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0" r:id="rId1"/>
    <p:sldMasterId id="2147483681" r:id="rId2"/>
  </p:sldMasterIdLst>
  <p:notesMasterIdLst>
    <p:notesMasterId r:id="rId72"/>
  </p:notesMasterIdLst>
  <p:sldIdLst>
    <p:sldId id="256" r:id="rId3"/>
    <p:sldId id="266" r:id="rId4"/>
    <p:sldId id="263" r:id="rId5"/>
    <p:sldId id="258" r:id="rId6"/>
    <p:sldId id="259" r:id="rId7"/>
    <p:sldId id="260" r:id="rId8"/>
    <p:sldId id="311" r:id="rId9"/>
    <p:sldId id="262" r:id="rId10"/>
    <p:sldId id="267" r:id="rId11"/>
    <p:sldId id="312" r:id="rId12"/>
    <p:sldId id="264" r:id="rId13"/>
    <p:sldId id="268" r:id="rId14"/>
    <p:sldId id="313" r:id="rId15"/>
    <p:sldId id="269" r:id="rId16"/>
    <p:sldId id="315" r:id="rId17"/>
    <p:sldId id="314" r:id="rId18"/>
    <p:sldId id="281" r:id="rId19"/>
    <p:sldId id="316" r:id="rId20"/>
    <p:sldId id="270" r:id="rId21"/>
    <p:sldId id="317" r:id="rId22"/>
    <p:sldId id="318" r:id="rId23"/>
    <p:sldId id="319" r:id="rId24"/>
    <p:sldId id="320" r:id="rId25"/>
    <p:sldId id="321" r:id="rId26"/>
    <p:sldId id="275" r:id="rId27"/>
    <p:sldId id="271" r:id="rId28"/>
    <p:sldId id="272" r:id="rId29"/>
    <p:sldId id="273" r:id="rId30"/>
    <p:sldId id="323" r:id="rId31"/>
    <p:sldId id="324" r:id="rId32"/>
    <p:sldId id="325" r:id="rId33"/>
    <p:sldId id="326" r:id="rId34"/>
    <p:sldId id="327" r:id="rId35"/>
    <p:sldId id="328" r:id="rId36"/>
    <p:sldId id="289" r:id="rId37"/>
    <p:sldId id="274" r:id="rId38"/>
    <p:sldId id="276" r:id="rId39"/>
    <p:sldId id="277" r:id="rId40"/>
    <p:sldId id="278" r:id="rId41"/>
    <p:sldId id="279" r:id="rId42"/>
    <p:sldId id="280" r:id="rId43"/>
    <p:sldId id="282" r:id="rId44"/>
    <p:sldId id="283" r:id="rId45"/>
    <p:sldId id="284" r:id="rId46"/>
    <p:sldId id="285" r:id="rId47"/>
    <p:sldId id="286" r:id="rId48"/>
    <p:sldId id="287" r:id="rId49"/>
    <p:sldId id="288" r:id="rId50"/>
    <p:sldId id="290" r:id="rId51"/>
    <p:sldId id="291" r:id="rId52"/>
    <p:sldId id="292" r:id="rId53"/>
    <p:sldId id="293" r:id="rId54"/>
    <p:sldId id="294" r:id="rId55"/>
    <p:sldId id="295" r:id="rId56"/>
    <p:sldId id="296" r:id="rId57"/>
    <p:sldId id="297" r:id="rId58"/>
    <p:sldId id="298" r:id="rId59"/>
    <p:sldId id="299" r:id="rId60"/>
    <p:sldId id="300" r:id="rId61"/>
    <p:sldId id="301" r:id="rId62"/>
    <p:sldId id="302" r:id="rId63"/>
    <p:sldId id="303" r:id="rId64"/>
    <p:sldId id="304" r:id="rId65"/>
    <p:sldId id="305" r:id="rId66"/>
    <p:sldId id="306" r:id="rId67"/>
    <p:sldId id="307" r:id="rId68"/>
    <p:sldId id="308" r:id="rId69"/>
    <p:sldId id="309" r:id="rId70"/>
    <p:sldId id="310" r:id="rId71"/>
  </p:sldIdLst>
  <p:sldSz cx="9144000" cy="5143500" type="screen16x9"/>
  <p:notesSz cx="6858000" cy="9144000"/>
  <p:embeddedFontLst>
    <p:embeddedFont>
      <p:font typeface="Amatic SC" panose="00000500000000000000" pitchFamily="2" charset="-79"/>
      <p:regular r:id="rId73"/>
      <p:bold r:id="rId74"/>
    </p:embeddedFont>
    <p:embeddedFont>
      <p:font typeface="Calibri" panose="020F0502020204030204" pitchFamily="34" charset="0"/>
      <p:regular r:id="rId75"/>
      <p:bold r:id="rId76"/>
      <p:italic r:id="rId77"/>
      <p:boldItalic r:id="rId78"/>
    </p:embeddedFont>
    <p:embeddedFont>
      <p:font typeface="Fira Sans Extra Condensed Medium" panose="020B0604020202020204" charset="0"/>
      <p:regular r:id="rId79"/>
      <p:bold r:id="rId80"/>
      <p:italic r:id="rId81"/>
      <p:boldItalic r:id="rId82"/>
    </p:embeddedFont>
    <p:embeddedFont>
      <p:font typeface="Gaegu" panose="020B0604020202020204" charset="0"/>
      <p:regular r:id="rId83"/>
      <p:bold r:id="rId84"/>
    </p:embeddedFont>
    <p:embeddedFont>
      <p:font typeface="Lora" panose="020B0604020202020204" charset="0"/>
      <p:regular r:id="rId85"/>
      <p:bold r:id="rId86"/>
      <p:italic r:id="rId87"/>
      <p:boldItalic r:id="rId88"/>
    </p:embeddedFont>
    <p:embeddedFont>
      <p:font typeface="Proxima Nova" panose="020B0604020202020204" charset="0"/>
      <p:regular r:id="rId89"/>
      <p:bold r:id="rId90"/>
      <p:italic r:id="rId91"/>
      <p:boldItalic r:id="rId92"/>
    </p:embeddedFont>
    <p:embeddedFont>
      <p:font typeface="Proxima Nova Semibold" panose="020B0604020202020204" charset="0"/>
      <p:regular r:id="rId93"/>
      <p:bold r:id="rId94"/>
      <p:boldItalic r:id="rId95"/>
    </p:embeddedFont>
    <p:embeddedFont>
      <p:font typeface="Questrial" panose="020B0604020202020204" charset="-93"/>
      <p:regular r:id="rId96"/>
    </p:embeddedFont>
    <p:embeddedFont>
      <p:font typeface="Roboto Medium" panose="02000000000000000000" pitchFamily="2" charset="0"/>
      <p:regular r:id="rId97"/>
      <p:bold r:id="rId98"/>
      <p:italic r:id="rId99"/>
      <p:boldItalic r:id="rId10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E8BACA5-581B-4CCA-A1BA-E422FA2E425E}">
  <a:tblStyle styleId="{0E8BACA5-581B-4CCA-A1BA-E422FA2E425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927" autoAdjust="0"/>
    <p:restoredTop sz="94632" autoAdjust="0"/>
  </p:normalViewPr>
  <p:slideViewPr>
    <p:cSldViewPr snapToGrid="0">
      <p:cViewPr varScale="1">
        <p:scale>
          <a:sx n="103" d="100"/>
          <a:sy n="103" d="100"/>
        </p:scale>
        <p:origin x="1138"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font" Target="fonts/font12.fntdata"/><Relationship Id="rId89" Type="http://schemas.openxmlformats.org/officeDocument/2006/relationships/font" Target="fonts/font17.fntdata"/><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font" Target="fonts/font2.fntdata"/><Relationship Id="rId79" Type="http://schemas.openxmlformats.org/officeDocument/2006/relationships/font" Target="fonts/font7.fntdata"/><Relationship Id="rId102" Type="http://schemas.openxmlformats.org/officeDocument/2006/relationships/viewProps" Target="viewProps.xml"/><Relationship Id="rId5" Type="http://schemas.openxmlformats.org/officeDocument/2006/relationships/slide" Target="slides/slide3.xml"/><Relationship Id="rId90" Type="http://schemas.openxmlformats.org/officeDocument/2006/relationships/font" Target="fonts/font18.fntdata"/><Relationship Id="rId95" Type="http://schemas.openxmlformats.org/officeDocument/2006/relationships/font" Target="fonts/font23.fntdata"/><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0" Type="http://schemas.openxmlformats.org/officeDocument/2006/relationships/font" Target="fonts/font8.fntdata"/><Relationship Id="rId85" Type="http://schemas.openxmlformats.org/officeDocument/2006/relationships/font" Target="fonts/font13.fntdata"/><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103" Type="http://schemas.openxmlformats.org/officeDocument/2006/relationships/theme" Target="theme/theme1.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font" Target="fonts/font3.fntdata"/><Relationship Id="rId83" Type="http://schemas.openxmlformats.org/officeDocument/2006/relationships/font" Target="fonts/font11.fntdata"/><Relationship Id="rId88" Type="http://schemas.openxmlformats.org/officeDocument/2006/relationships/font" Target="fonts/font16.fntdata"/><Relationship Id="rId91" Type="http://schemas.openxmlformats.org/officeDocument/2006/relationships/font" Target="fonts/font19.fntdata"/><Relationship Id="rId96" Type="http://schemas.openxmlformats.org/officeDocument/2006/relationships/font" Target="fonts/font24.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font" Target="fonts/font1.fntdata"/><Relationship Id="rId78" Type="http://schemas.openxmlformats.org/officeDocument/2006/relationships/font" Target="fonts/font6.fntdata"/><Relationship Id="rId81" Type="http://schemas.openxmlformats.org/officeDocument/2006/relationships/font" Target="fonts/font9.fntdata"/><Relationship Id="rId86" Type="http://schemas.openxmlformats.org/officeDocument/2006/relationships/font" Target="fonts/font14.fntdata"/><Relationship Id="rId94" Type="http://schemas.openxmlformats.org/officeDocument/2006/relationships/font" Target="fonts/font22.fntdata"/><Relationship Id="rId99" Type="http://schemas.openxmlformats.org/officeDocument/2006/relationships/font" Target="fonts/font27.fntdata"/><Relationship Id="rId101"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font" Target="fonts/font4.fntdata"/><Relationship Id="rId97" Type="http://schemas.openxmlformats.org/officeDocument/2006/relationships/font" Target="fonts/font25.fntdata"/><Relationship Id="rId104" Type="http://schemas.openxmlformats.org/officeDocument/2006/relationships/tableStyles" Target="tableStyles.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font" Target="fonts/font20.fntdata"/><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font" Target="fonts/font15.fntdata"/><Relationship Id="rId61" Type="http://schemas.openxmlformats.org/officeDocument/2006/relationships/slide" Target="slides/slide59.xml"/><Relationship Id="rId82" Type="http://schemas.openxmlformats.org/officeDocument/2006/relationships/font" Target="fonts/font10.fntdata"/><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font" Target="fonts/font5.fntdata"/><Relationship Id="rId100" Type="http://schemas.openxmlformats.org/officeDocument/2006/relationships/font" Target="fonts/font28.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notesMaster" Target="notesMasters/notesMaster1.xml"/><Relationship Id="rId93" Type="http://schemas.openxmlformats.org/officeDocument/2006/relationships/font" Target="fonts/font21.fntdata"/><Relationship Id="rId98" Type="http://schemas.openxmlformats.org/officeDocument/2006/relationships/font" Target="fonts/font26.fntdata"/><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5"/>
        <p:cNvGrpSpPr/>
        <p:nvPr/>
      </p:nvGrpSpPr>
      <p:grpSpPr>
        <a:xfrm>
          <a:off x="0" y="0"/>
          <a:ext cx="0" cy="0"/>
          <a:chOff x="0" y="0"/>
          <a:chExt cx="0" cy="0"/>
        </a:xfrm>
      </p:grpSpPr>
      <p:sp>
        <p:nvSpPr>
          <p:cNvPr id="636" name="Google Shape;63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7" name="Google Shape;63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8"/>
        <p:cNvGrpSpPr/>
        <p:nvPr/>
      </p:nvGrpSpPr>
      <p:grpSpPr>
        <a:xfrm>
          <a:off x="0" y="0"/>
          <a:ext cx="0" cy="0"/>
          <a:chOff x="0" y="0"/>
          <a:chExt cx="0" cy="0"/>
        </a:xfrm>
      </p:grpSpPr>
      <p:sp>
        <p:nvSpPr>
          <p:cNvPr id="959" name="Google Shape;959;gbadf322efb_0_171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0" name="Google Shape;960;gbadf322efb_0_171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2209128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5"/>
        <p:cNvGrpSpPr/>
        <p:nvPr/>
      </p:nvGrpSpPr>
      <p:grpSpPr>
        <a:xfrm>
          <a:off x="0" y="0"/>
          <a:ext cx="0" cy="0"/>
          <a:chOff x="0" y="0"/>
          <a:chExt cx="0" cy="0"/>
        </a:xfrm>
      </p:grpSpPr>
      <p:sp>
        <p:nvSpPr>
          <p:cNvPr id="876" name="Google Shape;876;gb5b685808e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7" name="Google Shape;877;gb5b685808e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6"/>
        <p:cNvGrpSpPr/>
        <p:nvPr/>
      </p:nvGrpSpPr>
      <p:grpSpPr>
        <a:xfrm>
          <a:off x="0" y="0"/>
          <a:ext cx="0" cy="0"/>
          <a:chOff x="0" y="0"/>
          <a:chExt cx="0" cy="0"/>
        </a:xfrm>
      </p:grpSpPr>
      <p:sp>
        <p:nvSpPr>
          <p:cNvPr id="1967" name="Google Shape;1967;gbadf322efb_0_2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8" name="Google Shape;1968;gbadf322efb_0_2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6"/>
        <p:cNvGrpSpPr/>
        <p:nvPr/>
      </p:nvGrpSpPr>
      <p:grpSpPr>
        <a:xfrm>
          <a:off x="0" y="0"/>
          <a:ext cx="0" cy="0"/>
          <a:chOff x="0" y="0"/>
          <a:chExt cx="0" cy="0"/>
        </a:xfrm>
      </p:grpSpPr>
      <p:sp>
        <p:nvSpPr>
          <p:cNvPr id="1967" name="Google Shape;1967;gbadf322efb_0_2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8" name="Google Shape;1968;gbadf322efb_0_2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040262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2"/>
        <p:cNvGrpSpPr/>
        <p:nvPr/>
      </p:nvGrpSpPr>
      <p:grpSpPr>
        <a:xfrm>
          <a:off x="0" y="0"/>
          <a:ext cx="0" cy="0"/>
          <a:chOff x="0" y="0"/>
          <a:chExt cx="0" cy="0"/>
        </a:xfrm>
      </p:grpSpPr>
      <p:sp>
        <p:nvSpPr>
          <p:cNvPr id="1973" name="Google Shape;1973;gbb93affac9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4" name="Google Shape;1974;gbb93affac9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2"/>
        <p:cNvGrpSpPr/>
        <p:nvPr/>
      </p:nvGrpSpPr>
      <p:grpSpPr>
        <a:xfrm>
          <a:off x="0" y="0"/>
          <a:ext cx="0" cy="0"/>
          <a:chOff x="0" y="0"/>
          <a:chExt cx="0" cy="0"/>
        </a:xfrm>
      </p:grpSpPr>
      <p:sp>
        <p:nvSpPr>
          <p:cNvPr id="1973" name="Google Shape;1973;gbb93affac9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4" name="Google Shape;1974;gbb93affac9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954805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2"/>
        <p:cNvGrpSpPr/>
        <p:nvPr/>
      </p:nvGrpSpPr>
      <p:grpSpPr>
        <a:xfrm>
          <a:off x="0" y="0"/>
          <a:ext cx="0" cy="0"/>
          <a:chOff x="0" y="0"/>
          <a:chExt cx="0" cy="0"/>
        </a:xfrm>
      </p:grpSpPr>
      <p:sp>
        <p:nvSpPr>
          <p:cNvPr id="1973" name="Google Shape;1973;gbb93affac9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4" name="Google Shape;1974;gbb93affac9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811022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4"/>
        <p:cNvGrpSpPr/>
        <p:nvPr/>
      </p:nvGrpSpPr>
      <p:grpSpPr>
        <a:xfrm>
          <a:off x="0" y="0"/>
          <a:ext cx="0" cy="0"/>
          <a:chOff x="0" y="0"/>
          <a:chExt cx="0" cy="0"/>
        </a:xfrm>
      </p:grpSpPr>
      <p:sp>
        <p:nvSpPr>
          <p:cNvPr id="2515" name="Google Shape;2515;gbadf322efb_0_189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6" name="Google Shape;2516;gbadf322efb_0_189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8"/>
        <p:cNvGrpSpPr/>
        <p:nvPr/>
      </p:nvGrpSpPr>
      <p:grpSpPr>
        <a:xfrm>
          <a:off x="0" y="0"/>
          <a:ext cx="0" cy="0"/>
          <a:chOff x="0" y="0"/>
          <a:chExt cx="0" cy="0"/>
        </a:xfrm>
      </p:grpSpPr>
      <p:sp>
        <p:nvSpPr>
          <p:cNvPr id="959" name="Google Shape;959;gbadf322efb_0_171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0" name="Google Shape;960;gbadf322efb_0_171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758459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6"/>
        <p:cNvGrpSpPr/>
        <p:nvPr/>
      </p:nvGrpSpPr>
      <p:grpSpPr>
        <a:xfrm>
          <a:off x="0" y="0"/>
          <a:ext cx="0" cy="0"/>
          <a:chOff x="0" y="0"/>
          <a:chExt cx="0" cy="0"/>
        </a:xfrm>
      </p:grpSpPr>
      <p:sp>
        <p:nvSpPr>
          <p:cNvPr id="2017" name="Google Shape;2017;gbadf322efb_0_170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8" name="Google Shape;2018;gbadf322efb_0_170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0"/>
        <p:cNvGrpSpPr/>
        <p:nvPr/>
      </p:nvGrpSpPr>
      <p:grpSpPr>
        <a:xfrm>
          <a:off x="0" y="0"/>
          <a:ext cx="0" cy="0"/>
          <a:chOff x="0" y="0"/>
          <a:chExt cx="0" cy="0"/>
        </a:xfrm>
      </p:grpSpPr>
      <p:sp>
        <p:nvSpPr>
          <p:cNvPr id="931" name="Google Shape;931;gbadf322efb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2" name="Google Shape;932;gbadf322efb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6"/>
        <p:cNvGrpSpPr/>
        <p:nvPr/>
      </p:nvGrpSpPr>
      <p:grpSpPr>
        <a:xfrm>
          <a:off x="0" y="0"/>
          <a:ext cx="0" cy="0"/>
          <a:chOff x="0" y="0"/>
          <a:chExt cx="0" cy="0"/>
        </a:xfrm>
      </p:grpSpPr>
      <p:sp>
        <p:nvSpPr>
          <p:cNvPr id="2017" name="Google Shape;2017;gbadf322efb_0_170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8" name="Google Shape;2018;gbadf322efb_0_170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80103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6"/>
        <p:cNvGrpSpPr/>
        <p:nvPr/>
      </p:nvGrpSpPr>
      <p:grpSpPr>
        <a:xfrm>
          <a:off x="0" y="0"/>
          <a:ext cx="0" cy="0"/>
          <a:chOff x="0" y="0"/>
          <a:chExt cx="0" cy="0"/>
        </a:xfrm>
      </p:grpSpPr>
      <p:sp>
        <p:nvSpPr>
          <p:cNvPr id="2017" name="Google Shape;2017;gbadf322efb_0_170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8" name="Google Shape;2018;gbadf322efb_0_170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169245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6"/>
        <p:cNvGrpSpPr/>
        <p:nvPr/>
      </p:nvGrpSpPr>
      <p:grpSpPr>
        <a:xfrm>
          <a:off x="0" y="0"/>
          <a:ext cx="0" cy="0"/>
          <a:chOff x="0" y="0"/>
          <a:chExt cx="0" cy="0"/>
        </a:xfrm>
      </p:grpSpPr>
      <p:sp>
        <p:nvSpPr>
          <p:cNvPr id="2017" name="Google Shape;2017;gbadf322efb_0_170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8" name="Google Shape;2018;gbadf322efb_0_170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579816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6"/>
        <p:cNvGrpSpPr/>
        <p:nvPr/>
      </p:nvGrpSpPr>
      <p:grpSpPr>
        <a:xfrm>
          <a:off x="0" y="0"/>
          <a:ext cx="0" cy="0"/>
          <a:chOff x="0" y="0"/>
          <a:chExt cx="0" cy="0"/>
        </a:xfrm>
      </p:grpSpPr>
      <p:sp>
        <p:nvSpPr>
          <p:cNvPr id="2017" name="Google Shape;2017;gbadf322efb_0_170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8" name="Google Shape;2018;gbadf322efb_0_170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4663300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6"/>
        <p:cNvGrpSpPr/>
        <p:nvPr/>
      </p:nvGrpSpPr>
      <p:grpSpPr>
        <a:xfrm>
          <a:off x="0" y="0"/>
          <a:ext cx="0" cy="0"/>
          <a:chOff x="0" y="0"/>
          <a:chExt cx="0" cy="0"/>
        </a:xfrm>
      </p:grpSpPr>
      <p:sp>
        <p:nvSpPr>
          <p:cNvPr id="2017" name="Google Shape;2017;gbadf322efb_0_170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8" name="Google Shape;2018;gbadf322efb_0_170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774888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8"/>
        <p:cNvGrpSpPr/>
        <p:nvPr/>
      </p:nvGrpSpPr>
      <p:grpSpPr>
        <a:xfrm>
          <a:off x="0" y="0"/>
          <a:ext cx="0" cy="0"/>
          <a:chOff x="0" y="0"/>
          <a:chExt cx="0" cy="0"/>
        </a:xfrm>
      </p:grpSpPr>
      <p:sp>
        <p:nvSpPr>
          <p:cNvPr id="2259" name="Google Shape;2259;gbadf322efb_0_5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0" name="Google Shape;2260;gbadf322efb_0_5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4"/>
        <p:cNvGrpSpPr/>
        <p:nvPr/>
      </p:nvGrpSpPr>
      <p:grpSpPr>
        <a:xfrm>
          <a:off x="0" y="0"/>
          <a:ext cx="0" cy="0"/>
          <a:chOff x="0" y="0"/>
          <a:chExt cx="0" cy="0"/>
        </a:xfrm>
      </p:grpSpPr>
      <p:sp>
        <p:nvSpPr>
          <p:cNvPr id="2045" name="Google Shape;2045;gbb491fced8_1_1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6" name="Google Shape;2046;gbb491fced8_1_1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8"/>
        <p:cNvGrpSpPr/>
        <p:nvPr/>
      </p:nvGrpSpPr>
      <p:grpSpPr>
        <a:xfrm>
          <a:off x="0" y="0"/>
          <a:ext cx="0" cy="0"/>
          <a:chOff x="0" y="0"/>
          <a:chExt cx="0" cy="0"/>
        </a:xfrm>
      </p:grpSpPr>
      <p:sp>
        <p:nvSpPr>
          <p:cNvPr id="2099" name="Google Shape;2099;gbadf322efb_0_2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0" name="Google Shape;2100;gbadf322efb_0_2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2"/>
        <p:cNvGrpSpPr/>
        <p:nvPr/>
      </p:nvGrpSpPr>
      <p:grpSpPr>
        <a:xfrm>
          <a:off x="0" y="0"/>
          <a:ext cx="0" cy="0"/>
          <a:chOff x="0" y="0"/>
          <a:chExt cx="0" cy="0"/>
        </a:xfrm>
      </p:grpSpPr>
      <p:sp>
        <p:nvSpPr>
          <p:cNvPr id="2153" name="Google Shape;2153;gbadf322efb_0_4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4" name="Google Shape;2154;gbadf322efb_0_4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2"/>
        <p:cNvGrpSpPr/>
        <p:nvPr/>
      </p:nvGrpSpPr>
      <p:grpSpPr>
        <a:xfrm>
          <a:off x="0" y="0"/>
          <a:ext cx="0" cy="0"/>
          <a:chOff x="0" y="0"/>
          <a:chExt cx="0" cy="0"/>
        </a:xfrm>
      </p:grpSpPr>
      <p:sp>
        <p:nvSpPr>
          <p:cNvPr id="2153" name="Google Shape;2153;gbadf322efb_0_4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4" name="Google Shape;2154;gbadf322efb_0_4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549168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0"/>
        <p:cNvGrpSpPr/>
        <p:nvPr/>
      </p:nvGrpSpPr>
      <p:grpSpPr>
        <a:xfrm>
          <a:off x="0" y="0"/>
          <a:ext cx="0" cy="0"/>
          <a:chOff x="0" y="0"/>
          <a:chExt cx="0" cy="0"/>
        </a:xfrm>
      </p:grpSpPr>
      <p:sp>
        <p:nvSpPr>
          <p:cNvPr id="861" name="Google Shape;861;gbadf322efb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2" name="Google Shape;862;gbadf322efb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2"/>
        <p:cNvGrpSpPr/>
        <p:nvPr/>
      </p:nvGrpSpPr>
      <p:grpSpPr>
        <a:xfrm>
          <a:off x="0" y="0"/>
          <a:ext cx="0" cy="0"/>
          <a:chOff x="0" y="0"/>
          <a:chExt cx="0" cy="0"/>
        </a:xfrm>
      </p:grpSpPr>
      <p:sp>
        <p:nvSpPr>
          <p:cNvPr id="2153" name="Google Shape;2153;gbadf322efb_0_4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4" name="Google Shape;2154;gbadf322efb_0_4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9117600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2"/>
        <p:cNvGrpSpPr/>
        <p:nvPr/>
      </p:nvGrpSpPr>
      <p:grpSpPr>
        <a:xfrm>
          <a:off x="0" y="0"/>
          <a:ext cx="0" cy="0"/>
          <a:chOff x="0" y="0"/>
          <a:chExt cx="0" cy="0"/>
        </a:xfrm>
      </p:grpSpPr>
      <p:sp>
        <p:nvSpPr>
          <p:cNvPr id="2153" name="Google Shape;2153;gbadf322efb_0_4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4" name="Google Shape;2154;gbadf322efb_0_4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1808004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2"/>
        <p:cNvGrpSpPr/>
        <p:nvPr/>
      </p:nvGrpSpPr>
      <p:grpSpPr>
        <a:xfrm>
          <a:off x="0" y="0"/>
          <a:ext cx="0" cy="0"/>
          <a:chOff x="0" y="0"/>
          <a:chExt cx="0" cy="0"/>
        </a:xfrm>
      </p:grpSpPr>
      <p:sp>
        <p:nvSpPr>
          <p:cNvPr id="2153" name="Google Shape;2153;gbadf322efb_0_4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4" name="Google Shape;2154;gbadf322efb_0_4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0872658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2"/>
        <p:cNvGrpSpPr/>
        <p:nvPr/>
      </p:nvGrpSpPr>
      <p:grpSpPr>
        <a:xfrm>
          <a:off x="0" y="0"/>
          <a:ext cx="0" cy="0"/>
          <a:chOff x="0" y="0"/>
          <a:chExt cx="0" cy="0"/>
        </a:xfrm>
      </p:grpSpPr>
      <p:sp>
        <p:nvSpPr>
          <p:cNvPr id="2153" name="Google Shape;2153;gbadf322efb_0_4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4" name="Google Shape;2154;gbadf322efb_0_4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9742462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2"/>
        <p:cNvGrpSpPr/>
        <p:nvPr/>
      </p:nvGrpSpPr>
      <p:grpSpPr>
        <a:xfrm>
          <a:off x="0" y="0"/>
          <a:ext cx="0" cy="0"/>
          <a:chOff x="0" y="0"/>
          <a:chExt cx="0" cy="0"/>
        </a:xfrm>
      </p:grpSpPr>
      <p:sp>
        <p:nvSpPr>
          <p:cNvPr id="2153" name="Google Shape;2153;gbadf322efb_0_4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4" name="Google Shape;2154;gbadf322efb_0_4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8315510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1"/>
        <p:cNvGrpSpPr/>
        <p:nvPr/>
      </p:nvGrpSpPr>
      <p:grpSpPr>
        <a:xfrm>
          <a:off x="0" y="0"/>
          <a:ext cx="0" cy="0"/>
          <a:chOff x="0" y="0"/>
          <a:chExt cx="0" cy="0"/>
        </a:xfrm>
      </p:grpSpPr>
      <p:sp>
        <p:nvSpPr>
          <p:cNvPr id="2852" name="Google Shape;2852;gbadf322efb_0_166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3" name="Google Shape;2853;gbadf322efb_0_166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1"/>
        <p:cNvGrpSpPr/>
        <p:nvPr/>
      </p:nvGrpSpPr>
      <p:grpSpPr>
        <a:xfrm>
          <a:off x="0" y="0"/>
          <a:ext cx="0" cy="0"/>
          <a:chOff x="0" y="0"/>
          <a:chExt cx="0" cy="0"/>
        </a:xfrm>
      </p:grpSpPr>
      <p:sp>
        <p:nvSpPr>
          <p:cNvPr id="2192" name="Google Shape;2192;gbadf322efb_0_187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3" name="Google Shape;2193;gbadf322efb_0_187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1"/>
        <p:cNvGrpSpPr/>
        <p:nvPr/>
      </p:nvGrpSpPr>
      <p:grpSpPr>
        <a:xfrm>
          <a:off x="0" y="0"/>
          <a:ext cx="0" cy="0"/>
          <a:chOff x="0" y="0"/>
          <a:chExt cx="0" cy="0"/>
        </a:xfrm>
      </p:grpSpPr>
      <p:sp>
        <p:nvSpPr>
          <p:cNvPr id="2282" name="Google Shape;2282;gbadf322efb_0_5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3" name="Google Shape;2283;gbadf322efb_0_5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1"/>
        <p:cNvGrpSpPr/>
        <p:nvPr/>
      </p:nvGrpSpPr>
      <p:grpSpPr>
        <a:xfrm>
          <a:off x="0" y="0"/>
          <a:ext cx="0" cy="0"/>
          <a:chOff x="0" y="0"/>
          <a:chExt cx="0" cy="0"/>
        </a:xfrm>
      </p:grpSpPr>
      <p:sp>
        <p:nvSpPr>
          <p:cNvPr id="2312" name="Google Shape;2312;gbadf322efb_0_188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3" name="Google Shape;2313;gbadf322efb_0_188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4"/>
        <p:cNvGrpSpPr/>
        <p:nvPr/>
      </p:nvGrpSpPr>
      <p:grpSpPr>
        <a:xfrm>
          <a:off x="0" y="0"/>
          <a:ext cx="0" cy="0"/>
          <a:chOff x="0" y="0"/>
          <a:chExt cx="0" cy="0"/>
        </a:xfrm>
      </p:grpSpPr>
      <p:sp>
        <p:nvSpPr>
          <p:cNvPr id="2355" name="Google Shape;2355;gbb491fced8_1_4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6" name="Google Shape;2356;gbb491fced8_1_4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7"/>
        <p:cNvGrpSpPr/>
        <p:nvPr/>
      </p:nvGrpSpPr>
      <p:grpSpPr>
        <a:xfrm>
          <a:off x="0" y="0"/>
          <a:ext cx="0" cy="0"/>
          <a:chOff x="0" y="0"/>
          <a:chExt cx="0" cy="0"/>
        </a:xfrm>
      </p:grpSpPr>
      <p:sp>
        <p:nvSpPr>
          <p:cNvPr id="648" name="Google Shape;648;gbadf322efb_0_2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9" name="Google Shape;649;gbadf322efb_0_2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3"/>
        <p:cNvGrpSpPr/>
        <p:nvPr/>
      </p:nvGrpSpPr>
      <p:grpSpPr>
        <a:xfrm>
          <a:off x="0" y="0"/>
          <a:ext cx="0" cy="0"/>
          <a:chOff x="0" y="0"/>
          <a:chExt cx="0" cy="0"/>
        </a:xfrm>
      </p:grpSpPr>
      <p:sp>
        <p:nvSpPr>
          <p:cNvPr id="2424" name="Google Shape;2424;gbb491fced8_1_6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5" name="Google Shape;2425;gbb491fced8_1_6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3"/>
        <p:cNvGrpSpPr/>
        <p:nvPr/>
      </p:nvGrpSpPr>
      <p:grpSpPr>
        <a:xfrm>
          <a:off x="0" y="0"/>
          <a:ext cx="0" cy="0"/>
          <a:chOff x="0" y="0"/>
          <a:chExt cx="0" cy="0"/>
        </a:xfrm>
      </p:grpSpPr>
      <p:sp>
        <p:nvSpPr>
          <p:cNvPr id="2444" name="Google Shape;2444;gbadf322efb_0_6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5" name="Google Shape;2445;gbadf322efb_0_6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1"/>
        <p:cNvGrpSpPr/>
        <p:nvPr/>
      </p:nvGrpSpPr>
      <p:grpSpPr>
        <a:xfrm>
          <a:off x="0" y="0"/>
          <a:ext cx="0" cy="0"/>
          <a:chOff x="0" y="0"/>
          <a:chExt cx="0" cy="0"/>
        </a:xfrm>
      </p:grpSpPr>
      <p:sp>
        <p:nvSpPr>
          <p:cNvPr id="2532" name="Google Shape;2532;gbadf322efb_0_7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3" name="Google Shape;2533;gbadf322efb_0_7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6"/>
        <p:cNvGrpSpPr/>
        <p:nvPr/>
      </p:nvGrpSpPr>
      <p:grpSpPr>
        <a:xfrm>
          <a:off x="0" y="0"/>
          <a:ext cx="0" cy="0"/>
          <a:chOff x="0" y="0"/>
          <a:chExt cx="0" cy="0"/>
        </a:xfrm>
      </p:grpSpPr>
      <p:sp>
        <p:nvSpPr>
          <p:cNvPr id="2577" name="Google Shape;2577;gbb491fced8_1_5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8" name="Google Shape;2578;gbb491fced8_1_5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2"/>
        <p:cNvGrpSpPr/>
        <p:nvPr/>
      </p:nvGrpSpPr>
      <p:grpSpPr>
        <a:xfrm>
          <a:off x="0" y="0"/>
          <a:ext cx="0" cy="0"/>
          <a:chOff x="0" y="0"/>
          <a:chExt cx="0" cy="0"/>
        </a:xfrm>
      </p:grpSpPr>
      <p:sp>
        <p:nvSpPr>
          <p:cNvPr id="2633" name="Google Shape;2633;gbadf322efb_0_8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4" name="Google Shape;2634;gbadf322efb_0_8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4"/>
        <p:cNvGrpSpPr/>
        <p:nvPr/>
      </p:nvGrpSpPr>
      <p:grpSpPr>
        <a:xfrm>
          <a:off x="0" y="0"/>
          <a:ext cx="0" cy="0"/>
          <a:chOff x="0" y="0"/>
          <a:chExt cx="0" cy="0"/>
        </a:xfrm>
      </p:grpSpPr>
      <p:sp>
        <p:nvSpPr>
          <p:cNvPr id="2665" name="Google Shape;2665;gbadf322efb_0_9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6" name="Google Shape;2666;gbadf322efb_0_9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5"/>
        <p:cNvGrpSpPr/>
        <p:nvPr/>
      </p:nvGrpSpPr>
      <p:grpSpPr>
        <a:xfrm>
          <a:off x="0" y="0"/>
          <a:ext cx="0" cy="0"/>
          <a:chOff x="0" y="0"/>
          <a:chExt cx="0" cy="0"/>
        </a:xfrm>
      </p:grpSpPr>
      <p:sp>
        <p:nvSpPr>
          <p:cNvPr id="2696" name="Google Shape;2696;gbadf322efb_0_9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7" name="Google Shape;2697;gbadf322efb_0_9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6"/>
        <p:cNvGrpSpPr/>
        <p:nvPr/>
      </p:nvGrpSpPr>
      <p:grpSpPr>
        <a:xfrm>
          <a:off x="0" y="0"/>
          <a:ext cx="0" cy="0"/>
          <a:chOff x="0" y="0"/>
          <a:chExt cx="0" cy="0"/>
        </a:xfrm>
      </p:grpSpPr>
      <p:sp>
        <p:nvSpPr>
          <p:cNvPr id="2737" name="Google Shape;2737;gbadf322efb_0_169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8" name="Google Shape;2738;gbadf322efb_0_169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8"/>
        <p:cNvGrpSpPr/>
        <p:nvPr/>
      </p:nvGrpSpPr>
      <p:grpSpPr>
        <a:xfrm>
          <a:off x="0" y="0"/>
          <a:ext cx="0" cy="0"/>
          <a:chOff x="0" y="0"/>
          <a:chExt cx="0" cy="0"/>
        </a:xfrm>
      </p:grpSpPr>
      <p:sp>
        <p:nvSpPr>
          <p:cNvPr id="2779" name="Google Shape;2779;gbadf322efb_0_165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0" name="Google Shape;2780;gbadf322efb_0_165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3"/>
        <p:cNvGrpSpPr/>
        <p:nvPr/>
      </p:nvGrpSpPr>
      <p:grpSpPr>
        <a:xfrm>
          <a:off x="0" y="0"/>
          <a:ext cx="0" cy="0"/>
          <a:chOff x="0" y="0"/>
          <a:chExt cx="0" cy="0"/>
        </a:xfrm>
      </p:grpSpPr>
      <p:sp>
        <p:nvSpPr>
          <p:cNvPr id="2894" name="Google Shape;2894;gbadf322efb_0_189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95" name="Google Shape;2895;gbadf322efb_0_189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4"/>
        <p:cNvGrpSpPr/>
        <p:nvPr/>
      </p:nvGrpSpPr>
      <p:grpSpPr>
        <a:xfrm>
          <a:off x="0" y="0"/>
          <a:ext cx="0" cy="0"/>
          <a:chOff x="0" y="0"/>
          <a:chExt cx="0" cy="0"/>
        </a:xfrm>
      </p:grpSpPr>
      <p:sp>
        <p:nvSpPr>
          <p:cNvPr id="665" name="Google Shape;665;gb662e0629a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6" name="Google Shape;666;gb662e0629a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9"/>
        <p:cNvGrpSpPr/>
        <p:nvPr/>
      </p:nvGrpSpPr>
      <p:grpSpPr>
        <a:xfrm>
          <a:off x="0" y="0"/>
          <a:ext cx="0" cy="0"/>
          <a:chOff x="0" y="0"/>
          <a:chExt cx="0" cy="0"/>
        </a:xfrm>
      </p:grpSpPr>
      <p:sp>
        <p:nvSpPr>
          <p:cNvPr id="3120" name="Google Shape;3120;gbadf322efb_0_191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1" name="Google Shape;3121;gbadf322efb_0_191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7"/>
        <p:cNvGrpSpPr/>
        <p:nvPr/>
      </p:nvGrpSpPr>
      <p:grpSpPr>
        <a:xfrm>
          <a:off x="0" y="0"/>
          <a:ext cx="0" cy="0"/>
          <a:chOff x="0" y="0"/>
          <a:chExt cx="0" cy="0"/>
        </a:xfrm>
      </p:grpSpPr>
      <p:sp>
        <p:nvSpPr>
          <p:cNvPr id="3128" name="Google Shape;3128;gdc23c01cd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9" name="Google Shape;3129;gdc23c01cd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5"/>
        <p:cNvGrpSpPr/>
        <p:nvPr/>
      </p:nvGrpSpPr>
      <p:grpSpPr>
        <a:xfrm>
          <a:off x="0" y="0"/>
          <a:ext cx="0" cy="0"/>
          <a:chOff x="0" y="0"/>
          <a:chExt cx="0" cy="0"/>
        </a:xfrm>
      </p:grpSpPr>
      <p:sp>
        <p:nvSpPr>
          <p:cNvPr id="3136" name="Google Shape;3136;SLIDES_API1234961194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37" name="Google Shape;3137;SLIDES_API1234961194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2"/>
        <p:cNvGrpSpPr/>
        <p:nvPr/>
      </p:nvGrpSpPr>
      <p:grpSpPr>
        <a:xfrm>
          <a:off x="0" y="0"/>
          <a:ext cx="0" cy="0"/>
          <a:chOff x="0" y="0"/>
          <a:chExt cx="0" cy="0"/>
        </a:xfrm>
      </p:grpSpPr>
      <p:sp>
        <p:nvSpPr>
          <p:cNvPr id="3143" name="Google Shape;3143;SLIDES_API1234961194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44" name="Google Shape;3144;SLIDES_API123496119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9"/>
        <p:cNvGrpSpPr/>
        <p:nvPr/>
      </p:nvGrpSpPr>
      <p:grpSpPr>
        <a:xfrm>
          <a:off x="0" y="0"/>
          <a:ext cx="0" cy="0"/>
          <a:chOff x="0" y="0"/>
          <a:chExt cx="0" cy="0"/>
        </a:xfrm>
      </p:grpSpPr>
      <p:sp>
        <p:nvSpPr>
          <p:cNvPr id="3150" name="Google Shape;3150;gbadf322efb_0_88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1" name="Google Shape;3151;gbadf322efb_0_88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7"/>
        <p:cNvGrpSpPr/>
        <p:nvPr/>
      </p:nvGrpSpPr>
      <p:grpSpPr>
        <a:xfrm>
          <a:off x="0" y="0"/>
          <a:ext cx="0" cy="0"/>
          <a:chOff x="0" y="0"/>
          <a:chExt cx="0" cy="0"/>
        </a:xfrm>
      </p:grpSpPr>
      <p:sp>
        <p:nvSpPr>
          <p:cNvPr id="3178" name="Google Shape;3178;gbadf322efb_0_88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9" name="Google Shape;3179;gbadf322efb_0_88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3"/>
        <p:cNvGrpSpPr/>
        <p:nvPr/>
      </p:nvGrpSpPr>
      <p:grpSpPr>
        <a:xfrm>
          <a:off x="0" y="0"/>
          <a:ext cx="0" cy="0"/>
          <a:chOff x="0" y="0"/>
          <a:chExt cx="0" cy="0"/>
        </a:xfrm>
      </p:grpSpPr>
      <p:sp>
        <p:nvSpPr>
          <p:cNvPr id="3194" name="Google Shape;3194;gbadf322efb_0_88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5" name="Google Shape;3195;gbadf322efb_0_88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0"/>
        <p:cNvGrpSpPr/>
        <p:nvPr/>
      </p:nvGrpSpPr>
      <p:grpSpPr>
        <a:xfrm>
          <a:off x="0" y="0"/>
          <a:ext cx="0" cy="0"/>
          <a:chOff x="0" y="0"/>
          <a:chExt cx="0" cy="0"/>
        </a:xfrm>
      </p:grpSpPr>
      <p:sp>
        <p:nvSpPr>
          <p:cNvPr id="3531" name="Google Shape;3531;gbadf322efb_0_92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32" name="Google Shape;3532;gbadf322efb_0_92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17"/>
        <p:cNvGrpSpPr/>
        <p:nvPr/>
      </p:nvGrpSpPr>
      <p:grpSpPr>
        <a:xfrm>
          <a:off x="0" y="0"/>
          <a:ext cx="0" cy="0"/>
          <a:chOff x="0" y="0"/>
          <a:chExt cx="0" cy="0"/>
        </a:xfrm>
      </p:grpSpPr>
      <p:sp>
        <p:nvSpPr>
          <p:cNvPr id="6318" name="Google Shape;6318;gbadf322efb_0_120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19" name="Google Shape;6319;gbadf322efb_0_120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36"/>
        <p:cNvGrpSpPr/>
        <p:nvPr/>
      </p:nvGrpSpPr>
      <p:grpSpPr>
        <a:xfrm>
          <a:off x="0" y="0"/>
          <a:ext cx="0" cy="0"/>
          <a:chOff x="0" y="0"/>
          <a:chExt cx="0" cy="0"/>
        </a:xfrm>
      </p:grpSpPr>
      <p:sp>
        <p:nvSpPr>
          <p:cNvPr id="6737" name="Google Shape;6737;gbadf322efb_0_124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38" name="Google Shape;6738;gbadf322efb_0_124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6"/>
        <p:cNvGrpSpPr/>
        <p:nvPr/>
      </p:nvGrpSpPr>
      <p:grpSpPr>
        <a:xfrm>
          <a:off x="0" y="0"/>
          <a:ext cx="0" cy="0"/>
          <a:chOff x="0" y="0"/>
          <a:chExt cx="0" cy="0"/>
        </a:xfrm>
      </p:grpSpPr>
      <p:sp>
        <p:nvSpPr>
          <p:cNvPr id="687" name="Google Shape;687;gae31c01422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8" name="Google Shape;688;gae31c01422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kjbjabldsablkáljc</a:t>
            </a:r>
            <a:endParaRPr dirty="0"/>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06"/>
        <p:cNvGrpSpPr/>
        <p:nvPr/>
      </p:nvGrpSpPr>
      <p:grpSpPr>
        <a:xfrm>
          <a:off x="0" y="0"/>
          <a:ext cx="0" cy="0"/>
          <a:chOff x="0" y="0"/>
          <a:chExt cx="0" cy="0"/>
        </a:xfrm>
      </p:grpSpPr>
      <p:sp>
        <p:nvSpPr>
          <p:cNvPr id="6907" name="Google Shape;6907;gbadf322efb_0_125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08" name="Google Shape;6908;gbadf322efb_0_125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11"/>
        <p:cNvGrpSpPr/>
        <p:nvPr/>
      </p:nvGrpSpPr>
      <p:grpSpPr>
        <a:xfrm>
          <a:off x="0" y="0"/>
          <a:ext cx="0" cy="0"/>
          <a:chOff x="0" y="0"/>
          <a:chExt cx="0" cy="0"/>
        </a:xfrm>
      </p:grpSpPr>
      <p:sp>
        <p:nvSpPr>
          <p:cNvPr id="7312" name="Google Shape;7312;gbadf322efb_0_129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13" name="Google Shape;7313;gbadf322efb_0_129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91"/>
        <p:cNvGrpSpPr/>
        <p:nvPr/>
      </p:nvGrpSpPr>
      <p:grpSpPr>
        <a:xfrm>
          <a:off x="0" y="0"/>
          <a:ext cx="0" cy="0"/>
          <a:chOff x="0" y="0"/>
          <a:chExt cx="0" cy="0"/>
        </a:xfrm>
      </p:grpSpPr>
      <p:sp>
        <p:nvSpPr>
          <p:cNvPr id="7692" name="Google Shape;7692;gbadf322efb_0_133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93" name="Google Shape;7693;gbadf322efb_0_133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05"/>
        <p:cNvGrpSpPr/>
        <p:nvPr/>
      </p:nvGrpSpPr>
      <p:grpSpPr>
        <a:xfrm>
          <a:off x="0" y="0"/>
          <a:ext cx="0" cy="0"/>
          <a:chOff x="0" y="0"/>
          <a:chExt cx="0" cy="0"/>
        </a:xfrm>
      </p:grpSpPr>
      <p:sp>
        <p:nvSpPr>
          <p:cNvPr id="8106" name="Google Shape;8106;gbadf322efb_0_137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07" name="Google Shape;8107;gbadf322efb_0_137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66"/>
        <p:cNvGrpSpPr/>
        <p:nvPr/>
      </p:nvGrpSpPr>
      <p:grpSpPr>
        <a:xfrm>
          <a:off x="0" y="0"/>
          <a:ext cx="0" cy="0"/>
          <a:chOff x="0" y="0"/>
          <a:chExt cx="0" cy="0"/>
        </a:xfrm>
      </p:grpSpPr>
      <p:sp>
        <p:nvSpPr>
          <p:cNvPr id="8467" name="Google Shape;8467;gbadf322efb_0_141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68" name="Google Shape;8468;gbadf322efb_0_14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76"/>
        <p:cNvGrpSpPr/>
        <p:nvPr/>
      </p:nvGrpSpPr>
      <p:grpSpPr>
        <a:xfrm>
          <a:off x="0" y="0"/>
          <a:ext cx="0" cy="0"/>
          <a:chOff x="0" y="0"/>
          <a:chExt cx="0" cy="0"/>
        </a:xfrm>
      </p:grpSpPr>
      <p:sp>
        <p:nvSpPr>
          <p:cNvPr id="8977" name="Google Shape;8977;gbadf322efb_0_146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78" name="Google Shape;8978;gbadf322efb_0_146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96"/>
        <p:cNvGrpSpPr/>
        <p:nvPr/>
      </p:nvGrpSpPr>
      <p:grpSpPr>
        <a:xfrm>
          <a:off x="0" y="0"/>
          <a:ext cx="0" cy="0"/>
          <a:chOff x="0" y="0"/>
          <a:chExt cx="0" cy="0"/>
        </a:xfrm>
      </p:grpSpPr>
      <p:sp>
        <p:nvSpPr>
          <p:cNvPr id="9597" name="Google Shape;9597;gbadf322efb_0_152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98" name="Google Shape;9598;gbadf322efb_0_152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90"/>
        <p:cNvGrpSpPr/>
        <p:nvPr/>
      </p:nvGrpSpPr>
      <p:grpSpPr>
        <a:xfrm>
          <a:off x="0" y="0"/>
          <a:ext cx="0" cy="0"/>
          <a:chOff x="0" y="0"/>
          <a:chExt cx="0" cy="0"/>
        </a:xfrm>
      </p:grpSpPr>
      <p:sp>
        <p:nvSpPr>
          <p:cNvPr id="10191" name="Google Shape;10191;gbadf322efb_0_158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92" name="Google Shape;10192;gbadf322efb_0_158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11"/>
        <p:cNvGrpSpPr/>
        <p:nvPr/>
      </p:nvGrpSpPr>
      <p:grpSpPr>
        <a:xfrm>
          <a:off x="0" y="0"/>
          <a:ext cx="0" cy="0"/>
          <a:chOff x="0" y="0"/>
          <a:chExt cx="0" cy="0"/>
        </a:xfrm>
      </p:grpSpPr>
      <p:sp>
        <p:nvSpPr>
          <p:cNvPr id="10512" name="Google Shape;10512;gbadf322efb_0_161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13" name="Google Shape;10513;gbadf322efb_0_161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19"/>
        <p:cNvGrpSpPr/>
        <p:nvPr/>
      </p:nvGrpSpPr>
      <p:grpSpPr>
        <a:xfrm>
          <a:off x="0" y="0"/>
          <a:ext cx="0" cy="0"/>
          <a:chOff x="0" y="0"/>
          <a:chExt cx="0" cy="0"/>
        </a:xfrm>
      </p:grpSpPr>
      <p:sp>
        <p:nvSpPr>
          <p:cNvPr id="10820" name="Google Shape;10820;gbadf322efb_0_1649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21" name="Google Shape;10821;gbadf322efb_0_164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7"/>
        <p:cNvGrpSpPr/>
        <p:nvPr/>
      </p:nvGrpSpPr>
      <p:grpSpPr>
        <a:xfrm>
          <a:off x="0" y="0"/>
          <a:ext cx="0" cy="0"/>
          <a:chOff x="0" y="0"/>
          <a:chExt cx="0" cy="0"/>
        </a:xfrm>
      </p:grpSpPr>
      <p:sp>
        <p:nvSpPr>
          <p:cNvPr id="648" name="Google Shape;648;gbadf322efb_0_2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9" name="Google Shape;649;gbadf322efb_0_2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243515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5"/>
        <p:cNvGrpSpPr/>
        <p:nvPr/>
      </p:nvGrpSpPr>
      <p:grpSpPr>
        <a:xfrm>
          <a:off x="0" y="0"/>
          <a:ext cx="0" cy="0"/>
          <a:chOff x="0" y="0"/>
          <a:chExt cx="0" cy="0"/>
        </a:xfrm>
      </p:grpSpPr>
      <p:sp>
        <p:nvSpPr>
          <p:cNvPr id="836" name="Google Shape;836;gae31c01422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7" name="Google Shape;837;gae31c01422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8"/>
        <p:cNvGrpSpPr/>
        <p:nvPr/>
      </p:nvGrpSpPr>
      <p:grpSpPr>
        <a:xfrm>
          <a:off x="0" y="0"/>
          <a:ext cx="0" cy="0"/>
          <a:chOff x="0" y="0"/>
          <a:chExt cx="0" cy="0"/>
        </a:xfrm>
      </p:grpSpPr>
      <p:sp>
        <p:nvSpPr>
          <p:cNvPr id="959" name="Google Shape;959;gbadf322efb_0_171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0" name="Google Shape;960;gbadf322efb_0_171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hyperlink" Target="https://slidesgo.com/" TargetMode="External"/><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hyperlink" Target="https://www.freepik.com/" TargetMode="External"/><Relationship Id="rId4" Type="http://schemas.openxmlformats.org/officeDocument/2006/relationships/hyperlink" Target="https://www.flaticon.com/" TargetMode="Externa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1824475" y="922450"/>
            <a:ext cx="5495100" cy="2355600"/>
          </a:xfrm>
          <a:prstGeom prst="rect">
            <a:avLst/>
          </a:prstGeom>
        </p:spPr>
        <p:txBody>
          <a:bodyPr spcFirstLastPara="1" wrap="square" lIns="91425" tIns="91425" rIns="91425" bIns="91425" anchor="ctr" anchorCtr="0">
            <a:normAutofit/>
          </a:bodyPr>
          <a:lstStyle>
            <a:lvl1pPr lvl="0" algn="ctr">
              <a:lnSpc>
                <a:spcPct val="60000"/>
              </a:lnSpc>
              <a:spcBef>
                <a:spcPts val="0"/>
              </a:spcBef>
              <a:spcAft>
                <a:spcPts val="0"/>
              </a:spcAft>
              <a:buClr>
                <a:schemeClr val="lt1"/>
              </a:buClr>
              <a:buSzPts val="5200"/>
              <a:buFont typeface="Permanent Marker"/>
              <a:buNone/>
              <a:defRPr sz="6300">
                <a:solidFill>
                  <a:schemeClr val="dk2"/>
                </a:solidFill>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31730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Clr>
                <a:schemeClr val="lt1"/>
              </a:buClr>
              <a:buSzPts val="2800"/>
              <a:buFont typeface="Sarala"/>
              <a:buNone/>
              <a:defRPr sz="1600">
                <a:solidFill>
                  <a:schemeClr val="dk2"/>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p:nvPr/>
        </p:nvSpPr>
        <p:spPr>
          <a:xfrm>
            <a:off x="-73625" y="3049157"/>
            <a:ext cx="1994237" cy="2094277"/>
          </a:xfrm>
          <a:custGeom>
            <a:avLst/>
            <a:gdLst/>
            <a:ahLst/>
            <a:cxnLst/>
            <a:rect l="l" t="t" r="r" b="b"/>
            <a:pathLst>
              <a:path w="76827" h="80681" extrusionOk="0">
                <a:moveTo>
                  <a:pt x="7096" y="0"/>
                </a:moveTo>
                <a:cubicBezTo>
                  <a:pt x="4774" y="0"/>
                  <a:pt x="2454" y="476"/>
                  <a:pt x="339" y="1448"/>
                </a:cubicBezTo>
                <a:lnTo>
                  <a:pt x="1" y="80681"/>
                </a:lnTo>
                <a:lnTo>
                  <a:pt x="73405" y="80681"/>
                </a:lnTo>
                <a:cubicBezTo>
                  <a:pt x="76826" y="73559"/>
                  <a:pt x="76130" y="64627"/>
                  <a:pt x="71654" y="58142"/>
                </a:cubicBezTo>
                <a:cubicBezTo>
                  <a:pt x="67521" y="52180"/>
                  <a:pt x="60344" y="48488"/>
                  <a:pt x="53107" y="48488"/>
                </a:cubicBezTo>
                <a:cubicBezTo>
                  <a:pt x="52473" y="48488"/>
                  <a:pt x="51838" y="48516"/>
                  <a:pt x="51204" y="48574"/>
                </a:cubicBezTo>
                <a:cubicBezTo>
                  <a:pt x="45157" y="49111"/>
                  <a:pt x="39587" y="52075"/>
                  <a:pt x="33659" y="53487"/>
                </a:cubicBezTo>
                <a:cubicBezTo>
                  <a:pt x="31911" y="53911"/>
                  <a:pt x="30047" y="54152"/>
                  <a:pt x="28198" y="54152"/>
                </a:cubicBezTo>
                <a:cubicBezTo>
                  <a:pt x="23796" y="54152"/>
                  <a:pt x="19480" y="52786"/>
                  <a:pt x="17029" y="49270"/>
                </a:cubicBezTo>
                <a:cubicBezTo>
                  <a:pt x="13826" y="44635"/>
                  <a:pt x="15119" y="38289"/>
                  <a:pt x="17427" y="33177"/>
                </a:cubicBezTo>
                <a:cubicBezTo>
                  <a:pt x="19734" y="28084"/>
                  <a:pt x="22977" y="23151"/>
                  <a:pt x="23414" y="17561"/>
                </a:cubicBezTo>
                <a:cubicBezTo>
                  <a:pt x="23872" y="11912"/>
                  <a:pt x="21166" y="6123"/>
                  <a:pt x="16511" y="2880"/>
                </a:cubicBezTo>
                <a:cubicBezTo>
                  <a:pt x="13768" y="981"/>
                  <a:pt x="10430" y="0"/>
                  <a:pt x="70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flipH="1">
            <a:off x="7879660" y="0"/>
            <a:ext cx="1264340" cy="3524526"/>
          </a:xfrm>
          <a:custGeom>
            <a:avLst/>
            <a:gdLst/>
            <a:ahLst/>
            <a:cxnLst/>
            <a:rect l="l" t="t" r="r" b="b"/>
            <a:pathLst>
              <a:path w="32605" h="90891" extrusionOk="0">
                <a:moveTo>
                  <a:pt x="0" y="1"/>
                </a:moveTo>
                <a:lnTo>
                  <a:pt x="0" y="90890"/>
                </a:lnTo>
                <a:cubicBezTo>
                  <a:pt x="7361" y="89757"/>
                  <a:pt x="16312" y="85062"/>
                  <a:pt x="19893" y="78557"/>
                </a:cubicBezTo>
                <a:cubicBezTo>
                  <a:pt x="23454" y="72032"/>
                  <a:pt x="23792" y="63836"/>
                  <a:pt x="20788" y="57033"/>
                </a:cubicBezTo>
                <a:cubicBezTo>
                  <a:pt x="18640" y="52239"/>
                  <a:pt x="15039" y="48260"/>
                  <a:pt x="12453" y="43705"/>
                </a:cubicBezTo>
                <a:cubicBezTo>
                  <a:pt x="9887" y="39130"/>
                  <a:pt x="8415" y="33341"/>
                  <a:pt x="10941" y="28746"/>
                </a:cubicBezTo>
                <a:cubicBezTo>
                  <a:pt x="12871" y="25205"/>
                  <a:pt x="16690" y="23176"/>
                  <a:pt x="20311" y="21445"/>
                </a:cubicBezTo>
                <a:cubicBezTo>
                  <a:pt x="23971" y="19734"/>
                  <a:pt x="27830" y="18023"/>
                  <a:pt x="30217" y="14761"/>
                </a:cubicBezTo>
                <a:cubicBezTo>
                  <a:pt x="32604" y="11538"/>
                  <a:pt x="29780" y="2189"/>
                  <a:pt x="26398" y="20"/>
                </a:cubicBezTo>
                <a:lnTo>
                  <a:pt x="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7149652" y="3265650"/>
            <a:ext cx="1994293" cy="1877798"/>
          </a:xfrm>
          <a:custGeom>
            <a:avLst/>
            <a:gdLst/>
            <a:ahLst/>
            <a:cxnLst/>
            <a:rect l="l" t="t" r="r" b="b"/>
            <a:pathLst>
              <a:path w="59301" h="55837" extrusionOk="0">
                <a:moveTo>
                  <a:pt x="53972" y="1"/>
                </a:moveTo>
                <a:cubicBezTo>
                  <a:pt x="47710" y="1"/>
                  <a:pt x="44048" y="6413"/>
                  <a:pt x="43048" y="10621"/>
                </a:cubicBezTo>
                <a:cubicBezTo>
                  <a:pt x="41735" y="15892"/>
                  <a:pt x="42451" y="21621"/>
                  <a:pt x="40422" y="26654"/>
                </a:cubicBezTo>
                <a:cubicBezTo>
                  <a:pt x="36821" y="35666"/>
                  <a:pt x="25940" y="39386"/>
                  <a:pt x="16232" y="39425"/>
                </a:cubicBezTo>
                <a:cubicBezTo>
                  <a:pt x="15382" y="39425"/>
                  <a:pt x="14519" y="39408"/>
                  <a:pt x="13657" y="39408"/>
                </a:cubicBezTo>
                <a:cubicBezTo>
                  <a:pt x="11069" y="39408"/>
                  <a:pt x="8484" y="39565"/>
                  <a:pt x="6246" y="40818"/>
                </a:cubicBezTo>
                <a:cubicBezTo>
                  <a:pt x="1293" y="43563"/>
                  <a:pt x="338" y="50167"/>
                  <a:pt x="0" y="55837"/>
                </a:cubicBezTo>
                <a:lnTo>
                  <a:pt x="59300" y="55837"/>
                </a:lnTo>
                <a:lnTo>
                  <a:pt x="59221" y="1371"/>
                </a:lnTo>
                <a:cubicBezTo>
                  <a:pt x="57305" y="411"/>
                  <a:pt x="55555" y="1"/>
                  <a:pt x="539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flipH="1">
            <a:off x="-49697" y="-77400"/>
            <a:ext cx="1679697" cy="3343055"/>
          </a:xfrm>
          <a:custGeom>
            <a:avLst/>
            <a:gdLst/>
            <a:ahLst/>
            <a:cxnLst/>
            <a:rect l="l" t="t" r="r" b="b"/>
            <a:pathLst>
              <a:path w="45953" h="91459" extrusionOk="0">
                <a:moveTo>
                  <a:pt x="45455" y="0"/>
                </a:moveTo>
                <a:lnTo>
                  <a:pt x="4158" y="2010"/>
                </a:lnTo>
                <a:cubicBezTo>
                  <a:pt x="2408" y="6505"/>
                  <a:pt x="1" y="11140"/>
                  <a:pt x="498" y="15934"/>
                </a:cubicBezTo>
                <a:cubicBezTo>
                  <a:pt x="3581" y="45614"/>
                  <a:pt x="39209" y="21942"/>
                  <a:pt x="34196" y="50170"/>
                </a:cubicBezTo>
                <a:cubicBezTo>
                  <a:pt x="32525" y="59500"/>
                  <a:pt x="25046" y="67596"/>
                  <a:pt x="25841" y="77025"/>
                </a:cubicBezTo>
                <a:cubicBezTo>
                  <a:pt x="26506" y="84932"/>
                  <a:pt x="35320" y="91459"/>
                  <a:pt x="43397" y="91459"/>
                </a:cubicBezTo>
                <a:cubicBezTo>
                  <a:pt x="44261" y="91459"/>
                  <a:pt x="45116" y="91384"/>
                  <a:pt x="45953" y="91228"/>
                </a:cubicBezTo>
                <a:lnTo>
                  <a:pt x="45455" y="13090"/>
                </a:lnTo>
                <a:lnTo>
                  <a:pt x="4545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rot="5400000">
            <a:off x="5024955" y="2828174"/>
            <a:ext cx="652395" cy="4018096"/>
          </a:xfrm>
          <a:custGeom>
            <a:avLst/>
            <a:gdLst/>
            <a:ahLst/>
            <a:cxnLst/>
            <a:rect l="l" t="t" r="r" b="b"/>
            <a:pathLst>
              <a:path w="18600" h="104829" extrusionOk="0">
                <a:moveTo>
                  <a:pt x="16360" y="1"/>
                </a:moveTo>
                <a:cubicBezTo>
                  <a:pt x="9962" y="1"/>
                  <a:pt x="4427" y="11283"/>
                  <a:pt x="3561" y="15670"/>
                </a:cubicBezTo>
                <a:cubicBezTo>
                  <a:pt x="1512" y="25875"/>
                  <a:pt x="9370" y="33772"/>
                  <a:pt x="10762" y="43341"/>
                </a:cubicBezTo>
                <a:cubicBezTo>
                  <a:pt x="11936" y="51337"/>
                  <a:pt x="10921" y="59692"/>
                  <a:pt x="7719" y="67132"/>
                </a:cubicBezTo>
                <a:cubicBezTo>
                  <a:pt x="5172" y="73120"/>
                  <a:pt x="1214" y="78750"/>
                  <a:pt x="657" y="85254"/>
                </a:cubicBezTo>
                <a:cubicBezTo>
                  <a:pt x="0" y="93609"/>
                  <a:pt x="9111" y="104590"/>
                  <a:pt x="18560" y="104829"/>
                </a:cubicBezTo>
                <a:lnTo>
                  <a:pt x="18560" y="104829"/>
                </a:lnTo>
                <a:cubicBezTo>
                  <a:pt x="18600" y="104809"/>
                  <a:pt x="18341" y="372"/>
                  <a:pt x="18341" y="372"/>
                </a:cubicBezTo>
                <a:cubicBezTo>
                  <a:pt x="17675" y="118"/>
                  <a:pt x="17013" y="1"/>
                  <a:pt x="1636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rot="5400000">
            <a:off x="2100580" y="-974146"/>
            <a:ext cx="1119149" cy="2952450"/>
          </a:xfrm>
          <a:custGeom>
            <a:avLst/>
            <a:gdLst/>
            <a:ahLst/>
            <a:cxnLst/>
            <a:rect l="l" t="t" r="r" b="b"/>
            <a:pathLst>
              <a:path w="34097" h="89952" extrusionOk="0">
                <a:moveTo>
                  <a:pt x="6827" y="1"/>
                </a:moveTo>
                <a:cubicBezTo>
                  <a:pt x="4501" y="1"/>
                  <a:pt x="2262" y="226"/>
                  <a:pt x="338" y="633"/>
                </a:cubicBezTo>
                <a:lnTo>
                  <a:pt x="0" y="89951"/>
                </a:lnTo>
                <a:lnTo>
                  <a:pt x="8097" y="89812"/>
                </a:lnTo>
                <a:cubicBezTo>
                  <a:pt x="17327" y="89235"/>
                  <a:pt x="25980" y="83347"/>
                  <a:pt x="30058" y="75032"/>
                </a:cubicBezTo>
                <a:cubicBezTo>
                  <a:pt x="34096" y="66757"/>
                  <a:pt x="32763" y="55935"/>
                  <a:pt x="26338" y="49291"/>
                </a:cubicBezTo>
                <a:cubicBezTo>
                  <a:pt x="23653" y="46546"/>
                  <a:pt x="20271" y="44556"/>
                  <a:pt x="17645" y="41771"/>
                </a:cubicBezTo>
                <a:cubicBezTo>
                  <a:pt x="14999" y="38947"/>
                  <a:pt x="13129" y="34869"/>
                  <a:pt x="14502" y="31288"/>
                </a:cubicBezTo>
                <a:cubicBezTo>
                  <a:pt x="16093" y="27150"/>
                  <a:pt x="21086" y="25519"/>
                  <a:pt x="24011" y="22177"/>
                </a:cubicBezTo>
                <a:cubicBezTo>
                  <a:pt x="28327" y="17144"/>
                  <a:pt x="26796" y="8769"/>
                  <a:pt x="21842" y="4373"/>
                </a:cubicBezTo>
                <a:cubicBezTo>
                  <a:pt x="18358" y="1267"/>
                  <a:pt x="12345" y="1"/>
                  <a:pt x="682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 name="Google Shape;18;p2"/>
          <p:cNvGrpSpPr/>
          <p:nvPr/>
        </p:nvGrpSpPr>
        <p:grpSpPr>
          <a:xfrm>
            <a:off x="1864142" y="3399345"/>
            <a:ext cx="1123434" cy="1393873"/>
            <a:chOff x="2197575" y="2352900"/>
            <a:chExt cx="828125" cy="1027475"/>
          </a:xfrm>
        </p:grpSpPr>
        <p:sp>
          <p:nvSpPr>
            <p:cNvPr id="19" name="Google Shape;19;p2"/>
            <p:cNvSpPr/>
            <p:nvPr/>
          </p:nvSpPr>
          <p:spPr>
            <a:xfrm>
              <a:off x="2227600" y="2376300"/>
              <a:ext cx="534575" cy="269175"/>
            </a:xfrm>
            <a:custGeom>
              <a:avLst/>
              <a:gdLst/>
              <a:ahLst/>
              <a:cxnLst/>
              <a:rect l="l" t="t" r="r" b="b"/>
              <a:pathLst>
                <a:path w="21383" h="10767" extrusionOk="0">
                  <a:moveTo>
                    <a:pt x="18914" y="1"/>
                  </a:moveTo>
                  <a:cubicBezTo>
                    <a:pt x="18714" y="1"/>
                    <a:pt x="18580" y="1"/>
                    <a:pt x="18514" y="34"/>
                  </a:cubicBezTo>
                  <a:cubicBezTo>
                    <a:pt x="18180" y="201"/>
                    <a:pt x="367" y="10242"/>
                    <a:pt x="0" y="10475"/>
                  </a:cubicBezTo>
                  <a:cubicBezTo>
                    <a:pt x="467" y="10542"/>
                    <a:pt x="968" y="10709"/>
                    <a:pt x="1301" y="10742"/>
                  </a:cubicBezTo>
                  <a:cubicBezTo>
                    <a:pt x="1351" y="10759"/>
                    <a:pt x="1401" y="10767"/>
                    <a:pt x="1447" y="10767"/>
                  </a:cubicBezTo>
                  <a:cubicBezTo>
                    <a:pt x="1493" y="10767"/>
                    <a:pt x="1535" y="10759"/>
                    <a:pt x="1568" y="10742"/>
                  </a:cubicBezTo>
                  <a:cubicBezTo>
                    <a:pt x="1668" y="10709"/>
                    <a:pt x="2569" y="10208"/>
                    <a:pt x="3970" y="9474"/>
                  </a:cubicBezTo>
                  <a:cubicBezTo>
                    <a:pt x="8506" y="6973"/>
                    <a:pt x="18180" y="1569"/>
                    <a:pt x="21382" y="401"/>
                  </a:cubicBezTo>
                  <a:cubicBezTo>
                    <a:pt x="21382" y="401"/>
                    <a:pt x="19714" y="68"/>
                    <a:pt x="18914" y="1"/>
                  </a:cubicBezTo>
                  <a:close/>
                </a:path>
              </a:pathLst>
            </a:custGeom>
            <a:solidFill>
              <a:srgbClr val="F6F4E8"/>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2204250" y="2352900"/>
              <a:ext cx="496200" cy="286125"/>
            </a:xfrm>
            <a:custGeom>
              <a:avLst/>
              <a:gdLst/>
              <a:ahLst/>
              <a:cxnLst/>
              <a:rect l="l" t="t" r="r" b="b"/>
              <a:pathLst>
                <a:path w="19848" h="11445" extrusionOk="0">
                  <a:moveTo>
                    <a:pt x="19094" y="0"/>
                  </a:moveTo>
                  <a:cubicBezTo>
                    <a:pt x="18262" y="0"/>
                    <a:pt x="1916" y="10122"/>
                    <a:pt x="0" y="11311"/>
                  </a:cubicBezTo>
                  <a:cubicBezTo>
                    <a:pt x="42" y="11305"/>
                    <a:pt x="86" y="11302"/>
                    <a:pt x="133" y="11302"/>
                  </a:cubicBezTo>
                  <a:cubicBezTo>
                    <a:pt x="353" y="11302"/>
                    <a:pt x="632" y="11362"/>
                    <a:pt x="934" y="11444"/>
                  </a:cubicBezTo>
                  <a:cubicBezTo>
                    <a:pt x="1268" y="11244"/>
                    <a:pt x="19114" y="1137"/>
                    <a:pt x="19448" y="1004"/>
                  </a:cubicBezTo>
                  <a:cubicBezTo>
                    <a:pt x="19514" y="970"/>
                    <a:pt x="19648" y="970"/>
                    <a:pt x="19848" y="970"/>
                  </a:cubicBezTo>
                  <a:cubicBezTo>
                    <a:pt x="19848" y="970"/>
                    <a:pt x="19314" y="103"/>
                    <a:pt x="19114" y="3"/>
                  </a:cubicBezTo>
                  <a:cubicBezTo>
                    <a:pt x="19109" y="1"/>
                    <a:pt x="19102" y="0"/>
                    <a:pt x="19094" y="0"/>
                  </a:cubicBezTo>
                  <a:close/>
                </a:path>
              </a:pathLst>
            </a:custGeom>
            <a:solidFill>
              <a:schemeClr val="accent5"/>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2197575" y="2634825"/>
              <a:ext cx="290225" cy="744725"/>
            </a:xfrm>
            <a:custGeom>
              <a:avLst/>
              <a:gdLst/>
              <a:ahLst/>
              <a:cxnLst/>
              <a:rect l="l" t="t" r="r" b="b"/>
              <a:pathLst>
                <a:path w="11609" h="29789" extrusionOk="0">
                  <a:moveTo>
                    <a:pt x="267" y="1"/>
                  </a:moveTo>
                  <a:cubicBezTo>
                    <a:pt x="167" y="67"/>
                    <a:pt x="101" y="134"/>
                    <a:pt x="101" y="134"/>
                  </a:cubicBezTo>
                  <a:cubicBezTo>
                    <a:pt x="0" y="634"/>
                    <a:pt x="8206" y="28654"/>
                    <a:pt x="8573" y="29021"/>
                  </a:cubicBezTo>
                  <a:cubicBezTo>
                    <a:pt x="8940" y="29388"/>
                    <a:pt x="11042" y="29755"/>
                    <a:pt x="11609" y="29789"/>
                  </a:cubicBezTo>
                  <a:lnTo>
                    <a:pt x="2502" y="401"/>
                  </a:lnTo>
                  <a:cubicBezTo>
                    <a:pt x="2169" y="368"/>
                    <a:pt x="1668" y="234"/>
                    <a:pt x="1201" y="134"/>
                  </a:cubicBezTo>
                  <a:cubicBezTo>
                    <a:pt x="834" y="34"/>
                    <a:pt x="501" y="1"/>
                    <a:pt x="267" y="1"/>
                  </a:cubicBezTo>
                  <a:close/>
                </a:path>
              </a:pathLst>
            </a:custGeom>
            <a:solidFill>
              <a:schemeClr val="accent5"/>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2260125" y="2613150"/>
              <a:ext cx="288550" cy="767225"/>
            </a:xfrm>
            <a:custGeom>
              <a:avLst/>
              <a:gdLst/>
              <a:ahLst/>
              <a:cxnLst/>
              <a:rect l="l" t="t" r="r" b="b"/>
              <a:pathLst>
                <a:path w="11542" h="30689" extrusionOk="0">
                  <a:moveTo>
                    <a:pt x="2669" y="0"/>
                  </a:moveTo>
                  <a:cubicBezTo>
                    <a:pt x="1268" y="734"/>
                    <a:pt x="367" y="1235"/>
                    <a:pt x="267" y="1268"/>
                  </a:cubicBezTo>
                  <a:cubicBezTo>
                    <a:pt x="250" y="1301"/>
                    <a:pt x="209" y="1318"/>
                    <a:pt x="159" y="1318"/>
                  </a:cubicBezTo>
                  <a:cubicBezTo>
                    <a:pt x="109" y="1318"/>
                    <a:pt x="50" y="1301"/>
                    <a:pt x="0" y="1268"/>
                  </a:cubicBezTo>
                  <a:lnTo>
                    <a:pt x="0" y="1268"/>
                  </a:lnTo>
                  <a:lnTo>
                    <a:pt x="9107" y="30689"/>
                  </a:lnTo>
                  <a:cubicBezTo>
                    <a:pt x="9240" y="30689"/>
                    <a:pt x="10174" y="30222"/>
                    <a:pt x="11542" y="29521"/>
                  </a:cubicBezTo>
                  <a:lnTo>
                    <a:pt x="2669" y="0"/>
                  </a:lnTo>
                  <a:close/>
                </a:path>
              </a:pathLst>
            </a:custGeom>
            <a:solidFill>
              <a:schemeClr val="accent5"/>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2326825" y="2381400"/>
              <a:ext cx="698875" cy="970625"/>
            </a:xfrm>
            <a:custGeom>
              <a:avLst/>
              <a:gdLst/>
              <a:ahLst/>
              <a:cxnLst/>
              <a:rect l="l" t="t" r="r" b="b"/>
              <a:pathLst>
                <a:path w="27955" h="38825" extrusionOk="0">
                  <a:moveTo>
                    <a:pt x="18296" y="1"/>
                  </a:moveTo>
                  <a:cubicBezTo>
                    <a:pt x="18112" y="1"/>
                    <a:pt x="17797" y="72"/>
                    <a:pt x="17413" y="264"/>
                  </a:cubicBezTo>
                  <a:cubicBezTo>
                    <a:pt x="14211" y="1398"/>
                    <a:pt x="4537" y="6802"/>
                    <a:pt x="1" y="9304"/>
                  </a:cubicBezTo>
                  <a:lnTo>
                    <a:pt x="8874" y="38825"/>
                  </a:lnTo>
                  <a:cubicBezTo>
                    <a:pt x="14378" y="35956"/>
                    <a:pt x="27387" y="28651"/>
                    <a:pt x="27621" y="27884"/>
                  </a:cubicBezTo>
                  <a:cubicBezTo>
                    <a:pt x="27954" y="26983"/>
                    <a:pt x="19448" y="731"/>
                    <a:pt x="18447" y="30"/>
                  </a:cubicBezTo>
                  <a:cubicBezTo>
                    <a:pt x="18419" y="12"/>
                    <a:pt x="18367" y="1"/>
                    <a:pt x="18296" y="1"/>
                  </a:cubicBezTo>
                  <a:close/>
                </a:path>
              </a:pathLst>
            </a:custGeom>
            <a:solidFill>
              <a:schemeClr val="accent4"/>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2596200" y="2942100"/>
              <a:ext cx="44225" cy="40950"/>
            </a:xfrm>
            <a:custGeom>
              <a:avLst/>
              <a:gdLst/>
              <a:ahLst/>
              <a:cxnLst/>
              <a:rect l="l" t="t" r="r" b="b"/>
              <a:pathLst>
                <a:path w="1769" h="1638" extrusionOk="0">
                  <a:moveTo>
                    <a:pt x="845" y="1"/>
                  </a:moveTo>
                  <a:cubicBezTo>
                    <a:pt x="469" y="1"/>
                    <a:pt x="130" y="308"/>
                    <a:pt x="100" y="719"/>
                  </a:cubicBezTo>
                  <a:cubicBezTo>
                    <a:pt x="0" y="1186"/>
                    <a:pt x="334" y="1586"/>
                    <a:pt x="801" y="1620"/>
                  </a:cubicBezTo>
                  <a:cubicBezTo>
                    <a:pt x="857" y="1632"/>
                    <a:pt x="912" y="1637"/>
                    <a:pt x="966" y="1637"/>
                  </a:cubicBezTo>
                  <a:cubicBezTo>
                    <a:pt x="1359" y="1637"/>
                    <a:pt x="1676" y="1330"/>
                    <a:pt x="1735" y="919"/>
                  </a:cubicBezTo>
                  <a:cubicBezTo>
                    <a:pt x="1768" y="452"/>
                    <a:pt x="1435" y="52"/>
                    <a:pt x="1001" y="18"/>
                  </a:cubicBezTo>
                  <a:cubicBezTo>
                    <a:pt x="949" y="6"/>
                    <a:pt x="896" y="1"/>
                    <a:pt x="8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2778000" y="2860600"/>
              <a:ext cx="43375" cy="41325"/>
            </a:xfrm>
            <a:custGeom>
              <a:avLst/>
              <a:gdLst/>
              <a:ahLst/>
              <a:cxnLst/>
              <a:rect l="l" t="t" r="r" b="b"/>
              <a:pathLst>
                <a:path w="1735" h="1653" extrusionOk="0">
                  <a:moveTo>
                    <a:pt x="882" y="1"/>
                  </a:moveTo>
                  <a:cubicBezTo>
                    <a:pt x="467" y="1"/>
                    <a:pt x="128" y="314"/>
                    <a:pt x="67" y="710"/>
                  </a:cubicBezTo>
                  <a:cubicBezTo>
                    <a:pt x="0" y="1177"/>
                    <a:pt x="334" y="1611"/>
                    <a:pt x="801" y="1644"/>
                  </a:cubicBezTo>
                  <a:cubicBezTo>
                    <a:pt x="838" y="1650"/>
                    <a:pt x="875" y="1652"/>
                    <a:pt x="912" y="1652"/>
                  </a:cubicBezTo>
                  <a:cubicBezTo>
                    <a:pt x="1306" y="1652"/>
                    <a:pt x="1671" y="1340"/>
                    <a:pt x="1701" y="943"/>
                  </a:cubicBezTo>
                  <a:cubicBezTo>
                    <a:pt x="1735" y="476"/>
                    <a:pt x="1401" y="43"/>
                    <a:pt x="1001" y="9"/>
                  </a:cubicBezTo>
                  <a:cubicBezTo>
                    <a:pt x="961" y="4"/>
                    <a:pt x="921" y="1"/>
                    <a:pt x="88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2695425" y="2959550"/>
              <a:ext cx="66750" cy="32700"/>
            </a:xfrm>
            <a:custGeom>
              <a:avLst/>
              <a:gdLst/>
              <a:ahLst/>
              <a:cxnLst/>
              <a:rect l="l" t="t" r="r" b="b"/>
              <a:pathLst>
                <a:path w="2670" h="1308" extrusionOk="0">
                  <a:moveTo>
                    <a:pt x="1" y="1222"/>
                  </a:moveTo>
                  <a:cubicBezTo>
                    <a:pt x="1" y="1223"/>
                    <a:pt x="1" y="1223"/>
                    <a:pt x="1" y="1223"/>
                  </a:cubicBezTo>
                  <a:cubicBezTo>
                    <a:pt x="2" y="1223"/>
                    <a:pt x="2" y="1223"/>
                    <a:pt x="3" y="1222"/>
                  </a:cubicBezTo>
                  <a:lnTo>
                    <a:pt x="3" y="1222"/>
                  </a:lnTo>
                  <a:cubicBezTo>
                    <a:pt x="2" y="1222"/>
                    <a:pt x="1" y="1222"/>
                    <a:pt x="1" y="1222"/>
                  </a:cubicBezTo>
                  <a:close/>
                  <a:moveTo>
                    <a:pt x="2157" y="1"/>
                  </a:moveTo>
                  <a:cubicBezTo>
                    <a:pt x="1912" y="1"/>
                    <a:pt x="1588" y="50"/>
                    <a:pt x="1202" y="221"/>
                  </a:cubicBezTo>
                  <a:cubicBezTo>
                    <a:pt x="344" y="634"/>
                    <a:pt x="31" y="1198"/>
                    <a:pt x="3" y="1222"/>
                  </a:cubicBezTo>
                  <a:lnTo>
                    <a:pt x="3" y="1222"/>
                  </a:lnTo>
                  <a:cubicBezTo>
                    <a:pt x="202" y="1275"/>
                    <a:pt x="423" y="1307"/>
                    <a:pt x="648" y="1307"/>
                  </a:cubicBezTo>
                  <a:cubicBezTo>
                    <a:pt x="987" y="1307"/>
                    <a:pt x="1335" y="1235"/>
                    <a:pt x="1635" y="1055"/>
                  </a:cubicBezTo>
                  <a:cubicBezTo>
                    <a:pt x="2102" y="855"/>
                    <a:pt x="2436" y="488"/>
                    <a:pt x="2669" y="88"/>
                  </a:cubicBezTo>
                  <a:cubicBezTo>
                    <a:pt x="2669" y="88"/>
                    <a:pt x="2484" y="1"/>
                    <a:pt x="21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2664575" y="2918650"/>
              <a:ext cx="110100" cy="72300"/>
            </a:xfrm>
            <a:custGeom>
              <a:avLst/>
              <a:gdLst/>
              <a:ahLst/>
              <a:cxnLst/>
              <a:rect l="l" t="t" r="r" b="b"/>
              <a:pathLst>
                <a:path w="4404" h="2892" extrusionOk="0">
                  <a:moveTo>
                    <a:pt x="3700" y="1"/>
                  </a:moveTo>
                  <a:cubicBezTo>
                    <a:pt x="3168" y="1"/>
                    <a:pt x="2875" y="1052"/>
                    <a:pt x="2102" y="1190"/>
                  </a:cubicBezTo>
                  <a:cubicBezTo>
                    <a:pt x="1201" y="1357"/>
                    <a:pt x="234" y="1023"/>
                    <a:pt x="67" y="1724"/>
                  </a:cubicBezTo>
                  <a:cubicBezTo>
                    <a:pt x="0" y="2291"/>
                    <a:pt x="534" y="2724"/>
                    <a:pt x="1235" y="2891"/>
                  </a:cubicBezTo>
                  <a:cubicBezTo>
                    <a:pt x="1235" y="2891"/>
                    <a:pt x="1568" y="2291"/>
                    <a:pt x="2436" y="1857"/>
                  </a:cubicBezTo>
                  <a:cubicBezTo>
                    <a:pt x="2806" y="1665"/>
                    <a:pt x="3121" y="1608"/>
                    <a:pt x="3362" y="1608"/>
                  </a:cubicBezTo>
                  <a:cubicBezTo>
                    <a:pt x="3707" y="1608"/>
                    <a:pt x="3903" y="1724"/>
                    <a:pt x="3903" y="1724"/>
                  </a:cubicBezTo>
                  <a:cubicBezTo>
                    <a:pt x="4337" y="1057"/>
                    <a:pt x="4404" y="356"/>
                    <a:pt x="4070" y="156"/>
                  </a:cubicBezTo>
                  <a:cubicBezTo>
                    <a:pt x="3932" y="46"/>
                    <a:pt x="3810" y="1"/>
                    <a:pt x="370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2572850" y="2997600"/>
              <a:ext cx="91750" cy="91750"/>
            </a:xfrm>
            <a:custGeom>
              <a:avLst/>
              <a:gdLst/>
              <a:ahLst/>
              <a:cxnLst/>
              <a:rect l="l" t="t" r="r" b="b"/>
              <a:pathLst>
                <a:path w="3670" h="3670" extrusionOk="0">
                  <a:moveTo>
                    <a:pt x="1835" y="0"/>
                  </a:moveTo>
                  <a:cubicBezTo>
                    <a:pt x="834" y="0"/>
                    <a:pt x="0" y="834"/>
                    <a:pt x="0" y="1835"/>
                  </a:cubicBezTo>
                  <a:cubicBezTo>
                    <a:pt x="0" y="2835"/>
                    <a:pt x="834" y="3669"/>
                    <a:pt x="1835" y="3669"/>
                  </a:cubicBezTo>
                  <a:cubicBezTo>
                    <a:pt x="2836" y="3669"/>
                    <a:pt x="3669" y="2835"/>
                    <a:pt x="3669" y="1835"/>
                  </a:cubicBezTo>
                  <a:cubicBezTo>
                    <a:pt x="3669" y="834"/>
                    <a:pt x="2836" y="0"/>
                    <a:pt x="18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2807175" y="2895850"/>
              <a:ext cx="91750" cy="91750"/>
            </a:xfrm>
            <a:custGeom>
              <a:avLst/>
              <a:gdLst/>
              <a:ahLst/>
              <a:cxnLst/>
              <a:rect l="l" t="t" r="r" b="b"/>
              <a:pathLst>
                <a:path w="3670" h="3670" extrusionOk="0">
                  <a:moveTo>
                    <a:pt x="1835" y="0"/>
                  </a:moveTo>
                  <a:cubicBezTo>
                    <a:pt x="801" y="0"/>
                    <a:pt x="1" y="834"/>
                    <a:pt x="1" y="1835"/>
                  </a:cubicBezTo>
                  <a:cubicBezTo>
                    <a:pt x="1" y="2869"/>
                    <a:pt x="801" y="3670"/>
                    <a:pt x="1835" y="3670"/>
                  </a:cubicBezTo>
                  <a:cubicBezTo>
                    <a:pt x="2836" y="3670"/>
                    <a:pt x="3670" y="2869"/>
                    <a:pt x="3670" y="1835"/>
                  </a:cubicBezTo>
                  <a:cubicBezTo>
                    <a:pt x="3670" y="834"/>
                    <a:pt x="2836" y="0"/>
                    <a:pt x="18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 name="Google Shape;30;p2"/>
          <p:cNvSpPr/>
          <p:nvPr/>
        </p:nvSpPr>
        <p:spPr>
          <a:xfrm>
            <a:off x="7436397" y="3710244"/>
            <a:ext cx="215141" cy="189693"/>
          </a:xfrm>
          <a:custGeom>
            <a:avLst/>
            <a:gdLst/>
            <a:ahLst/>
            <a:cxnLst/>
            <a:rect l="l" t="t" r="r" b="b"/>
            <a:pathLst>
              <a:path w="12136" h="10699" extrusionOk="0">
                <a:moveTo>
                  <a:pt x="6069" y="1"/>
                </a:moveTo>
                <a:cubicBezTo>
                  <a:pt x="3975" y="1"/>
                  <a:pt x="1990" y="1241"/>
                  <a:pt x="1135" y="3296"/>
                </a:cubicBezTo>
                <a:cubicBezTo>
                  <a:pt x="1" y="6041"/>
                  <a:pt x="1294" y="9165"/>
                  <a:pt x="4019" y="10299"/>
                </a:cubicBezTo>
                <a:cubicBezTo>
                  <a:pt x="4682" y="10570"/>
                  <a:pt x="5371" y="10698"/>
                  <a:pt x="6048" y="10698"/>
                </a:cubicBezTo>
                <a:cubicBezTo>
                  <a:pt x="8154" y="10698"/>
                  <a:pt x="10159" y="9456"/>
                  <a:pt x="11001" y="7394"/>
                </a:cubicBezTo>
                <a:cubicBezTo>
                  <a:pt x="12135" y="4669"/>
                  <a:pt x="10842" y="1546"/>
                  <a:pt x="8117" y="412"/>
                </a:cubicBezTo>
                <a:cubicBezTo>
                  <a:pt x="7447" y="133"/>
                  <a:pt x="6752" y="1"/>
                  <a:pt x="606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573200" y="1881710"/>
            <a:ext cx="164686" cy="145212"/>
          </a:xfrm>
          <a:custGeom>
            <a:avLst/>
            <a:gdLst/>
            <a:ahLst/>
            <a:cxnLst/>
            <a:rect l="l" t="t" r="r" b="b"/>
            <a:pathLst>
              <a:path w="12136" h="10699" extrusionOk="0">
                <a:moveTo>
                  <a:pt x="6069" y="1"/>
                </a:moveTo>
                <a:cubicBezTo>
                  <a:pt x="3975" y="1"/>
                  <a:pt x="1990" y="1241"/>
                  <a:pt x="1135" y="3296"/>
                </a:cubicBezTo>
                <a:cubicBezTo>
                  <a:pt x="1" y="6041"/>
                  <a:pt x="1294" y="9165"/>
                  <a:pt x="4019" y="10299"/>
                </a:cubicBezTo>
                <a:cubicBezTo>
                  <a:pt x="4682" y="10570"/>
                  <a:pt x="5371" y="10698"/>
                  <a:pt x="6048" y="10698"/>
                </a:cubicBezTo>
                <a:cubicBezTo>
                  <a:pt x="8154" y="10698"/>
                  <a:pt x="10159" y="9456"/>
                  <a:pt x="11001" y="7394"/>
                </a:cubicBezTo>
                <a:cubicBezTo>
                  <a:pt x="12135" y="4669"/>
                  <a:pt x="10842" y="1546"/>
                  <a:pt x="8117" y="412"/>
                </a:cubicBezTo>
                <a:cubicBezTo>
                  <a:pt x="7447" y="133"/>
                  <a:pt x="6752" y="1"/>
                  <a:pt x="606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7201950" y="3496721"/>
            <a:ext cx="99485" cy="87705"/>
          </a:xfrm>
          <a:custGeom>
            <a:avLst/>
            <a:gdLst/>
            <a:ahLst/>
            <a:cxnLst/>
            <a:rect l="l" t="t" r="r" b="b"/>
            <a:pathLst>
              <a:path w="12136" h="10699" extrusionOk="0">
                <a:moveTo>
                  <a:pt x="6069" y="1"/>
                </a:moveTo>
                <a:cubicBezTo>
                  <a:pt x="3975" y="1"/>
                  <a:pt x="1990" y="1241"/>
                  <a:pt x="1135" y="3296"/>
                </a:cubicBezTo>
                <a:cubicBezTo>
                  <a:pt x="1" y="6041"/>
                  <a:pt x="1294" y="9165"/>
                  <a:pt x="4019" y="10299"/>
                </a:cubicBezTo>
                <a:cubicBezTo>
                  <a:pt x="4682" y="10570"/>
                  <a:pt x="5371" y="10698"/>
                  <a:pt x="6048" y="10698"/>
                </a:cubicBezTo>
                <a:cubicBezTo>
                  <a:pt x="8154" y="10698"/>
                  <a:pt x="10159" y="9456"/>
                  <a:pt x="11001" y="7394"/>
                </a:cubicBezTo>
                <a:cubicBezTo>
                  <a:pt x="12135" y="4669"/>
                  <a:pt x="10842" y="1546"/>
                  <a:pt x="8117" y="412"/>
                </a:cubicBezTo>
                <a:cubicBezTo>
                  <a:pt x="7447" y="133"/>
                  <a:pt x="6752" y="1"/>
                  <a:pt x="606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879125" y="2050208"/>
            <a:ext cx="99485" cy="87705"/>
          </a:xfrm>
          <a:custGeom>
            <a:avLst/>
            <a:gdLst/>
            <a:ahLst/>
            <a:cxnLst/>
            <a:rect l="l" t="t" r="r" b="b"/>
            <a:pathLst>
              <a:path w="12136" h="10699" extrusionOk="0">
                <a:moveTo>
                  <a:pt x="6069" y="1"/>
                </a:moveTo>
                <a:cubicBezTo>
                  <a:pt x="3975" y="1"/>
                  <a:pt x="1990" y="1241"/>
                  <a:pt x="1135" y="3296"/>
                </a:cubicBezTo>
                <a:cubicBezTo>
                  <a:pt x="1" y="6041"/>
                  <a:pt x="1294" y="9165"/>
                  <a:pt x="4019" y="10299"/>
                </a:cubicBezTo>
                <a:cubicBezTo>
                  <a:pt x="4682" y="10570"/>
                  <a:pt x="5371" y="10698"/>
                  <a:pt x="6048" y="10698"/>
                </a:cubicBezTo>
                <a:cubicBezTo>
                  <a:pt x="8154" y="10698"/>
                  <a:pt x="10159" y="9456"/>
                  <a:pt x="11001" y="7394"/>
                </a:cubicBezTo>
                <a:cubicBezTo>
                  <a:pt x="12135" y="4669"/>
                  <a:pt x="10842" y="1546"/>
                  <a:pt x="8117" y="412"/>
                </a:cubicBezTo>
                <a:cubicBezTo>
                  <a:pt x="7447" y="133"/>
                  <a:pt x="6752" y="1"/>
                  <a:pt x="606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2330075" y="1104446"/>
            <a:ext cx="99485" cy="87705"/>
          </a:xfrm>
          <a:custGeom>
            <a:avLst/>
            <a:gdLst/>
            <a:ahLst/>
            <a:cxnLst/>
            <a:rect l="l" t="t" r="r" b="b"/>
            <a:pathLst>
              <a:path w="12136" h="10699" extrusionOk="0">
                <a:moveTo>
                  <a:pt x="6069" y="1"/>
                </a:moveTo>
                <a:cubicBezTo>
                  <a:pt x="3975" y="1"/>
                  <a:pt x="1990" y="1241"/>
                  <a:pt x="1135" y="3296"/>
                </a:cubicBezTo>
                <a:cubicBezTo>
                  <a:pt x="1" y="6041"/>
                  <a:pt x="1294" y="9165"/>
                  <a:pt x="4019" y="10299"/>
                </a:cubicBezTo>
                <a:cubicBezTo>
                  <a:pt x="4682" y="10570"/>
                  <a:pt x="5371" y="10698"/>
                  <a:pt x="6048" y="10698"/>
                </a:cubicBezTo>
                <a:cubicBezTo>
                  <a:pt x="8154" y="10698"/>
                  <a:pt x="10159" y="9456"/>
                  <a:pt x="11001" y="7394"/>
                </a:cubicBezTo>
                <a:cubicBezTo>
                  <a:pt x="12135" y="4669"/>
                  <a:pt x="10842" y="1546"/>
                  <a:pt x="8117" y="412"/>
                </a:cubicBezTo>
                <a:cubicBezTo>
                  <a:pt x="7447" y="133"/>
                  <a:pt x="6752" y="1"/>
                  <a:pt x="606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 name="Google Shape;35;p2"/>
          <p:cNvGrpSpPr/>
          <p:nvPr/>
        </p:nvGrpSpPr>
        <p:grpSpPr>
          <a:xfrm>
            <a:off x="7301415" y="343845"/>
            <a:ext cx="875394" cy="1608910"/>
            <a:chOff x="4773575" y="1104625"/>
            <a:chExt cx="785600" cy="1443875"/>
          </a:xfrm>
        </p:grpSpPr>
        <p:sp>
          <p:nvSpPr>
            <p:cNvPr id="36" name="Google Shape;36;p2"/>
            <p:cNvSpPr/>
            <p:nvPr/>
          </p:nvSpPr>
          <p:spPr>
            <a:xfrm>
              <a:off x="4803600" y="2410500"/>
              <a:ext cx="168475" cy="138000"/>
            </a:xfrm>
            <a:custGeom>
              <a:avLst/>
              <a:gdLst/>
              <a:ahLst/>
              <a:cxnLst/>
              <a:rect l="l" t="t" r="r" b="b"/>
              <a:pathLst>
                <a:path w="6739" h="5520" extrusionOk="0">
                  <a:moveTo>
                    <a:pt x="1" y="1"/>
                  </a:moveTo>
                  <a:cubicBezTo>
                    <a:pt x="501" y="2936"/>
                    <a:pt x="1001" y="5304"/>
                    <a:pt x="1335" y="5471"/>
                  </a:cubicBezTo>
                  <a:cubicBezTo>
                    <a:pt x="1390" y="5504"/>
                    <a:pt x="1463" y="5520"/>
                    <a:pt x="1550" y="5520"/>
                  </a:cubicBezTo>
                  <a:cubicBezTo>
                    <a:pt x="2355" y="5520"/>
                    <a:pt x="4452" y="4187"/>
                    <a:pt x="6739" y="2502"/>
                  </a:cubicBezTo>
                  <a:cubicBezTo>
                    <a:pt x="3036" y="2169"/>
                    <a:pt x="67" y="1"/>
                    <a:pt x="67" y="1"/>
                  </a:cubicBezTo>
                  <a:close/>
                </a:path>
              </a:pathLst>
            </a:custGeom>
            <a:solidFill>
              <a:schemeClr val="l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5074625" y="1104625"/>
              <a:ext cx="484550" cy="326875"/>
            </a:xfrm>
            <a:custGeom>
              <a:avLst/>
              <a:gdLst/>
              <a:ahLst/>
              <a:cxnLst/>
              <a:rect l="l" t="t" r="r" b="b"/>
              <a:pathLst>
                <a:path w="19382" h="13075" extrusionOk="0">
                  <a:moveTo>
                    <a:pt x="7131" y="0"/>
                  </a:moveTo>
                  <a:cubicBezTo>
                    <a:pt x="5649" y="0"/>
                    <a:pt x="4359" y="267"/>
                    <a:pt x="3503" y="865"/>
                  </a:cubicBezTo>
                  <a:cubicBezTo>
                    <a:pt x="2669" y="1466"/>
                    <a:pt x="1402" y="3901"/>
                    <a:pt x="1" y="7370"/>
                  </a:cubicBezTo>
                  <a:cubicBezTo>
                    <a:pt x="1" y="7370"/>
                    <a:pt x="5204" y="10839"/>
                    <a:pt x="17280" y="13074"/>
                  </a:cubicBezTo>
                  <a:cubicBezTo>
                    <a:pt x="18614" y="9038"/>
                    <a:pt x="19381" y="6169"/>
                    <a:pt x="19114" y="5535"/>
                  </a:cubicBezTo>
                  <a:cubicBezTo>
                    <a:pt x="17812" y="2429"/>
                    <a:pt x="11599" y="0"/>
                    <a:pt x="7131" y="0"/>
                  </a:cubicBezTo>
                  <a:close/>
                </a:path>
              </a:pathLst>
            </a:custGeom>
            <a:solidFill>
              <a:schemeClr val="accen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5055450" y="1288850"/>
              <a:ext cx="451175" cy="194350"/>
            </a:xfrm>
            <a:custGeom>
              <a:avLst/>
              <a:gdLst/>
              <a:ahLst/>
              <a:cxnLst/>
              <a:rect l="l" t="t" r="r" b="b"/>
              <a:pathLst>
                <a:path w="18047" h="7774" extrusionOk="0">
                  <a:moveTo>
                    <a:pt x="767" y="1"/>
                  </a:moveTo>
                  <a:lnTo>
                    <a:pt x="767" y="1"/>
                  </a:lnTo>
                  <a:cubicBezTo>
                    <a:pt x="767" y="1"/>
                    <a:pt x="767" y="1"/>
                    <a:pt x="768" y="1"/>
                  </a:cubicBezTo>
                  <a:lnTo>
                    <a:pt x="768" y="1"/>
                  </a:lnTo>
                  <a:cubicBezTo>
                    <a:pt x="768" y="1"/>
                    <a:pt x="768" y="1"/>
                    <a:pt x="768" y="1"/>
                  </a:cubicBezTo>
                  <a:cubicBezTo>
                    <a:pt x="767" y="1"/>
                    <a:pt x="767" y="1"/>
                    <a:pt x="767" y="1"/>
                  </a:cubicBezTo>
                  <a:close/>
                  <a:moveTo>
                    <a:pt x="768" y="1"/>
                  </a:moveTo>
                  <a:lnTo>
                    <a:pt x="768" y="1"/>
                  </a:lnTo>
                  <a:cubicBezTo>
                    <a:pt x="501" y="602"/>
                    <a:pt x="267" y="1202"/>
                    <a:pt x="0" y="1836"/>
                  </a:cubicBezTo>
                  <a:cubicBezTo>
                    <a:pt x="0" y="1836"/>
                    <a:pt x="2469" y="3837"/>
                    <a:pt x="8173" y="5705"/>
                  </a:cubicBezTo>
                  <a:cubicBezTo>
                    <a:pt x="13643" y="7506"/>
                    <a:pt x="17379" y="7773"/>
                    <a:pt x="17379" y="7773"/>
                  </a:cubicBezTo>
                  <a:cubicBezTo>
                    <a:pt x="17613" y="7039"/>
                    <a:pt x="17846" y="6372"/>
                    <a:pt x="18047" y="5705"/>
                  </a:cubicBezTo>
                  <a:cubicBezTo>
                    <a:pt x="6114" y="3497"/>
                    <a:pt x="826" y="50"/>
                    <a:pt x="768" y="1"/>
                  </a:cubicBezTo>
                  <a:close/>
                </a:path>
              </a:pathLst>
            </a:custGeom>
            <a:solidFill>
              <a:schemeClr val="l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5033775" y="1334725"/>
              <a:ext cx="456175" cy="204350"/>
            </a:xfrm>
            <a:custGeom>
              <a:avLst/>
              <a:gdLst/>
              <a:ahLst/>
              <a:cxnLst/>
              <a:rect l="l" t="t" r="r" b="b"/>
              <a:pathLst>
                <a:path w="18247" h="8174" extrusionOk="0">
                  <a:moveTo>
                    <a:pt x="901" y="1"/>
                  </a:moveTo>
                  <a:cubicBezTo>
                    <a:pt x="634" y="768"/>
                    <a:pt x="300" y="1535"/>
                    <a:pt x="0" y="2336"/>
                  </a:cubicBezTo>
                  <a:cubicBezTo>
                    <a:pt x="0" y="2336"/>
                    <a:pt x="3369" y="4637"/>
                    <a:pt x="8406" y="6305"/>
                  </a:cubicBezTo>
                  <a:cubicBezTo>
                    <a:pt x="13009" y="7806"/>
                    <a:pt x="17479" y="8173"/>
                    <a:pt x="17479" y="8173"/>
                  </a:cubicBezTo>
                  <a:cubicBezTo>
                    <a:pt x="17746" y="7373"/>
                    <a:pt x="18013" y="6639"/>
                    <a:pt x="18246" y="5872"/>
                  </a:cubicBezTo>
                  <a:cubicBezTo>
                    <a:pt x="18246" y="5872"/>
                    <a:pt x="14477" y="5638"/>
                    <a:pt x="9073" y="3870"/>
                  </a:cubicBezTo>
                  <a:cubicBezTo>
                    <a:pt x="3369" y="2002"/>
                    <a:pt x="901" y="1"/>
                    <a:pt x="901" y="1"/>
                  </a:cubicBezTo>
                  <a:close/>
                </a:path>
              </a:pathLst>
            </a:custGeom>
            <a:solidFill>
              <a:schemeClr val="l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4776925" y="1393100"/>
              <a:ext cx="692175" cy="914025"/>
            </a:xfrm>
            <a:custGeom>
              <a:avLst/>
              <a:gdLst/>
              <a:ahLst/>
              <a:cxnLst/>
              <a:rect l="l" t="t" r="r" b="b"/>
              <a:pathLst>
                <a:path w="27687" h="36561" extrusionOk="0">
                  <a:moveTo>
                    <a:pt x="10141" y="1"/>
                  </a:moveTo>
                  <a:cubicBezTo>
                    <a:pt x="5738" y="11709"/>
                    <a:pt x="500" y="28988"/>
                    <a:pt x="100" y="30189"/>
                  </a:cubicBezTo>
                  <a:cubicBezTo>
                    <a:pt x="67" y="30289"/>
                    <a:pt x="0" y="30389"/>
                    <a:pt x="0" y="30523"/>
                  </a:cubicBezTo>
                  <a:cubicBezTo>
                    <a:pt x="247" y="30369"/>
                    <a:pt x="1432" y="29503"/>
                    <a:pt x="2137" y="29503"/>
                  </a:cubicBezTo>
                  <a:cubicBezTo>
                    <a:pt x="2196" y="29503"/>
                    <a:pt x="2251" y="29509"/>
                    <a:pt x="2302" y="29522"/>
                  </a:cubicBezTo>
                  <a:cubicBezTo>
                    <a:pt x="3436" y="29789"/>
                    <a:pt x="3669" y="31457"/>
                    <a:pt x="4103" y="31657"/>
                  </a:cubicBezTo>
                  <a:cubicBezTo>
                    <a:pt x="4152" y="31678"/>
                    <a:pt x="4211" y="31687"/>
                    <a:pt x="4278" y="31687"/>
                  </a:cubicBezTo>
                  <a:cubicBezTo>
                    <a:pt x="4774" y="31687"/>
                    <a:pt x="5723" y="31183"/>
                    <a:pt x="6473" y="31183"/>
                  </a:cubicBezTo>
                  <a:cubicBezTo>
                    <a:pt x="6589" y="31183"/>
                    <a:pt x="6701" y="31195"/>
                    <a:pt x="6805" y="31223"/>
                  </a:cubicBezTo>
                  <a:cubicBezTo>
                    <a:pt x="7806" y="31523"/>
                    <a:pt x="8106" y="33325"/>
                    <a:pt x="8473" y="33491"/>
                  </a:cubicBezTo>
                  <a:cubicBezTo>
                    <a:pt x="8543" y="33517"/>
                    <a:pt x="8619" y="33528"/>
                    <a:pt x="8700" y="33528"/>
                  </a:cubicBezTo>
                  <a:cubicBezTo>
                    <a:pt x="9239" y="33528"/>
                    <a:pt x="10012" y="33040"/>
                    <a:pt x="10698" y="33040"/>
                  </a:cubicBezTo>
                  <a:cubicBezTo>
                    <a:pt x="10851" y="33040"/>
                    <a:pt x="11000" y="33065"/>
                    <a:pt x="11141" y="33124"/>
                  </a:cubicBezTo>
                  <a:cubicBezTo>
                    <a:pt x="12142" y="33491"/>
                    <a:pt x="11842" y="35226"/>
                    <a:pt x="12476" y="35526"/>
                  </a:cubicBezTo>
                  <a:cubicBezTo>
                    <a:pt x="12516" y="35549"/>
                    <a:pt x="12563" y="35559"/>
                    <a:pt x="12617" y="35559"/>
                  </a:cubicBezTo>
                  <a:cubicBezTo>
                    <a:pt x="13055" y="35559"/>
                    <a:pt x="13919" y="34884"/>
                    <a:pt x="14589" y="34884"/>
                  </a:cubicBezTo>
                  <a:cubicBezTo>
                    <a:pt x="14800" y="34884"/>
                    <a:pt x="14991" y="34951"/>
                    <a:pt x="15144" y="35126"/>
                  </a:cubicBezTo>
                  <a:cubicBezTo>
                    <a:pt x="15344" y="35326"/>
                    <a:pt x="15611" y="36494"/>
                    <a:pt x="15511" y="36560"/>
                  </a:cubicBezTo>
                  <a:cubicBezTo>
                    <a:pt x="15611" y="36527"/>
                    <a:pt x="15611" y="36494"/>
                    <a:pt x="15645" y="36460"/>
                  </a:cubicBezTo>
                  <a:cubicBezTo>
                    <a:pt x="16479" y="35193"/>
                    <a:pt x="23417" y="18014"/>
                    <a:pt x="27687" y="5838"/>
                  </a:cubicBezTo>
                  <a:cubicBezTo>
                    <a:pt x="27687" y="5838"/>
                    <a:pt x="23250" y="5471"/>
                    <a:pt x="18647" y="3970"/>
                  </a:cubicBezTo>
                  <a:cubicBezTo>
                    <a:pt x="13610" y="2302"/>
                    <a:pt x="10241" y="1"/>
                    <a:pt x="10141" y="1"/>
                  </a:cubicBezTo>
                  <a:close/>
                </a:path>
              </a:pathLst>
            </a:custGeom>
            <a:solidFill>
              <a:schemeClr val="accent3"/>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4773575" y="2129825"/>
              <a:ext cx="394475" cy="342400"/>
            </a:xfrm>
            <a:custGeom>
              <a:avLst/>
              <a:gdLst/>
              <a:ahLst/>
              <a:cxnLst/>
              <a:rect l="l" t="t" r="r" b="b"/>
              <a:pathLst>
                <a:path w="15779" h="13696" extrusionOk="0">
                  <a:moveTo>
                    <a:pt x="2351" y="1"/>
                  </a:moveTo>
                  <a:cubicBezTo>
                    <a:pt x="1690" y="1"/>
                    <a:pt x="450" y="866"/>
                    <a:pt x="234" y="1020"/>
                  </a:cubicBezTo>
                  <a:cubicBezTo>
                    <a:pt x="1" y="2588"/>
                    <a:pt x="568" y="7358"/>
                    <a:pt x="1202" y="11194"/>
                  </a:cubicBezTo>
                  <a:lnTo>
                    <a:pt x="1268" y="11194"/>
                  </a:lnTo>
                  <a:cubicBezTo>
                    <a:pt x="1268" y="11194"/>
                    <a:pt x="4237" y="13362"/>
                    <a:pt x="7940" y="13696"/>
                  </a:cubicBezTo>
                  <a:cubicBezTo>
                    <a:pt x="11209" y="11328"/>
                    <a:pt x="14878" y="8192"/>
                    <a:pt x="15712" y="7091"/>
                  </a:cubicBezTo>
                  <a:cubicBezTo>
                    <a:pt x="15779" y="7025"/>
                    <a:pt x="15545" y="5857"/>
                    <a:pt x="15312" y="5657"/>
                  </a:cubicBezTo>
                  <a:cubicBezTo>
                    <a:pt x="15158" y="5481"/>
                    <a:pt x="14968" y="5415"/>
                    <a:pt x="14759" y="5415"/>
                  </a:cubicBezTo>
                  <a:cubicBezTo>
                    <a:pt x="14106" y="5415"/>
                    <a:pt x="13275" y="6065"/>
                    <a:pt x="12836" y="6065"/>
                  </a:cubicBezTo>
                  <a:cubicBezTo>
                    <a:pt x="12774" y="6065"/>
                    <a:pt x="12721" y="6052"/>
                    <a:pt x="12676" y="6024"/>
                  </a:cubicBezTo>
                  <a:cubicBezTo>
                    <a:pt x="12076" y="5724"/>
                    <a:pt x="12343" y="3989"/>
                    <a:pt x="11342" y="3589"/>
                  </a:cubicBezTo>
                  <a:cubicBezTo>
                    <a:pt x="11212" y="3539"/>
                    <a:pt x="11076" y="3518"/>
                    <a:pt x="10935" y="3518"/>
                  </a:cubicBezTo>
                  <a:cubicBezTo>
                    <a:pt x="10241" y="3518"/>
                    <a:pt x="9453" y="4026"/>
                    <a:pt x="8924" y="4026"/>
                  </a:cubicBezTo>
                  <a:cubicBezTo>
                    <a:pt x="8846" y="4026"/>
                    <a:pt x="8773" y="4015"/>
                    <a:pt x="8707" y="3989"/>
                  </a:cubicBezTo>
                  <a:cubicBezTo>
                    <a:pt x="8273" y="3822"/>
                    <a:pt x="8006" y="2021"/>
                    <a:pt x="7039" y="1721"/>
                  </a:cubicBezTo>
                  <a:cubicBezTo>
                    <a:pt x="6931" y="1693"/>
                    <a:pt x="6816" y="1680"/>
                    <a:pt x="6696" y="1680"/>
                  </a:cubicBezTo>
                  <a:cubicBezTo>
                    <a:pt x="5927" y="1680"/>
                    <a:pt x="4976" y="2185"/>
                    <a:pt x="4479" y="2185"/>
                  </a:cubicBezTo>
                  <a:cubicBezTo>
                    <a:pt x="4412" y="2185"/>
                    <a:pt x="4353" y="2175"/>
                    <a:pt x="4304" y="2154"/>
                  </a:cubicBezTo>
                  <a:cubicBezTo>
                    <a:pt x="3837" y="1921"/>
                    <a:pt x="3603" y="320"/>
                    <a:pt x="2502" y="20"/>
                  </a:cubicBezTo>
                  <a:cubicBezTo>
                    <a:pt x="2457" y="7"/>
                    <a:pt x="2406" y="1"/>
                    <a:pt x="2351" y="1"/>
                  </a:cubicBezTo>
                  <a:close/>
                </a:path>
              </a:pathLst>
            </a:cu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5121650" y="1579550"/>
              <a:ext cx="242975" cy="587625"/>
            </a:xfrm>
            <a:custGeom>
              <a:avLst/>
              <a:gdLst/>
              <a:ahLst/>
              <a:cxnLst/>
              <a:rect l="l" t="t" r="r" b="b"/>
              <a:pathLst>
                <a:path w="9719" h="23505" extrusionOk="0">
                  <a:moveTo>
                    <a:pt x="9397" y="0"/>
                  </a:moveTo>
                  <a:cubicBezTo>
                    <a:pt x="9336" y="0"/>
                    <a:pt x="9275" y="25"/>
                    <a:pt x="9228" y="81"/>
                  </a:cubicBezTo>
                  <a:cubicBezTo>
                    <a:pt x="8794" y="682"/>
                    <a:pt x="8527" y="1382"/>
                    <a:pt x="8227" y="2050"/>
                  </a:cubicBezTo>
                  <a:cubicBezTo>
                    <a:pt x="7960" y="2750"/>
                    <a:pt x="7660" y="3517"/>
                    <a:pt x="7393" y="4218"/>
                  </a:cubicBezTo>
                  <a:cubicBezTo>
                    <a:pt x="6893" y="5719"/>
                    <a:pt x="6492" y="7253"/>
                    <a:pt x="5992" y="8754"/>
                  </a:cubicBezTo>
                  <a:cubicBezTo>
                    <a:pt x="4958" y="11957"/>
                    <a:pt x="3357" y="14892"/>
                    <a:pt x="2022" y="17994"/>
                  </a:cubicBezTo>
                  <a:cubicBezTo>
                    <a:pt x="1289" y="19729"/>
                    <a:pt x="555" y="21497"/>
                    <a:pt x="21" y="23365"/>
                  </a:cubicBezTo>
                  <a:cubicBezTo>
                    <a:pt x="0" y="23447"/>
                    <a:pt x="56" y="23504"/>
                    <a:pt x="118" y="23504"/>
                  </a:cubicBezTo>
                  <a:cubicBezTo>
                    <a:pt x="156" y="23504"/>
                    <a:pt x="196" y="23482"/>
                    <a:pt x="221" y="23432"/>
                  </a:cubicBezTo>
                  <a:cubicBezTo>
                    <a:pt x="1856" y="20496"/>
                    <a:pt x="3056" y="17260"/>
                    <a:pt x="4624" y="14258"/>
                  </a:cubicBezTo>
                  <a:cubicBezTo>
                    <a:pt x="6059" y="11423"/>
                    <a:pt x="6959" y="8421"/>
                    <a:pt x="7860" y="5419"/>
                  </a:cubicBezTo>
                  <a:cubicBezTo>
                    <a:pt x="8127" y="4551"/>
                    <a:pt x="8360" y="3717"/>
                    <a:pt x="8694" y="2850"/>
                  </a:cubicBezTo>
                  <a:cubicBezTo>
                    <a:pt x="8994" y="2016"/>
                    <a:pt x="9461" y="1182"/>
                    <a:pt x="9695" y="348"/>
                  </a:cubicBezTo>
                  <a:cubicBezTo>
                    <a:pt x="9718" y="157"/>
                    <a:pt x="9554" y="0"/>
                    <a:pt x="93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4888925" y="1482450"/>
              <a:ext cx="244100" cy="614850"/>
            </a:xfrm>
            <a:custGeom>
              <a:avLst/>
              <a:gdLst/>
              <a:ahLst/>
              <a:cxnLst/>
              <a:rect l="l" t="t" r="r" b="b"/>
              <a:pathLst>
                <a:path w="9764" h="24594" extrusionOk="0">
                  <a:moveTo>
                    <a:pt x="9550" y="1"/>
                  </a:moveTo>
                  <a:cubicBezTo>
                    <a:pt x="9517" y="1"/>
                    <a:pt x="9485" y="20"/>
                    <a:pt x="9463" y="63"/>
                  </a:cubicBezTo>
                  <a:cubicBezTo>
                    <a:pt x="9130" y="430"/>
                    <a:pt x="8996" y="897"/>
                    <a:pt x="8830" y="1364"/>
                  </a:cubicBezTo>
                  <a:lnTo>
                    <a:pt x="8329" y="2831"/>
                  </a:lnTo>
                  <a:cubicBezTo>
                    <a:pt x="7996" y="3865"/>
                    <a:pt x="7629" y="4799"/>
                    <a:pt x="7262" y="5800"/>
                  </a:cubicBezTo>
                  <a:cubicBezTo>
                    <a:pt x="6461" y="7902"/>
                    <a:pt x="5627" y="9970"/>
                    <a:pt x="4793" y="12071"/>
                  </a:cubicBezTo>
                  <a:cubicBezTo>
                    <a:pt x="3959" y="14073"/>
                    <a:pt x="3159" y="16074"/>
                    <a:pt x="2325" y="18109"/>
                  </a:cubicBezTo>
                  <a:cubicBezTo>
                    <a:pt x="1491" y="20210"/>
                    <a:pt x="624" y="22245"/>
                    <a:pt x="23" y="24413"/>
                  </a:cubicBezTo>
                  <a:cubicBezTo>
                    <a:pt x="1" y="24527"/>
                    <a:pt x="86" y="24594"/>
                    <a:pt x="174" y="24594"/>
                  </a:cubicBezTo>
                  <a:cubicBezTo>
                    <a:pt x="216" y="24594"/>
                    <a:pt x="258" y="24579"/>
                    <a:pt x="290" y="24547"/>
                  </a:cubicBezTo>
                  <a:cubicBezTo>
                    <a:pt x="1324" y="22646"/>
                    <a:pt x="2025" y="20611"/>
                    <a:pt x="2825" y="18643"/>
                  </a:cubicBezTo>
                  <a:cubicBezTo>
                    <a:pt x="3659" y="16574"/>
                    <a:pt x="4460" y="14473"/>
                    <a:pt x="5260" y="12405"/>
                  </a:cubicBezTo>
                  <a:cubicBezTo>
                    <a:pt x="6028" y="10337"/>
                    <a:pt x="6862" y="8369"/>
                    <a:pt x="7662" y="6300"/>
                  </a:cubicBezTo>
                  <a:cubicBezTo>
                    <a:pt x="8029" y="5300"/>
                    <a:pt x="8463" y="4266"/>
                    <a:pt x="8796" y="3265"/>
                  </a:cubicBezTo>
                  <a:cubicBezTo>
                    <a:pt x="8963" y="2765"/>
                    <a:pt x="9130" y="2264"/>
                    <a:pt x="9330" y="1764"/>
                  </a:cubicBezTo>
                  <a:cubicBezTo>
                    <a:pt x="9497" y="1264"/>
                    <a:pt x="9764" y="730"/>
                    <a:pt x="9697" y="196"/>
                  </a:cubicBezTo>
                  <a:cubicBezTo>
                    <a:pt x="9697" y="83"/>
                    <a:pt x="9620" y="1"/>
                    <a:pt x="955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4996650" y="1539125"/>
              <a:ext cx="255625" cy="613775"/>
            </a:xfrm>
            <a:custGeom>
              <a:avLst/>
              <a:gdLst/>
              <a:ahLst/>
              <a:cxnLst/>
              <a:rect l="l" t="t" r="r" b="b"/>
              <a:pathLst>
                <a:path w="10225" h="24551" extrusionOk="0">
                  <a:moveTo>
                    <a:pt x="10046" y="1"/>
                  </a:moveTo>
                  <a:cubicBezTo>
                    <a:pt x="9982" y="1"/>
                    <a:pt x="9912" y="30"/>
                    <a:pt x="9858" y="97"/>
                  </a:cubicBezTo>
                  <a:cubicBezTo>
                    <a:pt x="9357" y="798"/>
                    <a:pt x="9057" y="1698"/>
                    <a:pt x="8690" y="2499"/>
                  </a:cubicBezTo>
                  <a:cubicBezTo>
                    <a:pt x="8323" y="3366"/>
                    <a:pt x="7890" y="4200"/>
                    <a:pt x="7556" y="5034"/>
                  </a:cubicBezTo>
                  <a:cubicBezTo>
                    <a:pt x="6856" y="6702"/>
                    <a:pt x="6155" y="8337"/>
                    <a:pt x="5488" y="10004"/>
                  </a:cubicBezTo>
                  <a:cubicBezTo>
                    <a:pt x="4821" y="11672"/>
                    <a:pt x="4120" y="13340"/>
                    <a:pt x="3453" y="15008"/>
                  </a:cubicBezTo>
                  <a:cubicBezTo>
                    <a:pt x="2853" y="16509"/>
                    <a:pt x="2452" y="18010"/>
                    <a:pt x="2019" y="19545"/>
                  </a:cubicBezTo>
                  <a:cubicBezTo>
                    <a:pt x="1552" y="21212"/>
                    <a:pt x="1018" y="22947"/>
                    <a:pt x="51" y="24381"/>
                  </a:cubicBezTo>
                  <a:cubicBezTo>
                    <a:pt x="1" y="24456"/>
                    <a:pt x="82" y="24550"/>
                    <a:pt x="154" y="24550"/>
                  </a:cubicBezTo>
                  <a:cubicBezTo>
                    <a:pt x="178" y="24550"/>
                    <a:pt x="201" y="24540"/>
                    <a:pt x="218" y="24515"/>
                  </a:cubicBezTo>
                  <a:cubicBezTo>
                    <a:pt x="2186" y="22113"/>
                    <a:pt x="2553" y="18978"/>
                    <a:pt x="3620" y="16142"/>
                  </a:cubicBezTo>
                  <a:cubicBezTo>
                    <a:pt x="4220" y="14441"/>
                    <a:pt x="5021" y="12773"/>
                    <a:pt x="5788" y="11105"/>
                  </a:cubicBezTo>
                  <a:cubicBezTo>
                    <a:pt x="6522" y="9371"/>
                    <a:pt x="7289" y="7669"/>
                    <a:pt x="7990" y="5968"/>
                  </a:cubicBezTo>
                  <a:cubicBezTo>
                    <a:pt x="8357" y="5034"/>
                    <a:pt x="8724" y="4134"/>
                    <a:pt x="9124" y="3166"/>
                  </a:cubicBezTo>
                  <a:cubicBezTo>
                    <a:pt x="9491" y="2199"/>
                    <a:pt x="10058" y="1198"/>
                    <a:pt x="10225" y="164"/>
                  </a:cubicBezTo>
                  <a:cubicBezTo>
                    <a:pt x="10225" y="65"/>
                    <a:pt x="10142" y="1"/>
                    <a:pt x="1004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5252272" y="1150039"/>
              <a:ext cx="40945" cy="53387"/>
            </a:xfrm>
            <a:custGeom>
              <a:avLst/>
              <a:gdLst/>
              <a:ahLst/>
              <a:cxnLst/>
              <a:rect l="l" t="t" r="r" b="b"/>
              <a:pathLst>
                <a:path w="1402" h="1828" extrusionOk="0">
                  <a:moveTo>
                    <a:pt x="501" y="0"/>
                  </a:moveTo>
                  <a:cubicBezTo>
                    <a:pt x="401" y="0"/>
                    <a:pt x="334" y="0"/>
                    <a:pt x="267" y="34"/>
                  </a:cubicBezTo>
                  <a:cubicBezTo>
                    <a:pt x="234" y="34"/>
                    <a:pt x="201" y="67"/>
                    <a:pt x="201" y="67"/>
                  </a:cubicBezTo>
                  <a:cubicBezTo>
                    <a:pt x="167" y="67"/>
                    <a:pt x="100" y="100"/>
                    <a:pt x="100" y="134"/>
                  </a:cubicBezTo>
                  <a:cubicBezTo>
                    <a:pt x="100" y="200"/>
                    <a:pt x="167" y="234"/>
                    <a:pt x="201" y="234"/>
                  </a:cubicBezTo>
                  <a:lnTo>
                    <a:pt x="267" y="234"/>
                  </a:lnTo>
                  <a:cubicBezTo>
                    <a:pt x="334" y="234"/>
                    <a:pt x="367" y="234"/>
                    <a:pt x="434" y="267"/>
                  </a:cubicBezTo>
                  <a:cubicBezTo>
                    <a:pt x="501" y="267"/>
                    <a:pt x="534" y="267"/>
                    <a:pt x="567" y="301"/>
                  </a:cubicBezTo>
                  <a:cubicBezTo>
                    <a:pt x="601" y="301"/>
                    <a:pt x="668" y="367"/>
                    <a:pt x="701" y="367"/>
                  </a:cubicBezTo>
                  <a:cubicBezTo>
                    <a:pt x="734" y="401"/>
                    <a:pt x="768" y="401"/>
                    <a:pt x="768" y="434"/>
                  </a:cubicBezTo>
                  <a:cubicBezTo>
                    <a:pt x="768" y="434"/>
                    <a:pt x="834" y="434"/>
                    <a:pt x="834" y="467"/>
                  </a:cubicBezTo>
                  <a:cubicBezTo>
                    <a:pt x="800" y="460"/>
                    <a:pt x="765" y="456"/>
                    <a:pt x="729" y="456"/>
                  </a:cubicBezTo>
                  <a:cubicBezTo>
                    <a:pt x="460" y="456"/>
                    <a:pt x="189" y="673"/>
                    <a:pt x="100" y="968"/>
                  </a:cubicBezTo>
                  <a:cubicBezTo>
                    <a:pt x="0" y="1368"/>
                    <a:pt x="167" y="1735"/>
                    <a:pt x="501" y="1802"/>
                  </a:cubicBezTo>
                  <a:cubicBezTo>
                    <a:pt x="547" y="1819"/>
                    <a:pt x="594" y="1827"/>
                    <a:pt x="643" y="1827"/>
                  </a:cubicBezTo>
                  <a:cubicBezTo>
                    <a:pt x="876" y="1827"/>
                    <a:pt x="1124" y="1633"/>
                    <a:pt x="1235" y="1301"/>
                  </a:cubicBezTo>
                  <a:cubicBezTo>
                    <a:pt x="1401" y="1001"/>
                    <a:pt x="1368" y="834"/>
                    <a:pt x="1368" y="734"/>
                  </a:cubicBezTo>
                  <a:cubicBezTo>
                    <a:pt x="1368" y="701"/>
                    <a:pt x="1368" y="601"/>
                    <a:pt x="1335" y="567"/>
                  </a:cubicBezTo>
                  <a:cubicBezTo>
                    <a:pt x="1335" y="534"/>
                    <a:pt x="1268" y="434"/>
                    <a:pt x="1268" y="401"/>
                  </a:cubicBezTo>
                  <a:cubicBezTo>
                    <a:pt x="1235" y="367"/>
                    <a:pt x="1201" y="267"/>
                    <a:pt x="1168" y="234"/>
                  </a:cubicBezTo>
                  <a:cubicBezTo>
                    <a:pt x="1101" y="200"/>
                    <a:pt x="1068" y="134"/>
                    <a:pt x="1001" y="100"/>
                  </a:cubicBezTo>
                  <a:cubicBezTo>
                    <a:pt x="934" y="67"/>
                    <a:pt x="868" y="67"/>
                    <a:pt x="834" y="34"/>
                  </a:cubicBezTo>
                  <a:cubicBezTo>
                    <a:pt x="768" y="34"/>
                    <a:pt x="701" y="0"/>
                    <a:pt x="6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5403262" y="1191919"/>
              <a:ext cx="39982" cy="54292"/>
            </a:xfrm>
            <a:custGeom>
              <a:avLst/>
              <a:gdLst/>
              <a:ahLst/>
              <a:cxnLst/>
              <a:rect l="l" t="t" r="r" b="b"/>
              <a:pathLst>
                <a:path w="1369" h="1859" extrusionOk="0">
                  <a:moveTo>
                    <a:pt x="501" y="1"/>
                  </a:moveTo>
                  <a:cubicBezTo>
                    <a:pt x="401" y="1"/>
                    <a:pt x="334" y="1"/>
                    <a:pt x="268" y="34"/>
                  </a:cubicBezTo>
                  <a:cubicBezTo>
                    <a:pt x="234" y="34"/>
                    <a:pt x="201" y="101"/>
                    <a:pt x="201" y="101"/>
                  </a:cubicBezTo>
                  <a:cubicBezTo>
                    <a:pt x="168" y="101"/>
                    <a:pt x="101" y="134"/>
                    <a:pt x="101" y="167"/>
                  </a:cubicBezTo>
                  <a:cubicBezTo>
                    <a:pt x="101" y="201"/>
                    <a:pt x="168" y="268"/>
                    <a:pt x="201" y="268"/>
                  </a:cubicBezTo>
                  <a:lnTo>
                    <a:pt x="268" y="268"/>
                  </a:lnTo>
                  <a:cubicBezTo>
                    <a:pt x="334" y="268"/>
                    <a:pt x="368" y="268"/>
                    <a:pt x="434" y="301"/>
                  </a:cubicBezTo>
                  <a:cubicBezTo>
                    <a:pt x="501" y="301"/>
                    <a:pt x="534" y="301"/>
                    <a:pt x="568" y="334"/>
                  </a:cubicBezTo>
                  <a:cubicBezTo>
                    <a:pt x="601" y="334"/>
                    <a:pt x="668" y="368"/>
                    <a:pt x="701" y="368"/>
                  </a:cubicBezTo>
                  <a:cubicBezTo>
                    <a:pt x="735" y="434"/>
                    <a:pt x="768" y="434"/>
                    <a:pt x="768" y="468"/>
                  </a:cubicBezTo>
                  <a:cubicBezTo>
                    <a:pt x="768" y="468"/>
                    <a:pt x="835" y="468"/>
                    <a:pt x="835" y="501"/>
                  </a:cubicBezTo>
                  <a:cubicBezTo>
                    <a:pt x="800" y="493"/>
                    <a:pt x="765" y="490"/>
                    <a:pt x="730" y="490"/>
                  </a:cubicBezTo>
                  <a:cubicBezTo>
                    <a:pt x="461" y="490"/>
                    <a:pt x="189" y="706"/>
                    <a:pt x="101" y="1001"/>
                  </a:cubicBezTo>
                  <a:cubicBezTo>
                    <a:pt x="1" y="1368"/>
                    <a:pt x="168" y="1769"/>
                    <a:pt x="501" y="1835"/>
                  </a:cubicBezTo>
                  <a:cubicBezTo>
                    <a:pt x="543" y="1851"/>
                    <a:pt x="587" y="1859"/>
                    <a:pt x="631" y="1859"/>
                  </a:cubicBezTo>
                  <a:cubicBezTo>
                    <a:pt x="868" y="1859"/>
                    <a:pt x="1123" y="1644"/>
                    <a:pt x="1235" y="1335"/>
                  </a:cubicBezTo>
                  <a:cubicBezTo>
                    <a:pt x="1368" y="968"/>
                    <a:pt x="1368" y="801"/>
                    <a:pt x="1368" y="768"/>
                  </a:cubicBezTo>
                  <a:cubicBezTo>
                    <a:pt x="1368" y="735"/>
                    <a:pt x="1368" y="634"/>
                    <a:pt x="1335" y="601"/>
                  </a:cubicBezTo>
                  <a:cubicBezTo>
                    <a:pt x="1335" y="568"/>
                    <a:pt x="1268" y="468"/>
                    <a:pt x="1268" y="434"/>
                  </a:cubicBezTo>
                  <a:cubicBezTo>
                    <a:pt x="1235" y="401"/>
                    <a:pt x="1202" y="301"/>
                    <a:pt x="1135" y="268"/>
                  </a:cubicBezTo>
                  <a:cubicBezTo>
                    <a:pt x="1102" y="234"/>
                    <a:pt x="1068" y="167"/>
                    <a:pt x="1001" y="134"/>
                  </a:cubicBezTo>
                  <a:cubicBezTo>
                    <a:pt x="935" y="101"/>
                    <a:pt x="868" y="101"/>
                    <a:pt x="835" y="34"/>
                  </a:cubicBezTo>
                  <a:cubicBezTo>
                    <a:pt x="768" y="34"/>
                    <a:pt x="701" y="1"/>
                    <a:pt x="6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5375675" y="1274425"/>
              <a:ext cx="104275" cy="93675"/>
            </a:xfrm>
            <a:custGeom>
              <a:avLst/>
              <a:gdLst/>
              <a:ahLst/>
              <a:cxnLst/>
              <a:rect l="l" t="t" r="r" b="b"/>
              <a:pathLst>
                <a:path w="4171" h="3747" extrusionOk="0">
                  <a:moveTo>
                    <a:pt x="2047" y="0"/>
                  </a:moveTo>
                  <a:cubicBezTo>
                    <a:pt x="1240" y="0"/>
                    <a:pt x="521" y="553"/>
                    <a:pt x="301" y="1379"/>
                  </a:cubicBezTo>
                  <a:cubicBezTo>
                    <a:pt x="1" y="2379"/>
                    <a:pt x="568" y="3380"/>
                    <a:pt x="1568" y="3680"/>
                  </a:cubicBezTo>
                  <a:cubicBezTo>
                    <a:pt x="1735" y="3725"/>
                    <a:pt x="1902" y="3746"/>
                    <a:pt x="2065" y="3746"/>
                  </a:cubicBezTo>
                  <a:cubicBezTo>
                    <a:pt x="2883" y="3746"/>
                    <a:pt x="3620" y="3213"/>
                    <a:pt x="3870" y="2379"/>
                  </a:cubicBezTo>
                  <a:cubicBezTo>
                    <a:pt x="4170" y="1379"/>
                    <a:pt x="3570" y="378"/>
                    <a:pt x="2569" y="78"/>
                  </a:cubicBezTo>
                  <a:cubicBezTo>
                    <a:pt x="2394" y="25"/>
                    <a:pt x="2218" y="0"/>
                    <a:pt x="20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5153850" y="1213000"/>
              <a:ext cx="104275" cy="93675"/>
            </a:xfrm>
            <a:custGeom>
              <a:avLst/>
              <a:gdLst/>
              <a:ahLst/>
              <a:cxnLst/>
              <a:rect l="l" t="t" r="r" b="b"/>
              <a:pathLst>
                <a:path w="4171" h="3747" extrusionOk="0">
                  <a:moveTo>
                    <a:pt x="2072" y="1"/>
                  </a:moveTo>
                  <a:cubicBezTo>
                    <a:pt x="1254" y="1"/>
                    <a:pt x="518" y="533"/>
                    <a:pt x="267" y="1367"/>
                  </a:cubicBezTo>
                  <a:cubicBezTo>
                    <a:pt x="1" y="2368"/>
                    <a:pt x="568" y="3369"/>
                    <a:pt x="1568" y="3669"/>
                  </a:cubicBezTo>
                  <a:cubicBezTo>
                    <a:pt x="1744" y="3721"/>
                    <a:pt x="1919" y="3746"/>
                    <a:pt x="2091" y="3746"/>
                  </a:cubicBezTo>
                  <a:cubicBezTo>
                    <a:pt x="2898" y="3746"/>
                    <a:pt x="3622" y="3193"/>
                    <a:pt x="3870" y="2368"/>
                  </a:cubicBezTo>
                  <a:cubicBezTo>
                    <a:pt x="4170" y="1367"/>
                    <a:pt x="3570" y="367"/>
                    <a:pt x="2569" y="66"/>
                  </a:cubicBezTo>
                  <a:cubicBezTo>
                    <a:pt x="2402" y="22"/>
                    <a:pt x="2235" y="1"/>
                    <a:pt x="207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5298065" y="1210405"/>
              <a:ext cx="73071" cy="64017"/>
            </a:xfrm>
            <a:custGeom>
              <a:avLst/>
              <a:gdLst/>
              <a:ahLst/>
              <a:cxnLst/>
              <a:rect l="l" t="t" r="r" b="b"/>
              <a:pathLst>
                <a:path w="2502" h="2192" extrusionOk="0">
                  <a:moveTo>
                    <a:pt x="474" y="0"/>
                  </a:moveTo>
                  <a:cubicBezTo>
                    <a:pt x="449" y="0"/>
                    <a:pt x="414" y="11"/>
                    <a:pt x="367" y="35"/>
                  </a:cubicBezTo>
                  <a:cubicBezTo>
                    <a:pt x="350" y="26"/>
                    <a:pt x="332" y="22"/>
                    <a:pt x="312" y="22"/>
                  </a:cubicBezTo>
                  <a:cubicBezTo>
                    <a:pt x="255" y="22"/>
                    <a:pt x="192" y="60"/>
                    <a:pt x="167" y="135"/>
                  </a:cubicBezTo>
                  <a:cubicBezTo>
                    <a:pt x="34" y="468"/>
                    <a:pt x="0" y="835"/>
                    <a:pt x="34" y="1202"/>
                  </a:cubicBezTo>
                  <a:cubicBezTo>
                    <a:pt x="67" y="1402"/>
                    <a:pt x="167" y="1636"/>
                    <a:pt x="300" y="1803"/>
                  </a:cubicBezTo>
                  <a:cubicBezTo>
                    <a:pt x="400" y="2003"/>
                    <a:pt x="667" y="2136"/>
                    <a:pt x="867" y="2170"/>
                  </a:cubicBezTo>
                  <a:cubicBezTo>
                    <a:pt x="950" y="2183"/>
                    <a:pt x="1045" y="2192"/>
                    <a:pt x="1141" y="2192"/>
                  </a:cubicBezTo>
                  <a:cubicBezTo>
                    <a:pt x="1277" y="2192"/>
                    <a:pt x="1417" y="2175"/>
                    <a:pt x="1535" y="2136"/>
                  </a:cubicBezTo>
                  <a:cubicBezTo>
                    <a:pt x="1801" y="2036"/>
                    <a:pt x="1968" y="1936"/>
                    <a:pt x="2102" y="1769"/>
                  </a:cubicBezTo>
                  <a:cubicBezTo>
                    <a:pt x="2335" y="1436"/>
                    <a:pt x="2469" y="1102"/>
                    <a:pt x="2502" y="702"/>
                  </a:cubicBezTo>
                  <a:cubicBezTo>
                    <a:pt x="2502" y="635"/>
                    <a:pt x="2469" y="569"/>
                    <a:pt x="2435" y="535"/>
                  </a:cubicBezTo>
                  <a:cubicBezTo>
                    <a:pt x="2394" y="521"/>
                    <a:pt x="2358" y="513"/>
                    <a:pt x="2326" y="513"/>
                  </a:cubicBezTo>
                  <a:cubicBezTo>
                    <a:pt x="2280" y="513"/>
                    <a:pt x="2241" y="529"/>
                    <a:pt x="2202" y="569"/>
                  </a:cubicBezTo>
                  <a:cubicBezTo>
                    <a:pt x="2035" y="835"/>
                    <a:pt x="1868" y="1136"/>
                    <a:pt x="1668" y="1302"/>
                  </a:cubicBezTo>
                  <a:cubicBezTo>
                    <a:pt x="1513" y="1432"/>
                    <a:pt x="1378" y="1481"/>
                    <a:pt x="1201" y="1481"/>
                  </a:cubicBezTo>
                  <a:cubicBezTo>
                    <a:pt x="1149" y="1481"/>
                    <a:pt x="1094" y="1477"/>
                    <a:pt x="1034" y="1469"/>
                  </a:cubicBezTo>
                  <a:cubicBezTo>
                    <a:pt x="834" y="1436"/>
                    <a:pt x="701" y="1302"/>
                    <a:pt x="634" y="1002"/>
                  </a:cubicBezTo>
                  <a:cubicBezTo>
                    <a:pt x="601" y="702"/>
                    <a:pt x="534" y="435"/>
                    <a:pt x="534" y="102"/>
                  </a:cubicBezTo>
                  <a:cubicBezTo>
                    <a:pt x="534" y="37"/>
                    <a:pt x="520" y="0"/>
                    <a:pt x="4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5051275" y="1329650"/>
              <a:ext cx="444500" cy="158550"/>
            </a:xfrm>
            <a:custGeom>
              <a:avLst/>
              <a:gdLst/>
              <a:ahLst/>
              <a:cxnLst/>
              <a:rect l="l" t="t" r="r" b="b"/>
              <a:pathLst>
                <a:path w="17780" h="6342" extrusionOk="0">
                  <a:moveTo>
                    <a:pt x="173" y="1"/>
                  </a:moveTo>
                  <a:cubicBezTo>
                    <a:pt x="116" y="1"/>
                    <a:pt x="75" y="29"/>
                    <a:pt x="34" y="70"/>
                  </a:cubicBezTo>
                  <a:cubicBezTo>
                    <a:pt x="1" y="170"/>
                    <a:pt x="1" y="304"/>
                    <a:pt x="101" y="371"/>
                  </a:cubicBezTo>
                  <a:cubicBezTo>
                    <a:pt x="1335" y="1338"/>
                    <a:pt x="2669" y="2072"/>
                    <a:pt x="4104" y="2806"/>
                  </a:cubicBezTo>
                  <a:cubicBezTo>
                    <a:pt x="5505" y="3506"/>
                    <a:pt x="6906" y="4073"/>
                    <a:pt x="8440" y="4540"/>
                  </a:cubicBezTo>
                  <a:cubicBezTo>
                    <a:pt x="9874" y="5007"/>
                    <a:pt x="11375" y="5407"/>
                    <a:pt x="12943" y="5741"/>
                  </a:cubicBezTo>
                  <a:cubicBezTo>
                    <a:pt x="14444" y="6075"/>
                    <a:pt x="15979" y="6341"/>
                    <a:pt x="17546" y="6341"/>
                  </a:cubicBezTo>
                  <a:cubicBezTo>
                    <a:pt x="17680" y="6341"/>
                    <a:pt x="17780" y="6241"/>
                    <a:pt x="17780" y="6175"/>
                  </a:cubicBezTo>
                  <a:cubicBezTo>
                    <a:pt x="17780" y="6075"/>
                    <a:pt x="17713" y="5975"/>
                    <a:pt x="17613" y="5975"/>
                  </a:cubicBezTo>
                  <a:cubicBezTo>
                    <a:pt x="16846" y="5874"/>
                    <a:pt x="16112" y="5741"/>
                    <a:pt x="15345" y="5574"/>
                  </a:cubicBezTo>
                  <a:cubicBezTo>
                    <a:pt x="14611" y="5474"/>
                    <a:pt x="13844" y="5307"/>
                    <a:pt x="13110" y="5074"/>
                  </a:cubicBezTo>
                  <a:cubicBezTo>
                    <a:pt x="11609" y="4707"/>
                    <a:pt x="10141" y="4240"/>
                    <a:pt x="8673" y="3806"/>
                  </a:cubicBezTo>
                  <a:cubicBezTo>
                    <a:pt x="7206" y="3339"/>
                    <a:pt x="5805" y="2739"/>
                    <a:pt x="4370" y="2172"/>
                  </a:cubicBezTo>
                  <a:cubicBezTo>
                    <a:pt x="3670" y="1838"/>
                    <a:pt x="2969" y="1505"/>
                    <a:pt x="2302" y="1171"/>
                  </a:cubicBezTo>
                  <a:cubicBezTo>
                    <a:pt x="1635" y="804"/>
                    <a:pt x="935" y="404"/>
                    <a:pt x="301" y="37"/>
                  </a:cubicBezTo>
                  <a:cubicBezTo>
                    <a:pt x="250" y="11"/>
                    <a:pt x="209" y="1"/>
                    <a:pt x="173" y="1"/>
                  </a:cubicBezTo>
                  <a:close/>
                </a:path>
              </a:pathLst>
            </a:custGeom>
            <a:solidFill>
              <a:srgbClr val="897E7E"/>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able of Contents">
  <p:cSld name="CUSTOM">
    <p:bg>
      <p:bgPr>
        <a:blipFill>
          <a:blip r:embed="rId2">
            <a:alphaModFix/>
          </a:blip>
          <a:stretch>
            <a:fillRect/>
          </a:stretch>
        </a:blipFill>
        <a:effectLst/>
      </p:bgPr>
    </p:bg>
    <p:spTree>
      <p:nvGrpSpPr>
        <p:cNvPr id="1" name="Shape 232"/>
        <p:cNvGrpSpPr/>
        <p:nvPr/>
      </p:nvGrpSpPr>
      <p:grpSpPr>
        <a:xfrm>
          <a:off x="0" y="0"/>
          <a:ext cx="0" cy="0"/>
          <a:chOff x="0" y="0"/>
          <a:chExt cx="0" cy="0"/>
        </a:xfrm>
      </p:grpSpPr>
      <p:sp>
        <p:nvSpPr>
          <p:cNvPr id="233" name="Google Shape;233;p13"/>
          <p:cNvSpPr txBox="1">
            <a:spLocks noGrp="1"/>
          </p:cNvSpPr>
          <p:nvPr>
            <p:ph type="title"/>
          </p:nvPr>
        </p:nvSpPr>
        <p:spPr>
          <a:xfrm>
            <a:off x="623400" y="445025"/>
            <a:ext cx="780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sz="3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34" name="Google Shape;234;p13"/>
          <p:cNvSpPr txBox="1">
            <a:spLocks noGrp="1"/>
          </p:cNvSpPr>
          <p:nvPr>
            <p:ph type="title" idx="2" hasCustomPrompt="1"/>
          </p:nvPr>
        </p:nvSpPr>
        <p:spPr>
          <a:xfrm flipH="1">
            <a:off x="4451153" y="1423725"/>
            <a:ext cx="2943600" cy="577800"/>
          </a:xfrm>
          <a:prstGeom prst="rect">
            <a:avLst/>
          </a:prstGeom>
          <a:noFill/>
        </p:spPr>
        <p:txBody>
          <a:bodyPr spcFirstLastPara="1" wrap="square" lIns="91425" tIns="91425" rIns="91425" bIns="91425" anchor="ctr" anchorCtr="0">
            <a:normAutofit/>
          </a:bodyPr>
          <a:lstStyle>
            <a:lvl1pPr lvl="0" algn="ctr" rtl="0">
              <a:spcBef>
                <a:spcPts val="0"/>
              </a:spcBef>
              <a:spcAft>
                <a:spcPts val="0"/>
              </a:spcAft>
              <a:buSzPts val="3600"/>
              <a:buNone/>
              <a:defRPr sz="3600"/>
            </a:lvl1pPr>
            <a:lvl2pPr lvl="1" algn="ctr" rtl="0">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
        <p:nvSpPr>
          <p:cNvPr id="235" name="Google Shape;235;p13"/>
          <p:cNvSpPr txBox="1">
            <a:spLocks noGrp="1"/>
          </p:cNvSpPr>
          <p:nvPr>
            <p:ph type="title" idx="3" hasCustomPrompt="1"/>
          </p:nvPr>
        </p:nvSpPr>
        <p:spPr>
          <a:xfrm flipH="1">
            <a:off x="4451153" y="3101250"/>
            <a:ext cx="2943600" cy="577800"/>
          </a:xfrm>
          <a:prstGeom prst="rect">
            <a:avLst/>
          </a:prstGeom>
          <a:noFill/>
        </p:spPr>
        <p:txBody>
          <a:bodyPr spcFirstLastPara="1" wrap="square" lIns="91425" tIns="91425" rIns="91425" bIns="91425" anchor="ctr" anchorCtr="0">
            <a:normAutofit/>
          </a:bodyPr>
          <a:lstStyle>
            <a:lvl1pPr lvl="0" algn="ctr" rtl="0">
              <a:spcBef>
                <a:spcPts val="0"/>
              </a:spcBef>
              <a:spcAft>
                <a:spcPts val="0"/>
              </a:spcAft>
              <a:buSzPts val="3600"/>
              <a:buNone/>
              <a:defRPr sz="3600"/>
            </a:lvl1pPr>
            <a:lvl2pPr lvl="1" algn="ctr" rtl="0">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
        <p:nvSpPr>
          <p:cNvPr id="236" name="Google Shape;236;p13"/>
          <p:cNvSpPr txBox="1">
            <a:spLocks noGrp="1"/>
          </p:cNvSpPr>
          <p:nvPr>
            <p:ph type="title" idx="4" hasCustomPrompt="1"/>
          </p:nvPr>
        </p:nvSpPr>
        <p:spPr>
          <a:xfrm flipH="1">
            <a:off x="1652627" y="1423725"/>
            <a:ext cx="2943600" cy="577800"/>
          </a:xfrm>
          <a:prstGeom prst="rect">
            <a:avLst/>
          </a:prstGeom>
          <a:noFill/>
        </p:spPr>
        <p:txBody>
          <a:bodyPr spcFirstLastPara="1" wrap="square" lIns="91425" tIns="91425" rIns="91425" bIns="91425" anchor="ctr" anchorCtr="0">
            <a:normAutofit/>
          </a:bodyPr>
          <a:lstStyle>
            <a:lvl1pPr lvl="0" algn="ctr" rtl="0">
              <a:spcBef>
                <a:spcPts val="0"/>
              </a:spcBef>
              <a:spcAft>
                <a:spcPts val="0"/>
              </a:spcAft>
              <a:buSzPts val="3600"/>
              <a:buNone/>
              <a:defRPr sz="3600"/>
            </a:lvl1pPr>
            <a:lvl2pPr lvl="1" algn="ctr" rtl="0">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
        <p:nvSpPr>
          <p:cNvPr id="237" name="Google Shape;237;p13"/>
          <p:cNvSpPr txBox="1">
            <a:spLocks noGrp="1"/>
          </p:cNvSpPr>
          <p:nvPr>
            <p:ph type="title" idx="5" hasCustomPrompt="1"/>
          </p:nvPr>
        </p:nvSpPr>
        <p:spPr>
          <a:xfrm flipH="1">
            <a:off x="1652627" y="3101250"/>
            <a:ext cx="2943600" cy="577800"/>
          </a:xfrm>
          <a:prstGeom prst="rect">
            <a:avLst/>
          </a:prstGeom>
          <a:noFill/>
        </p:spPr>
        <p:txBody>
          <a:bodyPr spcFirstLastPara="1" wrap="square" lIns="91425" tIns="91425" rIns="91425" bIns="91425" anchor="ctr" anchorCtr="0">
            <a:normAutofit/>
          </a:bodyPr>
          <a:lstStyle>
            <a:lvl1pPr lvl="0" algn="ctr" rtl="0">
              <a:spcBef>
                <a:spcPts val="0"/>
              </a:spcBef>
              <a:spcAft>
                <a:spcPts val="0"/>
              </a:spcAft>
              <a:buSzPts val="3600"/>
              <a:buNone/>
              <a:defRPr sz="3600"/>
            </a:lvl1pPr>
            <a:lvl2pPr lvl="1" algn="ctr" rtl="0">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
        <p:nvSpPr>
          <p:cNvPr id="238" name="Google Shape;238;p13"/>
          <p:cNvSpPr txBox="1">
            <a:spLocks noGrp="1"/>
          </p:cNvSpPr>
          <p:nvPr>
            <p:ph type="subTitle" idx="1"/>
          </p:nvPr>
        </p:nvSpPr>
        <p:spPr>
          <a:xfrm flipH="1">
            <a:off x="1919252" y="2246925"/>
            <a:ext cx="2410500" cy="5778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000"/>
              <a:buNone/>
              <a:defRPr sz="1400" b="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239" name="Google Shape;239;p13"/>
          <p:cNvSpPr txBox="1">
            <a:spLocks noGrp="1"/>
          </p:cNvSpPr>
          <p:nvPr>
            <p:ph type="subTitle" idx="6"/>
          </p:nvPr>
        </p:nvSpPr>
        <p:spPr>
          <a:xfrm flipH="1">
            <a:off x="4717778" y="2246925"/>
            <a:ext cx="2410500" cy="5778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000"/>
              <a:buNone/>
              <a:defRPr sz="1400" b="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240" name="Google Shape;240;p13"/>
          <p:cNvSpPr txBox="1">
            <a:spLocks noGrp="1"/>
          </p:cNvSpPr>
          <p:nvPr>
            <p:ph type="subTitle" idx="7"/>
          </p:nvPr>
        </p:nvSpPr>
        <p:spPr>
          <a:xfrm flipH="1">
            <a:off x="1919252" y="3949800"/>
            <a:ext cx="2410500" cy="5778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000"/>
              <a:buNone/>
              <a:defRPr sz="1400" b="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241" name="Google Shape;241;p13"/>
          <p:cNvSpPr txBox="1">
            <a:spLocks noGrp="1"/>
          </p:cNvSpPr>
          <p:nvPr>
            <p:ph type="subTitle" idx="8"/>
          </p:nvPr>
        </p:nvSpPr>
        <p:spPr>
          <a:xfrm flipH="1">
            <a:off x="4717778" y="3949800"/>
            <a:ext cx="2410500" cy="5778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000"/>
              <a:buNone/>
              <a:defRPr sz="1400" b="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242" name="Google Shape;242;p13"/>
          <p:cNvSpPr txBox="1">
            <a:spLocks noGrp="1"/>
          </p:cNvSpPr>
          <p:nvPr>
            <p:ph type="title" idx="9"/>
          </p:nvPr>
        </p:nvSpPr>
        <p:spPr>
          <a:xfrm>
            <a:off x="2135638" y="1788325"/>
            <a:ext cx="1977600" cy="421500"/>
          </a:xfrm>
          <a:prstGeom prst="rect">
            <a:avLst/>
          </a:prstGeom>
          <a:noFill/>
          <a:ln>
            <a:noFill/>
          </a:ln>
        </p:spPr>
        <p:txBody>
          <a:bodyPr spcFirstLastPara="1" wrap="square" lIns="0" tIns="0" rIns="0" bIns="0" anchor="ctr" anchorCtr="0">
            <a:normAutofit/>
          </a:bodyPr>
          <a:lstStyle>
            <a:lvl1pPr lvl="0" algn="ctr" rtl="0">
              <a:spcBef>
                <a:spcPts val="0"/>
              </a:spcBef>
              <a:spcAft>
                <a:spcPts val="0"/>
              </a:spcAft>
              <a:buSzPts val="1400"/>
              <a:buNone/>
              <a:defRPr sz="2200" i="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243" name="Google Shape;243;p13"/>
          <p:cNvSpPr txBox="1">
            <a:spLocks noGrp="1"/>
          </p:cNvSpPr>
          <p:nvPr>
            <p:ph type="title" idx="13"/>
          </p:nvPr>
        </p:nvSpPr>
        <p:spPr>
          <a:xfrm>
            <a:off x="4934230" y="1788317"/>
            <a:ext cx="1977600" cy="421500"/>
          </a:xfrm>
          <a:prstGeom prst="rect">
            <a:avLst/>
          </a:prstGeom>
          <a:noFill/>
          <a:ln>
            <a:noFill/>
          </a:ln>
        </p:spPr>
        <p:txBody>
          <a:bodyPr spcFirstLastPara="1" wrap="square" lIns="0" tIns="0" rIns="0" bIns="0" anchor="ctr" anchorCtr="0">
            <a:normAutofit/>
          </a:bodyPr>
          <a:lstStyle>
            <a:lvl1pPr lvl="0" algn="ctr" rtl="0">
              <a:spcBef>
                <a:spcPts val="0"/>
              </a:spcBef>
              <a:spcAft>
                <a:spcPts val="0"/>
              </a:spcAft>
              <a:buSzPts val="1400"/>
              <a:buNone/>
              <a:defRPr sz="2200" i="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244" name="Google Shape;244;p13"/>
          <p:cNvSpPr txBox="1">
            <a:spLocks noGrp="1"/>
          </p:cNvSpPr>
          <p:nvPr>
            <p:ph type="title" idx="14"/>
          </p:nvPr>
        </p:nvSpPr>
        <p:spPr>
          <a:xfrm>
            <a:off x="4934155" y="3462750"/>
            <a:ext cx="1977600" cy="421500"/>
          </a:xfrm>
          <a:prstGeom prst="rect">
            <a:avLst/>
          </a:prstGeom>
          <a:noFill/>
          <a:ln>
            <a:noFill/>
          </a:ln>
        </p:spPr>
        <p:txBody>
          <a:bodyPr spcFirstLastPara="1" wrap="square" lIns="0" tIns="0" rIns="0" bIns="0" anchor="ctr" anchorCtr="0">
            <a:normAutofit/>
          </a:bodyPr>
          <a:lstStyle>
            <a:lvl1pPr lvl="0" algn="ctr" rtl="0">
              <a:spcBef>
                <a:spcPts val="0"/>
              </a:spcBef>
              <a:spcAft>
                <a:spcPts val="0"/>
              </a:spcAft>
              <a:buSzPts val="1400"/>
              <a:buNone/>
              <a:defRPr sz="2200" i="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245" name="Google Shape;245;p13"/>
          <p:cNvSpPr txBox="1">
            <a:spLocks noGrp="1"/>
          </p:cNvSpPr>
          <p:nvPr>
            <p:ph type="title" idx="15"/>
          </p:nvPr>
        </p:nvSpPr>
        <p:spPr>
          <a:xfrm>
            <a:off x="2135638" y="3462750"/>
            <a:ext cx="1977600" cy="421500"/>
          </a:xfrm>
          <a:prstGeom prst="rect">
            <a:avLst/>
          </a:prstGeom>
          <a:noFill/>
          <a:ln>
            <a:noFill/>
          </a:ln>
        </p:spPr>
        <p:txBody>
          <a:bodyPr spcFirstLastPara="1" wrap="square" lIns="0" tIns="0" rIns="0" bIns="0" anchor="ctr" anchorCtr="0">
            <a:normAutofit/>
          </a:bodyPr>
          <a:lstStyle>
            <a:lvl1pPr lvl="0" algn="ctr" rtl="0">
              <a:spcBef>
                <a:spcPts val="0"/>
              </a:spcBef>
              <a:spcAft>
                <a:spcPts val="0"/>
              </a:spcAft>
              <a:buSzPts val="1400"/>
              <a:buNone/>
              <a:defRPr sz="2200" i="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246" name="Google Shape;246;p13"/>
          <p:cNvSpPr/>
          <p:nvPr/>
        </p:nvSpPr>
        <p:spPr>
          <a:xfrm>
            <a:off x="8526475" y="-204125"/>
            <a:ext cx="644071" cy="3629966"/>
          </a:xfrm>
          <a:custGeom>
            <a:avLst/>
            <a:gdLst/>
            <a:ahLst/>
            <a:cxnLst/>
            <a:rect l="l" t="t" r="r" b="b"/>
            <a:pathLst>
              <a:path w="18600" h="104829" extrusionOk="0">
                <a:moveTo>
                  <a:pt x="16360" y="1"/>
                </a:moveTo>
                <a:cubicBezTo>
                  <a:pt x="9962" y="1"/>
                  <a:pt x="4427" y="11283"/>
                  <a:pt x="3561" y="15670"/>
                </a:cubicBezTo>
                <a:cubicBezTo>
                  <a:pt x="1512" y="25875"/>
                  <a:pt x="9370" y="33772"/>
                  <a:pt x="10762" y="43341"/>
                </a:cubicBezTo>
                <a:cubicBezTo>
                  <a:pt x="11936" y="51337"/>
                  <a:pt x="10921" y="59692"/>
                  <a:pt x="7719" y="67132"/>
                </a:cubicBezTo>
                <a:cubicBezTo>
                  <a:pt x="5172" y="73120"/>
                  <a:pt x="1214" y="78750"/>
                  <a:pt x="657" y="85254"/>
                </a:cubicBezTo>
                <a:cubicBezTo>
                  <a:pt x="0" y="93609"/>
                  <a:pt x="9111" y="104590"/>
                  <a:pt x="18560" y="104829"/>
                </a:cubicBezTo>
                <a:lnTo>
                  <a:pt x="18560" y="104829"/>
                </a:lnTo>
                <a:cubicBezTo>
                  <a:pt x="18600" y="104809"/>
                  <a:pt x="18341" y="372"/>
                  <a:pt x="18341" y="372"/>
                </a:cubicBezTo>
                <a:cubicBezTo>
                  <a:pt x="17675" y="118"/>
                  <a:pt x="17013" y="1"/>
                  <a:pt x="1636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7" name="Google Shape;247;p13"/>
          <p:cNvGrpSpPr/>
          <p:nvPr/>
        </p:nvGrpSpPr>
        <p:grpSpPr>
          <a:xfrm rot="1260113">
            <a:off x="311413" y="1211435"/>
            <a:ext cx="520217" cy="421454"/>
            <a:chOff x="5375600" y="1117425"/>
            <a:chExt cx="608900" cy="493300"/>
          </a:xfrm>
        </p:grpSpPr>
        <p:sp>
          <p:nvSpPr>
            <p:cNvPr id="248" name="Google Shape;248;p13"/>
            <p:cNvSpPr/>
            <p:nvPr/>
          </p:nvSpPr>
          <p:spPr>
            <a:xfrm>
              <a:off x="5466600" y="1312025"/>
              <a:ext cx="517900" cy="298700"/>
            </a:xfrm>
            <a:custGeom>
              <a:avLst/>
              <a:gdLst/>
              <a:ahLst/>
              <a:cxnLst/>
              <a:rect l="l" t="t" r="r" b="b"/>
              <a:pathLst>
                <a:path w="20716" h="11948" fill="none" extrusionOk="0">
                  <a:moveTo>
                    <a:pt x="6864" y="3034"/>
                  </a:moveTo>
                  <a:cubicBezTo>
                    <a:pt x="5357" y="2574"/>
                    <a:pt x="3851" y="1360"/>
                    <a:pt x="2114" y="2155"/>
                  </a:cubicBezTo>
                  <a:cubicBezTo>
                    <a:pt x="566" y="2867"/>
                    <a:pt x="1" y="4771"/>
                    <a:pt x="22" y="6319"/>
                  </a:cubicBezTo>
                  <a:cubicBezTo>
                    <a:pt x="85" y="10608"/>
                    <a:pt x="3872" y="10357"/>
                    <a:pt x="7010" y="10483"/>
                  </a:cubicBezTo>
                  <a:cubicBezTo>
                    <a:pt x="8600" y="10567"/>
                    <a:pt x="9709" y="11822"/>
                    <a:pt x="11572" y="11864"/>
                  </a:cubicBezTo>
                  <a:cubicBezTo>
                    <a:pt x="13518" y="11948"/>
                    <a:pt x="15694" y="11006"/>
                    <a:pt x="17116" y="9625"/>
                  </a:cubicBezTo>
                  <a:cubicBezTo>
                    <a:pt x="20715" y="6089"/>
                    <a:pt x="16028" y="733"/>
                    <a:pt x="12116" y="230"/>
                  </a:cubicBezTo>
                  <a:cubicBezTo>
                    <a:pt x="10212" y="0"/>
                    <a:pt x="6717" y="900"/>
                    <a:pt x="6655" y="3306"/>
                  </a:cubicBezTo>
                  <a:cubicBezTo>
                    <a:pt x="6717" y="3076"/>
                    <a:pt x="6885" y="2888"/>
                    <a:pt x="7010" y="2657"/>
                  </a:cubicBezTo>
                </a:path>
              </a:pathLst>
            </a:cu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13"/>
            <p:cNvSpPr/>
            <p:nvPr/>
          </p:nvSpPr>
          <p:spPr>
            <a:xfrm>
              <a:off x="5624050" y="1148825"/>
              <a:ext cx="12600" cy="242725"/>
            </a:xfrm>
            <a:custGeom>
              <a:avLst/>
              <a:gdLst/>
              <a:ahLst/>
              <a:cxnLst/>
              <a:rect l="l" t="t" r="r" b="b"/>
              <a:pathLst>
                <a:path w="504" h="9709" fill="none" extrusionOk="0">
                  <a:moveTo>
                    <a:pt x="210" y="9709"/>
                  </a:moveTo>
                  <a:cubicBezTo>
                    <a:pt x="210" y="6486"/>
                    <a:pt x="1" y="3201"/>
                    <a:pt x="252" y="0"/>
                  </a:cubicBezTo>
                  <a:cubicBezTo>
                    <a:pt x="503" y="63"/>
                    <a:pt x="273" y="188"/>
                    <a:pt x="377" y="356"/>
                  </a:cubicBezTo>
                </a:path>
              </a:pathLst>
            </a:cu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13"/>
            <p:cNvSpPr/>
            <p:nvPr/>
          </p:nvSpPr>
          <p:spPr>
            <a:xfrm>
              <a:off x="5467125" y="1408800"/>
              <a:ext cx="74825" cy="52325"/>
            </a:xfrm>
            <a:custGeom>
              <a:avLst/>
              <a:gdLst/>
              <a:ahLst/>
              <a:cxnLst/>
              <a:rect l="l" t="t" r="r" b="b"/>
              <a:pathLst>
                <a:path w="2993" h="2093" fill="none" extrusionOk="0">
                  <a:moveTo>
                    <a:pt x="1" y="2092"/>
                  </a:moveTo>
                  <a:cubicBezTo>
                    <a:pt x="921" y="1360"/>
                    <a:pt x="1926" y="460"/>
                    <a:pt x="2993" y="0"/>
                  </a:cubicBezTo>
                </a:path>
              </a:pathLst>
            </a:cu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3"/>
            <p:cNvSpPr/>
            <p:nvPr/>
          </p:nvSpPr>
          <p:spPr>
            <a:xfrm>
              <a:off x="5476550" y="1448550"/>
              <a:ext cx="74300" cy="56000"/>
            </a:xfrm>
            <a:custGeom>
              <a:avLst/>
              <a:gdLst/>
              <a:ahLst/>
              <a:cxnLst/>
              <a:rect l="l" t="t" r="r" b="b"/>
              <a:pathLst>
                <a:path w="2972" h="2240" fill="none" extrusionOk="0">
                  <a:moveTo>
                    <a:pt x="0" y="2239"/>
                  </a:moveTo>
                  <a:cubicBezTo>
                    <a:pt x="816" y="1339"/>
                    <a:pt x="1800" y="419"/>
                    <a:pt x="2972" y="0"/>
                  </a:cubicBezTo>
                </a:path>
              </a:pathLst>
            </a:cu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13"/>
            <p:cNvSpPr/>
            <p:nvPr/>
          </p:nvSpPr>
          <p:spPr>
            <a:xfrm>
              <a:off x="5489625" y="1468950"/>
              <a:ext cx="87375" cy="65925"/>
            </a:xfrm>
            <a:custGeom>
              <a:avLst/>
              <a:gdLst/>
              <a:ahLst/>
              <a:cxnLst/>
              <a:rect l="l" t="t" r="r" b="b"/>
              <a:pathLst>
                <a:path w="3495" h="2637" fill="none" extrusionOk="0">
                  <a:moveTo>
                    <a:pt x="0" y="2637"/>
                  </a:moveTo>
                  <a:cubicBezTo>
                    <a:pt x="733" y="1674"/>
                    <a:pt x="2218" y="0"/>
                    <a:pt x="3495" y="21"/>
                  </a:cubicBezTo>
                </a:path>
              </a:pathLst>
            </a:cu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3"/>
            <p:cNvSpPr/>
            <p:nvPr/>
          </p:nvSpPr>
          <p:spPr>
            <a:xfrm>
              <a:off x="5532525" y="1500325"/>
              <a:ext cx="87900" cy="56000"/>
            </a:xfrm>
            <a:custGeom>
              <a:avLst/>
              <a:gdLst/>
              <a:ahLst/>
              <a:cxnLst/>
              <a:rect l="l" t="t" r="r" b="b"/>
              <a:pathLst>
                <a:path w="3516" h="2240" fill="none" extrusionOk="0">
                  <a:moveTo>
                    <a:pt x="0" y="2240"/>
                  </a:moveTo>
                  <a:cubicBezTo>
                    <a:pt x="1151" y="1423"/>
                    <a:pt x="2281" y="628"/>
                    <a:pt x="3515" y="1"/>
                  </a:cubicBezTo>
                </a:path>
              </a:pathLst>
            </a:cu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13"/>
            <p:cNvSpPr/>
            <p:nvPr/>
          </p:nvSpPr>
          <p:spPr>
            <a:xfrm>
              <a:off x="5584825" y="1526475"/>
              <a:ext cx="75350" cy="44500"/>
            </a:xfrm>
            <a:custGeom>
              <a:avLst/>
              <a:gdLst/>
              <a:ahLst/>
              <a:cxnLst/>
              <a:rect l="l" t="t" r="r" b="b"/>
              <a:pathLst>
                <a:path w="3014" h="1780" fill="none" extrusionOk="0">
                  <a:moveTo>
                    <a:pt x="1" y="1779"/>
                  </a:moveTo>
                  <a:cubicBezTo>
                    <a:pt x="775" y="1361"/>
                    <a:pt x="2198" y="377"/>
                    <a:pt x="3014" y="1"/>
                  </a:cubicBezTo>
                </a:path>
              </a:pathLst>
            </a:cu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13"/>
            <p:cNvSpPr/>
            <p:nvPr/>
          </p:nvSpPr>
          <p:spPr>
            <a:xfrm>
              <a:off x="5640025" y="1534850"/>
              <a:ext cx="48675" cy="34550"/>
            </a:xfrm>
            <a:custGeom>
              <a:avLst/>
              <a:gdLst/>
              <a:ahLst/>
              <a:cxnLst/>
              <a:rect l="l" t="t" r="r" b="b"/>
              <a:pathLst>
                <a:path w="1947" h="1382" fill="none" extrusionOk="0">
                  <a:moveTo>
                    <a:pt x="0" y="1382"/>
                  </a:moveTo>
                  <a:cubicBezTo>
                    <a:pt x="628" y="838"/>
                    <a:pt x="1214" y="252"/>
                    <a:pt x="1946" y="1"/>
                  </a:cubicBezTo>
                </a:path>
              </a:pathLst>
            </a:custGeom>
            <a:noFill/>
            <a:ln w="19050" cap="flat" cmpd="sng">
              <a:solidFill>
                <a:schemeClr val="dk2"/>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13"/>
            <p:cNvSpPr/>
            <p:nvPr/>
          </p:nvSpPr>
          <p:spPr>
            <a:xfrm>
              <a:off x="5683950" y="1547925"/>
              <a:ext cx="78500" cy="52350"/>
            </a:xfrm>
            <a:custGeom>
              <a:avLst/>
              <a:gdLst/>
              <a:ahLst/>
              <a:cxnLst/>
              <a:rect l="l" t="t" r="r" b="b"/>
              <a:pathLst>
                <a:path w="3140" h="2094" fill="none" extrusionOk="0">
                  <a:moveTo>
                    <a:pt x="1" y="2093"/>
                  </a:moveTo>
                  <a:cubicBezTo>
                    <a:pt x="1068" y="1549"/>
                    <a:pt x="1989" y="231"/>
                    <a:pt x="3139" y="1"/>
                  </a:cubicBezTo>
                </a:path>
              </a:pathLst>
            </a:custGeom>
            <a:noFill/>
            <a:ln w="19050" cap="flat" cmpd="sng">
              <a:solidFill>
                <a:schemeClr val="dk2"/>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3"/>
            <p:cNvSpPr/>
            <p:nvPr/>
          </p:nvSpPr>
          <p:spPr>
            <a:xfrm>
              <a:off x="5749875" y="1543225"/>
              <a:ext cx="91550" cy="64875"/>
            </a:xfrm>
            <a:custGeom>
              <a:avLst/>
              <a:gdLst/>
              <a:ahLst/>
              <a:cxnLst/>
              <a:rect l="l" t="t" r="r" b="b"/>
              <a:pathLst>
                <a:path w="3662" h="2595" fill="none" extrusionOk="0">
                  <a:moveTo>
                    <a:pt x="0" y="2595"/>
                  </a:moveTo>
                  <a:cubicBezTo>
                    <a:pt x="670" y="1277"/>
                    <a:pt x="2176" y="293"/>
                    <a:pt x="3662" y="0"/>
                  </a:cubicBezTo>
                </a:path>
              </a:pathLst>
            </a:custGeom>
            <a:noFill/>
            <a:ln w="19050" cap="flat" cmpd="sng">
              <a:solidFill>
                <a:schemeClr val="dk2"/>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13"/>
            <p:cNvSpPr/>
            <p:nvPr/>
          </p:nvSpPr>
          <p:spPr>
            <a:xfrm>
              <a:off x="5375600" y="1117425"/>
              <a:ext cx="476025" cy="205600"/>
            </a:xfrm>
            <a:custGeom>
              <a:avLst/>
              <a:gdLst/>
              <a:ahLst/>
              <a:cxnLst/>
              <a:rect l="l" t="t" r="r" b="b"/>
              <a:pathLst>
                <a:path w="19041" h="8224" fill="none" extrusionOk="0">
                  <a:moveTo>
                    <a:pt x="10839" y="5232"/>
                  </a:moveTo>
                  <a:cubicBezTo>
                    <a:pt x="10650" y="5336"/>
                    <a:pt x="10462" y="5420"/>
                    <a:pt x="10295" y="5524"/>
                  </a:cubicBezTo>
                  <a:cubicBezTo>
                    <a:pt x="11676" y="3307"/>
                    <a:pt x="15588" y="1"/>
                    <a:pt x="18497" y="1110"/>
                  </a:cubicBezTo>
                  <a:cubicBezTo>
                    <a:pt x="19041" y="4939"/>
                    <a:pt x="14709" y="5420"/>
                    <a:pt x="11885" y="5420"/>
                  </a:cubicBezTo>
                  <a:cubicBezTo>
                    <a:pt x="8349" y="5420"/>
                    <a:pt x="2072" y="2051"/>
                    <a:pt x="0" y="6466"/>
                  </a:cubicBezTo>
                  <a:cubicBezTo>
                    <a:pt x="1820" y="6947"/>
                    <a:pt x="9771" y="8224"/>
                    <a:pt x="10315" y="5943"/>
                  </a:cubicBezTo>
                </a:path>
              </a:pathLst>
            </a:cu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13"/>
            <p:cNvSpPr/>
            <p:nvPr/>
          </p:nvSpPr>
          <p:spPr>
            <a:xfrm>
              <a:off x="5643925" y="1181775"/>
              <a:ext cx="115125" cy="63300"/>
            </a:xfrm>
            <a:custGeom>
              <a:avLst/>
              <a:gdLst/>
              <a:ahLst/>
              <a:cxnLst/>
              <a:rect l="l" t="t" r="r" b="b"/>
              <a:pathLst>
                <a:path w="4605" h="2532" fill="none" extrusionOk="0">
                  <a:moveTo>
                    <a:pt x="1" y="2532"/>
                  </a:moveTo>
                  <a:cubicBezTo>
                    <a:pt x="1277" y="1507"/>
                    <a:pt x="2951" y="523"/>
                    <a:pt x="4604" y="0"/>
                  </a:cubicBezTo>
                </a:path>
              </a:pathLst>
            </a:custGeom>
            <a:noFill/>
            <a:ln w="19050" cap="flat" cmpd="sng">
              <a:solidFill>
                <a:schemeClr val="dk2"/>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13"/>
            <p:cNvSpPr/>
            <p:nvPr/>
          </p:nvSpPr>
          <p:spPr>
            <a:xfrm>
              <a:off x="5505850" y="1258650"/>
              <a:ext cx="120325" cy="14675"/>
            </a:xfrm>
            <a:custGeom>
              <a:avLst/>
              <a:gdLst/>
              <a:ahLst/>
              <a:cxnLst/>
              <a:rect l="l" t="t" r="r" b="b"/>
              <a:pathLst>
                <a:path w="4813" h="587" fill="none" extrusionOk="0">
                  <a:moveTo>
                    <a:pt x="4813" y="587"/>
                  </a:moveTo>
                  <a:lnTo>
                    <a:pt x="4813" y="399"/>
                  </a:lnTo>
                  <a:cubicBezTo>
                    <a:pt x="4352" y="168"/>
                    <a:pt x="3787" y="168"/>
                    <a:pt x="3264" y="106"/>
                  </a:cubicBezTo>
                  <a:cubicBezTo>
                    <a:pt x="2532" y="64"/>
                    <a:pt x="1800" y="1"/>
                    <a:pt x="1109" y="106"/>
                  </a:cubicBezTo>
                  <a:cubicBezTo>
                    <a:pt x="732" y="168"/>
                    <a:pt x="314" y="378"/>
                    <a:pt x="0" y="315"/>
                  </a:cubicBezTo>
                </a:path>
              </a:pathLst>
            </a:custGeom>
            <a:noFill/>
            <a:ln w="19050" cap="flat" cmpd="sng">
              <a:solidFill>
                <a:schemeClr val="dk2"/>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1" name="Google Shape;261;p13"/>
          <p:cNvSpPr/>
          <p:nvPr/>
        </p:nvSpPr>
        <p:spPr>
          <a:xfrm>
            <a:off x="-37600" y="2940325"/>
            <a:ext cx="852425" cy="2248800"/>
          </a:xfrm>
          <a:custGeom>
            <a:avLst/>
            <a:gdLst/>
            <a:ahLst/>
            <a:cxnLst/>
            <a:rect l="l" t="t" r="r" b="b"/>
            <a:pathLst>
              <a:path w="34097" h="89952" extrusionOk="0">
                <a:moveTo>
                  <a:pt x="6827" y="1"/>
                </a:moveTo>
                <a:cubicBezTo>
                  <a:pt x="4501" y="1"/>
                  <a:pt x="2262" y="226"/>
                  <a:pt x="338" y="633"/>
                </a:cubicBezTo>
                <a:lnTo>
                  <a:pt x="0" y="89951"/>
                </a:lnTo>
                <a:lnTo>
                  <a:pt x="8097" y="89812"/>
                </a:lnTo>
                <a:cubicBezTo>
                  <a:pt x="17327" y="89235"/>
                  <a:pt x="25980" y="83347"/>
                  <a:pt x="30058" y="75032"/>
                </a:cubicBezTo>
                <a:cubicBezTo>
                  <a:pt x="34096" y="66757"/>
                  <a:pt x="32763" y="55935"/>
                  <a:pt x="26338" y="49291"/>
                </a:cubicBezTo>
                <a:cubicBezTo>
                  <a:pt x="23653" y="46546"/>
                  <a:pt x="20271" y="44556"/>
                  <a:pt x="17645" y="41771"/>
                </a:cubicBezTo>
                <a:cubicBezTo>
                  <a:pt x="14999" y="38947"/>
                  <a:pt x="13129" y="34869"/>
                  <a:pt x="14502" y="31288"/>
                </a:cubicBezTo>
                <a:cubicBezTo>
                  <a:pt x="16093" y="27150"/>
                  <a:pt x="21086" y="25519"/>
                  <a:pt x="24011" y="22177"/>
                </a:cubicBezTo>
                <a:cubicBezTo>
                  <a:pt x="28327" y="17144"/>
                  <a:pt x="26796" y="8769"/>
                  <a:pt x="21842" y="4373"/>
                </a:cubicBezTo>
                <a:cubicBezTo>
                  <a:pt x="18358" y="1267"/>
                  <a:pt x="12345" y="1"/>
                  <a:pt x="682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3"/>
          <p:cNvSpPr/>
          <p:nvPr/>
        </p:nvSpPr>
        <p:spPr>
          <a:xfrm>
            <a:off x="479047" y="2664792"/>
            <a:ext cx="258588" cy="227996"/>
          </a:xfrm>
          <a:custGeom>
            <a:avLst/>
            <a:gdLst/>
            <a:ahLst/>
            <a:cxnLst/>
            <a:rect l="l" t="t" r="r" b="b"/>
            <a:pathLst>
              <a:path w="12136" h="10699" extrusionOk="0">
                <a:moveTo>
                  <a:pt x="6069" y="1"/>
                </a:moveTo>
                <a:cubicBezTo>
                  <a:pt x="3975" y="1"/>
                  <a:pt x="1990" y="1241"/>
                  <a:pt x="1135" y="3296"/>
                </a:cubicBezTo>
                <a:cubicBezTo>
                  <a:pt x="1" y="6041"/>
                  <a:pt x="1294" y="9165"/>
                  <a:pt x="4019" y="10299"/>
                </a:cubicBezTo>
                <a:cubicBezTo>
                  <a:pt x="4682" y="10570"/>
                  <a:pt x="5371" y="10698"/>
                  <a:pt x="6048" y="10698"/>
                </a:cubicBezTo>
                <a:cubicBezTo>
                  <a:pt x="8154" y="10698"/>
                  <a:pt x="10159" y="9456"/>
                  <a:pt x="11001" y="7394"/>
                </a:cubicBezTo>
                <a:cubicBezTo>
                  <a:pt x="12135" y="4669"/>
                  <a:pt x="10842" y="1546"/>
                  <a:pt x="8117" y="412"/>
                </a:cubicBezTo>
                <a:cubicBezTo>
                  <a:pt x="7447" y="133"/>
                  <a:pt x="6752" y="1"/>
                  <a:pt x="606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13"/>
          <p:cNvSpPr/>
          <p:nvPr/>
        </p:nvSpPr>
        <p:spPr>
          <a:xfrm>
            <a:off x="329374" y="2397921"/>
            <a:ext cx="172847" cy="152407"/>
          </a:xfrm>
          <a:custGeom>
            <a:avLst/>
            <a:gdLst/>
            <a:ahLst/>
            <a:cxnLst/>
            <a:rect l="l" t="t" r="r" b="b"/>
            <a:pathLst>
              <a:path w="12136" h="10699" extrusionOk="0">
                <a:moveTo>
                  <a:pt x="6069" y="1"/>
                </a:moveTo>
                <a:cubicBezTo>
                  <a:pt x="3975" y="1"/>
                  <a:pt x="1990" y="1241"/>
                  <a:pt x="1135" y="3296"/>
                </a:cubicBezTo>
                <a:cubicBezTo>
                  <a:pt x="1" y="6041"/>
                  <a:pt x="1294" y="9165"/>
                  <a:pt x="4019" y="10299"/>
                </a:cubicBezTo>
                <a:cubicBezTo>
                  <a:pt x="4682" y="10570"/>
                  <a:pt x="5371" y="10698"/>
                  <a:pt x="6048" y="10698"/>
                </a:cubicBezTo>
                <a:cubicBezTo>
                  <a:pt x="8154" y="10698"/>
                  <a:pt x="10159" y="9456"/>
                  <a:pt x="11001" y="7394"/>
                </a:cubicBezTo>
                <a:cubicBezTo>
                  <a:pt x="12135" y="4669"/>
                  <a:pt x="10842" y="1546"/>
                  <a:pt x="8117" y="412"/>
                </a:cubicBezTo>
                <a:cubicBezTo>
                  <a:pt x="7447" y="133"/>
                  <a:pt x="6752" y="1"/>
                  <a:pt x="606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4" name="Google Shape;264;p13"/>
          <p:cNvGrpSpPr/>
          <p:nvPr/>
        </p:nvGrpSpPr>
        <p:grpSpPr>
          <a:xfrm rot="606794">
            <a:off x="8036946" y="1073302"/>
            <a:ext cx="697171" cy="725658"/>
            <a:chOff x="5196600" y="2162225"/>
            <a:chExt cx="482725" cy="502450"/>
          </a:xfrm>
        </p:grpSpPr>
        <p:sp>
          <p:nvSpPr>
            <p:cNvPr id="265" name="Google Shape;265;p13"/>
            <p:cNvSpPr/>
            <p:nvPr/>
          </p:nvSpPr>
          <p:spPr>
            <a:xfrm>
              <a:off x="5224600" y="2326350"/>
              <a:ext cx="454275" cy="338325"/>
            </a:xfrm>
            <a:custGeom>
              <a:avLst/>
              <a:gdLst/>
              <a:ahLst/>
              <a:cxnLst/>
              <a:rect l="l" t="t" r="r" b="b"/>
              <a:pathLst>
                <a:path w="18171" h="13533" extrusionOk="0">
                  <a:moveTo>
                    <a:pt x="305" y="0"/>
                  </a:moveTo>
                  <a:cubicBezTo>
                    <a:pt x="146" y="0"/>
                    <a:pt x="0" y="208"/>
                    <a:pt x="129" y="354"/>
                  </a:cubicBezTo>
                  <a:cubicBezTo>
                    <a:pt x="3310" y="4434"/>
                    <a:pt x="7578" y="7447"/>
                    <a:pt x="11219" y="11067"/>
                  </a:cubicBezTo>
                  <a:cubicBezTo>
                    <a:pt x="12126" y="11993"/>
                    <a:pt x="13125" y="13533"/>
                    <a:pt x="14550" y="13533"/>
                  </a:cubicBezTo>
                  <a:cubicBezTo>
                    <a:pt x="14638" y="13533"/>
                    <a:pt x="14727" y="13527"/>
                    <a:pt x="14818" y="13515"/>
                  </a:cubicBezTo>
                  <a:cubicBezTo>
                    <a:pt x="16366" y="13305"/>
                    <a:pt x="17768" y="12155"/>
                    <a:pt x="18145" y="10648"/>
                  </a:cubicBezTo>
                  <a:cubicBezTo>
                    <a:pt x="18170" y="10508"/>
                    <a:pt x="18049" y="10415"/>
                    <a:pt x="17935" y="10415"/>
                  </a:cubicBezTo>
                  <a:cubicBezTo>
                    <a:pt x="17862" y="10415"/>
                    <a:pt x="17793" y="10453"/>
                    <a:pt x="17768" y="10544"/>
                  </a:cubicBezTo>
                  <a:cubicBezTo>
                    <a:pt x="17454" y="11799"/>
                    <a:pt x="16471" y="12636"/>
                    <a:pt x="15257" y="13013"/>
                  </a:cubicBezTo>
                  <a:cubicBezTo>
                    <a:pt x="15022" y="13083"/>
                    <a:pt x="14807" y="13115"/>
                    <a:pt x="14605" y="13115"/>
                  </a:cubicBezTo>
                  <a:cubicBezTo>
                    <a:pt x="13908" y="13115"/>
                    <a:pt x="13382" y="12727"/>
                    <a:pt x="12830" y="12176"/>
                  </a:cubicBezTo>
                  <a:cubicBezTo>
                    <a:pt x="11491" y="10837"/>
                    <a:pt x="10215" y="9539"/>
                    <a:pt x="8834" y="8284"/>
                  </a:cubicBezTo>
                  <a:cubicBezTo>
                    <a:pt x="5904" y="5668"/>
                    <a:pt x="2870" y="3178"/>
                    <a:pt x="443" y="61"/>
                  </a:cubicBezTo>
                  <a:cubicBezTo>
                    <a:pt x="401" y="18"/>
                    <a:pt x="352" y="0"/>
                    <a:pt x="305"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13"/>
            <p:cNvSpPr/>
            <p:nvPr/>
          </p:nvSpPr>
          <p:spPr>
            <a:xfrm>
              <a:off x="5196600" y="2162225"/>
              <a:ext cx="154450" cy="174500"/>
            </a:xfrm>
            <a:custGeom>
              <a:avLst/>
              <a:gdLst/>
              <a:ahLst/>
              <a:cxnLst/>
              <a:rect l="l" t="t" r="r" b="b"/>
              <a:pathLst>
                <a:path w="6178" h="6980" extrusionOk="0">
                  <a:moveTo>
                    <a:pt x="209" y="0"/>
                  </a:moveTo>
                  <a:cubicBezTo>
                    <a:pt x="101" y="0"/>
                    <a:pt x="0" y="137"/>
                    <a:pt x="36" y="244"/>
                  </a:cubicBezTo>
                  <a:cubicBezTo>
                    <a:pt x="768" y="2378"/>
                    <a:pt x="1187" y="4533"/>
                    <a:pt x="1187" y="6772"/>
                  </a:cubicBezTo>
                  <a:cubicBezTo>
                    <a:pt x="1187" y="6911"/>
                    <a:pt x="1290" y="6979"/>
                    <a:pt x="1391" y="6979"/>
                  </a:cubicBezTo>
                  <a:cubicBezTo>
                    <a:pt x="1489" y="6979"/>
                    <a:pt x="1584" y="6916"/>
                    <a:pt x="1584" y="6793"/>
                  </a:cubicBezTo>
                  <a:cubicBezTo>
                    <a:pt x="1584" y="4609"/>
                    <a:pt x="1214" y="2573"/>
                    <a:pt x="543" y="528"/>
                  </a:cubicBezTo>
                  <a:lnTo>
                    <a:pt x="543" y="528"/>
                  </a:lnTo>
                  <a:cubicBezTo>
                    <a:pt x="2352" y="1286"/>
                    <a:pt x="4089" y="2154"/>
                    <a:pt x="5790" y="3132"/>
                  </a:cubicBezTo>
                  <a:cubicBezTo>
                    <a:pt x="5820" y="3150"/>
                    <a:pt x="5851" y="3158"/>
                    <a:pt x="5880" y="3158"/>
                  </a:cubicBezTo>
                  <a:cubicBezTo>
                    <a:pt x="6051" y="3158"/>
                    <a:pt x="6178" y="2883"/>
                    <a:pt x="5999" y="2776"/>
                  </a:cubicBezTo>
                  <a:cubicBezTo>
                    <a:pt x="4137" y="1730"/>
                    <a:pt x="2254" y="809"/>
                    <a:pt x="266" y="14"/>
                  </a:cubicBezTo>
                  <a:cubicBezTo>
                    <a:pt x="247" y="5"/>
                    <a:pt x="228" y="0"/>
                    <a:pt x="209"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13"/>
            <p:cNvSpPr/>
            <p:nvPr/>
          </p:nvSpPr>
          <p:spPr>
            <a:xfrm>
              <a:off x="5345375" y="2235850"/>
              <a:ext cx="333950" cy="355150"/>
            </a:xfrm>
            <a:custGeom>
              <a:avLst/>
              <a:gdLst/>
              <a:ahLst/>
              <a:cxnLst/>
              <a:rect l="l" t="t" r="r" b="b"/>
              <a:pathLst>
                <a:path w="13358" h="14206" extrusionOk="0">
                  <a:moveTo>
                    <a:pt x="330" y="0"/>
                  </a:moveTo>
                  <a:cubicBezTo>
                    <a:pt x="163" y="0"/>
                    <a:pt x="0" y="215"/>
                    <a:pt x="153" y="333"/>
                  </a:cubicBezTo>
                  <a:cubicBezTo>
                    <a:pt x="4840" y="4518"/>
                    <a:pt x="8731" y="9519"/>
                    <a:pt x="12937" y="14143"/>
                  </a:cubicBezTo>
                  <a:cubicBezTo>
                    <a:pt x="12977" y="14187"/>
                    <a:pt x="13023" y="14206"/>
                    <a:pt x="13069" y="14206"/>
                  </a:cubicBezTo>
                  <a:cubicBezTo>
                    <a:pt x="13217" y="14206"/>
                    <a:pt x="13358" y="14010"/>
                    <a:pt x="13230" y="13850"/>
                  </a:cubicBezTo>
                  <a:cubicBezTo>
                    <a:pt x="9045" y="9205"/>
                    <a:pt x="5133" y="4204"/>
                    <a:pt x="446" y="40"/>
                  </a:cubicBezTo>
                  <a:cubicBezTo>
                    <a:pt x="410" y="12"/>
                    <a:pt x="370" y="0"/>
                    <a:pt x="33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13"/>
            <p:cNvSpPr/>
            <p:nvPr/>
          </p:nvSpPr>
          <p:spPr>
            <a:xfrm>
              <a:off x="5527550" y="2551050"/>
              <a:ext cx="122875" cy="79175"/>
            </a:xfrm>
            <a:custGeom>
              <a:avLst/>
              <a:gdLst/>
              <a:ahLst/>
              <a:cxnLst/>
              <a:rect l="l" t="t" r="r" b="b"/>
              <a:pathLst>
                <a:path w="4915" h="3167" extrusionOk="0">
                  <a:moveTo>
                    <a:pt x="4636" y="0"/>
                  </a:moveTo>
                  <a:cubicBezTo>
                    <a:pt x="4576" y="0"/>
                    <a:pt x="4517" y="27"/>
                    <a:pt x="4478" y="91"/>
                  </a:cubicBezTo>
                  <a:cubicBezTo>
                    <a:pt x="3641" y="1702"/>
                    <a:pt x="2072" y="2685"/>
                    <a:pt x="273" y="2769"/>
                  </a:cubicBezTo>
                  <a:cubicBezTo>
                    <a:pt x="1" y="2769"/>
                    <a:pt x="1" y="3167"/>
                    <a:pt x="273" y="3167"/>
                  </a:cubicBezTo>
                  <a:cubicBezTo>
                    <a:pt x="2198" y="3083"/>
                    <a:pt x="3913" y="2016"/>
                    <a:pt x="4813" y="300"/>
                  </a:cubicBezTo>
                  <a:cubicBezTo>
                    <a:pt x="4915" y="140"/>
                    <a:pt x="4774" y="0"/>
                    <a:pt x="4636"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13"/>
            <p:cNvSpPr/>
            <p:nvPr/>
          </p:nvSpPr>
          <p:spPr>
            <a:xfrm>
              <a:off x="5504600" y="2522075"/>
              <a:ext cx="116975" cy="83325"/>
            </a:xfrm>
            <a:custGeom>
              <a:avLst/>
              <a:gdLst/>
              <a:ahLst/>
              <a:cxnLst/>
              <a:rect l="l" t="t" r="r" b="b"/>
              <a:pathLst>
                <a:path w="4679" h="3333" extrusionOk="0">
                  <a:moveTo>
                    <a:pt x="4387" y="1"/>
                  </a:moveTo>
                  <a:cubicBezTo>
                    <a:pt x="4327" y="1"/>
                    <a:pt x="4267" y="24"/>
                    <a:pt x="4225" y="78"/>
                  </a:cubicBezTo>
                  <a:cubicBezTo>
                    <a:pt x="3199" y="1522"/>
                    <a:pt x="1860" y="2359"/>
                    <a:pt x="228" y="2924"/>
                  </a:cubicBezTo>
                  <a:cubicBezTo>
                    <a:pt x="1" y="3000"/>
                    <a:pt x="65" y="3333"/>
                    <a:pt x="266" y="3333"/>
                  </a:cubicBezTo>
                  <a:cubicBezTo>
                    <a:pt x="287" y="3333"/>
                    <a:pt x="309" y="3329"/>
                    <a:pt x="333" y="3321"/>
                  </a:cubicBezTo>
                  <a:cubicBezTo>
                    <a:pt x="2069" y="2694"/>
                    <a:pt x="3492" y="1836"/>
                    <a:pt x="4559" y="287"/>
                  </a:cubicBezTo>
                  <a:cubicBezTo>
                    <a:pt x="4678" y="139"/>
                    <a:pt x="4533" y="1"/>
                    <a:pt x="4387"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13"/>
            <p:cNvSpPr/>
            <p:nvPr/>
          </p:nvSpPr>
          <p:spPr>
            <a:xfrm>
              <a:off x="5226150" y="2234500"/>
              <a:ext cx="135600" cy="112925"/>
            </a:xfrm>
            <a:custGeom>
              <a:avLst/>
              <a:gdLst/>
              <a:ahLst/>
              <a:cxnLst/>
              <a:rect l="l" t="t" r="r" b="b"/>
              <a:pathLst>
                <a:path w="5424" h="4517" extrusionOk="0">
                  <a:moveTo>
                    <a:pt x="4873" y="0"/>
                  </a:moveTo>
                  <a:cubicBezTo>
                    <a:pt x="4712" y="0"/>
                    <a:pt x="4565" y="198"/>
                    <a:pt x="4713" y="345"/>
                  </a:cubicBezTo>
                  <a:cubicBezTo>
                    <a:pt x="5110" y="680"/>
                    <a:pt x="4901" y="1308"/>
                    <a:pt x="4566" y="1496"/>
                  </a:cubicBezTo>
                  <a:cubicBezTo>
                    <a:pt x="4461" y="1551"/>
                    <a:pt x="4351" y="1574"/>
                    <a:pt x="4239" y="1574"/>
                  </a:cubicBezTo>
                  <a:cubicBezTo>
                    <a:pt x="3926" y="1574"/>
                    <a:pt x="3605" y="1394"/>
                    <a:pt x="3373" y="1224"/>
                  </a:cubicBezTo>
                  <a:cubicBezTo>
                    <a:pt x="3340" y="1199"/>
                    <a:pt x="3306" y="1188"/>
                    <a:pt x="3275" y="1188"/>
                  </a:cubicBezTo>
                  <a:cubicBezTo>
                    <a:pt x="3149" y="1188"/>
                    <a:pt x="3055" y="1362"/>
                    <a:pt x="3122" y="1496"/>
                  </a:cubicBezTo>
                  <a:cubicBezTo>
                    <a:pt x="3368" y="2068"/>
                    <a:pt x="3573" y="2920"/>
                    <a:pt x="2665" y="2920"/>
                  </a:cubicBezTo>
                  <a:cubicBezTo>
                    <a:pt x="2644" y="2920"/>
                    <a:pt x="2622" y="2920"/>
                    <a:pt x="2599" y="2919"/>
                  </a:cubicBezTo>
                  <a:cubicBezTo>
                    <a:pt x="2202" y="2898"/>
                    <a:pt x="1783" y="2689"/>
                    <a:pt x="1469" y="2479"/>
                  </a:cubicBezTo>
                  <a:cubicBezTo>
                    <a:pt x="1437" y="2458"/>
                    <a:pt x="1405" y="2449"/>
                    <a:pt x="1374" y="2449"/>
                  </a:cubicBezTo>
                  <a:cubicBezTo>
                    <a:pt x="1221" y="2449"/>
                    <a:pt x="1100" y="2672"/>
                    <a:pt x="1239" y="2793"/>
                  </a:cubicBezTo>
                  <a:cubicBezTo>
                    <a:pt x="1428" y="2982"/>
                    <a:pt x="1553" y="3212"/>
                    <a:pt x="1595" y="3484"/>
                  </a:cubicBezTo>
                  <a:cubicBezTo>
                    <a:pt x="1315" y="3857"/>
                    <a:pt x="1043" y="4052"/>
                    <a:pt x="791" y="4052"/>
                  </a:cubicBezTo>
                  <a:cubicBezTo>
                    <a:pt x="647" y="4052"/>
                    <a:pt x="510" y="3989"/>
                    <a:pt x="381" y="3860"/>
                  </a:cubicBezTo>
                  <a:cubicBezTo>
                    <a:pt x="335" y="3823"/>
                    <a:pt x="290" y="3807"/>
                    <a:pt x="250" y="3807"/>
                  </a:cubicBezTo>
                  <a:cubicBezTo>
                    <a:pt x="91" y="3807"/>
                    <a:pt x="1" y="4057"/>
                    <a:pt x="151" y="4174"/>
                  </a:cubicBezTo>
                  <a:cubicBezTo>
                    <a:pt x="412" y="4367"/>
                    <a:pt x="784" y="4517"/>
                    <a:pt x="1133" y="4517"/>
                  </a:cubicBezTo>
                  <a:cubicBezTo>
                    <a:pt x="1427" y="4517"/>
                    <a:pt x="1706" y="4410"/>
                    <a:pt x="1888" y="4132"/>
                  </a:cubicBezTo>
                  <a:cubicBezTo>
                    <a:pt x="2076" y="3850"/>
                    <a:pt x="2046" y="3496"/>
                    <a:pt x="1917" y="3168"/>
                  </a:cubicBezTo>
                  <a:lnTo>
                    <a:pt x="1917" y="3168"/>
                  </a:lnTo>
                  <a:cubicBezTo>
                    <a:pt x="2198" y="3286"/>
                    <a:pt x="2504" y="3371"/>
                    <a:pt x="2785" y="3371"/>
                  </a:cubicBezTo>
                  <a:cubicBezTo>
                    <a:pt x="3005" y="3371"/>
                    <a:pt x="3209" y="3319"/>
                    <a:pt x="3373" y="3191"/>
                  </a:cubicBezTo>
                  <a:cubicBezTo>
                    <a:pt x="3811" y="2874"/>
                    <a:pt x="3759" y="2307"/>
                    <a:pt x="3617" y="1819"/>
                  </a:cubicBezTo>
                  <a:lnTo>
                    <a:pt x="3617" y="1819"/>
                  </a:lnTo>
                  <a:cubicBezTo>
                    <a:pt x="3855" y="1924"/>
                    <a:pt x="4119" y="1997"/>
                    <a:pt x="4367" y="1997"/>
                  </a:cubicBezTo>
                  <a:cubicBezTo>
                    <a:pt x="4619" y="1997"/>
                    <a:pt x="4855" y="1921"/>
                    <a:pt x="5026" y="1726"/>
                  </a:cubicBezTo>
                  <a:cubicBezTo>
                    <a:pt x="5403" y="1308"/>
                    <a:pt x="5424" y="408"/>
                    <a:pt x="5005" y="52"/>
                  </a:cubicBezTo>
                  <a:cubicBezTo>
                    <a:pt x="4964" y="16"/>
                    <a:pt x="4918" y="0"/>
                    <a:pt x="4873"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13"/>
            <p:cNvSpPr/>
            <p:nvPr/>
          </p:nvSpPr>
          <p:spPr>
            <a:xfrm>
              <a:off x="5253400" y="2295375"/>
              <a:ext cx="292575" cy="292275"/>
            </a:xfrm>
            <a:custGeom>
              <a:avLst/>
              <a:gdLst/>
              <a:ahLst/>
              <a:cxnLst/>
              <a:rect l="l" t="t" r="r" b="b"/>
              <a:pathLst>
                <a:path w="11703" h="11691" extrusionOk="0">
                  <a:moveTo>
                    <a:pt x="315" y="0"/>
                  </a:moveTo>
                  <a:cubicBezTo>
                    <a:pt x="152" y="0"/>
                    <a:pt x="0" y="189"/>
                    <a:pt x="149" y="337"/>
                  </a:cubicBezTo>
                  <a:cubicBezTo>
                    <a:pt x="1907" y="2367"/>
                    <a:pt x="3748" y="4313"/>
                    <a:pt x="5694" y="6175"/>
                  </a:cubicBezTo>
                  <a:cubicBezTo>
                    <a:pt x="7577" y="7974"/>
                    <a:pt x="9586" y="9627"/>
                    <a:pt x="11281" y="11636"/>
                  </a:cubicBezTo>
                  <a:cubicBezTo>
                    <a:pt x="11319" y="11674"/>
                    <a:pt x="11364" y="11691"/>
                    <a:pt x="11408" y="11691"/>
                  </a:cubicBezTo>
                  <a:cubicBezTo>
                    <a:pt x="11558" y="11691"/>
                    <a:pt x="11703" y="11505"/>
                    <a:pt x="11573" y="11343"/>
                  </a:cubicBezTo>
                  <a:cubicBezTo>
                    <a:pt x="9900" y="9335"/>
                    <a:pt x="7891" y="7682"/>
                    <a:pt x="5987" y="5882"/>
                  </a:cubicBezTo>
                  <a:cubicBezTo>
                    <a:pt x="4041" y="4020"/>
                    <a:pt x="2179" y="2053"/>
                    <a:pt x="442" y="44"/>
                  </a:cubicBezTo>
                  <a:cubicBezTo>
                    <a:pt x="403" y="14"/>
                    <a:pt x="359" y="0"/>
                    <a:pt x="315"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13"/>
            <p:cNvSpPr/>
            <p:nvPr/>
          </p:nvSpPr>
          <p:spPr>
            <a:xfrm>
              <a:off x="5298425" y="2263775"/>
              <a:ext cx="298825" cy="285025"/>
            </a:xfrm>
            <a:custGeom>
              <a:avLst/>
              <a:gdLst/>
              <a:ahLst/>
              <a:cxnLst/>
              <a:rect l="l" t="t" r="r" b="b"/>
              <a:pathLst>
                <a:path w="11953" h="11401" extrusionOk="0">
                  <a:moveTo>
                    <a:pt x="288" y="1"/>
                  </a:moveTo>
                  <a:cubicBezTo>
                    <a:pt x="147" y="1"/>
                    <a:pt x="1" y="199"/>
                    <a:pt x="148" y="346"/>
                  </a:cubicBezTo>
                  <a:cubicBezTo>
                    <a:pt x="2219" y="2145"/>
                    <a:pt x="4228" y="4008"/>
                    <a:pt x="6215" y="5891"/>
                  </a:cubicBezTo>
                  <a:cubicBezTo>
                    <a:pt x="7178" y="6811"/>
                    <a:pt x="8120" y="7711"/>
                    <a:pt x="9061" y="8653"/>
                  </a:cubicBezTo>
                  <a:cubicBezTo>
                    <a:pt x="9940" y="9490"/>
                    <a:pt x="10902" y="10264"/>
                    <a:pt x="11530" y="11310"/>
                  </a:cubicBezTo>
                  <a:cubicBezTo>
                    <a:pt x="11568" y="11374"/>
                    <a:pt x="11626" y="11401"/>
                    <a:pt x="11684" y="11401"/>
                  </a:cubicBezTo>
                  <a:cubicBezTo>
                    <a:pt x="11817" y="11401"/>
                    <a:pt x="11952" y="11261"/>
                    <a:pt x="11865" y="11101"/>
                  </a:cubicBezTo>
                  <a:cubicBezTo>
                    <a:pt x="11363" y="10222"/>
                    <a:pt x="10630" y="9594"/>
                    <a:pt x="9898" y="8925"/>
                  </a:cubicBezTo>
                  <a:cubicBezTo>
                    <a:pt x="8852" y="7962"/>
                    <a:pt x="7868" y="6937"/>
                    <a:pt x="6843" y="5933"/>
                  </a:cubicBezTo>
                  <a:cubicBezTo>
                    <a:pt x="4751" y="3924"/>
                    <a:pt x="2596" y="1957"/>
                    <a:pt x="399" y="53"/>
                  </a:cubicBezTo>
                  <a:cubicBezTo>
                    <a:pt x="367" y="16"/>
                    <a:pt x="328" y="1"/>
                    <a:pt x="288"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13"/>
            <p:cNvSpPr/>
            <p:nvPr/>
          </p:nvSpPr>
          <p:spPr>
            <a:xfrm>
              <a:off x="5216350" y="2198125"/>
              <a:ext cx="58175" cy="39500"/>
            </a:xfrm>
            <a:custGeom>
              <a:avLst/>
              <a:gdLst/>
              <a:ahLst/>
              <a:cxnLst/>
              <a:rect l="l" t="t" r="r" b="b"/>
              <a:pathLst>
                <a:path w="2327" h="1580" extrusionOk="0">
                  <a:moveTo>
                    <a:pt x="2083" y="0"/>
                  </a:moveTo>
                  <a:cubicBezTo>
                    <a:pt x="2014" y="0"/>
                    <a:pt x="1953" y="43"/>
                    <a:pt x="1945" y="147"/>
                  </a:cubicBezTo>
                  <a:cubicBezTo>
                    <a:pt x="1839" y="857"/>
                    <a:pt x="1325" y="1206"/>
                    <a:pt x="700" y="1206"/>
                  </a:cubicBezTo>
                  <a:cubicBezTo>
                    <a:pt x="588" y="1206"/>
                    <a:pt x="472" y="1195"/>
                    <a:pt x="355" y="1173"/>
                  </a:cubicBezTo>
                  <a:cubicBezTo>
                    <a:pt x="333" y="1167"/>
                    <a:pt x="312" y="1165"/>
                    <a:pt x="293" y="1165"/>
                  </a:cubicBezTo>
                  <a:cubicBezTo>
                    <a:pt x="68" y="1165"/>
                    <a:pt x="0" y="1470"/>
                    <a:pt x="250" y="1528"/>
                  </a:cubicBezTo>
                  <a:cubicBezTo>
                    <a:pt x="410" y="1562"/>
                    <a:pt x="567" y="1579"/>
                    <a:pt x="721" y="1579"/>
                  </a:cubicBezTo>
                  <a:cubicBezTo>
                    <a:pt x="1512" y="1579"/>
                    <a:pt x="2178" y="1128"/>
                    <a:pt x="2301" y="252"/>
                  </a:cubicBezTo>
                  <a:cubicBezTo>
                    <a:pt x="2327" y="110"/>
                    <a:pt x="2193" y="0"/>
                    <a:pt x="2083"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4" name="Google Shape;274;p13"/>
          <p:cNvSpPr/>
          <p:nvPr/>
        </p:nvSpPr>
        <p:spPr>
          <a:xfrm>
            <a:off x="-190500" y="282495"/>
            <a:ext cx="8236850" cy="1428375"/>
          </a:xfrm>
          <a:custGeom>
            <a:avLst/>
            <a:gdLst/>
            <a:ahLst/>
            <a:cxnLst/>
            <a:rect l="l" t="t" r="r" b="b"/>
            <a:pathLst>
              <a:path w="329474" h="57135" extrusionOk="0">
                <a:moveTo>
                  <a:pt x="0" y="57135"/>
                </a:moveTo>
                <a:cubicBezTo>
                  <a:pt x="1935" y="53083"/>
                  <a:pt x="7378" y="37782"/>
                  <a:pt x="11611" y="32823"/>
                </a:cubicBezTo>
                <a:cubicBezTo>
                  <a:pt x="15844" y="27864"/>
                  <a:pt x="18990" y="27139"/>
                  <a:pt x="25400" y="27381"/>
                </a:cubicBezTo>
                <a:cubicBezTo>
                  <a:pt x="31811" y="27623"/>
                  <a:pt x="31931" y="33912"/>
                  <a:pt x="50074" y="34275"/>
                </a:cubicBezTo>
                <a:cubicBezTo>
                  <a:pt x="68217" y="34638"/>
                  <a:pt x="109643" y="30586"/>
                  <a:pt x="134257" y="29558"/>
                </a:cubicBezTo>
                <a:cubicBezTo>
                  <a:pt x="158871" y="28530"/>
                  <a:pt x="172720" y="27078"/>
                  <a:pt x="197757" y="28106"/>
                </a:cubicBezTo>
                <a:cubicBezTo>
                  <a:pt x="222794" y="29134"/>
                  <a:pt x="264160" y="37964"/>
                  <a:pt x="284480" y="35726"/>
                </a:cubicBezTo>
                <a:cubicBezTo>
                  <a:pt x="304800" y="33489"/>
                  <a:pt x="314295" y="20487"/>
                  <a:pt x="319677" y="14681"/>
                </a:cubicBezTo>
                <a:cubicBezTo>
                  <a:pt x="325059" y="8875"/>
                  <a:pt x="320947" y="2948"/>
                  <a:pt x="316774" y="892"/>
                </a:cubicBezTo>
                <a:cubicBezTo>
                  <a:pt x="312601" y="-1164"/>
                  <a:pt x="301232" y="1013"/>
                  <a:pt x="294640" y="2343"/>
                </a:cubicBezTo>
                <a:cubicBezTo>
                  <a:pt x="288048" y="3674"/>
                  <a:pt x="279400" y="4460"/>
                  <a:pt x="277223" y="8875"/>
                </a:cubicBezTo>
                <a:cubicBezTo>
                  <a:pt x="275046" y="13290"/>
                  <a:pt x="279158" y="23450"/>
                  <a:pt x="281577" y="28832"/>
                </a:cubicBezTo>
                <a:cubicBezTo>
                  <a:pt x="283996" y="34214"/>
                  <a:pt x="283754" y="40746"/>
                  <a:pt x="291737" y="41169"/>
                </a:cubicBezTo>
                <a:cubicBezTo>
                  <a:pt x="299720" y="41592"/>
                  <a:pt x="323185" y="33005"/>
                  <a:pt x="329474" y="31372"/>
                </a:cubicBezTo>
              </a:path>
            </a:pathLst>
          </a:custGeom>
          <a:noFill/>
          <a:ln w="19050" cap="flat" cmpd="sng">
            <a:solidFill>
              <a:schemeClr val="dk2"/>
            </a:solidFill>
            <a:prstDash val="dash"/>
            <a:round/>
            <a:headEnd type="none" w="med" len="med"/>
            <a:tailEnd type="none" w="med" len="med"/>
          </a:ln>
        </p:spPr>
      </p:sp>
      <p:sp>
        <p:nvSpPr>
          <p:cNvPr id="275" name="Google Shape;275;p13"/>
          <p:cNvSpPr/>
          <p:nvPr/>
        </p:nvSpPr>
        <p:spPr>
          <a:xfrm>
            <a:off x="8423999" y="731046"/>
            <a:ext cx="172847" cy="152407"/>
          </a:xfrm>
          <a:custGeom>
            <a:avLst/>
            <a:gdLst/>
            <a:ahLst/>
            <a:cxnLst/>
            <a:rect l="l" t="t" r="r" b="b"/>
            <a:pathLst>
              <a:path w="12136" h="10699" extrusionOk="0">
                <a:moveTo>
                  <a:pt x="6069" y="1"/>
                </a:moveTo>
                <a:cubicBezTo>
                  <a:pt x="3975" y="1"/>
                  <a:pt x="1990" y="1241"/>
                  <a:pt x="1135" y="3296"/>
                </a:cubicBezTo>
                <a:cubicBezTo>
                  <a:pt x="1" y="6041"/>
                  <a:pt x="1294" y="9165"/>
                  <a:pt x="4019" y="10299"/>
                </a:cubicBezTo>
                <a:cubicBezTo>
                  <a:pt x="4682" y="10570"/>
                  <a:pt x="5371" y="10698"/>
                  <a:pt x="6048" y="10698"/>
                </a:cubicBezTo>
                <a:cubicBezTo>
                  <a:pt x="8154" y="10698"/>
                  <a:pt x="10159" y="9456"/>
                  <a:pt x="11001" y="7394"/>
                </a:cubicBezTo>
                <a:cubicBezTo>
                  <a:pt x="12135" y="4669"/>
                  <a:pt x="10842" y="1546"/>
                  <a:pt x="8117" y="412"/>
                </a:cubicBezTo>
                <a:cubicBezTo>
                  <a:pt x="7447" y="133"/>
                  <a:pt x="6752" y="1"/>
                  <a:pt x="606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13"/>
          <p:cNvSpPr/>
          <p:nvPr/>
        </p:nvSpPr>
        <p:spPr>
          <a:xfrm>
            <a:off x="8576400" y="1023101"/>
            <a:ext cx="100880" cy="88962"/>
          </a:xfrm>
          <a:custGeom>
            <a:avLst/>
            <a:gdLst/>
            <a:ahLst/>
            <a:cxnLst/>
            <a:rect l="l" t="t" r="r" b="b"/>
            <a:pathLst>
              <a:path w="12136" h="10699" extrusionOk="0">
                <a:moveTo>
                  <a:pt x="6069" y="1"/>
                </a:moveTo>
                <a:cubicBezTo>
                  <a:pt x="3975" y="1"/>
                  <a:pt x="1990" y="1241"/>
                  <a:pt x="1135" y="3296"/>
                </a:cubicBezTo>
                <a:cubicBezTo>
                  <a:pt x="1" y="6041"/>
                  <a:pt x="1294" y="9165"/>
                  <a:pt x="4019" y="10299"/>
                </a:cubicBezTo>
                <a:cubicBezTo>
                  <a:pt x="4682" y="10570"/>
                  <a:pt x="5371" y="10698"/>
                  <a:pt x="6048" y="10698"/>
                </a:cubicBezTo>
                <a:cubicBezTo>
                  <a:pt x="8154" y="10698"/>
                  <a:pt x="10159" y="9456"/>
                  <a:pt x="11001" y="7394"/>
                </a:cubicBezTo>
                <a:cubicBezTo>
                  <a:pt x="12135" y="4669"/>
                  <a:pt x="10842" y="1546"/>
                  <a:pt x="8117" y="412"/>
                </a:cubicBezTo>
                <a:cubicBezTo>
                  <a:pt x="7447" y="133"/>
                  <a:pt x="6752" y="1"/>
                  <a:pt x="606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13"/>
          <p:cNvSpPr/>
          <p:nvPr/>
        </p:nvSpPr>
        <p:spPr>
          <a:xfrm rot="5400000">
            <a:off x="8003254" y="3041562"/>
            <a:ext cx="1637425" cy="697169"/>
          </a:xfrm>
          <a:custGeom>
            <a:avLst/>
            <a:gdLst/>
            <a:ahLst/>
            <a:cxnLst/>
            <a:rect l="l" t="t" r="r" b="b"/>
            <a:pathLst>
              <a:path w="17010" h="7242" extrusionOk="0">
                <a:moveTo>
                  <a:pt x="1" y="1"/>
                </a:moveTo>
                <a:cubicBezTo>
                  <a:pt x="677" y="4099"/>
                  <a:pt x="4238" y="7242"/>
                  <a:pt x="8515" y="7242"/>
                </a:cubicBezTo>
                <a:cubicBezTo>
                  <a:pt x="12792" y="7242"/>
                  <a:pt x="16333" y="4099"/>
                  <a:pt x="170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Quote">
  <p:cSld name="CUSTOM_1">
    <p:bg>
      <p:bgPr>
        <a:blipFill>
          <a:blip r:embed="rId2">
            <a:alphaModFix/>
          </a:blip>
          <a:stretch>
            <a:fillRect/>
          </a:stretch>
        </a:blipFill>
        <a:effectLst/>
      </p:bgPr>
    </p:bg>
    <p:spTree>
      <p:nvGrpSpPr>
        <p:cNvPr id="1" name="Shape 278"/>
        <p:cNvGrpSpPr/>
        <p:nvPr/>
      </p:nvGrpSpPr>
      <p:grpSpPr>
        <a:xfrm>
          <a:off x="0" y="0"/>
          <a:ext cx="0" cy="0"/>
          <a:chOff x="0" y="0"/>
          <a:chExt cx="0" cy="0"/>
        </a:xfrm>
      </p:grpSpPr>
      <p:sp>
        <p:nvSpPr>
          <p:cNvPr id="279" name="Google Shape;279;p14"/>
          <p:cNvSpPr/>
          <p:nvPr/>
        </p:nvSpPr>
        <p:spPr>
          <a:xfrm rot="5400000">
            <a:off x="8062154" y="4356912"/>
            <a:ext cx="1637425" cy="697169"/>
          </a:xfrm>
          <a:custGeom>
            <a:avLst/>
            <a:gdLst/>
            <a:ahLst/>
            <a:cxnLst/>
            <a:rect l="l" t="t" r="r" b="b"/>
            <a:pathLst>
              <a:path w="17010" h="7242" extrusionOk="0">
                <a:moveTo>
                  <a:pt x="1" y="1"/>
                </a:moveTo>
                <a:cubicBezTo>
                  <a:pt x="677" y="4099"/>
                  <a:pt x="4238" y="7242"/>
                  <a:pt x="8515" y="7242"/>
                </a:cubicBezTo>
                <a:cubicBezTo>
                  <a:pt x="12792" y="7242"/>
                  <a:pt x="16333" y="4099"/>
                  <a:pt x="170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14"/>
          <p:cNvSpPr txBox="1">
            <a:spLocks noGrp="1"/>
          </p:cNvSpPr>
          <p:nvPr>
            <p:ph type="subTitle" idx="1"/>
          </p:nvPr>
        </p:nvSpPr>
        <p:spPr>
          <a:xfrm flipH="1">
            <a:off x="2272325" y="2013075"/>
            <a:ext cx="4713900" cy="1268400"/>
          </a:xfrm>
          <a:prstGeom prst="rect">
            <a:avLst/>
          </a:prstGeom>
        </p:spPr>
        <p:txBody>
          <a:bodyPr spcFirstLastPara="1" wrap="square" lIns="91425" tIns="91425" rIns="91425" bIns="91425" anchor="b" anchorCtr="0">
            <a:normAutofit/>
          </a:bodyPr>
          <a:lstStyle>
            <a:lvl1pPr lvl="0" algn="ctr" rtl="0">
              <a:lnSpc>
                <a:spcPct val="100000"/>
              </a:lnSpc>
              <a:spcBef>
                <a:spcPts val="0"/>
              </a:spcBef>
              <a:spcAft>
                <a:spcPts val="0"/>
              </a:spcAft>
              <a:buSzPts val="2700"/>
              <a:buNone/>
              <a:defRPr sz="20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281" name="Google Shape;281;p14"/>
          <p:cNvSpPr txBox="1">
            <a:spLocks noGrp="1"/>
          </p:cNvSpPr>
          <p:nvPr>
            <p:ph type="ctrTitle"/>
          </p:nvPr>
        </p:nvSpPr>
        <p:spPr>
          <a:xfrm flipH="1">
            <a:off x="3111713" y="3707100"/>
            <a:ext cx="3035100" cy="6777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1100"/>
              <a:buNone/>
              <a:defRPr sz="1800"/>
            </a:lvl1pPr>
            <a:lvl2pPr lvl="1" algn="ctr" rtl="0">
              <a:spcBef>
                <a:spcPts val="0"/>
              </a:spcBef>
              <a:spcAft>
                <a:spcPts val="0"/>
              </a:spcAft>
              <a:buClr>
                <a:schemeClr val="dk2"/>
              </a:buClr>
              <a:buSzPts val="12000"/>
              <a:buNone/>
              <a:defRPr sz="12000">
                <a:solidFill>
                  <a:schemeClr val="dk2"/>
                </a:solidFill>
              </a:defRPr>
            </a:lvl2pPr>
            <a:lvl3pPr lvl="2" algn="ctr" rtl="0">
              <a:spcBef>
                <a:spcPts val="0"/>
              </a:spcBef>
              <a:spcAft>
                <a:spcPts val="0"/>
              </a:spcAft>
              <a:buClr>
                <a:schemeClr val="dk2"/>
              </a:buClr>
              <a:buSzPts val="12000"/>
              <a:buNone/>
              <a:defRPr sz="12000">
                <a:solidFill>
                  <a:schemeClr val="dk2"/>
                </a:solidFill>
              </a:defRPr>
            </a:lvl3pPr>
            <a:lvl4pPr lvl="3" algn="ctr" rtl="0">
              <a:spcBef>
                <a:spcPts val="0"/>
              </a:spcBef>
              <a:spcAft>
                <a:spcPts val="0"/>
              </a:spcAft>
              <a:buClr>
                <a:schemeClr val="dk2"/>
              </a:buClr>
              <a:buSzPts val="12000"/>
              <a:buNone/>
              <a:defRPr sz="12000">
                <a:solidFill>
                  <a:schemeClr val="dk2"/>
                </a:solidFill>
              </a:defRPr>
            </a:lvl4pPr>
            <a:lvl5pPr lvl="4" algn="ctr" rtl="0">
              <a:spcBef>
                <a:spcPts val="0"/>
              </a:spcBef>
              <a:spcAft>
                <a:spcPts val="0"/>
              </a:spcAft>
              <a:buClr>
                <a:schemeClr val="dk2"/>
              </a:buClr>
              <a:buSzPts val="12000"/>
              <a:buNone/>
              <a:defRPr sz="12000">
                <a:solidFill>
                  <a:schemeClr val="dk2"/>
                </a:solidFill>
              </a:defRPr>
            </a:lvl5pPr>
            <a:lvl6pPr lvl="5" algn="ctr" rtl="0">
              <a:spcBef>
                <a:spcPts val="0"/>
              </a:spcBef>
              <a:spcAft>
                <a:spcPts val="0"/>
              </a:spcAft>
              <a:buClr>
                <a:schemeClr val="dk2"/>
              </a:buClr>
              <a:buSzPts val="12000"/>
              <a:buNone/>
              <a:defRPr sz="12000">
                <a:solidFill>
                  <a:schemeClr val="dk2"/>
                </a:solidFill>
              </a:defRPr>
            </a:lvl6pPr>
            <a:lvl7pPr lvl="6" algn="ctr" rtl="0">
              <a:spcBef>
                <a:spcPts val="0"/>
              </a:spcBef>
              <a:spcAft>
                <a:spcPts val="0"/>
              </a:spcAft>
              <a:buClr>
                <a:schemeClr val="dk2"/>
              </a:buClr>
              <a:buSzPts val="12000"/>
              <a:buNone/>
              <a:defRPr sz="12000">
                <a:solidFill>
                  <a:schemeClr val="dk2"/>
                </a:solidFill>
              </a:defRPr>
            </a:lvl7pPr>
            <a:lvl8pPr lvl="7" algn="ctr" rtl="0">
              <a:spcBef>
                <a:spcPts val="0"/>
              </a:spcBef>
              <a:spcAft>
                <a:spcPts val="0"/>
              </a:spcAft>
              <a:buClr>
                <a:schemeClr val="dk2"/>
              </a:buClr>
              <a:buSzPts val="12000"/>
              <a:buNone/>
              <a:defRPr sz="12000">
                <a:solidFill>
                  <a:schemeClr val="dk2"/>
                </a:solidFill>
              </a:defRPr>
            </a:lvl8pPr>
            <a:lvl9pPr lvl="8" algn="ctr" rtl="0">
              <a:spcBef>
                <a:spcPts val="0"/>
              </a:spcBef>
              <a:spcAft>
                <a:spcPts val="0"/>
              </a:spcAft>
              <a:buClr>
                <a:schemeClr val="dk2"/>
              </a:buClr>
              <a:buSzPts val="12000"/>
              <a:buNone/>
              <a:defRPr sz="12000">
                <a:solidFill>
                  <a:schemeClr val="dk2"/>
                </a:solidFill>
              </a:defRPr>
            </a:lvl9pPr>
          </a:lstStyle>
          <a:p>
            <a:endParaRPr/>
          </a:p>
        </p:txBody>
      </p:sp>
      <p:grpSp>
        <p:nvGrpSpPr>
          <p:cNvPr id="282" name="Google Shape;282;p14"/>
          <p:cNvGrpSpPr/>
          <p:nvPr/>
        </p:nvGrpSpPr>
        <p:grpSpPr>
          <a:xfrm rot="1854440">
            <a:off x="7578757" y="266998"/>
            <a:ext cx="645259" cy="1378671"/>
            <a:chOff x="4600125" y="3360075"/>
            <a:chExt cx="861550" cy="1840800"/>
          </a:xfrm>
        </p:grpSpPr>
        <p:sp>
          <p:nvSpPr>
            <p:cNvPr id="283" name="Google Shape;283;p14"/>
            <p:cNvSpPr/>
            <p:nvPr/>
          </p:nvSpPr>
          <p:spPr>
            <a:xfrm>
              <a:off x="4600125" y="3360075"/>
              <a:ext cx="861550" cy="1840800"/>
            </a:xfrm>
            <a:custGeom>
              <a:avLst/>
              <a:gdLst/>
              <a:ahLst/>
              <a:cxnLst/>
              <a:rect l="l" t="t" r="r" b="b"/>
              <a:pathLst>
                <a:path w="34462" h="73632" extrusionOk="0">
                  <a:moveTo>
                    <a:pt x="1402" y="831"/>
                  </a:moveTo>
                  <a:cubicBezTo>
                    <a:pt x="4833" y="2882"/>
                    <a:pt x="6758" y="6501"/>
                    <a:pt x="8328" y="10058"/>
                  </a:cubicBezTo>
                  <a:cubicBezTo>
                    <a:pt x="8621" y="10707"/>
                    <a:pt x="8893" y="11356"/>
                    <a:pt x="9165" y="11983"/>
                  </a:cubicBezTo>
                  <a:cubicBezTo>
                    <a:pt x="7841" y="13869"/>
                    <a:pt x="5759" y="14931"/>
                    <a:pt x="3529" y="14931"/>
                  </a:cubicBezTo>
                  <a:cubicBezTo>
                    <a:pt x="2938" y="14931"/>
                    <a:pt x="2337" y="14857"/>
                    <a:pt x="1737" y="14703"/>
                  </a:cubicBezTo>
                  <a:lnTo>
                    <a:pt x="1674" y="14703"/>
                  </a:lnTo>
                  <a:cubicBezTo>
                    <a:pt x="1193" y="10163"/>
                    <a:pt x="649" y="5372"/>
                    <a:pt x="1402" y="831"/>
                  </a:cubicBezTo>
                  <a:close/>
                  <a:moveTo>
                    <a:pt x="13914" y="22006"/>
                  </a:moveTo>
                  <a:lnTo>
                    <a:pt x="13914" y="22006"/>
                  </a:lnTo>
                  <a:cubicBezTo>
                    <a:pt x="14479" y="22341"/>
                    <a:pt x="15086" y="22654"/>
                    <a:pt x="15693" y="22968"/>
                  </a:cubicBezTo>
                  <a:cubicBezTo>
                    <a:pt x="16551" y="23450"/>
                    <a:pt x="17806" y="23889"/>
                    <a:pt x="18371" y="24726"/>
                  </a:cubicBezTo>
                  <a:cubicBezTo>
                    <a:pt x="18894" y="25458"/>
                    <a:pt x="19103" y="26588"/>
                    <a:pt x="19396" y="27425"/>
                  </a:cubicBezTo>
                  <a:cubicBezTo>
                    <a:pt x="19710" y="28304"/>
                    <a:pt x="20003" y="29204"/>
                    <a:pt x="20317" y="30061"/>
                  </a:cubicBezTo>
                  <a:cubicBezTo>
                    <a:pt x="21447" y="33012"/>
                    <a:pt x="23476" y="35627"/>
                    <a:pt x="24334" y="38703"/>
                  </a:cubicBezTo>
                  <a:cubicBezTo>
                    <a:pt x="22556" y="37698"/>
                    <a:pt x="20861" y="36548"/>
                    <a:pt x="19082" y="35585"/>
                  </a:cubicBezTo>
                  <a:cubicBezTo>
                    <a:pt x="17409" y="31024"/>
                    <a:pt x="15651" y="26504"/>
                    <a:pt x="13914" y="22006"/>
                  </a:cubicBezTo>
                  <a:close/>
                  <a:moveTo>
                    <a:pt x="3097" y="27048"/>
                  </a:moveTo>
                  <a:cubicBezTo>
                    <a:pt x="3222" y="27718"/>
                    <a:pt x="3390" y="28367"/>
                    <a:pt x="3515" y="29036"/>
                  </a:cubicBezTo>
                  <a:cubicBezTo>
                    <a:pt x="4436" y="33158"/>
                    <a:pt x="5524" y="37196"/>
                    <a:pt x="6821" y="41214"/>
                  </a:cubicBezTo>
                  <a:cubicBezTo>
                    <a:pt x="6758" y="41214"/>
                    <a:pt x="6758" y="41214"/>
                    <a:pt x="6758" y="41235"/>
                  </a:cubicBezTo>
                  <a:cubicBezTo>
                    <a:pt x="6089" y="42992"/>
                    <a:pt x="5650" y="44875"/>
                    <a:pt x="5168" y="46696"/>
                  </a:cubicBezTo>
                  <a:cubicBezTo>
                    <a:pt x="4143" y="43578"/>
                    <a:pt x="3139" y="40481"/>
                    <a:pt x="2155" y="37364"/>
                  </a:cubicBezTo>
                  <a:cubicBezTo>
                    <a:pt x="1590" y="35502"/>
                    <a:pt x="795" y="33723"/>
                    <a:pt x="1318" y="31756"/>
                  </a:cubicBezTo>
                  <a:cubicBezTo>
                    <a:pt x="1737" y="30166"/>
                    <a:pt x="2490" y="28597"/>
                    <a:pt x="3097" y="27048"/>
                  </a:cubicBezTo>
                  <a:close/>
                  <a:moveTo>
                    <a:pt x="9479" y="12695"/>
                  </a:moveTo>
                  <a:cubicBezTo>
                    <a:pt x="10985" y="16252"/>
                    <a:pt x="12366" y="19851"/>
                    <a:pt x="13768" y="23450"/>
                  </a:cubicBezTo>
                  <a:cubicBezTo>
                    <a:pt x="17304" y="32551"/>
                    <a:pt x="20463" y="41758"/>
                    <a:pt x="23707" y="50964"/>
                  </a:cubicBezTo>
                  <a:cubicBezTo>
                    <a:pt x="23580" y="50962"/>
                    <a:pt x="23453" y="50961"/>
                    <a:pt x="23326" y="50961"/>
                  </a:cubicBezTo>
                  <a:cubicBezTo>
                    <a:pt x="22281" y="50961"/>
                    <a:pt x="21236" y="51031"/>
                    <a:pt x="20191" y="51069"/>
                  </a:cubicBezTo>
                  <a:cubicBezTo>
                    <a:pt x="19501" y="51090"/>
                    <a:pt x="18769" y="51027"/>
                    <a:pt x="18141" y="51362"/>
                  </a:cubicBezTo>
                  <a:cubicBezTo>
                    <a:pt x="18115" y="51341"/>
                    <a:pt x="18083" y="51332"/>
                    <a:pt x="18052" y="51332"/>
                  </a:cubicBezTo>
                  <a:cubicBezTo>
                    <a:pt x="17957" y="51332"/>
                    <a:pt x="17858" y="51414"/>
                    <a:pt x="17890" y="51508"/>
                  </a:cubicBezTo>
                  <a:cubicBezTo>
                    <a:pt x="17116" y="52010"/>
                    <a:pt x="16488" y="52868"/>
                    <a:pt x="15902" y="53517"/>
                  </a:cubicBezTo>
                  <a:cubicBezTo>
                    <a:pt x="14981" y="54437"/>
                    <a:pt x="14040" y="55379"/>
                    <a:pt x="13140" y="56341"/>
                  </a:cubicBezTo>
                  <a:cubicBezTo>
                    <a:pt x="9311" y="47658"/>
                    <a:pt x="6214" y="38661"/>
                    <a:pt x="4143" y="29371"/>
                  </a:cubicBezTo>
                  <a:cubicBezTo>
                    <a:pt x="3097" y="24705"/>
                    <a:pt x="2302" y="19955"/>
                    <a:pt x="1779" y="15206"/>
                  </a:cubicBezTo>
                  <a:lnTo>
                    <a:pt x="1779" y="15206"/>
                  </a:lnTo>
                  <a:cubicBezTo>
                    <a:pt x="2441" y="15407"/>
                    <a:pt x="3117" y="15503"/>
                    <a:pt x="3789" y="15503"/>
                  </a:cubicBezTo>
                  <a:cubicBezTo>
                    <a:pt x="5982" y="15503"/>
                    <a:pt x="8117" y="14473"/>
                    <a:pt x="9479" y="12695"/>
                  </a:cubicBezTo>
                  <a:close/>
                  <a:moveTo>
                    <a:pt x="23016" y="51529"/>
                  </a:moveTo>
                  <a:cubicBezTo>
                    <a:pt x="23279" y="51538"/>
                    <a:pt x="23547" y="51540"/>
                    <a:pt x="23817" y="51540"/>
                  </a:cubicBezTo>
                  <a:cubicBezTo>
                    <a:pt x="24070" y="51540"/>
                    <a:pt x="24326" y="51538"/>
                    <a:pt x="24581" y="51538"/>
                  </a:cubicBezTo>
                  <a:cubicBezTo>
                    <a:pt x="25311" y="51538"/>
                    <a:pt x="26040" y="51554"/>
                    <a:pt x="26720" y="51675"/>
                  </a:cubicBezTo>
                  <a:cubicBezTo>
                    <a:pt x="28352" y="51947"/>
                    <a:pt x="29084" y="54605"/>
                    <a:pt x="29712" y="55965"/>
                  </a:cubicBezTo>
                  <a:cubicBezTo>
                    <a:pt x="31009" y="58748"/>
                    <a:pt x="32264" y="61572"/>
                    <a:pt x="33436" y="64439"/>
                  </a:cubicBezTo>
                  <a:cubicBezTo>
                    <a:pt x="30298" y="63539"/>
                    <a:pt x="26992" y="62786"/>
                    <a:pt x="23748" y="62681"/>
                  </a:cubicBezTo>
                  <a:cubicBezTo>
                    <a:pt x="23644" y="62681"/>
                    <a:pt x="23560" y="62723"/>
                    <a:pt x="23497" y="62828"/>
                  </a:cubicBezTo>
                  <a:cubicBezTo>
                    <a:pt x="23497" y="62786"/>
                    <a:pt x="23497" y="62702"/>
                    <a:pt x="23476" y="62660"/>
                  </a:cubicBezTo>
                  <a:cubicBezTo>
                    <a:pt x="23351" y="61865"/>
                    <a:pt x="22744" y="60945"/>
                    <a:pt x="22409" y="60212"/>
                  </a:cubicBezTo>
                  <a:cubicBezTo>
                    <a:pt x="21970" y="59229"/>
                    <a:pt x="21510" y="58225"/>
                    <a:pt x="21049" y="57262"/>
                  </a:cubicBezTo>
                  <a:cubicBezTo>
                    <a:pt x="20212" y="55504"/>
                    <a:pt x="19396" y="53726"/>
                    <a:pt x="18476" y="52010"/>
                  </a:cubicBezTo>
                  <a:cubicBezTo>
                    <a:pt x="19815" y="51424"/>
                    <a:pt x="21510" y="51592"/>
                    <a:pt x="23016" y="51529"/>
                  </a:cubicBezTo>
                  <a:close/>
                  <a:moveTo>
                    <a:pt x="18099" y="52136"/>
                  </a:moveTo>
                  <a:cubicBezTo>
                    <a:pt x="19375" y="55191"/>
                    <a:pt x="20777" y="58225"/>
                    <a:pt x="22116" y="61258"/>
                  </a:cubicBezTo>
                  <a:cubicBezTo>
                    <a:pt x="22430" y="61970"/>
                    <a:pt x="22828" y="62681"/>
                    <a:pt x="22577" y="63539"/>
                  </a:cubicBezTo>
                  <a:cubicBezTo>
                    <a:pt x="22493" y="63937"/>
                    <a:pt x="22054" y="64355"/>
                    <a:pt x="21865" y="64711"/>
                  </a:cubicBezTo>
                  <a:lnTo>
                    <a:pt x="20422" y="67054"/>
                  </a:lnTo>
                  <a:cubicBezTo>
                    <a:pt x="19501" y="68477"/>
                    <a:pt x="18580" y="69942"/>
                    <a:pt x="17681" y="71386"/>
                  </a:cubicBezTo>
                  <a:cubicBezTo>
                    <a:pt x="16676" y="69042"/>
                    <a:pt x="15693" y="66678"/>
                    <a:pt x="14689" y="64292"/>
                  </a:cubicBezTo>
                  <a:cubicBezTo>
                    <a:pt x="13642" y="61782"/>
                    <a:pt x="12282" y="58915"/>
                    <a:pt x="14061" y="56404"/>
                  </a:cubicBezTo>
                  <a:cubicBezTo>
                    <a:pt x="14165" y="56237"/>
                    <a:pt x="14124" y="56111"/>
                    <a:pt x="14019" y="56007"/>
                  </a:cubicBezTo>
                  <a:cubicBezTo>
                    <a:pt x="15191" y="54793"/>
                    <a:pt x="16300" y="53475"/>
                    <a:pt x="17597" y="52450"/>
                  </a:cubicBezTo>
                  <a:cubicBezTo>
                    <a:pt x="17743" y="52324"/>
                    <a:pt x="17911" y="52219"/>
                    <a:pt x="18099" y="52136"/>
                  </a:cubicBezTo>
                  <a:close/>
                  <a:moveTo>
                    <a:pt x="23455" y="63142"/>
                  </a:moveTo>
                  <a:cubicBezTo>
                    <a:pt x="23476" y="63204"/>
                    <a:pt x="23560" y="63246"/>
                    <a:pt x="23644" y="63246"/>
                  </a:cubicBezTo>
                  <a:cubicBezTo>
                    <a:pt x="24836" y="63435"/>
                    <a:pt x="26071" y="63623"/>
                    <a:pt x="27243" y="63832"/>
                  </a:cubicBezTo>
                  <a:cubicBezTo>
                    <a:pt x="27159" y="63916"/>
                    <a:pt x="27117" y="64020"/>
                    <a:pt x="27201" y="64167"/>
                  </a:cubicBezTo>
                  <a:cubicBezTo>
                    <a:pt x="27724" y="65088"/>
                    <a:pt x="28268" y="65945"/>
                    <a:pt x="28686" y="66887"/>
                  </a:cubicBezTo>
                  <a:cubicBezTo>
                    <a:pt x="29000" y="67598"/>
                    <a:pt x="29712" y="68373"/>
                    <a:pt x="28498" y="68435"/>
                  </a:cubicBezTo>
                  <a:cubicBezTo>
                    <a:pt x="28478" y="68436"/>
                    <a:pt x="28458" y="68437"/>
                    <a:pt x="28438" y="68437"/>
                  </a:cubicBezTo>
                  <a:cubicBezTo>
                    <a:pt x="27945" y="68437"/>
                    <a:pt x="27327" y="68201"/>
                    <a:pt x="26845" y="68101"/>
                  </a:cubicBezTo>
                  <a:cubicBezTo>
                    <a:pt x="26820" y="68094"/>
                    <a:pt x="26796" y="68091"/>
                    <a:pt x="26772" y="68091"/>
                  </a:cubicBezTo>
                  <a:cubicBezTo>
                    <a:pt x="26556" y="68091"/>
                    <a:pt x="26397" y="68333"/>
                    <a:pt x="26510" y="68540"/>
                  </a:cubicBezTo>
                  <a:cubicBezTo>
                    <a:pt x="27159" y="69774"/>
                    <a:pt x="27536" y="71030"/>
                    <a:pt x="27661" y="72390"/>
                  </a:cubicBezTo>
                  <a:cubicBezTo>
                    <a:pt x="26489" y="70967"/>
                    <a:pt x="25276" y="69586"/>
                    <a:pt x="24104" y="68163"/>
                  </a:cubicBezTo>
                  <a:cubicBezTo>
                    <a:pt x="24047" y="68100"/>
                    <a:pt x="23982" y="68073"/>
                    <a:pt x="23918" y="68073"/>
                  </a:cubicBezTo>
                  <a:cubicBezTo>
                    <a:pt x="23771" y="68073"/>
                    <a:pt x="23631" y="68212"/>
                    <a:pt x="23602" y="68373"/>
                  </a:cubicBezTo>
                  <a:cubicBezTo>
                    <a:pt x="23476" y="69481"/>
                    <a:pt x="23372" y="70611"/>
                    <a:pt x="23246" y="71699"/>
                  </a:cubicBezTo>
                  <a:cubicBezTo>
                    <a:pt x="21970" y="70423"/>
                    <a:pt x="21300" y="68833"/>
                    <a:pt x="21238" y="66992"/>
                  </a:cubicBezTo>
                  <a:cubicBezTo>
                    <a:pt x="21300" y="66887"/>
                    <a:pt x="21363" y="66782"/>
                    <a:pt x="21447" y="66678"/>
                  </a:cubicBezTo>
                  <a:cubicBezTo>
                    <a:pt x="22033" y="65715"/>
                    <a:pt x="23288" y="64397"/>
                    <a:pt x="23455" y="63142"/>
                  </a:cubicBezTo>
                  <a:close/>
                  <a:moveTo>
                    <a:pt x="1170" y="0"/>
                  </a:moveTo>
                  <a:cubicBezTo>
                    <a:pt x="1035" y="0"/>
                    <a:pt x="888" y="75"/>
                    <a:pt x="858" y="224"/>
                  </a:cubicBezTo>
                  <a:cubicBezTo>
                    <a:pt x="0" y="5079"/>
                    <a:pt x="565" y="10163"/>
                    <a:pt x="1130" y="15059"/>
                  </a:cubicBezTo>
                  <a:cubicBezTo>
                    <a:pt x="1590" y="18867"/>
                    <a:pt x="2176" y="22654"/>
                    <a:pt x="2950" y="26421"/>
                  </a:cubicBezTo>
                  <a:cubicBezTo>
                    <a:pt x="2909" y="26463"/>
                    <a:pt x="2888" y="26463"/>
                    <a:pt x="2867" y="26504"/>
                  </a:cubicBezTo>
                  <a:cubicBezTo>
                    <a:pt x="2134" y="28178"/>
                    <a:pt x="1235" y="29852"/>
                    <a:pt x="712" y="31610"/>
                  </a:cubicBezTo>
                  <a:cubicBezTo>
                    <a:pt x="230" y="33221"/>
                    <a:pt x="607" y="34623"/>
                    <a:pt x="1088" y="36213"/>
                  </a:cubicBezTo>
                  <a:cubicBezTo>
                    <a:pt x="2323" y="40105"/>
                    <a:pt x="3578" y="43997"/>
                    <a:pt x="4854" y="47909"/>
                  </a:cubicBezTo>
                  <a:cubicBezTo>
                    <a:pt x="4909" y="48050"/>
                    <a:pt x="5047" y="48129"/>
                    <a:pt x="5179" y="48129"/>
                  </a:cubicBezTo>
                  <a:cubicBezTo>
                    <a:pt x="5303" y="48129"/>
                    <a:pt x="5421" y="48061"/>
                    <a:pt x="5461" y="47909"/>
                  </a:cubicBezTo>
                  <a:cubicBezTo>
                    <a:pt x="5984" y="46026"/>
                    <a:pt x="6654" y="44101"/>
                    <a:pt x="7072" y="42176"/>
                  </a:cubicBezTo>
                  <a:cubicBezTo>
                    <a:pt x="8725" y="47135"/>
                    <a:pt x="10650" y="52010"/>
                    <a:pt x="12910" y="56718"/>
                  </a:cubicBezTo>
                  <a:cubicBezTo>
                    <a:pt x="12926" y="56782"/>
                    <a:pt x="12979" y="56809"/>
                    <a:pt x="13021" y="56809"/>
                  </a:cubicBezTo>
                  <a:cubicBezTo>
                    <a:pt x="13034" y="56809"/>
                    <a:pt x="13047" y="56807"/>
                    <a:pt x="13056" y="56802"/>
                  </a:cubicBezTo>
                  <a:lnTo>
                    <a:pt x="13056" y="56802"/>
                  </a:lnTo>
                  <a:cubicBezTo>
                    <a:pt x="12052" y="58748"/>
                    <a:pt x="12638" y="61091"/>
                    <a:pt x="13454" y="63100"/>
                  </a:cubicBezTo>
                  <a:cubicBezTo>
                    <a:pt x="14689" y="66155"/>
                    <a:pt x="16028" y="69189"/>
                    <a:pt x="17304" y="72243"/>
                  </a:cubicBezTo>
                  <a:cubicBezTo>
                    <a:pt x="17364" y="72400"/>
                    <a:pt x="17500" y="72494"/>
                    <a:pt x="17641" y="72494"/>
                  </a:cubicBezTo>
                  <a:cubicBezTo>
                    <a:pt x="17745" y="72494"/>
                    <a:pt x="17852" y="72443"/>
                    <a:pt x="17932" y="72327"/>
                  </a:cubicBezTo>
                  <a:cubicBezTo>
                    <a:pt x="18915" y="70737"/>
                    <a:pt x="19940" y="69147"/>
                    <a:pt x="20945" y="67536"/>
                  </a:cubicBezTo>
                  <a:cubicBezTo>
                    <a:pt x="21007" y="69461"/>
                    <a:pt x="21844" y="71176"/>
                    <a:pt x="23267" y="72515"/>
                  </a:cubicBezTo>
                  <a:cubicBezTo>
                    <a:pt x="23325" y="72573"/>
                    <a:pt x="23386" y="72597"/>
                    <a:pt x="23445" y="72597"/>
                  </a:cubicBezTo>
                  <a:cubicBezTo>
                    <a:pt x="23577" y="72597"/>
                    <a:pt x="23692" y="72472"/>
                    <a:pt x="23707" y="72327"/>
                  </a:cubicBezTo>
                  <a:cubicBezTo>
                    <a:pt x="23832" y="71260"/>
                    <a:pt x="23979" y="70193"/>
                    <a:pt x="24083" y="69147"/>
                  </a:cubicBezTo>
                  <a:lnTo>
                    <a:pt x="27766" y="73541"/>
                  </a:lnTo>
                  <a:cubicBezTo>
                    <a:pt x="27823" y="73604"/>
                    <a:pt x="27894" y="73631"/>
                    <a:pt x="27965" y="73631"/>
                  </a:cubicBezTo>
                  <a:cubicBezTo>
                    <a:pt x="28127" y="73631"/>
                    <a:pt x="28289" y="73491"/>
                    <a:pt x="28289" y="73331"/>
                  </a:cubicBezTo>
                  <a:cubicBezTo>
                    <a:pt x="28268" y="71783"/>
                    <a:pt x="27954" y="70318"/>
                    <a:pt x="27326" y="68937"/>
                  </a:cubicBezTo>
                  <a:lnTo>
                    <a:pt x="27326" y="68937"/>
                  </a:lnTo>
                  <a:cubicBezTo>
                    <a:pt x="27817" y="69079"/>
                    <a:pt x="28426" y="69255"/>
                    <a:pt x="28930" y="69255"/>
                  </a:cubicBezTo>
                  <a:cubicBezTo>
                    <a:pt x="29394" y="69255"/>
                    <a:pt x="29769" y="69106"/>
                    <a:pt x="29879" y="68645"/>
                  </a:cubicBezTo>
                  <a:cubicBezTo>
                    <a:pt x="29984" y="68163"/>
                    <a:pt x="29565" y="67515"/>
                    <a:pt x="29419" y="67117"/>
                  </a:cubicBezTo>
                  <a:cubicBezTo>
                    <a:pt x="28937" y="66029"/>
                    <a:pt x="28414" y="64920"/>
                    <a:pt x="27682" y="63979"/>
                  </a:cubicBezTo>
                  <a:lnTo>
                    <a:pt x="27682" y="63979"/>
                  </a:lnTo>
                  <a:cubicBezTo>
                    <a:pt x="29774" y="64334"/>
                    <a:pt x="31867" y="64753"/>
                    <a:pt x="33938" y="65339"/>
                  </a:cubicBezTo>
                  <a:cubicBezTo>
                    <a:pt x="34168" y="65339"/>
                    <a:pt x="34461" y="65108"/>
                    <a:pt x="34357" y="64857"/>
                  </a:cubicBezTo>
                  <a:cubicBezTo>
                    <a:pt x="32892" y="61321"/>
                    <a:pt x="31344" y="57848"/>
                    <a:pt x="29670" y="54396"/>
                  </a:cubicBezTo>
                  <a:cubicBezTo>
                    <a:pt x="29189" y="53370"/>
                    <a:pt x="28707" y="51403"/>
                    <a:pt x="27452" y="51090"/>
                  </a:cubicBezTo>
                  <a:cubicBezTo>
                    <a:pt x="27227" y="51037"/>
                    <a:pt x="26978" y="51020"/>
                    <a:pt x="26723" y="51020"/>
                  </a:cubicBezTo>
                  <a:cubicBezTo>
                    <a:pt x="26264" y="51020"/>
                    <a:pt x="25784" y="51076"/>
                    <a:pt x="25380" y="51090"/>
                  </a:cubicBezTo>
                  <a:cubicBezTo>
                    <a:pt x="25046" y="51090"/>
                    <a:pt x="24711" y="51111"/>
                    <a:pt x="24376" y="51111"/>
                  </a:cubicBezTo>
                  <a:lnTo>
                    <a:pt x="24376" y="50964"/>
                  </a:lnTo>
                  <a:cubicBezTo>
                    <a:pt x="22849" y="46110"/>
                    <a:pt x="21175" y="41318"/>
                    <a:pt x="19417" y="36527"/>
                  </a:cubicBezTo>
                  <a:lnTo>
                    <a:pt x="19417" y="36527"/>
                  </a:lnTo>
                  <a:cubicBezTo>
                    <a:pt x="21049" y="37698"/>
                    <a:pt x="22911" y="38640"/>
                    <a:pt x="24648" y="39582"/>
                  </a:cubicBezTo>
                  <a:cubicBezTo>
                    <a:pt x="24704" y="39607"/>
                    <a:pt x="24759" y="39619"/>
                    <a:pt x="24810" y="39619"/>
                  </a:cubicBezTo>
                  <a:cubicBezTo>
                    <a:pt x="25011" y="39619"/>
                    <a:pt x="25163" y="39442"/>
                    <a:pt x="25129" y="39226"/>
                  </a:cubicBezTo>
                  <a:cubicBezTo>
                    <a:pt x="24753" y="37489"/>
                    <a:pt x="24000" y="35941"/>
                    <a:pt x="23142" y="34413"/>
                  </a:cubicBezTo>
                  <a:cubicBezTo>
                    <a:pt x="22054" y="32468"/>
                    <a:pt x="21154" y="30543"/>
                    <a:pt x="20422" y="28450"/>
                  </a:cubicBezTo>
                  <a:cubicBezTo>
                    <a:pt x="19919" y="27027"/>
                    <a:pt x="19606" y="24893"/>
                    <a:pt x="18434" y="23868"/>
                  </a:cubicBezTo>
                  <a:cubicBezTo>
                    <a:pt x="17848" y="23366"/>
                    <a:pt x="17095" y="23073"/>
                    <a:pt x="16404" y="22738"/>
                  </a:cubicBezTo>
                  <a:cubicBezTo>
                    <a:pt x="15505" y="22278"/>
                    <a:pt x="14584" y="21776"/>
                    <a:pt x="13642" y="21336"/>
                  </a:cubicBezTo>
                  <a:cubicBezTo>
                    <a:pt x="11968" y="17047"/>
                    <a:pt x="10315" y="12695"/>
                    <a:pt x="8390" y="8510"/>
                  </a:cubicBezTo>
                  <a:cubicBezTo>
                    <a:pt x="6779" y="5120"/>
                    <a:pt x="4729" y="1835"/>
                    <a:pt x="1318" y="36"/>
                  </a:cubicBezTo>
                  <a:cubicBezTo>
                    <a:pt x="1276" y="12"/>
                    <a:pt x="1224" y="0"/>
                    <a:pt x="11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14"/>
            <p:cNvSpPr/>
            <p:nvPr/>
          </p:nvSpPr>
          <p:spPr>
            <a:xfrm>
              <a:off x="4737175" y="3833525"/>
              <a:ext cx="119800" cy="118550"/>
            </a:xfrm>
            <a:custGeom>
              <a:avLst/>
              <a:gdLst/>
              <a:ahLst/>
              <a:cxnLst/>
              <a:rect l="l" t="t" r="r" b="b"/>
              <a:pathLst>
                <a:path w="4792" h="4742" extrusionOk="0">
                  <a:moveTo>
                    <a:pt x="2469" y="536"/>
                  </a:moveTo>
                  <a:lnTo>
                    <a:pt x="2469" y="536"/>
                  </a:lnTo>
                  <a:cubicBezTo>
                    <a:pt x="4520" y="871"/>
                    <a:pt x="4792" y="4135"/>
                    <a:pt x="2406" y="4135"/>
                  </a:cubicBezTo>
                  <a:cubicBezTo>
                    <a:pt x="1465" y="4135"/>
                    <a:pt x="628" y="3549"/>
                    <a:pt x="628" y="2545"/>
                  </a:cubicBezTo>
                  <a:cubicBezTo>
                    <a:pt x="628" y="1457"/>
                    <a:pt x="1444" y="892"/>
                    <a:pt x="2364" y="578"/>
                  </a:cubicBezTo>
                  <a:cubicBezTo>
                    <a:pt x="2406" y="557"/>
                    <a:pt x="2427" y="557"/>
                    <a:pt x="2469" y="536"/>
                  </a:cubicBezTo>
                  <a:close/>
                  <a:moveTo>
                    <a:pt x="2111" y="0"/>
                  </a:moveTo>
                  <a:cubicBezTo>
                    <a:pt x="927" y="0"/>
                    <a:pt x="21" y="1451"/>
                    <a:pt x="21" y="2524"/>
                  </a:cubicBezTo>
                  <a:cubicBezTo>
                    <a:pt x="0" y="3821"/>
                    <a:pt x="1151" y="4742"/>
                    <a:pt x="2406" y="4742"/>
                  </a:cubicBezTo>
                  <a:cubicBezTo>
                    <a:pt x="3683" y="4742"/>
                    <a:pt x="4792" y="3821"/>
                    <a:pt x="4792" y="2524"/>
                  </a:cubicBezTo>
                  <a:cubicBezTo>
                    <a:pt x="4792" y="1247"/>
                    <a:pt x="3766" y="138"/>
                    <a:pt x="2490" y="97"/>
                  </a:cubicBezTo>
                  <a:cubicBezTo>
                    <a:pt x="2406" y="55"/>
                    <a:pt x="2364" y="34"/>
                    <a:pt x="2302" y="13"/>
                  </a:cubicBezTo>
                  <a:cubicBezTo>
                    <a:pt x="2237" y="5"/>
                    <a:pt x="2174"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14"/>
            <p:cNvSpPr/>
            <p:nvPr/>
          </p:nvSpPr>
          <p:spPr>
            <a:xfrm>
              <a:off x="4797325" y="4017800"/>
              <a:ext cx="124525" cy="112150"/>
            </a:xfrm>
            <a:custGeom>
              <a:avLst/>
              <a:gdLst/>
              <a:ahLst/>
              <a:cxnLst/>
              <a:rect l="l" t="t" r="r" b="b"/>
              <a:pathLst>
                <a:path w="4981" h="4486" extrusionOk="0">
                  <a:moveTo>
                    <a:pt x="2529" y="545"/>
                  </a:moveTo>
                  <a:cubicBezTo>
                    <a:pt x="2930" y="545"/>
                    <a:pt x="3335" y="728"/>
                    <a:pt x="3620" y="1032"/>
                  </a:cubicBezTo>
                  <a:cubicBezTo>
                    <a:pt x="4227" y="1744"/>
                    <a:pt x="4227" y="3020"/>
                    <a:pt x="3432" y="3585"/>
                  </a:cubicBezTo>
                  <a:cubicBezTo>
                    <a:pt x="3141" y="3787"/>
                    <a:pt x="2776" y="3889"/>
                    <a:pt x="2410" y="3889"/>
                  </a:cubicBezTo>
                  <a:cubicBezTo>
                    <a:pt x="1828" y="3889"/>
                    <a:pt x="1245" y="3630"/>
                    <a:pt x="963" y="3104"/>
                  </a:cubicBezTo>
                  <a:cubicBezTo>
                    <a:pt x="691" y="2539"/>
                    <a:pt x="795" y="1869"/>
                    <a:pt x="1130" y="1367"/>
                  </a:cubicBezTo>
                  <a:cubicBezTo>
                    <a:pt x="1157" y="1378"/>
                    <a:pt x="1186" y="1383"/>
                    <a:pt x="1214" y="1383"/>
                  </a:cubicBezTo>
                  <a:cubicBezTo>
                    <a:pt x="1295" y="1383"/>
                    <a:pt x="1377" y="1340"/>
                    <a:pt x="1423" y="1262"/>
                  </a:cubicBezTo>
                  <a:cubicBezTo>
                    <a:pt x="1695" y="886"/>
                    <a:pt x="1883" y="614"/>
                    <a:pt x="2407" y="551"/>
                  </a:cubicBezTo>
                  <a:cubicBezTo>
                    <a:pt x="2447" y="547"/>
                    <a:pt x="2488" y="545"/>
                    <a:pt x="2529" y="545"/>
                  </a:cubicBezTo>
                  <a:close/>
                  <a:moveTo>
                    <a:pt x="2440" y="0"/>
                  </a:moveTo>
                  <a:cubicBezTo>
                    <a:pt x="1801" y="0"/>
                    <a:pt x="1178" y="234"/>
                    <a:pt x="1005" y="802"/>
                  </a:cubicBezTo>
                  <a:cubicBezTo>
                    <a:pt x="230" y="1451"/>
                    <a:pt x="0" y="2622"/>
                    <a:pt x="544" y="3522"/>
                  </a:cubicBezTo>
                  <a:cubicBezTo>
                    <a:pt x="953" y="4159"/>
                    <a:pt x="1706" y="4485"/>
                    <a:pt x="2456" y="4485"/>
                  </a:cubicBezTo>
                  <a:cubicBezTo>
                    <a:pt x="3012" y="4485"/>
                    <a:pt x="3566" y="4306"/>
                    <a:pt x="3976" y="3941"/>
                  </a:cubicBezTo>
                  <a:cubicBezTo>
                    <a:pt x="4980" y="3020"/>
                    <a:pt x="4834" y="1242"/>
                    <a:pt x="3788" y="405"/>
                  </a:cubicBezTo>
                  <a:cubicBezTo>
                    <a:pt x="3479" y="152"/>
                    <a:pt x="2954" y="0"/>
                    <a:pt x="24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6" name="Google Shape;286;p14"/>
          <p:cNvSpPr/>
          <p:nvPr/>
        </p:nvSpPr>
        <p:spPr>
          <a:xfrm>
            <a:off x="-353775" y="1667325"/>
            <a:ext cx="8619650" cy="2656925"/>
          </a:xfrm>
          <a:custGeom>
            <a:avLst/>
            <a:gdLst/>
            <a:ahLst/>
            <a:cxnLst/>
            <a:rect l="l" t="t" r="r" b="b"/>
            <a:pathLst>
              <a:path w="344786" h="106277" extrusionOk="0">
                <a:moveTo>
                  <a:pt x="0" y="73297"/>
                </a:moveTo>
                <a:cubicBezTo>
                  <a:pt x="6108" y="74688"/>
                  <a:pt x="27758" y="77773"/>
                  <a:pt x="36648" y="81643"/>
                </a:cubicBezTo>
                <a:cubicBezTo>
                  <a:pt x="45538" y="85514"/>
                  <a:pt x="45781" y="102326"/>
                  <a:pt x="53340" y="96520"/>
                </a:cubicBezTo>
                <a:cubicBezTo>
                  <a:pt x="60900" y="90714"/>
                  <a:pt x="78981" y="59932"/>
                  <a:pt x="82005" y="46809"/>
                </a:cubicBezTo>
                <a:cubicBezTo>
                  <a:pt x="85029" y="33686"/>
                  <a:pt x="78679" y="16510"/>
                  <a:pt x="71482" y="17780"/>
                </a:cubicBezTo>
                <a:cubicBezTo>
                  <a:pt x="64285" y="19050"/>
                  <a:pt x="38765" y="42939"/>
                  <a:pt x="38825" y="54429"/>
                </a:cubicBezTo>
                <a:cubicBezTo>
                  <a:pt x="38886" y="65920"/>
                  <a:pt x="59629" y="78136"/>
                  <a:pt x="71845" y="86723"/>
                </a:cubicBezTo>
                <a:cubicBezTo>
                  <a:pt x="84061" y="95311"/>
                  <a:pt x="101297" y="108192"/>
                  <a:pt x="112122" y="105954"/>
                </a:cubicBezTo>
                <a:cubicBezTo>
                  <a:pt x="122947" y="103716"/>
                  <a:pt x="116658" y="78196"/>
                  <a:pt x="136797" y="73297"/>
                </a:cubicBezTo>
                <a:cubicBezTo>
                  <a:pt x="156936" y="68399"/>
                  <a:pt x="208340" y="72934"/>
                  <a:pt x="232954" y="76563"/>
                </a:cubicBezTo>
                <a:cubicBezTo>
                  <a:pt x="257568" y="80192"/>
                  <a:pt x="268091" y="93920"/>
                  <a:pt x="284480" y="95069"/>
                </a:cubicBezTo>
                <a:cubicBezTo>
                  <a:pt x="300869" y="96218"/>
                  <a:pt x="327236" y="89747"/>
                  <a:pt x="331288" y="83457"/>
                </a:cubicBezTo>
                <a:cubicBezTo>
                  <a:pt x="335340" y="77168"/>
                  <a:pt x="314839" y="59751"/>
                  <a:pt x="308791" y="57332"/>
                </a:cubicBezTo>
                <a:cubicBezTo>
                  <a:pt x="302743" y="54913"/>
                  <a:pt x="294337" y="61505"/>
                  <a:pt x="295002" y="68943"/>
                </a:cubicBezTo>
                <a:cubicBezTo>
                  <a:pt x="295667" y="76382"/>
                  <a:pt x="305102" y="97427"/>
                  <a:pt x="312782" y="101963"/>
                </a:cubicBezTo>
                <a:cubicBezTo>
                  <a:pt x="320463" y="106499"/>
                  <a:pt x="336126" y="103838"/>
                  <a:pt x="341085" y="96157"/>
                </a:cubicBezTo>
                <a:cubicBezTo>
                  <a:pt x="346044" y="88477"/>
                  <a:pt x="345379" y="65980"/>
                  <a:pt x="342537" y="55880"/>
                </a:cubicBezTo>
                <a:cubicBezTo>
                  <a:pt x="339695" y="45781"/>
                  <a:pt x="327236" y="44873"/>
                  <a:pt x="324031" y="35560"/>
                </a:cubicBezTo>
                <a:cubicBezTo>
                  <a:pt x="320826" y="26247"/>
                  <a:pt x="323426" y="5927"/>
                  <a:pt x="323305" y="0"/>
                </a:cubicBezTo>
              </a:path>
            </a:pathLst>
          </a:custGeom>
          <a:noFill/>
          <a:ln w="19050" cap="flat" cmpd="sng">
            <a:solidFill>
              <a:schemeClr val="dk2"/>
            </a:solidFill>
            <a:prstDash val="dash"/>
            <a:round/>
            <a:headEnd type="none" w="med" len="med"/>
            <a:tailEnd type="none" w="med" len="med"/>
          </a:ln>
        </p:spPr>
      </p:sp>
      <p:grpSp>
        <p:nvGrpSpPr>
          <p:cNvPr id="287" name="Google Shape;287;p14"/>
          <p:cNvGrpSpPr/>
          <p:nvPr/>
        </p:nvGrpSpPr>
        <p:grpSpPr>
          <a:xfrm>
            <a:off x="795225" y="514806"/>
            <a:ext cx="1390816" cy="603184"/>
            <a:chOff x="-18125" y="4095850"/>
            <a:chExt cx="1197225" cy="519225"/>
          </a:xfrm>
        </p:grpSpPr>
        <p:sp>
          <p:nvSpPr>
            <p:cNvPr id="288" name="Google Shape;288;p14"/>
            <p:cNvSpPr/>
            <p:nvPr/>
          </p:nvSpPr>
          <p:spPr>
            <a:xfrm>
              <a:off x="-18125" y="4095850"/>
              <a:ext cx="1197225" cy="519225"/>
            </a:xfrm>
            <a:custGeom>
              <a:avLst/>
              <a:gdLst/>
              <a:ahLst/>
              <a:cxnLst/>
              <a:rect l="l" t="t" r="r" b="b"/>
              <a:pathLst>
                <a:path w="47889" h="20769" extrusionOk="0">
                  <a:moveTo>
                    <a:pt x="22550" y="0"/>
                  </a:moveTo>
                  <a:cubicBezTo>
                    <a:pt x="21542" y="34"/>
                    <a:pt x="20433" y="236"/>
                    <a:pt x="19324" y="672"/>
                  </a:cubicBezTo>
                  <a:cubicBezTo>
                    <a:pt x="18517" y="941"/>
                    <a:pt x="17811" y="1345"/>
                    <a:pt x="17139" y="1849"/>
                  </a:cubicBezTo>
                  <a:cubicBezTo>
                    <a:pt x="16770" y="2117"/>
                    <a:pt x="16400" y="2420"/>
                    <a:pt x="16064" y="2722"/>
                  </a:cubicBezTo>
                  <a:cubicBezTo>
                    <a:pt x="15627" y="3126"/>
                    <a:pt x="15257" y="3596"/>
                    <a:pt x="14921" y="4201"/>
                  </a:cubicBezTo>
                  <a:cubicBezTo>
                    <a:pt x="14417" y="4974"/>
                    <a:pt x="14081" y="5881"/>
                    <a:pt x="13879" y="6789"/>
                  </a:cubicBezTo>
                  <a:cubicBezTo>
                    <a:pt x="13812" y="6990"/>
                    <a:pt x="13812" y="7226"/>
                    <a:pt x="13779" y="7394"/>
                  </a:cubicBezTo>
                  <a:cubicBezTo>
                    <a:pt x="13779" y="7662"/>
                    <a:pt x="13745" y="7965"/>
                    <a:pt x="13745" y="8234"/>
                  </a:cubicBezTo>
                  <a:lnTo>
                    <a:pt x="13745" y="8570"/>
                  </a:lnTo>
                  <a:cubicBezTo>
                    <a:pt x="13611" y="8334"/>
                    <a:pt x="13443" y="8133"/>
                    <a:pt x="13308" y="7965"/>
                  </a:cubicBezTo>
                  <a:cubicBezTo>
                    <a:pt x="13039" y="7595"/>
                    <a:pt x="12636" y="7259"/>
                    <a:pt x="12233" y="6990"/>
                  </a:cubicBezTo>
                  <a:cubicBezTo>
                    <a:pt x="11460" y="6486"/>
                    <a:pt x="10452" y="6251"/>
                    <a:pt x="9208" y="6217"/>
                  </a:cubicBezTo>
                  <a:lnTo>
                    <a:pt x="9007" y="6217"/>
                  </a:lnTo>
                  <a:cubicBezTo>
                    <a:pt x="8032" y="6217"/>
                    <a:pt x="7057" y="6385"/>
                    <a:pt x="6083" y="6654"/>
                  </a:cubicBezTo>
                  <a:cubicBezTo>
                    <a:pt x="5075" y="6990"/>
                    <a:pt x="4167" y="7494"/>
                    <a:pt x="3327" y="8133"/>
                  </a:cubicBezTo>
                  <a:cubicBezTo>
                    <a:pt x="2487" y="8805"/>
                    <a:pt x="1748" y="9578"/>
                    <a:pt x="1210" y="10452"/>
                  </a:cubicBezTo>
                  <a:cubicBezTo>
                    <a:pt x="672" y="11325"/>
                    <a:pt x="336" y="12334"/>
                    <a:pt x="168" y="13443"/>
                  </a:cubicBezTo>
                  <a:cubicBezTo>
                    <a:pt x="0" y="14484"/>
                    <a:pt x="34" y="15560"/>
                    <a:pt x="235" y="16635"/>
                  </a:cubicBezTo>
                  <a:cubicBezTo>
                    <a:pt x="471" y="17710"/>
                    <a:pt x="874" y="18719"/>
                    <a:pt x="1479" y="19559"/>
                  </a:cubicBezTo>
                  <a:cubicBezTo>
                    <a:pt x="1748" y="19996"/>
                    <a:pt x="2050" y="20332"/>
                    <a:pt x="2420" y="20668"/>
                  </a:cubicBezTo>
                  <a:cubicBezTo>
                    <a:pt x="6016" y="20668"/>
                    <a:pt x="9611" y="20668"/>
                    <a:pt x="13207" y="20701"/>
                  </a:cubicBezTo>
                  <a:cubicBezTo>
                    <a:pt x="19760" y="20701"/>
                    <a:pt x="26347" y="20735"/>
                    <a:pt x="32900" y="20735"/>
                  </a:cubicBezTo>
                  <a:cubicBezTo>
                    <a:pt x="37471" y="20735"/>
                    <a:pt x="42041" y="20735"/>
                    <a:pt x="46645" y="20769"/>
                  </a:cubicBezTo>
                  <a:cubicBezTo>
                    <a:pt x="47485" y="19727"/>
                    <a:pt x="47888" y="18248"/>
                    <a:pt x="47754" y="16702"/>
                  </a:cubicBezTo>
                  <a:cubicBezTo>
                    <a:pt x="47653" y="15056"/>
                    <a:pt x="46880" y="13812"/>
                    <a:pt x="45805" y="13308"/>
                  </a:cubicBezTo>
                  <a:cubicBezTo>
                    <a:pt x="45402" y="13140"/>
                    <a:pt x="45032" y="13039"/>
                    <a:pt x="44629" y="13039"/>
                  </a:cubicBezTo>
                  <a:lnTo>
                    <a:pt x="44293" y="13039"/>
                  </a:lnTo>
                  <a:cubicBezTo>
                    <a:pt x="43990" y="13106"/>
                    <a:pt x="43688" y="13140"/>
                    <a:pt x="43352" y="13275"/>
                  </a:cubicBezTo>
                  <a:cubicBezTo>
                    <a:pt x="43217" y="13308"/>
                    <a:pt x="43049" y="13342"/>
                    <a:pt x="42948" y="13443"/>
                  </a:cubicBezTo>
                  <a:cubicBezTo>
                    <a:pt x="43184" y="13039"/>
                    <a:pt x="43352" y="12703"/>
                    <a:pt x="43520" y="12367"/>
                  </a:cubicBezTo>
                  <a:cubicBezTo>
                    <a:pt x="43654" y="12132"/>
                    <a:pt x="43721" y="11829"/>
                    <a:pt x="43789" y="11527"/>
                  </a:cubicBezTo>
                  <a:cubicBezTo>
                    <a:pt x="43856" y="11258"/>
                    <a:pt x="43889" y="10956"/>
                    <a:pt x="43889" y="10586"/>
                  </a:cubicBezTo>
                  <a:cubicBezTo>
                    <a:pt x="43889" y="10317"/>
                    <a:pt x="43889" y="10082"/>
                    <a:pt x="43856" y="9746"/>
                  </a:cubicBezTo>
                  <a:cubicBezTo>
                    <a:pt x="43822" y="9477"/>
                    <a:pt x="43789" y="9175"/>
                    <a:pt x="43721" y="8939"/>
                  </a:cubicBezTo>
                  <a:cubicBezTo>
                    <a:pt x="43621" y="8469"/>
                    <a:pt x="43453" y="7965"/>
                    <a:pt x="43184" y="7461"/>
                  </a:cubicBezTo>
                  <a:cubicBezTo>
                    <a:pt x="42780" y="6587"/>
                    <a:pt x="42108" y="5780"/>
                    <a:pt x="41268" y="5142"/>
                  </a:cubicBezTo>
                  <a:cubicBezTo>
                    <a:pt x="40462" y="4537"/>
                    <a:pt x="39521" y="4067"/>
                    <a:pt x="38479" y="3798"/>
                  </a:cubicBezTo>
                  <a:cubicBezTo>
                    <a:pt x="37807" y="3630"/>
                    <a:pt x="37101" y="3562"/>
                    <a:pt x="36227" y="3562"/>
                  </a:cubicBezTo>
                  <a:lnTo>
                    <a:pt x="35790" y="3562"/>
                  </a:lnTo>
                  <a:cubicBezTo>
                    <a:pt x="34883" y="3562"/>
                    <a:pt x="33976" y="3697"/>
                    <a:pt x="33136" y="3899"/>
                  </a:cubicBezTo>
                  <a:cubicBezTo>
                    <a:pt x="32195" y="4100"/>
                    <a:pt x="31388" y="4470"/>
                    <a:pt x="30716" y="4907"/>
                  </a:cubicBezTo>
                  <a:cubicBezTo>
                    <a:pt x="30380" y="5142"/>
                    <a:pt x="30044" y="5444"/>
                    <a:pt x="29775" y="5747"/>
                  </a:cubicBezTo>
                  <a:cubicBezTo>
                    <a:pt x="29540" y="6083"/>
                    <a:pt x="29338" y="6453"/>
                    <a:pt x="29170" y="6889"/>
                  </a:cubicBezTo>
                  <a:lnTo>
                    <a:pt x="29103" y="6957"/>
                  </a:lnTo>
                  <a:lnTo>
                    <a:pt x="29069" y="6923"/>
                  </a:lnTo>
                  <a:cubicBezTo>
                    <a:pt x="29002" y="6822"/>
                    <a:pt x="28868" y="6755"/>
                    <a:pt x="28700" y="6721"/>
                  </a:cubicBezTo>
                  <a:cubicBezTo>
                    <a:pt x="28565" y="6654"/>
                    <a:pt x="28431" y="6621"/>
                    <a:pt x="28263" y="6621"/>
                  </a:cubicBezTo>
                  <a:lnTo>
                    <a:pt x="28162" y="6621"/>
                  </a:lnTo>
                  <a:cubicBezTo>
                    <a:pt x="28229" y="6251"/>
                    <a:pt x="28263" y="5881"/>
                    <a:pt x="28263" y="5478"/>
                  </a:cubicBezTo>
                  <a:cubicBezTo>
                    <a:pt x="28263" y="5075"/>
                    <a:pt x="28263" y="4638"/>
                    <a:pt x="28195" y="4235"/>
                  </a:cubicBezTo>
                  <a:cubicBezTo>
                    <a:pt x="28061" y="3462"/>
                    <a:pt x="27759" y="2790"/>
                    <a:pt x="27389" y="2218"/>
                  </a:cubicBezTo>
                  <a:cubicBezTo>
                    <a:pt x="27019" y="1681"/>
                    <a:pt x="26515" y="1210"/>
                    <a:pt x="25877" y="840"/>
                  </a:cubicBezTo>
                  <a:cubicBezTo>
                    <a:pt x="25305" y="504"/>
                    <a:pt x="24633" y="269"/>
                    <a:pt x="23860" y="101"/>
                  </a:cubicBezTo>
                  <a:cubicBezTo>
                    <a:pt x="23457" y="34"/>
                    <a:pt x="22987" y="0"/>
                    <a:pt x="2255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14"/>
            <p:cNvSpPr/>
            <p:nvPr/>
          </p:nvSpPr>
          <p:spPr>
            <a:xfrm>
              <a:off x="-18125" y="4100875"/>
              <a:ext cx="1197225" cy="513350"/>
            </a:xfrm>
            <a:custGeom>
              <a:avLst/>
              <a:gdLst/>
              <a:ahLst/>
              <a:cxnLst/>
              <a:rect l="l" t="t" r="r" b="b"/>
              <a:pathLst>
                <a:path w="47889" h="20534" extrusionOk="0">
                  <a:moveTo>
                    <a:pt x="20769" y="1"/>
                  </a:moveTo>
                  <a:cubicBezTo>
                    <a:pt x="20298" y="135"/>
                    <a:pt x="19794" y="236"/>
                    <a:pt x="19324" y="471"/>
                  </a:cubicBezTo>
                  <a:cubicBezTo>
                    <a:pt x="18584" y="740"/>
                    <a:pt x="17811" y="1144"/>
                    <a:pt x="17139" y="1648"/>
                  </a:cubicBezTo>
                  <a:cubicBezTo>
                    <a:pt x="16770" y="1916"/>
                    <a:pt x="16400" y="2219"/>
                    <a:pt x="16064" y="2521"/>
                  </a:cubicBezTo>
                  <a:cubicBezTo>
                    <a:pt x="15627" y="2925"/>
                    <a:pt x="15257" y="3395"/>
                    <a:pt x="14921" y="4000"/>
                  </a:cubicBezTo>
                  <a:cubicBezTo>
                    <a:pt x="14417" y="4773"/>
                    <a:pt x="14081" y="5680"/>
                    <a:pt x="13879" y="6588"/>
                  </a:cubicBezTo>
                  <a:cubicBezTo>
                    <a:pt x="13812" y="6789"/>
                    <a:pt x="13812" y="7025"/>
                    <a:pt x="13779" y="7193"/>
                  </a:cubicBezTo>
                  <a:cubicBezTo>
                    <a:pt x="13779" y="7461"/>
                    <a:pt x="13745" y="7764"/>
                    <a:pt x="13745" y="8033"/>
                  </a:cubicBezTo>
                  <a:lnTo>
                    <a:pt x="13745" y="8369"/>
                  </a:lnTo>
                  <a:cubicBezTo>
                    <a:pt x="13644" y="8133"/>
                    <a:pt x="13476" y="7965"/>
                    <a:pt x="13308" y="7764"/>
                  </a:cubicBezTo>
                  <a:cubicBezTo>
                    <a:pt x="13039" y="7394"/>
                    <a:pt x="12636" y="7058"/>
                    <a:pt x="12233" y="6789"/>
                  </a:cubicBezTo>
                  <a:cubicBezTo>
                    <a:pt x="11426" y="6285"/>
                    <a:pt x="10452" y="6050"/>
                    <a:pt x="9208" y="6016"/>
                  </a:cubicBezTo>
                  <a:lnTo>
                    <a:pt x="9007" y="6016"/>
                  </a:lnTo>
                  <a:cubicBezTo>
                    <a:pt x="8032" y="6016"/>
                    <a:pt x="7057" y="6184"/>
                    <a:pt x="6083" y="6453"/>
                  </a:cubicBezTo>
                  <a:cubicBezTo>
                    <a:pt x="5075" y="6789"/>
                    <a:pt x="4167" y="7260"/>
                    <a:pt x="3327" y="7932"/>
                  </a:cubicBezTo>
                  <a:cubicBezTo>
                    <a:pt x="2487" y="8604"/>
                    <a:pt x="1748" y="9377"/>
                    <a:pt x="1210" y="10251"/>
                  </a:cubicBezTo>
                  <a:cubicBezTo>
                    <a:pt x="672" y="11124"/>
                    <a:pt x="336" y="12133"/>
                    <a:pt x="168" y="13242"/>
                  </a:cubicBezTo>
                  <a:cubicBezTo>
                    <a:pt x="0" y="14283"/>
                    <a:pt x="34" y="15359"/>
                    <a:pt x="235" y="16468"/>
                  </a:cubicBezTo>
                  <a:cubicBezTo>
                    <a:pt x="471" y="17543"/>
                    <a:pt x="874" y="18551"/>
                    <a:pt x="1479" y="19391"/>
                  </a:cubicBezTo>
                  <a:cubicBezTo>
                    <a:pt x="1748" y="19828"/>
                    <a:pt x="2050" y="20198"/>
                    <a:pt x="2420" y="20500"/>
                  </a:cubicBezTo>
                  <a:lnTo>
                    <a:pt x="13275" y="20500"/>
                  </a:lnTo>
                  <a:cubicBezTo>
                    <a:pt x="19828" y="20500"/>
                    <a:pt x="26347" y="20534"/>
                    <a:pt x="32900" y="20534"/>
                  </a:cubicBezTo>
                  <a:lnTo>
                    <a:pt x="46578" y="20534"/>
                  </a:lnTo>
                  <a:cubicBezTo>
                    <a:pt x="47485" y="19492"/>
                    <a:pt x="47888" y="17980"/>
                    <a:pt x="47720" y="16468"/>
                  </a:cubicBezTo>
                  <a:cubicBezTo>
                    <a:pt x="47653" y="15325"/>
                    <a:pt x="47216" y="14351"/>
                    <a:pt x="46645" y="13678"/>
                  </a:cubicBezTo>
                  <a:cubicBezTo>
                    <a:pt x="46544" y="13779"/>
                    <a:pt x="46511" y="13914"/>
                    <a:pt x="46410" y="13981"/>
                  </a:cubicBezTo>
                  <a:cubicBezTo>
                    <a:pt x="45973" y="14586"/>
                    <a:pt x="45402" y="15157"/>
                    <a:pt x="44864" y="15661"/>
                  </a:cubicBezTo>
                  <a:cubicBezTo>
                    <a:pt x="43688" y="16669"/>
                    <a:pt x="42344" y="17476"/>
                    <a:pt x="40966" y="18047"/>
                  </a:cubicBezTo>
                  <a:cubicBezTo>
                    <a:pt x="40126" y="18450"/>
                    <a:pt x="39252" y="18719"/>
                    <a:pt x="38311" y="18988"/>
                  </a:cubicBezTo>
                  <a:cubicBezTo>
                    <a:pt x="37403" y="19223"/>
                    <a:pt x="36463" y="19459"/>
                    <a:pt x="35488" y="19559"/>
                  </a:cubicBezTo>
                  <a:cubicBezTo>
                    <a:pt x="33572" y="19862"/>
                    <a:pt x="31623" y="19996"/>
                    <a:pt x="29708" y="20030"/>
                  </a:cubicBezTo>
                  <a:cubicBezTo>
                    <a:pt x="27859" y="20030"/>
                    <a:pt x="26011" y="19963"/>
                    <a:pt x="24196" y="19727"/>
                  </a:cubicBezTo>
                  <a:cubicBezTo>
                    <a:pt x="23390" y="19660"/>
                    <a:pt x="22617" y="19559"/>
                    <a:pt x="21810" y="19459"/>
                  </a:cubicBezTo>
                  <a:cubicBezTo>
                    <a:pt x="20970" y="19324"/>
                    <a:pt x="20130" y="19190"/>
                    <a:pt x="19290" y="18988"/>
                  </a:cubicBezTo>
                  <a:cubicBezTo>
                    <a:pt x="18349" y="18786"/>
                    <a:pt x="17475" y="18518"/>
                    <a:pt x="16601" y="18182"/>
                  </a:cubicBezTo>
                  <a:cubicBezTo>
                    <a:pt x="15761" y="17846"/>
                    <a:pt x="14955" y="17476"/>
                    <a:pt x="14215" y="16938"/>
                  </a:cubicBezTo>
                  <a:cubicBezTo>
                    <a:pt x="13879" y="16669"/>
                    <a:pt x="13543" y="16434"/>
                    <a:pt x="13241" y="16098"/>
                  </a:cubicBezTo>
                  <a:cubicBezTo>
                    <a:pt x="12938" y="15796"/>
                    <a:pt x="12703" y="15460"/>
                    <a:pt x="12535" y="15090"/>
                  </a:cubicBezTo>
                  <a:cubicBezTo>
                    <a:pt x="12300" y="14687"/>
                    <a:pt x="12132" y="14317"/>
                    <a:pt x="12065" y="13914"/>
                  </a:cubicBezTo>
                  <a:cubicBezTo>
                    <a:pt x="12031" y="13678"/>
                    <a:pt x="11964" y="13443"/>
                    <a:pt x="11930" y="13242"/>
                  </a:cubicBezTo>
                  <a:cubicBezTo>
                    <a:pt x="11897" y="13006"/>
                    <a:pt x="11897" y="12805"/>
                    <a:pt x="11930" y="12603"/>
                  </a:cubicBezTo>
                  <a:cubicBezTo>
                    <a:pt x="11964" y="12233"/>
                    <a:pt x="12031" y="11897"/>
                    <a:pt x="12199" y="11561"/>
                  </a:cubicBezTo>
                  <a:cubicBezTo>
                    <a:pt x="12300" y="11259"/>
                    <a:pt x="12535" y="10956"/>
                    <a:pt x="12770" y="10721"/>
                  </a:cubicBezTo>
                  <a:cubicBezTo>
                    <a:pt x="13275" y="10217"/>
                    <a:pt x="13947" y="9915"/>
                    <a:pt x="14619" y="9713"/>
                  </a:cubicBezTo>
                  <a:cubicBezTo>
                    <a:pt x="15392" y="9478"/>
                    <a:pt x="16165" y="9411"/>
                    <a:pt x="16938" y="9377"/>
                  </a:cubicBezTo>
                  <a:cubicBezTo>
                    <a:pt x="17610" y="9377"/>
                    <a:pt x="18282" y="9377"/>
                    <a:pt x="18954" y="9444"/>
                  </a:cubicBezTo>
                  <a:cubicBezTo>
                    <a:pt x="18920" y="9310"/>
                    <a:pt x="18819" y="9209"/>
                    <a:pt x="18786" y="9074"/>
                  </a:cubicBezTo>
                  <a:cubicBezTo>
                    <a:pt x="18517" y="8470"/>
                    <a:pt x="18349" y="7865"/>
                    <a:pt x="18282" y="7226"/>
                  </a:cubicBezTo>
                  <a:cubicBezTo>
                    <a:pt x="18181" y="6588"/>
                    <a:pt x="18114" y="5949"/>
                    <a:pt x="18147" y="5344"/>
                  </a:cubicBezTo>
                  <a:cubicBezTo>
                    <a:pt x="18181" y="4706"/>
                    <a:pt x="18282" y="4067"/>
                    <a:pt x="18483" y="3496"/>
                  </a:cubicBezTo>
                  <a:cubicBezTo>
                    <a:pt x="18651" y="2925"/>
                    <a:pt x="18853" y="2421"/>
                    <a:pt x="19156" y="1916"/>
                  </a:cubicBezTo>
                  <a:cubicBezTo>
                    <a:pt x="19424" y="1513"/>
                    <a:pt x="19693" y="1076"/>
                    <a:pt x="20029" y="707"/>
                  </a:cubicBezTo>
                  <a:cubicBezTo>
                    <a:pt x="20265" y="471"/>
                    <a:pt x="20500" y="203"/>
                    <a:pt x="2076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14"/>
            <p:cNvSpPr/>
            <p:nvPr/>
          </p:nvSpPr>
          <p:spPr>
            <a:xfrm>
              <a:off x="838225" y="4212500"/>
              <a:ext cx="215700" cy="199275"/>
            </a:xfrm>
            <a:custGeom>
              <a:avLst/>
              <a:gdLst/>
              <a:ahLst/>
              <a:cxnLst/>
              <a:rect l="l" t="t" r="r" b="b"/>
              <a:pathLst>
                <a:path w="8628" h="7971" extrusionOk="0">
                  <a:moveTo>
                    <a:pt x="3573" y="705"/>
                  </a:moveTo>
                  <a:cubicBezTo>
                    <a:pt x="3580" y="711"/>
                    <a:pt x="3586" y="711"/>
                    <a:pt x="3586" y="711"/>
                  </a:cubicBezTo>
                  <a:cubicBezTo>
                    <a:pt x="3582" y="709"/>
                    <a:pt x="3577" y="707"/>
                    <a:pt x="3573" y="705"/>
                  </a:cubicBezTo>
                  <a:close/>
                  <a:moveTo>
                    <a:pt x="1831" y="0"/>
                  </a:moveTo>
                  <a:cubicBezTo>
                    <a:pt x="1236" y="0"/>
                    <a:pt x="670" y="124"/>
                    <a:pt x="159" y="274"/>
                  </a:cubicBezTo>
                  <a:cubicBezTo>
                    <a:pt x="0" y="306"/>
                    <a:pt x="51" y="546"/>
                    <a:pt x="197" y="546"/>
                  </a:cubicBezTo>
                  <a:cubicBezTo>
                    <a:pt x="206" y="546"/>
                    <a:pt x="216" y="545"/>
                    <a:pt x="226" y="543"/>
                  </a:cubicBezTo>
                  <a:cubicBezTo>
                    <a:pt x="528" y="442"/>
                    <a:pt x="797" y="375"/>
                    <a:pt x="1133" y="308"/>
                  </a:cubicBezTo>
                  <a:lnTo>
                    <a:pt x="1066" y="308"/>
                  </a:lnTo>
                  <a:cubicBezTo>
                    <a:pt x="1284" y="291"/>
                    <a:pt x="1494" y="283"/>
                    <a:pt x="1700" y="283"/>
                  </a:cubicBezTo>
                  <a:cubicBezTo>
                    <a:pt x="1906" y="283"/>
                    <a:pt x="2108" y="291"/>
                    <a:pt x="2309" y="308"/>
                  </a:cubicBezTo>
                  <a:cubicBezTo>
                    <a:pt x="2741" y="408"/>
                    <a:pt x="3173" y="540"/>
                    <a:pt x="3573" y="705"/>
                  </a:cubicBezTo>
                  <a:lnTo>
                    <a:pt x="3573" y="705"/>
                  </a:lnTo>
                  <a:cubicBezTo>
                    <a:pt x="3563" y="698"/>
                    <a:pt x="3553" y="682"/>
                    <a:pt x="3553" y="644"/>
                  </a:cubicBezTo>
                  <a:lnTo>
                    <a:pt x="3553" y="644"/>
                  </a:lnTo>
                  <a:cubicBezTo>
                    <a:pt x="4023" y="846"/>
                    <a:pt x="4426" y="1114"/>
                    <a:pt x="4830" y="1417"/>
                  </a:cubicBezTo>
                  <a:lnTo>
                    <a:pt x="4763" y="1350"/>
                  </a:lnTo>
                  <a:lnTo>
                    <a:pt x="4763" y="1350"/>
                  </a:lnTo>
                  <a:cubicBezTo>
                    <a:pt x="5233" y="1686"/>
                    <a:pt x="5603" y="2089"/>
                    <a:pt x="5939" y="2526"/>
                  </a:cubicBezTo>
                  <a:cubicBezTo>
                    <a:pt x="6275" y="2996"/>
                    <a:pt x="6577" y="3467"/>
                    <a:pt x="6779" y="3971"/>
                  </a:cubicBezTo>
                  <a:cubicBezTo>
                    <a:pt x="6913" y="4206"/>
                    <a:pt x="7014" y="4509"/>
                    <a:pt x="7081" y="4777"/>
                  </a:cubicBezTo>
                  <a:cubicBezTo>
                    <a:pt x="7182" y="5114"/>
                    <a:pt x="7249" y="5382"/>
                    <a:pt x="7283" y="5718"/>
                  </a:cubicBezTo>
                  <a:cubicBezTo>
                    <a:pt x="7384" y="6290"/>
                    <a:pt x="7384" y="6827"/>
                    <a:pt x="7384" y="7365"/>
                  </a:cubicBezTo>
                  <a:cubicBezTo>
                    <a:pt x="7384" y="7701"/>
                    <a:pt x="7619" y="7970"/>
                    <a:pt x="7955" y="7970"/>
                  </a:cubicBezTo>
                  <a:cubicBezTo>
                    <a:pt x="8123" y="7970"/>
                    <a:pt x="8258" y="7903"/>
                    <a:pt x="8392" y="7802"/>
                  </a:cubicBezTo>
                  <a:cubicBezTo>
                    <a:pt x="8426" y="7735"/>
                    <a:pt x="8426" y="7701"/>
                    <a:pt x="8459" y="7668"/>
                  </a:cubicBezTo>
                  <a:cubicBezTo>
                    <a:pt x="8526" y="7567"/>
                    <a:pt x="8560" y="7500"/>
                    <a:pt x="8560" y="7365"/>
                  </a:cubicBezTo>
                  <a:cubicBezTo>
                    <a:pt x="8627" y="6693"/>
                    <a:pt x="8560" y="5987"/>
                    <a:pt x="8392" y="5349"/>
                  </a:cubicBezTo>
                  <a:cubicBezTo>
                    <a:pt x="8258" y="4811"/>
                    <a:pt x="8090" y="4307"/>
                    <a:pt x="7854" y="3803"/>
                  </a:cubicBezTo>
                  <a:cubicBezTo>
                    <a:pt x="7384" y="2862"/>
                    <a:pt x="6712" y="2022"/>
                    <a:pt x="5872" y="1417"/>
                  </a:cubicBezTo>
                  <a:cubicBezTo>
                    <a:pt x="5670" y="1249"/>
                    <a:pt x="5502" y="1114"/>
                    <a:pt x="5267" y="980"/>
                  </a:cubicBezTo>
                  <a:cubicBezTo>
                    <a:pt x="5065" y="846"/>
                    <a:pt x="4830" y="745"/>
                    <a:pt x="4595" y="610"/>
                  </a:cubicBezTo>
                  <a:cubicBezTo>
                    <a:pt x="4158" y="409"/>
                    <a:pt x="3687" y="241"/>
                    <a:pt x="3217" y="140"/>
                  </a:cubicBezTo>
                  <a:cubicBezTo>
                    <a:pt x="2847" y="73"/>
                    <a:pt x="2410" y="5"/>
                    <a:pt x="2040" y="5"/>
                  </a:cubicBezTo>
                  <a:cubicBezTo>
                    <a:pt x="1970" y="2"/>
                    <a:pt x="1901" y="0"/>
                    <a:pt x="18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14"/>
            <p:cNvSpPr/>
            <p:nvPr/>
          </p:nvSpPr>
          <p:spPr>
            <a:xfrm>
              <a:off x="1021125" y="4427700"/>
              <a:ext cx="21025" cy="21025"/>
            </a:xfrm>
            <a:custGeom>
              <a:avLst/>
              <a:gdLst/>
              <a:ahLst/>
              <a:cxnLst/>
              <a:rect l="l" t="t" r="r" b="b"/>
              <a:pathLst>
                <a:path w="841" h="841" extrusionOk="0">
                  <a:moveTo>
                    <a:pt x="437" y="1"/>
                  </a:moveTo>
                  <a:cubicBezTo>
                    <a:pt x="202" y="1"/>
                    <a:pt x="1" y="202"/>
                    <a:pt x="1" y="404"/>
                  </a:cubicBezTo>
                  <a:cubicBezTo>
                    <a:pt x="1" y="605"/>
                    <a:pt x="202" y="841"/>
                    <a:pt x="437" y="841"/>
                  </a:cubicBezTo>
                  <a:cubicBezTo>
                    <a:pt x="639" y="841"/>
                    <a:pt x="841" y="673"/>
                    <a:pt x="841" y="404"/>
                  </a:cubicBezTo>
                  <a:cubicBezTo>
                    <a:pt x="841" y="169"/>
                    <a:pt x="673" y="1"/>
                    <a:pt x="4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14"/>
            <p:cNvSpPr/>
            <p:nvPr/>
          </p:nvSpPr>
          <p:spPr>
            <a:xfrm>
              <a:off x="506950" y="4125250"/>
              <a:ext cx="163025" cy="106925"/>
            </a:xfrm>
            <a:custGeom>
              <a:avLst/>
              <a:gdLst/>
              <a:ahLst/>
              <a:cxnLst/>
              <a:rect l="l" t="t" r="r" b="b"/>
              <a:pathLst>
                <a:path w="6521" h="4277" extrusionOk="0">
                  <a:moveTo>
                    <a:pt x="1143" y="0"/>
                  </a:moveTo>
                  <a:cubicBezTo>
                    <a:pt x="807" y="34"/>
                    <a:pt x="505" y="68"/>
                    <a:pt x="202" y="68"/>
                  </a:cubicBezTo>
                  <a:cubicBezTo>
                    <a:pt x="102" y="68"/>
                    <a:pt x="1" y="169"/>
                    <a:pt x="1" y="269"/>
                  </a:cubicBezTo>
                  <a:cubicBezTo>
                    <a:pt x="1" y="370"/>
                    <a:pt x="102" y="505"/>
                    <a:pt x="202" y="505"/>
                  </a:cubicBezTo>
                  <a:cubicBezTo>
                    <a:pt x="404" y="471"/>
                    <a:pt x="606" y="454"/>
                    <a:pt x="803" y="454"/>
                  </a:cubicBezTo>
                  <a:cubicBezTo>
                    <a:pt x="1001" y="454"/>
                    <a:pt x="1194" y="471"/>
                    <a:pt x="1379" y="505"/>
                  </a:cubicBezTo>
                  <a:cubicBezTo>
                    <a:pt x="1849" y="538"/>
                    <a:pt x="2286" y="673"/>
                    <a:pt x="2689" y="841"/>
                  </a:cubicBezTo>
                  <a:cubicBezTo>
                    <a:pt x="3025" y="1009"/>
                    <a:pt x="3361" y="1210"/>
                    <a:pt x="3697" y="1412"/>
                  </a:cubicBezTo>
                  <a:cubicBezTo>
                    <a:pt x="4034" y="1681"/>
                    <a:pt x="4336" y="1950"/>
                    <a:pt x="4571" y="2286"/>
                  </a:cubicBezTo>
                  <a:cubicBezTo>
                    <a:pt x="4806" y="2555"/>
                    <a:pt x="4975" y="2857"/>
                    <a:pt x="5109" y="3126"/>
                  </a:cubicBezTo>
                  <a:cubicBezTo>
                    <a:pt x="5277" y="3428"/>
                    <a:pt x="5445" y="3764"/>
                    <a:pt x="5579" y="4067"/>
                  </a:cubicBezTo>
                  <a:cubicBezTo>
                    <a:pt x="5663" y="4207"/>
                    <a:pt x="5841" y="4277"/>
                    <a:pt x="6014" y="4277"/>
                  </a:cubicBezTo>
                  <a:cubicBezTo>
                    <a:pt x="6049" y="4277"/>
                    <a:pt x="6083" y="4274"/>
                    <a:pt x="6117" y="4268"/>
                  </a:cubicBezTo>
                  <a:cubicBezTo>
                    <a:pt x="6252" y="4235"/>
                    <a:pt x="6352" y="4134"/>
                    <a:pt x="6420" y="4067"/>
                  </a:cubicBezTo>
                  <a:cubicBezTo>
                    <a:pt x="6520" y="3932"/>
                    <a:pt x="6520" y="3798"/>
                    <a:pt x="6487" y="3697"/>
                  </a:cubicBezTo>
                  <a:cubicBezTo>
                    <a:pt x="6386" y="3361"/>
                    <a:pt x="6252" y="3025"/>
                    <a:pt x="6083" y="2689"/>
                  </a:cubicBezTo>
                  <a:cubicBezTo>
                    <a:pt x="5915" y="2386"/>
                    <a:pt x="5714" y="2084"/>
                    <a:pt x="5512" y="1849"/>
                  </a:cubicBezTo>
                  <a:cubicBezTo>
                    <a:pt x="5311" y="1580"/>
                    <a:pt x="5042" y="1378"/>
                    <a:pt x="4840" y="1210"/>
                  </a:cubicBezTo>
                  <a:cubicBezTo>
                    <a:pt x="4571" y="1009"/>
                    <a:pt x="4302" y="841"/>
                    <a:pt x="4000" y="673"/>
                  </a:cubicBezTo>
                  <a:lnTo>
                    <a:pt x="3126" y="269"/>
                  </a:lnTo>
                  <a:cubicBezTo>
                    <a:pt x="2824" y="202"/>
                    <a:pt x="2521" y="101"/>
                    <a:pt x="2185" y="68"/>
                  </a:cubicBezTo>
                  <a:cubicBezTo>
                    <a:pt x="1849" y="34"/>
                    <a:pt x="1480" y="0"/>
                    <a:pt x="1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14"/>
            <p:cNvSpPr/>
            <p:nvPr/>
          </p:nvSpPr>
          <p:spPr>
            <a:xfrm>
              <a:off x="864850" y="4436950"/>
              <a:ext cx="108425" cy="101675"/>
            </a:xfrm>
            <a:custGeom>
              <a:avLst/>
              <a:gdLst/>
              <a:ahLst/>
              <a:cxnLst/>
              <a:rect l="l" t="t" r="r" b="b"/>
              <a:pathLst>
                <a:path w="4337" h="4067" extrusionOk="0">
                  <a:moveTo>
                    <a:pt x="2118" y="0"/>
                  </a:moveTo>
                  <a:cubicBezTo>
                    <a:pt x="1984" y="0"/>
                    <a:pt x="1849" y="0"/>
                    <a:pt x="1748" y="34"/>
                  </a:cubicBezTo>
                  <a:cubicBezTo>
                    <a:pt x="1177" y="135"/>
                    <a:pt x="740" y="471"/>
                    <a:pt x="438" y="874"/>
                  </a:cubicBezTo>
                  <a:cubicBezTo>
                    <a:pt x="135" y="1344"/>
                    <a:pt x="1" y="1882"/>
                    <a:pt x="102" y="2386"/>
                  </a:cubicBezTo>
                  <a:cubicBezTo>
                    <a:pt x="270" y="3361"/>
                    <a:pt x="1110" y="4066"/>
                    <a:pt x="2118" y="4066"/>
                  </a:cubicBezTo>
                  <a:cubicBezTo>
                    <a:pt x="2253" y="4066"/>
                    <a:pt x="2353" y="4066"/>
                    <a:pt x="2488" y="4033"/>
                  </a:cubicBezTo>
                  <a:cubicBezTo>
                    <a:pt x="3597" y="3831"/>
                    <a:pt x="4336" y="2756"/>
                    <a:pt x="4134" y="1680"/>
                  </a:cubicBezTo>
                  <a:cubicBezTo>
                    <a:pt x="3966" y="672"/>
                    <a:pt x="3126" y="0"/>
                    <a:pt x="211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14"/>
            <p:cNvSpPr/>
            <p:nvPr/>
          </p:nvSpPr>
          <p:spPr>
            <a:xfrm>
              <a:off x="356575" y="4440300"/>
              <a:ext cx="108400" cy="101675"/>
            </a:xfrm>
            <a:custGeom>
              <a:avLst/>
              <a:gdLst/>
              <a:ahLst/>
              <a:cxnLst/>
              <a:rect l="l" t="t" r="r" b="b"/>
              <a:pathLst>
                <a:path w="4336" h="4067" extrusionOk="0">
                  <a:moveTo>
                    <a:pt x="2252" y="1"/>
                  </a:moveTo>
                  <a:cubicBezTo>
                    <a:pt x="2118" y="1"/>
                    <a:pt x="1983" y="1"/>
                    <a:pt x="1849" y="34"/>
                  </a:cubicBezTo>
                  <a:cubicBezTo>
                    <a:pt x="773" y="236"/>
                    <a:pt x="0" y="1278"/>
                    <a:pt x="236" y="2387"/>
                  </a:cubicBezTo>
                  <a:cubicBezTo>
                    <a:pt x="404" y="3361"/>
                    <a:pt x="1244" y="4067"/>
                    <a:pt x="2252" y="4067"/>
                  </a:cubicBezTo>
                  <a:cubicBezTo>
                    <a:pt x="2353" y="4067"/>
                    <a:pt x="2487" y="4067"/>
                    <a:pt x="2622" y="4033"/>
                  </a:cubicBezTo>
                  <a:cubicBezTo>
                    <a:pt x="3159" y="3932"/>
                    <a:pt x="3630" y="3596"/>
                    <a:pt x="3932" y="3193"/>
                  </a:cubicBezTo>
                  <a:cubicBezTo>
                    <a:pt x="4201" y="2723"/>
                    <a:pt x="4336" y="2185"/>
                    <a:pt x="4268" y="1681"/>
                  </a:cubicBezTo>
                  <a:cubicBezTo>
                    <a:pt x="4033" y="673"/>
                    <a:pt x="3193" y="1"/>
                    <a:pt x="22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14"/>
            <p:cNvSpPr/>
            <p:nvPr/>
          </p:nvSpPr>
          <p:spPr>
            <a:xfrm>
              <a:off x="439750" y="4377675"/>
              <a:ext cx="89075" cy="83900"/>
            </a:xfrm>
            <a:custGeom>
              <a:avLst/>
              <a:gdLst/>
              <a:ahLst/>
              <a:cxnLst/>
              <a:rect l="l" t="t" r="r" b="b"/>
              <a:pathLst>
                <a:path w="3563" h="3356" extrusionOk="0">
                  <a:moveTo>
                    <a:pt x="1796" y="1"/>
                  </a:moveTo>
                  <a:cubicBezTo>
                    <a:pt x="1714" y="1"/>
                    <a:pt x="1631" y="7"/>
                    <a:pt x="1546" y="19"/>
                  </a:cubicBezTo>
                  <a:cubicBezTo>
                    <a:pt x="639" y="153"/>
                    <a:pt x="0" y="993"/>
                    <a:pt x="135" y="1901"/>
                  </a:cubicBezTo>
                  <a:cubicBezTo>
                    <a:pt x="260" y="2716"/>
                    <a:pt x="1000" y="3356"/>
                    <a:pt x="1836" y="3356"/>
                  </a:cubicBezTo>
                  <a:cubicBezTo>
                    <a:pt x="1896" y="3356"/>
                    <a:pt x="1956" y="3352"/>
                    <a:pt x="2017" y="3346"/>
                  </a:cubicBezTo>
                  <a:cubicBezTo>
                    <a:pt x="2958" y="3211"/>
                    <a:pt x="3563" y="2371"/>
                    <a:pt x="3462" y="1430"/>
                  </a:cubicBezTo>
                  <a:cubicBezTo>
                    <a:pt x="3339" y="604"/>
                    <a:pt x="2632" y="1"/>
                    <a:pt x="17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14"/>
            <p:cNvSpPr/>
            <p:nvPr/>
          </p:nvSpPr>
          <p:spPr>
            <a:xfrm>
              <a:off x="797650" y="4376850"/>
              <a:ext cx="89925" cy="83075"/>
            </a:xfrm>
            <a:custGeom>
              <a:avLst/>
              <a:gdLst/>
              <a:ahLst/>
              <a:cxnLst/>
              <a:rect l="l" t="t" r="r" b="b"/>
              <a:pathLst>
                <a:path w="3597" h="3323" extrusionOk="0">
                  <a:moveTo>
                    <a:pt x="1822" y="0"/>
                  </a:moveTo>
                  <a:cubicBezTo>
                    <a:pt x="1742" y="0"/>
                    <a:pt x="1661" y="6"/>
                    <a:pt x="1580" y="18"/>
                  </a:cubicBezTo>
                  <a:cubicBezTo>
                    <a:pt x="639" y="119"/>
                    <a:pt x="0" y="959"/>
                    <a:pt x="135" y="1900"/>
                  </a:cubicBezTo>
                  <a:cubicBezTo>
                    <a:pt x="260" y="2713"/>
                    <a:pt x="996" y="3322"/>
                    <a:pt x="1828" y="3322"/>
                  </a:cubicBezTo>
                  <a:cubicBezTo>
                    <a:pt x="1890" y="3322"/>
                    <a:pt x="1953" y="3319"/>
                    <a:pt x="2017" y="3312"/>
                  </a:cubicBezTo>
                  <a:cubicBezTo>
                    <a:pt x="2958" y="3211"/>
                    <a:pt x="3596" y="2371"/>
                    <a:pt x="3462" y="1430"/>
                  </a:cubicBezTo>
                  <a:cubicBezTo>
                    <a:pt x="3339" y="604"/>
                    <a:pt x="2632" y="0"/>
                    <a:pt x="18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14"/>
            <p:cNvSpPr/>
            <p:nvPr/>
          </p:nvSpPr>
          <p:spPr>
            <a:xfrm>
              <a:off x="623750" y="4473900"/>
              <a:ext cx="89075" cy="37425"/>
            </a:xfrm>
            <a:custGeom>
              <a:avLst/>
              <a:gdLst/>
              <a:ahLst/>
              <a:cxnLst/>
              <a:rect l="l" t="t" r="r" b="b"/>
              <a:pathLst>
                <a:path w="3563" h="1497" extrusionOk="0">
                  <a:moveTo>
                    <a:pt x="1882" y="1"/>
                  </a:moveTo>
                  <a:cubicBezTo>
                    <a:pt x="1512" y="1"/>
                    <a:pt x="1210" y="1"/>
                    <a:pt x="907" y="68"/>
                  </a:cubicBezTo>
                  <a:cubicBezTo>
                    <a:pt x="739" y="102"/>
                    <a:pt x="639" y="169"/>
                    <a:pt x="504" y="236"/>
                  </a:cubicBezTo>
                  <a:cubicBezTo>
                    <a:pt x="403" y="270"/>
                    <a:pt x="370" y="337"/>
                    <a:pt x="269" y="371"/>
                  </a:cubicBezTo>
                  <a:lnTo>
                    <a:pt x="168" y="505"/>
                  </a:lnTo>
                  <a:cubicBezTo>
                    <a:pt x="101" y="539"/>
                    <a:pt x="67" y="572"/>
                    <a:pt x="34" y="673"/>
                  </a:cubicBezTo>
                  <a:cubicBezTo>
                    <a:pt x="0" y="707"/>
                    <a:pt x="0" y="740"/>
                    <a:pt x="0" y="841"/>
                  </a:cubicBezTo>
                  <a:cubicBezTo>
                    <a:pt x="0" y="942"/>
                    <a:pt x="67" y="1043"/>
                    <a:pt x="202" y="1110"/>
                  </a:cubicBezTo>
                  <a:cubicBezTo>
                    <a:pt x="336" y="1211"/>
                    <a:pt x="504" y="1278"/>
                    <a:pt x="706" y="1345"/>
                  </a:cubicBezTo>
                  <a:cubicBezTo>
                    <a:pt x="874" y="1412"/>
                    <a:pt x="1042" y="1446"/>
                    <a:pt x="1210" y="1446"/>
                  </a:cubicBezTo>
                  <a:cubicBezTo>
                    <a:pt x="1411" y="1479"/>
                    <a:pt x="1613" y="1496"/>
                    <a:pt x="1811" y="1496"/>
                  </a:cubicBezTo>
                  <a:cubicBezTo>
                    <a:pt x="2008" y="1496"/>
                    <a:pt x="2201" y="1479"/>
                    <a:pt x="2386" y="1446"/>
                  </a:cubicBezTo>
                  <a:cubicBezTo>
                    <a:pt x="2520" y="1412"/>
                    <a:pt x="2621" y="1412"/>
                    <a:pt x="2756" y="1379"/>
                  </a:cubicBezTo>
                  <a:cubicBezTo>
                    <a:pt x="2957" y="1278"/>
                    <a:pt x="3193" y="1211"/>
                    <a:pt x="3361" y="1110"/>
                  </a:cubicBezTo>
                  <a:cubicBezTo>
                    <a:pt x="3394" y="1110"/>
                    <a:pt x="3394" y="1110"/>
                    <a:pt x="3428" y="1076"/>
                  </a:cubicBezTo>
                  <a:cubicBezTo>
                    <a:pt x="3461" y="1043"/>
                    <a:pt x="3529" y="1009"/>
                    <a:pt x="3529" y="942"/>
                  </a:cubicBezTo>
                  <a:cubicBezTo>
                    <a:pt x="3562" y="908"/>
                    <a:pt x="3529" y="875"/>
                    <a:pt x="3529" y="841"/>
                  </a:cubicBezTo>
                  <a:cubicBezTo>
                    <a:pt x="3428" y="673"/>
                    <a:pt x="3361" y="539"/>
                    <a:pt x="3226" y="438"/>
                  </a:cubicBezTo>
                  <a:cubicBezTo>
                    <a:pt x="3092" y="337"/>
                    <a:pt x="2957" y="270"/>
                    <a:pt x="2857" y="202"/>
                  </a:cubicBezTo>
                  <a:cubicBezTo>
                    <a:pt x="2554" y="68"/>
                    <a:pt x="2218" y="1"/>
                    <a:pt x="18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14"/>
            <p:cNvSpPr/>
            <p:nvPr/>
          </p:nvSpPr>
          <p:spPr>
            <a:xfrm>
              <a:off x="593500" y="4409225"/>
              <a:ext cx="155450" cy="105200"/>
            </a:xfrm>
            <a:custGeom>
              <a:avLst/>
              <a:gdLst/>
              <a:ahLst/>
              <a:cxnLst/>
              <a:rect l="l" t="t" r="r" b="b"/>
              <a:pathLst>
                <a:path w="6218" h="4208" extrusionOk="0">
                  <a:moveTo>
                    <a:pt x="4537" y="2924"/>
                  </a:moveTo>
                  <a:lnTo>
                    <a:pt x="4537" y="2924"/>
                  </a:lnTo>
                  <a:cubicBezTo>
                    <a:pt x="4705" y="3025"/>
                    <a:pt x="4806" y="3193"/>
                    <a:pt x="4907" y="3361"/>
                  </a:cubicBezTo>
                  <a:cubicBezTo>
                    <a:pt x="4772" y="3193"/>
                    <a:pt x="4638" y="3025"/>
                    <a:pt x="4537" y="2924"/>
                  </a:cubicBezTo>
                  <a:close/>
                  <a:moveTo>
                    <a:pt x="2903" y="2630"/>
                  </a:moveTo>
                  <a:cubicBezTo>
                    <a:pt x="3016" y="2630"/>
                    <a:pt x="3126" y="2638"/>
                    <a:pt x="3226" y="2655"/>
                  </a:cubicBezTo>
                  <a:cubicBezTo>
                    <a:pt x="3394" y="2689"/>
                    <a:pt x="3596" y="2756"/>
                    <a:pt x="3764" y="2823"/>
                  </a:cubicBezTo>
                  <a:cubicBezTo>
                    <a:pt x="3932" y="2924"/>
                    <a:pt x="4067" y="2991"/>
                    <a:pt x="4201" y="3092"/>
                  </a:cubicBezTo>
                  <a:cubicBezTo>
                    <a:pt x="4302" y="3193"/>
                    <a:pt x="4403" y="3294"/>
                    <a:pt x="4403" y="3327"/>
                  </a:cubicBezTo>
                  <a:cubicBezTo>
                    <a:pt x="4436" y="3428"/>
                    <a:pt x="4470" y="3462"/>
                    <a:pt x="4503" y="3495"/>
                  </a:cubicBezTo>
                  <a:cubicBezTo>
                    <a:pt x="4403" y="3596"/>
                    <a:pt x="4268" y="3630"/>
                    <a:pt x="4167" y="3663"/>
                  </a:cubicBezTo>
                  <a:cubicBezTo>
                    <a:pt x="4067" y="3663"/>
                    <a:pt x="3966" y="3697"/>
                    <a:pt x="3831" y="3764"/>
                  </a:cubicBezTo>
                  <a:cubicBezTo>
                    <a:pt x="3663" y="3798"/>
                    <a:pt x="3428" y="3831"/>
                    <a:pt x="3260" y="3831"/>
                  </a:cubicBezTo>
                  <a:cubicBezTo>
                    <a:pt x="3162" y="3841"/>
                    <a:pt x="3063" y="3845"/>
                    <a:pt x="2966" y="3845"/>
                  </a:cubicBezTo>
                  <a:cubicBezTo>
                    <a:pt x="2730" y="3845"/>
                    <a:pt x="2499" y="3821"/>
                    <a:pt x="2285" y="3798"/>
                  </a:cubicBezTo>
                  <a:cubicBezTo>
                    <a:pt x="1983" y="3764"/>
                    <a:pt x="1748" y="3663"/>
                    <a:pt x="1479" y="3529"/>
                  </a:cubicBezTo>
                  <a:lnTo>
                    <a:pt x="1244" y="3428"/>
                  </a:lnTo>
                  <a:cubicBezTo>
                    <a:pt x="1277" y="3361"/>
                    <a:pt x="1277" y="3327"/>
                    <a:pt x="1311" y="3294"/>
                  </a:cubicBezTo>
                  <a:cubicBezTo>
                    <a:pt x="1412" y="3159"/>
                    <a:pt x="1513" y="3092"/>
                    <a:pt x="1613" y="2991"/>
                  </a:cubicBezTo>
                  <a:cubicBezTo>
                    <a:pt x="1748" y="2924"/>
                    <a:pt x="1882" y="2823"/>
                    <a:pt x="1983" y="2789"/>
                  </a:cubicBezTo>
                  <a:cubicBezTo>
                    <a:pt x="2084" y="2756"/>
                    <a:pt x="2218" y="2756"/>
                    <a:pt x="2285" y="2689"/>
                  </a:cubicBezTo>
                  <a:cubicBezTo>
                    <a:pt x="2386" y="2689"/>
                    <a:pt x="2453" y="2655"/>
                    <a:pt x="2554" y="2655"/>
                  </a:cubicBezTo>
                  <a:cubicBezTo>
                    <a:pt x="2672" y="2638"/>
                    <a:pt x="2790" y="2630"/>
                    <a:pt x="2903" y="2630"/>
                  </a:cubicBezTo>
                  <a:close/>
                  <a:moveTo>
                    <a:pt x="1244" y="0"/>
                  </a:moveTo>
                  <a:cubicBezTo>
                    <a:pt x="1109" y="0"/>
                    <a:pt x="1042" y="0"/>
                    <a:pt x="908" y="67"/>
                  </a:cubicBezTo>
                  <a:cubicBezTo>
                    <a:pt x="836" y="91"/>
                    <a:pt x="782" y="115"/>
                    <a:pt x="768" y="115"/>
                  </a:cubicBezTo>
                  <a:cubicBezTo>
                    <a:pt x="762" y="115"/>
                    <a:pt x="763" y="111"/>
                    <a:pt x="773" y="101"/>
                  </a:cubicBezTo>
                  <a:lnTo>
                    <a:pt x="773" y="101"/>
                  </a:lnTo>
                  <a:cubicBezTo>
                    <a:pt x="605" y="168"/>
                    <a:pt x="504" y="269"/>
                    <a:pt x="404" y="370"/>
                  </a:cubicBezTo>
                  <a:cubicBezTo>
                    <a:pt x="168" y="639"/>
                    <a:pt x="67" y="1008"/>
                    <a:pt x="34" y="1277"/>
                  </a:cubicBezTo>
                  <a:cubicBezTo>
                    <a:pt x="0" y="1613"/>
                    <a:pt x="34" y="1949"/>
                    <a:pt x="101" y="2285"/>
                  </a:cubicBezTo>
                  <a:cubicBezTo>
                    <a:pt x="202" y="2554"/>
                    <a:pt x="336" y="2857"/>
                    <a:pt x="504" y="3058"/>
                  </a:cubicBezTo>
                  <a:cubicBezTo>
                    <a:pt x="840" y="3529"/>
                    <a:pt x="1344" y="3865"/>
                    <a:pt x="1916" y="4033"/>
                  </a:cubicBezTo>
                  <a:cubicBezTo>
                    <a:pt x="2299" y="4161"/>
                    <a:pt x="2683" y="4208"/>
                    <a:pt x="3066" y="4208"/>
                  </a:cubicBezTo>
                  <a:cubicBezTo>
                    <a:pt x="3288" y="4208"/>
                    <a:pt x="3509" y="4192"/>
                    <a:pt x="3730" y="4167"/>
                  </a:cubicBezTo>
                  <a:cubicBezTo>
                    <a:pt x="3865" y="4134"/>
                    <a:pt x="3932" y="4134"/>
                    <a:pt x="4067" y="4066"/>
                  </a:cubicBezTo>
                  <a:cubicBezTo>
                    <a:pt x="4571" y="3966"/>
                    <a:pt x="4974" y="3730"/>
                    <a:pt x="5377" y="3462"/>
                  </a:cubicBezTo>
                  <a:cubicBezTo>
                    <a:pt x="5579" y="3294"/>
                    <a:pt x="5780" y="3025"/>
                    <a:pt x="5915" y="2823"/>
                  </a:cubicBezTo>
                  <a:cubicBezTo>
                    <a:pt x="6049" y="2554"/>
                    <a:pt x="6150" y="2285"/>
                    <a:pt x="6217" y="1983"/>
                  </a:cubicBezTo>
                  <a:lnTo>
                    <a:pt x="6217" y="1479"/>
                  </a:lnTo>
                  <a:cubicBezTo>
                    <a:pt x="6217" y="1311"/>
                    <a:pt x="6150" y="1143"/>
                    <a:pt x="6117" y="1008"/>
                  </a:cubicBezTo>
                  <a:cubicBezTo>
                    <a:pt x="5982" y="672"/>
                    <a:pt x="5814" y="437"/>
                    <a:pt x="5612" y="269"/>
                  </a:cubicBezTo>
                  <a:cubicBezTo>
                    <a:pt x="5478" y="168"/>
                    <a:pt x="5344" y="135"/>
                    <a:pt x="5209" y="101"/>
                  </a:cubicBezTo>
                  <a:cubicBezTo>
                    <a:pt x="5008" y="101"/>
                    <a:pt x="4839" y="101"/>
                    <a:pt x="4671" y="135"/>
                  </a:cubicBezTo>
                  <a:cubicBezTo>
                    <a:pt x="4571" y="135"/>
                    <a:pt x="4470" y="168"/>
                    <a:pt x="4403" y="202"/>
                  </a:cubicBezTo>
                  <a:cubicBezTo>
                    <a:pt x="4335" y="202"/>
                    <a:pt x="4268" y="269"/>
                    <a:pt x="4235" y="303"/>
                  </a:cubicBezTo>
                  <a:cubicBezTo>
                    <a:pt x="4100" y="370"/>
                    <a:pt x="3966" y="437"/>
                    <a:pt x="3831" y="504"/>
                  </a:cubicBezTo>
                  <a:cubicBezTo>
                    <a:pt x="3663" y="605"/>
                    <a:pt x="3529" y="672"/>
                    <a:pt x="3260" y="773"/>
                  </a:cubicBezTo>
                  <a:lnTo>
                    <a:pt x="3058" y="773"/>
                  </a:lnTo>
                  <a:cubicBezTo>
                    <a:pt x="2924" y="773"/>
                    <a:pt x="2790" y="672"/>
                    <a:pt x="2655" y="639"/>
                  </a:cubicBezTo>
                  <a:cubicBezTo>
                    <a:pt x="2554" y="605"/>
                    <a:pt x="2420" y="504"/>
                    <a:pt x="2285" y="437"/>
                  </a:cubicBezTo>
                  <a:cubicBezTo>
                    <a:pt x="2218" y="403"/>
                    <a:pt x="2084" y="303"/>
                    <a:pt x="1983" y="269"/>
                  </a:cubicBezTo>
                  <a:cubicBezTo>
                    <a:pt x="1882" y="168"/>
                    <a:pt x="1748" y="135"/>
                    <a:pt x="1613" y="101"/>
                  </a:cubicBezTo>
                  <a:cubicBezTo>
                    <a:pt x="1513" y="67"/>
                    <a:pt x="1378" y="0"/>
                    <a:pt x="12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9" name="Google Shape;299;p14"/>
          <p:cNvGrpSpPr/>
          <p:nvPr/>
        </p:nvGrpSpPr>
        <p:grpSpPr>
          <a:xfrm>
            <a:off x="2087985" y="965750"/>
            <a:ext cx="925475" cy="461036"/>
            <a:chOff x="6950025" y="3485050"/>
            <a:chExt cx="672975" cy="335250"/>
          </a:xfrm>
        </p:grpSpPr>
        <p:sp>
          <p:nvSpPr>
            <p:cNvPr id="300" name="Google Shape;300;p14"/>
            <p:cNvSpPr/>
            <p:nvPr/>
          </p:nvSpPr>
          <p:spPr>
            <a:xfrm>
              <a:off x="6950025" y="3485050"/>
              <a:ext cx="672975" cy="335250"/>
            </a:xfrm>
            <a:custGeom>
              <a:avLst/>
              <a:gdLst/>
              <a:ahLst/>
              <a:cxnLst/>
              <a:rect l="l" t="t" r="r" b="b"/>
              <a:pathLst>
                <a:path w="26919" h="13410" extrusionOk="0">
                  <a:moveTo>
                    <a:pt x="16333" y="1"/>
                  </a:moveTo>
                  <a:cubicBezTo>
                    <a:pt x="16098" y="1"/>
                    <a:pt x="15795" y="1"/>
                    <a:pt x="15594" y="135"/>
                  </a:cubicBezTo>
                  <a:cubicBezTo>
                    <a:pt x="15123" y="169"/>
                    <a:pt x="14686" y="270"/>
                    <a:pt x="14317" y="371"/>
                  </a:cubicBezTo>
                  <a:cubicBezTo>
                    <a:pt x="13443" y="673"/>
                    <a:pt x="12670" y="1110"/>
                    <a:pt x="12099" y="1681"/>
                  </a:cubicBezTo>
                  <a:cubicBezTo>
                    <a:pt x="11460" y="2320"/>
                    <a:pt x="10990" y="3126"/>
                    <a:pt x="10754" y="3966"/>
                  </a:cubicBezTo>
                  <a:cubicBezTo>
                    <a:pt x="10620" y="4370"/>
                    <a:pt x="10553" y="4840"/>
                    <a:pt x="10553" y="5277"/>
                  </a:cubicBezTo>
                  <a:cubicBezTo>
                    <a:pt x="10486" y="5546"/>
                    <a:pt x="10553" y="5848"/>
                    <a:pt x="10586" y="6151"/>
                  </a:cubicBezTo>
                  <a:lnTo>
                    <a:pt x="10318" y="6151"/>
                  </a:lnTo>
                  <a:cubicBezTo>
                    <a:pt x="10250" y="6151"/>
                    <a:pt x="10116" y="6151"/>
                    <a:pt x="10049" y="6184"/>
                  </a:cubicBezTo>
                  <a:cubicBezTo>
                    <a:pt x="9881" y="6218"/>
                    <a:pt x="9713" y="6319"/>
                    <a:pt x="9578" y="6453"/>
                  </a:cubicBezTo>
                  <a:cubicBezTo>
                    <a:pt x="9545" y="6487"/>
                    <a:pt x="9477" y="6520"/>
                    <a:pt x="9477" y="6554"/>
                  </a:cubicBezTo>
                  <a:lnTo>
                    <a:pt x="9410" y="6453"/>
                  </a:lnTo>
                  <a:cubicBezTo>
                    <a:pt x="9242" y="6218"/>
                    <a:pt x="9108" y="5983"/>
                    <a:pt x="8906" y="5815"/>
                  </a:cubicBezTo>
                  <a:cubicBezTo>
                    <a:pt x="8738" y="5647"/>
                    <a:pt x="8570" y="5512"/>
                    <a:pt x="8368" y="5445"/>
                  </a:cubicBezTo>
                  <a:cubicBezTo>
                    <a:pt x="8133" y="5344"/>
                    <a:pt x="7932" y="5311"/>
                    <a:pt x="7764" y="5277"/>
                  </a:cubicBezTo>
                  <a:cubicBezTo>
                    <a:pt x="7596" y="5210"/>
                    <a:pt x="7428" y="5210"/>
                    <a:pt x="7293" y="5210"/>
                  </a:cubicBezTo>
                  <a:cubicBezTo>
                    <a:pt x="7058" y="5210"/>
                    <a:pt x="6856" y="5277"/>
                    <a:pt x="6587" y="5311"/>
                  </a:cubicBezTo>
                  <a:cubicBezTo>
                    <a:pt x="6218" y="5445"/>
                    <a:pt x="5848" y="5613"/>
                    <a:pt x="5546" y="5815"/>
                  </a:cubicBezTo>
                  <a:cubicBezTo>
                    <a:pt x="5210" y="6050"/>
                    <a:pt x="4907" y="6352"/>
                    <a:pt x="4705" y="6688"/>
                  </a:cubicBezTo>
                  <a:cubicBezTo>
                    <a:pt x="4605" y="6823"/>
                    <a:pt x="4537" y="6991"/>
                    <a:pt x="4437" y="7193"/>
                  </a:cubicBezTo>
                  <a:cubicBezTo>
                    <a:pt x="4403" y="7394"/>
                    <a:pt x="4336" y="7562"/>
                    <a:pt x="4336" y="7730"/>
                  </a:cubicBezTo>
                  <a:cubicBezTo>
                    <a:pt x="4269" y="7965"/>
                    <a:pt x="4269" y="8167"/>
                    <a:pt x="4336" y="8335"/>
                  </a:cubicBezTo>
                  <a:cubicBezTo>
                    <a:pt x="4369" y="8570"/>
                    <a:pt x="4403" y="8738"/>
                    <a:pt x="4504" y="8873"/>
                  </a:cubicBezTo>
                  <a:cubicBezTo>
                    <a:pt x="4571" y="9041"/>
                    <a:pt x="4672" y="9209"/>
                    <a:pt x="4739" y="9310"/>
                  </a:cubicBezTo>
                  <a:cubicBezTo>
                    <a:pt x="4571" y="9243"/>
                    <a:pt x="4403" y="9243"/>
                    <a:pt x="4235" y="9243"/>
                  </a:cubicBezTo>
                  <a:cubicBezTo>
                    <a:pt x="3899" y="9243"/>
                    <a:pt x="3529" y="9243"/>
                    <a:pt x="3160" y="9343"/>
                  </a:cubicBezTo>
                  <a:cubicBezTo>
                    <a:pt x="2387" y="9478"/>
                    <a:pt x="1748" y="9713"/>
                    <a:pt x="1244" y="10049"/>
                  </a:cubicBezTo>
                  <a:cubicBezTo>
                    <a:pt x="975" y="10217"/>
                    <a:pt x="706" y="10419"/>
                    <a:pt x="538" y="10688"/>
                  </a:cubicBezTo>
                  <a:cubicBezTo>
                    <a:pt x="337" y="10923"/>
                    <a:pt x="202" y="11225"/>
                    <a:pt x="135" y="11528"/>
                  </a:cubicBezTo>
                  <a:cubicBezTo>
                    <a:pt x="34" y="11864"/>
                    <a:pt x="1" y="12233"/>
                    <a:pt x="34" y="12569"/>
                  </a:cubicBezTo>
                  <a:cubicBezTo>
                    <a:pt x="34" y="12838"/>
                    <a:pt x="135" y="13040"/>
                    <a:pt x="236" y="13208"/>
                  </a:cubicBezTo>
                  <a:cubicBezTo>
                    <a:pt x="303" y="13275"/>
                    <a:pt x="337" y="13342"/>
                    <a:pt x="404" y="13410"/>
                  </a:cubicBezTo>
                  <a:lnTo>
                    <a:pt x="8301" y="13410"/>
                  </a:lnTo>
                  <a:cubicBezTo>
                    <a:pt x="12939" y="13376"/>
                    <a:pt x="17610" y="13376"/>
                    <a:pt x="22214" y="13376"/>
                  </a:cubicBezTo>
                  <a:lnTo>
                    <a:pt x="25575" y="13376"/>
                  </a:lnTo>
                  <a:cubicBezTo>
                    <a:pt x="25776" y="13208"/>
                    <a:pt x="26012" y="13006"/>
                    <a:pt x="26180" y="12771"/>
                  </a:cubicBezTo>
                  <a:cubicBezTo>
                    <a:pt x="26415" y="12435"/>
                    <a:pt x="26616" y="12065"/>
                    <a:pt x="26751" y="11662"/>
                  </a:cubicBezTo>
                  <a:cubicBezTo>
                    <a:pt x="26784" y="11427"/>
                    <a:pt x="26852" y="11225"/>
                    <a:pt x="26885" y="10990"/>
                  </a:cubicBezTo>
                  <a:cubicBezTo>
                    <a:pt x="26919" y="10721"/>
                    <a:pt x="26919" y="10553"/>
                    <a:pt x="26919" y="10352"/>
                  </a:cubicBezTo>
                  <a:cubicBezTo>
                    <a:pt x="26885" y="9982"/>
                    <a:pt x="26784" y="9579"/>
                    <a:pt x="26616" y="9243"/>
                  </a:cubicBezTo>
                  <a:cubicBezTo>
                    <a:pt x="26448" y="8906"/>
                    <a:pt x="26247" y="8570"/>
                    <a:pt x="25944" y="8335"/>
                  </a:cubicBezTo>
                  <a:cubicBezTo>
                    <a:pt x="25373" y="7797"/>
                    <a:pt x="24667" y="7461"/>
                    <a:pt x="23894" y="7327"/>
                  </a:cubicBezTo>
                  <a:cubicBezTo>
                    <a:pt x="23726" y="7293"/>
                    <a:pt x="23558" y="7293"/>
                    <a:pt x="23424" y="7293"/>
                  </a:cubicBezTo>
                  <a:cubicBezTo>
                    <a:pt x="23222" y="7293"/>
                    <a:pt x="22987" y="7327"/>
                    <a:pt x="22752" y="7361"/>
                  </a:cubicBezTo>
                  <a:cubicBezTo>
                    <a:pt x="22584" y="7394"/>
                    <a:pt x="22483" y="7461"/>
                    <a:pt x="22382" y="7495"/>
                  </a:cubicBezTo>
                  <a:cubicBezTo>
                    <a:pt x="22483" y="7361"/>
                    <a:pt x="22517" y="7226"/>
                    <a:pt x="22584" y="7125"/>
                  </a:cubicBezTo>
                  <a:cubicBezTo>
                    <a:pt x="22819" y="6688"/>
                    <a:pt x="22920" y="6285"/>
                    <a:pt x="22987" y="5848"/>
                  </a:cubicBezTo>
                  <a:cubicBezTo>
                    <a:pt x="23054" y="5378"/>
                    <a:pt x="23021" y="4975"/>
                    <a:pt x="22920" y="4538"/>
                  </a:cubicBezTo>
                  <a:cubicBezTo>
                    <a:pt x="22718" y="3698"/>
                    <a:pt x="22248" y="2857"/>
                    <a:pt x="21576" y="2152"/>
                  </a:cubicBezTo>
                  <a:cubicBezTo>
                    <a:pt x="21239" y="1816"/>
                    <a:pt x="20903" y="1513"/>
                    <a:pt x="20567" y="1278"/>
                  </a:cubicBezTo>
                  <a:cubicBezTo>
                    <a:pt x="20198" y="1009"/>
                    <a:pt x="19828" y="807"/>
                    <a:pt x="19458" y="639"/>
                  </a:cubicBezTo>
                  <a:cubicBezTo>
                    <a:pt x="19022" y="471"/>
                    <a:pt x="18618" y="303"/>
                    <a:pt x="18181" y="236"/>
                  </a:cubicBezTo>
                  <a:cubicBezTo>
                    <a:pt x="17778" y="102"/>
                    <a:pt x="17308" y="68"/>
                    <a:pt x="1687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14"/>
            <p:cNvSpPr/>
            <p:nvPr/>
          </p:nvSpPr>
          <p:spPr>
            <a:xfrm>
              <a:off x="6950025" y="3488725"/>
              <a:ext cx="672975" cy="331575"/>
            </a:xfrm>
            <a:custGeom>
              <a:avLst/>
              <a:gdLst/>
              <a:ahLst/>
              <a:cxnLst/>
              <a:rect l="l" t="t" r="r" b="b"/>
              <a:pathLst>
                <a:path w="26919" h="13263" extrusionOk="0">
                  <a:moveTo>
                    <a:pt x="17671" y="1"/>
                  </a:moveTo>
                  <a:cubicBezTo>
                    <a:pt x="17531" y="1"/>
                    <a:pt x="17399" y="27"/>
                    <a:pt x="17274" y="89"/>
                  </a:cubicBezTo>
                  <a:cubicBezTo>
                    <a:pt x="17442" y="257"/>
                    <a:pt x="17644" y="459"/>
                    <a:pt x="17812" y="660"/>
                  </a:cubicBezTo>
                  <a:cubicBezTo>
                    <a:pt x="18013" y="929"/>
                    <a:pt x="18181" y="1165"/>
                    <a:pt x="18316" y="1433"/>
                  </a:cubicBezTo>
                  <a:cubicBezTo>
                    <a:pt x="18618" y="1971"/>
                    <a:pt x="18786" y="2542"/>
                    <a:pt x="18853" y="3147"/>
                  </a:cubicBezTo>
                  <a:cubicBezTo>
                    <a:pt x="18887" y="3483"/>
                    <a:pt x="18887" y="3853"/>
                    <a:pt x="18853" y="4189"/>
                  </a:cubicBezTo>
                  <a:cubicBezTo>
                    <a:pt x="18853" y="4357"/>
                    <a:pt x="18820" y="4525"/>
                    <a:pt x="18786" y="4693"/>
                  </a:cubicBezTo>
                  <a:cubicBezTo>
                    <a:pt x="18719" y="4861"/>
                    <a:pt x="18652" y="5029"/>
                    <a:pt x="18618" y="5197"/>
                  </a:cubicBezTo>
                  <a:cubicBezTo>
                    <a:pt x="18484" y="5533"/>
                    <a:pt x="18316" y="5836"/>
                    <a:pt x="18114" y="6138"/>
                  </a:cubicBezTo>
                  <a:cubicBezTo>
                    <a:pt x="17946" y="6373"/>
                    <a:pt x="17711" y="6575"/>
                    <a:pt x="17476" y="6743"/>
                  </a:cubicBezTo>
                  <a:cubicBezTo>
                    <a:pt x="17610" y="6743"/>
                    <a:pt x="17677" y="6810"/>
                    <a:pt x="17778" y="6810"/>
                  </a:cubicBezTo>
                  <a:cubicBezTo>
                    <a:pt x="17946" y="6810"/>
                    <a:pt x="18148" y="6878"/>
                    <a:pt x="18349" y="6911"/>
                  </a:cubicBezTo>
                  <a:cubicBezTo>
                    <a:pt x="18517" y="7012"/>
                    <a:pt x="18685" y="7046"/>
                    <a:pt x="18853" y="7146"/>
                  </a:cubicBezTo>
                  <a:cubicBezTo>
                    <a:pt x="19022" y="7214"/>
                    <a:pt x="19190" y="7314"/>
                    <a:pt x="19358" y="7415"/>
                  </a:cubicBezTo>
                  <a:cubicBezTo>
                    <a:pt x="19660" y="7650"/>
                    <a:pt x="19895" y="7919"/>
                    <a:pt x="20063" y="8255"/>
                  </a:cubicBezTo>
                  <a:cubicBezTo>
                    <a:pt x="20164" y="8423"/>
                    <a:pt x="20198" y="8659"/>
                    <a:pt x="20231" y="8827"/>
                  </a:cubicBezTo>
                  <a:cubicBezTo>
                    <a:pt x="20299" y="8927"/>
                    <a:pt x="20299" y="9028"/>
                    <a:pt x="20299" y="9096"/>
                  </a:cubicBezTo>
                  <a:lnTo>
                    <a:pt x="20299" y="9398"/>
                  </a:lnTo>
                  <a:cubicBezTo>
                    <a:pt x="20299" y="9734"/>
                    <a:pt x="20198" y="10036"/>
                    <a:pt x="20030" y="10339"/>
                  </a:cubicBezTo>
                  <a:lnTo>
                    <a:pt x="19794" y="10709"/>
                  </a:lnTo>
                  <a:lnTo>
                    <a:pt x="19391" y="11078"/>
                  </a:lnTo>
                  <a:cubicBezTo>
                    <a:pt x="19122" y="11347"/>
                    <a:pt x="18820" y="11515"/>
                    <a:pt x="18517" y="11683"/>
                  </a:cubicBezTo>
                  <a:cubicBezTo>
                    <a:pt x="18181" y="11851"/>
                    <a:pt x="17845" y="11952"/>
                    <a:pt x="17509" y="12086"/>
                  </a:cubicBezTo>
                  <a:cubicBezTo>
                    <a:pt x="16837" y="12288"/>
                    <a:pt x="16165" y="12456"/>
                    <a:pt x="15459" y="12591"/>
                  </a:cubicBezTo>
                  <a:cubicBezTo>
                    <a:pt x="14619" y="12725"/>
                    <a:pt x="13813" y="12859"/>
                    <a:pt x="12972" y="12927"/>
                  </a:cubicBezTo>
                  <a:cubicBezTo>
                    <a:pt x="12317" y="13002"/>
                    <a:pt x="11662" y="13040"/>
                    <a:pt x="10992" y="13040"/>
                  </a:cubicBezTo>
                  <a:cubicBezTo>
                    <a:pt x="10769" y="13040"/>
                    <a:pt x="10544" y="13036"/>
                    <a:pt x="10318" y="13027"/>
                  </a:cubicBezTo>
                  <a:cubicBezTo>
                    <a:pt x="9444" y="12960"/>
                    <a:pt x="8570" y="12893"/>
                    <a:pt x="7730" y="12725"/>
                  </a:cubicBezTo>
                  <a:cubicBezTo>
                    <a:pt x="6587" y="12456"/>
                    <a:pt x="5512" y="12053"/>
                    <a:pt x="4537" y="11414"/>
                  </a:cubicBezTo>
                  <a:lnTo>
                    <a:pt x="3899" y="10910"/>
                  </a:lnTo>
                  <a:cubicBezTo>
                    <a:pt x="3664" y="10675"/>
                    <a:pt x="3395" y="10406"/>
                    <a:pt x="3193" y="10171"/>
                  </a:cubicBezTo>
                  <a:cubicBezTo>
                    <a:pt x="2992" y="9868"/>
                    <a:pt x="2756" y="9600"/>
                    <a:pt x="2588" y="9331"/>
                  </a:cubicBezTo>
                  <a:cubicBezTo>
                    <a:pt x="2051" y="9432"/>
                    <a:pt x="1647" y="9667"/>
                    <a:pt x="1244" y="9902"/>
                  </a:cubicBezTo>
                  <a:cubicBezTo>
                    <a:pt x="975" y="10070"/>
                    <a:pt x="706" y="10272"/>
                    <a:pt x="538" y="10541"/>
                  </a:cubicBezTo>
                  <a:cubicBezTo>
                    <a:pt x="337" y="10776"/>
                    <a:pt x="202" y="11078"/>
                    <a:pt x="135" y="11381"/>
                  </a:cubicBezTo>
                  <a:cubicBezTo>
                    <a:pt x="34" y="11717"/>
                    <a:pt x="1" y="12086"/>
                    <a:pt x="34" y="12422"/>
                  </a:cubicBezTo>
                  <a:cubicBezTo>
                    <a:pt x="34" y="12691"/>
                    <a:pt x="135" y="12893"/>
                    <a:pt x="236" y="13061"/>
                  </a:cubicBezTo>
                  <a:cubicBezTo>
                    <a:pt x="303" y="13128"/>
                    <a:pt x="337" y="13195"/>
                    <a:pt x="404" y="13263"/>
                  </a:cubicBezTo>
                  <a:lnTo>
                    <a:pt x="8301" y="13263"/>
                  </a:lnTo>
                  <a:cubicBezTo>
                    <a:pt x="12939" y="13229"/>
                    <a:pt x="17543" y="13229"/>
                    <a:pt x="22214" y="13229"/>
                  </a:cubicBezTo>
                  <a:lnTo>
                    <a:pt x="25575" y="13229"/>
                  </a:lnTo>
                  <a:cubicBezTo>
                    <a:pt x="25776" y="13061"/>
                    <a:pt x="26012" y="12859"/>
                    <a:pt x="26180" y="12624"/>
                  </a:cubicBezTo>
                  <a:cubicBezTo>
                    <a:pt x="26415" y="12288"/>
                    <a:pt x="26616" y="11885"/>
                    <a:pt x="26751" y="11515"/>
                  </a:cubicBezTo>
                  <a:cubicBezTo>
                    <a:pt x="26784" y="11280"/>
                    <a:pt x="26852" y="11078"/>
                    <a:pt x="26885" y="10843"/>
                  </a:cubicBezTo>
                  <a:cubicBezTo>
                    <a:pt x="26919" y="10608"/>
                    <a:pt x="26919" y="10406"/>
                    <a:pt x="26919" y="10205"/>
                  </a:cubicBezTo>
                  <a:cubicBezTo>
                    <a:pt x="26919" y="9835"/>
                    <a:pt x="26784" y="9432"/>
                    <a:pt x="26616" y="9096"/>
                  </a:cubicBezTo>
                  <a:cubicBezTo>
                    <a:pt x="26448" y="8759"/>
                    <a:pt x="26247" y="8423"/>
                    <a:pt x="25944" y="8188"/>
                  </a:cubicBezTo>
                  <a:cubicBezTo>
                    <a:pt x="25407" y="7650"/>
                    <a:pt x="24667" y="7247"/>
                    <a:pt x="23894" y="7180"/>
                  </a:cubicBezTo>
                  <a:cubicBezTo>
                    <a:pt x="23726" y="7146"/>
                    <a:pt x="23558" y="7146"/>
                    <a:pt x="23424" y="7146"/>
                  </a:cubicBezTo>
                  <a:cubicBezTo>
                    <a:pt x="23222" y="7146"/>
                    <a:pt x="22987" y="7180"/>
                    <a:pt x="22752" y="7214"/>
                  </a:cubicBezTo>
                  <a:cubicBezTo>
                    <a:pt x="22584" y="7247"/>
                    <a:pt x="22517" y="7314"/>
                    <a:pt x="22416" y="7348"/>
                  </a:cubicBezTo>
                  <a:cubicBezTo>
                    <a:pt x="22517" y="7214"/>
                    <a:pt x="22584" y="7079"/>
                    <a:pt x="22651" y="6978"/>
                  </a:cubicBezTo>
                  <a:cubicBezTo>
                    <a:pt x="22853" y="6541"/>
                    <a:pt x="22987" y="6138"/>
                    <a:pt x="23021" y="5701"/>
                  </a:cubicBezTo>
                  <a:cubicBezTo>
                    <a:pt x="23054" y="5231"/>
                    <a:pt x="23021" y="4828"/>
                    <a:pt x="22920" y="4391"/>
                  </a:cubicBezTo>
                  <a:cubicBezTo>
                    <a:pt x="22718" y="3551"/>
                    <a:pt x="22248" y="2710"/>
                    <a:pt x="21576" y="2005"/>
                  </a:cubicBezTo>
                  <a:cubicBezTo>
                    <a:pt x="21239" y="1669"/>
                    <a:pt x="20903" y="1366"/>
                    <a:pt x="20567" y="1131"/>
                  </a:cubicBezTo>
                  <a:cubicBezTo>
                    <a:pt x="20198" y="862"/>
                    <a:pt x="19828" y="660"/>
                    <a:pt x="19458" y="492"/>
                  </a:cubicBezTo>
                  <a:cubicBezTo>
                    <a:pt x="19022" y="324"/>
                    <a:pt x="18618" y="156"/>
                    <a:pt x="18181" y="89"/>
                  </a:cubicBezTo>
                  <a:cubicBezTo>
                    <a:pt x="18002" y="35"/>
                    <a:pt x="17831" y="1"/>
                    <a:pt x="1767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14"/>
            <p:cNvSpPr/>
            <p:nvPr/>
          </p:nvSpPr>
          <p:spPr>
            <a:xfrm>
              <a:off x="7243250" y="3509425"/>
              <a:ext cx="143675" cy="109250"/>
            </a:xfrm>
            <a:custGeom>
              <a:avLst/>
              <a:gdLst/>
              <a:ahLst/>
              <a:cxnLst/>
              <a:rect l="l" t="t" r="r" b="b"/>
              <a:pathLst>
                <a:path w="5747" h="4370" extrusionOk="0">
                  <a:moveTo>
                    <a:pt x="4470" y="1"/>
                  </a:moveTo>
                  <a:cubicBezTo>
                    <a:pt x="4234" y="1"/>
                    <a:pt x="3966" y="34"/>
                    <a:pt x="3730" y="101"/>
                  </a:cubicBezTo>
                  <a:cubicBezTo>
                    <a:pt x="3092" y="202"/>
                    <a:pt x="2520" y="505"/>
                    <a:pt x="1949" y="841"/>
                  </a:cubicBezTo>
                  <a:cubicBezTo>
                    <a:pt x="1680" y="1042"/>
                    <a:pt x="1412" y="1278"/>
                    <a:pt x="1176" y="1513"/>
                  </a:cubicBezTo>
                  <a:cubicBezTo>
                    <a:pt x="907" y="1782"/>
                    <a:pt x="706" y="2017"/>
                    <a:pt x="538" y="2319"/>
                  </a:cubicBezTo>
                  <a:cubicBezTo>
                    <a:pt x="370" y="2622"/>
                    <a:pt x="235" y="2891"/>
                    <a:pt x="101" y="3193"/>
                  </a:cubicBezTo>
                  <a:cubicBezTo>
                    <a:pt x="34" y="3496"/>
                    <a:pt x="0" y="3798"/>
                    <a:pt x="0" y="4033"/>
                  </a:cubicBezTo>
                  <a:cubicBezTo>
                    <a:pt x="0" y="4235"/>
                    <a:pt x="168" y="4369"/>
                    <a:pt x="336" y="4369"/>
                  </a:cubicBezTo>
                  <a:cubicBezTo>
                    <a:pt x="437" y="4369"/>
                    <a:pt x="605" y="4235"/>
                    <a:pt x="672" y="4134"/>
                  </a:cubicBezTo>
                  <a:cubicBezTo>
                    <a:pt x="706" y="3899"/>
                    <a:pt x="773" y="3697"/>
                    <a:pt x="874" y="3496"/>
                  </a:cubicBezTo>
                  <a:cubicBezTo>
                    <a:pt x="1075" y="2991"/>
                    <a:pt x="1378" y="2521"/>
                    <a:pt x="1714" y="2118"/>
                  </a:cubicBezTo>
                  <a:cubicBezTo>
                    <a:pt x="1949" y="1782"/>
                    <a:pt x="2252" y="1479"/>
                    <a:pt x="2588" y="1177"/>
                  </a:cubicBezTo>
                  <a:cubicBezTo>
                    <a:pt x="2890" y="975"/>
                    <a:pt x="3193" y="807"/>
                    <a:pt x="3529" y="639"/>
                  </a:cubicBezTo>
                  <a:cubicBezTo>
                    <a:pt x="3764" y="538"/>
                    <a:pt x="3966" y="471"/>
                    <a:pt x="4234" y="437"/>
                  </a:cubicBezTo>
                  <a:cubicBezTo>
                    <a:pt x="4335" y="404"/>
                    <a:pt x="4436" y="387"/>
                    <a:pt x="4541" y="387"/>
                  </a:cubicBezTo>
                  <a:cubicBezTo>
                    <a:pt x="4646" y="387"/>
                    <a:pt x="4755" y="404"/>
                    <a:pt x="4873" y="437"/>
                  </a:cubicBezTo>
                  <a:lnTo>
                    <a:pt x="5377" y="538"/>
                  </a:lnTo>
                  <a:cubicBezTo>
                    <a:pt x="5399" y="553"/>
                    <a:pt x="5423" y="560"/>
                    <a:pt x="5446" y="560"/>
                  </a:cubicBezTo>
                  <a:cubicBezTo>
                    <a:pt x="5530" y="560"/>
                    <a:pt x="5612" y="475"/>
                    <a:pt x="5612" y="370"/>
                  </a:cubicBezTo>
                  <a:cubicBezTo>
                    <a:pt x="5747" y="303"/>
                    <a:pt x="5646" y="202"/>
                    <a:pt x="5545" y="169"/>
                  </a:cubicBezTo>
                  <a:cubicBezTo>
                    <a:pt x="5209" y="34"/>
                    <a:pt x="4806" y="1"/>
                    <a:pt x="44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14"/>
            <p:cNvSpPr/>
            <p:nvPr/>
          </p:nvSpPr>
          <p:spPr>
            <a:xfrm>
              <a:off x="7080250" y="3634600"/>
              <a:ext cx="68075" cy="76475"/>
            </a:xfrm>
            <a:custGeom>
              <a:avLst/>
              <a:gdLst/>
              <a:ahLst/>
              <a:cxnLst/>
              <a:rect l="l" t="t" r="r" b="b"/>
              <a:pathLst>
                <a:path w="2723" h="3059" extrusionOk="0">
                  <a:moveTo>
                    <a:pt x="2353" y="1"/>
                  </a:moveTo>
                  <a:cubicBezTo>
                    <a:pt x="1009" y="1"/>
                    <a:pt x="1" y="1513"/>
                    <a:pt x="169" y="2756"/>
                  </a:cubicBezTo>
                  <a:cubicBezTo>
                    <a:pt x="169" y="2857"/>
                    <a:pt x="202" y="2924"/>
                    <a:pt x="236" y="2992"/>
                  </a:cubicBezTo>
                  <a:cubicBezTo>
                    <a:pt x="303" y="3025"/>
                    <a:pt x="370" y="3059"/>
                    <a:pt x="471" y="3059"/>
                  </a:cubicBezTo>
                  <a:cubicBezTo>
                    <a:pt x="538" y="3059"/>
                    <a:pt x="639" y="3025"/>
                    <a:pt x="673" y="2992"/>
                  </a:cubicBezTo>
                  <a:cubicBezTo>
                    <a:pt x="706" y="2924"/>
                    <a:pt x="740" y="2857"/>
                    <a:pt x="740" y="2756"/>
                  </a:cubicBezTo>
                  <a:lnTo>
                    <a:pt x="740" y="2185"/>
                  </a:lnTo>
                  <a:cubicBezTo>
                    <a:pt x="807" y="1916"/>
                    <a:pt x="841" y="1681"/>
                    <a:pt x="975" y="1412"/>
                  </a:cubicBezTo>
                  <a:cubicBezTo>
                    <a:pt x="1042" y="1244"/>
                    <a:pt x="1143" y="1076"/>
                    <a:pt x="1244" y="908"/>
                  </a:cubicBezTo>
                  <a:cubicBezTo>
                    <a:pt x="1345" y="807"/>
                    <a:pt x="1479" y="706"/>
                    <a:pt x="1580" y="572"/>
                  </a:cubicBezTo>
                  <a:cubicBezTo>
                    <a:pt x="1681" y="505"/>
                    <a:pt x="1748" y="471"/>
                    <a:pt x="1882" y="404"/>
                  </a:cubicBezTo>
                  <a:cubicBezTo>
                    <a:pt x="2017" y="370"/>
                    <a:pt x="2151" y="337"/>
                    <a:pt x="2219" y="337"/>
                  </a:cubicBezTo>
                  <a:lnTo>
                    <a:pt x="2555" y="337"/>
                  </a:lnTo>
                  <a:cubicBezTo>
                    <a:pt x="2655" y="337"/>
                    <a:pt x="2723" y="236"/>
                    <a:pt x="2723" y="169"/>
                  </a:cubicBezTo>
                  <a:cubicBezTo>
                    <a:pt x="2723" y="135"/>
                    <a:pt x="2723" y="68"/>
                    <a:pt x="2689" y="34"/>
                  </a:cubicBezTo>
                  <a:cubicBezTo>
                    <a:pt x="2655" y="34"/>
                    <a:pt x="2588" y="34"/>
                    <a:pt x="2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4" name="Google Shape;304;p14"/>
          <p:cNvSpPr/>
          <p:nvPr/>
        </p:nvSpPr>
        <p:spPr>
          <a:xfrm rot="10800000">
            <a:off x="-33" y="-39"/>
            <a:ext cx="1502984" cy="1415189"/>
          </a:xfrm>
          <a:custGeom>
            <a:avLst/>
            <a:gdLst/>
            <a:ahLst/>
            <a:cxnLst/>
            <a:rect l="l" t="t" r="r" b="b"/>
            <a:pathLst>
              <a:path w="59301" h="55837" extrusionOk="0">
                <a:moveTo>
                  <a:pt x="53972" y="1"/>
                </a:moveTo>
                <a:cubicBezTo>
                  <a:pt x="47710" y="1"/>
                  <a:pt x="44048" y="6413"/>
                  <a:pt x="43048" y="10621"/>
                </a:cubicBezTo>
                <a:cubicBezTo>
                  <a:pt x="41735" y="15892"/>
                  <a:pt x="42451" y="21621"/>
                  <a:pt x="40422" y="26654"/>
                </a:cubicBezTo>
                <a:cubicBezTo>
                  <a:pt x="36821" y="35666"/>
                  <a:pt x="25940" y="39386"/>
                  <a:pt x="16232" y="39425"/>
                </a:cubicBezTo>
                <a:cubicBezTo>
                  <a:pt x="15382" y="39425"/>
                  <a:pt x="14519" y="39408"/>
                  <a:pt x="13657" y="39408"/>
                </a:cubicBezTo>
                <a:cubicBezTo>
                  <a:pt x="11069" y="39408"/>
                  <a:pt x="8484" y="39565"/>
                  <a:pt x="6246" y="40818"/>
                </a:cubicBezTo>
                <a:cubicBezTo>
                  <a:pt x="1293" y="43563"/>
                  <a:pt x="338" y="50167"/>
                  <a:pt x="0" y="55837"/>
                </a:cubicBezTo>
                <a:lnTo>
                  <a:pt x="59300" y="55837"/>
                </a:lnTo>
                <a:lnTo>
                  <a:pt x="59221" y="1371"/>
                </a:lnTo>
                <a:cubicBezTo>
                  <a:pt x="57305" y="411"/>
                  <a:pt x="55555" y="1"/>
                  <a:pt x="5397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14"/>
          <p:cNvSpPr/>
          <p:nvPr/>
        </p:nvSpPr>
        <p:spPr>
          <a:xfrm>
            <a:off x="8688672" y="3886767"/>
            <a:ext cx="258588" cy="227996"/>
          </a:xfrm>
          <a:custGeom>
            <a:avLst/>
            <a:gdLst/>
            <a:ahLst/>
            <a:cxnLst/>
            <a:rect l="l" t="t" r="r" b="b"/>
            <a:pathLst>
              <a:path w="12136" h="10699" extrusionOk="0">
                <a:moveTo>
                  <a:pt x="6069" y="1"/>
                </a:moveTo>
                <a:cubicBezTo>
                  <a:pt x="3975" y="1"/>
                  <a:pt x="1990" y="1241"/>
                  <a:pt x="1135" y="3296"/>
                </a:cubicBezTo>
                <a:cubicBezTo>
                  <a:pt x="1" y="6041"/>
                  <a:pt x="1294" y="9165"/>
                  <a:pt x="4019" y="10299"/>
                </a:cubicBezTo>
                <a:cubicBezTo>
                  <a:pt x="4682" y="10570"/>
                  <a:pt x="5371" y="10698"/>
                  <a:pt x="6048" y="10698"/>
                </a:cubicBezTo>
                <a:cubicBezTo>
                  <a:pt x="8154" y="10698"/>
                  <a:pt x="10159" y="9456"/>
                  <a:pt x="11001" y="7394"/>
                </a:cubicBezTo>
                <a:cubicBezTo>
                  <a:pt x="12135" y="4669"/>
                  <a:pt x="10842" y="1546"/>
                  <a:pt x="8117" y="412"/>
                </a:cubicBezTo>
                <a:cubicBezTo>
                  <a:pt x="7447" y="133"/>
                  <a:pt x="6752" y="1"/>
                  <a:pt x="606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14"/>
          <p:cNvSpPr/>
          <p:nvPr/>
        </p:nvSpPr>
        <p:spPr>
          <a:xfrm>
            <a:off x="306674" y="1461746"/>
            <a:ext cx="172847" cy="152407"/>
          </a:xfrm>
          <a:custGeom>
            <a:avLst/>
            <a:gdLst/>
            <a:ahLst/>
            <a:cxnLst/>
            <a:rect l="l" t="t" r="r" b="b"/>
            <a:pathLst>
              <a:path w="12136" h="10699" extrusionOk="0">
                <a:moveTo>
                  <a:pt x="6069" y="1"/>
                </a:moveTo>
                <a:cubicBezTo>
                  <a:pt x="3975" y="1"/>
                  <a:pt x="1990" y="1241"/>
                  <a:pt x="1135" y="3296"/>
                </a:cubicBezTo>
                <a:cubicBezTo>
                  <a:pt x="1" y="6041"/>
                  <a:pt x="1294" y="9165"/>
                  <a:pt x="4019" y="10299"/>
                </a:cubicBezTo>
                <a:cubicBezTo>
                  <a:pt x="4682" y="10570"/>
                  <a:pt x="5371" y="10698"/>
                  <a:pt x="6048" y="10698"/>
                </a:cubicBezTo>
                <a:cubicBezTo>
                  <a:pt x="8154" y="10698"/>
                  <a:pt x="10159" y="9456"/>
                  <a:pt x="11001" y="7394"/>
                </a:cubicBezTo>
                <a:cubicBezTo>
                  <a:pt x="12135" y="4669"/>
                  <a:pt x="10842" y="1546"/>
                  <a:pt x="8117" y="412"/>
                </a:cubicBezTo>
                <a:cubicBezTo>
                  <a:pt x="7447" y="133"/>
                  <a:pt x="6752" y="1"/>
                  <a:pt x="606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14"/>
          <p:cNvSpPr/>
          <p:nvPr/>
        </p:nvSpPr>
        <p:spPr>
          <a:xfrm>
            <a:off x="8536274" y="3671546"/>
            <a:ext cx="172847" cy="152407"/>
          </a:xfrm>
          <a:custGeom>
            <a:avLst/>
            <a:gdLst/>
            <a:ahLst/>
            <a:cxnLst/>
            <a:rect l="l" t="t" r="r" b="b"/>
            <a:pathLst>
              <a:path w="12136" h="10699" extrusionOk="0">
                <a:moveTo>
                  <a:pt x="6069" y="1"/>
                </a:moveTo>
                <a:cubicBezTo>
                  <a:pt x="3975" y="1"/>
                  <a:pt x="1990" y="1241"/>
                  <a:pt x="1135" y="3296"/>
                </a:cubicBezTo>
                <a:cubicBezTo>
                  <a:pt x="1" y="6041"/>
                  <a:pt x="1294" y="9165"/>
                  <a:pt x="4019" y="10299"/>
                </a:cubicBezTo>
                <a:cubicBezTo>
                  <a:pt x="4682" y="10570"/>
                  <a:pt x="5371" y="10698"/>
                  <a:pt x="6048" y="10698"/>
                </a:cubicBezTo>
                <a:cubicBezTo>
                  <a:pt x="8154" y="10698"/>
                  <a:pt x="10159" y="9456"/>
                  <a:pt x="11001" y="7394"/>
                </a:cubicBezTo>
                <a:cubicBezTo>
                  <a:pt x="12135" y="4669"/>
                  <a:pt x="10842" y="1546"/>
                  <a:pt x="8117" y="412"/>
                </a:cubicBezTo>
                <a:cubicBezTo>
                  <a:pt x="7447" y="133"/>
                  <a:pt x="6752" y="1"/>
                  <a:pt x="606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hree columns">
  <p:cSld name="CUSTOM_2">
    <p:bg>
      <p:bgPr>
        <a:blipFill>
          <a:blip r:embed="rId2">
            <a:alphaModFix/>
          </a:blip>
          <a:stretch>
            <a:fillRect/>
          </a:stretch>
        </a:blipFill>
        <a:effectLst/>
      </p:bgPr>
    </p:bg>
    <p:spTree>
      <p:nvGrpSpPr>
        <p:cNvPr id="1" name="Shape 308"/>
        <p:cNvGrpSpPr/>
        <p:nvPr/>
      </p:nvGrpSpPr>
      <p:grpSpPr>
        <a:xfrm>
          <a:off x="0" y="0"/>
          <a:ext cx="0" cy="0"/>
          <a:chOff x="0" y="0"/>
          <a:chExt cx="0" cy="0"/>
        </a:xfrm>
      </p:grpSpPr>
      <p:sp>
        <p:nvSpPr>
          <p:cNvPr id="309" name="Google Shape;309;p15"/>
          <p:cNvSpPr txBox="1">
            <a:spLocks noGrp="1"/>
          </p:cNvSpPr>
          <p:nvPr>
            <p:ph type="ctrTitle"/>
          </p:nvPr>
        </p:nvSpPr>
        <p:spPr>
          <a:xfrm flipH="1">
            <a:off x="1184088" y="3125007"/>
            <a:ext cx="2195400" cy="5778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1700"/>
              <a:buNone/>
              <a:defRPr sz="2200"/>
            </a:lvl1pPr>
            <a:lvl2pPr lvl="1" algn="ctr" rtl="0">
              <a:spcBef>
                <a:spcPts val="0"/>
              </a:spcBef>
              <a:spcAft>
                <a:spcPts val="0"/>
              </a:spcAft>
              <a:buClr>
                <a:schemeClr val="dk2"/>
              </a:buClr>
              <a:buSzPts val="1800"/>
              <a:buFont typeface="Gaegu"/>
              <a:buNone/>
              <a:defRPr sz="1800" b="1">
                <a:solidFill>
                  <a:schemeClr val="dk2"/>
                </a:solidFill>
                <a:latin typeface="Gaegu"/>
                <a:ea typeface="Gaegu"/>
                <a:cs typeface="Gaegu"/>
                <a:sym typeface="Gaegu"/>
              </a:defRPr>
            </a:lvl2pPr>
            <a:lvl3pPr lvl="2" algn="ctr" rtl="0">
              <a:spcBef>
                <a:spcPts val="0"/>
              </a:spcBef>
              <a:spcAft>
                <a:spcPts val="0"/>
              </a:spcAft>
              <a:buClr>
                <a:schemeClr val="dk2"/>
              </a:buClr>
              <a:buSzPts val="1800"/>
              <a:buFont typeface="Gaegu"/>
              <a:buNone/>
              <a:defRPr sz="1800" b="1">
                <a:solidFill>
                  <a:schemeClr val="dk2"/>
                </a:solidFill>
                <a:latin typeface="Gaegu"/>
                <a:ea typeface="Gaegu"/>
                <a:cs typeface="Gaegu"/>
                <a:sym typeface="Gaegu"/>
              </a:defRPr>
            </a:lvl3pPr>
            <a:lvl4pPr lvl="3" algn="ctr" rtl="0">
              <a:spcBef>
                <a:spcPts val="0"/>
              </a:spcBef>
              <a:spcAft>
                <a:spcPts val="0"/>
              </a:spcAft>
              <a:buClr>
                <a:schemeClr val="dk2"/>
              </a:buClr>
              <a:buSzPts val="1800"/>
              <a:buFont typeface="Gaegu"/>
              <a:buNone/>
              <a:defRPr sz="1800" b="1">
                <a:solidFill>
                  <a:schemeClr val="dk2"/>
                </a:solidFill>
                <a:latin typeface="Gaegu"/>
                <a:ea typeface="Gaegu"/>
                <a:cs typeface="Gaegu"/>
                <a:sym typeface="Gaegu"/>
              </a:defRPr>
            </a:lvl4pPr>
            <a:lvl5pPr lvl="4" algn="ctr" rtl="0">
              <a:spcBef>
                <a:spcPts val="0"/>
              </a:spcBef>
              <a:spcAft>
                <a:spcPts val="0"/>
              </a:spcAft>
              <a:buClr>
                <a:schemeClr val="dk2"/>
              </a:buClr>
              <a:buSzPts val="1800"/>
              <a:buFont typeface="Gaegu"/>
              <a:buNone/>
              <a:defRPr sz="1800" b="1">
                <a:solidFill>
                  <a:schemeClr val="dk2"/>
                </a:solidFill>
                <a:latin typeface="Gaegu"/>
                <a:ea typeface="Gaegu"/>
                <a:cs typeface="Gaegu"/>
                <a:sym typeface="Gaegu"/>
              </a:defRPr>
            </a:lvl5pPr>
            <a:lvl6pPr lvl="5" algn="ctr" rtl="0">
              <a:spcBef>
                <a:spcPts val="0"/>
              </a:spcBef>
              <a:spcAft>
                <a:spcPts val="0"/>
              </a:spcAft>
              <a:buClr>
                <a:schemeClr val="dk2"/>
              </a:buClr>
              <a:buSzPts val="1800"/>
              <a:buFont typeface="Gaegu"/>
              <a:buNone/>
              <a:defRPr sz="1800" b="1">
                <a:solidFill>
                  <a:schemeClr val="dk2"/>
                </a:solidFill>
                <a:latin typeface="Gaegu"/>
                <a:ea typeface="Gaegu"/>
                <a:cs typeface="Gaegu"/>
                <a:sym typeface="Gaegu"/>
              </a:defRPr>
            </a:lvl6pPr>
            <a:lvl7pPr lvl="6" algn="ctr" rtl="0">
              <a:spcBef>
                <a:spcPts val="0"/>
              </a:spcBef>
              <a:spcAft>
                <a:spcPts val="0"/>
              </a:spcAft>
              <a:buClr>
                <a:schemeClr val="dk2"/>
              </a:buClr>
              <a:buSzPts val="1800"/>
              <a:buFont typeface="Gaegu"/>
              <a:buNone/>
              <a:defRPr sz="1800" b="1">
                <a:solidFill>
                  <a:schemeClr val="dk2"/>
                </a:solidFill>
                <a:latin typeface="Gaegu"/>
                <a:ea typeface="Gaegu"/>
                <a:cs typeface="Gaegu"/>
                <a:sym typeface="Gaegu"/>
              </a:defRPr>
            </a:lvl7pPr>
            <a:lvl8pPr lvl="7" algn="ctr" rtl="0">
              <a:spcBef>
                <a:spcPts val="0"/>
              </a:spcBef>
              <a:spcAft>
                <a:spcPts val="0"/>
              </a:spcAft>
              <a:buClr>
                <a:schemeClr val="dk2"/>
              </a:buClr>
              <a:buSzPts val="1800"/>
              <a:buFont typeface="Gaegu"/>
              <a:buNone/>
              <a:defRPr sz="1800" b="1">
                <a:solidFill>
                  <a:schemeClr val="dk2"/>
                </a:solidFill>
                <a:latin typeface="Gaegu"/>
                <a:ea typeface="Gaegu"/>
                <a:cs typeface="Gaegu"/>
                <a:sym typeface="Gaegu"/>
              </a:defRPr>
            </a:lvl8pPr>
            <a:lvl9pPr lvl="8" algn="ctr" rtl="0">
              <a:spcBef>
                <a:spcPts val="0"/>
              </a:spcBef>
              <a:spcAft>
                <a:spcPts val="0"/>
              </a:spcAft>
              <a:buClr>
                <a:schemeClr val="dk2"/>
              </a:buClr>
              <a:buSzPts val="1800"/>
              <a:buFont typeface="Gaegu"/>
              <a:buNone/>
              <a:defRPr sz="1800" b="1">
                <a:solidFill>
                  <a:schemeClr val="dk2"/>
                </a:solidFill>
                <a:latin typeface="Gaegu"/>
                <a:ea typeface="Gaegu"/>
                <a:cs typeface="Gaegu"/>
                <a:sym typeface="Gaegu"/>
              </a:defRPr>
            </a:lvl9pPr>
          </a:lstStyle>
          <a:p>
            <a:endParaRPr/>
          </a:p>
        </p:txBody>
      </p:sp>
      <p:sp>
        <p:nvSpPr>
          <p:cNvPr id="310" name="Google Shape;310;p15"/>
          <p:cNvSpPr txBox="1">
            <a:spLocks noGrp="1"/>
          </p:cNvSpPr>
          <p:nvPr>
            <p:ph type="subTitle" idx="1"/>
          </p:nvPr>
        </p:nvSpPr>
        <p:spPr>
          <a:xfrm flipH="1">
            <a:off x="1316388" y="3615025"/>
            <a:ext cx="1930800" cy="9726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200"/>
              <a:buNone/>
              <a:defRPr sz="1400" b="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311" name="Google Shape;311;p15"/>
          <p:cNvSpPr txBox="1">
            <a:spLocks noGrp="1"/>
          </p:cNvSpPr>
          <p:nvPr>
            <p:ph type="ctrTitle" idx="2"/>
          </p:nvPr>
        </p:nvSpPr>
        <p:spPr>
          <a:xfrm flipH="1">
            <a:off x="3425988" y="3125007"/>
            <a:ext cx="2195400" cy="5778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1700"/>
              <a:buNone/>
              <a:defRPr sz="2200"/>
            </a:lvl1pPr>
            <a:lvl2pPr lvl="1" algn="ctr" rtl="0">
              <a:spcBef>
                <a:spcPts val="0"/>
              </a:spcBef>
              <a:spcAft>
                <a:spcPts val="0"/>
              </a:spcAft>
              <a:buClr>
                <a:schemeClr val="dk2"/>
              </a:buClr>
              <a:buSzPts val="1800"/>
              <a:buFont typeface="Gaegu"/>
              <a:buNone/>
              <a:defRPr sz="1800" b="1">
                <a:solidFill>
                  <a:schemeClr val="dk2"/>
                </a:solidFill>
                <a:latin typeface="Gaegu"/>
                <a:ea typeface="Gaegu"/>
                <a:cs typeface="Gaegu"/>
                <a:sym typeface="Gaegu"/>
              </a:defRPr>
            </a:lvl2pPr>
            <a:lvl3pPr lvl="2" algn="ctr" rtl="0">
              <a:spcBef>
                <a:spcPts val="0"/>
              </a:spcBef>
              <a:spcAft>
                <a:spcPts val="0"/>
              </a:spcAft>
              <a:buClr>
                <a:schemeClr val="dk2"/>
              </a:buClr>
              <a:buSzPts val="1800"/>
              <a:buFont typeface="Gaegu"/>
              <a:buNone/>
              <a:defRPr sz="1800" b="1">
                <a:solidFill>
                  <a:schemeClr val="dk2"/>
                </a:solidFill>
                <a:latin typeface="Gaegu"/>
                <a:ea typeface="Gaegu"/>
                <a:cs typeface="Gaegu"/>
                <a:sym typeface="Gaegu"/>
              </a:defRPr>
            </a:lvl3pPr>
            <a:lvl4pPr lvl="3" algn="ctr" rtl="0">
              <a:spcBef>
                <a:spcPts val="0"/>
              </a:spcBef>
              <a:spcAft>
                <a:spcPts val="0"/>
              </a:spcAft>
              <a:buClr>
                <a:schemeClr val="dk2"/>
              </a:buClr>
              <a:buSzPts val="1800"/>
              <a:buFont typeface="Gaegu"/>
              <a:buNone/>
              <a:defRPr sz="1800" b="1">
                <a:solidFill>
                  <a:schemeClr val="dk2"/>
                </a:solidFill>
                <a:latin typeface="Gaegu"/>
                <a:ea typeface="Gaegu"/>
                <a:cs typeface="Gaegu"/>
                <a:sym typeface="Gaegu"/>
              </a:defRPr>
            </a:lvl4pPr>
            <a:lvl5pPr lvl="4" algn="ctr" rtl="0">
              <a:spcBef>
                <a:spcPts val="0"/>
              </a:spcBef>
              <a:spcAft>
                <a:spcPts val="0"/>
              </a:spcAft>
              <a:buClr>
                <a:schemeClr val="dk2"/>
              </a:buClr>
              <a:buSzPts val="1800"/>
              <a:buFont typeface="Gaegu"/>
              <a:buNone/>
              <a:defRPr sz="1800" b="1">
                <a:solidFill>
                  <a:schemeClr val="dk2"/>
                </a:solidFill>
                <a:latin typeface="Gaegu"/>
                <a:ea typeface="Gaegu"/>
                <a:cs typeface="Gaegu"/>
                <a:sym typeface="Gaegu"/>
              </a:defRPr>
            </a:lvl5pPr>
            <a:lvl6pPr lvl="5" algn="ctr" rtl="0">
              <a:spcBef>
                <a:spcPts val="0"/>
              </a:spcBef>
              <a:spcAft>
                <a:spcPts val="0"/>
              </a:spcAft>
              <a:buClr>
                <a:schemeClr val="dk2"/>
              </a:buClr>
              <a:buSzPts val="1800"/>
              <a:buFont typeface="Gaegu"/>
              <a:buNone/>
              <a:defRPr sz="1800" b="1">
                <a:solidFill>
                  <a:schemeClr val="dk2"/>
                </a:solidFill>
                <a:latin typeface="Gaegu"/>
                <a:ea typeface="Gaegu"/>
                <a:cs typeface="Gaegu"/>
                <a:sym typeface="Gaegu"/>
              </a:defRPr>
            </a:lvl6pPr>
            <a:lvl7pPr lvl="6" algn="ctr" rtl="0">
              <a:spcBef>
                <a:spcPts val="0"/>
              </a:spcBef>
              <a:spcAft>
                <a:spcPts val="0"/>
              </a:spcAft>
              <a:buClr>
                <a:schemeClr val="dk2"/>
              </a:buClr>
              <a:buSzPts val="1800"/>
              <a:buFont typeface="Gaegu"/>
              <a:buNone/>
              <a:defRPr sz="1800" b="1">
                <a:solidFill>
                  <a:schemeClr val="dk2"/>
                </a:solidFill>
                <a:latin typeface="Gaegu"/>
                <a:ea typeface="Gaegu"/>
                <a:cs typeface="Gaegu"/>
                <a:sym typeface="Gaegu"/>
              </a:defRPr>
            </a:lvl7pPr>
            <a:lvl8pPr lvl="7" algn="ctr" rtl="0">
              <a:spcBef>
                <a:spcPts val="0"/>
              </a:spcBef>
              <a:spcAft>
                <a:spcPts val="0"/>
              </a:spcAft>
              <a:buClr>
                <a:schemeClr val="dk2"/>
              </a:buClr>
              <a:buSzPts val="1800"/>
              <a:buFont typeface="Gaegu"/>
              <a:buNone/>
              <a:defRPr sz="1800" b="1">
                <a:solidFill>
                  <a:schemeClr val="dk2"/>
                </a:solidFill>
                <a:latin typeface="Gaegu"/>
                <a:ea typeface="Gaegu"/>
                <a:cs typeface="Gaegu"/>
                <a:sym typeface="Gaegu"/>
              </a:defRPr>
            </a:lvl8pPr>
            <a:lvl9pPr lvl="8" algn="ctr" rtl="0">
              <a:spcBef>
                <a:spcPts val="0"/>
              </a:spcBef>
              <a:spcAft>
                <a:spcPts val="0"/>
              </a:spcAft>
              <a:buClr>
                <a:schemeClr val="dk2"/>
              </a:buClr>
              <a:buSzPts val="1800"/>
              <a:buFont typeface="Gaegu"/>
              <a:buNone/>
              <a:defRPr sz="1800" b="1">
                <a:solidFill>
                  <a:schemeClr val="dk2"/>
                </a:solidFill>
                <a:latin typeface="Gaegu"/>
                <a:ea typeface="Gaegu"/>
                <a:cs typeface="Gaegu"/>
                <a:sym typeface="Gaegu"/>
              </a:defRPr>
            </a:lvl9pPr>
          </a:lstStyle>
          <a:p>
            <a:endParaRPr/>
          </a:p>
        </p:txBody>
      </p:sp>
      <p:sp>
        <p:nvSpPr>
          <p:cNvPr id="312" name="Google Shape;312;p15"/>
          <p:cNvSpPr txBox="1">
            <a:spLocks noGrp="1"/>
          </p:cNvSpPr>
          <p:nvPr>
            <p:ph type="subTitle" idx="3"/>
          </p:nvPr>
        </p:nvSpPr>
        <p:spPr>
          <a:xfrm flipH="1">
            <a:off x="3564512" y="3615025"/>
            <a:ext cx="1930800" cy="9726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200"/>
              <a:buNone/>
              <a:defRPr sz="1400" b="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313" name="Google Shape;313;p15"/>
          <p:cNvSpPr txBox="1">
            <a:spLocks noGrp="1"/>
          </p:cNvSpPr>
          <p:nvPr>
            <p:ph type="ctrTitle" idx="4"/>
          </p:nvPr>
        </p:nvSpPr>
        <p:spPr>
          <a:xfrm flipH="1">
            <a:off x="5667913" y="3125007"/>
            <a:ext cx="2195400" cy="5778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1700"/>
              <a:buNone/>
              <a:defRPr sz="2200"/>
            </a:lvl1pPr>
            <a:lvl2pPr lvl="1" algn="ctr" rtl="0">
              <a:spcBef>
                <a:spcPts val="0"/>
              </a:spcBef>
              <a:spcAft>
                <a:spcPts val="0"/>
              </a:spcAft>
              <a:buClr>
                <a:schemeClr val="dk2"/>
              </a:buClr>
              <a:buSzPts val="1800"/>
              <a:buFont typeface="Gaegu"/>
              <a:buNone/>
              <a:defRPr sz="1800" b="1">
                <a:solidFill>
                  <a:schemeClr val="dk2"/>
                </a:solidFill>
                <a:latin typeface="Gaegu"/>
                <a:ea typeface="Gaegu"/>
                <a:cs typeface="Gaegu"/>
                <a:sym typeface="Gaegu"/>
              </a:defRPr>
            </a:lvl2pPr>
            <a:lvl3pPr lvl="2" algn="ctr" rtl="0">
              <a:spcBef>
                <a:spcPts val="0"/>
              </a:spcBef>
              <a:spcAft>
                <a:spcPts val="0"/>
              </a:spcAft>
              <a:buClr>
                <a:schemeClr val="dk2"/>
              </a:buClr>
              <a:buSzPts val="1800"/>
              <a:buFont typeface="Gaegu"/>
              <a:buNone/>
              <a:defRPr sz="1800" b="1">
                <a:solidFill>
                  <a:schemeClr val="dk2"/>
                </a:solidFill>
                <a:latin typeface="Gaegu"/>
                <a:ea typeface="Gaegu"/>
                <a:cs typeface="Gaegu"/>
                <a:sym typeface="Gaegu"/>
              </a:defRPr>
            </a:lvl3pPr>
            <a:lvl4pPr lvl="3" algn="ctr" rtl="0">
              <a:spcBef>
                <a:spcPts val="0"/>
              </a:spcBef>
              <a:spcAft>
                <a:spcPts val="0"/>
              </a:spcAft>
              <a:buClr>
                <a:schemeClr val="dk2"/>
              </a:buClr>
              <a:buSzPts val="1800"/>
              <a:buFont typeface="Gaegu"/>
              <a:buNone/>
              <a:defRPr sz="1800" b="1">
                <a:solidFill>
                  <a:schemeClr val="dk2"/>
                </a:solidFill>
                <a:latin typeface="Gaegu"/>
                <a:ea typeface="Gaegu"/>
                <a:cs typeface="Gaegu"/>
                <a:sym typeface="Gaegu"/>
              </a:defRPr>
            </a:lvl4pPr>
            <a:lvl5pPr lvl="4" algn="ctr" rtl="0">
              <a:spcBef>
                <a:spcPts val="0"/>
              </a:spcBef>
              <a:spcAft>
                <a:spcPts val="0"/>
              </a:spcAft>
              <a:buClr>
                <a:schemeClr val="dk2"/>
              </a:buClr>
              <a:buSzPts val="1800"/>
              <a:buFont typeface="Gaegu"/>
              <a:buNone/>
              <a:defRPr sz="1800" b="1">
                <a:solidFill>
                  <a:schemeClr val="dk2"/>
                </a:solidFill>
                <a:latin typeface="Gaegu"/>
                <a:ea typeface="Gaegu"/>
                <a:cs typeface="Gaegu"/>
                <a:sym typeface="Gaegu"/>
              </a:defRPr>
            </a:lvl5pPr>
            <a:lvl6pPr lvl="5" algn="ctr" rtl="0">
              <a:spcBef>
                <a:spcPts val="0"/>
              </a:spcBef>
              <a:spcAft>
                <a:spcPts val="0"/>
              </a:spcAft>
              <a:buClr>
                <a:schemeClr val="dk2"/>
              </a:buClr>
              <a:buSzPts val="1800"/>
              <a:buFont typeface="Gaegu"/>
              <a:buNone/>
              <a:defRPr sz="1800" b="1">
                <a:solidFill>
                  <a:schemeClr val="dk2"/>
                </a:solidFill>
                <a:latin typeface="Gaegu"/>
                <a:ea typeface="Gaegu"/>
                <a:cs typeface="Gaegu"/>
                <a:sym typeface="Gaegu"/>
              </a:defRPr>
            </a:lvl6pPr>
            <a:lvl7pPr lvl="6" algn="ctr" rtl="0">
              <a:spcBef>
                <a:spcPts val="0"/>
              </a:spcBef>
              <a:spcAft>
                <a:spcPts val="0"/>
              </a:spcAft>
              <a:buClr>
                <a:schemeClr val="dk2"/>
              </a:buClr>
              <a:buSzPts val="1800"/>
              <a:buFont typeface="Gaegu"/>
              <a:buNone/>
              <a:defRPr sz="1800" b="1">
                <a:solidFill>
                  <a:schemeClr val="dk2"/>
                </a:solidFill>
                <a:latin typeface="Gaegu"/>
                <a:ea typeface="Gaegu"/>
                <a:cs typeface="Gaegu"/>
                <a:sym typeface="Gaegu"/>
              </a:defRPr>
            </a:lvl7pPr>
            <a:lvl8pPr lvl="7" algn="ctr" rtl="0">
              <a:spcBef>
                <a:spcPts val="0"/>
              </a:spcBef>
              <a:spcAft>
                <a:spcPts val="0"/>
              </a:spcAft>
              <a:buClr>
                <a:schemeClr val="dk2"/>
              </a:buClr>
              <a:buSzPts val="1800"/>
              <a:buFont typeface="Gaegu"/>
              <a:buNone/>
              <a:defRPr sz="1800" b="1">
                <a:solidFill>
                  <a:schemeClr val="dk2"/>
                </a:solidFill>
                <a:latin typeface="Gaegu"/>
                <a:ea typeface="Gaegu"/>
                <a:cs typeface="Gaegu"/>
                <a:sym typeface="Gaegu"/>
              </a:defRPr>
            </a:lvl8pPr>
            <a:lvl9pPr lvl="8" algn="ctr" rtl="0">
              <a:spcBef>
                <a:spcPts val="0"/>
              </a:spcBef>
              <a:spcAft>
                <a:spcPts val="0"/>
              </a:spcAft>
              <a:buClr>
                <a:schemeClr val="dk2"/>
              </a:buClr>
              <a:buSzPts val="1800"/>
              <a:buFont typeface="Gaegu"/>
              <a:buNone/>
              <a:defRPr sz="1800" b="1">
                <a:solidFill>
                  <a:schemeClr val="dk2"/>
                </a:solidFill>
                <a:latin typeface="Gaegu"/>
                <a:ea typeface="Gaegu"/>
                <a:cs typeface="Gaegu"/>
                <a:sym typeface="Gaegu"/>
              </a:defRPr>
            </a:lvl9pPr>
          </a:lstStyle>
          <a:p>
            <a:endParaRPr/>
          </a:p>
        </p:txBody>
      </p:sp>
      <p:sp>
        <p:nvSpPr>
          <p:cNvPr id="314" name="Google Shape;314;p15"/>
          <p:cNvSpPr txBox="1">
            <a:spLocks noGrp="1"/>
          </p:cNvSpPr>
          <p:nvPr>
            <p:ph type="subTitle" idx="5"/>
          </p:nvPr>
        </p:nvSpPr>
        <p:spPr>
          <a:xfrm flipH="1">
            <a:off x="5800213" y="3615025"/>
            <a:ext cx="1930800" cy="9726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200"/>
              <a:buNone/>
              <a:defRPr sz="1400" b="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315" name="Google Shape;315;p15"/>
          <p:cNvSpPr txBox="1">
            <a:spLocks noGrp="1"/>
          </p:cNvSpPr>
          <p:nvPr>
            <p:ph type="title" idx="6"/>
          </p:nvPr>
        </p:nvSpPr>
        <p:spPr>
          <a:xfrm>
            <a:off x="623400" y="445025"/>
            <a:ext cx="780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sz="3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16" name="Google Shape;316;p15"/>
          <p:cNvSpPr/>
          <p:nvPr/>
        </p:nvSpPr>
        <p:spPr>
          <a:xfrm rot="5400000">
            <a:off x="6462530" y="2951999"/>
            <a:ext cx="652395" cy="4018096"/>
          </a:xfrm>
          <a:custGeom>
            <a:avLst/>
            <a:gdLst/>
            <a:ahLst/>
            <a:cxnLst/>
            <a:rect l="l" t="t" r="r" b="b"/>
            <a:pathLst>
              <a:path w="18600" h="104829" extrusionOk="0">
                <a:moveTo>
                  <a:pt x="16360" y="1"/>
                </a:moveTo>
                <a:cubicBezTo>
                  <a:pt x="9962" y="1"/>
                  <a:pt x="4427" y="11283"/>
                  <a:pt x="3561" y="15670"/>
                </a:cubicBezTo>
                <a:cubicBezTo>
                  <a:pt x="1512" y="25875"/>
                  <a:pt x="9370" y="33772"/>
                  <a:pt x="10762" y="43341"/>
                </a:cubicBezTo>
                <a:cubicBezTo>
                  <a:pt x="11936" y="51337"/>
                  <a:pt x="10921" y="59692"/>
                  <a:pt x="7719" y="67132"/>
                </a:cubicBezTo>
                <a:cubicBezTo>
                  <a:pt x="5172" y="73120"/>
                  <a:pt x="1214" y="78750"/>
                  <a:pt x="657" y="85254"/>
                </a:cubicBezTo>
                <a:cubicBezTo>
                  <a:pt x="0" y="93609"/>
                  <a:pt x="9111" y="104590"/>
                  <a:pt x="18560" y="104829"/>
                </a:cubicBezTo>
                <a:lnTo>
                  <a:pt x="18560" y="104829"/>
                </a:lnTo>
                <a:cubicBezTo>
                  <a:pt x="18600" y="104809"/>
                  <a:pt x="18341" y="372"/>
                  <a:pt x="18341" y="372"/>
                </a:cubicBezTo>
                <a:cubicBezTo>
                  <a:pt x="17675" y="118"/>
                  <a:pt x="17013" y="1"/>
                  <a:pt x="1636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15"/>
          <p:cNvSpPr/>
          <p:nvPr/>
        </p:nvSpPr>
        <p:spPr>
          <a:xfrm rot="-5400000">
            <a:off x="-502630" y="1082929"/>
            <a:ext cx="1460479" cy="621816"/>
          </a:xfrm>
          <a:custGeom>
            <a:avLst/>
            <a:gdLst/>
            <a:ahLst/>
            <a:cxnLst/>
            <a:rect l="l" t="t" r="r" b="b"/>
            <a:pathLst>
              <a:path w="17010" h="7242" extrusionOk="0">
                <a:moveTo>
                  <a:pt x="1" y="1"/>
                </a:moveTo>
                <a:cubicBezTo>
                  <a:pt x="677" y="4099"/>
                  <a:pt x="4238" y="7242"/>
                  <a:pt x="8515" y="7242"/>
                </a:cubicBezTo>
                <a:cubicBezTo>
                  <a:pt x="12792" y="7242"/>
                  <a:pt x="16333" y="4099"/>
                  <a:pt x="170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15"/>
          <p:cNvSpPr/>
          <p:nvPr/>
        </p:nvSpPr>
        <p:spPr>
          <a:xfrm>
            <a:off x="8251722" y="4634842"/>
            <a:ext cx="258588" cy="227996"/>
          </a:xfrm>
          <a:custGeom>
            <a:avLst/>
            <a:gdLst/>
            <a:ahLst/>
            <a:cxnLst/>
            <a:rect l="l" t="t" r="r" b="b"/>
            <a:pathLst>
              <a:path w="12136" h="10699" extrusionOk="0">
                <a:moveTo>
                  <a:pt x="6069" y="1"/>
                </a:moveTo>
                <a:cubicBezTo>
                  <a:pt x="3975" y="1"/>
                  <a:pt x="1990" y="1241"/>
                  <a:pt x="1135" y="3296"/>
                </a:cubicBezTo>
                <a:cubicBezTo>
                  <a:pt x="1" y="6041"/>
                  <a:pt x="1294" y="9165"/>
                  <a:pt x="4019" y="10299"/>
                </a:cubicBezTo>
                <a:cubicBezTo>
                  <a:pt x="4682" y="10570"/>
                  <a:pt x="5371" y="10698"/>
                  <a:pt x="6048" y="10698"/>
                </a:cubicBezTo>
                <a:cubicBezTo>
                  <a:pt x="8154" y="10698"/>
                  <a:pt x="10159" y="9456"/>
                  <a:pt x="11001" y="7394"/>
                </a:cubicBezTo>
                <a:cubicBezTo>
                  <a:pt x="12135" y="4669"/>
                  <a:pt x="10842" y="1546"/>
                  <a:pt x="8117" y="412"/>
                </a:cubicBezTo>
                <a:cubicBezTo>
                  <a:pt x="7447" y="133"/>
                  <a:pt x="6752" y="1"/>
                  <a:pt x="606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15"/>
          <p:cNvSpPr/>
          <p:nvPr/>
        </p:nvSpPr>
        <p:spPr>
          <a:xfrm>
            <a:off x="8500199" y="4512294"/>
            <a:ext cx="138988" cy="122557"/>
          </a:xfrm>
          <a:custGeom>
            <a:avLst/>
            <a:gdLst/>
            <a:ahLst/>
            <a:cxnLst/>
            <a:rect l="l" t="t" r="r" b="b"/>
            <a:pathLst>
              <a:path w="12136" h="10699" extrusionOk="0">
                <a:moveTo>
                  <a:pt x="6069" y="1"/>
                </a:moveTo>
                <a:cubicBezTo>
                  <a:pt x="3975" y="1"/>
                  <a:pt x="1990" y="1241"/>
                  <a:pt x="1135" y="3296"/>
                </a:cubicBezTo>
                <a:cubicBezTo>
                  <a:pt x="1" y="6041"/>
                  <a:pt x="1294" y="9165"/>
                  <a:pt x="4019" y="10299"/>
                </a:cubicBezTo>
                <a:cubicBezTo>
                  <a:pt x="4682" y="10570"/>
                  <a:pt x="5371" y="10698"/>
                  <a:pt x="6048" y="10698"/>
                </a:cubicBezTo>
                <a:cubicBezTo>
                  <a:pt x="8154" y="10698"/>
                  <a:pt x="10159" y="9456"/>
                  <a:pt x="11001" y="7394"/>
                </a:cubicBezTo>
                <a:cubicBezTo>
                  <a:pt x="12135" y="4669"/>
                  <a:pt x="10842" y="1546"/>
                  <a:pt x="8117" y="412"/>
                </a:cubicBezTo>
                <a:cubicBezTo>
                  <a:pt x="7447" y="133"/>
                  <a:pt x="6752" y="1"/>
                  <a:pt x="606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15"/>
          <p:cNvSpPr/>
          <p:nvPr/>
        </p:nvSpPr>
        <p:spPr>
          <a:xfrm>
            <a:off x="98322" y="1896067"/>
            <a:ext cx="258588" cy="227996"/>
          </a:xfrm>
          <a:custGeom>
            <a:avLst/>
            <a:gdLst/>
            <a:ahLst/>
            <a:cxnLst/>
            <a:rect l="l" t="t" r="r" b="b"/>
            <a:pathLst>
              <a:path w="12136" h="10699" extrusionOk="0">
                <a:moveTo>
                  <a:pt x="6069" y="1"/>
                </a:moveTo>
                <a:cubicBezTo>
                  <a:pt x="3975" y="1"/>
                  <a:pt x="1990" y="1241"/>
                  <a:pt x="1135" y="3296"/>
                </a:cubicBezTo>
                <a:cubicBezTo>
                  <a:pt x="1" y="6041"/>
                  <a:pt x="1294" y="9165"/>
                  <a:pt x="4019" y="10299"/>
                </a:cubicBezTo>
                <a:cubicBezTo>
                  <a:pt x="4682" y="10570"/>
                  <a:pt x="5371" y="10698"/>
                  <a:pt x="6048" y="10698"/>
                </a:cubicBezTo>
                <a:cubicBezTo>
                  <a:pt x="8154" y="10698"/>
                  <a:pt x="10159" y="9456"/>
                  <a:pt x="11001" y="7394"/>
                </a:cubicBezTo>
                <a:cubicBezTo>
                  <a:pt x="12135" y="4669"/>
                  <a:pt x="10842" y="1546"/>
                  <a:pt x="8117" y="412"/>
                </a:cubicBezTo>
                <a:cubicBezTo>
                  <a:pt x="7447" y="133"/>
                  <a:pt x="6752" y="1"/>
                  <a:pt x="606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Numbers and Text">
  <p:cSld name="CUSTOM_3">
    <p:bg>
      <p:bgPr>
        <a:blipFill>
          <a:blip r:embed="rId2">
            <a:alphaModFix/>
          </a:blip>
          <a:stretch>
            <a:fillRect/>
          </a:stretch>
        </a:blipFill>
        <a:effectLst/>
      </p:bgPr>
    </p:bg>
    <p:spTree>
      <p:nvGrpSpPr>
        <p:cNvPr id="1" name="Shape 321"/>
        <p:cNvGrpSpPr/>
        <p:nvPr/>
      </p:nvGrpSpPr>
      <p:grpSpPr>
        <a:xfrm>
          <a:off x="0" y="0"/>
          <a:ext cx="0" cy="0"/>
          <a:chOff x="0" y="0"/>
          <a:chExt cx="0" cy="0"/>
        </a:xfrm>
      </p:grpSpPr>
      <p:sp>
        <p:nvSpPr>
          <p:cNvPr id="322" name="Google Shape;322;p16"/>
          <p:cNvSpPr/>
          <p:nvPr/>
        </p:nvSpPr>
        <p:spPr>
          <a:xfrm>
            <a:off x="-352646" y="-80688"/>
            <a:ext cx="1637425" cy="697169"/>
          </a:xfrm>
          <a:custGeom>
            <a:avLst/>
            <a:gdLst/>
            <a:ahLst/>
            <a:cxnLst/>
            <a:rect l="l" t="t" r="r" b="b"/>
            <a:pathLst>
              <a:path w="17010" h="7242" extrusionOk="0">
                <a:moveTo>
                  <a:pt x="1" y="1"/>
                </a:moveTo>
                <a:cubicBezTo>
                  <a:pt x="677" y="4099"/>
                  <a:pt x="4238" y="7242"/>
                  <a:pt x="8515" y="7242"/>
                </a:cubicBezTo>
                <a:cubicBezTo>
                  <a:pt x="12792" y="7242"/>
                  <a:pt x="16333" y="4099"/>
                  <a:pt x="170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16"/>
          <p:cNvSpPr txBox="1">
            <a:spLocks noGrp="1"/>
          </p:cNvSpPr>
          <p:nvPr>
            <p:ph type="subTitle" idx="1"/>
          </p:nvPr>
        </p:nvSpPr>
        <p:spPr>
          <a:xfrm>
            <a:off x="1812004" y="1256675"/>
            <a:ext cx="3127800" cy="6705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SzPts val="1400"/>
              <a:buNone/>
              <a:defRPr sz="1400" b="0"/>
            </a:lvl1pPr>
            <a:lvl2pPr lvl="1" algn="ctr" rtl="0">
              <a:lnSpc>
                <a:spcPct val="100000"/>
              </a:lnSpc>
              <a:spcBef>
                <a:spcPts val="0"/>
              </a:spcBef>
              <a:spcAft>
                <a:spcPts val="0"/>
              </a:spcAft>
              <a:buSzPts val="1400"/>
              <a:buNone/>
              <a:defRPr sz="1400"/>
            </a:lvl2pPr>
            <a:lvl3pPr lvl="2" algn="ctr" rtl="0">
              <a:lnSpc>
                <a:spcPct val="100000"/>
              </a:lnSpc>
              <a:spcBef>
                <a:spcPts val="0"/>
              </a:spcBef>
              <a:spcAft>
                <a:spcPts val="0"/>
              </a:spcAft>
              <a:buSzPts val="1400"/>
              <a:buNone/>
              <a:defRPr sz="1400"/>
            </a:lvl3pPr>
            <a:lvl4pPr lvl="3" algn="ctr" rtl="0">
              <a:lnSpc>
                <a:spcPct val="100000"/>
              </a:lnSpc>
              <a:spcBef>
                <a:spcPts val="0"/>
              </a:spcBef>
              <a:spcAft>
                <a:spcPts val="0"/>
              </a:spcAft>
              <a:buSzPts val="1400"/>
              <a:buNone/>
              <a:defRPr sz="1400"/>
            </a:lvl4pPr>
            <a:lvl5pPr lvl="4" algn="ctr" rtl="0">
              <a:lnSpc>
                <a:spcPct val="100000"/>
              </a:lnSpc>
              <a:spcBef>
                <a:spcPts val="0"/>
              </a:spcBef>
              <a:spcAft>
                <a:spcPts val="0"/>
              </a:spcAft>
              <a:buSzPts val="1400"/>
              <a:buNone/>
              <a:defRPr sz="1400"/>
            </a:lvl5pPr>
            <a:lvl6pPr lvl="5" algn="ctr" rtl="0">
              <a:lnSpc>
                <a:spcPct val="100000"/>
              </a:lnSpc>
              <a:spcBef>
                <a:spcPts val="0"/>
              </a:spcBef>
              <a:spcAft>
                <a:spcPts val="0"/>
              </a:spcAft>
              <a:buSzPts val="1400"/>
              <a:buNone/>
              <a:defRPr sz="1400"/>
            </a:lvl6pPr>
            <a:lvl7pPr lvl="6" algn="ctr" rtl="0">
              <a:lnSpc>
                <a:spcPct val="100000"/>
              </a:lnSpc>
              <a:spcBef>
                <a:spcPts val="0"/>
              </a:spcBef>
              <a:spcAft>
                <a:spcPts val="0"/>
              </a:spcAft>
              <a:buSzPts val="1400"/>
              <a:buNone/>
              <a:defRPr sz="1400"/>
            </a:lvl7pPr>
            <a:lvl8pPr lvl="7" algn="ctr" rtl="0">
              <a:lnSpc>
                <a:spcPct val="100000"/>
              </a:lnSpc>
              <a:spcBef>
                <a:spcPts val="0"/>
              </a:spcBef>
              <a:spcAft>
                <a:spcPts val="0"/>
              </a:spcAft>
              <a:buSzPts val="1400"/>
              <a:buNone/>
              <a:defRPr sz="1400"/>
            </a:lvl8pPr>
            <a:lvl9pPr lvl="8" algn="ctr" rtl="0">
              <a:lnSpc>
                <a:spcPct val="100000"/>
              </a:lnSpc>
              <a:spcBef>
                <a:spcPts val="0"/>
              </a:spcBef>
              <a:spcAft>
                <a:spcPts val="0"/>
              </a:spcAft>
              <a:buSzPts val="1400"/>
              <a:buNone/>
              <a:defRPr sz="1400"/>
            </a:lvl9pPr>
          </a:lstStyle>
          <a:p>
            <a:endParaRPr/>
          </a:p>
        </p:txBody>
      </p:sp>
      <p:sp>
        <p:nvSpPr>
          <p:cNvPr id="324" name="Google Shape;324;p16"/>
          <p:cNvSpPr txBox="1">
            <a:spLocks noGrp="1"/>
          </p:cNvSpPr>
          <p:nvPr>
            <p:ph type="title" hasCustomPrompt="1"/>
          </p:nvPr>
        </p:nvSpPr>
        <p:spPr>
          <a:xfrm>
            <a:off x="1811999" y="731625"/>
            <a:ext cx="3127800" cy="577800"/>
          </a:xfrm>
          <a:prstGeom prst="rect">
            <a:avLst/>
          </a:prstGeom>
          <a:noFill/>
        </p:spPr>
        <p:txBody>
          <a:bodyPr spcFirstLastPara="1" wrap="square" lIns="91425" tIns="91425" rIns="91425" bIns="91425" anchor="ctr" anchorCtr="0">
            <a:normAutofit/>
          </a:bodyPr>
          <a:lstStyle>
            <a:lvl1pPr lvl="0" rtl="0">
              <a:spcBef>
                <a:spcPts val="0"/>
              </a:spcBef>
              <a:spcAft>
                <a:spcPts val="0"/>
              </a:spcAft>
              <a:buSzPts val="3600"/>
              <a:buNone/>
              <a:defRPr sz="3600"/>
            </a:lvl1pPr>
            <a:lvl2pPr lvl="1" algn="ctr" rtl="0">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
        <p:nvSpPr>
          <p:cNvPr id="325" name="Google Shape;325;p16"/>
          <p:cNvSpPr txBox="1">
            <a:spLocks noGrp="1"/>
          </p:cNvSpPr>
          <p:nvPr>
            <p:ph type="subTitle" idx="2"/>
          </p:nvPr>
        </p:nvSpPr>
        <p:spPr>
          <a:xfrm>
            <a:off x="1812004" y="2528425"/>
            <a:ext cx="3127800" cy="6705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SzPts val="1400"/>
              <a:buNone/>
              <a:defRPr sz="1400" b="0"/>
            </a:lvl1pPr>
            <a:lvl2pPr lvl="1" algn="ctr" rtl="0">
              <a:lnSpc>
                <a:spcPct val="100000"/>
              </a:lnSpc>
              <a:spcBef>
                <a:spcPts val="0"/>
              </a:spcBef>
              <a:spcAft>
                <a:spcPts val="0"/>
              </a:spcAft>
              <a:buSzPts val="1400"/>
              <a:buNone/>
              <a:defRPr sz="1400"/>
            </a:lvl2pPr>
            <a:lvl3pPr lvl="2" algn="ctr" rtl="0">
              <a:lnSpc>
                <a:spcPct val="100000"/>
              </a:lnSpc>
              <a:spcBef>
                <a:spcPts val="0"/>
              </a:spcBef>
              <a:spcAft>
                <a:spcPts val="0"/>
              </a:spcAft>
              <a:buSzPts val="1400"/>
              <a:buNone/>
              <a:defRPr sz="1400"/>
            </a:lvl3pPr>
            <a:lvl4pPr lvl="3" algn="ctr" rtl="0">
              <a:lnSpc>
                <a:spcPct val="100000"/>
              </a:lnSpc>
              <a:spcBef>
                <a:spcPts val="0"/>
              </a:spcBef>
              <a:spcAft>
                <a:spcPts val="0"/>
              </a:spcAft>
              <a:buSzPts val="1400"/>
              <a:buNone/>
              <a:defRPr sz="1400"/>
            </a:lvl4pPr>
            <a:lvl5pPr lvl="4" algn="ctr" rtl="0">
              <a:lnSpc>
                <a:spcPct val="100000"/>
              </a:lnSpc>
              <a:spcBef>
                <a:spcPts val="0"/>
              </a:spcBef>
              <a:spcAft>
                <a:spcPts val="0"/>
              </a:spcAft>
              <a:buSzPts val="1400"/>
              <a:buNone/>
              <a:defRPr sz="1400"/>
            </a:lvl5pPr>
            <a:lvl6pPr lvl="5" algn="ctr" rtl="0">
              <a:lnSpc>
                <a:spcPct val="100000"/>
              </a:lnSpc>
              <a:spcBef>
                <a:spcPts val="0"/>
              </a:spcBef>
              <a:spcAft>
                <a:spcPts val="0"/>
              </a:spcAft>
              <a:buSzPts val="1400"/>
              <a:buNone/>
              <a:defRPr sz="1400"/>
            </a:lvl6pPr>
            <a:lvl7pPr lvl="6" algn="ctr" rtl="0">
              <a:lnSpc>
                <a:spcPct val="100000"/>
              </a:lnSpc>
              <a:spcBef>
                <a:spcPts val="0"/>
              </a:spcBef>
              <a:spcAft>
                <a:spcPts val="0"/>
              </a:spcAft>
              <a:buSzPts val="1400"/>
              <a:buNone/>
              <a:defRPr sz="1400"/>
            </a:lvl7pPr>
            <a:lvl8pPr lvl="7" algn="ctr" rtl="0">
              <a:lnSpc>
                <a:spcPct val="100000"/>
              </a:lnSpc>
              <a:spcBef>
                <a:spcPts val="0"/>
              </a:spcBef>
              <a:spcAft>
                <a:spcPts val="0"/>
              </a:spcAft>
              <a:buSzPts val="1400"/>
              <a:buNone/>
              <a:defRPr sz="1400"/>
            </a:lvl8pPr>
            <a:lvl9pPr lvl="8" algn="ctr" rtl="0">
              <a:lnSpc>
                <a:spcPct val="100000"/>
              </a:lnSpc>
              <a:spcBef>
                <a:spcPts val="0"/>
              </a:spcBef>
              <a:spcAft>
                <a:spcPts val="0"/>
              </a:spcAft>
              <a:buSzPts val="1400"/>
              <a:buNone/>
              <a:defRPr sz="1400"/>
            </a:lvl9pPr>
          </a:lstStyle>
          <a:p>
            <a:endParaRPr/>
          </a:p>
        </p:txBody>
      </p:sp>
      <p:sp>
        <p:nvSpPr>
          <p:cNvPr id="326" name="Google Shape;326;p16"/>
          <p:cNvSpPr txBox="1">
            <a:spLocks noGrp="1"/>
          </p:cNvSpPr>
          <p:nvPr>
            <p:ph type="title" idx="3" hasCustomPrompt="1"/>
          </p:nvPr>
        </p:nvSpPr>
        <p:spPr>
          <a:xfrm>
            <a:off x="1811999" y="2003375"/>
            <a:ext cx="3127800" cy="577800"/>
          </a:xfrm>
          <a:prstGeom prst="rect">
            <a:avLst/>
          </a:prstGeom>
          <a:noFill/>
        </p:spPr>
        <p:txBody>
          <a:bodyPr spcFirstLastPara="1" wrap="square" lIns="91425" tIns="91425" rIns="91425" bIns="91425" anchor="ctr" anchorCtr="0">
            <a:normAutofit/>
          </a:bodyPr>
          <a:lstStyle>
            <a:lvl1pPr lvl="0" rtl="0">
              <a:spcBef>
                <a:spcPts val="0"/>
              </a:spcBef>
              <a:spcAft>
                <a:spcPts val="0"/>
              </a:spcAft>
              <a:buSzPts val="3600"/>
              <a:buNone/>
              <a:defRPr sz="3600"/>
            </a:lvl1pPr>
            <a:lvl2pPr lvl="1" algn="ctr" rtl="0">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
        <p:nvSpPr>
          <p:cNvPr id="327" name="Google Shape;327;p16"/>
          <p:cNvSpPr txBox="1">
            <a:spLocks noGrp="1"/>
          </p:cNvSpPr>
          <p:nvPr>
            <p:ph type="subTitle" idx="4"/>
          </p:nvPr>
        </p:nvSpPr>
        <p:spPr>
          <a:xfrm>
            <a:off x="1812004" y="3800175"/>
            <a:ext cx="3127800" cy="6705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SzPts val="1400"/>
              <a:buNone/>
              <a:defRPr sz="1400" b="0"/>
            </a:lvl1pPr>
            <a:lvl2pPr lvl="1" algn="ctr" rtl="0">
              <a:lnSpc>
                <a:spcPct val="100000"/>
              </a:lnSpc>
              <a:spcBef>
                <a:spcPts val="0"/>
              </a:spcBef>
              <a:spcAft>
                <a:spcPts val="0"/>
              </a:spcAft>
              <a:buSzPts val="1400"/>
              <a:buNone/>
              <a:defRPr sz="1400"/>
            </a:lvl2pPr>
            <a:lvl3pPr lvl="2" algn="ctr" rtl="0">
              <a:lnSpc>
                <a:spcPct val="100000"/>
              </a:lnSpc>
              <a:spcBef>
                <a:spcPts val="0"/>
              </a:spcBef>
              <a:spcAft>
                <a:spcPts val="0"/>
              </a:spcAft>
              <a:buSzPts val="1400"/>
              <a:buNone/>
              <a:defRPr sz="1400"/>
            </a:lvl3pPr>
            <a:lvl4pPr lvl="3" algn="ctr" rtl="0">
              <a:lnSpc>
                <a:spcPct val="100000"/>
              </a:lnSpc>
              <a:spcBef>
                <a:spcPts val="0"/>
              </a:spcBef>
              <a:spcAft>
                <a:spcPts val="0"/>
              </a:spcAft>
              <a:buSzPts val="1400"/>
              <a:buNone/>
              <a:defRPr sz="1400"/>
            </a:lvl4pPr>
            <a:lvl5pPr lvl="4" algn="ctr" rtl="0">
              <a:lnSpc>
                <a:spcPct val="100000"/>
              </a:lnSpc>
              <a:spcBef>
                <a:spcPts val="0"/>
              </a:spcBef>
              <a:spcAft>
                <a:spcPts val="0"/>
              </a:spcAft>
              <a:buSzPts val="1400"/>
              <a:buNone/>
              <a:defRPr sz="1400"/>
            </a:lvl5pPr>
            <a:lvl6pPr lvl="5" algn="ctr" rtl="0">
              <a:lnSpc>
                <a:spcPct val="100000"/>
              </a:lnSpc>
              <a:spcBef>
                <a:spcPts val="0"/>
              </a:spcBef>
              <a:spcAft>
                <a:spcPts val="0"/>
              </a:spcAft>
              <a:buSzPts val="1400"/>
              <a:buNone/>
              <a:defRPr sz="1400"/>
            </a:lvl6pPr>
            <a:lvl7pPr lvl="6" algn="ctr" rtl="0">
              <a:lnSpc>
                <a:spcPct val="100000"/>
              </a:lnSpc>
              <a:spcBef>
                <a:spcPts val="0"/>
              </a:spcBef>
              <a:spcAft>
                <a:spcPts val="0"/>
              </a:spcAft>
              <a:buSzPts val="1400"/>
              <a:buNone/>
              <a:defRPr sz="1400"/>
            </a:lvl7pPr>
            <a:lvl8pPr lvl="7" algn="ctr" rtl="0">
              <a:lnSpc>
                <a:spcPct val="100000"/>
              </a:lnSpc>
              <a:spcBef>
                <a:spcPts val="0"/>
              </a:spcBef>
              <a:spcAft>
                <a:spcPts val="0"/>
              </a:spcAft>
              <a:buSzPts val="1400"/>
              <a:buNone/>
              <a:defRPr sz="1400"/>
            </a:lvl8pPr>
            <a:lvl9pPr lvl="8" algn="ctr" rtl="0">
              <a:lnSpc>
                <a:spcPct val="100000"/>
              </a:lnSpc>
              <a:spcBef>
                <a:spcPts val="0"/>
              </a:spcBef>
              <a:spcAft>
                <a:spcPts val="0"/>
              </a:spcAft>
              <a:buSzPts val="1400"/>
              <a:buNone/>
              <a:defRPr sz="1400"/>
            </a:lvl9pPr>
          </a:lstStyle>
          <a:p>
            <a:endParaRPr/>
          </a:p>
        </p:txBody>
      </p:sp>
      <p:sp>
        <p:nvSpPr>
          <p:cNvPr id="328" name="Google Shape;328;p16"/>
          <p:cNvSpPr txBox="1">
            <a:spLocks noGrp="1"/>
          </p:cNvSpPr>
          <p:nvPr>
            <p:ph type="title" idx="5" hasCustomPrompt="1"/>
          </p:nvPr>
        </p:nvSpPr>
        <p:spPr>
          <a:xfrm>
            <a:off x="1811999" y="3275125"/>
            <a:ext cx="3127800" cy="577800"/>
          </a:xfrm>
          <a:prstGeom prst="rect">
            <a:avLst/>
          </a:prstGeom>
          <a:noFill/>
        </p:spPr>
        <p:txBody>
          <a:bodyPr spcFirstLastPara="1" wrap="square" lIns="91425" tIns="91425" rIns="91425" bIns="91425" anchor="ctr" anchorCtr="0">
            <a:normAutofit/>
          </a:bodyPr>
          <a:lstStyle>
            <a:lvl1pPr lvl="0" rtl="0">
              <a:spcBef>
                <a:spcPts val="0"/>
              </a:spcBef>
              <a:spcAft>
                <a:spcPts val="0"/>
              </a:spcAft>
              <a:buSzPts val="3600"/>
              <a:buNone/>
              <a:defRPr sz="3600"/>
            </a:lvl1pPr>
            <a:lvl2pPr lvl="1" algn="ctr" rtl="0">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grpSp>
        <p:nvGrpSpPr>
          <p:cNvPr id="329" name="Google Shape;329;p16"/>
          <p:cNvGrpSpPr/>
          <p:nvPr/>
        </p:nvGrpSpPr>
        <p:grpSpPr>
          <a:xfrm rot="10800000">
            <a:off x="1882952" y="535249"/>
            <a:ext cx="2222950" cy="1255025"/>
            <a:chOff x="2256903" y="816487"/>
            <a:chExt cx="4630180" cy="3653639"/>
          </a:xfrm>
        </p:grpSpPr>
        <p:sp>
          <p:nvSpPr>
            <p:cNvPr id="330" name="Google Shape;330;p16"/>
            <p:cNvSpPr/>
            <p:nvPr/>
          </p:nvSpPr>
          <p:spPr>
            <a:xfrm>
              <a:off x="2256903" y="816487"/>
              <a:ext cx="4630180" cy="3653639"/>
            </a:xfrm>
            <a:custGeom>
              <a:avLst/>
              <a:gdLst/>
              <a:ahLst/>
              <a:cxnLst/>
              <a:rect l="l" t="t" r="r" b="b"/>
              <a:pathLst>
                <a:path w="90191" h="71169" extrusionOk="0">
                  <a:moveTo>
                    <a:pt x="51262" y="4765"/>
                  </a:moveTo>
                  <a:cubicBezTo>
                    <a:pt x="51543" y="4765"/>
                    <a:pt x="51822" y="4770"/>
                    <a:pt x="52107" y="4781"/>
                  </a:cubicBezTo>
                  <a:cubicBezTo>
                    <a:pt x="53975" y="4833"/>
                    <a:pt x="54987" y="5361"/>
                    <a:pt x="55432" y="6154"/>
                  </a:cubicBezTo>
                  <a:cubicBezTo>
                    <a:pt x="51794" y="7210"/>
                    <a:pt x="48217" y="9267"/>
                    <a:pt x="46121" y="10663"/>
                  </a:cubicBezTo>
                  <a:cubicBezTo>
                    <a:pt x="46025" y="10731"/>
                    <a:pt x="45925" y="10799"/>
                    <a:pt x="45825" y="10863"/>
                  </a:cubicBezTo>
                  <a:cubicBezTo>
                    <a:pt x="45553" y="10363"/>
                    <a:pt x="45052" y="9947"/>
                    <a:pt x="44389" y="9719"/>
                  </a:cubicBezTo>
                  <a:cubicBezTo>
                    <a:pt x="46153" y="8262"/>
                    <a:pt x="44493" y="6181"/>
                    <a:pt x="42360" y="6181"/>
                  </a:cubicBezTo>
                  <a:cubicBezTo>
                    <a:pt x="42252" y="6181"/>
                    <a:pt x="42140" y="6190"/>
                    <a:pt x="42032" y="6198"/>
                  </a:cubicBezTo>
                  <a:cubicBezTo>
                    <a:pt x="44973" y="5302"/>
                    <a:pt x="48058" y="4765"/>
                    <a:pt x="51262" y="4765"/>
                  </a:cubicBezTo>
                  <a:close/>
                  <a:moveTo>
                    <a:pt x="53559" y="12371"/>
                  </a:moveTo>
                  <a:lnTo>
                    <a:pt x="53559" y="12371"/>
                  </a:lnTo>
                  <a:cubicBezTo>
                    <a:pt x="53323" y="12716"/>
                    <a:pt x="53087" y="13044"/>
                    <a:pt x="52859" y="13348"/>
                  </a:cubicBezTo>
                  <a:cubicBezTo>
                    <a:pt x="52583" y="13296"/>
                    <a:pt x="52315" y="13252"/>
                    <a:pt x="52038" y="13216"/>
                  </a:cubicBezTo>
                  <a:cubicBezTo>
                    <a:pt x="52551" y="12916"/>
                    <a:pt x="53059" y="12632"/>
                    <a:pt x="53559" y="12371"/>
                  </a:cubicBezTo>
                  <a:close/>
                  <a:moveTo>
                    <a:pt x="60457" y="10499"/>
                  </a:moveTo>
                  <a:cubicBezTo>
                    <a:pt x="60693" y="10607"/>
                    <a:pt x="60869" y="10772"/>
                    <a:pt x="60978" y="10999"/>
                  </a:cubicBezTo>
                  <a:cubicBezTo>
                    <a:pt x="61593" y="12308"/>
                    <a:pt x="60645" y="13856"/>
                    <a:pt x="59453" y="15213"/>
                  </a:cubicBezTo>
                  <a:cubicBezTo>
                    <a:pt x="58601" y="15592"/>
                    <a:pt x="57772" y="16017"/>
                    <a:pt x="56965" y="16465"/>
                  </a:cubicBezTo>
                  <a:cubicBezTo>
                    <a:pt x="57004" y="16417"/>
                    <a:pt x="57044" y="16369"/>
                    <a:pt x="57080" y="16325"/>
                  </a:cubicBezTo>
                  <a:cubicBezTo>
                    <a:pt x="58365" y="14737"/>
                    <a:pt x="59685" y="12648"/>
                    <a:pt x="60457" y="10499"/>
                  </a:cubicBezTo>
                  <a:close/>
                  <a:moveTo>
                    <a:pt x="48430" y="17945"/>
                  </a:moveTo>
                  <a:lnTo>
                    <a:pt x="48430" y="17945"/>
                  </a:lnTo>
                  <a:cubicBezTo>
                    <a:pt x="47685" y="18670"/>
                    <a:pt x="46889" y="19346"/>
                    <a:pt x="46041" y="19985"/>
                  </a:cubicBezTo>
                  <a:cubicBezTo>
                    <a:pt x="45949" y="19542"/>
                    <a:pt x="45721" y="19121"/>
                    <a:pt x="45397" y="18766"/>
                  </a:cubicBezTo>
                  <a:cubicBezTo>
                    <a:pt x="46389" y="18382"/>
                    <a:pt x="47405" y="18098"/>
                    <a:pt x="48430" y="17945"/>
                  </a:cubicBezTo>
                  <a:close/>
                  <a:moveTo>
                    <a:pt x="14204" y="18897"/>
                  </a:moveTo>
                  <a:lnTo>
                    <a:pt x="14204" y="18897"/>
                  </a:lnTo>
                  <a:cubicBezTo>
                    <a:pt x="11908" y="21130"/>
                    <a:pt x="9710" y="23439"/>
                    <a:pt x="7582" y="25787"/>
                  </a:cubicBezTo>
                  <a:cubicBezTo>
                    <a:pt x="8911" y="23163"/>
                    <a:pt x="11455" y="20874"/>
                    <a:pt x="14204" y="18897"/>
                  </a:cubicBezTo>
                  <a:close/>
                  <a:moveTo>
                    <a:pt x="35198" y="24947"/>
                  </a:moveTo>
                  <a:cubicBezTo>
                    <a:pt x="35198" y="25015"/>
                    <a:pt x="35202" y="25084"/>
                    <a:pt x="35206" y="25152"/>
                  </a:cubicBezTo>
                  <a:cubicBezTo>
                    <a:pt x="34670" y="25728"/>
                    <a:pt x="34138" y="26304"/>
                    <a:pt x="33606" y="26880"/>
                  </a:cubicBezTo>
                  <a:cubicBezTo>
                    <a:pt x="32177" y="27564"/>
                    <a:pt x="30768" y="28253"/>
                    <a:pt x="29412" y="28960"/>
                  </a:cubicBezTo>
                  <a:cubicBezTo>
                    <a:pt x="31313" y="27600"/>
                    <a:pt x="33257" y="26275"/>
                    <a:pt x="35198" y="24947"/>
                  </a:cubicBezTo>
                  <a:close/>
                  <a:moveTo>
                    <a:pt x="82050" y="30753"/>
                  </a:moveTo>
                  <a:cubicBezTo>
                    <a:pt x="83182" y="32002"/>
                    <a:pt x="81618" y="35483"/>
                    <a:pt x="80535" y="37715"/>
                  </a:cubicBezTo>
                  <a:cubicBezTo>
                    <a:pt x="80363" y="37691"/>
                    <a:pt x="80191" y="37683"/>
                    <a:pt x="80015" y="37679"/>
                  </a:cubicBezTo>
                  <a:cubicBezTo>
                    <a:pt x="80631" y="36171"/>
                    <a:pt x="81051" y="34635"/>
                    <a:pt x="81103" y="33122"/>
                  </a:cubicBezTo>
                  <a:cubicBezTo>
                    <a:pt x="81243" y="32969"/>
                    <a:pt x="81383" y="32829"/>
                    <a:pt x="81519" y="32677"/>
                  </a:cubicBezTo>
                  <a:cubicBezTo>
                    <a:pt x="81984" y="32162"/>
                    <a:pt x="82100" y="31625"/>
                    <a:pt x="81995" y="31133"/>
                  </a:cubicBezTo>
                  <a:cubicBezTo>
                    <a:pt x="82113" y="30996"/>
                    <a:pt x="82150" y="30866"/>
                    <a:pt x="82050" y="30753"/>
                  </a:cubicBezTo>
                  <a:close/>
                  <a:moveTo>
                    <a:pt x="24039" y="37231"/>
                  </a:moveTo>
                  <a:lnTo>
                    <a:pt x="24039" y="37231"/>
                  </a:lnTo>
                  <a:cubicBezTo>
                    <a:pt x="21838" y="39604"/>
                    <a:pt x="19629" y="41972"/>
                    <a:pt x="17396" y="44321"/>
                  </a:cubicBezTo>
                  <a:cubicBezTo>
                    <a:pt x="17372" y="44333"/>
                    <a:pt x="17353" y="44341"/>
                    <a:pt x="17329" y="44353"/>
                  </a:cubicBezTo>
                  <a:lnTo>
                    <a:pt x="17329" y="44353"/>
                  </a:lnTo>
                  <a:cubicBezTo>
                    <a:pt x="18181" y="43385"/>
                    <a:pt x="19001" y="42448"/>
                    <a:pt x="19730" y="41552"/>
                  </a:cubicBezTo>
                  <a:cubicBezTo>
                    <a:pt x="20634" y="40444"/>
                    <a:pt x="21462" y="39287"/>
                    <a:pt x="22262" y="38116"/>
                  </a:cubicBezTo>
                  <a:cubicBezTo>
                    <a:pt x="22866" y="37823"/>
                    <a:pt x="23459" y="37527"/>
                    <a:pt x="24039" y="37231"/>
                  </a:cubicBezTo>
                  <a:close/>
                  <a:moveTo>
                    <a:pt x="47909" y="45757"/>
                  </a:moveTo>
                  <a:lnTo>
                    <a:pt x="47909" y="45757"/>
                  </a:lnTo>
                  <a:cubicBezTo>
                    <a:pt x="47757" y="46286"/>
                    <a:pt x="47613" y="46818"/>
                    <a:pt x="47486" y="47350"/>
                  </a:cubicBezTo>
                  <a:cubicBezTo>
                    <a:pt x="45705" y="49346"/>
                    <a:pt x="43813" y="51271"/>
                    <a:pt x="41816" y="53144"/>
                  </a:cubicBezTo>
                  <a:cubicBezTo>
                    <a:pt x="41844" y="52991"/>
                    <a:pt x="41868" y="52843"/>
                    <a:pt x="41896" y="52695"/>
                  </a:cubicBezTo>
                  <a:cubicBezTo>
                    <a:pt x="41988" y="52195"/>
                    <a:pt x="42108" y="51703"/>
                    <a:pt x="42228" y="51207"/>
                  </a:cubicBezTo>
                  <a:cubicBezTo>
                    <a:pt x="42801" y="50491"/>
                    <a:pt x="43377" y="49778"/>
                    <a:pt x="43961" y="49067"/>
                  </a:cubicBezTo>
                  <a:cubicBezTo>
                    <a:pt x="45292" y="47974"/>
                    <a:pt x="46609" y="46873"/>
                    <a:pt x="47909" y="45757"/>
                  </a:cubicBezTo>
                  <a:close/>
                  <a:moveTo>
                    <a:pt x="42628" y="36615"/>
                  </a:moveTo>
                  <a:lnTo>
                    <a:pt x="42628" y="36615"/>
                  </a:lnTo>
                  <a:cubicBezTo>
                    <a:pt x="42092" y="37539"/>
                    <a:pt x="41576" y="38483"/>
                    <a:pt x="41072" y="39440"/>
                  </a:cubicBezTo>
                  <a:cubicBezTo>
                    <a:pt x="38243" y="42389"/>
                    <a:pt x="35550" y="45409"/>
                    <a:pt x="33054" y="48386"/>
                  </a:cubicBezTo>
                  <a:cubicBezTo>
                    <a:pt x="32457" y="49094"/>
                    <a:pt x="31549" y="50295"/>
                    <a:pt x="30624" y="51719"/>
                  </a:cubicBezTo>
                  <a:cubicBezTo>
                    <a:pt x="29200" y="52808"/>
                    <a:pt x="27560" y="53999"/>
                    <a:pt x="25708" y="54564"/>
                  </a:cubicBezTo>
                  <a:cubicBezTo>
                    <a:pt x="25887" y="53667"/>
                    <a:pt x="26260" y="52788"/>
                    <a:pt x="26727" y="51927"/>
                  </a:cubicBezTo>
                  <a:cubicBezTo>
                    <a:pt x="30284" y="47514"/>
                    <a:pt x="34550" y="43436"/>
                    <a:pt x="38747" y="39324"/>
                  </a:cubicBezTo>
                  <a:cubicBezTo>
                    <a:pt x="40083" y="38479"/>
                    <a:pt x="41372" y="37571"/>
                    <a:pt x="42628" y="36615"/>
                  </a:cubicBezTo>
                  <a:close/>
                  <a:moveTo>
                    <a:pt x="64182" y="53560"/>
                  </a:moveTo>
                  <a:lnTo>
                    <a:pt x="64182" y="53560"/>
                  </a:lnTo>
                  <a:cubicBezTo>
                    <a:pt x="63086" y="55377"/>
                    <a:pt x="61750" y="57681"/>
                    <a:pt x="60065" y="59650"/>
                  </a:cubicBezTo>
                  <a:cubicBezTo>
                    <a:pt x="60278" y="58717"/>
                    <a:pt x="60553" y="57777"/>
                    <a:pt x="60885" y="56836"/>
                  </a:cubicBezTo>
                  <a:cubicBezTo>
                    <a:pt x="60954" y="56708"/>
                    <a:pt x="61026" y="56581"/>
                    <a:pt x="61098" y="56452"/>
                  </a:cubicBezTo>
                  <a:cubicBezTo>
                    <a:pt x="62141" y="55504"/>
                    <a:pt x="63170" y="54536"/>
                    <a:pt x="64182" y="53560"/>
                  </a:cubicBezTo>
                  <a:close/>
                  <a:moveTo>
                    <a:pt x="72865" y="51691"/>
                  </a:moveTo>
                  <a:cubicBezTo>
                    <a:pt x="71520" y="53840"/>
                    <a:pt x="70128" y="55876"/>
                    <a:pt x="68499" y="57901"/>
                  </a:cubicBezTo>
                  <a:cubicBezTo>
                    <a:pt x="67219" y="59497"/>
                    <a:pt x="65931" y="61085"/>
                    <a:pt x="64518" y="62598"/>
                  </a:cubicBezTo>
                  <a:cubicBezTo>
                    <a:pt x="65811" y="61118"/>
                    <a:pt x="66939" y="59521"/>
                    <a:pt x="67971" y="58012"/>
                  </a:cubicBezTo>
                  <a:cubicBezTo>
                    <a:pt x="69323" y="56044"/>
                    <a:pt x="70560" y="54020"/>
                    <a:pt x="71768" y="51983"/>
                  </a:cubicBezTo>
                  <a:cubicBezTo>
                    <a:pt x="72148" y="51903"/>
                    <a:pt x="72509" y="51803"/>
                    <a:pt x="72865" y="51691"/>
                  </a:cubicBezTo>
                  <a:close/>
                  <a:moveTo>
                    <a:pt x="40544" y="62790"/>
                  </a:moveTo>
                  <a:lnTo>
                    <a:pt x="40544" y="62790"/>
                  </a:lnTo>
                  <a:cubicBezTo>
                    <a:pt x="40515" y="63059"/>
                    <a:pt x="40544" y="63323"/>
                    <a:pt x="40616" y="63578"/>
                  </a:cubicBezTo>
                  <a:cubicBezTo>
                    <a:pt x="39656" y="63839"/>
                    <a:pt x="38687" y="64010"/>
                    <a:pt x="37715" y="64067"/>
                  </a:cubicBezTo>
                  <a:cubicBezTo>
                    <a:pt x="38675" y="63694"/>
                    <a:pt x="39619" y="63266"/>
                    <a:pt x="40544" y="62790"/>
                  </a:cubicBezTo>
                  <a:close/>
                  <a:moveTo>
                    <a:pt x="50186" y="0"/>
                  </a:moveTo>
                  <a:cubicBezTo>
                    <a:pt x="45685" y="0"/>
                    <a:pt x="40923" y="1348"/>
                    <a:pt x="36618" y="3181"/>
                  </a:cubicBezTo>
                  <a:cubicBezTo>
                    <a:pt x="36178" y="2361"/>
                    <a:pt x="35154" y="1729"/>
                    <a:pt x="34077" y="1729"/>
                  </a:cubicBezTo>
                  <a:cubicBezTo>
                    <a:pt x="33826" y="1729"/>
                    <a:pt x="33573" y="1764"/>
                    <a:pt x="33325" y="1836"/>
                  </a:cubicBezTo>
                  <a:cubicBezTo>
                    <a:pt x="27968" y="3409"/>
                    <a:pt x="24286" y="7651"/>
                    <a:pt x="21090" y="11575"/>
                  </a:cubicBezTo>
                  <a:cubicBezTo>
                    <a:pt x="19313" y="12495"/>
                    <a:pt x="17597" y="13472"/>
                    <a:pt x="15956" y="14456"/>
                  </a:cubicBezTo>
                  <a:cubicBezTo>
                    <a:pt x="10915" y="17477"/>
                    <a:pt x="5053" y="21594"/>
                    <a:pt x="3577" y="26860"/>
                  </a:cubicBezTo>
                  <a:cubicBezTo>
                    <a:pt x="3376" y="27580"/>
                    <a:pt x="3833" y="28441"/>
                    <a:pt x="4774" y="28609"/>
                  </a:cubicBezTo>
                  <a:cubicBezTo>
                    <a:pt x="4861" y="28624"/>
                    <a:pt x="4953" y="28628"/>
                    <a:pt x="5042" y="28640"/>
                  </a:cubicBezTo>
                  <a:cubicBezTo>
                    <a:pt x="3733" y="30133"/>
                    <a:pt x="2445" y="31629"/>
                    <a:pt x="1168" y="33126"/>
                  </a:cubicBezTo>
                  <a:cubicBezTo>
                    <a:pt x="0" y="34490"/>
                    <a:pt x="1320" y="36059"/>
                    <a:pt x="2937" y="36459"/>
                  </a:cubicBezTo>
                  <a:cubicBezTo>
                    <a:pt x="2625" y="37339"/>
                    <a:pt x="2429" y="38247"/>
                    <a:pt x="2373" y="39191"/>
                  </a:cubicBezTo>
                  <a:cubicBezTo>
                    <a:pt x="2329" y="39955"/>
                    <a:pt x="2933" y="40904"/>
                    <a:pt x="3789" y="41236"/>
                  </a:cubicBezTo>
                  <a:cubicBezTo>
                    <a:pt x="4061" y="41340"/>
                    <a:pt x="4342" y="41436"/>
                    <a:pt x="4621" y="41520"/>
                  </a:cubicBezTo>
                  <a:cubicBezTo>
                    <a:pt x="2949" y="44141"/>
                    <a:pt x="1600" y="46878"/>
                    <a:pt x="848" y="49826"/>
                  </a:cubicBezTo>
                  <a:cubicBezTo>
                    <a:pt x="484" y="51263"/>
                    <a:pt x="1876" y="52795"/>
                    <a:pt x="3544" y="52795"/>
                  </a:cubicBezTo>
                  <a:cubicBezTo>
                    <a:pt x="3813" y="52795"/>
                    <a:pt x="4089" y="52755"/>
                    <a:pt x="4366" y="52668"/>
                  </a:cubicBezTo>
                  <a:lnTo>
                    <a:pt x="4366" y="52668"/>
                  </a:lnTo>
                  <a:cubicBezTo>
                    <a:pt x="2809" y="55332"/>
                    <a:pt x="1720" y="58105"/>
                    <a:pt x="1568" y="60982"/>
                  </a:cubicBezTo>
                  <a:cubicBezTo>
                    <a:pt x="1496" y="62334"/>
                    <a:pt x="3016" y="63318"/>
                    <a:pt x="4497" y="63318"/>
                  </a:cubicBezTo>
                  <a:cubicBezTo>
                    <a:pt x="5182" y="63318"/>
                    <a:pt x="5858" y="63107"/>
                    <a:pt x="6370" y="62630"/>
                  </a:cubicBezTo>
                  <a:cubicBezTo>
                    <a:pt x="7862" y="61229"/>
                    <a:pt x="9330" y="59809"/>
                    <a:pt x="10791" y="58381"/>
                  </a:cubicBezTo>
                  <a:cubicBezTo>
                    <a:pt x="10867" y="59585"/>
                    <a:pt x="12395" y="60505"/>
                    <a:pt x="13856" y="60505"/>
                  </a:cubicBezTo>
                  <a:cubicBezTo>
                    <a:pt x="14344" y="60505"/>
                    <a:pt x="14824" y="60406"/>
                    <a:pt x="15241" y="60173"/>
                  </a:cubicBezTo>
                  <a:lnTo>
                    <a:pt x="15241" y="60173"/>
                  </a:lnTo>
                  <a:cubicBezTo>
                    <a:pt x="14912" y="60926"/>
                    <a:pt x="14604" y="61682"/>
                    <a:pt x="14332" y="62459"/>
                  </a:cubicBezTo>
                  <a:cubicBezTo>
                    <a:pt x="13856" y="63827"/>
                    <a:pt x="15272" y="65527"/>
                    <a:pt x="17001" y="65527"/>
                  </a:cubicBezTo>
                  <a:cubicBezTo>
                    <a:pt x="17281" y="65527"/>
                    <a:pt x="17573" y="65483"/>
                    <a:pt x="17861" y="65383"/>
                  </a:cubicBezTo>
                  <a:cubicBezTo>
                    <a:pt x="21290" y="64215"/>
                    <a:pt x="24371" y="62654"/>
                    <a:pt x="27228" y="60858"/>
                  </a:cubicBezTo>
                  <a:lnTo>
                    <a:pt x="27228" y="60858"/>
                  </a:lnTo>
                  <a:cubicBezTo>
                    <a:pt x="27076" y="61590"/>
                    <a:pt x="26960" y="62334"/>
                    <a:pt x="26919" y="63090"/>
                  </a:cubicBezTo>
                  <a:cubicBezTo>
                    <a:pt x="26847" y="64455"/>
                    <a:pt x="28296" y="65427"/>
                    <a:pt x="29820" y="65495"/>
                  </a:cubicBezTo>
                  <a:lnTo>
                    <a:pt x="29893" y="65495"/>
                  </a:lnTo>
                  <a:cubicBezTo>
                    <a:pt x="30513" y="66884"/>
                    <a:pt x="31729" y="68028"/>
                    <a:pt x="33778" y="68612"/>
                  </a:cubicBezTo>
                  <a:cubicBezTo>
                    <a:pt x="34958" y="68948"/>
                    <a:pt x="36158" y="69096"/>
                    <a:pt x="37355" y="69096"/>
                  </a:cubicBezTo>
                  <a:cubicBezTo>
                    <a:pt x="41888" y="69096"/>
                    <a:pt x="46441" y="66952"/>
                    <a:pt x="50262" y="64627"/>
                  </a:cubicBezTo>
                  <a:cubicBezTo>
                    <a:pt x="51059" y="64315"/>
                    <a:pt x="51822" y="63938"/>
                    <a:pt x="52543" y="63506"/>
                  </a:cubicBezTo>
                  <a:lnTo>
                    <a:pt x="52543" y="63506"/>
                  </a:lnTo>
                  <a:cubicBezTo>
                    <a:pt x="52419" y="64287"/>
                    <a:pt x="52339" y="65087"/>
                    <a:pt x="52311" y="65903"/>
                  </a:cubicBezTo>
                  <a:cubicBezTo>
                    <a:pt x="52271" y="67120"/>
                    <a:pt x="53479" y="68160"/>
                    <a:pt x="54871" y="68328"/>
                  </a:cubicBezTo>
                  <a:cubicBezTo>
                    <a:pt x="55900" y="69912"/>
                    <a:pt x="57833" y="71168"/>
                    <a:pt x="59977" y="71168"/>
                  </a:cubicBezTo>
                  <a:cubicBezTo>
                    <a:pt x="60169" y="71168"/>
                    <a:pt x="60365" y="71157"/>
                    <a:pt x="60561" y="71137"/>
                  </a:cubicBezTo>
                  <a:cubicBezTo>
                    <a:pt x="64062" y="70760"/>
                    <a:pt x="66615" y="68263"/>
                    <a:pt x="68712" y="66123"/>
                  </a:cubicBezTo>
                  <a:cubicBezTo>
                    <a:pt x="72237" y="62526"/>
                    <a:pt x="75282" y="58629"/>
                    <a:pt x="77870" y="54536"/>
                  </a:cubicBezTo>
                  <a:cubicBezTo>
                    <a:pt x="81003" y="49582"/>
                    <a:pt x="83964" y="44525"/>
                    <a:pt x="86285" y="39268"/>
                  </a:cubicBezTo>
                  <a:cubicBezTo>
                    <a:pt x="87789" y="35867"/>
                    <a:pt x="90190" y="30217"/>
                    <a:pt x="86388" y="27232"/>
                  </a:cubicBezTo>
                  <a:cubicBezTo>
                    <a:pt x="85184" y="26288"/>
                    <a:pt x="83904" y="25900"/>
                    <a:pt x="82615" y="25900"/>
                  </a:cubicBezTo>
                  <a:cubicBezTo>
                    <a:pt x="81579" y="25900"/>
                    <a:pt x="80539" y="26151"/>
                    <a:pt x="79539" y="26568"/>
                  </a:cubicBezTo>
                  <a:cubicBezTo>
                    <a:pt x="80971" y="24576"/>
                    <a:pt x="82451" y="22611"/>
                    <a:pt x="84048" y="20722"/>
                  </a:cubicBezTo>
                  <a:cubicBezTo>
                    <a:pt x="85533" y="18962"/>
                    <a:pt x="83504" y="17185"/>
                    <a:pt x="81419" y="17185"/>
                  </a:cubicBezTo>
                  <a:cubicBezTo>
                    <a:pt x="80743" y="17185"/>
                    <a:pt x="80063" y="17374"/>
                    <a:pt x="79495" y="17806"/>
                  </a:cubicBezTo>
                  <a:cubicBezTo>
                    <a:pt x="78102" y="18870"/>
                    <a:pt x="76818" y="19990"/>
                    <a:pt x="75602" y="21150"/>
                  </a:cubicBezTo>
                  <a:cubicBezTo>
                    <a:pt x="75057" y="20338"/>
                    <a:pt x="74061" y="19946"/>
                    <a:pt x="72948" y="19946"/>
                  </a:cubicBezTo>
                  <a:cubicBezTo>
                    <a:pt x="72732" y="19946"/>
                    <a:pt x="72512" y="19961"/>
                    <a:pt x="72292" y="19990"/>
                  </a:cubicBezTo>
                  <a:cubicBezTo>
                    <a:pt x="72213" y="20002"/>
                    <a:pt x="72132" y="20018"/>
                    <a:pt x="72052" y="20030"/>
                  </a:cubicBezTo>
                  <a:cubicBezTo>
                    <a:pt x="72252" y="19346"/>
                    <a:pt x="72364" y="18654"/>
                    <a:pt x="72348" y="17957"/>
                  </a:cubicBezTo>
                  <a:cubicBezTo>
                    <a:pt x="72292" y="15797"/>
                    <a:pt x="70576" y="14421"/>
                    <a:pt x="68416" y="13852"/>
                  </a:cubicBezTo>
                  <a:cubicBezTo>
                    <a:pt x="68023" y="13400"/>
                    <a:pt x="67447" y="13080"/>
                    <a:pt x="66735" y="13008"/>
                  </a:cubicBezTo>
                  <a:cubicBezTo>
                    <a:pt x="67147" y="11043"/>
                    <a:pt x="66675" y="9079"/>
                    <a:pt x="64738" y="7267"/>
                  </a:cubicBezTo>
                  <a:cubicBezTo>
                    <a:pt x="63678" y="6270"/>
                    <a:pt x="62385" y="5742"/>
                    <a:pt x="60974" y="5553"/>
                  </a:cubicBezTo>
                  <a:cubicBezTo>
                    <a:pt x="60561" y="3749"/>
                    <a:pt x="59312" y="2177"/>
                    <a:pt x="56773" y="1169"/>
                  </a:cubicBezTo>
                  <a:cubicBezTo>
                    <a:pt x="54708" y="353"/>
                    <a:pt x="52479" y="0"/>
                    <a:pt x="50186" y="0"/>
                  </a:cubicBezTo>
                  <a:close/>
                </a:path>
              </a:pathLst>
            </a:custGeom>
            <a:solidFill>
              <a:srgbClr val="FFFFFF">
                <a:alpha val="8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16"/>
            <p:cNvSpPr/>
            <p:nvPr/>
          </p:nvSpPr>
          <p:spPr>
            <a:xfrm>
              <a:off x="2748611" y="1192720"/>
              <a:ext cx="3311049" cy="2747418"/>
            </a:xfrm>
            <a:custGeom>
              <a:avLst/>
              <a:gdLst/>
              <a:ahLst/>
              <a:cxnLst/>
              <a:rect l="l" t="t" r="r" b="b"/>
              <a:pathLst>
                <a:path w="110793" h="91933" extrusionOk="0">
                  <a:moveTo>
                    <a:pt x="50743" y="6275"/>
                  </a:moveTo>
                  <a:cubicBezTo>
                    <a:pt x="53200" y="6275"/>
                    <a:pt x="56857" y="7419"/>
                    <a:pt x="59430" y="8276"/>
                  </a:cubicBezTo>
                  <a:cubicBezTo>
                    <a:pt x="59393" y="8455"/>
                    <a:pt x="59374" y="8636"/>
                    <a:pt x="59374" y="8815"/>
                  </a:cubicBezTo>
                  <a:cubicBezTo>
                    <a:pt x="57073" y="8172"/>
                    <a:pt x="54732" y="7731"/>
                    <a:pt x="52420" y="7679"/>
                  </a:cubicBezTo>
                  <a:cubicBezTo>
                    <a:pt x="52191" y="7535"/>
                    <a:pt x="51975" y="7387"/>
                    <a:pt x="51744" y="7243"/>
                  </a:cubicBezTo>
                  <a:cubicBezTo>
                    <a:pt x="51131" y="6867"/>
                    <a:pt x="50503" y="6708"/>
                    <a:pt x="49899" y="6708"/>
                  </a:cubicBezTo>
                  <a:cubicBezTo>
                    <a:pt x="49727" y="6708"/>
                    <a:pt x="49555" y="6719"/>
                    <a:pt x="49387" y="6743"/>
                  </a:cubicBezTo>
                  <a:cubicBezTo>
                    <a:pt x="49259" y="6667"/>
                    <a:pt x="49139" y="6623"/>
                    <a:pt x="49022" y="6623"/>
                  </a:cubicBezTo>
                  <a:cubicBezTo>
                    <a:pt x="48943" y="6623"/>
                    <a:pt x="48867" y="6647"/>
                    <a:pt x="48795" y="6691"/>
                  </a:cubicBezTo>
                  <a:cubicBezTo>
                    <a:pt x="49263" y="6395"/>
                    <a:pt x="49940" y="6275"/>
                    <a:pt x="50743" y="6275"/>
                  </a:cubicBezTo>
                  <a:close/>
                  <a:moveTo>
                    <a:pt x="80740" y="16318"/>
                  </a:moveTo>
                  <a:lnTo>
                    <a:pt x="80740" y="16318"/>
                  </a:lnTo>
                  <a:cubicBezTo>
                    <a:pt x="84017" y="17727"/>
                    <a:pt x="87121" y="19182"/>
                    <a:pt x="90214" y="20887"/>
                  </a:cubicBezTo>
                  <a:cubicBezTo>
                    <a:pt x="92648" y="22231"/>
                    <a:pt x="95072" y="23584"/>
                    <a:pt x="97381" y="25064"/>
                  </a:cubicBezTo>
                  <a:cubicBezTo>
                    <a:pt x="95116" y="23708"/>
                    <a:pt x="92687" y="22528"/>
                    <a:pt x="90386" y="21443"/>
                  </a:cubicBezTo>
                  <a:cubicBezTo>
                    <a:pt x="87382" y="20027"/>
                    <a:pt x="84293" y="18730"/>
                    <a:pt x="81188" y="17466"/>
                  </a:cubicBezTo>
                  <a:cubicBezTo>
                    <a:pt x="81068" y="17066"/>
                    <a:pt x="80916" y="16686"/>
                    <a:pt x="80740" y="16318"/>
                  </a:cubicBezTo>
                  <a:close/>
                  <a:moveTo>
                    <a:pt x="83589" y="25417"/>
                  </a:moveTo>
                  <a:lnTo>
                    <a:pt x="83589" y="25417"/>
                  </a:lnTo>
                  <a:cubicBezTo>
                    <a:pt x="86362" y="26565"/>
                    <a:pt x="89878" y="27965"/>
                    <a:pt x="92883" y="29734"/>
                  </a:cubicBezTo>
                  <a:cubicBezTo>
                    <a:pt x="91459" y="29509"/>
                    <a:pt x="90022" y="29221"/>
                    <a:pt x="88591" y="28874"/>
                  </a:cubicBezTo>
                  <a:cubicBezTo>
                    <a:pt x="88399" y="28802"/>
                    <a:pt x="88202" y="28726"/>
                    <a:pt x="88006" y="28650"/>
                  </a:cubicBezTo>
                  <a:cubicBezTo>
                    <a:pt x="86554" y="27553"/>
                    <a:pt x="85081" y="26477"/>
                    <a:pt x="83589" y="25417"/>
                  </a:cubicBezTo>
                  <a:close/>
                  <a:moveTo>
                    <a:pt x="20022" y="28573"/>
                  </a:moveTo>
                  <a:cubicBezTo>
                    <a:pt x="21687" y="28573"/>
                    <a:pt x="23488" y="29394"/>
                    <a:pt x="25108" y="30374"/>
                  </a:cubicBezTo>
                  <a:cubicBezTo>
                    <a:pt x="25688" y="31262"/>
                    <a:pt x="26332" y="32135"/>
                    <a:pt x="27017" y="32979"/>
                  </a:cubicBezTo>
                  <a:cubicBezTo>
                    <a:pt x="26949" y="32942"/>
                    <a:pt x="26873" y="32899"/>
                    <a:pt x="26801" y="32859"/>
                  </a:cubicBezTo>
                  <a:cubicBezTo>
                    <a:pt x="24384" y="31514"/>
                    <a:pt x="21199" y="30130"/>
                    <a:pt x="17918" y="29322"/>
                  </a:cubicBezTo>
                  <a:cubicBezTo>
                    <a:pt x="18086" y="29073"/>
                    <a:pt x="18338" y="28885"/>
                    <a:pt x="18683" y="28774"/>
                  </a:cubicBezTo>
                  <a:cubicBezTo>
                    <a:pt x="19115" y="28634"/>
                    <a:pt x="19562" y="28573"/>
                    <a:pt x="20022" y="28573"/>
                  </a:cubicBezTo>
                  <a:close/>
                  <a:moveTo>
                    <a:pt x="20775" y="36552"/>
                  </a:moveTo>
                  <a:cubicBezTo>
                    <a:pt x="21299" y="36800"/>
                    <a:pt x="21799" y="37048"/>
                    <a:pt x="22263" y="37288"/>
                  </a:cubicBezTo>
                  <a:cubicBezTo>
                    <a:pt x="22183" y="37572"/>
                    <a:pt x="22119" y="37856"/>
                    <a:pt x="22063" y="38140"/>
                  </a:cubicBezTo>
                  <a:cubicBezTo>
                    <a:pt x="21603" y="37604"/>
                    <a:pt x="21175" y="37076"/>
                    <a:pt x="20775" y="36552"/>
                  </a:cubicBezTo>
                  <a:close/>
                  <a:moveTo>
                    <a:pt x="29277" y="41930"/>
                  </a:moveTo>
                  <a:lnTo>
                    <a:pt x="29277" y="41930"/>
                  </a:lnTo>
                  <a:cubicBezTo>
                    <a:pt x="30378" y="42705"/>
                    <a:pt x="31414" y="43542"/>
                    <a:pt x="32386" y="44430"/>
                  </a:cubicBezTo>
                  <a:cubicBezTo>
                    <a:pt x="31710" y="44526"/>
                    <a:pt x="31070" y="44766"/>
                    <a:pt x="30526" y="45106"/>
                  </a:cubicBezTo>
                  <a:cubicBezTo>
                    <a:pt x="29946" y="44066"/>
                    <a:pt x="29505" y="43001"/>
                    <a:pt x="29277" y="41930"/>
                  </a:cubicBezTo>
                  <a:close/>
                  <a:moveTo>
                    <a:pt x="11292" y="34587"/>
                  </a:moveTo>
                  <a:cubicBezTo>
                    <a:pt x="12905" y="38401"/>
                    <a:pt x="16042" y="42149"/>
                    <a:pt x="18174" y="44350"/>
                  </a:cubicBezTo>
                  <a:cubicBezTo>
                    <a:pt x="18270" y="44450"/>
                    <a:pt x="18374" y="44554"/>
                    <a:pt x="18474" y="44658"/>
                  </a:cubicBezTo>
                  <a:cubicBezTo>
                    <a:pt x="17710" y="44942"/>
                    <a:pt x="17078" y="45466"/>
                    <a:pt x="16733" y="46166"/>
                  </a:cubicBezTo>
                  <a:cubicBezTo>
                    <a:pt x="16077" y="45618"/>
                    <a:pt x="15337" y="45387"/>
                    <a:pt x="14621" y="45387"/>
                  </a:cubicBezTo>
                  <a:cubicBezTo>
                    <a:pt x="12788" y="45387"/>
                    <a:pt x="11112" y="46911"/>
                    <a:pt x="11361" y="48635"/>
                  </a:cubicBezTo>
                  <a:cubicBezTo>
                    <a:pt x="9872" y="45282"/>
                    <a:pt x="9040" y="41753"/>
                    <a:pt x="9195" y="38072"/>
                  </a:cubicBezTo>
                  <a:cubicBezTo>
                    <a:pt x="9280" y="36111"/>
                    <a:pt x="10088" y="35051"/>
                    <a:pt x="11292" y="34587"/>
                  </a:cubicBezTo>
                  <a:close/>
                  <a:moveTo>
                    <a:pt x="71694" y="42469"/>
                  </a:moveTo>
                  <a:lnTo>
                    <a:pt x="71694" y="42469"/>
                  </a:lnTo>
                  <a:cubicBezTo>
                    <a:pt x="72497" y="42633"/>
                    <a:pt x="73310" y="42781"/>
                    <a:pt x="74122" y="42918"/>
                  </a:cubicBezTo>
                  <a:cubicBezTo>
                    <a:pt x="77167" y="44783"/>
                    <a:pt x="80104" y="46766"/>
                    <a:pt x="82957" y="48859"/>
                  </a:cubicBezTo>
                  <a:cubicBezTo>
                    <a:pt x="82728" y="48831"/>
                    <a:pt x="82497" y="48807"/>
                    <a:pt x="82272" y="48775"/>
                  </a:cubicBezTo>
                  <a:cubicBezTo>
                    <a:pt x="81516" y="48679"/>
                    <a:pt x="80760" y="48555"/>
                    <a:pt x="80008" y="48427"/>
                  </a:cubicBezTo>
                  <a:cubicBezTo>
                    <a:pt x="78911" y="47831"/>
                    <a:pt x="77823" y="47223"/>
                    <a:pt x="76739" y="46611"/>
                  </a:cubicBezTo>
                  <a:cubicBezTo>
                    <a:pt x="75075" y="45219"/>
                    <a:pt x="73394" y="43834"/>
                    <a:pt x="71694" y="42469"/>
                  </a:cubicBezTo>
                  <a:close/>
                  <a:moveTo>
                    <a:pt x="98873" y="50120"/>
                  </a:moveTo>
                  <a:cubicBezTo>
                    <a:pt x="99269" y="51124"/>
                    <a:pt x="99529" y="52140"/>
                    <a:pt x="99617" y="53156"/>
                  </a:cubicBezTo>
                  <a:cubicBezTo>
                    <a:pt x="99053" y="52153"/>
                    <a:pt x="98397" y="51164"/>
                    <a:pt x="97673" y="50192"/>
                  </a:cubicBezTo>
                  <a:lnTo>
                    <a:pt x="97673" y="50192"/>
                  </a:lnTo>
                  <a:cubicBezTo>
                    <a:pt x="97780" y="50199"/>
                    <a:pt x="97889" y="50203"/>
                    <a:pt x="97996" y="50203"/>
                  </a:cubicBezTo>
                  <a:cubicBezTo>
                    <a:pt x="98297" y="50203"/>
                    <a:pt x="98589" y="50175"/>
                    <a:pt x="98873" y="50120"/>
                  </a:cubicBezTo>
                  <a:close/>
                  <a:moveTo>
                    <a:pt x="40269" y="55789"/>
                  </a:moveTo>
                  <a:cubicBezTo>
                    <a:pt x="41144" y="56349"/>
                    <a:pt x="42025" y="56906"/>
                    <a:pt x="42906" y="57466"/>
                  </a:cubicBezTo>
                  <a:cubicBezTo>
                    <a:pt x="43946" y="58962"/>
                    <a:pt x="44994" y="60439"/>
                    <a:pt x="46074" y="61859"/>
                  </a:cubicBezTo>
                  <a:cubicBezTo>
                    <a:pt x="44001" y="59867"/>
                    <a:pt x="41981" y="57830"/>
                    <a:pt x="39957" y="55797"/>
                  </a:cubicBezTo>
                  <a:cubicBezTo>
                    <a:pt x="40060" y="55797"/>
                    <a:pt x="40164" y="55793"/>
                    <a:pt x="40269" y="55789"/>
                  </a:cubicBezTo>
                  <a:close/>
                  <a:moveTo>
                    <a:pt x="57753" y="48007"/>
                  </a:moveTo>
                  <a:lnTo>
                    <a:pt x="57753" y="48007"/>
                  </a:lnTo>
                  <a:cubicBezTo>
                    <a:pt x="59162" y="48567"/>
                    <a:pt x="60602" y="49111"/>
                    <a:pt x="62054" y="49640"/>
                  </a:cubicBezTo>
                  <a:cubicBezTo>
                    <a:pt x="66556" y="52604"/>
                    <a:pt x="71165" y="55429"/>
                    <a:pt x="75699" y="58046"/>
                  </a:cubicBezTo>
                  <a:cubicBezTo>
                    <a:pt x="76783" y="58670"/>
                    <a:pt x="78611" y="59623"/>
                    <a:pt x="80784" y="60587"/>
                  </a:cubicBezTo>
                  <a:cubicBezTo>
                    <a:pt x="82449" y="62083"/>
                    <a:pt x="84265" y="63804"/>
                    <a:pt x="85125" y="65744"/>
                  </a:cubicBezTo>
                  <a:cubicBezTo>
                    <a:pt x="83757" y="65556"/>
                    <a:pt x="82416" y="65168"/>
                    <a:pt x="81100" y="64672"/>
                  </a:cubicBezTo>
                  <a:cubicBezTo>
                    <a:pt x="74370" y="60947"/>
                    <a:pt x="68156" y="56474"/>
                    <a:pt x="61879" y="52076"/>
                  </a:cubicBezTo>
                  <a:cubicBezTo>
                    <a:pt x="60594" y="50676"/>
                    <a:pt x="59206" y="49324"/>
                    <a:pt x="57753" y="48007"/>
                  </a:cubicBezTo>
                  <a:close/>
                  <a:moveTo>
                    <a:pt x="58690" y="67497"/>
                  </a:moveTo>
                  <a:cubicBezTo>
                    <a:pt x="62311" y="69802"/>
                    <a:pt x="65919" y="72114"/>
                    <a:pt x="69505" y="74455"/>
                  </a:cubicBezTo>
                  <a:cubicBezTo>
                    <a:pt x="69521" y="74479"/>
                    <a:pt x="69533" y="74503"/>
                    <a:pt x="69548" y="74527"/>
                  </a:cubicBezTo>
                  <a:cubicBezTo>
                    <a:pt x="68076" y="73630"/>
                    <a:pt x="66648" y="72775"/>
                    <a:pt x="65284" y="72010"/>
                  </a:cubicBezTo>
                  <a:cubicBezTo>
                    <a:pt x="63587" y="71062"/>
                    <a:pt x="61827" y="70193"/>
                    <a:pt x="60038" y="69353"/>
                  </a:cubicBezTo>
                  <a:cubicBezTo>
                    <a:pt x="59594" y="68721"/>
                    <a:pt x="59142" y="68101"/>
                    <a:pt x="58690" y="67497"/>
                  </a:cubicBezTo>
                  <a:close/>
                  <a:moveTo>
                    <a:pt x="30729" y="77800"/>
                  </a:moveTo>
                  <a:cubicBezTo>
                    <a:pt x="34134" y="80208"/>
                    <a:pt x="37656" y="82513"/>
                    <a:pt x="41240" y="84742"/>
                  </a:cubicBezTo>
                  <a:cubicBezTo>
                    <a:pt x="37235" y="83349"/>
                    <a:pt x="33743" y="80681"/>
                    <a:pt x="30729" y="77800"/>
                  </a:cubicBezTo>
                  <a:close/>
                  <a:moveTo>
                    <a:pt x="50300" y="1"/>
                  </a:moveTo>
                  <a:cubicBezTo>
                    <a:pt x="47687" y="1"/>
                    <a:pt x="45246" y="557"/>
                    <a:pt x="43441" y="2138"/>
                  </a:cubicBezTo>
                  <a:cubicBezTo>
                    <a:pt x="40832" y="4418"/>
                    <a:pt x="41004" y="6967"/>
                    <a:pt x="42425" y="9319"/>
                  </a:cubicBezTo>
                  <a:cubicBezTo>
                    <a:pt x="39384" y="7820"/>
                    <a:pt x="36391" y="6263"/>
                    <a:pt x="33506" y="4590"/>
                  </a:cubicBezTo>
                  <a:cubicBezTo>
                    <a:pt x="32866" y="4218"/>
                    <a:pt x="32222" y="4058"/>
                    <a:pt x="31614" y="4058"/>
                  </a:cubicBezTo>
                  <a:cubicBezTo>
                    <a:pt x="28862" y="4058"/>
                    <a:pt x="26849" y="7367"/>
                    <a:pt x="29065" y="9364"/>
                  </a:cubicBezTo>
                  <a:cubicBezTo>
                    <a:pt x="30686" y="10824"/>
                    <a:pt x="32394" y="12172"/>
                    <a:pt x="34162" y="13445"/>
                  </a:cubicBezTo>
                  <a:cubicBezTo>
                    <a:pt x="32682" y="14130"/>
                    <a:pt x="32122" y="15482"/>
                    <a:pt x="32394" y="16918"/>
                  </a:cubicBezTo>
                  <a:cubicBezTo>
                    <a:pt x="32410" y="17002"/>
                    <a:pt x="32439" y="17082"/>
                    <a:pt x="32454" y="17166"/>
                  </a:cubicBezTo>
                  <a:cubicBezTo>
                    <a:pt x="31482" y="16970"/>
                    <a:pt x="30498" y="16854"/>
                    <a:pt x="29510" y="16854"/>
                  </a:cubicBezTo>
                  <a:cubicBezTo>
                    <a:pt x="29438" y="16854"/>
                    <a:pt x="29366" y="16854"/>
                    <a:pt x="29294" y="16858"/>
                  </a:cubicBezTo>
                  <a:cubicBezTo>
                    <a:pt x="25996" y="16914"/>
                    <a:pt x="23900" y="18715"/>
                    <a:pt x="23032" y="20975"/>
                  </a:cubicBezTo>
                  <a:cubicBezTo>
                    <a:pt x="22347" y="21391"/>
                    <a:pt x="21855" y="21995"/>
                    <a:pt x="21747" y="22736"/>
                  </a:cubicBezTo>
                  <a:cubicBezTo>
                    <a:pt x="21095" y="22643"/>
                    <a:pt x="20443" y="22595"/>
                    <a:pt x="19795" y="22591"/>
                  </a:cubicBezTo>
                  <a:cubicBezTo>
                    <a:pt x="17458" y="22591"/>
                    <a:pt x="15154" y="23244"/>
                    <a:pt x="12988" y="24833"/>
                  </a:cubicBezTo>
                  <a:cubicBezTo>
                    <a:pt x="11472" y="25945"/>
                    <a:pt x="10668" y="27297"/>
                    <a:pt x="10380" y="28781"/>
                  </a:cubicBezTo>
                  <a:cubicBezTo>
                    <a:pt x="7627" y="29210"/>
                    <a:pt x="5226" y="30518"/>
                    <a:pt x="3690" y="33182"/>
                  </a:cubicBezTo>
                  <a:cubicBezTo>
                    <a:pt x="0" y="39588"/>
                    <a:pt x="2541" y="47491"/>
                    <a:pt x="6759" y="54305"/>
                  </a:cubicBezTo>
                  <a:cubicBezTo>
                    <a:pt x="5222" y="54873"/>
                    <a:pt x="4118" y="56369"/>
                    <a:pt x="4711" y="57758"/>
                  </a:cubicBezTo>
                  <a:cubicBezTo>
                    <a:pt x="7111" y="63375"/>
                    <a:pt x="13573" y="67237"/>
                    <a:pt x="19562" y="70585"/>
                  </a:cubicBezTo>
                  <a:cubicBezTo>
                    <a:pt x="20967" y="72446"/>
                    <a:pt x="22456" y="74247"/>
                    <a:pt x="23952" y="75963"/>
                  </a:cubicBezTo>
                  <a:cubicBezTo>
                    <a:pt x="28561" y="81249"/>
                    <a:pt x="34843" y="87395"/>
                    <a:pt x="42877" y="88943"/>
                  </a:cubicBezTo>
                  <a:cubicBezTo>
                    <a:pt x="43045" y="88975"/>
                    <a:pt x="43221" y="88991"/>
                    <a:pt x="43397" y="88991"/>
                  </a:cubicBezTo>
                  <a:cubicBezTo>
                    <a:pt x="44354" y="88991"/>
                    <a:pt x="45322" y="88518"/>
                    <a:pt x="45538" y="87687"/>
                  </a:cubicBezTo>
                  <a:cubicBezTo>
                    <a:pt x="45562" y="87595"/>
                    <a:pt x="45570" y="87499"/>
                    <a:pt x="45589" y="87406"/>
                  </a:cubicBezTo>
                  <a:cubicBezTo>
                    <a:pt x="47862" y="88775"/>
                    <a:pt x="50143" y="90127"/>
                    <a:pt x="52428" y="91464"/>
                  </a:cubicBezTo>
                  <a:cubicBezTo>
                    <a:pt x="52980" y="91792"/>
                    <a:pt x="53556" y="91932"/>
                    <a:pt x="54117" y="91932"/>
                  </a:cubicBezTo>
                  <a:cubicBezTo>
                    <a:pt x="55657" y="91932"/>
                    <a:pt x="57065" y="90856"/>
                    <a:pt x="57513" y="89611"/>
                  </a:cubicBezTo>
                  <a:cubicBezTo>
                    <a:pt x="58854" y="89940"/>
                    <a:pt x="60242" y="90147"/>
                    <a:pt x="61679" y="90204"/>
                  </a:cubicBezTo>
                  <a:cubicBezTo>
                    <a:pt x="61718" y="90204"/>
                    <a:pt x="61759" y="90208"/>
                    <a:pt x="61799" y="90208"/>
                  </a:cubicBezTo>
                  <a:cubicBezTo>
                    <a:pt x="62939" y="90208"/>
                    <a:pt x="64307" y="89587"/>
                    <a:pt x="64795" y="88723"/>
                  </a:cubicBezTo>
                  <a:cubicBezTo>
                    <a:pt x="64959" y="88435"/>
                    <a:pt x="65099" y="88143"/>
                    <a:pt x="65232" y="87846"/>
                  </a:cubicBezTo>
                  <a:cubicBezTo>
                    <a:pt x="69225" y="89599"/>
                    <a:pt x="73402" y="91015"/>
                    <a:pt x="77895" y="91800"/>
                  </a:cubicBezTo>
                  <a:cubicBezTo>
                    <a:pt x="78135" y="91844"/>
                    <a:pt x="78375" y="91864"/>
                    <a:pt x="78615" y="91864"/>
                  </a:cubicBezTo>
                  <a:cubicBezTo>
                    <a:pt x="80928" y="91864"/>
                    <a:pt x="83093" y="90007"/>
                    <a:pt x="82233" y="88115"/>
                  </a:cubicBezTo>
                  <a:lnTo>
                    <a:pt x="82233" y="88115"/>
                  </a:lnTo>
                  <a:cubicBezTo>
                    <a:pt x="86297" y="89748"/>
                    <a:pt x="90527" y="90887"/>
                    <a:pt x="94912" y="91048"/>
                  </a:cubicBezTo>
                  <a:cubicBezTo>
                    <a:pt x="94960" y="91048"/>
                    <a:pt x="95008" y="91052"/>
                    <a:pt x="95056" y="91052"/>
                  </a:cubicBezTo>
                  <a:cubicBezTo>
                    <a:pt x="97985" y="91052"/>
                    <a:pt x="99697" y="87678"/>
                    <a:pt x="97425" y="86014"/>
                  </a:cubicBezTo>
                  <a:cubicBezTo>
                    <a:pt x="95289" y="84450"/>
                    <a:pt x="93123" y="82909"/>
                    <a:pt x="90947" y="81381"/>
                  </a:cubicBezTo>
                  <a:cubicBezTo>
                    <a:pt x="93392" y="81273"/>
                    <a:pt x="95080" y="78456"/>
                    <a:pt x="93684" y="76716"/>
                  </a:cubicBezTo>
                  <a:lnTo>
                    <a:pt x="93684" y="76716"/>
                  </a:lnTo>
                  <a:cubicBezTo>
                    <a:pt x="94824" y="77059"/>
                    <a:pt x="95980" y="77379"/>
                    <a:pt x="97165" y="77667"/>
                  </a:cubicBezTo>
                  <a:cubicBezTo>
                    <a:pt x="97444" y="77732"/>
                    <a:pt x="97732" y="77763"/>
                    <a:pt x="98020" y="77763"/>
                  </a:cubicBezTo>
                  <a:cubicBezTo>
                    <a:pt x="100249" y="77763"/>
                    <a:pt x="102582" y="75896"/>
                    <a:pt x="101626" y="73966"/>
                  </a:cubicBezTo>
                  <a:cubicBezTo>
                    <a:pt x="99845" y="70374"/>
                    <a:pt x="97464" y="67148"/>
                    <a:pt x="94720" y="64151"/>
                  </a:cubicBezTo>
                  <a:lnTo>
                    <a:pt x="94720" y="64151"/>
                  </a:lnTo>
                  <a:cubicBezTo>
                    <a:pt x="95841" y="64312"/>
                    <a:pt x="96973" y="64432"/>
                    <a:pt x="98129" y="64476"/>
                  </a:cubicBezTo>
                  <a:lnTo>
                    <a:pt x="98277" y="64476"/>
                  </a:lnTo>
                  <a:cubicBezTo>
                    <a:pt x="100277" y="64476"/>
                    <a:pt x="101694" y="62995"/>
                    <a:pt x="101794" y="61435"/>
                  </a:cubicBezTo>
                  <a:cubicBezTo>
                    <a:pt x="101798" y="61407"/>
                    <a:pt x="101794" y="61383"/>
                    <a:pt x="101798" y="61359"/>
                  </a:cubicBezTo>
                  <a:cubicBezTo>
                    <a:pt x="103911" y="60707"/>
                    <a:pt x="105659" y="59434"/>
                    <a:pt x="106548" y="57285"/>
                  </a:cubicBezTo>
                  <a:cubicBezTo>
                    <a:pt x="109000" y="51364"/>
                    <a:pt x="104955" y="45071"/>
                    <a:pt x="100469" y="40009"/>
                  </a:cubicBezTo>
                  <a:cubicBezTo>
                    <a:pt x="99994" y="39173"/>
                    <a:pt x="99422" y="38373"/>
                    <a:pt x="98761" y="37612"/>
                  </a:cubicBezTo>
                  <a:lnTo>
                    <a:pt x="98761" y="37612"/>
                  </a:lnTo>
                  <a:cubicBezTo>
                    <a:pt x="99954" y="37744"/>
                    <a:pt x="101174" y="37828"/>
                    <a:pt x="102419" y="37856"/>
                  </a:cubicBezTo>
                  <a:cubicBezTo>
                    <a:pt x="102450" y="37856"/>
                    <a:pt x="102478" y="37860"/>
                    <a:pt x="102510" y="37860"/>
                  </a:cubicBezTo>
                  <a:cubicBezTo>
                    <a:pt x="104327" y="37860"/>
                    <a:pt x="105863" y="36608"/>
                    <a:pt x="106119" y="35175"/>
                  </a:cubicBezTo>
                  <a:cubicBezTo>
                    <a:pt x="108752" y="33999"/>
                    <a:pt x="110792" y="31699"/>
                    <a:pt x="110400" y="29210"/>
                  </a:cubicBezTo>
                  <a:cubicBezTo>
                    <a:pt x="109824" y="25540"/>
                    <a:pt x="106020" y="22864"/>
                    <a:pt x="102755" y="20667"/>
                  </a:cubicBezTo>
                  <a:cubicBezTo>
                    <a:pt x="97269" y="16970"/>
                    <a:pt x="91327" y="13781"/>
                    <a:pt x="85081" y="11068"/>
                  </a:cubicBezTo>
                  <a:cubicBezTo>
                    <a:pt x="77523" y="7783"/>
                    <a:pt x="69817" y="4678"/>
                    <a:pt x="61794" y="2246"/>
                  </a:cubicBezTo>
                  <a:cubicBezTo>
                    <a:pt x="58666" y="1293"/>
                    <a:pt x="54280" y="1"/>
                    <a:pt x="50300" y="1"/>
                  </a:cubicBezTo>
                  <a:close/>
                </a:path>
              </a:pathLst>
            </a:custGeom>
            <a:solidFill>
              <a:srgbClr val="FFFFFF">
                <a:alpha val="8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2" name="Google Shape;332;p16"/>
          <p:cNvGrpSpPr/>
          <p:nvPr/>
        </p:nvGrpSpPr>
        <p:grpSpPr>
          <a:xfrm flipH="1">
            <a:off x="1936427" y="1943287"/>
            <a:ext cx="2222950" cy="1255025"/>
            <a:chOff x="2256903" y="816487"/>
            <a:chExt cx="4630180" cy="3653639"/>
          </a:xfrm>
        </p:grpSpPr>
        <p:sp>
          <p:nvSpPr>
            <p:cNvPr id="333" name="Google Shape;333;p16"/>
            <p:cNvSpPr/>
            <p:nvPr/>
          </p:nvSpPr>
          <p:spPr>
            <a:xfrm>
              <a:off x="2256903" y="816487"/>
              <a:ext cx="4630180" cy="3653639"/>
            </a:xfrm>
            <a:custGeom>
              <a:avLst/>
              <a:gdLst/>
              <a:ahLst/>
              <a:cxnLst/>
              <a:rect l="l" t="t" r="r" b="b"/>
              <a:pathLst>
                <a:path w="90191" h="71169" extrusionOk="0">
                  <a:moveTo>
                    <a:pt x="51262" y="4765"/>
                  </a:moveTo>
                  <a:cubicBezTo>
                    <a:pt x="51543" y="4765"/>
                    <a:pt x="51822" y="4770"/>
                    <a:pt x="52107" y="4781"/>
                  </a:cubicBezTo>
                  <a:cubicBezTo>
                    <a:pt x="53975" y="4833"/>
                    <a:pt x="54987" y="5361"/>
                    <a:pt x="55432" y="6154"/>
                  </a:cubicBezTo>
                  <a:cubicBezTo>
                    <a:pt x="51794" y="7210"/>
                    <a:pt x="48217" y="9267"/>
                    <a:pt x="46121" y="10663"/>
                  </a:cubicBezTo>
                  <a:cubicBezTo>
                    <a:pt x="46025" y="10731"/>
                    <a:pt x="45925" y="10799"/>
                    <a:pt x="45825" y="10863"/>
                  </a:cubicBezTo>
                  <a:cubicBezTo>
                    <a:pt x="45553" y="10363"/>
                    <a:pt x="45052" y="9947"/>
                    <a:pt x="44389" y="9719"/>
                  </a:cubicBezTo>
                  <a:cubicBezTo>
                    <a:pt x="46153" y="8262"/>
                    <a:pt x="44493" y="6181"/>
                    <a:pt x="42360" y="6181"/>
                  </a:cubicBezTo>
                  <a:cubicBezTo>
                    <a:pt x="42252" y="6181"/>
                    <a:pt x="42140" y="6190"/>
                    <a:pt x="42032" y="6198"/>
                  </a:cubicBezTo>
                  <a:cubicBezTo>
                    <a:pt x="44973" y="5302"/>
                    <a:pt x="48058" y="4765"/>
                    <a:pt x="51262" y="4765"/>
                  </a:cubicBezTo>
                  <a:close/>
                  <a:moveTo>
                    <a:pt x="53559" y="12371"/>
                  </a:moveTo>
                  <a:lnTo>
                    <a:pt x="53559" y="12371"/>
                  </a:lnTo>
                  <a:cubicBezTo>
                    <a:pt x="53323" y="12716"/>
                    <a:pt x="53087" y="13044"/>
                    <a:pt x="52859" y="13348"/>
                  </a:cubicBezTo>
                  <a:cubicBezTo>
                    <a:pt x="52583" y="13296"/>
                    <a:pt x="52315" y="13252"/>
                    <a:pt x="52038" y="13216"/>
                  </a:cubicBezTo>
                  <a:cubicBezTo>
                    <a:pt x="52551" y="12916"/>
                    <a:pt x="53059" y="12632"/>
                    <a:pt x="53559" y="12371"/>
                  </a:cubicBezTo>
                  <a:close/>
                  <a:moveTo>
                    <a:pt x="60457" y="10499"/>
                  </a:moveTo>
                  <a:cubicBezTo>
                    <a:pt x="60693" y="10607"/>
                    <a:pt x="60869" y="10772"/>
                    <a:pt x="60978" y="10999"/>
                  </a:cubicBezTo>
                  <a:cubicBezTo>
                    <a:pt x="61593" y="12308"/>
                    <a:pt x="60645" y="13856"/>
                    <a:pt x="59453" y="15213"/>
                  </a:cubicBezTo>
                  <a:cubicBezTo>
                    <a:pt x="58601" y="15592"/>
                    <a:pt x="57772" y="16017"/>
                    <a:pt x="56965" y="16465"/>
                  </a:cubicBezTo>
                  <a:cubicBezTo>
                    <a:pt x="57004" y="16417"/>
                    <a:pt x="57044" y="16369"/>
                    <a:pt x="57080" y="16325"/>
                  </a:cubicBezTo>
                  <a:cubicBezTo>
                    <a:pt x="58365" y="14737"/>
                    <a:pt x="59685" y="12648"/>
                    <a:pt x="60457" y="10499"/>
                  </a:cubicBezTo>
                  <a:close/>
                  <a:moveTo>
                    <a:pt x="48430" y="17945"/>
                  </a:moveTo>
                  <a:lnTo>
                    <a:pt x="48430" y="17945"/>
                  </a:lnTo>
                  <a:cubicBezTo>
                    <a:pt x="47685" y="18670"/>
                    <a:pt x="46889" y="19346"/>
                    <a:pt x="46041" y="19985"/>
                  </a:cubicBezTo>
                  <a:cubicBezTo>
                    <a:pt x="45949" y="19542"/>
                    <a:pt x="45721" y="19121"/>
                    <a:pt x="45397" y="18766"/>
                  </a:cubicBezTo>
                  <a:cubicBezTo>
                    <a:pt x="46389" y="18382"/>
                    <a:pt x="47405" y="18098"/>
                    <a:pt x="48430" y="17945"/>
                  </a:cubicBezTo>
                  <a:close/>
                  <a:moveTo>
                    <a:pt x="14204" y="18897"/>
                  </a:moveTo>
                  <a:lnTo>
                    <a:pt x="14204" y="18897"/>
                  </a:lnTo>
                  <a:cubicBezTo>
                    <a:pt x="11908" y="21130"/>
                    <a:pt x="9710" y="23439"/>
                    <a:pt x="7582" y="25787"/>
                  </a:cubicBezTo>
                  <a:cubicBezTo>
                    <a:pt x="8911" y="23163"/>
                    <a:pt x="11455" y="20874"/>
                    <a:pt x="14204" y="18897"/>
                  </a:cubicBezTo>
                  <a:close/>
                  <a:moveTo>
                    <a:pt x="35198" y="24947"/>
                  </a:moveTo>
                  <a:cubicBezTo>
                    <a:pt x="35198" y="25015"/>
                    <a:pt x="35202" y="25084"/>
                    <a:pt x="35206" y="25152"/>
                  </a:cubicBezTo>
                  <a:cubicBezTo>
                    <a:pt x="34670" y="25728"/>
                    <a:pt x="34138" y="26304"/>
                    <a:pt x="33606" y="26880"/>
                  </a:cubicBezTo>
                  <a:cubicBezTo>
                    <a:pt x="32177" y="27564"/>
                    <a:pt x="30768" y="28253"/>
                    <a:pt x="29412" y="28960"/>
                  </a:cubicBezTo>
                  <a:cubicBezTo>
                    <a:pt x="31313" y="27600"/>
                    <a:pt x="33257" y="26275"/>
                    <a:pt x="35198" y="24947"/>
                  </a:cubicBezTo>
                  <a:close/>
                  <a:moveTo>
                    <a:pt x="82050" y="30753"/>
                  </a:moveTo>
                  <a:cubicBezTo>
                    <a:pt x="83182" y="32002"/>
                    <a:pt x="81618" y="35483"/>
                    <a:pt x="80535" y="37715"/>
                  </a:cubicBezTo>
                  <a:cubicBezTo>
                    <a:pt x="80363" y="37691"/>
                    <a:pt x="80191" y="37683"/>
                    <a:pt x="80015" y="37679"/>
                  </a:cubicBezTo>
                  <a:cubicBezTo>
                    <a:pt x="80631" y="36171"/>
                    <a:pt x="81051" y="34635"/>
                    <a:pt x="81103" y="33122"/>
                  </a:cubicBezTo>
                  <a:cubicBezTo>
                    <a:pt x="81243" y="32969"/>
                    <a:pt x="81383" y="32829"/>
                    <a:pt x="81519" y="32677"/>
                  </a:cubicBezTo>
                  <a:cubicBezTo>
                    <a:pt x="81984" y="32162"/>
                    <a:pt x="82100" y="31625"/>
                    <a:pt x="81995" y="31133"/>
                  </a:cubicBezTo>
                  <a:cubicBezTo>
                    <a:pt x="82113" y="30996"/>
                    <a:pt x="82150" y="30866"/>
                    <a:pt x="82050" y="30753"/>
                  </a:cubicBezTo>
                  <a:close/>
                  <a:moveTo>
                    <a:pt x="24039" y="37231"/>
                  </a:moveTo>
                  <a:lnTo>
                    <a:pt x="24039" y="37231"/>
                  </a:lnTo>
                  <a:cubicBezTo>
                    <a:pt x="21838" y="39604"/>
                    <a:pt x="19629" y="41972"/>
                    <a:pt x="17396" y="44321"/>
                  </a:cubicBezTo>
                  <a:cubicBezTo>
                    <a:pt x="17372" y="44333"/>
                    <a:pt x="17353" y="44341"/>
                    <a:pt x="17329" y="44353"/>
                  </a:cubicBezTo>
                  <a:lnTo>
                    <a:pt x="17329" y="44353"/>
                  </a:lnTo>
                  <a:cubicBezTo>
                    <a:pt x="18181" y="43385"/>
                    <a:pt x="19001" y="42448"/>
                    <a:pt x="19730" y="41552"/>
                  </a:cubicBezTo>
                  <a:cubicBezTo>
                    <a:pt x="20634" y="40444"/>
                    <a:pt x="21462" y="39287"/>
                    <a:pt x="22262" y="38116"/>
                  </a:cubicBezTo>
                  <a:cubicBezTo>
                    <a:pt x="22866" y="37823"/>
                    <a:pt x="23459" y="37527"/>
                    <a:pt x="24039" y="37231"/>
                  </a:cubicBezTo>
                  <a:close/>
                  <a:moveTo>
                    <a:pt x="47909" y="45757"/>
                  </a:moveTo>
                  <a:lnTo>
                    <a:pt x="47909" y="45757"/>
                  </a:lnTo>
                  <a:cubicBezTo>
                    <a:pt x="47757" y="46286"/>
                    <a:pt x="47613" y="46818"/>
                    <a:pt x="47486" y="47350"/>
                  </a:cubicBezTo>
                  <a:cubicBezTo>
                    <a:pt x="45705" y="49346"/>
                    <a:pt x="43813" y="51271"/>
                    <a:pt x="41816" y="53144"/>
                  </a:cubicBezTo>
                  <a:cubicBezTo>
                    <a:pt x="41844" y="52991"/>
                    <a:pt x="41868" y="52843"/>
                    <a:pt x="41896" y="52695"/>
                  </a:cubicBezTo>
                  <a:cubicBezTo>
                    <a:pt x="41988" y="52195"/>
                    <a:pt x="42108" y="51703"/>
                    <a:pt x="42228" y="51207"/>
                  </a:cubicBezTo>
                  <a:cubicBezTo>
                    <a:pt x="42801" y="50491"/>
                    <a:pt x="43377" y="49778"/>
                    <a:pt x="43961" y="49067"/>
                  </a:cubicBezTo>
                  <a:cubicBezTo>
                    <a:pt x="45292" y="47974"/>
                    <a:pt x="46609" y="46873"/>
                    <a:pt x="47909" y="45757"/>
                  </a:cubicBezTo>
                  <a:close/>
                  <a:moveTo>
                    <a:pt x="42628" y="36615"/>
                  </a:moveTo>
                  <a:lnTo>
                    <a:pt x="42628" y="36615"/>
                  </a:lnTo>
                  <a:cubicBezTo>
                    <a:pt x="42092" y="37539"/>
                    <a:pt x="41576" y="38483"/>
                    <a:pt x="41072" y="39440"/>
                  </a:cubicBezTo>
                  <a:cubicBezTo>
                    <a:pt x="38243" y="42389"/>
                    <a:pt x="35550" y="45409"/>
                    <a:pt x="33054" y="48386"/>
                  </a:cubicBezTo>
                  <a:cubicBezTo>
                    <a:pt x="32457" y="49094"/>
                    <a:pt x="31549" y="50295"/>
                    <a:pt x="30624" y="51719"/>
                  </a:cubicBezTo>
                  <a:cubicBezTo>
                    <a:pt x="29200" y="52808"/>
                    <a:pt x="27560" y="53999"/>
                    <a:pt x="25708" y="54564"/>
                  </a:cubicBezTo>
                  <a:cubicBezTo>
                    <a:pt x="25887" y="53667"/>
                    <a:pt x="26260" y="52788"/>
                    <a:pt x="26727" y="51927"/>
                  </a:cubicBezTo>
                  <a:cubicBezTo>
                    <a:pt x="30284" y="47514"/>
                    <a:pt x="34550" y="43436"/>
                    <a:pt x="38747" y="39324"/>
                  </a:cubicBezTo>
                  <a:cubicBezTo>
                    <a:pt x="40083" y="38479"/>
                    <a:pt x="41372" y="37571"/>
                    <a:pt x="42628" y="36615"/>
                  </a:cubicBezTo>
                  <a:close/>
                  <a:moveTo>
                    <a:pt x="64182" y="53560"/>
                  </a:moveTo>
                  <a:lnTo>
                    <a:pt x="64182" y="53560"/>
                  </a:lnTo>
                  <a:cubicBezTo>
                    <a:pt x="63086" y="55377"/>
                    <a:pt x="61750" y="57681"/>
                    <a:pt x="60065" y="59650"/>
                  </a:cubicBezTo>
                  <a:cubicBezTo>
                    <a:pt x="60278" y="58717"/>
                    <a:pt x="60553" y="57777"/>
                    <a:pt x="60885" y="56836"/>
                  </a:cubicBezTo>
                  <a:cubicBezTo>
                    <a:pt x="60954" y="56708"/>
                    <a:pt x="61026" y="56581"/>
                    <a:pt x="61098" y="56452"/>
                  </a:cubicBezTo>
                  <a:cubicBezTo>
                    <a:pt x="62141" y="55504"/>
                    <a:pt x="63170" y="54536"/>
                    <a:pt x="64182" y="53560"/>
                  </a:cubicBezTo>
                  <a:close/>
                  <a:moveTo>
                    <a:pt x="72865" y="51691"/>
                  </a:moveTo>
                  <a:cubicBezTo>
                    <a:pt x="71520" y="53840"/>
                    <a:pt x="70128" y="55876"/>
                    <a:pt x="68499" y="57901"/>
                  </a:cubicBezTo>
                  <a:cubicBezTo>
                    <a:pt x="67219" y="59497"/>
                    <a:pt x="65931" y="61085"/>
                    <a:pt x="64518" y="62598"/>
                  </a:cubicBezTo>
                  <a:cubicBezTo>
                    <a:pt x="65811" y="61118"/>
                    <a:pt x="66939" y="59521"/>
                    <a:pt x="67971" y="58012"/>
                  </a:cubicBezTo>
                  <a:cubicBezTo>
                    <a:pt x="69323" y="56044"/>
                    <a:pt x="70560" y="54020"/>
                    <a:pt x="71768" y="51983"/>
                  </a:cubicBezTo>
                  <a:cubicBezTo>
                    <a:pt x="72148" y="51903"/>
                    <a:pt x="72509" y="51803"/>
                    <a:pt x="72865" y="51691"/>
                  </a:cubicBezTo>
                  <a:close/>
                  <a:moveTo>
                    <a:pt x="40544" y="62790"/>
                  </a:moveTo>
                  <a:lnTo>
                    <a:pt x="40544" y="62790"/>
                  </a:lnTo>
                  <a:cubicBezTo>
                    <a:pt x="40515" y="63059"/>
                    <a:pt x="40544" y="63323"/>
                    <a:pt x="40616" y="63578"/>
                  </a:cubicBezTo>
                  <a:cubicBezTo>
                    <a:pt x="39656" y="63839"/>
                    <a:pt x="38687" y="64010"/>
                    <a:pt x="37715" y="64067"/>
                  </a:cubicBezTo>
                  <a:cubicBezTo>
                    <a:pt x="38675" y="63694"/>
                    <a:pt x="39619" y="63266"/>
                    <a:pt x="40544" y="62790"/>
                  </a:cubicBezTo>
                  <a:close/>
                  <a:moveTo>
                    <a:pt x="50186" y="0"/>
                  </a:moveTo>
                  <a:cubicBezTo>
                    <a:pt x="45685" y="0"/>
                    <a:pt x="40923" y="1348"/>
                    <a:pt x="36618" y="3181"/>
                  </a:cubicBezTo>
                  <a:cubicBezTo>
                    <a:pt x="36178" y="2361"/>
                    <a:pt x="35154" y="1729"/>
                    <a:pt x="34077" y="1729"/>
                  </a:cubicBezTo>
                  <a:cubicBezTo>
                    <a:pt x="33826" y="1729"/>
                    <a:pt x="33573" y="1764"/>
                    <a:pt x="33325" y="1836"/>
                  </a:cubicBezTo>
                  <a:cubicBezTo>
                    <a:pt x="27968" y="3409"/>
                    <a:pt x="24286" y="7651"/>
                    <a:pt x="21090" y="11575"/>
                  </a:cubicBezTo>
                  <a:cubicBezTo>
                    <a:pt x="19313" y="12495"/>
                    <a:pt x="17597" y="13472"/>
                    <a:pt x="15956" y="14456"/>
                  </a:cubicBezTo>
                  <a:cubicBezTo>
                    <a:pt x="10915" y="17477"/>
                    <a:pt x="5053" y="21594"/>
                    <a:pt x="3577" y="26860"/>
                  </a:cubicBezTo>
                  <a:cubicBezTo>
                    <a:pt x="3376" y="27580"/>
                    <a:pt x="3833" y="28441"/>
                    <a:pt x="4774" y="28609"/>
                  </a:cubicBezTo>
                  <a:cubicBezTo>
                    <a:pt x="4861" y="28624"/>
                    <a:pt x="4953" y="28628"/>
                    <a:pt x="5042" y="28640"/>
                  </a:cubicBezTo>
                  <a:cubicBezTo>
                    <a:pt x="3733" y="30133"/>
                    <a:pt x="2445" y="31629"/>
                    <a:pt x="1168" y="33126"/>
                  </a:cubicBezTo>
                  <a:cubicBezTo>
                    <a:pt x="0" y="34490"/>
                    <a:pt x="1320" y="36059"/>
                    <a:pt x="2937" y="36459"/>
                  </a:cubicBezTo>
                  <a:cubicBezTo>
                    <a:pt x="2625" y="37339"/>
                    <a:pt x="2429" y="38247"/>
                    <a:pt x="2373" y="39191"/>
                  </a:cubicBezTo>
                  <a:cubicBezTo>
                    <a:pt x="2329" y="39955"/>
                    <a:pt x="2933" y="40904"/>
                    <a:pt x="3789" y="41236"/>
                  </a:cubicBezTo>
                  <a:cubicBezTo>
                    <a:pt x="4061" y="41340"/>
                    <a:pt x="4342" y="41436"/>
                    <a:pt x="4621" y="41520"/>
                  </a:cubicBezTo>
                  <a:cubicBezTo>
                    <a:pt x="2949" y="44141"/>
                    <a:pt x="1600" y="46878"/>
                    <a:pt x="848" y="49826"/>
                  </a:cubicBezTo>
                  <a:cubicBezTo>
                    <a:pt x="484" y="51263"/>
                    <a:pt x="1876" y="52795"/>
                    <a:pt x="3544" y="52795"/>
                  </a:cubicBezTo>
                  <a:cubicBezTo>
                    <a:pt x="3813" y="52795"/>
                    <a:pt x="4089" y="52755"/>
                    <a:pt x="4366" y="52668"/>
                  </a:cubicBezTo>
                  <a:lnTo>
                    <a:pt x="4366" y="52668"/>
                  </a:lnTo>
                  <a:cubicBezTo>
                    <a:pt x="2809" y="55332"/>
                    <a:pt x="1720" y="58105"/>
                    <a:pt x="1568" y="60982"/>
                  </a:cubicBezTo>
                  <a:cubicBezTo>
                    <a:pt x="1496" y="62334"/>
                    <a:pt x="3016" y="63318"/>
                    <a:pt x="4497" y="63318"/>
                  </a:cubicBezTo>
                  <a:cubicBezTo>
                    <a:pt x="5182" y="63318"/>
                    <a:pt x="5858" y="63107"/>
                    <a:pt x="6370" y="62630"/>
                  </a:cubicBezTo>
                  <a:cubicBezTo>
                    <a:pt x="7862" y="61229"/>
                    <a:pt x="9330" y="59809"/>
                    <a:pt x="10791" y="58381"/>
                  </a:cubicBezTo>
                  <a:cubicBezTo>
                    <a:pt x="10867" y="59585"/>
                    <a:pt x="12395" y="60505"/>
                    <a:pt x="13856" y="60505"/>
                  </a:cubicBezTo>
                  <a:cubicBezTo>
                    <a:pt x="14344" y="60505"/>
                    <a:pt x="14824" y="60406"/>
                    <a:pt x="15241" y="60173"/>
                  </a:cubicBezTo>
                  <a:lnTo>
                    <a:pt x="15241" y="60173"/>
                  </a:lnTo>
                  <a:cubicBezTo>
                    <a:pt x="14912" y="60926"/>
                    <a:pt x="14604" y="61682"/>
                    <a:pt x="14332" y="62459"/>
                  </a:cubicBezTo>
                  <a:cubicBezTo>
                    <a:pt x="13856" y="63827"/>
                    <a:pt x="15272" y="65527"/>
                    <a:pt x="17001" y="65527"/>
                  </a:cubicBezTo>
                  <a:cubicBezTo>
                    <a:pt x="17281" y="65527"/>
                    <a:pt x="17573" y="65483"/>
                    <a:pt x="17861" y="65383"/>
                  </a:cubicBezTo>
                  <a:cubicBezTo>
                    <a:pt x="21290" y="64215"/>
                    <a:pt x="24371" y="62654"/>
                    <a:pt x="27228" y="60858"/>
                  </a:cubicBezTo>
                  <a:lnTo>
                    <a:pt x="27228" y="60858"/>
                  </a:lnTo>
                  <a:cubicBezTo>
                    <a:pt x="27076" y="61590"/>
                    <a:pt x="26960" y="62334"/>
                    <a:pt x="26919" y="63090"/>
                  </a:cubicBezTo>
                  <a:cubicBezTo>
                    <a:pt x="26847" y="64455"/>
                    <a:pt x="28296" y="65427"/>
                    <a:pt x="29820" y="65495"/>
                  </a:cubicBezTo>
                  <a:lnTo>
                    <a:pt x="29893" y="65495"/>
                  </a:lnTo>
                  <a:cubicBezTo>
                    <a:pt x="30513" y="66884"/>
                    <a:pt x="31729" y="68028"/>
                    <a:pt x="33778" y="68612"/>
                  </a:cubicBezTo>
                  <a:cubicBezTo>
                    <a:pt x="34958" y="68948"/>
                    <a:pt x="36158" y="69096"/>
                    <a:pt x="37355" y="69096"/>
                  </a:cubicBezTo>
                  <a:cubicBezTo>
                    <a:pt x="41888" y="69096"/>
                    <a:pt x="46441" y="66952"/>
                    <a:pt x="50262" y="64627"/>
                  </a:cubicBezTo>
                  <a:cubicBezTo>
                    <a:pt x="51059" y="64315"/>
                    <a:pt x="51822" y="63938"/>
                    <a:pt x="52543" y="63506"/>
                  </a:cubicBezTo>
                  <a:lnTo>
                    <a:pt x="52543" y="63506"/>
                  </a:lnTo>
                  <a:cubicBezTo>
                    <a:pt x="52419" y="64287"/>
                    <a:pt x="52339" y="65087"/>
                    <a:pt x="52311" y="65903"/>
                  </a:cubicBezTo>
                  <a:cubicBezTo>
                    <a:pt x="52271" y="67120"/>
                    <a:pt x="53479" y="68160"/>
                    <a:pt x="54871" y="68328"/>
                  </a:cubicBezTo>
                  <a:cubicBezTo>
                    <a:pt x="55900" y="69912"/>
                    <a:pt x="57833" y="71168"/>
                    <a:pt x="59977" y="71168"/>
                  </a:cubicBezTo>
                  <a:cubicBezTo>
                    <a:pt x="60169" y="71168"/>
                    <a:pt x="60365" y="71157"/>
                    <a:pt x="60561" y="71137"/>
                  </a:cubicBezTo>
                  <a:cubicBezTo>
                    <a:pt x="64062" y="70760"/>
                    <a:pt x="66615" y="68263"/>
                    <a:pt x="68712" y="66123"/>
                  </a:cubicBezTo>
                  <a:cubicBezTo>
                    <a:pt x="72237" y="62526"/>
                    <a:pt x="75282" y="58629"/>
                    <a:pt x="77870" y="54536"/>
                  </a:cubicBezTo>
                  <a:cubicBezTo>
                    <a:pt x="81003" y="49582"/>
                    <a:pt x="83964" y="44525"/>
                    <a:pt x="86285" y="39268"/>
                  </a:cubicBezTo>
                  <a:cubicBezTo>
                    <a:pt x="87789" y="35867"/>
                    <a:pt x="90190" y="30217"/>
                    <a:pt x="86388" y="27232"/>
                  </a:cubicBezTo>
                  <a:cubicBezTo>
                    <a:pt x="85184" y="26288"/>
                    <a:pt x="83904" y="25900"/>
                    <a:pt x="82615" y="25900"/>
                  </a:cubicBezTo>
                  <a:cubicBezTo>
                    <a:pt x="81579" y="25900"/>
                    <a:pt x="80539" y="26151"/>
                    <a:pt x="79539" y="26568"/>
                  </a:cubicBezTo>
                  <a:cubicBezTo>
                    <a:pt x="80971" y="24576"/>
                    <a:pt x="82451" y="22611"/>
                    <a:pt x="84048" y="20722"/>
                  </a:cubicBezTo>
                  <a:cubicBezTo>
                    <a:pt x="85533" y="18962"/>
                    <a:pt x="83504" y="17185"/>
                    <a:pt x="81419" y="17185"/>
                  </a:cubicBezTo>
                  <a:cubicBezTo>
                    <a:pt x="80743" y="17185"/>
                    <a:pt x="80063" y="17374"/>
                    <a:pt x="79495" y="17806"/>
                  </a:cubicBezTo>
                  <a:cubicBezTo>
                    <a:pt x="78102" y="18870"/>
                    <a:pt x="76818" y="19990"/>
                    <a:pt x="75602" y="21150"/>
                  </a:cubicBezTo>
                  <a:cubicBezTo>
                    <a:pt x="75057" y="20338"/>
                    <a:pt x="74061" y="19946"/>
                    <a:pt x="72948" y="19946"/>
                  </a:cubicBezTo>
                  <a:cubicBezTo>
                    <a:pt x="72732" y="19946"/>
                    <a:pt x="72512" y="19961"/>
                    <a:pt x="72292" y="19990"/>
                  </a:cubicBezTo>
                  <a:cubicBezTo>
                    <a:pt x="72213" y="20002"/>
                    <a:pt x="72132" y="20018"/>
                    <a:pt x="72052" y="20030"/>
                  </a:cubicBezTo>
                  <a:cubicBezTo>
                    <a:pt x="72252" y="19346"/>
                    <a:pt x="72364" y="18654"/>
                    <a:pt x="72348" y="17957"/>
                  </a:cubicBezTo>
                  <a:cubicBezTo>
                    <a:pt x="72292" y="15797"/>
                    <a:pt x="70576" y="14421"/>
                    <a:pt x="68416" y="13852"/>
                  </a:cubicBezTo>
                  <a:cubicBezTo>
                    <a:pt x="68023" y="13400"/>
                    <a:pt x="67447" y="13080"/>
                    <a:pt x="66735" y="13008"/>
                  </a:cubicBezTo>
                  <a:cubicBezTo>
                    <a:pt x="67147" y="11043"/>
                    <a:pt x="66675" y="9079"/>
                    <a:pt x="64738" y="7267"/>
                  </a:cubicBezTo>
                  <a:cubicBezTo>
                    <a:pt x="63678" y="6270"/>
                    <a:pt x="62385" y="5742"/>
                    <a:pt x="60974" y="5553"/>
                  </a:cubicBezTo>
                  <a:cubicBezTo>
                    <a:pt x="60561" y="3749"/>
                    <a:pt x="59312" y="2177"/>
                    <a:pt x="56773" y="1169"/>
                  </a:cubicBezTo>
                  <a:cubicBezTo>
                    <a:pt x="54708" y="353"/>
                    <a:pt x="52479" y="0"/>
                    <a:pt x="50186" y="0"/>
                  </a:cubicBezTo>
                  <a:close/>
                </a:path>
              </a:pathLst>
            </a:custGeom>
            <a:solidFill>
              <a:srgbClr val="FFFFFF">
                <a:alpha val="8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16"/>
            <p:cNvSpPr/>
            <p:nvPr/>
          </p:nvSpPr>
          <p:spPr>
            <a:xfrm>
              <a:off x="2748611" y="1192720"/>
              <a:ext cx="3311049" cy="2747418"/>
            </a:xfrm>
            <a:custGeom>
              <a:avLst/>
              <a:gdLst/>
              <a:ahLst/>
              <a:cxnLst/>
              <a:rect l="l" t="t" r="r" b="b"/>
              <a:pathLst>
                <a:path w="110793" h="91933" extrusionOk="0">
                  <a:moveTo>
                    <a:pt x="50743" y="6275"/>
                  </a:moveTo>
                  <a:cubicBezTo>
                    <a:pt x="53200" y="6275"/>
                    <a:pt x="56857" y="7419"/>
                    <a:pt x="59430" y="8276"/>
                  </a:cubicBezTo>
                  <a:cubicBezTo>
                    <a:pt x="59393" y="8455"/>
                    <a:pt x="59374" y="8636"/>
                    <a:pt x="59374" y="8815"/>
                  </a:cubicBezTo>
                  <a:cubicBezTo>
                    <a:pt x="57073" y="8172"/>
                    <a:pt x="54732" y="7731"/>
                    <a:pt x="52420" y="7679"/>
                  </a:cubicBezTo>
                  <a:cubicBezTo>
                    <a:pt x="52191" y="7535"/>
                    <a:pt x="51975" y="7387"/>
                    <a:pt x="51744" y="7243"/>
                  </a:cubicBezTo>
                  <a:cubicBezTo>
                    <a:pt x="51131" y="6867"/>
                    <a:pt x="50503" y="6708"/>
                    <a:pt x="49899" y="6708"/>
                  </a:cubicBezTo>
                  <a:cubicBezTo>
                    <a:pt x="49727" y="6708"/>
                    <a:pt x="49555" y="6719"/>
                    <a:pt x="49387" y="6743"/>
                  </a:cubicBezTo>
                  <a:cubicBezTo>
                    <a:pt x="49259" y="6667"/>
                    <a:pt x="49139" y="6623"/>
                    <a:pt x="49022" y="6623"/>
                  </a:cubicBezTo>
                  <a:cubicBezTo>
                    <a:pt x="48943" y="6623"/>
                    <a:pt x="48867" y="6647"/>
                    <a:pt x="48795" y="6691"/>
                  </a:cubicBezTo>
                  <a:cubicBezTo>
                    <a:pt x="49263" y="6395"/>
                    <a:pt x="49940" y="6275"/>
                    <a:pt x="50743" y="6275"/>
                  </a:cubicBezTo>
                  <a:close/>
                  <a:moveTo>
                    <a:pt x="80740" y="16318"/>
                  </a:moveTo>
                  <a:lnTo>
                    <a:pt x="80740" y="16318"/>
                  </a:lnTo>
                  <a:cubicBezTo>
                    <a:pt x="84017" y="17727"/>
                    <a:pt x="87121" y="19182"/>
                    <a:pt x="90214" y="20887"/>
                  </a:cubicBezTo>
                  <a:cubicBezTo>
                    <a:pt x="92648" y="22231"/>
                    <a:pt x="95072" y="23584"/>
                    <a:pt x="97381" y="25064"/>
                  </a:cubicBezTo>
                  <a:cubicBezTo>
                    <a:pt x="95116" y="23708"/>
                    <a:pt x="92687" y="22528"/>
                    <a:pt x="90386" y="21443"/>
                  </a:cubicBezTo>
                  <a:cubicBezTo>
                    <a:pt x="87382" y="20027"/>
                    <a:pt x="84293" y="18730"/>
                    <a:pt x="81188" y="17466"/>
                  </a:cubicBezTo>
                  <a:cubicBezTo>
                    <a:pt x="81068" y="17066"/>
                    <a:pt x="80916" y="16686"/>
                    <a:pt x="80740" y="16318"/>
                  </a:cubicBezTo>
                  <a:close/>
                  <a:moveTo>
                    <a:pt x="83589" y="25417"/>
                  </a:moveTo>
                  <a:lnTo>
                    <a:pt x="83589" y="25417"/>
                  </a:lnTo>
                  <a:cubicBezTo>
                    <a:pt x="86362" y="26565"/>
                    <a:pt x="89878" y="27965"/>
                    <a:pt x="92883" y="29734"/>
                  </a:cubicBezTo>
                  <a:cubicBezTo>
                    <a:pt x="91459" y="29509"/>
                    <a:pt x="90022" y="29221"/>
                    <a:pt x="88591" y="28874"/>
                  </a:cubicBezTo>
                  <a:cubicBezTo>
                    <a:pt x="88399" y="28802"/>
                    <a:pt x="88202" y="28726"/>
                    <a:pt x="88006" y="28650"/>
                  </a:cubicBezTo>
                  <a:cubicBezTo>
                    <a:pt x="86554" y="27553"/>
                    <a:pt x="85081" y="26477"/>
                    <a:pt x="83589" y="25417"/>
                  </a:cubicBezTo>
                  <a:close/>
                  <a:moveTo>
                    <a:pt x="20022" y="28573"/>
                  </a:moveTo>
                  <a:cubicBezTo>
                    <a:pt x="21687" y="28573"/>
                    <a:pt x="23488" y="29394"/>
                    <a:pt x="25108" y="30374"/>
                  </a:cubicBezTo>
                  <a:cubicBezTo>
                    <a:pt x="25688" y="31262"/>
                    <a:pt x="26332" y="32135"/>
                    <a:pt x="27017" y="32979"/>
                  </a:cubicBezTo>
                  <a:cubicBezTo>
                    <a:pt x="26949" y="32942"/>
                    <a:pt x="26873" y="32899"/>
                    <a:pt x="26801" y="32859"/>
                  </a:cubicBezTo>
                  <a:cubicBezTo>
                    <a:pt x="24384" y="31514"/>
                    <a:pt x="21199" y="30130"/>
                    <a:pt x="17918" y="29322"/>
                  </a:cubicBezTo>
                  <a:cubicBezTo>
                    <a:pt x="18086" y="29073"/>
                    <a:pt x="18338" y="28885"/>
                    <a:pt x="18683" y="28774"/>
                  </a:cubicBezTo>
                  <a:cubicBezTo>
                    <a:pt x="19115" y="28634"/>
                    <a:pt x="19562" y="28573"/>
                    <a:pt x="20022" y="28573"/>
                  </a:cubicBezTo>
                  <a:close/>
                  <a:moveTo>
                    <a:pt x="20775" y="36552"/>
                  </a:moveTo>
                  <a:cubicBezTo>
                    <a:pt x="21299" y="36800"/>
                    <a:pt x="21799" y="37048"/>
                    <a:pt x="22263" y="37288"/>
                  </a:cubicBezTo>
                  <a:cubicBezTo>
                    <a:pt x="22183" y="37572"/>
                    <a:pt x="22119" y="37856"/>
                    <a:pt x="22063" y="38140"/>
                  </a:cubicBezTo>
                  <a:cubicBezTo>
                    <a:pt x="21603" y="37604"/>
                    <a:pt x="21175" y="37076"/>
                    <a:pt x="20775" y="36552"/>
                  </a:cubicBezTo>
                  <a:close/>
                  <a:moveTo>
                    <a:pt x="29277" y="41930"/>
                  </a:moveTo>
                  <a:lnTo>
                    <a:pt x="29277" y="41930"/>
                  </a:lnTo>
                  <a:cubicBezTo>
                    <a:pt x="30378" y="42705"/>
                    <a:pt x="31414" y="43542"/>
                    <a:pt x="32386" y="44430"/>
                  </a:cubicBezTo>
                  <a:cubicBezTo>
                    <a:pt x="31710" y="44526"/>
                    <a:pt x="31070" y="44766"/>
                    <a:pt x="30526" y="45106"/>
                  </a:cubicBezTo>
                  <a:cubicBezTo>
                    <a:pt x="29946" y="44066"/>
                    <a:pt x="29505" y="43001"/>
                    <a:pt x="29277" y="41930"/>
                  </a:cubicBezTo>
                  <a:close/>
                  <a:moveTo>
                    <a:pt x="11292" y="34587"/>
                  </a:moveTo>
                  <a:cubicBezTo>
                    <a:pt x="12905" y="38401"/>
                    <a:pt x="16042" y="42149"/>
                    <a:pt x="18174" y="44350"/>
                  </a:cubicBezTo>
                  <a:cubicBezTo>
                    <a:pt x="18270" y="44450"/>
                    <a:pt x="18374" y="44554"/>
                    <a:pt x="18474" y="44658"/>
                  </a:cubicBezTo>
                  <a:cubicBezTo>
                    <a:pt x="17710" y="44942"/>
                    <a:pt x="17078" y="45466"/>
                    <a:pt x="16733" y="46166"/>
                  </a:cubicBezTo>
                  <a:cubicBezTo>
                    <a:pt x="16077" y="45618"/>
                    <a:pt x="15337" y="45387"/>
                    <a:pt x="14621" y="45387"/>
                  </a:cubicBezTo>
                  <a:cubicBezTo>
                    <a:pt x="12788" y="45387"/>
                    <a:pt x="11112" y="46911"/>
                    <a:pt x="11361" y="48635"/>
                  </a:cubicBezTo>
                  <a:cubicBezTo>
                    <a:pt x="9872" y="45282"/>
                    <a:pt x="9040" y="41753"/>
                    <a:pt x="9195" y="38072"/>
                  </a:cubicBezTo>
                  <a:cubicBezTo>
                    <a:pt x="9280" y="36111"/>
                    <a:pt x="10088" y="35051"/>
                    <a:pt x="11292" y="34587"/>
                  </a:cubicBezTo>
                  <a:close/>
                  <a:moveTo>
                    <a:pt x="71694" y="42469"/>
                  </a:moveTo>
                  <a:lnTo>
                    <a:pt x="71694" y="42469"/>
                  </a:lnTo>
                  <a:cubicBezTo>
                    <a:pt x="72497" y="42633"/>
                    <a:pt x="73310" y="42781"/>
                    <a:pt x="74122" y="42918"/>
                  </a:cubicBezTo>
                  <a:cubicBezTo>
                    <a:pt x="77167" y="44783"/>
                    <a:pt x="80104" y="46766"/>
                    <a:pt x="82957" y="48859"/>
                  </a:cubicBezTo>
                  <a:cubicBezTo>
                    <a:pt x="82728" y="48831"/>
                    <a:pt x="82497" y="48807"/>
                    <a:pt x="82272" y="48775"/>
                  </a:cubicBezTo>
                  <a:cubicBezTo>
                    <a:pt x="81516" y="48679"/>
                    <a:pt x="80760" y="48555"/>
                    <a:pt x="80008" y="48427"/>
                  </a:cubicBezTo>
                  <a:cubicBezTo>
                    <a:pt x="78911" y="47831"/>
                    <a:pt x="77823" y="47223"/>
                    <a:pt x="76739" y="46611"/>
                  </a:cubicBezTo>
                  <a:cubicBezTo>
                    <a:pt x="75075" y="45219"/>
                    <a:pt x="73394" y="43834"/>
                    <a:pt x="71694" y="42469"/>
                  </a:cubicBezTo>
                  <a:close/>
                  <a:moveTo>
                    <a:pt x="98873" y="50120"/>
                  </a:moveTo>
                  <a:cubicBezTo>
                    <a:pt x="99269" y="51124"/>
                    <a:pt x="99529" y="52140"/>
                    <a:pt x="99617" y="53156"/>
                  </a:cubicBezTo>
                  <a:cubicBezTo>
                    <a:pt x="99053" y="52153"/>
                    <a:pt x="98397" y="51164"/>
                    <a:pt x="97673" y="50192"/>
                  </a:cubicBezTo>
                  <a:lnTo>
                    <a:pt x="97673" y="50192"/>
                  </a:lnTo>
                  <a:cubicBezTo>
                    <a:pt x="97780" y="50199"/>
                    <a:pt x="97889" y="50203"/>
                    <a:pt x="97996" y="50203"/>
                  </a:cubicBezTo>
                  <a:cubicBezTo>
                    <a:pt x="98297" y="50203"/>
                    <a:pt x="98589" y="50175"/>
                    <a:pt x="98873" y="50120"/>
                  </a:cubicBezTo>
                  <a:close/>
                  <a:moveTo>
                    <a:pt x="40269" y="55789"/>
                  </a:moveTo>
                  <a:cubicBezTo>
                    <a:pt x="41144" y="56349"/>
                    <a:pt x="42025" y="56906"/>
                    <a:pt x="42906" y="57466"/>
                  </a:cubicBezTo>
                  <a:cubicBezTo>
                    <a:pt x="43946" y="58962"/>
                    <a:pt x="44994" y="60439"/>
                    <a:pt x="46074" y="61859"/>
                  </a:cubicBezTo>
                  <a:cubicBezTo>
                    <a:pt x="44001" y="59867"/>
                    <a:pt x="41981" y="57830"/>
                    <a:pt x="39957" y="55797"/>
                  </a:cubicBezTo>
                  <a:cubicBezTo>
                    <a:pt x="40060" y="55797"/>
                    <a:pt x="40164" y="55793"/>
                    <a:pt x="40269" y="55789"/>
                  </a:cubicBezTo>
                  <a:close/>
                  <a:moveTo>
                    <a:pt x="57753" y="48007"/>
                  </a:moveTo>
                  <a:lnTo>
                    <a:pt x="57753" y="48007"/>
                  </a:lnTo>
                  <a:cubicBezTo>
                    <a:pt x="59162" y="48567"/>
                    <a:pt x="60602" y="49111"/>
                    <a:pt x="62054" y="49640"/>
                  </a:cubicBezTo>
                  <a:cubicBezTo>
                    <a:pt x="66556" y="52604"/>
                    <a:pt x="71165" y="55429"/>
                    <a:pt x="75699" y="58046"/>
                  </a:cubicBezTo>
                  <a:cubicBezTo>
                    <a:pt x="76783" y="58670"/>
                    <a:pt x="78611" y="59623"/>
                    <a:pt x="80784" y="60587"/>
                  </a:cubicBezTo>
                  <a:cubicBezTo>
                    <a:pt x="82449" y="62083"/>
                    <a:pt x="84265" y="63804"/>
                    <a:pt x="85125" y="65744"/>
                  </a:cubicBezTo>
                  <a:cubicBezTo>
                    <a:pt x="83757" y="65556"/>
                    <a:pt x="82416" y="65168"/>
                    <a:pt x="81100" y="64672"/>
                  </a:cubicBezTo>
                  <a:cubicBezTo>
                    <a:pt x="74370" y="60947"/>
                    <a:pt x="68156" y="56474"/>
                    <a:pt x="61879" y="52076"/>
                  </a:cubicBezTo>
                  <a:cubicBezTo>
                    <a:pt x="60594" y="50676"/>
                    <a:pt x="59206" y="49324"/>
                    <a:pt x="57753" y="48007"/>
                  </a:cubicBezTo>
                  <a:close/>
                  <a:moveTo>
                    <a:pt x="58690" y="67497"/>
                  </a:moveTo>
                  <a:cubicBezTo>
                    <a:pt x="62311" y="69802"/>
                    <a:pt x="65919" y="72114"/>
                    <a:pt x="69505" y="74455"/>
                  </a:cubicBezTo>
                  <a:cubicBezTo>
                    <a:pt x="69521" y="74479"/>
                    <a:pt x="69533" y="74503"/>
                    <a:pt x="69548" y="74527"/>
                  </a:cubicBezTo>
                  <a:cubicBezTo>
                    <a:pt x="68076" y="73630"/>
                    <a:pt x="66648" y="72775"/>
                    <a:pt x="65284" y="72010"/>
                  </a:cubicBezTo>
                  <a:cubicBezTo>
                    <a:pt x="63587" y="71062"/>
                    <a:pt x="61827" y="70193"/>
                    <a:pt x="60038" y="69353"/>
                  </a:cubicBezTo>
                  <a:cubicBezTo>
                    <a:pt x="59594" y="68721"/>
                    <a:pt x="59142" y="68101"/>
                    <a:pt x="58690" y="67497"/>
                  </a:cubicBezTo>
                  <a:close/>
                  <a:moveTo>
                    <a:pt x="30729" y="77800"/>
                  </a:moveTo>
                  <a:cubicBezTo>
                    <a:pt x="34134" y="80208"/>
                    <a:pt x="37656" y="82513"/>
                    <a:pt x="41240" y="84742"/>
                  </a:cubicBezTo>
                  <a:cubicBezTo>
                    <a:pt x="37235" y="83349"/>
                    <a:pt x="33743" y="80681"/>
                    <a:pt x="30729" y="77800"/>
                  </a:cubicBezTo>
                  <a:close/>
                  <a:moveTo>
                    <a:pt x="50300" y="1"/>
                  </a:moveTo>
                  <a:cubicBezTo>
                    <a:pt x="47687" y="1"/>
                    <a:pt x="45246" y="557"/>
                    <a:pt x="43441" y="2138"/>
                  </a:cubicBezTo>
                  <a:cubicBezTo>
                    <a:pt x="40832" y="4418"/>
                    <a:pt x="41004" y="6967"/>
                    <a:pt x="42425" y="9319"/>
                  </a:cubicBezTo>
                  <a:cubicBezTo>
                    <a:pt x="39384" y="7820"/>
                    <a:pt x="36391" y="6263"/>
                    <a:pt x="33506" y="4590"/>
                  </a:cubicBezTo>
                  <a:cubicBezTo>
                    <a:pt x="32866" y="4218"/>
                    <a:pt x="32222" y="4058"/>
                    <a:pt x="31614" y="4058"/>
                  </a:cubicBezTo>
                  <a:cubicBezTo>
                    <a:pt x="28862" y="4058"/>
                    <a:pt x="26849" y="7367"/>
                    <a:pt x="29065" y="9364"/>
                  </a:cubicBezTo>
                  <a:cubicBezTo>
                    <a:pt x="30686" y="10824"/>
                    <a:pt x="32394" y="12172"/>
                    <a:pt x="34162" y="13445"/>
                  </a:cubicBezTo>
                  <a:cubicBezTo>
                    <a:pt x="32682" y="14130"/>
                    <a:pt x="32122" y="15482"/>
                    <a:pt x="32394" y="16918"/>
                  </a:cubicBezTo>
                  <a:cubicBezTo>
                    <a:pt x="32410" y="17002"/>
                    <a:pt x="32439" y="17082"/>
                    <a:pt x="32454" y="17166"/>
                  </a:cubicBezTo>
                  <a:cubicBezTo>
                    <a:pt x="31482" y="16970"/>
                    <a:pt x="30498" y="16854"/>
                    <a:pt x="29510" y="16854"/>
                  </a:cubicBezTo>
                  <a:cubicBezTo>
                    <a:pt x="29438" y="16854"/>
                    <a:pt x="29366" y="16854"/>
                    <a:pt x="29294" y="16858"/>
                  </a:cubicBezTo>
                  <a:cubicBezTo>
                    <a:pt x="25996" y="16914"/>
                    <a:pt x="23900" y="18715"/>
                    <a:pt x="23032" y="20975"/>
                  </a:cubicBezTo>
                  <a:cubicBezTo>
                    <a:pt x="22347" y="21391"/>
                    <a:pt x="21855" y="21995"/>
                    <a:pt x="21747" y="22736"/>
                  </a:cubicBezTo>
                  <a:cubicBezTo>
                    <a:pt x="21095" y="22643"/>
                    <a:pt x="20443" y="22595"/>
                    <a:pt x="19795" y="22591"/>
                  </a:cubicBezTo>
                  <a:cubicBezTo>
                    <a:pt x="17458" y="22591"/>
                    <a:pt x="15154" y="23244"/>
                    <a:pt x="12988" y="24833"/>
                  </a:cubicBezTo>
                  <a:cubicBezTo>
                    <a:pt x="11472" y="25945"/>
                    <a:pt x="10668" y="27297"/>
                    <a:pt x="10380" y="28781"/>
                  </a:cubicBezTo>
                  <a:cubicBezTo>
                    <a:pt x="7627" y="29210"/>
                    <a:pt x="5226" y="30518"/>
                    <a:pt x="3690" y="33182"/>
                  </a:cubicBezTo>
                  <a:cubicBezTo>
                    <a:pt x="0" y="39588"/>
                    <a:pt x="2541" y="47491"/>
                    <a:pt x="6759" y="54305"/>
                  </a:cubicBezTo>
                  <a:cubicBezTo>
                    <a:pt x="5222" y="54873"/>
                    <a:pt x="4118" y="56369"/>
                    <a:pt x="4711" y="57758"/>
                  </a:cubicBezTo>
                  <a:cubicBezTo>
                    <a:pt x="7111" y="63375"/>
                    <a:pt x="13573" y="67237"/>
                    <a:pt x="19562" y="70585"/>
                  </a:cubicBezTo>
                  <a:cubicBezTo>
                    <a:pt x="20967" y="72446"/>
                    <a:pt x="22456" y="74247"/>
                    <a:pt x="23952" y="75963"/>
                  </a:cubicBezTo>
                  <a:cubicBezTo>
                    <a:pt x="28561" y="81249"/>
                    <a:pt x="34843" y="87395"/>
                    <a:pt x="42877" y="88943"/>
                  </a:cubicBezTo>
                  <a:cubicBezTo>
                    <a:pt x="43045" y="88975"/>
                    <a:pt x="43221" y="88991"/>
                    <a:pt x="43397" y="88991"/>
                  </a:cubicBezTo>
                  <a:cubicBezTo>
                    <a:pt x="44354" y="88991"/>
                    <a:pt x="45322" y="88518"/>
                    <a:pt x="45538" y="87687"/>
                  </a:cubicBezTo>
                  <a:cubicBezTo>
                    <a:pt x="45562" y="87595"/>
                    <a:pt x="45570" y="87499"/>
                    <a:pt x="45589" y="87406"/>
                  </a:cubicBezTo>
                  <a:cubicBezTo>
                    <a:pt x="47862" y="88775"/>
                    <a:pt x="50143" y="90127"/>
                    <a:pt x="52428" y="91464"/>
                  </a:cubicBezTo>
                  <a:cubicBezTo>
                    <a:pt x="52980" y="91792"/>
                    <a:pt x="53556" y="91932"/>
                    <a:pt x="54117" y="91932"/>
                  </a:cubicBezTo>
                  <a:cubicBezTo>
                    <a:pt x="55657" y="91932"/>
                    <a:pt x="57065" y="90856"/>
                    <a:pt x="57513" y="89611"/>
                  </a:cubicBezTo>
                  <a:cubicBezTo>
                    <a:pt x="58854" y="89940"/>
                    <a:pt x="60242" y="90147"/>
                    <a:pt x="61679" y="90204"/>
                  </a:cubicBezTo>
                  <a:cubicBezTo>
                    <a:pt x="61718" y="90204"/>
                    <a:pt x="61759" y="90208"/>
                    <a:pt x="61799" y="90208"/>
                  </a:cubicBezTo>
                  <a:cubicBezTo>
                    <a:pt x="62939" y="90208"/>
                    <a:pt x="64307" y="89587"/>
                    <a:pt x="64795" y="88723"/>
                  </a:cubicBezTo>
                  <a:cubicBezTo>
                    <a:pt x="64959" y="88435"/>
                    <a:pt x="65099" y="88143"/>
                    <a:pt x="65232" y="87846"/>
                  </a:cubicBezTo>
                  <a:cubicBezTo>
                    <a:pt x="69225" y="89599"/>
                    <a:pt x="73402" y="91015"/>
                    <a:pt x="77895" y="91800"/>
                  </a:cubicBezTo>
                  <a:cubicBezTo>
                    <a:pt x="78135" y="91844"/>
                    <a:pt x="78375" y="91864"/>
                    <a:pt x="78615" y="91864"/>
                  </a:cubicBezTo>
                  <a:cubicBezTo>
                    <a:pt x="80928" y="91864"/>
                    <a:pt x="83093" y="90007"/>
                    <a:pt x="82233" y="88115"/>
                  </a:cubicBezTo>
                  <a:lnTo>
                    <a:pt x="82233" y="88115"/>
                  </a:lnTo>
                  <a:cubicBezTo>
                    <a:pt x="86297" y="89748"/>
                    <a:pt x="90527" y="90887"/>
                    <a:pt x="94912" y="91048"/>
                  </a:cubicBezTo>
                  <a:cubicBezTo>
                    <a:pt x="94960" y="91048"/>
                    <a:pt x="95008" y="91052"/>
                    <a:pt x="95056" y="91052"/>
                  </a:cubicBezTo>
                  <a:cubicBezTo>
                    <a:pt x="97985" y="91052"/>
                    <a:pt x="99697" y="87678"/>
                    <a:pt x="97425" y="86014"/>
                  </a:cubicBezTo>
                  <a:cubicBezTo>
                    <a:pt x="95289" y="84450"/>
                    <a:pt x="93123" y="82909"/>
                    <a:pt x="90947" y="81381"/>
                  </a:cubicBezTo>
                  <a:cubicBezTo>
                    <a:pt x="93392" y="81273"/>
                    <a:pt x="95080" y="78456"/>
                    <a:pt x="93684" y="76716"/>
                  </a:cubicBezTo>
                  <a:lnTo>
                    <a:pt x="93684" y="76716"/>
                  </a:lnTo>
                  <a:cubicBezTo>
                    <a:pt x="94824" y="77059"/>
                    <a:pt x="95980" y="77379"/>
                    <a:pt x="97165" y="77667"/>
                  </a:cubicBezTo>
                  <a:cubicBezTo>
                    <a:pt x="97444" y="77732"/>
                    <a:pt x="97732" y="77763"/>
                    <a:pt x="98020" y="77763"/>
                  </a:cubicBezTo>
                  <a:cubicBezTo>
                    <a:pt x="100249" y="77763"/>
                    <a:pt x="102582" y="75896"/>
                    <a:pt x="101626" y="73966"/>
                  </a:cubicBezTo>
                  <a:cubicBezTo>
                    <a:pt x="99845" y="70374"/>
                    <a:pt x="97464" y="67148"/>
                    <a:pt x="94720" y="64151"/>
                  </a:cubicBezTo>
                  <a:lnTo>
                    <a:pt x="94720" y="64151"/>
                  </a:lnTo>
                  <a:cubicBezTo>
                    <a:pt x="95841" y="64312"/>
                    <a:pt x="96973" y="64432"/>
                    <a:pt x="98129" y="64476"/>
                  </a:cubicBezTo>
                  <a:lnTo>
                    <a:pt x="98277" y="64476"/>
                  </a:lnTo>
                  <a:cubicBezTo>
                    <a:pt x="100277" y="64476"/>
                    <a:pt x="101694" y="62995"/>
                    <a:pt x="101794" y="61435"/>
                  </a:cubicBezTo>
                  <a:cubicBezTo>
                    <a:pt x="101798" y="61407"/>
                    <a:pt x="101794" y="61383"/>
                    <a:pt x="101798" y="61359"/>
                  </a:cubicBezTo>
                  <a:cubicBezTo>
                    <a:pt x="103911" y="60707"/>
                    <a:pt x="105659" y="59434"/>
                    <a:pt x="106548" y="57285"/>
                  </a:cubicBezTo>
                  <a:cubicBezTo>
                    <a:pt x="109000" y="51364"/>
                    <a:pt x="104955" y="45071"/>
                    <a:pt x="100469" y="40009"/>
                  </a:cubicBezTo>
                  <a:cubicBezTo>
                    <a:pt x="99994" y="39173"/>
                    <a:pt x="99422" y="38373"/>
                    <a:pt x="98761" y="37612"/>
                  </a:cubicBezTo>
                  <a:lnTo>
                    <a:pt x="98761" y="37612"/>
                  </a:lnTo>
                  <a:cubicBezTo>
                    <a:pt x="99954" y="37744"/>
                    <a:pt x="101174" y="37828"/>
                    <a:pt x="102419" y="37856"/>
                  </a:cubicBezTo>
                  <a:cubicBezTo>
                    <a:pt x="102450" y="37856"/>
                    <a:pt x="102478" y="37860"/>
                    <a:pt x="102510" y="37860"/>
                  </a:cubicBezTo>
                  <a:cubicBezTo>
                    <a:pt x="104327" y="37860"/>
                    <a:pt x="105863" y="36608"/>
                    <a:pt x="106119" y="35175"/>
                  </a:cubicBezTo>
                  <a:cubicBezTo>
                    <a:pt x="108752" y="33999"/>
                    <a:pt x="110792" y="31699"/>
                    <a:pt x="110400" y="29210"/>
                  </a:cubicBezTo>
                  <a:cubicBezTo>
                    <a:pt x="109824" y="25540"/>
                    <a:pt x="106020" y="22864"/>
                    <a:pt x="102755" y="20667"/>
                  </a:cubicBezTo>
                  <a:cubicBezTo>
                    <a:pt x="97269" y="16970"/>
                    <a:pt x="91327" y="13781"/>
                    <a:pt x="85081" y="11068"/>
                  </a:cubicBezTo>
                  <a:cubicBezTo>
                    <a:pt x="77523" y="7783"/>
                    <a:pt x="69817" y="4678"/>
                    <a:pt x="61794" y="2246"/>
                  </a:cubicBezTo>
                  <a:cubicBezTo>
                    <a:pt x="58666" y="1293"/>
                    <a:pt x="54280" y="1"/>
                    <a:pt x="50300" y="1"/>
                  </a:cubicBezTo>
                  <a:close/>
                </a:path>
              </a:pathLst>
            </a:custGeom>
            <a:solidFill>
              <a:srgbClr val="FFFFFF">
                <a:alpha val="8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5" name="Google Shape;335;p16"/>
          <p:cNvGrpSpPr/>
          <p:nvPr/>
        </p:nvGrpSpPr>
        <p:grpSpPr>
          <a:xfrm>
            <a:off x="1936527" y="3284037"/>
            <a:ext cx="2222950" cy="1255025"/>
            <a:chOff x="2256903" y="816487"/>
            <a:chExt cx="4630180" cy="3653639"/>
          </a:xfrm>
        </p:grpSpPr>
        <p:sp>
          <p:nvSpPr>
            <p:cNvPr id="336" name="Google Shape;336;p16"/>
            <p:cNvSpPr/>
            <p:nvPr/>
          </p:nvSpPr>
          <p:spPr>
            <a:xfrm>
              <a:off x="2256903" y="816487"/>
              <a:ext cx="4630180" cy="3653639"/>
            </a:xfrm>
            <a:custGeom>
              <a:avLst/>
              <a:gdLst/>
              <a:ahLst/>
              <a:cxnLst/>
              <a:rect l="l" t="t" r="r" b="b"/>
              <a:pathLst>
                <a:path w="90191" h="71169" extrusionOk="0">
                  <a:moveTo>
                    <a:pt x="51262" y="4765"/>
                  </a:moveTo>
                  <a:cubicBezTo>
                    <a:pt x="51543" y="4765"/>
                    <a:pt x="51822" y="4770"/>
                    <a:pt x="52107" y="4781"/>
                  </a:cubicBezTo>
                  <a:cubicBezTo>
                    <a:pt x="53975" y="4833"/>
                    <a:pt x="54987" y="5361"/>
                    <a:pt x="55432" y="6154"/>
                  </a:cubicBezTo>
                  <a:cubicBezTo>
                    <a:pt x="51794" y="7210"/>
                    <a:pt x="48217" y="9267"/>
                    <a:pt x="46121" y="10663"/>
                  </a:cubicBezTo>
                  <a:cubicBezTo>
                    <a:pt x="46025" y="10731"/>
                    <a:pt x="45925" y="10799"/>
                    <a:pt x="45825" y="10863"/>
                  </a:cubicBezTo>
                  <a:cubicBezTo>
                    <a:pt x="45553" y="10363"/>
                    <a:pt x="45052" y="9947"/>
                    <a:pt x="44389" y="9719"/>
                  </a:cubicBezTo>
                  <a:cubicBezTo>
                    <a:pt x="46153" y="8262"/>
                    <a:pt x="44493" y="6181"/>
                    <a:pt x="42360" y="6181"/>
                  </a:cubicBezTo>
                  <a:cubicBezTo>
                    <a:pt x="42252" y="6181"/>
                    <a:pt x="42140" y="6190"/>
                    <a:pt x="42032" y="6198"/>
                  </a:cubicBezTo>
                  <a:cubicBezTo>
                    <a:pt x="44973" y="5302"/>
                    <a:pt x="48058" y="4765"/>
                    <a:pt x="51262" y="4765"/>
                  </a:cubicBezTo>
                  <a:close/>
                  <a:moveTo>
                    <a:pt x="53559" y="12371"/>
                  </a:moveTo>
                  <a:lnTo>
                    <a:pt x="53559" y="12371"/>
                  </a:lnTo>
                  <a:cubicBezTo>
                    <a:pt x="53323" y="12716"/>
                    <a:pt x="53087" y="13044"/>
                    <a:pt x="52859" y="13348"/>
                  </a:cubicBezTo>
                  <a:cubicBezTo>
                    <a:pt x="52583" y="13296"/>
                    <a:pt x="52315" y="13252"/>
                    <a:pt x="52038" y="13216"/>
                  </a:cubicBezTo>
                  <a:cubicBezTo>
                    <a:pt x="52551" y="12916"/>
                    <a:pt x="53059" y="12632"/>
                    <a:pt x="53559" y="12371"/>
                  </a:cubicBezTo>
                  <a:close/>
                  <a:moveTo>
                    <a:pt x="60457" y="10499"/>
                  </a:moveTo>
                  <a:cubicBezTo>
                    <a:pt x="60693" y="10607"/>
                    <a:pt x="60869" y="10772"/>
                    <a:pt x="60978" y="10999"/>
                  </a:cubicBezTo>
                  <a:cubicBezTo>
                    <a:pt x="61593" y="12308"/>
                    <a:pt x="60645" y="13856"/>
                    <a:pt x="59453" y="15213"/>
                  </a:cubicBezTo>
                  <a:cubicBezTo>
                    <a:pt x="58601" y="15592"/>
                    <a:pt x="57772" y="16017"/>
                    <a:pt x="56965" y="16465"/>
                  </a:cubicBezTo>
                  <a:cubicBezTo>
                    <a:pt x="57004" y="16417"/>
                    <a:pt x="57044" y="16369"/>
                    <a:pt x="57080" y="16325"/>
                  </a:cubicBezTo>
                  <a:cubicBezTo>
                    <a:pt x="58365" y="14737"/>
                    <a:pt x="59685" y="12648"/>
                    <a:pt x="60457" y="10499"/>
                  </a:cubicBezTo>
                  <a:close/>
                  <a:moveTo>
                    <a:pt x="48430" y="17945"/>
                  </a:moveTo>
                  <a:lnTo>
                    <a:pt x="48430" y="17945"/>
                  </a:lnTo>
                  <a:cubicBezTo>
                    <a:pt x="47685" y="18670"/>
                    <a:pt x="46889" y="19346"/>
                    <a:pt x="46041" y="19985"/>
                  </a:cubicBezTo>
                  <a:cubicBezTo>
                    <a:pt x="45949" y="19542"/>
                    <a:pt x="45721" y="19121"/>
                    <a:pt x="45397" y="18766"/>
                  </a:cubicBezTo>
                  <a:cubicBezTo>
                    <a:pt x="46389" y="18382"/>
                    <a:pt x="47405" y="18098"/>
                    <a:pt x="48430" y="17945"/>
                  </a:cubicBezTo>
                  <a:close/>
                  <a:moveTo>
                    <a:pt x="14204" y="18897"/>
                  </a:moveTo>
                  <a:lnTo>
                    <a:pt x="14204" y="18897"/>
                  </a:lnTo>
                  <a:cubicBezTo>
                    <a:pt x="11908" y="21130"/>
                    <a:pt x="9710" y="23439"/>
                    <a:pt x="7582" y="25787"/>
                  </a:cubicBezTo>
                  <a:cubicBezTo>
                    <a:pt x="8911" y="23163"/>
                    <a:pt x="11455" y="20874"/>
                    <a:pt x="14204" y="18897"/>
                  </a:cubicBezTo>
                  <a:close/>
                  <a:moveTo>
                    <a:pt x="35198" y="24947"/>
                  </a:moveTo>
                  <a:cubicBezTo>
                    <a:pt x="35198" y="25015"/>
                    <a:pt x="35202" y="25084"/>
                    <a:pt x="35206" y="25152"/>
                  </a:cubicBezTo>
                  <a:cubicBezTo>
                    <a:pt x="34670" y="25728"/>
                    <a:pt x="34138" y="26304"/>
                    <a:pt x="33606" y="26880"/>
                  </a:cubicBezTo>
                  <a:cubicBezTo>
                    <a:pt x="32177" y="27564"/>
                    <a:pt x="30768" y="28253"/>
                    <a:pt x="29412" y="28960"/>
                  </a:cubicBezTo>
                  <a:cubicBezTo>
                    <a:pt x="31313" y="27600"/>
                    <a:pt x="33257" y="26275"/>
                    <a:pt x="35198" y="24947"/>
                  </a:cubicBezTo>
                  <a:close/>
                  <a:moveTo>
                    <a:pt x="82050" y="30753"/>
                  </a:moveTo>
                  <a:cubicBezTo>
                    <a:pt x="83182" y="32002"/>
                    <a:pt x="81618" y="35483"/>
                    <a:pt x="80535" y="37715"/>
                  </a:cubicBezTo>
                  <a:cubicBezTo>
                    <a:pt x="80363" y="37691"/>
                    <a:pt x="80191" y="37683"/>
                    <a:pt x="80015" y="37679"/>
                  </a:cubicBezTo>
                  <a:cubicBezTo>
                    <a:pt x="80631" y="36171"/>
                    <a:pt x="81051" y="34635"/>
                    <a:pt x="81103" y="33122"/>
                  </a:cubicBezTo>
                  <a:cubicBezTo>
                    <a:pt x="81243" y="32969"/>
                    <a:pt x="81383" y="32829"/>
                    <a:pt x="81519" y="32677"/>
                  </a:cubicBezTo>
                  <a:cubicBezTo>
                    <a:pt x="81984" y="32162"/>
                    <a:pt x="82100" y="31625"/>
                    <a:pt x="81995" y="31133"/>
                  </a:cubicBezTo>
                  <a:cubicBezTo>
                    <a:pt x="82113" y="30996"/>
                    <a:pt x="82150" y="30866"/>
                    <a:pt x="82050" y="30753"/>
                  </a:cubicBezTo>
                  <a:close/>
                  <a:moveTo>
                    <a:pt x="24039" y="37231"/>
                  </a:moveTo>
                  <a:lnTo>
                    <a:pt x="24039" y="37231"/>
                  </a:lnTo>
                  <a:cubicBezTo>
                    <a:pt x="21838" y="39604"/>
                    <a:pt x="19629" y="41972"/>
                    <a:pt x="17396" y="44321"/>
                  </a:cubicBezTo>
                  <a:cubicBezTo>
                    <a:pt x="17372" y="44333"/>
                    <a:pt x="17353" y="44341"/>
                    <a:pt x="17329" y="44353"/>
                  </a:cubicBezTo>
                  <a:lnTo>
                    <a:pt x="17329" y="44353"/>
                  </a:lnTo>
                  <a:cubicBezTo>
                    <a:pt x="18181" y="43385"/>
                    <a:pt x="19001" y="42448"/>
                    <a:pt x="19730" y="41552"/>
                  </a:cubicBezTo>
                  <a:cubicBezTo>
                    <a:pt x="20634" y="40444"/>
                    <a:pt x="21462" y="39287"/>
                    <a:pt x="22262" y="38116"/>
                  </a:cubicBezTo>
                  <a:cubicBezTo>
                    <a:pt x="22866" y="37823"/>
                    <a:pt x="23459" y="37527"/>
                    <a:pt x="24039" y="37231"/>
                  </a:cubicBezTo>
                  <a:close/>
                  <a:moveTo>
                    <a:pt x="47909" y="45757"/>
                  </a:moveTo>
                  <a:lnTo>
                    <a:pt x="47909" y="45757"/>
                  </a:lnTo>
                  <a:cubicBezTo>
                    <a:pt x="47757" y="46286"/>
                    <a:pt x="47613" y="46818"/>
                    <a:pt x="47486" y="47350"/>
                  </a:cubicBezTo>
                  <a:cubicBezTo>
                    <a:pt x="45705" y="49346"/>
                    <a:pt x="43813" y="51271"/>
                    <a:pt x="41816" y="53144"/>
                  </a:cubicBezTo>
                  <a:cubicBezTo>
                    <a:pt x="41844" y="52991"/>
                    <a:pt x="41868" y="52843"/>
                    <a:pt x="41896" y="52695"/>
                  </a:cubicBezTo>
                  <a:cubicBezTo>
                    <a:pt x="41988" y="52195"/>
                    <a:pt x="42108" y="51703"/>
                    <a:pt x="42228" y="51207"/>
                  </a:cubicBezTo>
                  <a:cubicBezTo>
                    <a:pt x="42801" y="50491"/>
                    <a:pt x="43377" y="49778"/>
                    <a:pt x="43961" y="49067"/>
                  </a:cubicBezTo>
                  <a:cubicBezTo>
                    <a:pt x="45292" y="47974"/>
                    <a:pt x="46609" y="46873"/>
                    <a:pt x="47909" y="45757"/>
                  </a:cubicBezTo>
                  <a:close/>
                  <a:moveTo>
                    <a:pt x="42628" y="36615"/>
                  </a:moveTo>
                  <a:lnTo>
                    <a:pt x="42628" y="36615"/>
                  </a:lnTo>
                  <a:cubicBezTo>
                    <a:pt x="42092" y="37539"/>
                    <a:pt x="41576" y="38483"/>
                    <a:pt x="41072" y="39440"/>
                  </a:cubicBezTo>
                  <a:cubicBezTo>
                    <a:pt x="38243" y="42389"/>
                    <a:pt x="35550" y="45409"/>
                    <a:pt x="33054" y="48386"/>
                  </a:cubicBezTo>
                  <a:cubicBezTo>
                    <a:pt x="32457" y="49094"/>
                    <a:pt x="31549" y="50295"/>
                    <a:pt x="30624" y="51719"/>
                  </a:cubicBezTo>
                  <a:cubicBezTo>
                    <a:pt x="29200" y="52808"/>
                    <a:pt x="27560" y="53999"/>
                    <a:pt x="25708" y="54564"/>
                  </a:cubicBezTo>
                  <a:cubicBezTo>
                    <a:pt x="25887" y="53667"/>
                    <a:pt x="26260" y="52788"/>
                    <a:pt x="26727" y="51927"/>
                  </a:cubicBezTo>
                  <a:cubicBezTo>
                    <a:pt x="30284" y="47514"/>
                    <a:pt x="34550" y="43436"/>
                    <a:pt x="38747" y="39324"/>
                  </a:cubicBezTo>
                  <a:cubicBezTo>
                    <a:pt x="40083" y="38479"/>
                    <a:pt x="41372" y="37571"/>
                    <a:pt x="42628" y="36615"/>
                  </a:cubicBezTo>
                  <a:close/>
                  <a:moveTo>
                    <a:pt x="64182" y="53560"/>
                  </a:moveTo>
                  <a:lnTo>
                    <a:pt x="64182" y="53560"/>
                  </a:lnTo>
                  <a:cubicBezTo>
                    <a:pt x="63086" y="55377"/>
                    <a:pt x="61750" y="57681"/>
                    <a:pt x="60065" y="59650"/>
                  </a:cubicBezTo>
                  <a:cubicBezTo>
                    <a:pt x="60278" y="58717"/>
                    <a:pt x="60553" y="57777"/>
                    <a:pt x="60885" y="56836"/>
                  </a:cubicBezTo>
                  <a:cubicBezTo>
                    <a:pt x="60954" y="56708"/>
                    <a:pt x="61026" y="56581"/>
                    <a:pt x="61098" y="56452"/>
                  </a:cubicBezTo>
                  <a:cubicBezTo>
                    <a:pt x="62141" y="55504"/>
                    <a:pt x="63170" y="54536"/>
                    <a:pt x="64182" y="53560"/>
                  </a:cubicBezTo>
                  <a:close/>
                  <a:moveTo>
                    <a:pt x="72865" y="51691"/>
                  </a:moveTo>
                  <a:cubicBezTo>
                    <a:pt x="71520" y="53840"/>
                    <a:pt x="70128" y="55876"/>
                    <a:pt x="68499" y="57901"/>
                  </a:cubicBezTo>
                  <a:cubicBezTo>
                    <a:pt x="67219" y="59497"/>
                    <a:pt x="65931" y="61085"/>
                    <a:pt x="64518" y="62598"/>
                  </a:cubicBezTo>
                  <a:cubicBezTo>
                    <a:pt x="65811" y="61118"/>
                    <a:pt x="66939" y="59521"/>
                    <a:pt x="67971" y="58012"/>
                  </a:cubicBezTo>
                  <a:cubicBezTo>
                    <a:pt x="69323" y="56044"/>
                    <a:pt x="70560" y="54020"/>
                    <a:pt x="71768" y="51983"/>
                  </a:cubicBezTo>
                  <a:cubicBezTo>
                    <a:pt x="72148" y="51903"/>
                    <a:pt x="72509" y="51803"/>
                    <a:pt x="72865" y="51691"/>
                  </a:cubicBezTo>
                  <a:close/>
                  <a:moveTo>
                    <a:pt x="40544" y="62790"/>
                  </a:moveTo>
                  <a:lnTo>
                    <a:pt x="40544" y="62790"/>
                  </a:lnTo>
                  <a:cubicBezTo>
                    <a:pt x="40515" y="63059"/>
                    <a:pt x="40544" y="63323"/>
                    <a:pt x="40616" y="63578"/>
                  </a:cubicBezTo>
                  <a:cubicBezTo>
                    <a:pt x="39656" y="63839"/>
                    <a:pt x="38687" y="64010"/>
                    <a:pt x="37715" y="64067"/>
                  </a:cubicBezTo>
                  <a:cubicBezTo>
                    <a:pt x="38675" y="63694"/>
                    <a:pt x="39619" y="63266"/>
                    <a:pt x="40544" y="62790"/>
                  </a:cubicBezTo>
                  <a:close/>
                  <a:moveTo>
                    <a:pt x="50186" y="0"/>
                  </a:moveTo>
                  <a:cubicBezTo>
                    <a:pt x="45685" y="0"/>
                    <a:pt x="40923" y="1348"/>
                    <a:pt x="36618" y="3181"/>
                  </a:cubicBezTo>
                  <a:cubicBezTo>
                    <a:pt x="36178" y="2361"/>
                    <a:pt x="35154" y="1729"/>
                    <a:pt x="34077" y="1729"/>
                  </a:cubicBezTo>
                  <a:cubicBezTo>
                    <a:pt x="33826" y="1729"/>
                    <a:pt x="33573" y="1764"/>
                    <a:pt x="33325" y="1836"/>
                  </a:cubicBezTo>
                  <a:cubicBezTo>
                    <a:pt x="27968" y="3409"/>
                    <a:pt x="24286" y="7651"/>
                    <a:pt x="21090" y="11575"/>
                  </a:cubicBezTo>
                  <a:cubicBezTo>
                    <a:pt x="19313" y="12495"/>
                    <a:pt x="17597" y="13472"/>
                    <a:pt x="15956" y="14456"/>
                  </a:cubicBezTo>
                  <a:cubicBezTo>
                    <a:pt x="10915" y="17477"/>
                    <a:pt x="5053" y="21594"/>
                    <a:pt x="3577" y="26860"/>
                  </a:cubicBezTo>
                  <a:cubicBezTo>
                    <a:pt x="3376" y="27580"/>
                    <a:pt x="3833" y="28441"/>
                    <a:pt x="4774" y="28609"/>
                  </a:cubicBezTo>
                  <a:cubicBezTo>
                    <a:pt x="4861" y="28624"/>
                    <a:pt x="4953" y="28628"/>
                    <a:pt x="5042" y="28640"/>
                  </a:cubicBezTo>
                  <a:cubicBezTo>
                    <a:pt x="3733" y="30133"/>
                    <a:pt x="2445" y="31629"/>
                    <a:pt x="1168" y="33126"/>
                  </a:cubicBezTo>
                  <a:cubicBezTo>
                    <a:pt x="0" y="34490"/>
                    <a:pt x="1320" y="36059"/>
                    <a:pt x="2937" y="36459"/>
                  </a:cubicBezTo>
                  <a:cubicBezTo>
                    <a:pt x="2625" y="37339"/>
                    <a:pt x="2429" y="38247"/>
                    <a:pt x="2373" y="39191"/>
                  </a:cubicBezTo>
                  <a:cubicBezTo>
                    <a:pt x="2329" y="39955"/>
                    <a:pt x="2933" y="40904"/>
                    <a:pt x="3789" y="41236"/>
                  </a:cubicBezTo>
                  <a:cubicBezTo>
                    <a:pt x="4061" y="41340"/>
                    <a:pt x="4342" y="41436"/>
                    <a:pt x="4621" y="41520"/>
                  </a:cubicBezTo>
                  <a:cubicBezTo>
                    <a:pt x="2949" y="44141"/>
                    <a:pt x="1600" y="46878"/>
                    <a:pt x="848" y="49826"/>
                  </a:cubicBezTo>
                  <a:cubicBezTo>
                    <a:pt x="484" y="51263"/>
                    <a:pt x="1876" y="52795"/>
                    <a:pt x="3544" y="52795"/>
                  </a:cubicBezTo>
                  <a:cubicBezTo>
                    <a:pt x="3813" y="52795"/>
                    <a:pt x="4089" y="52755"/>
                    <a:pt x="4366" y="52668"/>
                  </a:cubicBezTo>
                  <a:lnTo>
                    <a:pt x="4366" y="52668"/>
                  </a:lnTo>
                  <a:cubicBezTo>
                    <a:pt x="2809" y="55332"/>
                    <a:pt x="1720" y="58105"/>
                    <a:pt x="1568" y="60982"/>
                  </a:cubicBezTo>
                  <a:cubicBezTo>
                    <a:pt x="1496" y="62334"/>
                    <a:pt x="3016" y="63318"/>
                    <a:pt x="4497" y="63318"/>
                  </a:cubicBezTo>
                  <a:cubicBezTo>
                    <a:pt x="5182" y="63318"/>
                    <a:pt x="5858" y="63107"/>
                    <a:pt x="6370" y="62630"/>
                  </a:cubicBezTo>
                  <a:cubicBezTo>
                    <a:pt x="7862" y="61229"/>
                    <a:pt x="9330" y="59809"/>
                    <a:pt x="10791" y="58381"/>
                  </a:cubicBezTo>
                  <a:cubicBezTo>
                    <a:pt x="10867" y="59585"/>
                    <a:pt x="12395" y="60505"/>
                    <a:pt x="13856" y="60505"/>
                  </a:cubicBezTo>
                  <a:cubicBezTo>
                    <a:pt x="14344" y="60505"/>
                    <a:pt x="14824" y="60406"/>
                    <a:pt x="15241" y="60173"/>
                  </a:cubicBezTo>
                  <a:lnTo>
                    <a:pt x="15241" y="60173"/>
                  </a:lnTo>
                  <a:cubicBezTo>
                    <a:pt x="14912" y="60926"/>
                    <a:pt x="14604" y="61682"/>
                    <a:pt x="14332" y="62459"/>
                  </a:cubicBezTo>
                  <a:cubicBezTo>
                    <a:pt x="13856" y="63827"/>
                    <a:pt x="15272" y="65527"/>
                    <a:pt x="17001" y="65527"/>
                  </a:cubicBezTo>
                  <a:cubicBezTo>
                    <a:pt x="17281" y="65527"/>
                    <a:pt x="17573" y="65483"/>
                    <a:pt x="17861" y="65383"/>
                  </a:cubicBezTo>
                  <a:cubicBezTo>
                    <a:pt x="21290" y="64215"/>
                    <a:pt x="24371" y="62654"/>
                    <a:pt x="27228" y="60858"/>
                  </a:cubicBezTo>
                  <a:lnTo>
                    <a:pt x="27228" y="60858"/>
                  </a:lnTo>
                  <a:cubicBezTo>
                    <a:pt x="27076" y="61590"/>
                    <a:pt x="26960" y="62334"/>
                    <a:pt x="26919" y="63090"/>
                  </a:cubicBezTo>
                  <a:cubicBezTo>
                    <a:pt x="26847" y="64455"/>
                    <a:pt x="28296" y="65427"/>
                    <a:pt x="29820" y="65495"/>
                  </a:cubicBezTo>
                  <a:lnTo>
                    <a:pt x="29893" y="65495"/>
                  </a:lnTo>
                  <a:cubicBezTo>
                    <a:pt x="30513" y="66884"/>
                    <a:pt x="31729" y="68028"/>
                    <a:pt x="33778" y="68612"/>
                  </a:cubicBezTo>
                  <a:cubicBezTo>
                    <a:pt x="34958" y="68948"/>
                    <a:pt x="36158" y="69096"/>
                    <a:pt x="37355" y="69096"/>
                  </a:cubicBezTo>
                  <a:cubicBezTo>
                    <a:pt x="41888" y="69096"/>
                    <a:pt x="46441" y="66952"/>
                    <a:pt x="50262" y="64627"/>
                  </a:cubicBezTo>
                  <a:cubicBezTo>
                    <a:pt x="51059" y="64315"/>
                    <a:pt x="51822" y="63938"/>
                    <a:pt x="52543" y="63506"/>
                  </a:cubicBezTo>
                  <a:lnTo>
                    <a:pt x="52543" y="63506"/>
                  </a:lnTo>
                  <a:cubicBezTo>
                    <a:pt x="52419" y="64287"/>
                    <a:pt x="52339" y="65087"/>
                    <a:pt x="52311" y="65903"/>
                  </a:cubicBezTo>
                  <a:cubicBezTo>
                    <a:pt x="52271" y="67120"/>
                    <a:pt x="53479" y="68160"/>
                    <a:pt x="54871" y="68328"/>
                  </a:cubicBezTo>
                  <a:cubicBezTo>
                    <a:pt x="55900" y="69912"/>
                    <a:pt x="57833" y="71168"/>
                    <a:pt x="59977" y="71168"/>
                  </a:cubicBezTo>
                  <a:cubicBezTo>
                    <a:pt x="60169" y="71168"/>
                    <a:pt x="60365" y="71157"/>
                    <a:pt x="60561" y="71137"/>
                  </a:cubicBezTo>
                  <a:cubicBezTo>
                    <a:pt x="64062" y="70760"/>
                    <a:pt x="66615" y="68263"/>
                    <a:pt x="68712" y="66123"/>
                  </a:cubicBezTo>
                  <a:cubicBezTo>
                    <a:pt x="72237" y="62526"/>
                    <a:pt x="75282" y="58629"/>
                    <a:pt x="77870" y="54536"/>
                  </a:cubicBezTo>
                  <a:cubicBezTo>
                    <a:pt x="81003" y="49582"/>
                    <a:pt x="83964" y="44525"/>
                    <a:pt x="86285" y="39268"/>
                  </a:cubicBezTo>
                  <a:cubicBezTo>
                    <a:pt x="87789" y="35867"/>
                    <a:pt x="90190" y="30217"/>
                    <a:pt x="86388" y="27232"/>
                  </a:cubicBezTo>
                  <a:cubicBezTo>
                    <a:pt x="85184" y="26288"/>
                    <a:pt x="83904" y="25900"/>
                    <a:pt x="82615" y="25900"/>
                  </a:cubicBezTo>
                  <a:cubicBezTo>
                    <a:pt x="81579" y="25900"/>
                    <a:pt x="80539" y="26151"/>
                    <a:pt x="79539" y="26568"/>
                  </a:cubicBezTo>
                  <a:cubicBezTo>
                    <a:pt x="80971" y="24576"/>
                    <a:pt x="82451" y="22611"/>
                    <a:pt x="84048" y="20722"/>
                  </a:cubicBezTo>
                  <a:cubicBezTo>
                    <a:pt x="85533" y="18962"/>
                    <a:pt x="83504" y="17185"/>
                    <a:pt x="81419" y="17185"/>
                  </a:cubicBezTo>
                  <a:cubicBezTo>
                    <a:pt x="80743" y="17185"/>
                    <a:pt x="80063" y="17374"/>
                    <a:pt x="79495" y="17806"/>
                  </a:cubicBezTo>
                  <a:cubicBezTo>
                    <a:pt x="78102" y="18870"/>
                    <a:pt x="76818" y="19990"/>
                    <a:pt x="75602" y="21150"/>
                  </a:cubicBezTo>
                  <a:cubicBezTo>
                    <a:pt x="75057" y="20338"/>
                    <a:pt x="74061" y="19946"/>
                    <a:pt x="72948" y="19946"/>
                  </a:cubicBezTo>
                  <a:cubicBezTo>
                    <a:pt x="72732" y="19946"/>
                    <a:pt x="72512" y="19961"/>
                    <a:pt x="72292" y="19990"/>
                  </a:cubicBezTo>
                  <a:cubicBezTo>
                    <a:pt x="72213" y="20002"/>
                    <a:pt x="72132" y="20018"/>
                    <a:pt x="72052" y="20030"/>
                  </a:cubicBezTo>
                  <a:cubicBezTo>
                    <a:pt x="72252" y="19346"/>
                    <a:pt x="72364" y="18654"/>
                    <a:pt x="72348" y="17957"/>
                  </a:cubicBezTo>
                  <a:cubicBezTo>
                    <a:pt x="72292" y="15797"/>
                    <a:pt x="70576" y="14421"/>
                    <a:pt x="68416" y="13852"/>
                  </a:cubicBezTo>
                  <a:cubicBezTo>
                    <a:pt x="68023" y="13400"/>
                    <a:pt x="67447" y="13080"/>
                    <a:pt x="66735" y="13008"/>
                  </a:cubicBezTo>
                  <a:cubicBezTo>
                    <a:pt x="67147" y="11043"/>
                    <a:pt x="66675" y="9079"/>
                    <a:pt x="64738" y="7267"/>
                  </a:cubicBezTo>
                  <a:cubicBezTo>
                    <a:pt x="63678" y="6270"/>
                    <a:pt x="62385" y="5742"/>
                    <a:pt x="60974" y="5553"/>
                  </a:cubicBezTo>
                  <a:cubicBezTo>
                    <a:pt x="60561" y="3749"/>
                    <a:pt x="59312" y="2177"/>
                    <a:pt x="56773" y="1169"/>
                  </a:cubicBezTo>
                  <a:cubicBezTo>
                    <a:pt x="54708" y="353"/>
                    <a:pt x="52479" y="0"/>
                    <a:pt x="50186" y="0"/>
                  </a:cubicBezTo>
                  <a:close/>
                </a:path>
              </a:pathLst>
            </a:custGeom>
            <a:solidFill>
              <a:srgbClr val="FFFFFF">
                <a:alpha val="8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16"/>
            <p:cNvSpPr/>
            <p:nvPr/>
          </p:nvSpPr>
          <p:spPr>
            <a:xfrm>
              <a:off x="2748611" y="1192720"/>
              <a:ext cx="3311049" cy="2747418"/>
            </a:xfrm>
            <a:custGeom>
              <a:avLst/>
              <a:gdLst/>
              <a:ahLst/>
              <a:cxnLst/>
              <a:rect l="l" t="t" r="r" b="b"/>
              <a:pathLst>
                <a:path w="110793" h="91933" extrusionOk="0">
                  <a:moveTo>
                    <a:pt x="50743" y="6275"/>
                  </a:moveTo>
                  <a:cubicBezTo>
                    <a:pt x="53200" y="6275"/>
                    <a:pt x="56857" y="7419"/>
                    <a:pt x="59430" y="8276"/>
                  </a:cubicBezTo>
                  <a:cubicBezTo>
                    <a:pt x="59393" y="8455"/>
                    <a:pt x="59374" y="8636"/>
                    <a:pt x="59374" y="8815"/>
                  </a:cubicBezTo>
                  <a:cubicBezTo>
                    <a:pt x="57073" y="8172"/>
                    <a:pt x="54732" y="7731"/>
                    <a:pt x="52420" y="7679"/>
                  </a:cubicBezTo>
                  <a:cubicBezTo>
                    <a:pt x="52191" y="7535"/>
                    <a:pt x="51975" y="7387"/>
                    <a:pt x="51744" y="7243"/>
                  </a:cubicBezTo>
                  <a:cubicBezTo>
                    <a:pt x="51131" y="6867"/>
                    <a:pt x="50503" y="6708"/>
                    <a:pt x="49899" y="6708"/>
                  </a:cubicBezTo>
                  <a:cubicBezTo>
                    <a:pt x="49727" y="6708"/>
                    <a:pt x="49555" y="6719"/>
                    <a:pt x="49387" y="6743"/>
                  </a:cubicBezTo>
                  <a:cubicBezTo>
                    <a:pt x="49259" y="6667"/>
                    <a:pt x="49139" y="6623"/>
                    <a:pt x="49022" y="6623"/>
                  </a:cubicBezTo>
                  <a:cubicBezTo>
                    <a:pt x="48943" y="6623"/>
                    <a:pt x="48867" y="6647"/>
                    <a:pt x="48795" y="6691"/>
                  </a:cubicBezTo>
                  <a:cubicBezTo>
                    <a:pt x="49263" y="6395"/>
                    <a:pt x="49940" y="6275"/>
                    <a:pt x="50743" y="6275"/>
                  </a:cubicBezTo>
                  <a:close/>
                  <a:moveTo>
                    <a:pt x="80740" y="16318"/>
                  </a:moveTo>
                  <a:lnTo>
                    <a:pt x="80740" y="16318"/>
                  </a:lnTo>
                  <a:cubicBezTo>
                    <a:pt x="84017" y="17727"/>
                    <a:pt x="87121" y="19182"/>
                    <a:pt x="90214" y="20887"/>
                  </a:cubicBezTo>
                  <a:cubicBezTo>
                    <a:pt x="92648" y="22231"/>
                    <a:pt x="95072" y="23584"/>
                    <a:pt x="97381" y="25064"/>
                  </a:cubicBezTo>
                  <a:cubicBezTo>
                    <a:pt x="95116" y="23708"/>
                    <a:pt x="92687" y="22528"/>
                    <a:pt x="90386" y="21443"/>
                  </a:cubicBezTo>
                  <a:cubicBezTo>
                    <a:pt x="87382" y="20027"/>
                    <a:pt x="84293" y="18730"/>
                    <a:pt x="81188" y="17466"/>
                  </a:cubicBezTo>
                  <a:cubicBezTo>
                    <a:pt x="81068" y="17066"/>
                    <a:pt x="80916" y="16686"/>
                    <a:pt x="80740" y="16318"/>
                  </a:cubicBezTo>
                  <a:close/>
                  <a:moveTo>
                    <a:pt x="83589" y="25417"/>
                  </a:moveTo>
                  <a:lnTo>
                    <a:pt x="83589" y="25417"/>
                  </a:lnTo>
                  <a:cubicBezTo>
                    <a:pt x="86362" y="26565"/>
                    <a:pt x="89878" y="27965"/>
                    <a:pt x="92883" y="29734"/>
                  </a:cubicBezTo>
                  <a:cubicBezTo>
                    <a:pt x="91459" y="29509"/>
                    <a:pt x="90022" y="29221"/>
                    <a:pt x="88591" y="28874"/>
                  </a:cubicBezTo>
                  <a:cubicBezTo>
                    <a:pt x="88399" y="28802"/>
                    <a:pt x="88202" y="28726"/>
                    <a:pt x="88006" y="28650"/>
                  </a:cubicBezTo>
                  <a:cubicBezTo>
                    <a:pt x="86554" y="27553"/>
                    <a:pt x="85081" y="26477"/>
                    <a:pt x="83589" y="25417"/>
                  </a:cubicBezTo>
                  <a:close/>
                  <a:moveTo>
                    <a:pt x="20022" y="28573"/>
                  </a:moveTo>
                  <a:cubicBezTo>
                    <a:pt x="21687" y="28573"/>
                    <a:pt x="23488" y="29394"/>
                    <a:pt x="25108" y="30374"/>
                  </a:cubicBezTo>
                  <a:cubicBezTo>
                    <a:pt x="25688" y="31262"/>
                    <a:pt x="26332" y="32135"/>
                    <a:pt x="27017" y="32979"/>
                  </a:cubicBezTo>
                  <a:cubicBezTo>
                    <a:pt x="26949" y="32942"/>
                    <a:pt x="26873" y="32899"/>
                    <a:pt x="26801" y="32859"/>
                  </a:cubicBezTo>
                  <a:cubicBezTo>
                    <a:pt x="24384" y="31514"/>
                    <a:pt x="21199" y="30130"/>
                    <a:pt x="17918" y="29322"/>
                  </a:cubicBezTo>
                  <a:cubicBezTo>
                    <a:pt x="18086" y="29073"/>
                    <a:pt x="18338" y="28885"/>
                    <a:pt x="18683" y="28774"/>
                  </a:cubicBezTo>
                  <a:cubicBezTo>
                    <a:pt x="19115" y="28634"/>
                    <a:pt x="19562" y="28573"/>
                    <a:pt x="20022" y="28573"/>
                  </a:cubicBezTo>
                  <a:close/>
                  <a:moveTo>
                    <a:pt x="20775" y="36552"/>
                  </a:moveTo>
                  <a:cubicBezTo>
                    <a:pt x="21299" y="36800"/>
                    <a:pt x="21799" y="37048"/>
                    <a:pt x="22263" y="37288"/>
                  </a:cubicBezTo>
                  <a:cubicBezTo>
                    <a:pt x="22183" y="37572"/>
                    <a:pt x="22119" y="37856"/>
                    <a:pt x="22063" y="38140"/>
                  </a:cubicBezTo>
                  <a:cubicBezTo>
                    <a:pt x="21603" y="37604"/>
                    <a:pt x="21175" y="37076"/>
                    <a:pt x="20775" y="36552"/>
                  </a:cubicBezTo>
                  <a:close/>
                  <a:moveTo>
                    <a:pt x="29277" y="41930"/>
                  </a:moveTo>
                  <a:lnTo>
                    <a:pt x="29277" y="41930"/>
                  </a:lnTo>
                  <a:cubicBezTo>
                    <a:pt x="30378" y="42705"/>
                    <a:pt x="31414" y="43542"/>
                    <a:pt x="32386" y="44430"/>
                  </a:cubicBezTo>
                  <a:cubicBezTo>
                    <a:pt x="31710" y="44526"/>
                    <a:pt x="31070" y="44766"/>
                    <a:pt x="30526" y="45106"/>
                  </a:cubicBezTo>
                  <a:cubicBezTo>
                    <a:pt x="29946" y="44066"/>
                    <a:pt x="29505" y="43001"/>
                    <a:pt x="29277" y="41930"/>
                  </a:cubicBezTo>
                  <a:close/>
                  <a:moveTo>
                    <a:pt x="11292" y="34587"/>
                  </a:moveTo>
                  <a:cubicBezTo>
                    <a:pt x="12905" y="38401"/>
                    <a:pt x="16042" y="42149"/>
                    <a:pt x="18174" y="44350"/>
                  </a:cubicBezTo>
                  <a:cubicBezTo>
                    <a:pt x="18270" y="44450"/>
                    <a:pt x="18374" y="44554"/>
                    <a:pt x="18474" y="44658"/>
                  </a:cubicBezTo>
                  <a:cubicBezTo>
                    <a:pt x="17710" y="44942"/>
                    <a:pt x="17078" y="45466"/>
                    <a:pt x="16733" y="46166"/>
                  </a:cubicBezTo>
                  <a:cubicBezTo>
                    <a:pt x="16077" y="45618"/>
                    <a:pt x="15337" y="45387"/>
                    <a:pt x="14621" y="45387"/>
                  </a:cubicBezTo>
                  <a:cubicBezTo>
                    <a:pt x="12788" y="45387"/>
                    <a:pt x="11112" y="46911"/>
                    <a:pt x="11361" y="48635"/>
                  </a:cubicBezTo>
                  <a:cubicBezTo>
                    <a:pt x="9872" y="45282"/>
                    <a:pt x="9040" y="41753"/>
                    <a:pt x="9195" y="38072"/>
                  </a:cubicBezTo>
                  <a:cubicBezTo>
                    <a:pt x="9280" y="36111"/>
                    <a:pt x="10088" y="35051"/>
                    <a:pt x="11292" y="34587"/>
                  </a:cubicBezTo>
                  <a:close/>
                  <a:moveTo>
                    <a:pt x="71694" y="42469"/>
                  </a:moveTo>
                  <a:lnTo>
                    <a:pt x="71694" y="42469"/>
                  </a:lnTo>
                  <a:cubicBezTo>
                    <a:pt x="72497" y="42633"/>
                    <a:pt x="73310" y="42781"/>
                    <a:pt x="74122" y="42918"/>
                  </a:cubicBezTo>
                  <a:cubicBezTo>
                    <a:pt x="77167" y="44783"/>
                    <a:pt x="80104" y="46766"/>
                    <a:pt x="82957" y="48859"/>
                  </a:cubicBezTo>
                  <a:cubicBezTo>
                    <a:pt x="82728" y="48831"/>
                    <a:pt x="82497" y="48807"/>
                    <a:pt x="82272" y="48775"/>
                  </a:cubicBezTo>
                  <a:cubicBezTo>
                    <a:pt x="81516" y="48679"/>
                    <a:pt x="80760" y="48555"/>
                    <a:pt x="80008" y="48427"/>
                  </a:cubicBezTo>
                  <a:cubicBezTo>
                    <a:pt x="78911" y="47831"/>
                    <a:pt x="77823" y="47223"/>
                    <a:pt x="76739" y="46611"/>
                  </a:cubicBezTo>
                  <a:cubicBezTo>
                    <a:pt x="75075" y="45219"/>
                    <a:pt x="73394" y="43834"/>
                    <a:pt x="71694" y="42469"/>
                  </a:cubicBezTo>
                  <a:close/>
                  <a:moveTo>
                    <a:pt x="98873" y="50120"/>
                  </a:moveTo>
                  <a:cubicBezTo>
                    <a:pt x="99269" y="51124"/>
                    <a:pt x="99529" y="52140"/>
                    <a:pt x="99617" y="53156"/>
                  </a:cubicBezTo>
                  <a:cubicBezTo>
                    <a:pt x="99053" y="52153"/>
                    <a:pt x="98397" y="51164"/>
                    <a:pt x="97673" y="50192"/>
                  </a:cubicBezTo>
                  <a:lnTo>
                    <a:pt x="97673" y="50192"/>
                  </a:lnTo>
                  <a:cubicBezTo>
                    <a:pt x="97780" y="50199"/>
                    <a:pt x="97889" y="50203"/>
                    <a:pt x="97996" y="50203"/>
                  </a:cubicBezTo>
                  <a:cubicBezTo>
                    <a:pt x="98297" y="50203"/>
                    <a:pt x="98589" y="50175"/>
                    <a:pt x="98873" y="50120"/>
                  </a:cubicBezTo>
                  <a:close/>
                  <a:moveTo>
                    <a:pt x="40269" y="55789"/>
                  </a:moveTo>
                  <a:cubicBezTo>
                    <a:pt x="41144" y="56349"/>
                    <a:pt x="42025" y="56906"/>
                    <a:pt x="42906" y="57466"/>
                  </a:cubicBezTo>
                  <a:cubicBezTo>
                    <a:pt x="43946" y="58962"/>
                    <a:pt x="44994" y="60439"/>
                    <a:pt x="46074" y="61859"/>
                  </a:cubicBezTo>
                  <a:cubicBezTo>
                    <a:pt x="44001" y="59867"/>
                    <a:pt x="41981" y="57830"/>
                    <a:pt x="39957" y="55797"/>
                  </a:cubicBezTo>
                  <a:cubicBezTo>
                    <a:pt x="40060" y="55797"/>
                    <a:pt x="40164" y="55793"/>
                    <a:pt x="40269" y="55789"/>
                  </a:cubicBezTo>
                  <a:close/>
                  <a:moveTo>
                    <a:pt x="57753" y="48007"/>
                  </a:moveTo>
                  <a:lnTo>
                    <a:pt x="57753" y="48007"/>
                  </a:lnTo>
                  <a:cubicBezTo>
                    <a:pt x="59162" y="48567"/>
                    <a:pt x="60602" y="49111"/>
                    <a:pt x="62054" y="49640"/>
                  </a:cubicBezTo>
                  <a:cubicBezTo>
                    <a:pt x="66556" y="52604"/>
                    <a:pt x="71165" y="55429"/>
                    <a:pt x="75699" y="58046"/>
                  </a:cubicBezTo>
                  <a:cubicBezTo>
                    <a:pt x="76783" y="58670"/>
                    <a:pt x="78611" y="59623"/>
                    <a:pt x="80784" y="60587"/>
                  </a:cubicBezTo>
                  <a:cubicBezTo>
                    <a:pt x="82449" y="62083"/>
                    <a:pt x="84265" y="63804"/>
                    <a:pt x="85125" y="65744"/>
                  </a:cubicBezTo>
                  <a:cubicBezTo>
                    <a:pt x="83757" y="65556"/>
                    <a:pt x="82416" y="65168"/>
                    <a:pt x="81100" y="64672"/>
                  </a:cubicBezTo>
                  <a:cubicBezTo>
                    <a:pt x="74370" y="60947"/>
                    <a:pt x="68156" y="56474"/>
                    <a:pt x="61879" y="52076"/>
                  </a:cubicBezTo>
                  <a:cubicBezTo>
                    <a:pt x="60594" y="50676"/>
                    <a:pt x="59206" y="49324"/>
                    <a:pt x="57753" y="48007"/>
                  </a:cubicBezTo>
                  <a:close/>
                  <a:moveTo>
                    <a:pt x="58690" y="67497"/>
                  </a:moveTo>
                  <a:cubicBezTo>
                    <a:pt x="62311" y="69802"/>
                    <a:pt x="65919" y="72114"/>
                    <a:pt x="69505" y="74455"/>
                  </a:cubicBezTo>
                  <a:cubicBezTo>
                    <a:pt x="69521" y="74479"/>
                    <a:pt x="69533" y="74503"/>
                    <a:pt x="69548" y="74527"/>
                  </a:cubicBezTo>
                  <a:cubicBezTo>
                    <a:pt x="68076" y="73630"/>
                    <a:pt x="66648" y="72775"/>
                    <a:pt x="65284" y="72010"/>
                  </a:cubicBezTo>
                  <a:cubicBezTo>
                    <a:pt x="63587" y="71062"/>
                    <a:pt x="61827" y="70193"/>
                    <a:pt x="60038" y="69353"/>
                  </a:cubicBezTo>
                  <a:cubicBezTo>
                    <a:pt x="59594" y="68721"/>
                    <a:pt x="59142" y="68101"/>
                    <a:pt x="58690" y="67497"/>
                  </a:cubicBezTo>
                  <a:close/>
                  <a:moveTo>
                    <a:pt x="30729" y="77800"/>
                  </a:moveTo>
                  <a:cubicBezTo>
                    <a:pt x="34134" y="80208"/>
                    <a:pt x="37656" y="82513"/>
                    <a:pt x="41240" y="84742"/>
                  </a:cubicBezTo>
                  <a:cubicBezTo>
                    <a:pt x="37235" y="83349"/>
                    <a:pt x="33743" y="80681"/>
                    <a:pt x="30729" y="77800"/>
                  </a:cubicBezTo>
                  <a:close/>
                  <a:moveTo>
                    <a:pt x="50300" y="1"/>
                  </a:moveTo>
                  <a:cubicBezTo>
                    <a:pt x="47687" y="1"/>
                    <a:pt x="45246" y="557"/>
                    <a:pt x="43441" y="2138"/>
                  </a:cubicBezTo>
                  <a:cubicBezTo>
                    <a:pt x="40832" y="4418"/>
                    <a:pt x="41004" y="6967"/>
                    <a:pt x="42425" y="9319"/>
                  </a:cubicBezTo>
                  <a:cubicBezTo>
                    <a:pt x="39384" y="7820"/>
                    <a:pt x="36391" y="6263"/>
                    <a:pt x="33506" y="4590"/>
                  </a:cubicBezTo>
                  <a:cubicBezTo>
                    <a:pt x="32866" y="4218"/>
                    <a:pt x="32222" y="4058"/>
                    <a:pt x="31614" y="4058"/>
                  </a:cubicBezTo>
                  <a:cubicBezTo>
                    <a:pt x="28862" y="4058"/>
                    <a:pt x="26849" y="7367"/>
                    <a:pt x="29065" y="9364"/>
                  </a:cubicBezTo>
                  <a:cubicBezTo>
                    <a:pt x="30686" y="10824"/>
                    <a:pt x="32394" y="12172"/>
                    <a:pt x="34162" y="13445"/>
                  </a:cubicBezTo>
                  <a:cubicBezTo>
                    <a:pt x="32682" y="14130"/>
                    <a:pt x="32122" y="15482"/>
                    <a:pt x="32394" y="16918"/>
                  </a:cubicBezTo>
                  <a:cubicBezTo>
                    <a:pt x="32410" y="17002"/>
                    <a:pt x="32439" y="17082"/>
                    <a:pt x="32454" y="17166"/>
                  </a:cubicBezTo>
                  <a:cubicBezTo>
                    <a:pt x="31482" y="16970"/>
                    <a:pt x="30498" y="16854"/>
                    <a:pt x="29510" y="16854"/>
                  </a:cubicBezTo>
                  <a:cubicBezTo>
                    <a:pt x="29438" y="16854"/>
                    <a:pt x="29366" y="16854"/>
                    <a:pt x="29294" y="16858"/>
                  </a:cubicBezTo>
                  <a:cubicBezTo>
                    <a:pt x="25996" y="16914"/>
                    <a:pt x="23900" y="18715"/>
                    <a:pt x="23032" y="20975"/>
                  </a:cubicBezTo>
                  <a:cubicBezTo>
                    <a:pt x="22347" y="21391"/>
                    <a:pt x="21855" y="21995"/>
                    <a:pt x="21747" y="22736"/>
                  </a:cubicBezTo>
                  <a:cubicBezTo>
                    <a:pt x="21095" y="22643"/>
                    <a:pt x="20443" y="22595"/>
                    <a:pt x="19795" y="22591"/>
                  </a:cubicBezTo>
                  <a:cubicBezTo>
                    <a:pt x="17458" y="22591"/>
                    <a:pt x="15154" y="23244"/>
                    <a:pt x="12988" y="24833"/>
                  </a:cubicBezTo>
                  <a:cubicBezTo>
                    <a:pt x="11472" y="25945"/>
                    <a:pt x="10668" y="27297"/>
                    <a:pt x="10380" y="28781"/>
                  </a:cubicBezTo>
                  <a:cubicBezTo>
                    <a:pt x="7627" y="29210"/>
                    <a:pt x="5226" y="30518"/>
                    <a:pt x="3690" y="33182"/>
                  </a:cubicBezTo>
                  <a:cubicBezTo>
                    <a:pt x="0" y="39588"/>
                    <a:pt x="2541" y="47491"/>
                    <a:pt x="6759" y="54305"/>
                  </a:cubicBezTo>
                  <a:cubicBezTo>
                    <a:pt x="5222" y="54873"/>
                    <a:pt x="4118" y="56369"/>
                    <a:pt x="4711" y="57758"/>
                  </a:cubicBezTo>
                  <a:cubicBezTo>
                    <a:pt x="7111" y="63375"/>
                    <a:pt x="13573" y="67237"/>
                    <a:pt x="19562" y="70585"/>
                  </a:cubicBezTo>
                  <a:cubicBezTo>
                    <a:pt x="20967" y="72446"/>
                    <a:pt x="22456" y="74247"/>
                    <a:pt x="23952" y="75963"/>
                  </a:cubicBezTo>
                  <a:cubicBezTo>
                    <a:pt x="28561" y="81249"/>
                    <a:pt x="34843" y="87395"/>
                    <a:pt x="42877" y="88943"/>
                  </a:cubicBezTo>
                  <a:cubicBezTo>
                    <a:pt x="43045" y="88975"/>
                    <a:pt x="43221" y="88991"/>
                    <a:pt x="43397" y="88991"/>
                  </a:cubicBezTo>
                  <a:cubicBezTo>
                    <a:pt x="44354" y="88991"/>
                    <a:pt x="45322" y="88518"/>
                    <a:pt x="45538" y="87687"/>
                  </a:cubicBezTo>
                  <a:cubicBezTo>
                    <a:pt x="45562" y="87595"/>
                    <a:pt x="45570" y="87499"/>
                    <a:pt x="45589" y="87406"/>
                  </a:cubicBezTo>
                  <a:cubicBezTo>
                    <a:pt x="47862" y="88775"/>
                    <a:pt x="50143" y="90127"/>
                    <a:pt x="52428" y="91464"/>
                  </a:cubicBezTo>
                  <a:cubicBezTo>
                    <a:pt x="52980" y="91792"/>
                    <a:pt x="53556" y="91932"/>
                    <a:pt x="54117" y="91932"/>
                  </a:cubicBezTo>
                  <a:cubicBezTo>
                    <a:pt x="55657" y="91932"/>
                    <a:pt x="57065" y="90856"/>
                    <a:pt x="57513" y="89611"/>
                  </a:cubicBezTo>
                  <a:cubicBezTo>
                    <a:pt x="58854" y="89940"/>
                    <a:pt x="60242" y="90147"/>
                    <a:pt x="61679" y="90204"/>
                  </a:cubicBezTo>
                  <a:cubicBezTo>
                    <a:pt x="61718" y="90204"/>
                    <a:pt x="61759" y="90208"/>
                    <a:pt x="61799" y="90208"/>
                  </a:cubicBezTo>
                  <a:cubicBezTo>
                    <a:pt x="62939" y="90208"/>
                    <a:pt x="64307" y="89587"/>
                    <a:pt x="64795" y="88723"/>
                  </a:cubicBezTo>
                  <a:cubicBezTo>
                    <a:pt x="64959" y="88435"/>
                    <a:pt x="65099" y="88143"/>
                    <a:pt x="65232" y="87846"/>
                  </a:cubicBezTo>
                  <a:cubicBezTo>
                    <a:pt x="69225" y="89599"/>
                    <a:pt x="73402" y="91015"/>
                    <a:pt x="77895" y="91800"/>
                  </a:cubicBezTo>
                  <a:cubicBezTo>
                    <a:pt x="78135" y="91844"/>
                    <a:pt x="78375" y="91864"/>
                    <a:pt x="78615" y="91864"/>
                  </a:cubicBezTo>
                  <a:cubicBezTo>
                    <a:pt x="80928" y="91864"/>
                    <a:pt x="83093" y="90007"/>
                    <a:pt x="82233" y="88115"/>
                  </a:cubicBezTo>
                  <a:lnTo>
                    <a:pt x="82233" y="88115"/>
                  </a:lnTo>
                  <a:cubicBezTo>
                    <a:pt x="86297" y="89748"/>
                    <a:pt x="90527" y="90887"/>
                    <a:pt x="94912" y="91048"/>
                  </a:cubicBezTo>
                  <a:cubicBezTo>
                    <a:pt x="94960" y="91048"/>
                    <a:pt x="95008" y="91052"/>
                    <a:pt x="95056" y="91052"/>
                  </a:cubicBezTo>
                  <a:cubicBezTo>
                    <a:pt x="97985" y="91052"/>
                    <a:pt x="99697" y="87678"/>
                    <a:pt x="97425" y="86014"/>
                  </a:cubicBezTo>
                  <a:cubicBezTo>
                    <a:pt x="95289" y="84450"/>
                    <a:pt x="93123" y="82909"/>
                    <a:pt x="90947" y="81381"/>
                  </a:cubicBezTo>
                  <a:cubicBezTo>
                    <a:pt x="93392" y="81273"/>
                    <a:pt x="95080" y="78456"/>
                    <a:pt x="93684" y="76716"/>
                  </a:cubicBezTo>
                  <a:lnTo>
                    <a:pt x="93684" y="76716"/>
                  </a:lnTo>
                  <a:cubicBezTo>
                    <a:pt x="94824" y="77059"/>
                    <a:pt x="95980" y="77379"/>
                    <a:pt x="97165" y="77667"/>
                  </a:cubicBezTo>
                  <a:cubicBezTo>
                    <a:pt x="97444" y="77732"/>
                    <a:pt x="97732" y="77763"/>
                    <a:pt x="98020" y="77763"/>
                  </a:cubicBezTo>
                  <a:cubicBezTo>
                    <a:pt x="100249" y="77763"/>
                    <a:pt x="102582" y="75896"/>
                    <a:pt x="101626" y="73966"/>
                  </a:cubicBezTo>
                  <a:cubicBezTo>
                    <a:pt x="99845" y="70374"/>
                    <a:pt x="97464" y="67148"/>
                    <a:pt x="94720" y="64151"/>
                  </a:cubicBezTo>
                  <a:lnTo>
                    <a:pt x="94720" y="64151"/>
                  </a:lnTo>
                  <a:cubicBezTo>
                    <a:pt x="95841" y="64312"/>
                    <a:pt x="96973" y="64432"/>
                    <a:pt x="98129" y="64476"/>
                  </a:cubicBezTo>
                  <a:lnTo>
                    <a:pt x="98277" y="64476"/>
                  </a:lnTo>
                  <a:cubicBezTo>
                    <a:pt x="100277" y="64476"/>
                    <a:pt x="101694" y="62995"/>
                    <a:pt x="101794" y="61435"/>
                  </a:cubicBezTo>
                  <a:cubicBezTo>
                    <a:pt x="101798" y="61407"/>
                    <a:pt x="101794" y="61383"/>
                    <a:pt x="101798" y="61359"/>
                  </a:cubicBezTo>
                  <a:cubicBezTo>
                    <a:pt x="103911" y="60707"/>
                    <a:pt x="105659" y="59434"/>
                    <a:pt x="106548" y="57285"/>
                  </a:cubicBezTo>
                  <a:cubicBezTo>
                    <a:pt x="109000" y="51364"/>
                    <a:pt x="104955" y="45071"/>
                    <a:pt x="100469" y="40009"/>
                  </a:cubicBezTo>
                  <a:cubicBezTo>
                    <a:pt x="99994" y="39173"/>
                    <a:pt x="99422" y="38373"/>
                    <a:pt x="98761" y="37612"/>
                  </a:cubicBezTo>
                  <a:lnTo>
                    <a:pt x="98761" y="37612"/>
                  </a:lnTo>
                  <a:cubicBezTo>
                    <a:pt x="99954" y="37744"/>
                    <a:pt x="101174" y="37828"/>
                    <a:pt x="102419" y="37856"/>
                  </a:cubicBezTo>
                  <a:cubicBezTo>
                    <a:pt x="102450" y="37856"/>
                    <a:pt x="102478" y="37860"/>
                    <a:pt x="102510" y="37860"/>
                  </a:cubicBezTo>
                  <a:cubicBezTo>
                    <a:pt x="104327" y="37860"/>
                    <a:pt x="105863" y="36608"/>
                    <a:pt x="106119" y="35175"/>
                  </a:cubicBezTo>
                  <a:cubicBezTo>
                    <a:pt x="108752" y="33999"/>
                    <a:pt x="110792" y="31699"/>
                    <a:pt x="110400" y="29210"/>
                  </a:cubicBezTo>
                  <a:cubicBezTo>
                    <a:pt x="109824" y="25540"/>
                    <a:pt x="106020" y="22864"/>
                    <a:pt x="102755" y="20667"/>
                  </a:cubicBezTo>
                  <a:cubicBezTo>
                    <a:pt x="97269" y="16970"/>
                    <a:pt x="91327" y="13781"/>
                    <a:pt x="85081" y="11068"/>
                  </a:cubicBezTo>
                  <a:cubicBezTo>
                    <a:pt x="77523" y="7783"/>
                    <a:pt x="69817" y="4678"/>
                    <a:pt x="61794" y="2246"/>
                  </a:cubicBezTo>
                  <a:cubicBezTo>
                    <a:pt x="58666" y="1293"/>
                    <a:pt x="54280" y="1"/>
                    <a:pt x="50300" y="1"/>
                  </a:cubicBezTo>
                  <a:close/>
                </a:path>
              </a:pathLst>
            </a:custGeom>
            <a:solidFill>
              <a:srgbClr val="FFFFFF">
                <a:alpha val="8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8" name="Google Shape;338;p16"/>
          <p:cNvSpPr/>
          <p:nvPr/>
        </p:nvSpPr>
        <p:spPr>
          <a:xfrm>
            <a:off x="1055349" y="184497"/>
            <a:ext cx="189140" cy="166771"/>
          </a:xfrm>
          <a:custGeom>
            <a:avLst/>
            <a:gdLst/>
            <a:ahLst/>
            <a:cxnLst/>
            <a:rect l="l" t="t" r="r" b="b"/>
            <a:pathLst>
              <a:path w="12136" h="10699" extrusionOk="0">
                <a:moveTo>
                  <a:pt x="6069" y="1"/>
                </a:moveTo>
                <a:cubicBezTo>
                  <a:pt x="3975" y="1"/>
                  <a:pt x="1990" y="1241"/>
                  <a:pt x="1135" y="3296"/>
                </a:cubicBezTo>
                <a:cubicBezTo>
                  <a:pt x="1" y="6041"/>
                  <a:pt x="1294" y="9165"/>
                  <a:pt x="4019" y="10299"/>
                </a:cubicBezTo>
                <a:cubicBezTo>
                  <a:pt x="4682" y="10570"/>
                  <a:pt x="5371" y="10698"/>
                  <a:pt x="6048" y="10698"/>
                </a:cubicBezTo>
                <a:cubicBezTo>
                  <a:pt x="8154" y="10698"/>
                  <a:pt x="10159" y="9456"/>
                  <a:pt x="11001" y="7394"/>
                </a:cubicBezTo>
                <a:cubicBezTo>
                  <a:pt x="12135" y="4669"/>
                  <a:pt x="10842" y="1546"/>
                  <a:pt x="8117" y="412"/>
                </a:cubicBezTo>
                <a:cubicBezTo>
                  <a:pt x="7447" y="133"/>
                  <a:pt x="6752" y="1"/>
                  <a:pt x="606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1">
  <p:cSld name="CUSTOM_4">
    <p:bg>
      <p:bgPr>
        <a:blipFill>
          <a:blip r:embed="rId2">
            <a:alphaModFix/>
          </a:blip>
          <a:stretch>
            <a:fillRect/>
          </a:stretch>
        </a:blipFill>
        <a:effectLst/>
      </p:bgPr>
    </p:bg>
    <p:spTree>
      <p:nvGrpSpPr>
        <p:cNvPr id="1" name="Shape 339"/>
        <p:cNvGrpSpPr/>
        <p:nvPr/>
      </p:nvGrpSpPr>
      <p:grpSpPr>
        <a:xfrm>
          <a:off x="0" y="0"/>
          <a:ext cx="0" cy="0"/>
          <a:chOff x="0" y="0"/>
          <a:chExt cx="0" cy="0"/>
        </a:xfrm>
      </p:grpSpPr>
      <p:sp>
        <p:nvSpPr>
          <p:cNvPr id="340" name="Google Shape;340;p17"/>
          <p:cNvSpPr txBox="1">
            <a:spLocks noGrp="1"/>
          </p:cNvSpPr>
          <p:nvPr>
            <p:ph type="body" idx="1"/>
          </p:nvPr>
        </p:nvSpPr>
        <p:spPr>
          <a:xfrm>
            <a:off x="4419300" y="1685875"/>
            <a:ext cx="3924600" cy="2955900"/>
          </a:xfrm>
          <a:prstGeom prst="rect">
            <a:avLst/>
          </a:prstGeom>
        </p:spPr>
        <p:txBody>
          <a:bodyPr spcFirstLastPara="1" wrap="square" lIns="91425" tIns="91425" rIns="91425" bIns="91425" anchor="t" anchorCtr="0">
            <a:normAutofit/>
          </a:bodyPr>
          <a:lstStyle>
            <a:lvl1pPr marL="457200" lvl="0" indent="-317500" rtl="0">
              <a:lnSpc>
                <a:spcPct val="100000"/>
              </a:lnSpc>
              <a:spcBef>
                <a:spcPts val="0"/>
              </a:spcBef>
              <a:spcAft>
                <a:spcPts val="0"/>
              </a:spcAft>
              <a:buSzPts val="1400"/>
              <a:buChar char="●"/>
              <a:defRPr sz="1400" b="0"/>
            </a:lvl1pPr>
            <a:lvl2pPr marL="914400" lvl="1" indent="-330200" rtl="0">
              <a:lnSpc>
                <a:spcPct val="115000"/>
              </a:lnSpc>
              <a:spcBef>
                <a:spcPts val="0"/>
              </a:spcBef>
              <a:spcAft>
                <a:spcPts val="0"/>
              </a:spcAft>
              <a:buSzPts val="1600"/>
              <a:buChar char="○"/>
              <a:defRPr/>
            </a:lvl2pPr>
            <a:lvl3pPr marL="1371600" lvl="2" indent="-330200" rtl="0">
              <a:lnSpc>
                <a:spcPct val="115000"/>
              </a:lnSpc>
              <a:spcBef>
                <a:spcPts val="1600"/>
              </a:spcBef>
              <a:spcAft>
                <a:spcPts val="0"/>
              </a:spcAft>
              <a:buSzPts val="1600"/>
              <a:buChar char="■"/>
              <a:defRPr/>
            </a:lvl3pPr>
            <a:lvl4pPr marL="1828800" lvl="3" indent="-330200" rtl="0">
              <a:lnSpc>
                <a:spcPct val="115000"/>
              </a:lnSpc>
              <a:spcBef>
                <a:spcPts val="1600"/>
              </a:spcBef>
              <a:spcAft>
                <a:spcPts val="0"/>
              </a:spcAft>
              <a:buSzPts val="1600"/>
              <a:buChar char="●"/>
              <a:defRPr/>
            </a:lvl4pPr>
            <a:lvl5pPr marL="2286000" lvl="4" indent="-330200" rtl="0">
              <a:lnSpc>
                <a:spcPct val="115000"/>
              </a:lnSpc>
              <a:spcBef>
                <a:spcPts val="1600"/>
              </a:spcBef>
              <a:spcAft>
                <a:spcPts val="0"/>
              </a:spcAft>
              <a:buSzPts val="1600"/>
              <a:buChar char="○"/>
              <a:defRPr/>
            </a:lvl5pPr>
            <a:lvl6pPr marL="2743200" lvl="5" indent="-330200" rtl="0">
              <a:lnSpc>
                <a:spcPct val="115000"/>
              </a:lnSpc>
              <a:spcBef>
                <a:spcPts val="1600"/>
              </a:spcBef>
              <a:spcAft>
                <a:spcPts val="0"/>
              </a:spcAft>
              <a:buSzPts val="1600"/>
              <a:buChar char="■"/>
              <a:defRPr/>
            </a:lvl6pPr>
            <a:lvl7pPr marL="3200400" lvl="6" indent="-330200" rtl="0">
              <a:lnSpc>
                <a:spcPct val="115000"/>
              </a:lnSpc>
              <a:spcBef>
                <a:spcPts val="1600"/>
              </a:spcBef>
              <a:spcAft>
                <a:spcPts val="0"/>
              </a:spcAft>
              <a:buSzPts val="1600"/>
              <a:buChar char="●"/>
              <a:defRPr/>
            </a:lvl7pPr>
            <a:lvl8pPr marL="3657600" lvl="7" indent="-330200" rtl="0">
              <a:lnSpc>
                <a:spcPct val="115000"/>
              </a:lnSpc>
              <a:spcBef>
                <a:spcPts val="1600"/>
              </a:spcBef>
              <a:spcAft>
                <a:spcPts val="0"/>
              </a:spcAft>
              <a:buSzPts val="1600"/>
              <a:buChar char="○"/>
              <a:defRPr/>
            </a:lvl8pPr>
            <a:lvl9pPr marL="4114800" lvl="8" indent="-330200" rtl="0">
              <a:lnSpc>
                <a:spcPct val="115000"/>
              </a:lnSpc>
              <a:spcBef>
                <a:spcPts val="1600"/>
              </a:spcBef>
              <a:spcAft>
                <a:spcPts val="1600"/>
              </a:spcAft>
              <a:buSzPts val="1600"/>
              <a:buChar char="■"/>
              <a:defRPr/>
            </a:lvl9pPr>
          </a:lstStyle>
          <a:p>
            <a:endParaRPr/>
          </a:p>
        </p:txBody>
      </p:sp>
      <p:sp>
        <p:nvSpPr>
          <p:cNvPr id="341" name="Google Shape;341;p17"/>
          <p:cNvSpPr txBox="1">
            <a:spLocks noGrp="1"/>
          </p:cNvSpPr>
          <p:nvPr>
            <p:ph type="title"/>
          </p:nvPr>
        </p:nvSpPr>
        <p:spPr>
          <a:xfrm>
            <a:off x="660225" y="382675"/>
            <a:ext cx="77637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sz="3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42" name="Google Shape;342;p17"/>
          <p:cNvSpPr/>
          <p:nvPr/>
        </p:nvSpPr>
        <p:spPr>
          <a:xfrm rot="10800000">
            <a:off x="-5" y="2703384"/>
            <a:ext cx="536006" cy="3301065"/>
          </a:xfrm>
          <a:custGeom>
            <a:avLst/>
            <a:gdLst/>
            <a:ahLst/>
            <a:cxnLst/>
            <a:rect l="l" t="t" r="r" b="b"/>
            <a:pathLst>
              <a:path w="18600" h="104829" extrusionOk="0">
                <a:moveTo>
                  <a:pt x="16360" y="1"/>
                </a:moveTo>
                <a:cubicBezTo>
                  <a:pt x="9962" y="1"/>
                  <a:pt x="4427" y="11283"/>
                  <a:pt x="3561" y="15670"/>
                </a:cubicBezTo>
                <a:cubicBezTo>
                  <a:pt x="1512" y="25875"/>
                  <a:pt x="9370" y="33772"/>
                  <a:pt x="10762" y="43341"/>
                </a:cubicBezTo>
                <a:cubicBezTo>
                  <a:pt x="11936" y="51337"/>
                  <a:pt x="10921" y="59692"/>
                  <a:pt x="7719" y="67132"/>
                </a:cubicBezTo>
                <a:cubicBezTo>
                  <a:pt x="5172" y="73120"/>
                  <a:pt x="1214" y="78750"/>
                  <a:pt x="657" y="85254"/>
                </a:cubicBezTo>
                <a:cubicBezTo>
                  <a:pt x="0" y="93609"/>
                  <a:pt x="9111" y="104590"/>
                  <a:pt x="18560" y="104829"/>
                </a:cubicBezTo>
                <a:lnTo>
                  <a:pt x="18560" y="104829"/>
                </a:lnTo>
                <a:cubicBezTo>
                  <a:pt x="18600" y="104809"/>
                  <a:pt x="18341" y="372"/>
                  <a:pt x="18341" y="372"/>
                </a:cubicBezTo>
                <a:cubicBezTo>
                  <a:pt x="17675" y="118"/>
                  <a:pt x="17013" y="1"/>
                  <a:pt x="163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17"/>
          <p:cNvSpPr/>
          <p:nvPr/>
        </p:nvSpPr>
        <p:spPr>
          <a:xfrm rot="10800000">
            <a:off x="8120285" y="2346175"/>
            <a:ext cx="1264340" cy="3524526"/>
          </a:xfrm>
          <a:custGeom>
            <a:avLst/>
            <a:gdLst/>
            <a:ahLst/>
            <a:cxnLst/>
            <a:rect l="l" t="t" r="r" b="b"/>
            <a:pathLst>
              <a:path w="32605" h="90891" extrusionOk="0">
                <a:moveTo>
                  <a:pt x="0" y="1"/>
                </a:moveTo>
                <a:lnTo>
                  <a:pt x="0" y="90890"/>
                </a:lnTo>
                <a:cubicBezTo>
                  <a:pt x="7361" y="89757"/>
                  <a:pt x="16312" y="85062"/>
                  <a:pt x="19893" y="78557"/>
                </a:cubicBezTo>
                <a:cubicBezTo>
                  <a:pt x="23454" y="72032"/>
                  <a:pt x="23792" y="63836"/>
                  <a:pt x="20788" y="57033"/>
                </a:cubicBezTo>
                <a:cubicBezTo>
                  <a:pt x="18640" y="52239"/>
                  <a:pt x="15039" y="48260"/>
                  <a:pt x="12453" y="43705"/>
                </a:cubicBezTo>
                <a:cubicBezTo>
                  <a:pt x="9887" y="39130"/>
                  <a:pt x="8415" y="33341"/>
                  <a:pt x="10941" y="28746"/>
                </a:cubicBezTo>
                <a:cubicBezTo>
                  <a:pt x="12871" y="25205"/>
                  <a:pt x="16690" y="23176"/>
                  <a:pt x="20311" y="21445"/>
                </a:cubicBezTo>
                <a:cubicBezTo>
                  <a:pt x="23971" y="19734"/>
                  <a:pt x="27830" y="18023"/>
                  <a:pt x="30217" y="14761"/>
                </a:cubicBezTo>
                <a:cubicBezTo>
                  <a:pt x="32604" y="11538"/>
                  <a:pt x="29780" y="2189"/>
                  <a:pt x="26398" y="20"/>
                </a:cubicBezTo>
                <a:lnTo>
                  <a:pt x="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17"/>
          <p:cNvSpPr/>
          <p:nvPr/>
        </p:nvSpPr>
        <p:spPr>
          <a:xfrm>
            <a:off x="8510924" y="4222495"/>
            <a:ext cx="343752" cy="303049"/>
          </a:xfrm>
          <a:custGeom>
            <a:avLst/>
            <a:gdLst/>
            <a:ahLst/>
            <a:cxnLst/>
            <a:rect l="l" t="t" r="r" b="b"/>
            <a:pathLst>
              <a:path w="12136" h="10699" extrusionOk="0">
                <a:moveTo>
                  <a:pt x="6069" y="1"/>
                </a:moveTo>
                <a:cubicBezTo>
                  <a:pt x="3975" y="1"/>
                  <a:pt x="1990" y="1241"/>
                  <a:pt x="1135" y="3296"/>
                </a:cubicBezTo>
                <a:cubicBezTo>
                  <a:pt x="1" y="6041"/>
                  <a:pt x="1294" y="9165"/>
                  <a:pt x="4019" y="10299"/>
                </a:cubicBezTo>
                <a:cubicBezTo>
                  <a:pt x="4682" y="10570"/>
                  <a:pt x="5371" y="10698"/>
                  <a:pt x="6048" y="10698"/>
                </a:cubicBezTo>
                <a:cubicBezTo>
                  <a:pt x="8154" y="10698"/>
                  <a:pt x="10159" y="9456"/>
                  <a:pt x="11001" y="7394"/>
                </a:cubicBezTo>
                <a:cubicBezTo>
                  <a:pt x="12135" y="4669"/>
                  <a:pt x="10842" y="1546"/>
                  <a:pt x="8117" y="412"/>
                </a:cubicBezTo>
                <a:cubicBezTo>
                  <a:pt x="7447" y="133"/>
                  <a:pt x="6752" y="1"/>
                  <a:pt x="606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5" name="Google Shape;345;p17"/>
          <p:cNvGrpSpPr/>
          <p:nvPr/>
        </p:nvGrpSpPr>
        <p:grpSpPr>
          <a:xfrm>
            <a:off x="8142038" y="631550"/>
            <a:ext cx="418775" cy="350302"/>
            <a:chOff x="4259550" y="352000"/>
            <a:chExt cx="418775" cy="350302"/>
          </a:xfrm>
        </p:grpSpPr>
        <p:sp>
          <p:nvSpPr>
            <p:cNvPr id="346" name="Google Shape;346;p17"/>
            <p:cNvSpPr/>
            <p:nvPr/>
          </p:nvSpPr>
          <p:spPr>
            <a:xfrm>
              <a:off x="4624575" y="352000"/>
              <a:ext cx="53750" cy="53225"/>
            </a:xfrm>
            <a:custGeom>
              <a:avLst/>
              <a:gdLst/>
              <a:ahLst/>
              <a:cxnLst/>
              <a:rect l="l" t="t" r="r" b="b"/>
              <a:pathLst>
                <a:path w="2150" h="2129" extrusionOk="0">
                  <a:moveTo>
                    <a:pt x="1075" y="0"/>
                  </a:moveTo>
                  <a:cubicBezTo>
                    <a:pt x="478" y="0"/>
                    <a:pt x="1" y="478"/>
                    <a:pt x="1" y="1075"/>
                  </a:cubicBezTo>
                  <a:cubicBezTo>
                    <a:pt x="1" y="1671"/>
                    <a:pt x="478" y="2129"/>
                    <a:pt x="1075" y="2129"/>
                  </a:cubicBezTo>
                  <a:cubicBezTo>
                    <a:pt x="1672" y="2129"/>
                    <a:pt x="2149" y="1671"/>
                    <a:pt x="2149" y="1075"/>
                  </a:cubicBezTo>
                  <a:cubicBezTo>
                    <a:pt x="2149" y="478"/>
                    <a:pt x="1672" y="0"/>
                    <a:pt x="10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17"/>
            <p:cNvSpPr/>
            <p:nvPr/>
          </p:nvSpPr>
          <p:spPr>
            <a:xfrm>
              <a:off x="4259550" y="485275"/>
              <a:ext cx="62200" cy="62700"/>
            </a:xfrm>
            <a:custGeom>
              <a:avLst/>
              <a:gdLst/>
              <a:ahLst/>
              <a:cxnLst/>
              <a:rect l="l" t="t" r="r" b="b"/>
              <a:pathLst>
                <a:path w="2488" h="2508" extrusionOk="0">
                  <a:moveTo>
                    <a:pt x="1254" y="1"/>
                  </a:moveTo>
                  <a:cubicBezTo>
                    <a:pt x="557" y="1"/>
                    <a:pt x="0" y="558"/>
                    <a:pt x="0" y="1254"/>
                  </a:cubicBezTo>
                  <a:cubicBezTo>
                    <a:pt x="0" y="1950"/>
                    <a:pt x="557" y="2507"/>
                    <a:pt x="1254" y="2507"/>
                  </a:cubicBezTo>
                  <a:cubicBezTo>
                    <a:pt x="1950" y="2507"/>
                    <a:pt x="2487" y="1950"/>
                    <a:pt x="2487" y="1254"/>
                  </a:cubicBezTo>
                  <a:cubicBezTo>
                    <a:pt x="2487" y="558"/>
                    <a:pt x="1950" y="1"/>
                    <a:pt x="125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17"/>
            <p:cNvSpPr/>
            <p:nvPr/>
          </p:nvSpPr>
          <p:spPr>
            <a:xfrm>
              <a:off x="4503927" y="572104"/>
              <a:ext cx="130152" cy="130197"/>
            </a:xfrm>
            <a:custGeom>
              <a:avLst/>
              <a:gdLst/>
              <a:ahLst/>
              <a:cxnLst/>
              <a:rect l="l" t="t" r="r" b="b"/>
              <a:pathLst>
                <a:path w="2845" h="2846" extrusionOk="0">
                  <a:moveTo>
                    <a:pt x="1432" y="1"/>
                  </a:moveTo>
                  <a:cubicBezTo>
                    <a:pt x="656" y="1"/>
                    <a:pt x="0" y="618"/>
                    <a:pt x="0" y="1413"/>
                  </a:cubicBezTo>
                  <a:cubicBezTo>
                    <a:pt x="0" y="2189"/>
                    <a:pt x="637" y="2846"/>
                    <a:pt x="1432" y="2846"/>
                  </a:cubicBezTo>
                  <a:cubicBezTo>
                    <a:pt x="2188" y="2846"/>
                    <a:pt x="2845" y="2209"/>
                    <a:pt x="2845" y="1413"/>
                  </a:cubicBezTo>
                  <a:cubicBezTo>
                    <a:pt x="2845" y="618"/>
                    <a:pt x="2188" y="1"/>
                    <a:pt x="143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hree columns 1">
  <p:cSld name="CUSTOM_13">
    <p:bg>
      <p:bgPr>
        <a:blipFill>
          <a:blip r:embed="rId2">
            <a:alphaModFix/>
          </a:blip>
          <a:stretch>
            <a:fillRect/>
          </a:stretch>
        </a:blipFill>
        <a:effectLst/>
      </p:bgPr>
    </p:bg>
    <p:spTree>
      <p:nvGrpSpPr>
        <p:cNvPr id="1" name="Shape 349"/>
        <p:cNvGrpSpPr/>
        <p:nvPr/>
      </p:nvGrpSpPr>
      <p:grpSpPr>
        <a:xfrm>
          <a:off x="0" y="0"/>
          <a:ext cx="0" cy="0"/>
          <a:chOff x="0" y="0"/>
          <a:chExt cx="0" cy="0"/>
        </a:xfrm>
      </p:grpSpPr>
      <p:sp>
        <p:nvSpPr>
          <p:cNvPr id="350" name="Google Shape;350;p18"/>
          <p:cNvSpPr txBox="1">
            <a:spLocks noGrp="1"/>
          </p:cNvSpPr>
          <p:nvPr>
            <p:ph type="title"/>
          </p:nvPr>
        </p:nvSpPr>
        <p:spPr>
          <a:xfrm>
            <a:off x="623400" y="445025"/>
            <a:ext cx="780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sz="3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51" name="Google Shape;351;p18"/>
          <p:cNvSpPr txBox="1">
            <a:spLocks noGrp="1"/>
          </p:cNvSpPr>
          <p:nvPr>
            <p:ph type="ctrTitle" idx="2"/>
          </p:nvPr>
        </p:nvSpPr>
        <p:spPr>
          <a:xfrm flipH="1">
            <a:off x="1058575" y="3125000"/>
            <a:ext cx="1930800" cy="5778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1700"/>
              <a:buNone/>
              <a:defRPr sz="2200">
                <a:solidFill>
                  <a:schemeClr val="accent4"/>
                </a:solidFill>
              </a:defRPr>
            </a:lvl1pPr>
            <a:lvl2pPr lvl="1" algn="ctr" rtl="0">
              <a:spcBef>
                <a:spcPts val="0"/>
              </a:spcBef>
              <a:spcAft>
                <a:spcPts val="0"/>
              </a:spcAft>
              <a:buClr>
                <a:schemeClr val="dk2"/>
              </a:buClr>
              <a:buSzPts val="1800"/>
              <a:buFont typeface="Gaegu"/>
              <a:buNone/>
              <a:defRPr sz="1800" b="1">
                <a:solidFill>
                  <a:schemeClr val="dk2"/>
                </a:solidFill>
                <a:latin typeface="Gaegu"/>
                <a:ea typeface="Gaegu"/>
                <a:cs typeface="Gaegu"/>
                <a:sym typeface="Gaegu"/>
              </a:defRPr>
            </a:lvl2pPr>
            <a:lvl3pPr lvl="2" algn="ctr" rtl="0">
              <a:spcBef>
                <a:spcPts val="0"/>
              </a:spcBef>
              <a:spcAft>
                <a:spcPts val="0"/>
              </a:spcAft>
              <a:buClr>
                <a:schemeClr val="dk2"/>
              </a:buClr>
              <a:buSzPts val="1800"/>
              <a:buFont typeface="Gaegu"/>
              <a:buNone/>
              <a:defRPr sz="1800" b="1">
                <a:solidFill>
                  <a:schemeClr val="dk2"/>
                </a:solidFill>
                <a:latin typeface="Gaegu"/>
                <a:ea typeface="Gaegu"/>
                <a:cs typeface="Gaegu"/>
                <a:sym typeface="Gaegu"/>
              </a:defRPr>
            </a:lvl3pPr>
            <a:lvl4pPr lvl="3" algn="ctr" rtl="0">
              <a:spcBef>
                <a:spcPts val="0"/>
              </a:spcBef>
              <a:spcAft>
                <a:spcPts val="0"/>
              </a:spcAft>
              <a:buClr>
                <a:schemeClr val="dk2"/>
              </a:buClr>
              <a:buSzPts val="1800"/>
              <a:buFont typeface="Gaegu"/>
              <a:buNone/>
              <a:defRPr sz="1800" b="1">
                <a:solidFill>
                  <a:schemeClr val="dk2"/>
                </a:solidFill>
                <a:latin typeface="Gaegu"/>
                <a:ea typeface="Gaegu"/>
                <a:cs typeface="Gaegu"/>
                <a:sym typeface="Gaegu"/>
              </a:defRPr>
            </a:lvl4pPr>
            <a:lvl5pPr lvl="4" algn="ctr" rtl="0">
              <a:spcBef>
                <a:spcPts val="0"/>
              </a:spcBef>
              <a:spcAft>
                <a:spcPts val="0"/>
              </a:spcAft>
              <a:buClr>
                <a:schemeClr val="dk2"/>
              </a:buClr>
              <a:buSzPts val="1800"/>
              <a:buFont typeface="Gaegu"/>
              <a:buNone/>
              <a:defRPr sz="1800" b="1">
                <a:solidFill>
                  <a:schemeClr val="dk2"/>
                </a:solidFill>
                <a:latin typeface="Gaegu"/>
                <a:ea typeface="Gaegu"/>
                <a:cs typeface="Gaegu"/>
                <a:sym typeface="Gaegu"/>
              </a:defRPr>
            </a:lvl5pPr>
            <a:lvl6pPr lvl="5" algn="ctr" rtl="0">
              <a:spcBef>
                <a:spcPts val="0"/>
              </a:spcBef>
              <a:spcAft>
                <a:spcPts val="0"/>
              </a:spcAft>
              <a:buClr>
                <a:schemeClr val="dk2"/>
              </a:buClr>
              <a:buSzPts val="1800"/>
              <a:buFont typeface="Gaegu"/>
              <a:buNone/>
              <a:defRPr sz="1800" b="1">
                <a:solidFill>
                  <a:schemeClr val="dk2"/>
                </a:solidFill>
                <a:latin typeface="Gaegu"/>
                <a:ea typeface="Gaegu"/>
                <a:cs typeface="Gaegu"/>
                <a:sym typeface="Gaegu"/>
              </a:defRPr>
            </a:lvl6pPr>
            <a:lvl7pPr lvl="6" algn="ctr" rtl="0">
              <a:spcBef>
                <a:spcPts val="0"/>
              </a:spcBef>
              <a:spcAft>
                <a:spcPts val="0"/>
              </a:spcAft>
              <a:buClr>
                <a:schemeClr val="dk2"/>
              </a:buClr>
              <a:buSzPts val="1800"/>
              <a:buFont typeface="Gaegu"/>
              <a:buNone/>
              <a:defRPr sz="1800" b="1">
                <a:solidFill>
                  <a:schemeClr val="dk2"/>
                </a:solidFill>
                <a:latin typeface="Gaegu"/>
                <a:ea typeface="Gaegu"/>
                <a:cs typeface="Gaegu"/>
                <a:sym typeface="Gaegu"/>
              </a:defRPr>
            </a:lvl7pPr>
            <a:lvl8pPr lvl="7" algn="ctr" rtl="0">
              <a:spcBef>
                <a:spcPts val="0"/>
              </a:spcBef>
              <a:spcAft>
                <a:spcPts val="0"/>
              </a:spcAft>
              <a:buClr>
                <a:schemeClr val="dk2"/>
              </a:buClr>
              <a:buSzPts val="1800"/>
              <a:buFont typeface="Gaegu"/>
              <a:buNone/>
              <a:defRPr sz="1800" b="1">
                <a:solidFill>
                  <a:schemeClr val="dk2"/>
                </a:solidFill>
                <a:latin typeface="Gaegu"/>
                <a:ea typeface="Gaegu"/>
                <a:cs typeface="Gaegu"/>
                <a:sym typeface="Gaegu"/>
              </a:defRPr>
            </a:lvl8pPr>
            <a:lvl9pPr lvl="8" algn="ctr" rtl="0">
              <a:spcBef>
                <a:spcPts val="0"/>
              </a:spcBef>
              <a:spcAft>
                <a:spcPts val="0"/>
              </a:spcAft>
              <a:buClr>
                <a:schemeClr val="dk2"/>
              </a:buClr>
              <a:buSzPts val="1800"/>
              <a:buFont typeface="Gaegu"/>
              <a:buNone/>
              <a:defRPr sz="1800" b="1">
                <a:solidFill>
                  <a:schemeClr val="dk2"/>
                </a:solidFill>
                <a:latin typeface="Gaegu"/>
                <a:ea typeface="Gaegu"/>
                <a:cs typeface="Gaegu"/>
                <a:sym typeface="Gaegu"/>
              </a:defRPr>
            </a:lvl9pPr>
          </a:lstStyle>
          <a:p>
            <a:endParaRPr/>
          </a:p>
        </p:txBody>
      </p:sp>
      <p:sp>
        <p:nvSpPr>
          <p:cNvPr id="352" name="Google Shape;352;p18"/>
          <p:cNvSpPr txBox="1">
            <a:spLocks noGrp="1"/>
          </p:cNvSpPr>
          <p:nvPr>
            <p:ph type="subTitle" idx="1"/>
          </p:nvPr>
        </p:nvSpPr>
        <p:spPr>
          <a:xfrm flipH="1">
            <a:off x="1058563" y="3615025"/>
            <a:ext cx="1930800" cy="9726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200"/>
              <a:buNone/>
              <a:defRPr sz="1400" b="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353" name="Google Shape;353;p18"/>
          <p:cNvSpPr txBox="1">
            <a:spLocks noGrp="1"/>
          </p:cNvSpPr>
          <p:nvPr>
            <p:ph type="ctrTitle" idx="3"/>
          </p:nvPr>
        </p:nvSpPr>
        <p:spPr>
          <a:xfrm flipH="1">
            <a:off x="3564500" y="3125000"/>
            <a:ext cx="1930800" cy="5778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1700"/>
              <a:buNone/>
              <a:defRPr sz="2200">
                <a:solidFill>
                  <a:schemeClr val="accent1"/>
                </a:solidFill>
              </a:defRPr>
            </a:lvl1pPr>
            <a:lvl2pPr lvl="1" algn="ctr" rtl="0">
              <a:spcBef>
                <a:spcPts val="0"/>
              </a:spcBef>
              <a:spcAft>
                <a:spcPts val="0"/>
              </a:spcAft>
              <a:buClr>
                <a:schemeClr val="dk2"/>
              </a:buClr>
              <a:buSzPts val="1800"/>
              <a:buFont typeface="Gaegu"/>
              <a:buNone/>
              <a:defRPr sz="1800" b="1">
                <a:solidFill>
                  <a:schemeClr val="dk2"/>
                </a:solidFill>
                <a:latin typeface="Gaegu"/>
                <a:ea typeface="Gaegu"/>
                <a:cs typeface="Gaegu"/>
                <a:sym typeface="Gaegu"/>
              </a:defRPr>
            </a:lvl2pPr>
            <a:lvl3pPr lvl="2" algn="ctr" rtl="0">
              <a:spcBef>
                <a:spcPts val="0"/>
              </a:spcBef>
              <a:spcAft>
                <a:spcPts val="0"/>
              </a:spcAft>
              <a:buClr>
                <a:schemeClr val="dk2"/>
              </a:buClr>
              <a:buSzPts val="1800"/>
              <a:buFont typeface="Gaegu"/>
              <a:buNone/>
              <a:defRPr sz="1800" b="1">
                <a:solidFill>
                  <a:schemeClr val="dk2"/>
                </a:solidFill>
                <a:latin typeface="Gaegu"/>
                <a:ea typeface="Gaegu"/>
                <a:cs typeface="Gaegu"/>
                <a:sym typeface="Gaegu"/>
              </a:defRPr>
            </a:lvl3pPr>
            <a:lvl4pPr lvl="3" algn="ctr" rtl="0">
              <a:spcBef>
                <a:spcPts val="0"/>
              </a:spcBef>
              <a:spcAft>
                <a:spcPts val="0"/>
              </a:spcAft>
              <a:buClr>
                <a:schemeClr val="dk2"/>
              </a:buClr>
              <a:buSzPts val="1800"/>
              <a:buFont typeface="Gaegu"/>
              <a:buNone/>
              <a:defRPr sz="1800" b="1">
                <a:solidFill>
                  <a:schemeClr val="dk2"/>
                </a:solidFill>
                <a:latin typeface="Gaegu"/>
                <a:ea typeface="Gaegu"/>
                <a:cs typeface="Gaegu"/>
                <a:sym typeface="Gaegu"/>
              </a:defRPr>
            </a:lvl4pPr>
            <a:lvl5pPr lvl="4" algn="ctr" rtl="0">
              <a:spcBef>
                <a:spcPts val="0"/>
              </a:spcBef>
              <a:spcAft>
                <a:spcPts val="0"/>
              </a:spcAft>
              <a:buClr>
                <a:schemeClr val="dk2"/>
              </a:buClr>
              <a:buSzPts val="1800"/>
              <a:buFont typeface="Gaegu"/>
              <a:buNone/>
              <a:defRPr sz="1800" b="1">
                <a:solidFill>
                  <a:schemeClr val="dk2"/>
                </a:solidFill>
                <a:latin typeface="Gaegu"/>
                <a:ea typeface="Gaegu"/>
                <a:cs typeface="Gaegu"/>
                <a:sym typeface="Gaegu"/>
              </a:defRPr>
            </a:lvl5pPr>
            <a:lvl6pPr lvl="5" algn="ctr" rtl="0">
              <a:spcBef>
                <a:spcPts val="0"/>
              </a:spcBef>
              <a:spcAft>
                <a:spcPts val="0"/>
              </a:spcAft>
              <a:buClr>
                <a:schemeClr val="dk2"/>
              </a:buClr>
              <a:buSzPts val="1800"/>
              <a:buFont typeface="Gaegu"/>
              <a:buNone/>
              <a:defRPr sz="1800" b="1">
                <a:solidFill>
                  <a:schemeClr val="dk2"/>
                </a:solidFill>
                <a:latin typeface="Gaegu"/>
                <a:ea typeface="Gaegu"/>
                <a:cs typeface="Gaegu"/>
                <a:sym typeface="Gaegu"/>
              </a:defRPr>
            </a:lvl6pPr>
            <a:lvl7pPr lvl="6" algn="ctr" rtl="0">
              <a:spcBef>
                <a:spcPts val="0"/>
              </a:spcBef>
              <a:spcAft>
                <a:spcPts val="0"/>
              </a:spcAft>
              <a:buClr>
                <a:schemeClr val="dk2"/>
              </a:buClr>
              <a:buSzPts val="1800"/>
              <a:buFont typeface="Gaegu"/>
              <a:buNone/>
              <a:defRPr sz="1800" b="1">
                <a:solidFill>
                  <a:schemeClr val="dk2"/>
                </a:solidFill>
                <a:latin typeface="Gaegu"/>
                <a:ea typeface="Gaegu"/>
                <a:cs typeface="Gaegu"/>
                <a:sym typeface="Gaegu"/>
              </a:defRPr>
            </a:lvl7pPr>
            <a:lvl8pPr lvl="7" algn="ctr" rtl="0">
              <a:spcBef>
                <a:spcPts val="0"/>
              </a:spcBef>
              <a:spcAft>
                <a:spcPts val="0"/>
              </a:spcAft>
              <a:buClr>
                <a:schemeClr val="dk2"/>
              </a:buClr>
              <a:buSzPts val="1800"/>
              <a:buFont typeface="Gaegu"/>
              <a:buNone/>
              <a:defRPr sz="1800" b="1">
                <a:solidFill>
                  <a:schemeClr val="dk2"/>
                </a:solidFill>
                <a:latin typeface="Gaegu"/>
                <a:ea typeface="Gaegu"/>
                <a:cs typeface="Gaegu"/>
                <a:sym typeface="Gaegu"/>
              </a:defRPr>
            </a:lvl8pPr>
            <a:lvl9pPr lvl="8" algn="ctr" rtl="0">
              <a:spcBef>
                <a:spcPts val="0"/>
              </a:spcBef>
              <a:spcAft>
                <a:spcPts val="0"/>
              </a:spcAft>
              <a:buClr>
                <a:schemeClr val="dk2"/>
              </a:buClr>
              <a:buSzPts val="1800"/>
              <a:buFont typeface="Gaegu"/>
              <a:buNone/>
              <a:defRPr sz="1800" b="1">
                <a:solidFill>
                  <a:schemeClr val="dk2"/>
                </a:solidFill>
                <a:latin typeface="Gaegu"/>
                <a:ea typeface="Gaegu"/>
                <a:cs typeface="Gaegu"/>
                <a:sym typeface="Gaegu"/>
              </a:defRPr>
            </a:lvl9pPr>
          </a:lstStyle>
          <a:p>
            <a:endParaRPr/>
          </a:p>
        </p:txBody>
      </p:sp>
      <p:sp>
        <p:nvSpPr>
          <p:cNvPr id="354" name="Google Shape;354;p18"/>
          <p:cNvSpPr txBox="1">
            <a:spLocks noGrp="1"/>
          </p:cNvSpPr>
          <p:nvPr>
            <p:ph type="subTitle" idx="4"/>
          </p:nvPr>
        </p:nvSpPr>
        <p:spPr>
          <a:xfrm flipH="1">
            <a:off x="3564512" y="3615025"/>
            <a:ext cx="1930800" cy="9726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200"/>
              <a:buNone/>
              <a:defRPr sz="1400" b="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355" name="Google Shape;355;p18"/>
          <p:cNvSpPr txBox="1">
            <a:spLocks noGrp="1"/>
          </p:cNvSpPr>
          <p:nvPr>
            <p:ph type="ctrTitle" idx="5"/>
          </p:nvPr>
        </p:nvSpPr>
        <p:spPr>
          <a:xfrm flipH="1">
            <a:off x="6062525" y="3125000"/>
            <a:ext cx="1926300" cy="5778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1700"/>
              <a:buNone/>
              <a:defRPr sz="2200">
                <a:solidFill>
                  <a:schemeClr val="accent3"/>
                </a:solidFill>
              </a:defRPr>
            </a:lvl1pPr>
            <a:lvl2pPr lvl="1" algn="ctr" rtl="0">
              <a:spcBef>
                <a:spcPts val="0"/>
              </a:spcBef>
              <a:spcAft>
                <a:spcPts val="0"/>
              </a:spcAft>
              <a:buClr>
                <a:schemeClr val="dk2"/>
              </a:buClr>
              <a:buSzPts val="1800"/>
              <a:buFont typeface="Gaegu"/>
              <a:buNone/>
              <a:defRPr sz="1800" b="1">
                <a:solidFill>
                  <a:schemeClr val="dk2"/>
                </a:solidFill>
                <a:latin typeface="Gaegu"/>
                <a:ea typeface="Gaegu"/>
                <a:cs typeface="Gaegu"/>
                <a:sym typeface="Gaegu"/>
              </a:defRPr>
            </a:lvl2pPr>
            <a:lvl3pPr lvl="2" algn="ctr" rtl="0">
              <a:spcBef>
                <a:spcPts val="0"/>
              </a:spcBef>
              <a:spcAft>
                <a:spcPts val="0"/>
              </a:spcAft>
              <a:buClr>
                <a:schemeClr val="dk2"/>
              </a:buClr>
              <a:buSzPts val="1800"/>
              <a:buFont typeface="Gaegu"/>
              <a:buNone/>
              <a:defRPr sz="1800" b="1">
                <a:solidFill>
                  <a:schemeClr val="dk2"/>
                </a:solidFill>
                <a:latin typeface="Gaegu"/>
                <a:ea typeface="Gaegu"/>
                <a:cs typeface="Gaegu"/>
                <a:sym typeface="Gaegu"/>
              </a:defRPr>
            </a:lvl3pPr>
            <a:lvl4pPr lvl="3" algn="ctr" rtl="0">
              <a:spcBef>
                <a:spcPts val="0"/>
              </a:spcBef>
              <a:spcAft>
                <a:spcPts val="0"/>
              </a:spcAft>
              <a:buClr>
                <a:schemeClr val="dk2"/>
              </a:buClr>
              <a:buSzPts val="1800"/>
              <a:buFont typeface="Gaegu"/>
              <a:buNone/>
              <a:defRPr sz="1800" b="1">
                <a:solidFill>
                  <a:schemeClr val="dk2"/>
                </a:solidFill>
                <a:latin typeface="Gaegu"/>
                <a:ea typeface="Gaegu"/>
                <a:cs typeface="Gaegu"/>
                <a:sym typeface="Gaegu"/>
              </a:defRPr>
            </a:lvl4pPr>
            <a:lvl5pPr lvl="4" algn="ctr" rtl="0">
              <a:spcBef>
                <a:spcPts val="0"/>
              </a:spcBef>
              <a:spcAft>
                <a:spcPts val="0"/>
              </a:spcAft>
              <a:buClr>
                <a:schemeClr val="dk2"/>
              </a:buClr>
              <a:buSzPts val="1800"/>
              <a:buFont typeface="Gaegu"/>
              <a:buNone/>
              <a:defRPr sz="1800" b="1">
                <a:solidFill>
                  <a:schemeClr val="dk2"/>
                </a:solidFill>
                <a:latin typeface="Gaegu"/>
                <a:ea typeface="Gaegu"/>
                <a:cs typeface="Gaegu"/>
                <a:sym typeface="Gaegu"/>
              </a:defRPr>
            </a:lvl5pPr>
            <a:lvl6pPr lvl="5" algn="ctr" rtl="0">
              <a:spcBef>
                <a:spcPts val="0"/>
              </a:spcBef>
              <a:spcAft>
                <a:spcPts val="0"/>
              </a:spcAft>
              <a:buClr>
                <a:schemeClr val="dk2"/>
              </a:buClr>
              <a:buSzPts val="1800"/>
              <a:buFont typeface="Gaegu"/>
              <a:buNone/>
              <a:defRPr sz="1800" b="1">
                <a:solidFill>
                  <a:schemeClr val="dk2"/>
                </a:solidFill>
                <a:latin typeface="Gaegu"/>
                <a:ea typeface="Gaegu"/>
                <a:cs typeface="Gaegu"/>
                <a:sym typeface="Gaegu"/>
              </a:defRPr>
            </a:lvl6pPr>
            <a:lvl7pPr lvl="6" algn="ctr" rtl="0">
              <a:spcBef>
                <a:spcPts val="0"/>
              </a:spcBef>
              <a:spcAft>
                <a:spcPts val="0"/>
              </a:spcAft>
              <a:buClr>
                <a:schemeClr val="dk2"/>
              </a:buClr>
              <a:buSzPts val="1800"/>
              <a:buFont typeface="Gaegu"/>
              <a:buNone/>
              <a:defRPr sz="1800" b="1">
                <a:solidFill>
                  <a:schemeClr val="dk2"/>
                </a:solidFill>
                <a:latin typeface="Gaegu"/>
                <a:ea typeface="Gaegu"/>
                <a:cs typeface="Gaegu"/>
                <a:sym typeface="Gaegu"/>
              </a:defRPr>
            </a:lvl7pPr>
            <a:lvl8pPr lvl="7" algn="ctr" rtl="0">
              <a:spcBef>
                <a:spcPts val="0"/>
              </a:spcBef>
              <a:spcAft>
                <a:spcPts val="0"/>
              </a:spcAft>
              <a:buClr>
                <a:schemeClr val="dk2"/>
              </a:buClr>
              <a:buSzPts val="1800"/>
              <a:buFont typeface="Gaegu"/>
              <a:buNone/>
              <a:defRPr sz="1800" b="1">
                <a:solidFill>
                  <a:schemeClr val="dk2"/>
                </a:solidFill>
                <a:latin typeface="Gaegu"/>
                <a:ea typeface="Gaegu"/>
                <a:cs typeface="Gaegu"/>
                <a:sym typeface="Gaegu"/>
              </a:defRPr>
            </a:lvl8pPr>
            <a:lvl9pPr lvl="8" algn="ctr" rtl="0">
              <a:spcBef>
                <a:spcPts val="0"/>
              </a:spcBef>
              <a:spcAft>
                <a:spcPts val="0"/>
              </a:spcAft>
              <a:buClr>
                <a:schemeClr val="dk2"/>
              </a:buClr>
              <a:buSzPts val="1800"/>
              <a:buFont typeface="Gaegu"/>
              <a:buNone/>
              <a:defRPr sz="1800" b="1">
                <a:solidFill>
                  <a:schemeClr val="dk2"/>
                </a:solidFill>
                <a:latin typeface="Gaegu"/>
                <a:ea typeface="Gaegu"/>
                <a:cs typeface="Gaegu"/>
                <a:sym typeface="Gaegu"/>
              </a:defRPr>
            </a:lvl9pPr>
          </a:lstStyle>
          <a:p>
            <a:endParaRPr/>
          </a:p>
        </p:txBody>
      </p:sp>
      <p:sp>
        <p:nvSpPr>
          <p:cNvPr id="356" name="Google Shape;356;p18"/>
          <p:cNvSpPr txBox="1">
            <a:spLocks noGrp="1"/>
          </p:cNvSpPr>
          <p:nvPr>
            <p:ph type="subTitle" idx="6"/>
          </p:nvPr>
        </p:nvSpPr>
        <p:spPr>
          <a:xfrm flipH="1">
            <a:off x="6058013" y="3615025"/>
            <a:ext cx="1930800" cy="9726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200"/>
              <a:buNone/>
              <a:defRPr sz="1400" b="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357" name="Google Shape;357;p18"/>
          <p:cNvSpPr/>
          <p:nvPr/>
        </p:nvSpPr>
        <p:spPr>
          <a:xfrm rot="10800000" flipH="1">
            <a:off x="8593007" y="1562798"/>
            <a:ext cx="652395" cy="4018096"/>
          </a:xfrm>
          <a:custGeom>
            <a:avLst/>
            <a:gdLst/>
            <a:ahLst/>
            <a:cxnLst/>
            <a:rect l="l" t="t" r="r" b="b"/>
            <a:pathLst>
              <a:path w="18600" h="104829" extrusionOk="0">
                <a:moveTo>
                  <a:pt x="16360" y="1"/>
                </a:moveTo>
                <a:cubicBezTo>
                  <a:pt x="9962" y="1"/>
                  <a:pt x="4427" y="11283"/>
                  <a:pt x="3561" y="15670"/>
                </a:cubicBezTo>
                <a:cubicBezTo>
                  <a:pt x="1512" y="25875"/>
                  <a:pt x="9370" y="33772"/>
                  <a:pt x="10762" y="43341"/>
                </a:cubicBezTo>
                <a:cubicBezTo>
                  <a:pt x="11936" y="51337"/>
                  <a:pt x="10921" y="59692"/>
                  <a:pt x="7719" y="67132"/>
                </a:cubicBezTo>
                <a:cubicBezTo>
                  <a:pt x="5172" y="73120"/>
                  <a:pt x="1214" y="78750"/>
                  <a:pt x="657" y="85254"/>
                </a:cubicBezTo>
                <a:cubicBezTo>
                  <a:pt x="0" y="93609"/>
                  <a:pt x="9111" y="104590"/>
                  <a:pt x="18560" y="104829"/>
                </a:cubicBezTo>
                <a:lnTo>
                  <a:pt x="18560" y="104829"/>
                </a:lnTo>
                <a:cubicBezTo>
                  <a:pt x="18600" y="104809"/>
                  <a:pt x="18341" y="372"/>
                  <a:pt x="18341" y="372"/>
                </a:cubicBezTo>
                <a:cubicBezTo>
                  <a:pt x="17675" y="118"/>
                  <a:pt x="17013" y="1"/>
                  <a:pt x="163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18"/>
          <p:cNvSpPr/>
          <p:nvPr/>
        </p:nvSpPr>
        <p:spPr>
          <a:xfrm rot="-5400000">
            <a:off x="8498878" y="2260009"/>
            <a:ext cx="258588" cy="227996"/>
          </a:xfrm>
          <a:custGeom>
            <a:avLst/>
            <a:gdLst/>
            <a:ahLst/>
            <a:cxnLst/>
            <a:rect l="l" t="t" r="r" b="b"/>
            <a:pathLst>
              <a:path w="12136" h="10699" extrusionOk="0">
                <a:moveTo>
                  <a:pt x="6069" y="1"/>
                </a:moveTo>
                <a:cubicBezTo>
                  <a:pt x="3975" y="1"/>
                  <a:pt x="1990" y="1241"/>
                  <a:pt x="1135" y="3296"/>
                </a:cubicBezTo>
                <a:cubicBezTo>
                  <a:pt x="1" y="6041"/>
                  <a:pt x="1294" y="9165"/>
                  <a:pt x="4019" y="10299"/>
                </a:cubicBezTo>
                <a:cubicBezTo>
                  <a:pt x="4682" y="10570"/>
                  <a:pt x="5371" y="10698"/>
                  <a:pt x="6048" y="10698"/>
                </a:cubicBezTo>
                <a:cubicBezTo>
                  <a:pt x="8154" y="10698"/>
                  <a:pt x="10159" y="9456"/>
                  <a:pt x="11001" y="7394"/>
                </a:cubicBezTo>
                <a:cubicBezTo>
                  <a:pt x="12135" y="4669"/>
                  <a:pt x="10842" y="1546"/>
                  <a:pt x="8117" y="412"/>
                </a:cubicBezTo>
                <a:cubicBezTo>
                  <a:pt x="7447" y="133"/>
                  <a:pt x="6752" y="1"/>
                  <a:pt x="606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18"/>
          <p:cNvSpPr/>
          <p:nvPr/>
        </p:nvSpPr>
        <p:spPr>
          <a:xfrm rot="-5400000">
            <a:off x="8288733" y="2493071"/>
            <a:ext cx="172847" cy="152407"/>
          </a:xfrm>
          <a:custGeom>
            <a:avLst/>
            <a:gdLst/>
            <a:ahLst/>
            <a:cxnLst/>
            <a:rect l="l" t="t" r="r" b="b"/>
            <a:pathLst>
              <a:path w="12136" h="10699" extrusionOk="0">
                <a:moveTo>
                  <a:pt x="6069" y="1"/>
                </a:moveTo>
                <a:cubicBezTo>
                  <a:pt x="3975" y="1"/>
                  <a:pt x="1990" y="1241"/>
                  <a:pt x="1135" y="3296"/>
                </a:cubicBezTo>
                <a:cubicBezTo>
                  <a:pt x="1" y="6041"/>
                  <a:pt x="1294" y="9165"/>
                  <a:pt x="4019" y="10299"/>
                </a:cubicBezTo>
                <a:cubicBezTo>
                  <a:pt x="4682" y="10570"/>
                  <a:pt x="5371" y="10698"/>
                  <a:pt x="6048" y="10698"/>
                </a:cubicBezTo>
                <a:cubicBezTo>
                  <a:pt x="8154" y="10698"/>
                  <a:pt x="10159" y="9456"/>
                  <a:pt x="11001" y="7394"/>
                </a:cubicBezTo>
                <a:cubicBezTo>
                  <a:pt x="12135" y="4669"/>
                  <a:pt x="10842" y="1546"/>
                  <a:pt x="8117" y="412"/>
                </a:cubicBezTo>
                <a:cubicBezTo>
                  <a:pt x="7447" y="133"/>
                  <a:pt x="6752" y="1"/>
                  <a:pt x="606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18"/>
          <p:cNvSpPr/>
          <p:nvPr/>
        </p:nvSpPr>
        <p:spPr>
          <a:xfrm rot="-5400000">
            <a:off x="-677991" y="201698"/>
            <a:ext cx="1683182" cy="716650"/>
          </a:xfrm>
          <a:custGeom>
            <a:avLst/>
            <a:gdLst/>
            <a:ahLst/>
            <a:cxnLst/>
            <a:rect l="l" t="t" r="r" b="b"/>
            <a:pathLst>
              <a:path w="17010" h="7242" extrusionOk="0">
                <a:moveTo>
                  <a:pt x="1" y="1"/>
                </a:moveTo>
                <a:cubicBezTo>
                  <a:pt x="677" y="4099"/>
                  <a:pt x="4238" y="7242"/>
                  <a:pt x="8515" y="7242"/>
                </a:cubicBezTo>
                <a:cubicBezTo>
                  <a:pt x="12792" y="7242"/>
                  <a:pt x="16333" y="4099"/>
                  <a:pt x="1700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1" name="Google Shape;361;p18"/>
          <p:cNvGrpSpPr/>
          <p:nvPr/>
        </p:nvGrpSpPr>
        <p:grpSpPr>
          <a:xfrm rot="10172325" flipH="1">
            <a:off x="162250" y="1074149"/>
            <a:ext cx="306767" cy="476335"/>
            <a:chOff x="4452729" y="352000"/>
            <a:chExt cx="225596" cy="350302"/>
          </a:xfrm>
        </p:grpSpPr>
        <p:sp>
          <p:nvSpPr>
            <p:cNvPr id="362" name="Google Shape;362;p18"/>
            <p:cNvSpPr/>
            <p:nvPr/>
          </p:nvSpPr>
          <p:spPr>
            <a:xfrm>
              <a:off x="4624575" y="352000"/>
              <a:ext cx="53750" cy="53225"/>
            </a:xfrm>
            <a:custGeom>
              <a:avLst/>
              <a:gdLst/>
              <a:ahLst/>
              <a:cxnLst/>
              <a:rect l="l" t="t" r="r" b="b"/>
              <a:pathLst>
                <a:path w="2150" h="2129" extrusionOk="0">
                  <a:moveTo>
                    <a:pt x="1075" y="0"/>
                  </a:moveTo>
                  <a:cubicBezTo>
                    <a:pt x="478" y="0"/>
                    <a:pt x="1" y="478"/>
                    <a:pt x="1" y="1075"/>
                  </a:cubicBezTo>
                  <a:cubicBezTo>
                    <a:pt x="1" y="1671"/>
                    <a:pt x="478" y="2129"/>
                    <a:pt x="1075" y="2129"/>
                  </a:cubicBezTo>
                  <a:cubicBezTo>
                    <a:pt x="1672" y="2129"/>
                    <a:pt x="2149" y="1671"/>
                    <a:pt x="2149" y="1075"/>
                  </a:cubicBezTo>
                  <a:cubicBezTo>
                    <a:pt x="2149" y="478"/>
                    <a:pt x="1672" y="0"/>
                    <a:pt x="10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18"/>
            <p:cNvSpPr/>
            <p:nvPr/>
          </p:nvSpPr>
          <p:spPr>
            <a:xfrm>
              <a:off x="4452729" y="426046"/>
              <a:ext cx="62200" cy="62700"/>
            </a:xfrm>
            <a:custGeom>
              <a:avLst/>
              <a:gdLst/>
              <a:ahLst/>
              <a:cxnLst/>
              <a:rect l="l" t="t" r="r" b="b"/>
              <a:pathLst>
                <a:path w="2488" h="2508" extrusionOk="0">
                  <a:moveTo>
                    <a:pt x="1254" y="1"/>
                  </a:moveTo>
                  <a:cubicBezTo>
                    <a:pt x="557" y="1"/>
                    <a:pt x="0" y="558"/>
                    <a:pt x="0" y="1254"/>
                  </a:cubicBezTo>
                  <a:cubicBezTo>
                    <a:pt x="0" y="1950"/>
                    <a:pt x="557" y="2507"/>
                    <a:pt x="1254" y="2507"/>
                  </a:cubicBezTo>
                  <a:cubicBezTo>
                    <a:pt x="1950" y="2507"/>
                    <a:pt x="2487" y="1950"/>
                    <a:pt x="2487" y="1254"/>
                  </a:cubicBezTo>
                  <a:cubicBezTo>
                    <a:pt x="2487" y="558"/>
                    <a:pt x="1950" y="1"/>
                    <a:pt x="125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18"/>
            <p:cNvSpPr/>
            <p:nvPr/>
          </p:nvSpPr>
          <p:spPr>
            <a:xfrm>
              <a:off x="4503927" y="572104"/>
              <a:ext cx="130152" cy="130197"/>
            </a:xfrm>
            <a:custGeom>
              <a:avLst/>
              <a:gdLst/>
              <a:ahLst/>
              <a:cxnLst/>
              <a:rect l="l" t="t" r="r" b="b"/>
              <a:pathLst>
                <a:path w="2845" h="2846" extrusionOk="0">
                  <a:moveTo>
                    <a:pt x="1432" y="1"/>
                  </a:moveTo>
                  <a:cubicBezTo>
                    <a:pt x="656" y="1"/>
                    <a:pt x="0" y="618"/>
                    <a:pt x="0" y="1413"/>
                  </a:cubicBezTo>
                  <a:cubicBezTo>
                    <a:pt x="0" y="2189"/>
                    <a:pt x="637" y="2846"/>
                    <a:pt x="1432" y="2846"/>
                  </a:cubicBezTo>
                  <a:cubicBezTo>
                    <a:pt x="2188" y="2846"/>
                    <a:pt x="2845" y="2209"/>
                    <a:pt x="2845" y="1413"/>
                  </a:cubicBezTo>
                  <a:cubicBezTo>
                    <a:pt x="2845" y="618"/>
                    <a:pt x="2188" y="1"/>
                    <a:pt x="143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5" name="Google Shape;365;p18"/>
          <p:cNvSpPr txBox="1">
            <a:spLocks noGrp="1"/>
          </p:cNvSpPr>
          <p:nvPr>
            <p:ph type="title" idx="7" hasCustomPrompt="1"/>
          </p:nvPr>
        </p:nvSpPr>
        <p:spPr>
          <a:xfrm>
            <a:off x="1500475" y="2163625"/>
            <a:ext cx="1047000" cy="577800"/>
          </a:xfrm>
          <a:prstGeom prst="rect">
            <a:avLst/>
          </a:prstGeom>
          <a:noFill/>
        </p:spPr>
        <p:txBody>
          <a:bodyPr spcFirstLastPara="1" wrap="square" lIns="91425" tIns="91425" rIns="91425" bIns="91425" anchor="ctr" anchorCtr="0">
            <a:normAutofit/>
          </a:bodyPr>
          <a:lstStyle>
            <a:lvl1pPr lvl="0" algn="ctr" rtl="0">
              <a:spcBef>
                <a:spcPts val="0"/>
              </a:spcBef>
              <a:spcAft>
                <a:spcPts val="0"/>
              </a:spcAft>
              <a:buSzPts val="3600"/>
              <a:buNone/>
              <a:defRPr sz="3600">
                <a:solidFill>
                  <a:schemeClr val="accent4"/>
                </a:solidFill>
              </a:defRPr>
            </a:lvl1pPr>
            <a:lvl2pPr lvl="1" algn="ctr" rtl="0">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
        <p:nvSpPr>
          <p:cNvPr id="366" name="Google Shape;366;p18"/>
          <p:cNvSpPr txBox="1">
            <a:spLocks noGrp="1"/>
          </p:cNvSpPr>
          <p:nvPr>
            <p:ph type="title" idx="8" hasCustomPrompt="1"/>
          </p:nvPr>
        </p:nvSpPr>
        <p:spPr>
          <a:xfrm>
            <a:off x="4041675" y="2163625"/>
            <a:ext cx="1047000" cy="577800"/>
          </a:xfrm>
          <a:prstGeom prst="rect">
            <a:avLst/>
          </a:prstGeom>
          <a:noFill/>
        </p:spPr>
        <p:txBody>
          <a:bodyPr spcFirstLastPara="1" wrap="square" lIns="91425" tIns="91425" rIns="91425" bIns="91425" anchor="ctr" anchorCtr="0">
            <a:normAutofit/>
          </a:bodyPr>
          <a:lstStyle>
            <a:lvl1pPr lvl="0" algn="ctr" rtl="0">
              <a:spcBef>
                <a:spcPts val="0"/>
              </a:spcBef>
              <a:spcAft>
                <a:spcPts val="0"/>
              </a:spcAft>
              <a:buSzPts val="3600"/>
              <a:buNone/>
              <a:defRPr sz="3600">
                <a:solidFill>
                  <a:schemeClr val="accent1"/>
                </a:solidFill>
              </a:defRPr>
            </a:lvl1pPr>
            <a:lvl2pPr lvl="1" algn="ctr" rtl="0">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
        <p:nvSpPr>
          <p:cNvPr id="367" name="Google Shape;367;p18"/>
          <p:cNvSpPr txBox="1">
            <a:spLocks noGrp="1"/>
          </p:cNvSpPr>
          <p:nvPr>
            <p:ph type="title" idx="9" hasCustomPrompt="1"/>
          </p:nvPr>
        </p:nvSpPr>
        <p:spPr>
          <a:xfrm>
            <a:off x="6499937" y="2163625"/>
            <a:ext cx="1047000" cy="577800"/>
          </a:xfrm>
          <a:prstGeom prst="rect">
            <a:avLst/>
          </a:prstGeom>
          <a:noFill/>
        </p:spPr>
        <p:txBody>
          <a:bodyPr spcFirstLastPara="1" wrap="square" lIns="91425" tIns="91425" rIns="91425" bIns="91425" anchor="ctr" anchorCtr="0">
            <a:normAutofit/>
          </a:bodyPr>
          <a:lstStyle>
            <a:lvl1pPr lvl="0" algn="ctr" rtl="0">
              <a:spcBef>
                <a:spcPts val="0"/>
              </a:spcBef>
              <a:spcAft>
                <a:spcPts val="0"/>
              </a:spcAft>
              <a:buSzPts val="3600"/>
              <a:buNone/>
              <a:defRPr sz="3600">
                <a:solidFill>
                  <a:schemeClr val="accent3"/>
                </a:solidFill>
              </a:defRPr>
            </a:lvl1pPr>
            <a:lvl2pPr lvl="1" algn="ctr" rtl="0">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ection title and description 1">
  <p:cSld name="CUSTOM_4_1">
    <p:bg>
      <p:bgPr>
        <a:blipFill>
          <a:blip r:embed="rId2">
            <a:alphaModFix/>
          </a:blip>
          <a:stretch>
            <a:fillRect/>
          </a:stretch>
        </a:blipFill>
        <a:effectLst/>
      </p:bgPr>
    </p:bg>
    <p:spTree>
      <p:nvGrpSpPr>
        <p:cNvPr id="1" name="Shape 368"/>
        <p:cNvGrpSpPr/>
        <p:nvPr/>
      </p:nvGrpSpPr>
      <p:grpSpPr>
        <a:xfrm>
          <a:off x="0" y="0"/>
          <a:ext cx="0" cy="0"/>
          <a:chOff x="0" y="0"/>
          <a:chExt cx="0" cy="0"/>
        </a:xfrm>
      </p:grpSpPr>
      <p:grpSp>
        <p:nvGrpSpPr>
          <p:cNvPr id="369" name="Google Shape;369;p19"/>
          <p:cNvGrpSpPr/>
          <p:nvPr/>
        </p:nvGrpSpPr>
        <p:grpSpPr>
          <a:xfrm>
            <a:off x="2606003" y="545002"/>
            <a:ext cx="3887739" cy="2848111"/>
            <a:chOff x="2862041" y="521294"/>
            <a:chExt cx="3419897" cy="2848111"/>
          </a:xfrm>
        </p:grpSpPr>
        <p:grpSp>
          <p:nvGrpSpPr>
            <p:cNvPr id="370" name="Google Shape;370;p19"/>
            <p:cNvGrpSpPr/>
            <p:nvPr/>
          </p:nvGrpSpPr>
          <p:grpSpPr>
            <a:xfrm>
              <a:off x="2862041" y="799915"/>
              <a:ext cx="3419897" cy="2569490"/>
              <a:chOff x="4696250" y="3980150"/>
              <a:chExt cx="1525650" cy="1146275"/>
            </a:xfrm>
          </p:grpSpPr>
          <p:sp>
            <p:nvSpPr>
              <p:cNvPr id="371" name="Google Shape;371;p19"/>
              <p:cNvSpPr/>
              <p:nvPr/>
            </p:nvSpPr>
            <p:spPr>
              <a:xfrm>
                <a:off x="4709325" y="3987125"/>
                <a:ext cx="1503850" cy="1131650"/>
              </a:xfrm>
              <a:custGeom>
                <a:avLst/>
                <a:gdLst/>
                <a:ahLst/>
                <a:cxnLst/>
                <a:rect l="l" t="t" r="r" b="b"/>
                <a:pathLst>
                  <a:path w="60154" h="45266" extrusionOk="0">
                    <a:moveTo>
                      <a:pt x="35770" y="0"/>
                    </a:moveTo>
                    <a:cubicBezTo>
                      <a:pt x="33608" y="0"/>
                      <a:pt x="21525" y="487"/>
                      <a:pt x="18796" y="880"/>
                    </a:cubicBezTo>
                    <a:cubicBezTo>
                      <a:pt x="15979" y="1285"/>
                      <a:pt x="1040" y="1285"/>
                      <a:pt x="663" y="1313"/>
                    </a:cubicBezTo>
                    <a:cubicBezTo>
                      <a:pt x="663" y="1313"/>
                      <a:pt x="21" y="39657"/>
                      <a:pt x="7" y="41861"/>
                    </a:cubicBezTo>
                    <a:cubicBezTo>
                      <a:pt x="1" y="42895"/>
                      <a:pt x="464" y="43171"/>
                      <a:pt x="961" y="43171"/>
                    </a:cubicBezTo>
                    <a:cubicBezTo>
                      <a:pt x="1530" y="43171"/>
                      <a:pt x="2141" y="42810"/>
                      <a:pt x="2142" y="42810"/>
                    </a:cubicBezTo>
                    <a:lnTo>
                      <a:pt x="2142" y="42810"/>
                    </a:lnTo>
                    <a:lnTo>
                      <a:pt x="1374" y="45251"/>
                    </a:lnTo>
                    <a:cubicBezTo>
                      <a:pt x="1374" y="45251"/>
                      <a:pt x="2679" y="45265"/>
                      <a:pt x="4452" y="45265"/>
                    </a:cubicBezTo>
                    <a:cubicBezTo>
                      <a:pt x="7898" y="45265"/>
                      <a:pt x="13113" y="45211"/>
                      <a:pt x="13942" y="44888"/>
                    </a:cubicBezTo>
                    <a:cubicBezTo>
                      <a:pt x="15197" y="44386"/>
                      <a:pt x="31936" y="44763"/>
                      <a:pt x="35046" y="44344"/>
                    </a:cubicBezTo>
                    <a:cubicBezTo>
                      <a:pt x="38129" y="43926"/>
                      <a:pt x="60154" y="43926"/>
                      <a:pt x="60154" y="43926"/>
                    </a:cubicBezTo>
                    <a:lnTo>
                      <a:pt x="59917" y="41624"/>
                    </a:lnTo>
                    <a:cubicBezTo>
                      <a:pt x="59917" y="41624"/>
                      <a:pt x="59735" y="32962"/>
                      <a:pt x="59666" y="30535"/>
                    </a:cubicBezTo>
                    <a:cubicBezTo>
                      <a:pt x="59596" y="28108"/>
                      <a:pt x="58801" y="2136"/>
                      <a:pt x="58801" y="2136"/>
                    </a:cubicBezTo>
                    <a:lnTo>
                      <a:pt x="56820" y="1647"/>
                    </a:lnTo>
                    <a:lnTo>
                      <a:pt x="56499" y="755"/>
                    </a:lnTo>
                    <a:cubicBezTo>
                      <a:pt x="56499" y="755"/>
                      <a:pt x="50543" y="308"/>
                      <a:pt x="49525" y="239"/>
                    </a:cubicBezTo>
                    <a:cubicBezTo>
                      <a:pt x="48521" y="169"/>
                      <a:pt x="37571" y="43"/>
                      <a:pt x="35925" y="2"/>
                    </a:cubicBezTo>
                    <a:cubicBezTo>
                      <a:pt x="35881" y="1"/>
                      <a:pt x="35829" y="0"/>
                      <a:pt x="357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19"/>
              <p:cNvSpPr/>
              <p:nvPr/>
            </p:nvSpPr>
            <p:spPr>
              <a:xfrm>
                <a:off x="4696250" y="3980150"/>
                <a:ext cx="1459750" cy="1096075"/>
              </a:xfrm>
              <a:custGeom>
                <a:avLst/>
                <a:gdLst/>
                <a:ahLst/>
                <a:cxnLst/>
                <a:rect l="l" t="t" r="r" b="b"/>
                <a:pathLst>
                  <a:path w="58390" h="43843" extrusionOk="0">
                    <a:moveTo>
                      <a:pt x="35122" y="602"/>
                    </a:moveTo>
                    <a:cubicBezTo>
                      <a:pt x="36655" y="602"/>
                      <a:pt x="38189" y="627"/>
                      <a:pt x="39726" y="685"/>
                    </a:cubicBezTo>
                    <a:cubicBezTo>
                      <a:pt x="41880" y="774"/>
                      <a:pt x="44007" y="801"/>
                      <a:pt x="46142" y="801"/>
                    </a:cubicBezTo>
                    <a:cubicBezTo>
                      <a:pt x="46676" y="801"/>
                      <a:pt x="47211" y="799"/>
                      <a:pt x="47747" y="797"/>
                    </a:cubicBezTo>
                    <a:cubicBezTo>
                      <a:pt x="47948" y="792"/>
                      <a:pt x="48149" y="790"/>
                      <a:pt x="48350" y="790"/>
                    </a:cubicBezTo>
                    <a:cubicBezTo>
                      <a:pt x="49492" y="790"/>
                      <a:pt x="50613" y="855"/>
                      <a:pt x="51764" y="950"/>
                    </a:cubicBezTo>
                    <a:cubicBezTo>
                      <a:pt x="52503" y="1006"/>
                      <a:pt x="53256" y="1076"/>
                      <a:pt x="54009" y="1145"/>
                    </a:cubicBezTo>
                    <a:cubicBezTo>
                      <a:pt x="54372" y="1173"/>
                      <a:pt x="54763" y="1215"/>
                      <a:pt x="55125" y="1229"/>
                    </a:cubicBezTo>
                    <a:cubicBezTo>
                      <a:pt x="55160" y="1230"/>
                      <a:pt x="55199" y="1231"/>
                      <a:pt x="55242" y="1231"/>
                    </a:cubicBezTo>
                    <a:cubicBezTo>
                      <a:pt x="55383" y="1231"/>
                      <a:pt x="55565" y="1225"/>
                      <a:pt x="55751" y="1225"/>
                    </a:cubicBezTo>
                    <a:cubicBezTo>
                      <a:pt x="56056" y="1225"/>
                      <a:pt x="56371" y="1241"/>
                      <a:pt x="56534" y="1327"/>
                    </a:cubicBezTo>
                    <a:cubicBezTo>
                      <a:pt x="57064" y="1606"/>
                      <a:pt x="56980" y="2847"/>
                      <a:pt x="56994" y="3279"/>
                    </a:cubicBezTo>
                    <a:cubicBezTo>
                      <a:pt x="56994" y="4116"/>
                      <a:pt x="57008" y="4939"/>
                      <a:pt x="57022" y="5776"/>
                    </a:cubicBezTo>
                    <a:cubicBezTo>
                      <a:pt x="57036" y="7366"/>
                      <a:pt x="57078" y="8957"/>
                      <a:pt x="57120" y="10533"/>
                    </a:cubicBezTo>
                    <a:cubicBezTo>
                      <a:pt x="57190" y="13783"/>
                      <a:pt x="57246" y="17019"/>
                      <a:pt x="57343" y="20269"/>
                    </a:cubicBezTo>
                    <a:cubicBezTo>
                      <a:pt x="57522" y="27439"/>
                      <a:pt x="57728" y="34608"/>
                      <a:pt x="57787" y="41792"/>
                    </a:cubicBezTo>
                    <a:lnTo>
                      <a:pt x="57787" y="41792"/>
                    </a:lnTo>
                    <a:cubicBezTo>
                      <a:pt x="42918" y="42486"/>
                      <a:pt x="28022" y="42296"/>
                      <a:pt x="13140" y="42698"/>
                    </a:cubicBezTo>
                    <a:cubicBezTo>
                      <a:pt x="8992" y="42823"/>
                      <a:pt x="4857" y="43002"/>
                      <a:pt x="709" y="43236"/>
                    </a:cubicBezTo>
                    <a:lnTo>
                      <a:pt x="709" y="43236"/>
                    </a:lnTo>
                    <a:cubicBezTo>
                      <a:pt x="534" y="29454"/>
                      <a:pt x="726" y="15671"/>
                      <a:pt x="1272" y="1903"/>
                    </a:cubicBezTo>
                    <a:lnTo>
                      <a:pt x="1272" y="1903"/>
                    </a:lnTo>
                    <a:cubicBezTo>
                      <a:pt x="7832" y="1671"/>
                      <a:pt x="14405" y="1516"/>
                      <a:pt x="20951" y="1117"/>
                    </a:cubicBezTo>
                    <a:cubicBezTo>
                      <a:pt x="25681" y="844"/>
                      <a:pt x="30394" y="602"/>
                      <a:pt x="35122" y="602"/>
                    </a:cubicBezTo>
                    <a:close/>
                    <a:moveTo>
                      <a:pt x="34303" y="1"/>
                    </a:moveTo>
                    <a:cubicBezTo>
                      <a:pt x="34214" y="1"/>
                      <a:pt x="34124" y="1"/>
                      <a:pt x="34035" y="2"/>
                    </a:cubicBezTo>
                    <a:cubicBezTo>
                      <a:pt x="30855" y="2"/>
                      <a:pt x="27661" y="141"/>
                      <a:pt x="24494" y="336"/>
                    </a:cubicBezTo>
                    <a:cubicBezTo>
                      <a:pt x="16683" y="783"/>
                      <a:pt x="8858" y="1062"/>
                      <a:pt x="1047" y="1327"/>
                    </a:cubicBezTo>
                    <a:cubicBezTo>
                      <a:pt x="879" y="1327"/>
                      <a:pt x="740" y="1466"/>
                      <a:pt x="740" y="1620"/>
                    </a:cubicBezTo>
                    <a:cubicBezTo>
                      <a:pt x="182" y="15554"/>
                      <a:pt x="0" y="29517"/>
                      <a:pt x="168" y="43451"/>
                    </a:cubicBezTo>
                    <a:cubicBezTo>
                      <a:pt x="144" y="43599"/>
                      <a:pt x="238" y="43684"/>
                      <a:pt x="354" y="43706"/>
                    </a:cubicBezTo>
                    <a:lnTo>
                      <a:pt x="354" y="43706"/>
                    </a:lnTo>
                    <a:cubicBezTo>
                      <a:pt x="396" y="43785"/>
                      <a:pt x="474" y="43842"/>
                      <a:pt x="587" y="43842"/>
                    </a:cubicBezTo>
                    <a:cubicBezTo>
                      <a:pt x="592" y="43842"/>
                      <a:pt x="596" y="43842"/>
                      <a:pt x="600" y="43842"/>
                    </a:cubicBezTo>
                    <a:cubicBezTo>
                      <a:pt x="15567" y="42935"/>
                      <a:pt x="30576" y="43103"/>
                      <a:pt x="45557" y="42796"/>
                    </a:cubicBezTo>
                    <a:cubicBezTo>
                      <a:pt x="49741" y="42698"/>
                      <a:pt x="53926" y="42559"/>
                      <a:pt x="58096" y="42377"/>
                    </a:cubicBezTo>
                    <a:cubicBezTo>
                      <a:pt x="58250" y="42377"/>
                      <a:pt x="58389" y="42252"/>
                      <a:pt x="58389" y="42071"/>
                    </a:cubicBezTo>
                    <a:cubicBezTo>
                      <a:pt x="58334" y="35347"/>
                      <a:pt x="58166" y="28610"/>
                      <a:pt x="57985" y="21901"/>
                    </a:cubicBezTo>
                    <a:cubicBezTo>
                      <a:pt x="57901" y="18539"/>
                      <a:pt x="57817" y="15192"/>
                      <a:pt x="57748" y="11830"/>
                    </a:cubicBezTo>
                    <a:cubicBezTo>
                      <a:pt x="57678" y="8622"/>
                      <a:pt x="57720" y="5386"/>
                      <a:pt x="57552" y="2205"/>
                    </a:cubicBezTo>
                    <a:cubicBezTo>
                      <a:pt x="57497" y="1229"/>
                      <a:pt x="57497" y="825"/>
                      <a:pt x="56423" y="755"/>
                    </a:cubicBezTo>
                    <a:cubicBezTo>
                      <a:pt x="54763" y="643"/>
                      <a:pt x="53117" y="490"/>
                      <a:pt x="51471" y="350"/>
                    </a:cubicBezTo>
                    <a:cubicBezTo>
                      <a:pt x="50291" y="259"/>
                      <a:pt x="49116" y="234"/>
                      <a:pt x="47942" y="234"/>
                    </a:cubicBezTo>
                    <a:cubicBezTo>
                      <a:pt x="46570" y="234"/>
                      <a:pt x="45199" y="268"/>
                      <a:pt x="43822" y="268"/>
                    </a:cubicBezTo>
                    <a:cubicBezTo>
                      <a:pt x="43689" y="268"/>
                      <a:pt x="43556" y="267"/>
                      <a:pt x="43422" y="267"/>
                    </a:cubicBezTo>
                    <a:cubicBezTo>
                      <a:pt x="40373" y="226"/>
                      <a:pt x="37351" y="1"/>
                      <a:pt x="343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19"/>
              <p:cNvSpPr/>
              <p:nvPr/>
            </p:nvSpPr>
            <p:spPr>
              <a:xfrm>
                <a:off x="4736350" y="4027550"/>
                <a:ext cx="1485550" cy="1098875"/>
              </a:xfrm>
              <a:custGeom>
                <a:avLst/>
                <a:gdLst/>
                <a:ahLst/>
                <a:cxnLst/>
                <a:rect l="l" t="t" r="r" b="b"/>
                <a:pathLst>
                  <a:path w="59422" h="43955" extrusionOk="0">
                    <a:moveTo>
                      <a:pt x="56133" y="0"/>
                    </a:moveTo>
                    <a:cubicBezTo>
                      <a:pt x="55797" y="0"/>
                      <a:pt x="55642" y="521"/>
                      <a:pt x="56018" y="588"/>
                    </a:cubicBezTo>
                    <a:cubicBezTo>
                      <a:pt x="56509" y="662"/>
                      <a:pt x="56988" y="736"/>
                      <a:pt x="57476" y="809"/>
                    </a:cubicBezTo>
                    <a:lnTo>
                      <a:pt x="57476" y="809"/>
                    </a:lnTo>
                    <a:cubicBezTo>
                      <a:pt x="57824" y="12401"/>
                      <a:pt x="58252" y="23965"/>
                      <a:pt x="58487" y="35544"/>
                    </a:cubicBezTo>
                    <a:cubicBezTo>
                      <a:pt x="58541" y="37756"/>
                      <a:pt x="58530" y="39943"/>
                      <a:pt x="58781" y="42153"/>
                    </a:cubicBezTo>
                    <a:lnTo>
                      <a:pt x="58781" y="42153"/>
                    </a:lnTo>
                    <a:cubicBezTo>
                      <a:pt x="58710" y="42162"/>
                      <a:pt x="58637" y="42166"/>
                      <a:pt x="58562" y="42166"/>
                    </a:cubicBezTo>
                    <a:cubicBezTo>
                      <a:pt x="58218" y="42166"/>
                      <a:pt x="57847" y="42086"/>
                      <a:pt x="57552" y="42058"/>
                    </a:cubicBezTo>
                    <a:cubicBezTo>
                      <a:pt x="56716" y="41988"/>
                      <a:pt x="55865" y="42016"/>
                      <a:pt x="55000" y="41988"/>
                    </a:cubicBezTo>
                    <a:cubicBezTo>
                      <a:pt x="53856" y="41972"/>
                      <a:pt x="52712" y="41965"/>
                      <a:pt x="51568" y="41965"/>
                    </a:cubicBezTo>
                    <a:cubicBezTo>
                      <a:pt x="50759" y="41965"/>
                      <a:pt x="49950" y="41968"/>
                      <a:pt x="49141" y="41974"/>
                    </a:cubicBezTo>
                    <a:cubicBezTo>
                      <a:pt x="45166" y="42030"/>
                      <a:pt x="41233" y="42295"/>
                      <a:pt x="37257" y="42462"/>
                    </a:cubicBezTo>
                    <a:cubicBezTo>
                      <a:pt x="35961" y="42522"/>
                      <a:pt x="34664" y="42539"/>
                      <a:pt x="33367" y="42539"/>
                    </a:cubicBezTo>
                    <a:cubicBezTo>
                      <a:pt x="31538" y="42539"/>
                      <a:pt x="29709" y="42505"/>
                      <a:pt x="27877" y="42505"/>
                    </a:cubicBezTo>
                    <a:cubicBezTo>
                      <a:pt x="27052" y="42505"/>
                      <a:pt x="26227" y="42512"/>
                      <a:pt x="25401" y="42532"/>
                    </a:cubicBezTo>
                    <a:cubicBezTo>
                      <a:pt x="21481" y="42616"/>
                      <a:pt x="17548" y="42825"/>
                      <a:pt x="13614" y="43020"/>
                    </a:cubicBezTo>
                    <a:cubicBezTo>
                      <a:pt x="9278" y="43224"/>
                      <a:pt x="4941" y="43415"/>
                      <a:pt x="617" y="43424"/>
                    </a:cubicBezTo>
                    <a:lnTo>
                      <a:pt x="617" y="43424"/>
                    </a:lnTo>
                    <a:cubicBezTo>
                      <a:pt x="703" y="42914"/>
                      <a:pt x="800" y="42397"/>
                      <a:pt x="879" y="41890"/>
                    </a:cubicBezTo>
                    <a:cubicBezTo>
                      <a:pt x="947" y="41627"/>
                      <a:pt x="762" y="41467"/>
                      <a:pt x="594" y="41467"/>
                    </a:cubicBezTo>
                    <a:cubicBezTo>
                      <a:pt x="486" y="41467"/>
                      <a:pt x="385" y="41534"/>
                      <a:pt x="363" y="41681"/>
                    </a:cubicBezTo>
                    <a:cubicBezTo>
                      <a:pt x="252" y="42309"/>
                      <a:pt x="140" y="42950"/>
                      <a:pt x="28" y="43578"/>
                    </a:cubicBezTo>
                    <a:cubicBezTo>
                      <a:pt x="0" y="43773"/>
                      <a:pt x="112" y="43955"/>
                      <a:pt x="307" y="43955"/>
                    </a:cubicBezTo>
                    <a:cubicBezTo>
                      <a:pt x="8300" y="43927"/>
                      <a:pt x="16251" y="43327"/>
                      <a:pt x="24229" y="43090"/>
                    </a:cubicBezTo>
                    <a:cubicBezTo>
                      <a:pt x="25440" y="43056"/>
                      <a:pt x="26649" y="43047"/>
                      <a:pt x="27857" y="43047"/>
                    </a:cubicBezTo>
                    <a:cubicBezTo>
                      <a:pt x="29450" y="43047"/>
                      <a:pt x="31040" y="43063"/>
                      <a:pt x="32629" y="43063"/>
                    </a:cubicBezTo>
                    <a:cubicBezTo>
                      <a:pt x="33834" y="43063"/>
                      <a:pt x="35037" y="43054"/>
                      <a:pt x="36239" y="43020"/>
                    </a:cubicBezTo>
                    <a:cubicBezTo>
                      <a:pt x="40200" y="42936"/>
                      <a:pt x="44162" y="42588"/>
                      <a:pt x="48137" y="42518"/>
                    </a:cubicBezTo>
                    <a:cubicBezTo>
                      <a:pt x="49253" y="42497"/>
                      <a:pt x="50372" y="42487"/>
                      <a:pt x="51492" y="42487"/>
                    </a:cubicBezTo>
                    <a:cubicBezTo>
                      <a:pt x="52611" y="42487"/>
                      <a:pt x="53731" y="42497"/>
                      <a:pt x="54846" y="42518"/>
                    </a:cubicBezTo>
                    <a:cubicBezTo>
                      <a:pt x="55767" y="42532"/>
                      <a:pt x="56716" y="42518"/>
                      <a:pt x="57636" y="42602"/>
                    </a:cubicBezTo>
                    <a:cubicBezTo>
                      <a:pt x="57950" y="42629"/>
                      <a:pt x="58311" y="42696"/>
                      <a:pt x="58650" y="42696"/>
                    </a:cubicBezTo>
                    <a:cubicBezTo>
                      <a:pt x="58839" y="42696"/>
                      <a:pt x="59020" y="42675"/>
                      <a:pt x="59184" y="42616"/>
                    </a:cubicBezTo>
                    <a:cubicBezTo>
                      <a:pt x="59296" y="42588"/>
                      <a:pt x="59422" y="42462"/>
                      <a:pt x="59394" y="42337"/>
                    </a:cubicBezTo>
                    <a:cubicBezTo>
                      <a:pt x="59171" y="40481"/>
                      <a:pt x="59143" y="38612"/>
                      <a:pt x="59101" y="36729"/>
                    </a:cubicBezTo>
                    <a:cubicBezTo>
                      <a:pt x="59045" y="33828"/>
                      <a:pt x="58975" y="30955"/>
                      <a:pt x="58892" y="28067"/>
                    </a:cubicBezTo>
                    <a:cubicBezTo>
                      <a:pt x="58738" y="22237"/>
                      <a:pt x="58543" y="16434"/>
                      <a:pt x="58348" y="10604"/>
                    </a:cubicBezTo>
                    <a:cubicBezTo>
                      <a:pt x="58250" y="7256"/>
                      <a:pt x="58138" y="3894"/>
                      <a:pt x="58041" y="547"/>
                    </a:cubicBezTo>
                    <a:cubicBezTo>
                      <a:pt x="58041" y="421"/>
                      <a:pt x="57957" y="282"/>
                      <a:pt x="57831" y="268"/>
                    </a:cubicBezTo>
                    <a:cubicBezTo>
                      <a:pt x="57273" y="184"/>
                      <a:pt x="56730" y="100"/>
                      <a:pt x="56172" y="3"/>
                    </a:cubicBezTo>
                    <a:cubicBezTo>
                      <a:pt x="56158" y="1"/>
                      <a:pt x="56146" y="0"/>
                      <a:pt x="561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4" name="Google Shape;374;p19"/>
            <p:cNvGrpSpPr/>
            <p:nvPr/>
          </p:nvGrpSpPr>
          <p:grpSpPr>
            <a:xfrm>
              <a:off x="3034125" y="521294"/>
              <a:ext cx="2955000" cy="853713"/>
              <a:chOff x="3034125" y="521294"/>
              <a:chExt cx="2955000" cy="853713"/>
            </a:xfrm>
          </p:grpSpPr>
          <p:grpSp>
            <p:nvGrpSpPr>
              <p:cNvPr id="375" name="Google Shape;375;p19"/>
              <p:cNvGrpSpPr/>
              <p:nvPr/>
            </p:nvGrpSpPr>
            <p:grpSpPr>
              <a:xfrm>
                <a:off x="3034125" y="970175"/>
                <a:ext cx="854375" cy="100200"/>
                <a:chOff x="4983250" y="2368850"/>
                <a:chExt cx="854375" cy="100200"/>
              </a:xfrm>
            </p:grpSpPr>
            <p:sp>
              <p:nvSpPr>
                <p:cNvPr id="376" name="Google Shape;376;p19"/>
                <p:cNvSpPr/>
                <p:nvPr/>
              </p:nvSpPr>
              <p:spPr>
                <a:xfrm>
                  <a:off x="4983250" y="2369625"/>
                  <a:ext cx="110225" cy="84950"/>
                </a:xfrm>
                <a:custGeom>
                  <a:avLst/>
                  <a:gdLst/>
                  <a:ahLst/>
                  <a:cxnLst/>
                  <a:rect l="l" t="t" r="r" b="b"/>
                  <a:pathLst>
                    <a:path w="4409" h="3398" extrusionOk="0">
                      <a:moveTo>
                        <a:pt x="2511" y="371"/>
                      </a:moveTo>
                      <a:lnTo>
                        <a:pt x="2511" y="371"/>
                      </a:lnTo>
                      <a:cubicBezTo>
                        <a:pt x="3931" y="435"/>
                        <a:pt x="3857" y="3032"/>
                        <a:pt x="2280" y="3032"/>
                      </a:cubicBezTo>
                      <a:cubicBezTo>
                        <a:pt x="2153" y="3032"/>
                        <a:pt x="2016" y="3015"/>
                        <a:pt x="1869" y="2979"/>
                      </a:cubicBezTo>
                      <a:cubicBezTo>
                        <a:pt x="1102" y="2798"/>
                        <a:pt x="419" y="2268"/>
                        <a:pt x="767" y="1403"/>
                      </a:cubicBezTo>
                      <a:cubicBezTo>
                        <a:pt x="995" y="839"/>
                        <a:pt x="1439" y="389"/>
                        <a:pt x="2038" y="389"/>
                      </a:cubicBezTo>
                      <a:cubicBezTo>
                        <a:pt x="2136" y="389"/>
                        <a:pt x="2238" y="401"/>
                        <a:pt x="2343" y="426"/>
                      </a:cubicBezTo>
                      <a:cubicBezTo>
                        <a:pt x="2360" y="430"/>
                        <a:pt x="2376" y="431"/>
                        <a:pt x="2391" y="431"/>
                      </a:cubicBezTo>
                      <a:cubicBezTo>
                        <a:pt x="2439" y="431"/>
                        <a:pt x="2479" y="413"/>
                        <a:pt x="2511" y="371"/>
                      </a:cubicBezTo>
                      <a:close/>
                      <a:moveTo>
                        <a:pt x="2418" y="0"/>
                      </a:moveTo>
                      <a:cubicBezTo>
                        <a:pt x="2328" y="0"/>
                        <a:pt x="2233" y="7"/>
                        <a:pt x="2134" y="22"/>
                      </a:cubicBezTo>
                      <a:cubicBezTo>
                        <a:pt x="2107" y="20"/>
                        <a:pt x="2081" y="20"/>
                        <a:pt x="2054" y="20"/>
                      </a:cubicBezTo>
                      <a:cubicBezTo>
                        <a:pt x="1241" y="20"/>
                        <a:pt x="592" y="634"/>
                        <a:pt x="349" y="1431"/>
                      </a:cubicBezTo>
                      <a:cubicBezTo>
                        <a:pt x="0" y="2560"/>
                        <a:pt x="1102" y="3286"/>
                        <a:pt x="2134" y="3383"/>
                      </a:cubicBezTo>
                      <a:cubicBezTo>
                        <a:pt x="2212" y="3393"/>
                        <a:pt x="2287" y="3397"/>
                        <a:pt x="2359" y="3397"/>
                      </a:cubicBezTo>
                      <a:cubicBezTo>
                        <a:pt x="4334" y="3397"/>
                        <a:pt x="4409" y="0"/>
                        <a:pt x="241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19"/>
                <p:cNvSpPr/>
                <p:nvPr/>
              </p:nvSpPr>
              <p:spPr>
                <a:xfrm>
                  <a:off x="5129350" y="2368850"/>
                  <a:ext cx="99400" cy="86275"/>
                </a:xfrm>
                <a:custGeom>
                  <a:avLst/>
                  <a:gdLst/>
                  <a:ahLst/>
                  <a:cxnLst/>
                  <a:rect l="l" t="t" r="r" b="b"/>
                  <a:pathLst>
                    <a:path w="3976" h="3451" extrusionOk="0">
                      <a:moveTo>
                        <a:pt x="2100" y="370"/>
                      </a:moveTo>
                      <a:cubicBezTo>
                        <a:pt x="2195" y="370"/>
                        <a:pt x="2290" y="380"/>
                        <a:pt x="2386" y="402"/>
                      </a:cubicBezTo>
                      <a:cubicBezTo>
                        <a:pt x="3223" y="569"/>
                        <a:pt x="3669" y="1476"/>
                        <a:pt x="3209" y="2243"/>
                      </a:cubicBezTo>
                      <a:cubicBezTo>
                        <a:pt x="2917" y="2710"/>
                        <a:pt x="2313" y="3098"/>
                        <a:pt x="1739" y="3098"/>
                      </a:cubicBezTo>
                      <a:cubicBezTo>
                        <a:pt x="1627" y="3098"/>
                        <a:pt x="1516" y="3084"/>
                        <a:pt x="1409" y="3052"/>
                      </a:cubicBezTo>
                      <a:cubicBezTo>
                        <a:pt x="698" y="2843"/>
                        <a:pt x="335" y="1796"/>
                        <a:pt x="684" y="1155"/>
                      </a:cubicBezTo>
                      <a:cubicBezTo>
                        <a:pt x="698" y="1113"/>
                        <a:pt x="698" y="1057"/>
                        <a:pt x="698" y="1029"/>
                      </a:cubicBezTo>
                      <a:cubicBezTo>
                        <a:pt x="1088" y="675"/>
                        <a:pt x="1578" y="370"/>
                        <a:pt x="2100" y="370"/>
                      </a:cubicBezTo>
                      <a:close/>
                      <a:moveTo>
                        <a:pt x="2125" y="0"/>
                      </a:moveTo>
                      <a:cubicBezTo>
                        <a:pt x="1458" y="0"/>
                        <a:pt x="803" y="375"/>
                        <a:pt x="321" y="876"/>
                      </a:cubicBezTo>
                      <a:cubicBezTo>
                        <a:pt x="252" y="946"/>
                        <a:pt x="252" y="1029"/>
                        <a:pt x="294" y="1085"/>
                      </a:cubicBezTo>
                      <a:cubicBezTo>
                        <a:pt x="1" y="1824"/>
                        <a:pt x="335" y="2870"/>
                        <a:pt x="1033" y="3275"/>
                      </a:cubicBezTo>
                      <a:cubicBezTo>
                        <a:pt x="1241" y="3397"/>
                        <a:pt x="1472" y="3451"/>
                        <a:pt x="1709" y="3451"/>
                      </a:cubicBezTo>
                      <a:cubicBezTo>
                        <a:pt x="2364" y="3451"/>
                        <a:pt x="3063" y="3045"/>
                        <a:pt x="3432" y="2564"/>
                      </a:cubicBezTo>
                      <a:cubicBezTo>
                        <a:pt x="3976" y="1824"/>
                        <a:pt x="3836" y="736"/>
                        <a:pt x="3013" y="248"/>
                      </a:cubicBezTo>
                      <a:cubicBezTo>
                        <a:pt x="2724" y="75"/>
                        <a:pt x="2423" y="0"/>
                        <a:pt x="212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19"/>
                <p:cNvSpPr/>
                <p:nvPr/>
              </p:nvSpPr>
              <p:spPr>
                <a:xfrm>
                  <a:off x="5277900" y="2371250"/>
                  <a:ext cx="106400" cy="89925"/>
                </a:xfrm>
                <a:custGeom>
                  <a:avLst/>
                  <a:gdLst/>
                  <a:ahLst/>
                  <a:cxnLst/>
                  <a:rect l="l" t="t" r="r" b="b"/>
                  <a:pathLst>
                    <a:path w="4256" h="3597" extrusionOk="0">
                      <a:moveTo>
                        <a:pt x="2118" y="354"/>
                      </a:moveTo>
                      <a:cubicBezTo>
                        <a:pt x="2293" y="354"/>
                        <a:pt x="2469" y="380"/>
                        <a:pt x="2637" y="431"/>
                      </a:cubicBezTo>
                      <a:lnTo>
                        <a:pt x="2679" y="459"/>
                      </a:lnTo>
                      <a:cubicBezTo>
                        <a:pt x="3404" y="891"/>
                        <a:pt x="3809" y="1505"/>
                        <a:pt x="3320" y="2342"/>
                      </a:cubicBezTo>
                      <a:cubicBezTo>
                        <a:pt x="3019" y="2845"/>
                        <a:pt x="2507" y="3225"/>
                        <a:pt x="1957" y="3225"/>
                      </a:cubicBezTo>
                      <a:cubicBezTo>
                        <a:pt x="1744" y="3225"/>
                        <a:pt x="1526" y="3168"/>
                        <a:pt x="1312" y="3039"/>
                      </a:cubicBezTo>
                      <a:cubicBezTo>
                        <a:pt x="628" y="2635"/>
                        <a:pt x="447" y="1700"/>
                        <a:pt x="866" y="1017"/>
                      </a:cubicBezTo>
                      <a:cubicBezTo>
                        <a:pt x="1133" y="564"/>
                        <a:pt x="1622" y="354"/>
                        <a:pt x="2118" y="354"/>
                      </a:cubicBezTo>
                      <a:close/>
                      <a:moveTo>
                        <a:pt x="2120" y="0"/>
                      </a:moveTo>
                      <a:cubicBezTo>
                        <a:pt x="1428" y="0"/>
                        <a:pt x="765" y="357"/>
                        <a:pt x="447" y="1003"/>
                      </a:cubicBezTo>
                      <a:cubicBezTo>
                        <a:pt x="1" y="1896"/>
                        <a:pt x="377" y="3026"/>
                        <a:pt x="1256" y="3444"/>
                      </a:cubicBezTo>
                      <a:cubicBezTo>
                        <a:pt x="1487" y="3549"/>
                        <a:pt x="1715" y="3597"/>
                        <a:pt x="1936" y="3597"/>
                      </a:cubicBezTo>
                      <a:cubicBezTo>
                        <a:pt x="2622" y="3597"/>
                        <a:pt x="3233" y="3139"/>
                        <a:pt x="3613" y="2537"/>
                      </a:cubicBezTo>
                      <a:cubicBezTo>
                        <a:pt x="4255" y="1519"/>
                        <a:pt x="3767" y="710"/>
                        <a:pt x="2860" y="166"/>
                      </a:cubicBezTo>
                      <a:cubicBezTo>
                        <a:pt x="2846" y="152"/>
                        <a:pt x="2818" y="110"/>
                        <a:pt x="2776" y="110"/>
                      </a:cubicBezTo>
                      <a:cubicBezTo>
                        <a:pt x="2561" y="36"/>
                        <a:pt x="2339" y="0"/>
                        <a:pt x="212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19"/>
                <p:cNvSpPr/>
                <p:nvPr/>
              </p:nvSpPr>
              <p:spPr>
                <a:xfrm>
                  <a:off x="5423325" y="2380850"/>
                  <a:ext cx="109800" cy="85275"/>
                </a:xfrm>
                <a:custGeom>
                  <a:avLst/>
                  <a:gdLst/>
                  <a:ahLst/>
                  <a:cxnLst/>
                  <a:rect l="l" t="t" r="r" b="b"/>
                  <a:pathLst>
                    <a:path w="4392" h="3411" extrusionOk="0">
                      <a:moveTo>
                        <a:pt x="2483" y="368"/>
                      </a:moveTo>
                      <a:cubicBezTo>
                        <a:pt x="3900" y="458"/>
                        <a:pt x="3854" y="3046"/>
                        <a:pt x="2267" y="3046"/>
                      </a:cubicBezTo>
                      <a:cubicBezTo>
                        <a:pt x="2136" y="3046"/>
                        <a:pt x="1994" y="3029"/>
                        <a:pt x="1841" y="2990"/>
                      </a:cubicBezTo>
                      <a:cubicBezTo>
                        <a:pt x="1074" y="2795"/>
                        <a:pt x="391" y="2279"/>
                        <a:pt x="740" y="1400"/>
                      </a:cubicBezTo>
                      <a:cubicBezTo>
                        <a:pt x="968" y="847"/>
                        <a:pt x="1414" y="387"/>
                        <a:pt x="2016" y="387"/>
                      </a:cubicBezTo>
                      <a:cubicBezTo>
                        <a:pt x="2112" y="387"/>
                        <a:pt x="2212" y="399"/>
                        <a:pt x="2316" y="424"/>
                      </a:cubicBezTo>
                      <a:cubicBezTo>
                        <a:pt x="2332" y="427"/>
                        <a:pt x="2348" y="429"/>
                        <a:pt x="2363" y="429"/>
                      </a:cubicBezTo>
                      <a:cubicBezTo>
                        <a:pt x="2411" y="429"/>
                        <a:pt x="2451" y="411"/>
                        <a:pt x="2483" y="368"/>
                      </a:cubicBezTo>
                      <a:close/>
                      <a:moveTo>
                        <a:pt x="2383" y="1"/>
                      </a:moveTo>
                      <a:cubicBezTo>
                        <a:pt x="2299" y="1"/>
                        <a:pt x="2212" y="7"/>
                        <a:pt x="2120" y="19"/>
                      </a:cubicBezTo>
                      <a:cubicBezTo>
                        <a:pt x="2102" y="19"/>
                        <a:pt x="2084" y="18"/>
                        <a:pt x="2066" y="18"/>
                      </a:cubicBezTo>
                      <a:cubicBezTo>
                        <a:pt x="1240" y="18"/>
                        <a:pt x="581" y="637"/>
                        <a:pt x="349" y="1442"/>
                      </a:cubicBezTo>
                      <a:cubicBezTo>
                        <a:pt x="0" y="2572"/>
                        <a:pt x="1088" y="3283"/>
                        <a:pt x="2120" y="3395"/>
                      </a:cubicBezTo>
                      <a:cubicBezTo>
                        <a:pt x="2201" y="3405"/>
                        <a:pt x="2279" y="3410"/>
                        <a:pt x="2354" y="3410"/>
                      </a:cubicBezTo>
                      <a:cubicBezTo>
                        <a:pt x="4315" y="3410"/>
                        <a:pt x="4391" y="1"/>
                        <a:pt x="238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19"/>
                <p:cNvSpPr/>
                <p:nvPr/>
              </p:nvSpPr>
              <p:spPr>
                <a:xfrm>
                  <a:off x="5579900" y="2380425"/>
                  <a:ext cx="99750" cy="86425"/>
                </a:xfrm>
                <a:custGeom>
                  <a:avLst/>
                  <a:gdLst/>
                  <a:ahLst/>
                  <a:cxnLst/>
                  <a:rect l="l" t="t" r="r" b="b"/>
                  <a:pathLst>
                    <a:path w="3990" h="3457" extrusionOk="0">
                      <a:moveTo>
                        <a:pt x="2113" y="354"/>
                      </a:moveTo>
                      <a:cubicBezTo>
                        <a:pt x="2208" y="354"/>
                        <a:pt x="2303" y="364"/>
                        <a:pt x="2399" y="385"/>
                      </a:cubicBezTo>
                      <a:cubicBezTo>
                        <a:pt x="3250" y="580"/>
                        <a:pt x="3683" y="1473"/>
                        <a:pt x="3222" y="2240"/>
                      </a:cubicBezTo>
                      <a:cubicBezTo>
                        <a:pt x="2932" y="2705"/>
                        <a:pt x="2321" y="3083"/>
                        <a:pt x="1755" y="3083"/>
                      </a:cubicBezTo>
                      <a:cubicBezTo>
                        <a:pt x="1641" y="3083"/>
                        <a:pt x="1530" y="3068"/>
                        <a:pt x="1423" y="3035"/>
                      </a:cubicBezTo>
                      <a:cubicBezTo>
                        <a:pt x="712" y="2826"/>
                        <a:pt x="335" y="1780"/>
                        <a:pt x="684" y="1138"/>
                      </a:cubicBezTo>
                      <a:cubicBezTo>
                        <a:pt x="712" y="1110"/>
                        <a:pt x="712" y="1054"/>
                        <a:pt x="712" y="1013"/>
                      </a:cubicBezTo>
                      <a:cubicBezTo>
                        <a:pt x="1090" y="658"/>
                        <a:pt x="1588" y="354"/>
                        <a:pt x="2113" y="354"/>
                      </a:cubicBezTo>
                      <a:close/>
                      <a:moveTo>
                        <a:pt x="2137" y="0"/>
                      </a:moveTo>
                      <a:cubicBezTo>
                        <a:pt x="1463" y="0"/>
                        <a:pt x="805" y="380"/>
                        <a:pt x="321" y="873"/>
                      </a:cubicBezTo>
                      <a:cubicBezTo>
                        <a:pt x="251" y="943"/>
                        <a:pt x="251" y="1040"/>
                        <a:pt x="307" y="1082"/>
                      </a:cubicBezTo>
                      <a:cubicBezTo>
                        <a:pt x="0" y="1836"/>
                        <a:pt x="335" y="2882"/>
                        <a:pt x="1032" y="3286"/>
                      </a:cubicBezTo>
                      <a:cubicBezTo>
                        <a:pt x="1243" y="3404"/>
                        <a:pt x="1476" y="3456"/>
                        <a:pt x="1714" y="3456"/>
                      </a:cubicBezTo>
                      <a:cubicBezTo>
                        <a:pt x="2375" y="3456"/>
                        <a:pt x="3076" y="3057"/>
                        <a:pt x="3445" y="2575"/>
                      </a:cubicBezTo>
                      <a:cubicBezTo>
                        <a:pt x="3989" y="1822"/>
                        <a:pt x="3864" y="720"/>
                        <a:pt x="3027" y="245"/>
                      </a:cubicBezTo>
                      <a:cubicBezTo>
                        <a:pt x="2736" y="74"/>
                        <a:pt x="2435" y="0"/>
                        <a:pt x="213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19"/>
                <p:cNvSpPr/>
                <p:nvPr/>
              </p:nvSpPr>
              <p:spPr>
                <a:xfrm>
                  <a:off x="5731225" y="2379075"/>
                  <a:ext cx="106400" cy="89975"/>
                </a:xfrm>
                <a:custGeom>
                  <a:avLst/>
                  <a:gdLst/>
                  <a:ahLst/>
                  <a:cxnLst/>
                  <a:rect l="l" t="t" r="r" b="b"/>
                  <a:pathLst>
                    <a:path w="4256" h="3599" extrusionOk="0">
                      <a:moveTo>
                        <a:pt x="2132" y="350"/>
                      </a:moveTo>
                      <a:cubicBezTo>
                        <a:pt x="2303" y="350"/>
                        <a:pt x="2474" y="375"/>
                        <a:pt x="2637" y="425"/>
                      </a:cubicBezTo>
                      <a:lnTo>
                        <a:pt x="2679" y="467"/>
                      </a:lnTo>
                      <a:cubicBezTo>
                        <a:pt x="3404" y="899"/>
                        <a:pt x="3823" y="1513"/>
                        <a:pt x="3321" y="2350"/>
                      </a:cubicBezTo>
                      <a:cubicBezTo>
                        <a:pt x="3018" y="2854"/>
                        <a:pt x="2505" y="3226"/>
                        <a:pt x="1954" y="3226"/>
                      </a:cubicBezTo>
                      <a:cubicBezTo>
                        <a:pt x="1742" y="3226"/>
                        <a:pt x="1525" y="3171"/>
                        <a:pt x="1312" y="3047"/>
                      </a:cubicBezTo>
                      <a:cubicBezTo>
                        <a:pt x="629" y="2643"/>
                        <a:pt x="447" y="1694"/>
                        <a:pt x="866" y="1025"/>
                      </a:cubicBezTo>
                      <a:cubicBezTo>
                        <a:pt x="1136" y="567"/>
                        <a:pt x="1631" y="350"/>
                        <a:pt x="2132" y="350"/>
                      </a:cubicBezTo>
                      <a:close/>
                      <a:moveTo>
                        <a:pt x="2100" y="0"/>
                      </a:moveTo>
                      <a:cubicBezTo>
                        <a:pt x="1411" y="0"/>
                        <a:pt x="748" y="356"/>
                        <a:pt x="433" y="997"/>
                      </a:cubicBezTo>
                      <a:cubicBezTo>
                        <a:pt x="1" y="1890"/>
                        <a:pt x="364" y="3019"/>
                        <a:pt x="1256" y="3438"/>
                      </a:cubicBezTo>
                      <a:cubicBezTo>
                        <a:pt x="1491" y="3548"/>
                        <a:pt x="1724" y="3598"/>
                        <a:pt x="1948" y="3598"/>
                      </a:cubicBezTo>
                      <a:cubicBezTo>
                        <a:pt x="2629" y="3598"/>
                        <a:pt x="3236" y="3140"/>
                        <a:pt x="3614" y="2531"/>
                      </a:cubicBezTo>
                      <a:cubicBezTo>
                        <a:pt x="4255" y="1527"/>
                        <a:pt x="3767" y="690"/>
                        <a:pt x="2860" y="160"/>
                      </a:cubicBezTo>
                      <a:cubicBezTo>
                        <a:pt x="2846" y="146"/>
                        <a:pt x="2819" y="118"/>
                        <a:pt x="2777" y="118"/>
                      </a:cubicBezTo>
                      <a:cubicBezTo>
                        <a:pt x="2556" y="39"/>
                        <a:pt x="2327" y="0"/>
                        <a:pt x="210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 name="Google Shape;382;p19"/>
              <p:cNvGrpSpPr/>
              <p:nvPr/>
            </p:nvGrpSpPr>
            <p:grpSpPr>
              <a:xfrm>
                <a:off x="3938100" y="988225"/>
                <a:ext cx="854375" cy="100200"/>
                <a:chOff x="4983250" y="2368850"/>
                <a:chExt cx="854375" cy="100200"/>
              </a:xfrm>
            </p:grpSpPr>
            <p:sp>
              <p:nvSpPr>
                <p:cNvPr id="383" name="Google Shape;383;p19"/>
                <p:cNvSpPr/>
                <p:nvPr/>
              </p:nvSpPr>
              <p:spPr>
                <a:xfrm>
                  <a:off x="4983250" y="2369625"/>
                  <a:ext cx="110225" cy="84950"/>
                </a:xfrm>
                <a:custGeom>
                  <a:avLst/>
                  <a:gdLst/>
                  <a:ahLst/>
                  <a:cxnLst/>
                  <a:rect l="l" t="t" r="r" b="b"/>
                  <a:pathLst>
                    <a:path w="4409" h="3398" extrusionOk="0">
                      <a:moveTo>
                        <a:pt x="2511" y="371"/>
                      </a:moveTo>
                      <a:lnTo>
                        <a:pt x="2511" y="371"/>
                      </a:lnTo>
                      <a:cubicBezTo>
                        <a:pt x="3931" y="435"/>
                        <a:pt x="3857" y="3032"/>
                        <a:pt x="2280" y="3032"/>
                      </a:cubicBezTo>
                      <a:cubicBezTo>
                        <a:pt x="2153" y="3032"/>
                        <a:pt x="2016" y="3015"/>
                        <a:pt x="1869" y="2979"/>
                      </a:cubicBezTo>
                      <a:cubicBezTo>
                        <a:pt x="1102" y="2798"/>
                        <a:pt x="419" y="2268"/>
                        <a:pt x="767" y="1403"/>
                      </a:cubicBezTo>
                      <a:cubicBezTo>
                        <a:pt x="995" y="839"/>
                        <a:pt x="1439" y="389"/>
                        <a:pt x="2038" y="389"/>
                      </a:cubicBezTo>
                      <a:cubicBezTo>
                        <a:pt x="2136" y="389"/>
                        <a:pt x="2238" y="401"/>
                        <a:pt x="2343" y="426"/>
                      </a:cubicBezTo>
                      <a:cubicBezTo>
                        <a:pt x="2360" y="430"/>
                        <a:pt x="2376" y="431"/>
                        <a:pt x="2391" y="431"/>
                      </a:cubicBezTo>
                      <a:cubicBezTo>
                        <a:pt x="2439" y="431"/>
                        <a:pt x="2479" y="413"/>
                        <a:pt x="2511" y="371"/>
                      </a:cubicBezTo>
                      <a:close/>
                      <a:moveTo>
                        <a:pt x="2418" y="0"/>
                      </a:moveTo>
                      <a:cubicBezTo>
                        <a:pt x="2328" y="0"/>
                        <a:pt x="2233" y="7"/>
                        <a:pt x="2134" y="22"/>
                      </a:cubicBezTo>
                      <a:cubicBezTo>
                        <a:pt x="2107" y="20"/>
                        <a:pt x="2081" y="20"/>
                        <a:pt x="2054" y="20"/>
                      </a:cubicBezTo>
                      <a:cubicBezTo>
                        <a:pt x="1241" y="20"/>
                        <a:pt x="592" y="634"/>
                        <a:pt x="349" y="1431"/>
                      </a:cubicBezTo>
                      <a:cubicBezTo>
                        <a:pt x="0" y="2560"/>
                        <a:pt x="1102" y="3286"/>
                        <a:pt x="2134" y="3383"/>
                      </a:cubicBezTo>
                      <a:cubicBezTo>
                        <a:pt x="2212" y="3393"/>
                        <a:pt x="2287" y="3397"/>
                        <a:pt x="2359" y="3397"/>
                      </a:cubicBezTo>
                      <a:cubicBezTo>
                        <a:pt x="4334" y="3397"/>
                        <a:pt x="4409" y="0"/>
                        <a:pt x="241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19"/>
                <p:cNvSpPr/>
                <p:nvPr/>
              </p:nvSpPr>
              <p:spPr>
                <a:xfrm>
                  <a:off x="5129350" y="2368850"/>
                  <a:ext cx="99400" cy="86275"/>
                </a:xfrm>
                <a:custGeom>
                  <a:avLst/>
                  <a:gdLst/>
                  <a:ahLst/>
                  <a:cxnLst/>
                  <a:rect l="l" t="t" r="r" b="b"/>
                  <a:pathLst>
                    <a:path w="3976" h="3451" extrusionOk="0">
                      <a:moveTo>
                        <a:pt x="2100" y="370"/>
                      </a:moveTo>
                      <a:cubicBezTo>
                        <a:pt x="2195" y="370"/>
                        <a:pt x="2290" y="380"/>
                        <a:pt x="2386" y="402"/>
                      </a:cubicBezTo>
                      <a:cubicBezTo>
                        <a:pt x="3223" y="569"/>
                        <a:pt x="3669" y="1476"/>
                        <a:pt x="3209" y="2243"/>
                      </a:cubicBezTo>
                      <a:cubicBezTo>
                        <a:pt x="2917" y="2710"/>
                        <a:pt x="2313" y="3098"/>
                        <a:pt x="1739" y="3098"/>
                      </a:cubicBezTo>
                      <a:cubicBezTo>
                        <a:pt x="1627" y="3098"/>
                        <a:pt x="1516" y="3084"/>
                        <a:pt x="1409" y="3052"/>
                      </a:cubicBezTo>
                      <a:cubicBezTo>
                        <a:pt x="698" y="2843"/>
                        <a:pt x="335" y="1796"/>
                        <a:pt x="684" y="1155"/>
                      </a:cubicBezTo>
                      <a:cubicBezTo>
                        <a:pt x="698" y="1113"/>
                        <a:pt x="698" y="1057"/>
                        <a:pt x="698" y="1029"/>
                      </a:cubicBezTo>
                      <a:cubicBezTo>
                        <a:pt x="1088" y="675"/>
                        <a:pt x="1578" y="370"/>
                        <a:pt x="2100" y="370"/>
                      </a:cubicBezTo>
                      <a:close/>
                      <a:moveTo>
                        <a:pt x="2125" y="0"/>
                      </a:moveTo>
                      <a:cubicBezTo>
                        <a:pt x="1458" y="0"/>
                        <a:pt x="803" y="375"/>
                        <a:pt x="321" y="876"/>
                      </a:cubicBezTo>
                      <a:cubicBezTo>
                        <a:pt x="252" y="946"/>
                        <a:pt x="252" y="1029"/>
                        <a:pt x="294" y="1085"/>
                      </a:cubicBezTo>
                      <a:cubicBezTo>
                        <a:pt x="1" y="1824"/>
                        <a:pt x="335" y="2870"/>
                        <a:pt x="1033" y="3275"/>
                      </a:cubicBezTo>
                      <a:cubicBezTo>
                        <a:pt x="1241" y="3397"/>
                        <a:pt x="1472" y="3451"/>
                        <a:pt x="1709" y="3451"/>
                      </a:cubicBezTo>
                      <a:cubicBezTo>
                        <a:pt x="2364" y="3451"/>
                        <a:pt x="3063" y="3045"/>
                        <a:pt x="3432" y="2564"/>
                      </a:cubicBezTo>
                      <a:cubicBezTo>
                        <a:pt x="3976" y="1824"/>
                        <a:pt x="3836" y="736"/>
                        <a:pt x="3013" y="248"/>
                      </a:cubicBezTo>
                      <a:cubicBezTo>
                        <a:pt x="2724" y="75"/>
                        <a:pt x="2423" y="0"/>
                        <a:pt x="212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19"/>
                <p:cNvSpPr/>
                <p:nvPr/>
              </p:nvSpPr>
              <p:spPr>
                <a:xfrm>
                  <a:off x="5277900" y="2371250"/>
                  <a:ext cx="106400" cy="89925"/>
                </a:xfrm>
                <a:custGeom>
                  <a:avLst/>
                  <a:gdLst/>
                  <a:ahLst/>
                  <a:cxnLst/>
                  <a:rect l="l" t="t" r="r" b="b"/>
                  <a:pathLst>
                    <a:path w="4256" h="3597" extrusionOk="0">
                      <a:moveTo>
                        <a:pt x="2118" y="354"/>
                      </a:moveTo>
                      <a:cubicBezTo>
                        <a:pt x="2293" y="354"/>
                        <a:pt x="2469" y="380"/>
                        <a:pt x="2637" y="431"/>
                      </a:cubicBezTo>
                      <a:lnTo>
                        <a:pt x="2679" y="459"/>
                      </a:lnTo>
                      <a:cubicBezTo>
                        <a:pt x="3404" y="891"/>
                        <a:pt x="3809" y="1505"/>
                        <a:pt x="3320" y="2342"/>
                      </a:cubicBezTo>
                      <a:cubicBezTo>
                        <a:pt x="3019" y="2845"/>
                        <a:pt x="2507" y="3225"/>
                        <a:pt x="1957" y="3225"/>
                      </a:cubicBezTo>
                      <a:cubicBezTo>
                        <a:pt x="1744" y="3225"/>
                        <a:pt x="1526" y="3168"/>
                        <a:pt x="1312" y="3039"/>
                      </a:cubicBezTo>
                      <a:cubicBezTo>
                        <a:pt x="628" y="2635"/>
                        <a:pt x="447" y="1700"/>
                        <a:pt x="866" y="1017"/>
                      </a:cubicBezTo>
                      <a:cubicBezTo>
                        <a:pt x="1133" y="564"/>
                        <a:pt x="1622" y="354"/>
                        <a:pt x="2118" y="354"/>
                      </a:cubicBezTo>
                      <a:close/>
                      <a:moveTo>
                        <a:pt x="2120" y="0"/>
                      </a:moveTo>
                      <a:cubicBezTo>
                        <a:pt x="1428" y="0"/>
                        <a:pt x="765" y="357"/>
                        <a:pt x="447" y="1003"/>
                      </a:cubicBezTo>
                      <a:cubicBezTo>
                        <a:pt x="1" y="1896"/>
                        <a:pt x="377" y="3026"/>
                        <a:pt x="1256" y="3444"/>
                      </a:cubicBezTo>
                      <a:cubicBezTo>
                        <a:pt x="1487" y="3549"/>
                        <a:pt x="1715" y="3597"/>
                        <a:pt x="1936" y="3597"/>
                      </a:cubicBezTo>
                      <a:cubicBezTo>
                        <a:pt x="2622" y="3597"/>
                        <a:pt x="3233" y="3139"/>
                        <a:pt x="3613" y="2537"/>
                      </a:cubicBezTo>
                      <a:cubicBezTo>
                        <a:pt x="4255" y="1519"/>
                        <a:pt x="3767" y="710"/>
                        <a:pt x="2860" y="166"/>
                      </a:cubicBezTo>
                      <a:cubicBezTo>
                        <a:pt x="2846" y="152"/>
                        <a:pt x="2818" y="110"/>
                        <a:pt x="2776" y="110"/>
                      </a:cubicBezTo>
                      <a:cubicBezTo>
                        <a:pt x="2561" y="36"/>
                        <a:pt x="2339" y="0"/>
                        <a:pt x="212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19"/>
                <p:cNvSpPr/>
                <p:nvPr/>
              </p:nvSpPr>
              <p:spPr>
                <a:xfrm>
                  <a:off x="5423325" y="2380850"/>
                  <a:ext cx="109800" cy="85275"/>
                </a:xfrm>
                <a:custGeom>
                  <a:avLst/>
                  <a:gdLst/>
                  <a:ahLst/>
                  <a:cxnLst/>
                  <a:rect l="l" t="t" r="r" b="b"/>
                  <a:pathLst>
                    <a:path w="4392" h="3411" extrusionOk="0">
                      <a:moveTo>
                        <a:pt x="2483" y="368"/>
                      </a:moveTo>
                      <a:cubicBezTo>
                        <a:pt x="3900" y="458"/>
                        <a:pt x="3854" y="3046"/>
                        <a:pt x="2267" y="3046"/>
                      </a:cubicBezTo>
                      <a:cubicBezTo>
                        <a:pt x="2136" y="3046"/>
                        <a:pt x="1994" y="3029"/>
                        <a:pt x="1841" y="2990"/>
                      </a:cubicBezTo>
                      <a:cubicBezTo>
                        <a:pt x="1074" y="2795"/>
                        <a:pt x="391" y="2279"/>
                        <a:pt x="740" y="1400"/>
                      </a:cubicBezTo>
                      <a:cubicBezTo>
                        <a:pt x="968" y="847"/>
                        <a:pt x="1414" y="387"/>
                        <a:pt x="2016" y="387"/>
                      </a:cubicBezTo>
                      <a:cubicBezTo>
                        <a:pt x="2112" y="387"/>
                        <a:pt x="2212" y="399"/>
                        <a:pt x="2316" y="424"/>
                      </a:cubicBezTo>
                      <a:cubicBezTo>
                        <a:pt x="2332" y="427"/>
                        <a:pt x="2348" y="429"/>
                        <a:pt x="2363" y="429"/>
                      </a:cubicBezTo>
                      <a:cubicBezTo>
                        <a:pt x="2411" y="429"/>
                        <a:pt x="2451" y="411"/>
                        <a:pt x="2483" y="368"/>
                      </a:cubicBezTo>
                      <a:close/>
                      <a:moveTo>
                        <a:pt x="2383" y="1"/>
                      </a:moveTo>
                      <a:cubicBezTo>
                        <a:pt x="2299" y="1"/>
                        <a:pt x="2212" y="7"/>
                        <a:pt x="2120" y="19"/>
                      </a:cubicBezTo>
                      <a:cubicBezTo>
                        <a:pt x="2102" y="19"/>
                        <a:pt x="2084" y="18"/>
                        <a:pt x="2066" y="18"/>
                      </a:cubicBezTo>
                      <a:cubicBezTo>
                        <a:pt x="1240" y="18"/>
                        <a:pt x="581" y="637"/>
                        <a:pt x="349" y="1442"/>
                      </a:cubicBezTo>
                      <a:cubicBezTo>
                        <a:pt x="0" y="2572"/>
                        <a:pt x="1088" y="3283"/>
                        <a:pt x="2120" y="3395"/>
                      </a:cubicBezTo>
                      <a:cubicBezTo>
                        <a:pt x="2201" y="3405"/>
                        <a:pt x="2279" y="3410"/>
                        <a:pt x="2354" y="3410"/>
                      </a:cubicBezTo>
                      <a:cubicBezTo>
                        <a:pt x="4315" y="3410"/>
                        <a:pt x="4391" y="1"/>
                        <a:pt x="238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19"/>
                <p:cNvSpPr/>
                <p:nvPr/>
              </p:nvSpPr>
              <p:spPr>
                <a:xfrm>
                  <a:off x="5579900" y="2380425"/>
                  <a:ext cx="99750" cy="86425"/>
                </a:xfrm>
                <a:custGeom>
                  <a:avLst/>
                  <a:gdLst/>
                  <a:ahLst/>
                  <a:cxnLst/>
                  <a:rect l="l" t="t" r="r" b="b"/>
                  <a:pathLst>
                    <a:path w="3990" h="3457" extrusionOk="0">
                      <a:moveTo>
                        <a:pt x="2113" y="354"/>
                      </a:moveTo>
                      <a:cubicBezTo>
                        <a:pt x="2208" y="354"/>
                        <a:pt x="2303" y="364"/>
                        <a:pt x="2399" y="385"/>
                      </a:cubicBezTo>
                      <a:cubicBezTo>
                        <a:pt x="3250" y="580"/>
                        <a:pt x="3683" y="1473"/>
                        <a:pt x="3222" y="2240"/>
                      </a:cubicBezTo>
                      <a:cubicBezTo>
                        <a:pt x="2932" y="2705"/>
                        <a:pt x="2321" y="3083"/>
                        <a:pt x="1755" y="3083"/>
                      </a:cubicBezTo>
                      <a:cubicBezTo>
                        <a:pt x="1641" y="3083"/>
                        <a:pt x="1530" y="3068"/>
                        <a:pt x="1423" y="3035"/>
                      </a:cubicBezTo>
                      <a:cubicBezTo>
                        <a:pt x="712" y="2826"/>
                        <a:pt x="335" y="1780"/>
                        <a:pt x="684" y="1138"/>
                      </a:cubicBezTo>
                      <a:cubicBezTo>
                        <a:pt x="712" y="1110"/>
                        <a:pt x="712" y="1054"/>
                        <a:pt x="712" y="1013"/>
                      </a:cubicBezTo>
                      <a:cubicBezTo>
                        <a:pt x="1090" y="658"/>
                        <a:pt x="1588" y="354"/>
                        <a:pt x="2113" y="354"/>
                      </a:cubicBezTo>
                      <a:close/>
                      <a:moveTo>
                        <a:pt x="2137" y="0"/>
                      </a:moveTo>
                      <a:cubicBezTo>
                        <a:pt x="1463" y="0"/>
                        <a:pt x="805" y="380"/>
                        <a:pt x="321" y="873"/>
                      </a:cubicBezTo>
                      <a:cubicBezTo>
                        <a:pt x="251" y="943"/>
                        <a:pt x="251" y="1040"/>
                        <a:pt x="307" y="1082"/>
                      </a:cubicBezTo>
                      <a:cubicBezTo>
                        <a:pt x="0" y="1836"/>
                        <a:pt x="335" y="2882"/>
                        <a:pt x="1032" y="3286"/>
                      </a:cubicBezTo>
                      <a:cubicBezTo>
                        <a:pt x="1243" y="3404"/>
                        <a:pt x="1476" y="3456"/>
                        <a:pt x="1714" y="3456"/>
                      </a:cubicBezTo>
                      <a:cubicBezTo>
                        <a:pt x="2375" y="3456"/>
                        <a:pt x="3076" y="3057"/>
                        <a:pt x="3445" y="2575"/>
                      </a:cubicBezTo>
                      <a:cubicBezTo>
                        <a:pt x="3989" y="1822"/>
                        <a:pt x="3864" y="720"/>
                        <a:pt x="3027" y="245"/>
                      </a:cubicBezTo>
                      <a:cubicBezTo>
                        <a:pt x="2736" y="74"/>
                        <a:pt x="2435" y="0"/>
                        <a:pt x="213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19"/>
                <p:cNvSpPr/>
                <p:nvPr/>
              </p:nvSpPr>
              <p:spPr>
                <a:xfrm>
                  <a:off x="5731225" y="2379075"/>
                  <a:ext cx="106400" cy="89975"/>
                </a:xfrm>
                <a:custGeom>
                  <a:avLst/>
                  <a:gdLst/>
                  <a:ahLst/>
                  <a:cxnLst/>
                  <a:rect l="l" t="t" r="r" b="b"/>
                  <a:pathLst>
                    <a:path w="4256" h="3599" extrusionOk="0">
                      <a:moveTo>
                        <a:pt x="2132" y="350"/>
                      </a:moveTo>
                      <a:cubicBezTo>
                        <a:pt x="2303" y="350"/>
                        <a:pt x="2474" y="375"/>
                        <a:pt x="2637" y="425"/>
                      </a:cubicBezTo>
                      <a:lnTo>
                        <a:pt x="2679" y="467"/>
                      </a:lnTo>
                      <a:cubicBezTo>
                        <a:pt x="3404" y="899"/>
                        <a:pt x="3823" y="1513"/>
                        <a:pt x="3321" y="2350"/>
                      </a:cubicBezTo>
                      <a:cubicBezTo>
                        <a:pt x="3018" y="2854"/>
                        <a:pt x="2505" y="3226"/>
                        <a:pt x="1954" y="3226"/>
                      </a:cubicBezTo>
                      <a:cubicBezTo>
                        <a:pt x="1742" y="3226"/>
                        <a:pt x="1525" y="3171"/>
                        <a:pt x="1312" y="3047"/>
                      </a:cubicBezTo>
                      <a:cubicBezTo>
                        <a:pt x="629" y="2643"/>
                        <a:pt x="447" y="1694"/>
                        <a:pt x="866" y="1025"/>
                      </a:cubicBezTo>
                      <a:cubicBezTo>
                        <a:pt x="1136" y="567"/>
                        <a:pt x="1631" y="350"/>
                        <a:pt x="2132" y="350"/>
                      </a:cubicBezTo>
                      <a:close/>
                      <a:moveTo>
                        <a:pt x="2100" y="0"/>
                      </a:moveTo>
                      <a:cubicBezTo>
                        <a:pt x="1411" y="0"/>
                        <a:pt x="748" y="356"/>
                        <a:pt x="433" y="997"/>
                      </a:cubicBezTo>
                      <a:cubicBezTo>
                        <a:pt x="1" y="1890"/>
                        <a:pt x="364" y="3019"/>
                        <a:pt x="1256" y="3438"/>
                      </a:cubicBezTo>
                      <a:cubicBezTo>
                        <a:pt x="1491" y="3548"/>
                        <a:pt x="1724" y="3598"/>
                        <a:pt x="1948" y="3598"/>
                      </a:cubicBezTo>
                      <a:cubicBezTo>
                        <a:pt x="2629" y="3598"/>
                        <a:pt x="3236" y="3140"/>
                        <a:pt x="3614" y="2531"/>
                      </a:cubicBezTo>
                      <a:cubicBezTo>
                        <a:pt x="4255" y="1527"/>
                        <a:pt x="3767" y="690"/>
                        <a:pt x="2860" y="160"/>
                      </a:cubicBezTo>
                      <a:cubicBezTo>
                        <a:pt x="2846" y="146"/>
                        <a:pt x="2819" y="118"/>
                        <a:pt x="2777" y="118"/>
                      </a:cubicBezTo>
                      <a:cubicBezTo>
                        <a:pt x="2556" y="39"/>
                        <a:pt x="2327" y="0"/>
                        <a:pt x="210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9" name="Google Shape;389;p19"/>
              <p:cNvGrpSpPr/>
              <p:nvPr/>
            </p:nvGrpSpPr>
            <p:grpSpPr>
              <a:xfrm>
                <a:off x="4842075" y="988225"/>
                <a:ext cx="696400" cy="98000"/>
                <a:chOff x="4983250" y="2368850"/>
                <a:chExt cx="696400" cy="98000"/>
              </a:xfrm>
            </p:grpSpPr>
            <p:sp>
              <p:nvSpPr>
                <p:cNvPr id="390" name="Google Shape;390;p19"/>
                <p:cNvSpPr/>
                <p:nvPr/>
              </p:nvSpPr>
              <p:spPr>
                <a:xfrm>
                  <a:off x="4983250" y="2369625"/>
                  <a:ext cx="110225" cy="84950"/>
                </a:xfrm>
                <a:custGeom>
                  <a:avLst/>
                  <a:gdLst/>
                  <a:ahLst/>
                  <a:cxnLst/>
                  <a:rect l="l" t="t" r="r" b="b"/>
                  <a:pathLst>
                    <a:path w="4409" h="3398" extrusionOk="0">
                      <a:moveTo>
                        <a:pt x="2511" y="371"/>
                      </a:moveTo>
                      <a:lnTo>
                        <a:pt x="2511" y="371"/>
                      </a:lnTo>
                      <a:cubicBezTo>
                        <a:pt x="3931" y="435"/>
                        <a:pt x="3857" y="3032"/>
                        <a:pt x="2280" y="3032"/>
                      </a:cubicBezTo>
                      <a:cubicBezTo>
                        <a:pt x="2153" y="3032"/>
                        <a:pt x="2016" y="3015"/>
                        <a:pt x="1869" y="2979"/>
                      </a:cubicBezTo>
                      <a:cubicBezTo>
                        <a:pt x="1102" y="2798"/>
                        <a:pt x="419" y="2268"/>
                        <a:pt x="767" y="1403"/>
                      </a:cubicBezTo>
                      <a:cubicBezTo>
                        <a:pt x="995" y="839"/>
                        <a:pt x="1439" y="389"/>
                        <a:pt x="2038" y="389"/>
                      </a:cubicBezTo>
                      <a:cubicBezTo>
                        <a:pt x="2136" y="389"/>
                        <a:pt x="2238" y="401"/>
                        <a:pt x="2343" y="426"/>
                      </a:cubicBezTo>
                      <a:cubicBezTo>
                        <a:pt x="2360" y="430"/>
                        <a:pt x="2376" y="431"/>
                        <a:pt x="2391" y="431"/>
                      </a:cubicBezTo>
                      <a:cubicBezTo>
                        <a:pt x="2439" y="431"/>
                        <a:pt x="2479" y="413"/>
                        <a:pt x="2511" y="371"/>
                      </a:cubicBezTo>
                      <a:close/>
                      <a:moveTo>
                        <a:pt x="2418" y="0"/>
                      </a:moveTo>
                      <a:cubicBezTo>
                        <a:pt x="2328" y="0"/>
                        <a:pt x="2233" y="7"/>
                        <a:pt x="2134" y="22"/>
                      </a:cubicBezTo>
                      <a:cubicBezTo>
                        <a:pt x="2107" y="20"/>
                        <a:pt x="2081" y="20"/>
                        <a:pt x="2054" y="20"/>
                      </a:cubicBezTo>
                      <a:cubicBezTo>
                        <a:pt x="1241" y="20"/>
                        <a:pt x="592" y="634"/>
                        <a:pt x="349" y="1431"/>
                      </a:cubicBezTo>
                      <a:cubicBezTo>
                        <a:pt x="0" y="2560"/>
                        <a:pt x="1102" y="3286"/>
                        <a:pt x="2134" y="3383"/>
                      </a:cubicBezTo>
                      <a:cubicBezTo>
                        <a:pt x="2212" y="3393"/>
                        <a:pt x="2287" y="3397"/>
                        <a:pt x="2359" y="3397"/>
                      </a:cubicBezTo>
                      <a:cubicBezTo>
                        <a:pt x="4334" y="3397"/>
                        <a:pt x="4409" y="0"/>
                        <a:pt x="241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19"/>
                <p:cNvSpPr/>
                <p:nvPr/>
              </p:nvSpPr>
              <p:spPr>
                <a:xfrm>
                  <a:off x="5129350" y="2368850"/>
                  <a:ext cx="99400" cy="86275"/>
                </a:xfrm>
                <a:custGeom>
                  <a:avLst/>
                  <a:gdLst/>
                  <a:ahLst/>
                  <a:cxnLst/>
                  <a:rect l="l" t="t" r="r" b="b"/>
                  <a:pathLst>
                    <a:path w="3976" h="3451" extrusionOk="0">
                      <a:moveTo>
                        <a:pt x="2100" y="370"/>
                      </a:moveTo>
                      <a:cubicBezTo>
                        <a:pt x="2195" y="370"/>
                        <a:pt x="2290" y="380"/>
                        <a:pt x="2386" y="402"/>
                      </a:cubicBezTo>
                      <a:cubicBezTo>
                        <a:pt x="3223" y="569"/>
                        <a:pt x="3669" y="1476"/>
                        <a:pt x="3209" y="2243"/>
                      </a:cubicBezTo>
                      <a:cubicBezTo>
                        <a:pt x="2917" y="2710"/>
                        <a:pt x="2313" y="3098"/>
                        <a:pt x="1739" y="3098"/>
                      </a:cubicBezTo>
                      <a:cubicBezTo>
                        <a:pt x="1627" y="3098"/>
                        <a:pt x="1516" y="3084"/>
                        <a:pt x="1409" y="3052"/>
                      </a:cubicBezTo>
                      <a:cubicBezTo>
                        <a:pt x="698" y="2843"/>
                        <a:pt x="335" y="1796"/>
                        <a:pt x="684" y="1155"/>
                      </a:cubicBezTo>
                      <a:cubicBezTo>
                        <a:pt x="698" y="1113"/>
                        <a:pt x="698" y="1057"/>
                        <a:pt x="698" y="1029"/>
                      </a:cubicBezTo>
                      <a:cubicBezTo>
                        <a:pt x="1088" y="675"/>
                        <a:pt x="1578" y="370"/>
                        <a:pt x="2100" y="370"/>
                      </a:cubicBezTo>
                      <a:close/>
                      <a:moveTo>
                        <a:pt x="2125" y="0"/>
                      </a:moveTo>
                      <a:cubicBezTo>
                        <a:pt x="1458" y="0"/>
                        <a:pt x="803" y="375"/>
                        <a:pt x="321" y="876"/>
                      </a:cubicBezTo>
                      <a:cubicBezTo>
                        <a:pt x="252" y="946"/>
                        <a:pt x="252" y="1029"/>
                        <a:pt x="294" y="1085"/>
                      </a:cubicBezTo>
                      <a:cubicBezTo>
                        <a:pt x="1" y="1824"/>
                        <a:pt x="335" y="2870"/>
                        <a:pt x="1033" y="3275"/>
                      </a:cubicBezTo>
                      <a:cubicBezTo>
                        <a:pt x="1241" y="3397"/>
                        <a:pt x="1472" y="3451"/>
                        <a:pt x="1709" y="3451"/>
                      </a:cubicBezTo>
                      <a:cubicBezTo>
                        <a:pt x="2364" y="3451"/>
                        <a:pt x="3063" y="3045"/>
                        <a:pt x="3432" y="2564"/>
                      </a:cubicBezTo>
                      <a:cubicBezTo>
                        <a:pt x="3976" y="1824"/>
                        <a:pt x="3836" y="736"/>
                        <a:pt x="3013" y="248"/>
                      </a:cubicBezTo>
                      <a:cubicBezTo>
                        <a:pt x="2724" y="75"/>
                        <a:pt x="2423" y="0"/>
                        <a:pt x="212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19"/>
                <p:cNvSpPr/>
                <p:nvPr/>
              </p:nvSpPr>
              <p:spPr>
                <a:xfrm>
                  <a:off x="5277900" y="2371250"/>
                  <a:ext cx="106400" cy="89925"/>
                </a:xfrm>
                <a:custGeom>
                  <a:avLst/>
                  <a:gdLst/>
                  <a:ahLst/>
                  <a:cxnLst/>
                  <a:rect l="l" t="t" r="r" b="b"/>
                  <a:pathLst>
                    <a:path w="4256" h="3597" extrusionOk="0">
                      <a:moveTo>
                        <a:pt x="2118" y="354"/>
                      </a:moveTo>
                      <a:cubicBezTo>
                        <a:pt x="2293" y="354"/>
                        <a:pt x="2469" y="380"/>
                        <a:pt x="2637" y="431"/>
                      </a:cubicBezTo>
                      <a:lnTo>
                        <a:pt x="2679" y="459"/>
                      </a:lnTo>
                      <a:cubicBezTo>
                        <a:pt x="3404" y="891"/>
                        <a:pt x="3809" y="1505"/>
                        <a:pt x="3320" y="2342"/>
                      </a:cubicBezTo>
                      <a:cubicBezTo>
                        <a:pt x="3019" y="2845"/>
                        <a:pt x="2507" y="3225"/>
                        <a:pt x="1957" y="3225"/>
                      </a:cubicBezTo>
                      <a:cubicBezTo>
                        <a:pt x="1744" y="3225"/>
                        <a:pt x="1526" y="3168"/>
                        <a:pt x="1312" y="3039"/>
                      </a:cubicBezTo>
                      <a:cubicBezTo>
                        <a:pt x="628" y="2635"/>
                        <a:pt x="447" y="1700"/>
                        <a:pt x="866" y="1017"/>
                      </a:cubicBezTo>
                      <a:cubicBezTo>
                        <a:pt x="1133" y="564"/>
                        <a:pt x="1622" y="354"/>
                        <a:pt x="2118" y="354"/>
                      </a:cubicBezTo>
                      <a:close/>
                      <a:moveTo>
                        <a:pt x="2120" y="0"/>
                      </a:moveTo>
                      <a:cubicBezTo>
                        <a:pt x="1428" y="0"/>
                        <a:pt x="765" y="357"/>
                        <a:pt x="447" y="1003"/>
                      </a:cubicBezTo>
                      <a:cubicBezTo>
                        <a:pt x="1" y="1896"/>
                        <a:pt x="377" y="3026"/>
                        <a:pt x="1256" y="3444"/>
                      </a:cubicBezTo>
                      <a:cubicBezTo>
                        <a:pt x="1487" y="3549"/>
                        <a:pt x="1715" y="3597"/>
                        <a:pt x="1936" y="3597"/>
                      </a:cubicBezTo>
                      <a:cubicBezTo>
                        <a:pt x="2622" y="3597"/>
                        <a:pt x="3233" y="3139"/>
                        <a:pt x="3613" y="2537"/>
                      </a:cubicBezTo>
                      <a:cubicBezTo>
                        <a:pt x="4255" y="1519"/>
                        <a:pt x="3767" y="710"/>
                        <a:pt x="2860" y="166"/>
                      </a:cubicBezTo>
                      <a:cubicBezTo>
                        <a:pt x="2846" y="152"/>
                        <a:pt x="2818" y="110"/>
                        <a:pt x="2776" y="110"/>
                      </a:cubicBezTo>
                      <a:cubicBezTo>
                        <a:pt x="2561" y="36"/>
                        <a:pt x="2339" y="0"/>
                        <a:pt x="212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19"/>
                <p:cNvSpPr/>
                <p:nvPr/>
              </p:nvSpPr>
              <p:spPr>
                <a:xfrm>
                  <a:off x="5423325" y="2380850"/>
                  <a:ext cx="109800" cy="85275"/>
                </a:xfrm>
                <a:custGeom>
                  <a:avLst/>
                  <a:gdLst/>
                  <a:ahLst/>
                  <a:cxnLst/>
                  <a:rect l="l" t="t" r="r" b="b"/>
                  <a:pathLst>
                    <a:path w="4392" h="3411" extrusionOk="0">
                      <a:moveTo>
                        <a:pt x="2483" y="368"/>
                      </a:moveTo>
                      <a:cubicBezTo>
                        <a:pt x="3900" y="458"/>
                        <a:pt x="3854" y="3046"/>
                        <a:pt x="2267" y="3046"/>
                      </a:cubicBezTo>
                      <a:cubicBezTo>
                        <a:pt x="2136" y="3046"/>
                        <a:pt x="1994" y="3029"/>
                        <a:pt x="1841" y="2990"/>
                      </a:cubicBezTo>
                      <a:cubicBezTo>
                        <a:pt x="1074" y="2795"/>
                        <a:pt x="391" y="2279"/>
                        <a:pt x="740" y="1400"/>
                      </a:cubicBezTo>
                      <a:cubicBezTo>
                        <a:pt x="968" y="847"/>
                        <a:pt x="1414" y="387"/>
                        <a:pt x="2016" y="387"/>
                      </a:cubicBezTo>
                      <a:cubicBezTo>
                        <a:pt x="2112" y="387"/>
                        <a:pt x="2212" y="399"/>
                        <a:pt x="2316" y="424"/>
                      </a:cubicBezTo>
                      <a:cubicBezTo>
                        <a:pt x="2332" y="427"/>
                        <a:pt x="2348" y="429"/>
                        <a:pt x="2363" y="429"/>
                      </a:cubicBezTo>
                      <a:cubicBezTo>
                        <a:pt x="2411" y="429"/>
                        <a:pt x="2451" y="411"/>
                        <a:pt x="2483" y="368"/>
                      </a:cubicBezTo>
                      <a:close/>
                      <a:moveTo>
                        <a:pt x="2383" y="1"/>
                      </a:moveTo>
                      <a:cubicBezTo>
                        <a:pt x="2299" y="1"/>
                        <a:pt x="2212" y="7"/>
                        <a:pt x="2120" y="19"/>
                      </a:cubicBezTo>
                      <a:cubicBezTo>
                        <a:pt x="2102" y="19"/>
                        <a:pt x="2084" y="18"/>
                        <a:pt x="2066" y="18"/>
                      </a:cubicBezTo>
                      <a:cubicBezTo>
                        <a:pt x="1240" y="18"/>
                        <a:pt x="581" y="637"/>
                        <a:pt x="349" y="1442"/>
                      </a:cubicBezTo>
                      <a:cubicBezTo>
                        <a:pt x="0" y="2572"/>
                        <a:pt x="1088" y="3283"/>
                        <a:pt x="2120" y="3395"/>
                      </a:cubicBezTo>
                      <a:cubicBezTo>
                        <a:pt x="2201" y="3405"/>
                        <a:pt x="2279" y="3410"/>
                        <a:pt x="2354" y="3410"/>
                      </a:cubicBezTo>
                      <a:cubicBezTo>
                        <a:pt x="4315" y="3410"/>
                        <a:pt x="4391" y="1"/>
                        <a:pt x="238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19"/>
                <p:cNvSpPr/>
                <p:nvPr/>
              </p:nvSpPr>
              <p:spPr>
                <a:xfrm>
                  <a:off x="5579900" y="2380425"/>
                  <a:ext cx="99750" cy="86425"/>
                </a:xfrm>
                <a:custGeom>
                  <a:avLst/>
                  <a:gdLst/>
                  <a:ahLst/>
                  <a:cxnLst/>
                  <a:rect l="l" t="t" r="r" b="b"/>
                  <a:pathLst>
                    <a:path w="3990" h="3457" extrusionOk="0">
                      <a:moveTo>
                        <a:pt x="2113" y="354"/>
                      </a:moveTo>
                      <a:cubicBezTo>
                        <a:pt x="2208" y="354"/>
                        <a:pt x="2303" y="364"/>
                        <a:pt x="2399" y="385"/>
                      </a:cubicBezTo>
                      <a:cubicBezTo>
                        <a:pt x="3250" y="580"/>
                        <a:pt x="3683" y="1473"/>
                        <a:pt x="3222" y="2240"/>
                      </a:cubicBezTo>
                      <a:cubicBezTo>
                        <a:pt x="2932" y="2705"/>
                        <a:pt x="2321" y="3083"/>
                        <a:pt x="1755" y="3083"/>
                      </a:cubicBezTo>
                      <a:cubicBezTo>
                        <a:pt x="1641" y="3083"/>
                        <a:pt x="1530" y="3068"/>
                        <a:pt x="1423" y="3035"/>
                      </a:cubicBezTo>
                      <a:cubicBezTo>
                        <a:pt x="712" y="2826"/>
                        <a:pt x="335" y="1780"/>
                        <a:pt x="684" y="1138"/>
                      </a:cubicBezTo>
                      <a:cubicBezTo>
                        <a:pt x="712" y="1110"/>
                        <a:pt x="712" y="1054"/>
                        <a:pt x="712" y="1013"/>
                      </a:cubicBezTo>
                      <a:cubicBezTo>
                        <a:pt x="1090" y="658"/>
                        <a:pt x="1588" y="354"/>
                        <a:pt x="2113" y="354"/>
                      </a:cubicBezTo>
                      <a:close/>
                      <a:moveTo>
                        <a:pt x="2137" y="0"/>
                      </a:moveTo>
                      <a:cubicBezTo>
                        <a:pt x="1463" y="0"/>
                        <a:pt x="805" y="380"/>
                        <a:pt x="321" y="873"/>
                      </a:cubicBezTo>
                      <a:cubicBezTo>
                        <a:pt x="251" y="943"/>
                        <a:pt x="251" y="1040"/>
                        <a:pt x="307" y="1082"/>
                      </a:cubicBezTo>
                      <a:cubicBezTo>
                        <a:pt x="0" y="1836"/>
                        <a:pt x="335" y="2882"/>
                        <a:pt x="1032" y="3286"/>
                      </a:cubicBezTo>
                      <a:cubicBezTo>
                        <a:pt x="1243" y="3404"/>
                        <a:pt x="1476" y="3456"/>
                        <a:pt x="1714" y="3456"/>
                      </a:cubicBezTo>
                      <a:cubicBezTo>
                        <a:pt x="2375" y="3456"/>
                        <a:pt x="3076" y="3057"/>
                        <a:pt x="3445" y="2575"/>
                      </a:cubicBezTo>
                      <a:cubicBezTo>
                        <a:pt x="3989" y="1822"/>
                        <a:pt x="3864" y="720"/>
                        <a:pt x="3027" y="245"/>
                      </a:cubicBezTo>
                      <a:cubicBezTo>
                        <a:pt x="2736" y="74"/>
                        <a:pt x="2435" y="0"/>
                        <a:pt x="213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 name="Google Shape;395;p19"/>
              <p:cNvGrpSpPr/>
              <p:nvPr/>
            </p:nvGrpSpPr>
            <p:grpSpPr>
              <a:xfrm>
                <a:off x="5588075" y="989325"/>
                <a:ext cx="401050" cy="92325"/>
                <a:chOff x="4983250" y="2368850"/>
                <a:chExt cx="401050" cy="92325"/>
              </a:xfrm>
            </p:grpSpPr>
            <p:sp>
              <p:nvSpPr>
                <p:cNvPr id="396" name="Google Shape;396;p19"/>
                <p:cNvSpPr/>
                <p:nvPr/>
              </p:nvSpPr>
              <p:spPr>
                <a:xfrm>
                  <a:off x="4983250" y="2369625"/>
                  <a:ext cx="110225" cy="84950"/>
                </a:xfrm>
                <a:custGeom>
                  <a:avLst/>
                  <a:gdLst/>
                  <a:ahLst/>
                  <a:cxnLst/>
                  <a:rect l="l" t="t" r="r" b="b"/>
                  <a:pathLst>
                    <a:path w="4409" h="3398" extrusionOk="0">
                      <a:moveTo>
                        <a:pt x="2511" y="371"/>
                      </a:moveTo>
                      <a:lnTo>
                        <a:pt x="2511" y="371"/>
                      </a:lnTo>
                      <a:cubicBezTo>
                        <a:pt x="3931" y="435"/>
                        <a:pt x="3857" y="3032"/>
                        <a:pt x="2280" y="3032"/>
                      </a:cubicBezTo>
                      <a:cubicBezTo>
                        <a:pt x="2153" y="3032"/>
                        <a:pt x="2016" y="3015"/>
                        <a:pt x="1869" y="2979"/>
                      </a:cubicBezTo>
                      <a:cubicBezTo>
                        <a:pt x="1102" y="2798"/>
                        <a:pt x="419" y="2268"/>
                        <a:pt x="767" y="1403"/>
                      </a:cubicBezTo>
                      <a:cubicBezTo>
                        <a:pt x="995" y="839"/>
                        <a:pt x="1439" y="389"/>
                        <a:pt x="2038" y="389"/>
                      </a:cubicBezTo>
                      <a:cubicBezTo>
                        <a:pt x="2136" y="389"/>
                        <a:pt x="2238" y="401"/>
                        <a:pt x="2343" y="426"/>
                      </a:cubicBezTo>
                      <a:cubicBezTo>
                        <a:pt x="2360" y="430"/>
                        <a:pt x="2376" y="431"/>
                        <a:pt x="2391" y="431"/>
                      </a:cubicBezTo>
                      <a:cubicBezTo>
                        <a:pt x="2439" y="431"/>
                        <a:pt x="2479" y="413"/>
                        <a:pt x="2511" y="371"/>
                      </a:cubicBezTo>
                      <a:close/>
                      <a:moveTo>
                        <a:pt x="2418" y="0"/>
                      </a:moveTo>
                      <a:cubicBezTo>
                        <a:pt x="2328" y="0"/>
                        <a:pt x="2233" y="7"/>
                        <a:pt x="2134" y="22"/>
                      </a:cubicBezTo>
                      <a:cubicBezTo>
                        <a:pt x="2107" y="20"/>
                        <a:pt x="2081" y="20"/>
                        <a:pt x="2054" y="20"/>
                      </a:cubicBezTo>
                      <a:cubicBezTo>
                        <a:pt x="1241" y="20"/>
                        <a:pt x="592" y="634"/>
                        <a:pt x="349" y="1431"/>
                      </a:cubicBezTo>
                      <a:cubicBezTo>
                        <a:pt x="0" y="2560"/>
                        <a:pt x="1102" y="3286"/>
                        <a:pt x="2134" y="3383"/>
                      </a:cubicBezTo>
                      <a:cubicBezTo>
                        <a:pt x="2212" y="3393"/>
                        <a:pt x="2287" y="3397"/>
                        <a:pt x="2359" y="3397"/>
                      </a:cubicBezTo>
                      <a:cubicBezTo>
                        <a:pt x="4334" y="3397"/>
                        <a:pt x="4409" y="0"/>
                        <a:pt x="241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19"/>
                <p:cNvSpPr/>
                <p:nvPr/>
              </p:nvSpPr>
              <p:spPr>
                <a:xfrm>
                  <a:off x="5129350" y="2368850"/>
                  <a:ext cx="99400" cy="86275"/>
                </a:xfrm>
                <a:custGeom>
                  <a:avLst/>
                  <a:gdLst/>
                  <a:ahLst/>
                  <a:cxnLst/>
                  <a:rect l="l" t="t" r="r" b="b"/>
                  <a:pathLst>
                    <a:path w="3976" h="3451" extrusionOk="0">
                      <a:moveTo>
                        <a:pt x="2100" y="370"/>
                      </a:moveTo>
                      <a:cubicBezTo>
                        <a:pt x="2195" y="370"/>
                        <a:pt x="2290" y="380"/>
                        <a:pt x="2386" y="402"/>
                      </a:cubicBezTo>
                      <a:cubicBezTo>
                        <a:pt x="3223" y="569"/>
                        <a:pt x="3669" y="1476"/>
                        <a:pt x="3209" y="2243"/>
                      </a:cubicBezTo>
                      <a:cubicBezTo>
                        <a:pt x="2917" y="2710"/>
                        <a:pt x="2313" y="3098"/>
                        <a:pt x="1739" y="3098"/>
                      </a:cubicBezTo>
                      <a:cubicBezTo>
                        <a:pt x="1627" y="3098"/>
                        <a:pt x="1516" y="3084"/>
                        <a:pt x="1409" y="3052"/>
                      </a:cubicBezTo>
                      <a:cubicBezTo>
                        <a:pt x="698" y="2843"/>
                        <a:pt x="335" y="1796"/>
                        <a:pt x="684" y="1155"/>
                      </a:cubicBezTo>
                      <a:cubicBezTo>
                        <a:pt x="698" y="1113"/>
                        <a:pt x="698" y="1057"/>
                        <a:pt x="698" y="1029"/>
                      </a:cubicBezTo>
                      <a:cubicBezTo>
                        <a:pt x="1088" y="675"/>
                        <a:pt x="1578" y="370"/>
                        <a:pt x="2100" y="370"/>
                      </a:cubicBezTo>
                      <a:close/>
                      <a:moveTo>
                        <a:pt x="2125" y="0"/>
                      </a:moveTo>
                      <a:cubicBezTo>
                        <a:pt x="1458" y="0"/>
                        <a:pt x="803" y="375"/>
                        <a:pt x="321" y="876"/>
                      </a:cubicBezTo>
                      <a:cubicBezTo>
                        <a:pt x="252" y="946"/>
                        <a:pt x="252" y="1029"/>
                        <a:pt x="294" y="1085"/>
                      </a:cubicBezTo>
                      <a:cubicBezTo>
                        <a:pt x="1" y="1824"/>
                        <a:pt x="335" y="2870"/>
                        <a:pt x="1033" y="3275"/>
                      </a:cubicBezTo>
                      <a:cubicBezTo>
                        <a:pt x="1241" y="3397"/>
                        <a:pt x="1472" y="3451"/>
                        <a:pt x="1709" y="3451"/>
                      </a:cubicBezTo>
                      <a:cubicBezTo>
                        <a:pt x="2364" y="3451"/>
                        <a:pt x="3063" y="3045"/>
                        <a:pt x="3432" y="2564"/>
                      </a:cubicBezTo>
                      <a:cubicBezTo>
                        <a:pt x="3976" y="1824"/>
                        <a:pt x="3836" y="736"/>
                        <a:pt x="3013" y="248"/>
                      </a:cubicBezTo>
                      <a:cubicBezTo>
                        <a:pt x="2724" y="75"/>
                        <a:pt x="2423" y="0"/>
                        <a:pt x="212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19"/>
                <p:cNvSpPr/>
                <p:nvPr/>
              </p:nvSpPr>
              <p:spPr>
                <a:xfrm>
                  <a:off x="5277900" y="2371250"/>
                  <a:ext cx="106400" cy="89925"/>
                </a:xfrm>
                <a:custGeom>
                  <a:avLst/>
                  <a:gdLst/>
                  <a:ahLst/>
                  <a:cxnLst/>
                  <a:rect l="l" t="t" r="r" b="b"/>
                  <a:pathLst>
                    <a:path w="4256" h="3597" extrusionOk="0">
                      <a:moveTo>
                        <a:pt x="2118" y="354"/>
                      </a:moveTo>
                      <a:cubicBezTo>
                        <a:pt x="2293" y="354"/>
                        <a:pt x="2469" y="380"/>
                        <a:pt x="2637" y="431"/>
                      </a:cubicBezTo>
                      <a:lnTo>
                        <a:pt x="2679" y="459"/>
                      </a:lnTo>
                      <a:cubicBezTo>
                        <a:pt x="3404" y="891"/>
                        <a:pt x="3809" y="1505"/>
                        <a:pt x="3320" y="2342"/>
                      </a:cubicBezTo>
                      <a:cubicBezTo>
                        <a:pt x="3019" y="2845"/>
                        <a:pt x="2507" y="3225"/>
                        <a:pt x="1957" y="3225"/>
                      </a:cubicBezTo>
                      <a:cubicBezTo>
                        <a:pt x="1744" y="3225"/>
                        <a:pt x="1526" y="3168"/>
                        <a:pt x="1312" y="3039"/>
                      </a:cubicBezTo>
                      <a:cubicBezTo>
                        <a:pt x="628" y="2635"/>
                        <a:pt x="447" y="1700"/>
                        <a:pt x="866" y="1017"/>
                      </a:cubicBezTo>
                      <a:cubicBezTo>
                        <a:pt x="1133" y="564"/>
                        <a:pt x="1622" y="354"/>
                        <a:pt x="2118" y="354"/>
                      </a:cubicBezTo>
                      <a:close/>
                      <a:moveTo>
                        <a:pt x="2120" y="0"/>
                      </a:moveTo>
                      <a:cubicBezTo>
                        <a:pt x="1428" y="0"/>
                        <a:pt x="765" y="357"/>
                        <a:pt x="447" y="1003"/>
                      </a:cubicBezTo>
                      <a:cubicBezTo>
                        <a:pt x="1" y="1896"/>
                        <a:pt x="377" y="3026"/>
                        <a:pt x="1256" y="3444"/>
                      </a:cubicBezTo>
                      <a:cubicBezTo>
                        <a:pt x="1487" y="3549"/>
                        <a:pt x="1715" y="3597"/>
                        <a:pt x="1936" y="3597"/>
                      </a:cubicBezTo>
                      <a:cubicBezTo>
                        <a:pt x="2622" y="3597"/>
                        <a:pt x="3233" y="3139"/>
                        <a:pt x="3613" y="2537"/>
                      </a:cubicBezTo>
                      <a:cubicBezTo>
                        <a:pt x="4255" y="1519"/>
                        <a:pt x="3767" y="710"/>
                        <a:pt x="2860" y="166"/>
                      </a:cubicBezTo>
                      <a:cubicBezTo>
                        <a:pt x="2846" y="152"/>
                        <a:pt x="2818" y="110"/>
                        <a:pt x="2776" y="110"/>
                      </a:cubicBezTo>
                      <a:cubicBezTo>
                        <a:pt x="2561" y="36"/>
                        <a:pt x="2339" y="0"/>
                        <a:pt x="212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9" name="Google Shape;399;p19"/>
              <p:cNvSpPr/>
              <p:nvPr/>
            </p:nvSpPr>
            <p:spPr>
              <a:xfrm>
                <a:off x="5385931" y="521294"/>
                <a:ext cx="589429" cy="853713"/>
              </a:xfrm>
              <a:custGeom>
                <a:avLst/>
                <a:gdLst/>
                <a:ahLst/>
                <a:cxnLst/>
                <a:rect l="l" t="t" r="r" b="b"/>
                <a:pathLst>
                  <a:path w="10518" h="15234" extrusionOk="0">
                    <a:moveTo>
                      <a:pt x="7210" y="394"/>
                    </a:moveTo>
                    <a:cubicBezTo>
                      <a:pt x="7924" y="394"/>
                      <a:pt x="8677" y="836"/>
                      <a:pt x="9109" y="1201"/>
                    </a:cubicBezTo>
                    <a:cubicBezTo>
                      <a:pt x="9611" y="1620"/>
                      <a:pt x="9736" y="2066"/>
                      <a:pt x="9625" y="2624"/>
                    </a:cubicBezTo>
                    <a:cubicBezTo>
                      <a:pt x="9736" y="1829"/>
                      <a:pt x="9346" y="1480"/>
                      <a:pt x="8844" y="1131"/>
                    </a:cubicBezTo>
                    <a:cubicBezTo>
                      <a:pt x="8286" y="741"/>
                      <a:pt x="7742" y="532"/>
                      <a:pt x="7239" y="532"/>
                    </a:cubicBezTo>
                    <a:cubicBezTo>
                      <a:pt x="6947" y="532"/>
                      <a:pt x="6668" y="601"/>
                      <a:pt x="6403" y="741"/>
                    </a:cubicBezTo>
                    <a:cubicBezTo>
                      <a:pt x="6040" y="950"/>
                      <a:pt x="5691" y="1355"/>
                      <a:pt x="5370" y="1815"/>
                    </a:cubicBezTo>
                    <a:cubicBezTo>
                      <a:pt x="5635" y="1410"/>
                      <a:pt x="5928" y="1048"/>
                      <a:pt x="6235" y="769"/>
                    </a:cubicBezTo>
                    <a:cubicBezTo>
                      <a:pt x="6523" y="499"/>
                      <a:pt x="6862" y="394"/>
                      <a:pt x="7210" y="394"/>
                    </a:cubicBezTo>
                    <a:close/>
                    <a:moveTo>
                      <a:pt x="4115" y="7199"/>
                    </a:moveTo>
                    <a:lnTo>
                      <a:pt x="4115" y="7199"/>
                    </a:lnTo>
                    <a:cubicBezTo>
                      <a:pt x="3724" y="7897"/>
                      <a:pt x="3404" y="8580"/>
                      <a:pt x="3139" y="9277"/>
                    </a:cubicBezTo>
                    <a:lnTo>
                      <a:pt x="3125" y="9319"/>
                    </a:lnTo>
                    <a:cubicBezTo>
                      <a:pt x="2832" y="10114"/>
                      <a:pt x="2525" y="10882"/>
                      <a:pt x="3153" y="11621"/>
                    </a:cubicBezTo>
                    <a:cubicBezTo>
                      <a:pt x="3369" y="11862"/>
                      <a:pt x="3909" y="12176"/>
                      <a:pt x="4322" y="12176"/>
                    </a:cubicBezTo>
                    <a:cubicBezTo>
                      <a:pt x="4387" y="12176"/>
                      <a:pt x="4449" y="12168"/>
                      <a:pt x="4506" y="12151"/>
                    </a:cubicBezTo>
                    <a:cubicBezTo>
                      <a:pt x="4924" y="12025"/>
                      <a:pt x="5273" y="11732"/>
                      <a:pt x="5552" y="11370"/>
                    </a:cubicBezTo>
                    <a:lnTo>
                      <a:pt x="5552" y="11370"/>
                    </a:lnTo>
                    <a:cubicBezTo>
                      <a:pt x="5259" y="11872"/>
                      <a:pt x="5008" y="12207"/>
                      <a:pt x="4575" y="12249"/>
                    </a:cubicBezTo>
                    <a:cubicBezTo>
                      <a:pt x="4534" y="12254"/>
                      <a:pt x="4491" y="12256"/>
                      <a:pt x="4447" y="12256"/>
                    </a:cubicBezTo>
                    <a:cubicBezTo>
                      <a:pt x="3900" y="12256"/>
                      <a:pt x="3185" y="11872"/>
                      <a:pt x="2901" y="11523"/>
                    </a:cubicBezTo>
                    <a:cubicBezTo>
                      <a:pt x="2232" y="10686"/>
                      <a:pt x="3334" y="8552"/>
                      <a:pt x="4115" y="7199"/>
                    </a:cubicBezTo>
                    <a:close/>
                    <a:moveTo>
                      <a:pt x="2343" y="7157"/>
                    </a:moveTo>
                    <a:lnTo>
                      <a:pt x="2343" y="7157"/>
                    </a:lnTo>
                    <a:cubicBezTo>
                      <a:pt x="2148" y="7562"/>
                      <a:pt x="1953" y="7966"/>
                      <a:pt x="1800" y="8371"/>
                    </a:cubicBezTo>
                    <a:lnTo>
                      <a:pt x="1674" y="8650"/>
                    </a:lnTo>
                    <a:cubicBezTo>
                      <a:pt x="977" y="10198"/>
                      <a:pt x="112" y="12109"/>
                      <a:pt x="1018" y="13350"/>
                    </a:cubicBezTo>
                    <a:cubicBezTo>
                      <a:pt x="1437" y="13922"/>
                      <a:pt x="2120" y="14257"/>
                      <a:pt x="2650" y="14480"/>
                    </a:cubicBezTo>
                    <a:cubicBezTo>
                      <a:pt x="2991" y="14622"/>
                      <a:pt x="3358" y="14734"/>
                      <a:pt x="3740" y="14734"/>
                    </a:cubicBezTo>
                    <a:cubicBezTo>
                      <a:pt x="4372" y="14734"/>
                      <a:pt x="5044" y="14426"/>
                      <a:pt x="5705" y="13434"/>
                    </a:cubicBezTo>
                    <a:cubicBezTo>
                      <a:pt x="6416" y="12374"/>
                      <a:pt x="7058" y="11202"/>
                      <a:pt x="7644" y="9933"/>
                    </a:cubicBezTo>
                    <a:lnTo>
                      <a:pt x="7644" y="9933"/>
                    </a:lnTo>
                    <a:cubicBezTo>
                      <a:pt x="6891" y="11621"/>
                      <a:pt x="6110" y="12988"/>
                      <a:pt x="5273" y="14048"/>
                    </a:cubicBezTo>
                    <a:cubicBezTo>
                      <a:pt x="4798" y="14659"/>
                      <a:pt x="4290" y="14866"/>
                      <a:pt x="3784" y="14866"/>
                    </a:cubicBezTo>
                    <a:cubicBezTo>
                      <a:pt x="3307" y="14866"/>
                      <a:pt x="2831" y="14683"/>
                      <a:pt x="2385" y="14480"/>
                    </a:cubicBezTo>
                    <a:cubicBezTo>
                      <a:pt x="1451" y="14062"/>
                      <a:pt x="419" y="13392"/>
                      <a:pt x="600" y="11816"/>
                    </a:cubicBezTo>
                    <a:cubicBezTo>
                      <a:pt x="767" y="10338"/>
                      <a:pt x="1576" y="8678"/>
                      <a:pt x="2343" y="7157"/>
                    </a:cubicBezTo>
                    <a:close/>
                    <a:moveTo>
                      <a:pt x="7221" y="0"/>
                    </a:moveTo>
                    <a:cubicBezTo>
                      <a:pt x="6794" y="0"/>
                      <a:pt x="6369" y="129"/>
                      <a:pt x="5998" y="462"/>
                    </a:cubicBezTo>
                    <a:cubicBezTo>
                      <a:pt x="5426" y="1006"/>
                      <a:pt x="4924" y="1843"/>
                      <a:pt x="4464" y="2596"/>
                    </a:cubicBezTo>
                    <a:cubicBezTo>
                      <a:pt x="4366" y="2763"/>
                      <a:pt x="4254" y="2945"/>
                      <a:pt x="4157" y="3098"/>
                    </a:cubicBezTo>
                    <a:cubicBezTo>
                      <a:pt x="3557" y="4061"/>
                      <a:pt x="2985" y="5079"/>
                      <a:pt x="2441" y="6125"/>
                    </a:cubicBezTo>
                    <a:lnTo>
                      <a:pt x="2204" y="6599"/>
                    </a:lnTo>
                    <a:cubicBezTo>
                      <a:pt x="1367" y="8245"/>
                      <a:pt x="405" y="10086"/>
                      <a:pt x="209" y="11760"/>
                    </a:cubicBezTo>
                    <a:cubicBezTo>
                      <a:pt x="0" y="13602"/>
                      <a:pt x="1256" y="14383"/>
                      <a:pt x="2218" y="14815"/>
                    </a:cubicBezTo>
                    <a:cubicBezTo>
                      <a:pt x="2581" y="14969"/>
                      <a:pt x="3139" y="15234"/>
                      <a:pt x="3752" y="15234"/>
                    </a:cubicBezTo>
                    <a:cubicBezTo>
                      <a:pt x="4352" y="15234"/>
                      <a:pt x="4980" y="15010"/>
                      <a:pt x="5552" y="14257"/>
                    </a:cubicBezTo>
                    <a:cubicBezTo>
                      <a:pt x="6682" y="12820"/>
                      <a:pt x="7686" y="10896"/>
                      <a:pt x="8662" y="8357"/>
                    </a:cubicBezTo>
                    <a:cubicBezTo>
                      <a:pt x="8718" y="8217"/>
                      <a:pt x="8718" y="8078"/>
                      <a:pt x="8634" y="7980"/>
                    </a:cubicBezTo>
                    <a:cubicBezTo>
                      <a:pt x="8575" y="7886"/>
                      <a:pt x="8477" y="7851"/>
                      <a:pt x="8372" y="7851"/>
                    </a:cubicBezTo>
                    <a:cubicBezTo>
                      <a:pt x="8352" y="7851"/>
                      <a:pt x="8333" y="7853"/>
                      <a:pt x="8314" y="7855"/>
                    </a:cubicBezTo>
                    <a:cubicBezTo>
                      <a:pt x="8160" y="7869"/>
                      <a:pt x="8035" y="7994"/>
                      <a:pt x="7965" y="8148"/>
                    </a:cubicBezTo>
                    <a:cubicBezTo>
                      <a:pt x="7239" y="10031"/>
                      <a:pt x="6361" y="11746"/>
                      <a:pt x="5384" y="13211"/>
                    </a:cubicBezTo>
                    <a:cubicBezTo>
                      <a:pt x="4823" y="14044"/>
                      <a:pt x="4302" y="14348"/>
                      <a:pt x="3739" y="14348"/>
                    </a:cubicBezTo>
                    <a:cubicBezTo>
                      <a:pt x="3435" y="14348"/>
                      <a:pt x="3118" y="14260"/>
                      <a:pt x="2776" y="14118"/>
                    </a:cubicBezTo>
                    <a:cubicBezTo>
                      <a:pt x="2288" y="13908"/>
                      <a:pt x="1660" y="13615"/>
                      <a:pt x="1297" y="13099"/>
                    </a:cubicBezTo>
                    <a:cubicBezTo>
                      <a:pt x="502" y="12039"/>
                      <a:pt x="1325" y="10226"/>
                      <a:pt x="1995" y="8761"/>
                    </a:cubicBezTo>
                    <a:lnTo>
                      <a:pt x="2106" y="8482"/>
                    </a:lnTo>
                    <a:cubicBezTo>
                      <a:pt x="2901" y="6711"/>
                      <a:pt x="3780" y="5009"/>
                      <a:pt x="4757" y="3461"/>
                    </a:cubicBezTo>
                    <a:cubicBezTo>
                      <a:pt x="4854" y="3335"/>
                      <a:pt x="4938" y="3196"/>
                      <a:pt x="5022" y="3042"/>
                    </a:cubicBezTo>
                    <a:cubicBezTo>
                      <a:pt x="5440" y="2331"/>
                      <a:pt x="6040" y="1355"/>
                      <a:pt x="6598" y="1034"/>
                    </a:cubicBezTo>
                    <a:cubicBezTo>
                      <a:pt x="6806" y="917"/>
                      <a:pt x="7022" y="869"/>
                      <a:pt x="7239" y="869"/>
                    </a:cubicBezTo>
                    <a:cubicBezTo>
                      <a:pt x="7747" y="869"/>
                      <a:pt x="8253" y="1136"/>
                      <a:pt x="8634" y="1410"/>
                    </a:cubicBezTo>
                    <a:cubicBezTo>
                      <a:pt x="9150" y="1773"/>
                      <a:pt x="9457" y="2038"/>
                      <a:pt x="9178" y="3015"/>
                    </a:cubicBezTo>
                    <a:cubicBezTo>
                      <a:pt x="9109" y="3252"/>
                      <a:pt x="8969" y="3531"/>
                      <a:pt x="8844" y="3810"/>
                    </a:cubicBezTo>
                    <a:cubicBezTo>
                      <a:pt x="8774" y="3949"/>
                      <a:pt x="8718" y="4061"/>
                      <a:pt x="8662" y="4172"/>
                    </a:cubicBezTo>
                    <a:cubicBezTo>
                      <a:pt x="8341" y="4967"/>
                      <a:pt x="7937" y="5874"/>
                      <a:pt x="7518" y="6753"/>
                    </a:cubicBezTo>
                    <a:cubicBezTo>
                      <a:pt x="7044" y="7771"/>
                      <a:pt x="6612" y="8636"/>
                      <a:pt x="6193" y="9445"/>
                    </a:cubicBezTo>
                    <a:cubicBezTo>
                      <a:pt x="6124" y="9570"/>
                      <a:pt x="6054" y="9682"/>
                      <a:pt x="5984" y="9821"/>
                    </a:cubicBezTo>
                    <a:cubicBezTo>
                      <a:pt x="5580" y="10630"/>
                      <a:pt x="5133" y="11537"/>
                      <a:pt x="4394" y="11746"/>
                    </a:cubicBezTo>
                    <a:cubicBezTo>
                      <a:pt x="4368" y="11754"/>
                      <a:pt x="4337" y="11758"/>
                      <a:pt x="4304" y="11758"/>
                    </a:cubicBezTo>
                    <a:cubicBezTo>
                      <a:pt x="4040" y="11758"/>
                      <a:pt x="3593" y="11528"/>
                      <a:pt x="3431" y="11342"/>
                    </a:cubicBezTo>
                    <a:cubicBezTo>
                      <a:pt x="2957" y="10756"/>
                      <a:pt x="3180" y="10198"/>
                      <a:pt x="3473" y="9403"/>
                    </a:cubicBezTo>
                    <a:lnTo>
                      <a:pt x="3487" y="9361"/>
                    </a:lnTo>
                    <a:cubicBezTo>
                      <a:pt x="3836" y="8455"/>
                      <a:pt x="4296" y="7548"/>
                      <a:pt x="4882" y="6571"/>
                    </a:cubicBezTo>
                    <a:cubicBezTo>
                      <a:pt x="5022" y="6334"/>
                      <a:pt x="4952" y="6111"/>
                      <a:pt x="4798" y="6027"/>
                    </a:cubicBezTo>
                    <a:cubicBezTo>
                      <a:pt x="4752" y="6000"/>
                      <a:pt x="4693" y="5984"/>
                      <a:pt x="4630" y="5984"/>
                    </a:cubicBezTo>
                    <a:cubicBezTo>
                      <a:pt x="4504" y="5984"/>
                      <a:pt x="4361" y="6046"/>
                      <a:pt x="4268" y="6195"/>
                    </a:cubicBezTo>
                    <a:lnTo>
                      <a:pt x="4254" y="6223"/>
                    </a:lnTo>
                    <a:cubicBezTo>
                      <a:pt x="3418" y="7618"/>
                      <a:pt x="1646" y="10533"/>
                      <a:pt x="2609" y="11732"/>
                    </a:cubicBezTo>
                    <a:cubicBezTo>
                      <a:pt x="2940" y="12165"/>
                      <a:pt x="3735" y="12610"/>
                      <a:pt x="4413" y="12610"/>
                    </a:cubicBezTo>
                    <a:cubicBezTo>
                      <a:pt x="4477" y="12610"/>
                      <a:pt x="4541" y="12606"/>
                      <a:pt x="4603" y="12597"/>
                    </a:cubicBezTo>
                    <a:cubicBezTo>
                      <a:pt x="5273" y="12528"/>
                      <a:pt x="5607" y="11956"/>
                      <a:pt x="5900" y="11467"/>
                    </a:cubicBezTo>
                    <a:cubicBezTo>
                      <a:pt x="7170" y="9361"/>
                      <a:pt x="8188" y="7129"/>
                      <a:pt x="9192" y="4828"/>
                    </a:cubicBezTo>
                    <a:lnTo>
                      <a:pt x="9346" y="4451"/>
                    </a:lnTo>
                    <a:cubicBezTo>
                      <a:pt x="9973" y="3056"/>
                      <a:pt x="10517" y="1857"/>
                      <a:pt x="9374" y="894"/>
                    </a:cubicBezTo>
                    <a:cubicBezTo>
                      <a:pt x="8886" y="481"/>
                      <a:pt x="8048" y="0"/>
                      <a:pt x="7221"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00" name="Google Shape;400;p19"/>
          <p:cNvSpPr txBox="1">
            <a:spLocks noGrp="1"/>
          </p:cNvSpPr>
          <p:nvPr>
            <p:ph type="title"/>
          </p:nvPr>
        </p:nvSpPr>
        <p:spPr>
          <a:xfrm>
            <a:off x="2905500" y="2037325"/>
            <a:ext cx="3203400" cy="8967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4200"/>
              <a:buNone/>
              <a:defRPr sz="48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401" name="Google Shape;401;p19"/>
          <p:cNvSpPr txBox="1">
            <a:spLocks noGrp="1"/>
          </p:cNvSpPr>
          <p:nvPr>
            <p:ph type="subTitle" idx="1"/>
          </p:nvPr>
        </p:nvSpPr>
        <p:spPr>
          <a:xfrm>
            <a:off x="3174750" y="3488875"/>
            <a:ext cx="2794500" cy="12351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402" name="Google Shape;402;p19"/>
          <p:cNvSpPr txBox="1">
            <a:spLocks noGrp="1"/>
          </p:cNvSpPr>
          <p:nvPr>
            <p:ph type="title" idx="2" hasCustomPrompt="1"/>
          </p:nvPr>
        </p:nvSpPr>
        <p:spPr>
          <a:xfrm>
            <a:off x="2905500" y="1680150"/>
            <a:ext cx="3203400" cy="577800"/>
          </a:xfrm>
          <a:prstGeom prst="rect">
            <a:avLst/>
          </a:prstGeom>
          <a:noFill/>
        </p:spPr>
        <p:txBody>
          <a:bodyPr spcFirstLastPara="1" wrap="square" lIns="91425" tIns="91425" rIns="91425" bIns="91425" anchor="ctr" anchorCtr="0">
            <a:normAutofit/>
          </a:bodyPr>
          <a:lstStyle>
            <a:lvl1pPr lvl="0" algn="ctr" rtl="0">
              <a:spcBef>
                <a:spcPts val="0"/>
              </a:spcBef>
              <a:spcAft>
                <a:spcPts val="0"/>
              </a:spcAft>
              <a:buSzPts val="5500"/>
              <a:buNone/>
              <a:defRPr sz="4800"/>
            </a:lvl1pPr>
            <a:lvl2pPr lvl="1"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9pPr>
          </a:lstStyle>
          <a:p>
            <a:r>
              <a:t>xx%</a:t>
            </a:r>
          </a:p>
        </p:txBody>
      </p:sp>
      <p:sp>
        <p:nvSpPr>
          <p:cNvPr id="403" name="Google Shape;403;p19"/>
          <p:cNvSpPr/>
          <p:nvPr/>
        </p:nvSpPr>
        <p:spPr>
          <a:xfrm>
            <a:off x="-113641" y="-36102"/>
            <a:ext cx="1683182" cy="716650"/>
          </a:xfrm>
          <a:custGeom>
            <a:avLst/>
            <a:gdLst/>
            <a:ahLst/>
            <a:cxnLst/>
            <a:rect l="l" t="t" r="r" b="b"/>
            <a:pathLst>
              <a:path w="17010" h="7242" extrusionOk="0">
                <a:moveTo>
                  <a:pt x="1" y="1"/>
                </a:moveTo>
                <a:cubicBezTo>
                  <a:pt x="677" y="4099"/>
                  <a:pt x="4238" y="7242"/>
                  <a:pt x="8515" y="7242"/>
                </a:cubicBezTo>
                <a:cubicBezTo>
                  <a:pt x="12792" y="7242"/>
                  <a:pt x="16333" y="4099"/>
                  <a:pt x="1700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19"/>
          <p:cNvSpPr/>
          <p:nvPr/>
        </p:nvSpPr>
        <p:spPr>
          <a:xfrm rot="-5400000" flipH="1">
            <a:off x="7010180" y="2909374"/>
            <a:ext cx="652395" cy="4018096"/>
          </a:xfrm>
          <a:custGeom>
            <a:avLst/>
            <a:gdLst/>
            <a:ahLst/>
            <a:cxnLst/>
            <a:rect l="l" t="t" r="r" b="b"/>
            <a:pathLst>
              <a:path w="18600" h="104829" extrusionOk="0">
                <a:moveTo>
                  <a:pt x="16360" y="1"/>
                </a:moveTo>
                <a:cubicBezTo>
                  <a:pt x="9962" y="1"/>
                  <a:pt x="4427" y="11283"/>
                  <a:pt x="3561" y="15670"/>
                </a:cubicBezTo>
                <a:cubicBezTo>
                  <a:pt x="1512" y="25875"/>
                  <a:pt x="9370" y="33772"/>
                  <a:pt x="10762" y="43341"/>
                </a:cubicBezTo>
                <a:cubicBezTo>
                  <a:pt x="11936" y="51337"/>
                  <a:pt x="10921" y="59692"/>
                  <a:pt x="7719" y="67132"/>
                </a:cubicBezTo>
                <a:cubicBezTo>
                  <a:pt x="5172" y="73120"/>
                  <a:pt x="1214" y="78750"/>
                  <a:pt x="657" y="85254"/>
                </a:cubicBezTo>
                <a:cubicBezTo>
                  <a:pt x="0" y="93609"/>
                  <a:pt x="9111" y="104590"/>
                  <a:pt x="18560" y="104829"/>
                </a:cubicBezTo>
                <a:lnTo>
                  <a:pt x="18560" y="104829"/>
                </a:lnTo>
                <a:cubicBezTo>
                  <a:pt x="18600" y="104809"/>
                  <a:pt x="18341" y="372"/>
                  <a:pt x="18341" y="372"/>
                </a:cubicBezTo>
                <a:cubicBezTo>
                  <a:pt x="17675" y="118"/>
                  <a:pt x="17013" y="1"/>
                  <a:pt x="1636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19"/>
          <p:cNvSpPr/>
          <p:nvPr/>
        </p:nvSpPr>
        <p:spPr>
          <a:xfrm>
            <a:off x="8404922" y="4513392"/>
            <a:ext cx="258588" cy="227996"/>
          </a:xfrm>
          <a:custGeom>
            <a:avLst/>
            <a:gdLst/>
            <a:ahLst/>
            <a:cxnLst/>
            <a:rect l="l" t="t" r="r" b="b"/>
            <a:pathLst>
              <a:path w="12136" h="10699" extrusionOk="0">
                <a:moveTo>
                  <a:pt x="6069" y="1"/>
                </a:moveTo>
                <a:cubicBezTo>
                  <a:pt x="3975" y="1"/>
                  <a:pt x="1990" y="1241"/>
                  <a:pt x="1135" y="3296"/>
                </a:cubicBezTo>
                <a:cubicBezTo>
                  <a:pt x="1" y="6041"/>
                  <a:pt x="1294" y="9165"/>
                  <a:pt x="4019" y="10299"/>
                </a:cubicBezTo>
                <a:cubicBezTo>
                  <a:pt x="4682" y="10570"/>
                  <a:pt x="5371" y="10698"/>
                  <a:pt x="6048" y="10698"/>
                </a:cubicBezTo>
                <a:cubicBezTo>
                  <a:pt x="8154" y="10698"/>
                  <a:pt x="10159" y="9456"/>
                  <a:pt x="11001" y="7394"/>
                </a:cubicBezTo>
                <a:cubicBezTo>
                  <a:pt x="12135" y="4669"/>
                  <a:pt x="10842" y="1546"/>
                  <a:pt x="8117" y="412"/>
                </a:cubicBezTo>
                <a:cubicBezTo>
                  <a:pt x="7447" y="133"/>
                  <a:pt x="6752" y="1"/>
                  <a:pt x="606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19"/>
          <p:cNvSpPr/>
          <p:nvPr/>
        </p:nvSpPr>
        <p:spPr>
          <a:xfrm>
            <a:off x="8252524" y="4298171"/>
            <a:ext cx="172847" cy="152407"/>
          </a:xfrm>
          <a:custGeom>
            <a:avLst/>
            <a:gdLst/>
            <a:ahLst/>
            <a:cxnLst/>
            <a:rect l="l" t="t" r="r" b="b"/>
            <a:pathLst>
              <a:path w="12136" h="10699" extrusionOk="0">
                <a:moveTo>
                  <a:pt x="6069" y="1"/>
                </a:moveTo>
                <a:cubicBezTo>
                  <a:pt x="3975" y="1"/>
                  <a:pt x="1990" y="1241"/>
                  <a:pt x="1135" y="3296"/>
                </a:cubicBezTo>
                <a:cubicBezTo>
                  <a:pt x="1" y="6041"/>
                  <a:pt x="1294" y="9165"/>
                  <a:pt x="4019" y="10299"/>
                </a:cubicBezTo>
                <a:cubicBezTo>
                  <a:pt x="4682" y="10570"/>
                  <a:pt x="5371" y="10698"/>
                  <a:pt x="6048" y="10698"/>
                </a:cubicBezTo>
                <a:cubicBezTo>
                  <a:pt x="8154" y="10698"/>
                  <a:pt x="10159" y="9456"/>
                  <a:pt x="11001" y="7394"/>
                </a:cubicBezTo>
                <a:cubicBezTo>
                  <a:pt x="12135" y="4669"/>
                  <a:pt x="10842" y="1546"/>
                  <a:pt x="8117" y="412"/>
                </a:cubicBezTo>
                <a:cubicBezTo>
                  <a:pt x="7447" y="133"/>
                  <a:pt x="6752" y="1"/>
                  <a:pt x="606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19"/>
          <p:cNvSpPr/>
          <p:nvPr/>
        </p:nvSpPr>
        <p:spPr>
          <a:xfrm>
            <a:off x="2290425" y="3418496"/>
            <a:ext cx="124091" cy="109397"/>
          </a:xfrm>
          <a:custGeom>
            <a:avLst/>
            <a:gdLst/>
            <a:ahLst/>
            <a:cxnLst/>
            <a:rect l="l" t="t" r="r" b="b"/>
            <a:pathLst>
              <a:path w="12136" h="10699" extrusionOk="0">
                <a:moveTo>
                  <a:pt x="6069" y="1"/>
                </a:moveTo>
                <a:cubicBezTo>
                  <a:pt x="3975" y="1"/>
                  <a:pt x="1990" y="1241"/>
                  <a:pt x="1135" y="3296"/>
                </a:cubicBezTo>
                <a:cubicBezTo>
                  <a:pt x="1" y="6041"/>
                  <a:pt x="1294" y="9165"/>
                  <a:pt x="4019" y="10299"/>
                </a:cubicBezTo>
                <a:cubicBezTo>
                  <a:pt x="4682" y="10570"/>
                  <a:pt x="5371" y="10698"/>
                  <a:pt x="6048" y="10698"/>
                </a:cubicBezTo>
                <a:cubicBezTo>
                  <a:pt x="8154" y="10698"/>
                  <a:pt x="10159" y="9456"/>
                  <a:pt x="11001" y="7394"/>
                </a:cubicBezTo>
                <a:cubicBezTo>
                  <a:pt x="12135" y="4669"/>
                  <a:pt x="10842" y="1546"/>
                  <a:pt x="8117" y="412"/>
                </a:cubicBezTo>
                <a:cubicBezTo>
                  <a:pt x="7447" y="133"/>
                  <a:pt x="6752" y="1"/>
                  <a:pt x="606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19"/>
          <p:cNvSpPr/>
          <p:nvPr/>
        </p:nvSpPr>
        <p:spPr>
          <a:xfrm>
            <a:off x="2372075" y="3184084"/>
            <a:ext cx="81888" cy="72192"/>
          </a:xfrm>
          <a:custGeom>
            <a:avLst/>
            <a:gdLst/>
            <a:ahLst/>
            <a:cxnLst/>
            <a:rect l="l" t="t" r="r" b="b"/>
            <a:pathLst>
              <a:path w="12136" h="10699" extrusionOk="0">
                <a:moveTo>
                  <a:pt x="6069" y="1"/>
                </a:moveTo>
                <a:cubicBezTo>
                  <a:pt x="3975" y="1"/>
                  <a:pt x="1990" y="1241"/>
                  <a:pt x="1135" y="3296"/>
                </a:cubicBezTo>
                <a:cubicBezTo>
                  <a:pt x="1" y="6041"/>
                  <a:pt x="1294" y="9165"/>
                  <a:pt x="4019" y="10299"/>
                </a:cubicBezTo>
                <a:cubicBezTo>
                  <a:pt x="4682" y="10570"/>
                  <a:pt x="5371" y="10698"/>
                  <a:pt x="6048" y="10698"/>
                </a:cubicBezTo>
                <a:cubicBezTo>
                  <a:pt x="8154" y="10698"/>
                  <a:pt x="10159" y="9456"/>
                  <a:pt x="11001" y="7394"/>
                </a:cubicBezTo>
                <a:cubicBezTo>
                  <a:pt x="12135" y="4669"/>
                  <a:pt x="10842" y="1546"/>
                  <a:pt x="8117" y="412"/>
                </a:cubicBezTo>
                <a:cubicBezTo>
                  <a:pt x="7447" y="133"/>
                  <a:pt x="6752" y="1"/>
                  <a:pt x="606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9" name="Google Shape;409;p19"/>
          <p:cNvGrpSpPr/>
          <p:nvPr/>
        </p:nvGrpSpPr>
        <p:grpSpPr>
          <a:xfrm rot="5770333" flipH="1">
            <a:off x="1108740" y="425910"/>
            <a:ext cx="306762" cy="476338"/>
            <a:chOff x="4452729" y="352000"/>
            <a:chExt cx="225596" cy="350302"/>
          </a:xfrm>
        </p:grpSpPr>
        <p:sp>
          <p:nvSpPr>
            <p:cNvPr id="410" name="Google Shape;410;p19"/>
            <p:cNvSpPr/>
            <p:nvPr/>
          </p:nvSpPr>
          <p:spPr>
            <a:xfrm>
              <a:off x="4624575" y="352000"/>
              <a:ext cx="53750" cy="53225"/>
            </a:xfrm>
            <a:custGeom>
              <a:avLst/>
              <a:gdLst/>
              <a:ahLst/>
              <a:cxnLst/>
              <a:rect l="l" t="t" r="r" b="b"/>
              <a:pathLst>
                <a:path w="2150" h="2129" extrusionOk="0">
                  <a:moveTo>
                    <a:pt x="1075" y="0"/>
                  </a:moveTo>
                  <a:cubicBezTo>
                    <a:pt x="478" y="0"/>
                    <a:pt x="1" y="478"/>
                    <a:pt x="1" y="1075"/>
                  </a:cubicBezTo>
                  <a:cubicBezTo>
                    <a:pt x="1" y="1671"/>
                    <a:pt x="478" y="2129"/>
                    <a:pt x="1075" y="2129"/>
                  </a:cubicBezTo>
                  <a:cubicBezTo>
                    <a:pt x="1672" y="2129"/>
                    <a:pt x="2149" y="1671"/>
                    <a:pt x="2149" y="1075"/>
                  </a:cubicBezTo>
                  <a:cubicBezTo>
                    <a:pt x="2149" y="478"/>
                    <a:pt x="1672" y="0"/>
                    <a:pt x="10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19"/>
            <p:cNvSpPr/>
            <p:nvPr/>
          </p:nvSpPr>
          <p:spPr>
            <a:xfrm>
              <a:off x="4452729" y="426046"/>
              <a:ext cx="62200" cy="62700"/>
            </a:xfrm>
            <a:custGeom>
              <a:avLst/>
              <a:gdLst/>
              <a:ahLst/>
              <a:cxnLst/>
              <a:rect l="l" t="t" r="r" b="b"/>
              <a:pathLst>
                <a:path w="2488" h="2508" extrusionOk="0">
                  <a:moveTo>
                    <a:pt x="1254" y="1"/>
                  </a:moveTo>
                  <a:cubicBezTo>
                    <a:pt x="557" y="1"/>
                    <a:pt x="0" y="558"/>
                    <a:pt x="0" y="1254"/>
                  </a:cubicBezTo>
                  <a:cubicBezTo>
                    <a:pt x="0" y="1950"/>
                    <a:pt x="557" y="2507"/>
                    <a:pt x="1254" y="2507"/>
                  </a:cubicBezTo>
                  <a:cubicBezTo>
                    <a:pt x="1950" y="2507"/>
                    <a:pt x="2487" y="1950"/>
                    <a:pt x="2487" y="1254"/>
                  </a:cubicBezTo>
                  <a:cubicBezTo>
                    <a:pt x="2487" y="558"/>
                    <a:pt x="1950" y="1"/>
                    <a:pt x="125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19"/>
            <p:cNvSpPr/>
            <p:nvPr/>
          </p:nvSpPr>
          <p:spPr>
            <a:xfrm>
              <a:off x="4503927" y="572104"/>
              <a:ext cx="130152" cy="130197"/>
            </a:xfrm>
            <a:custGeom>
              <a:avLst/>
              <a:gdLst/>
              <a:ahLst/>
              <a:cxnLst/>
              <a:rect l="l" t="t" r="r" b="b"/>
              <a:pathLst>
                <a:path w="2845" h="2846" extrusionOk="0">
                  <a:moveTo>
                    <a:pt x="1432" y="1"/>
                  </a:moveTo>
                  <a:cubicBezTo>
                    <a:pt x="656" y="1"/>
                    <a:pt x="0" y="618"/>
                    <a:pt x="0" y="1413"/>
                  </a:cubicBezTo>
                  <a:cubicBezTo>
                    <a:pt x="0" y="2189"/>
                    <a:pt x="637" y="2846"/>
                    <a:pt x="1432" y="2846"/>
                  </a:cubicBezTo>
                  <a:cubicBezTo>
                    <a:pt x="2188" y="2846"/>
                    <a:pt x="2845" y="2209"/>
                    <a:pt x="2845" y="1413"/>
                  </a:cubicBezTo>
                  <a:cubicBezTo>
                    <a:pt x="2845" y="618"/>
                    <a:pt x="2188" y="1"/>
                    <a:pt x="143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3" name="Google Shape;413;p19"/>
          <p:cNvSpPr/>
          <p:nvPr/>
        </p:nvSpPr>
        <p:spPr>
          <a:xfrm>
            <a:off x="2551550" y="3437087"/>
            <a:ext cx="81888" cy="72218"/>
          </a:xfrm>
          <a:custGeom>
            <a:avLst/>
            <a:gdLst/>
            <a:ahLst/>
            <a:cxnLst/>
            <a:rect l="l" t="t" r="r" b="b"/>
            <a:pathLst>
              <a:path w="12136" h="10699" extrusionOk="0">
                <a:moveTo>
                  <a:pt x="6069" y="1"/>
                </a:moveTo>
                <a:cubicBezTo>
                  <a:pt x="3975" y="1"/>
                  <a:pt x="1990" y="1241"/>
                  <a:pt x="1135" y="3296"/>
                </a:cubicBezTo>
                <a:cubicBezTo>
                  <a:pt x="1" y="6041"/>
                  <a:pt x="1294" y="9165"/>
                  <a:pt x="4019" y="10299"/>
                </a:cubicBezTo>
                <a:cubicBezTo>
                  <a:pt x="4682" y="10570"/>
                  <a:pt x="5371" y="10698"/>
                  <a:pt x="6048" y="10698"/>
                </a:cubicBezTo>
                <a:cubicBezTo>
                  <a:pt x="8154" y="10698"/>
                  <a:pt x="10159" y="9456"/>
                  <a:pt x="11001" y="7394"/>
                </a:cubicBezTo>
                <a:cubicBezTo>
                  <a:pt x="12135" y="4669"/>
                  <a:pt x="10842" y="1546"/>
                  <a:pt x="8117" y="412"/>
                </a:cubicBezTo>
                <a:cubicBezTo>
                  <a:pt x="7447" y="133"/>
                  <a:pt x="6752" y="1"/>
                  <a:pt x="606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Section title and description 2">
  <p:cSld name="CUSTOM_4_1_1">
    <p:bg>
      <p:bgPr>
        <a:blipFill>
          <a:blip r:embed="rId2">
            <a:alphaModFix/>
          </a:blip>
          <a:stretch>
            <a:fillRect/>
          </a:stretch>
        </a:blipFill>
        <a:effectLst/>
      </p:bgPr>
    </p:bg>
    <p:spTree>
      <p:nvGrpSpPr>
        <p:cNvPr id="1" name="Shape 414"/>
        <p:cNvGrpSpPr/>
        <p:nvPr/>
      </p:nvGrpSpPr>
      <p:grpSpPr>
        <a:xfrm>
          <a:off x="0" y="0"/>
          <a:ext cx="0" cy="0"/>
          <a:chOff x="0" y="0"/>
          <a:chExt cx="0" cy="0"/>
        </a:xfrm>
      </p:grpSpPr>
      <p:grpSp>
        <p:nvGrpSpPr>
          <p:cNvPr id="415" name="Google Shape;415;p20"/>
          <p:cNvGrpSpPr/>
          <p:nvPr/>
        </p:nvGrpSpPr>
        <p:grpSpPr>
          <a:xfrm>
            <a:off x="2463475" y="364763"/>
            <a:ext cx="4259314" cy="4413964"/>
            <a:chOff x="3190142" y="3858843"/>
            <a:chExt cx="1210411" cy="1266306"/>
          </a:xfrm>
        </p:grpSpPr>
        <p:sp>
          <p:nvSpPr>
            <p:cNvPr id="416" name="Google Shape;416;p20"/>
            <p:cNvSpPr/>
            <p:nvPr/>
          </p:nvSpPr>
          <p:spPr>
            <a:xfrm>
              <a:off x="3196894" y="3870999"/>
              <a:ext cx="1197621" cy="1251167"/>
            </a:xfrm>
            <a:custGeom>
              <a:avLst/>
              <a:gdLst/>
              <a:ahLst/>
              <a:cxnLst/>
              <a:rect l="l" t="t" r="r" b="b"/>
              <a:pathLst>
                <a:path w="47007" h="45287" extrusionOk="0">
                  <a:moveTo>
                    <a:pt x="31033" y="1"/>
                  </a:moveTo>
                  <a:cubicBezTo>
                    <a:pt x="20925" y="1"/>
                    <a:pt x="10833" y="666"/>
                    <a:pt x="795" y="1987"/>
                  </a:cubicBezTo>
                  <a:cubicBezTo>
                    <a:pt x="1060" y="16215"/>
                    <a:pt x="781" y="30442"/>
                    <a:pt x="0" y="44628"/>
                  </a:cubicBezTo>
                  <a:cubicBezTo>
                    <a:pt x="446" y="44768"/>
                    <a:pt x="1088" y="44740"/>
                    <a:pt x="1465" y="44782"/>
                  </a:cubicBezTo>
                  <a:cubicBezTo>
                    <a:pt x="1953" y="44837"/>
                    <a:pt x="2413" y="44893"/>
                    <a:pt x="2901" y="44949"/>
                  </a:cubicBezTo>
                  <a:cubicBezTo>
                    <a:pt x="3808" y="45033"/>
                    <a:pt x="4701" y="45102"/>
                    <a:pt x="5607" y="45158"/>
                  </a:cubicBezTo>
                  <a:cubicBezTo>
                    <a:pt x="7316" y="45244"/>
                    <a:pt x="9014" y="45286"/>
                    <a:pt x="10720" y="45286"/>
                  </a:cubicBezTo>
                  <a:cubicBezTo>
                    <a:pt x="10964" y="45286"/>
                    <a:pt x="11208" y="45285"/>
                    <a:pt x="11452" y="45284"/>
                  </a:cubicBezTo>
                  <a:cubicBezTo>
                    <a:pt x="15357" y="45242"/>
                    <a:pt x="19277" y="45047"/>
                    <a:pt x="23183" y="44879"/>
                  </a:cubicBezTo>
                  <a:cubicBezTo>
                    <a:pt x="30980" y="44544"/>
                    <a:pt x="38749" y="44210"/>
                    <a:pt x="46547" y="43889"/>
                  </a:cubicBezTo>
                  <a:cubicBezTo>
                    <a:pt x="46407" y="37556"/>
                    <a:pt x="46686" y="31223"/>
                    <a:pt x="46839" y="24891"/>
                  </a:cubicBezTo>
                  <a:cubicBezTo>
                    <a:pt x="46979" y="19242"/>
                    <a:pt x="47007" y="13578"/>
                    <a:pt x="46477" y="7985"/>
                  </a:cubicBezTo>
                  <a:cubicBezTo>
                    <a:pt x="46323" y="6423"/>
                    <a:pt x="46142" y="4888"/>
                    <a:pt x="45905" y="3354"/>
                  </a:cubicBezTo>
                  <a:cubicBezTo>
                    <a:pt x="45793" y="2699"/>
                    <a:pt x="45751" y="1959"/>
                    <a:pt x="45556" y="1318"/>
                  </a:cubicBezTo>
                  <a:cubicBezTo>
                    <a:pt x="45221" y="271"/>
                    <a:pt x="44468" y="397"/>
                    <a:pt x="43562" y="341"/>
                  </a:cubicBezTo>
                  <a:cubicBezTo>
                    <a:pt x="40702" y="188"/>
                    <a:pt x="37829" y="76"/>
                    <a:pt x="34969" y="34"/>
                  </a:cubicBezTo>
                  <a:cubicBezTo>
                    <a:pt x="33657" y="12"/>
                    <a:pt x="32345" y="1"/>
                    <a:pt x="310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20"/>
            <p:cNvSpPr/>
            <p:nvPr/>
          </p:nvSpPr>
          <p:spPr>
            <a:xfrm>
              <a:off x="3190142" y="3858843"/>
              <a:ext cx="1210411" cy="1266306"/>
            </a:xfrm>
            <a:custGeom>
              <a:avLst/>
              <a:gdLst/>
              <a:ahLst/>
              <a:cxnLst/>
              <a:rect l="l" t="t" r="r" b="b"/>
              <a:pathLst>
                <a:path w="47509" h="45835" extrusionOk="0">
                  <a:moveTo>
                    <a:pt x="31268" y="532"/>
                  </a:moveTo>
                  <a:cubicBezTo>
                    <a:pt x="34605" y="532"/>
                    <a:pt x="37934" y="607"/>
                    <a:pt x="41246" y="753"/>
                  </a:cubicBezTo>
                  <a:cubicBezTo>
                    <a:pt x="42264" y="781"/>
                    <a:pt x="43255" y="837"/>
                    <a:pt x="44273" y="893"/>
                  </a:cubicBezTo>
                  <a:cubicBezTo>
                    <a:pt x="44873" y="921"/>
                    <a:pt x="45291" y="990"/>
                    <a:pt x="45556" y="1632"/>
                  </a:cubicBezTo>
                  <a:cubicBezTo>
                    <a:pt x="45765" y="2162"/>
                    <a:pt x="45779" y="2776"/>
                    <a:pt x="45849" y="3306"/>
                  </a:cubicBezTo>
                  <a:cubicBezTo>
                    <a:pt x="46156" y="5524"/>
                    <a:pt x="46449" y="7728"/>
                    <a:pt x="46602" y="9932"/>
                  </a:cubicBezTo>
                  <a:cubicBezTo>
                    <a:pt x="46993" y="14990"/>
                    <a:pt x="46965" y="20062"/>
                    <a:pt x="46854" y="25135"/>
                  </a:cubicBezTo>
                  <a:lnTo>
                    <a:pt x="46854" y="25135"/>
                  </a:lnTo>
                  <a:cubicBezTo>
                    <a:pt x="46854" y="25139"/>
                    <a:pt x="46853" y="25144"/>
                    <a:pt x="46853" y="25149"/>
                  </a:cubicBezTo>
                  <a:cubicBezTo>
                    <a:pt x="46688" y="31384"/>
                    <a:pt x="46414" y="37632"/>
                    <a:pt x="46541" y="43880"/>
                  </a:cubicBezTo>
                  <a:lnTo>
                    <a:pt x="46541" y="43880"/>
                  </a:lnTo>
                  <a:cubicBezTo>
                    <a:pt x="40507" y="44141"/>
                    <a:pt x="34461" y="44402"/>
                    <a:pt x="28441" y="44650"/>
                  </a:cubicBezTo>
                  <a:cubicBezTo>
                    <a:pt x="22553" y="44906"/>
                    <a:pt x="16679" y="45279"/>
                    <a:pt x="10804" y="45279"/>
                  </a:cubicBezTo>
                  <a:cubicBezTo>
                    <a:pt x="10597" y="45279"/>
                    <a:pt x="10390" y="45278"/>
                    <a:pt x="10182" y="45277"/>
                  </a:cubicBezTo>
                  <a:cubicBezTo>
                    <a:pt x="8467" y="45277"/>
                    <a:pt x="6751" y="45222"/>
                    <a:pt x="5035" y="45110"/>
                  </a:cubicBezTo>
                  <a:cubicBezTo>
                    <a:pt x="4212" y="45054"/>
                    <a:pt x="3417" y="44984"/>
                    <a:pt x="2594" y="44901"/>
                  </a:cubicBezTo>
                  <a:cubicBezTo>
                    <a:pt x="1912" y="44812"/>
                    <a:pt x="1196" y="44827"/>
                    <a:pt x="528" y="44685"/>
                  </a:cubicBezTo>
                  <a:lnTo>
                    <a:pt x="528" y="44685"/>
                  </a:lnTo>
                  <a:cubicBezTo>
                    <a:pt x="1310" y="30634"/>
                    <a:pt x="1586" y="16555"/>
                    <a:pt x="1329" y="2476"/>
                  </a:cubicBezTo>
                  <a:lnTo>
                    <a:pt x="1329" y="2476"/>
                  </a:lnTo>
                  <a:cubicBezTo>
                    <a:pt x="10140" y="1340"/>
                    <a:pt x="18991" y="682"/>
                    <a:pt x="27869" y="558"/>
                  </a:cubicBezTo>
                  <a:cubicBezTo>
                    <a:pt x="29003" y="540"/>
                    <a:pt x="30136" y="532"/>
                    <a:pt x="31268" y="532"/>
                  </a:cubicBezTo>
                  <a:close/>
                  <a:moveTo>
                    <a:pt x="31119" y="0"/>
                  </a:moveTo>
                  <a:cubicBezTo>
                    <a:pt x="26433" y="0"/>
                    <a:pt x="21760" y="154"/>
                    <a:pt x="17087" y="433"/>
                  </a:cubicBezTo>
                  <a:cubicBezTo>
                    <a:pt x="11731" y="767"/>
                    <a:pt x="6375" y="1283"/>
                    <a:pt x="1060" y="1981"/>
                  </a:cubicBezTo>
                  <a:cubicBezTo>
                    <a:pt x="921" y="2009"/>
                    <a:pt x="795" y="2092"/>
                    <a:pt x="795" y="2246"/>
                  </a:cubicBezTo>
                  <a:cubicBezTo>
                    <a:pt x="1060" y="16459"/>
                    <a:pt x="781" y="30687"/>
                    <a:pt x="0" y="44901"/>
                  </a:cubicBezTo>
                  <a:cubicBezTo>
                    <a:pt x="0" y="45012"/>
                    <a:pt x="84" y="45124"/>
                    <a:pt x="195" y="45152"/>
                  </a:cubicBezTo>
                  <a:cubicBezTo>
                    <a:pt x="1283" y="45431"/>
                    <a:pt x="2539" y="45431"/>
                    <a:pt x="3682" y="45542"/>
                  </a:cubicBezTo>
                  <a:cubicBezTo>
                    <a:pt x="5217" y="45682"/>
                    <a:pt x="6751" y="45752"/>
                    <a:pt x="8285" y="45807"/>
                  </a:cubicBezTo>
                  <a:cubicBezTo>
                    <a:pt x="9128" y="45826"/>
                    <a:pt x="9973" y="45835"/>
                    <a:pt x="10817" y="45835"/>
                  </a:cubicBezTo>
                  <a:cubicBezTo>
                    <a:pt x="13075" y="45835"/>
                    <a:pt x="15336" y="45773"/>
                    <a:pt x="17589" y="45682"/>
                  </a:cubicBezTo>
                  <a:cubicBezTo>
                    <a:pt x="23782" y="45431"/>
                    <a:pt x="29976" y="45138"/>
                    <a:pt x="36155" y="44873"/>
                  </a:cubicBezTo>
                  <a:cubicBezTo>
                    <a:pt x="39712" y="44719"/>
                    <a:pt x="43255" y="44580"/>
                    <a:pt x="46812" y="44426"/>
                  </a:cubicBezTo>
                  <a:cubicBezTo>
                    <a:pt x="46951" y="44426"/>
                    <a:pt x="47077" y="44301"/>
                    <a:pt x="47077" y="44161"/>
                  </a:cubicBezTo>
                  <a:cubicBezTo>
                    <a:pt x="46951" y="37843"/>
                    <a:pt x="47216" y="31510"/>
                    <a:pt x="47369" y="25177"/>
                  </a:cubicBezTo>
                  <a:cubicBezTo>
                    <a:pt x="47370" y="25168"/>
                    <a:pt x="47370" y="25158"/>
                    <a:pt x="47370" y="25149"/>
                  </a:cubicBezTo>
                  <a:lnTo>
                    <a:pt x="47370" y="25149"/>
                  </a:lnTo>
                  <a:cubicBezTo>
                    <a:pt x="47481" y="20309"/>
                    <a:pt x="47509" y="15469"/>
                    <a:pt x="47174" y="10643"/>
                  </a:cubicBezTo>
                  <a:cubicBezTo>
                    <a:pt x="47021" y="8425"/>
                    <a:pt x="46798" y="6221"/>
                    <a:pt x="46477" y="4031"/>
                  </a:cubicBezTo>
                  <a:cubicBezTo>
                    <a:pt x="46295" y="2734"/>
                    <a:pt x="46407" y="628"/>
                    <a:pt x="44733" y="391"/>
                  </a:cubicBezTo>
                  <a:cubicBezTo>
                    <a:pt x="42641" y="84"/>
                    <a:pt x="40437" y="154"/>
                    <a:pt x="38317" y="112"/>
                  </a:cubicBezTo>
                  <a:cubicBezTo>
                    <a:pt x="35918" y="42"/>
                    <a:pt x="33532" y="0"/>
                    <a:pt x="311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8" name="Google Shape;418;p20"/>
          <p:cNvSpPr txBox="1">
            <a:spLocks noGrp="1"/>
          </p:cNvSpPr>
          <p:nvPr>
            <p:ph type="title"/>
          </p:nvPr>
        </p:nvSpPr>
        <p:spPr>
          <a:xfrm>
            <a:off x="2537900" y="3190375"/>
            <a:ext cx="4105800" cy="8967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4200"/>
              <a:buNone/>
              <a:defRPr sz="48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419" name="Google Shape;419;p20"/>
          <p:cNvSpPr txBox="1">
            <a:spLocks noGrp="1"/>
          </p:cNvSpPr>
          <p:nvPr>
            <p:ph type="subTitle" idx="1"/>
          </p:nvPr>
        </p:nvSpPr>
        <p:spPr>
          <a:xfrm>
            <a:off x="3174750" y="4022275"/>
            <a:ext cx="2794500" cy="12351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420" name="Google Shape;420;p20"/>
          <p:cNvSpPr txBox="1">
            <a:spLocks noGrp="1"/>
          </p:cNvSpPr>
          <p:nvPr>
            <p:ph type="title" idx="2" hasCustomPrompt="1"/>
          </p:nvPr>
        </p:nvSpPr>
        <p:spPr>
          <a:xfrm>
            <a:off x="2537850" y="2899350"/>
            <a:ext cx="4105800" cy="577800"/>
          </a:xfrm>
          <a:prstGeom prst="rect">
            <a:avLst/>
          </a:prstGeom>
          <a:noFill/>
        </p:spPr>
        <p:txBody>
          <a:bodyPr spcFirstLastPara="1" wrap="square" lIns="91425" tIns="91425" rIns="91425" bIns="91425" anchor="ctr" anchorCtr="0">
            <a:normAutofit/>
          </a:bodyPr>
          <a:lstStyle>
            <a:lvl1pPr lvl="0" algn="ctr" rtl="0">
              <a:spcBef>
                <a:spcPts val="0"/>
              </a:spcBef>
              <a:spcAft>
                <a:spcPts val="0"/>
              </a:spcAft>
              <a:buSzPts val="5500"/>
              <a:buNone/>
              <a:defRPr sz="4800"/>
            </a:lvl1pPr>
            <a:lvl2pPr lvl="1"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9pPr>
          </a:lstStyle>
          <a:p>
            <a:r>
              <a:t>xx%</a:t>
            </a:r>
          </a:p>
        </p:txBody>
      </p:sp>
      <p:sp>
        <p:nvSpPr>
          <p:cNvPr id="421" name="Google Shape;421;p20"/>
          <p:cNvSpPr/>
          <p:nvPr/>
        </p:nvSpPr>
        <p:spPr>
          <a:xfrm rot="4636559" flipH="1">
            <a:off x="7638270" y="723808"/>
            <a:ext cx="1472595" cy="818294"/>
          </a:xfrm>
          <a:custGeom>
            <a:avLst/>
            <a:gdLst/>
            <a:ahLst/>
            <a:cxnLst/>
            <a:rect l="l" t="t" r="r" b="b"/>
            <a:pathLst>
              <a:path w="110793" h="91933" extrusionOk="0">
                <a:moveTo>
                  <a:pt x="50743" y="6275"/>
                </a:moveTo>
                <a:cubicBezTo>
                  <a:pt x="53200" y="6275"/>
                  <a:pt x="56857" y="7419"/>
                  <a:pt x="59430" y="8276"/>
                </a:cubicBezTo>
                <a:cubicBezTo>
                  <a:pt x="59393" y="8455"/>
                  <a:pt x="59374" y="8636"/>
                  <a:pt x="59374" y="8815"/>
                </a:cubicBezTo>
                <a:cubicBezTo>
                  <a:pt x="57073" y="8172"/>
                  <a:pt x="54732" y="7731"/>
                  <a:pt x="52420" y="7679"/>
                </a:cubicBezTo>
                <a:cubicBezTo>
                  <a:pt x="52191" y="7535"/>
                  <a:pt x="51975" y="7387"/>
                  <a:pt x="51744" y="7243"/>
                </a:cubicBezTo>
                <a:cubicBezTo>
                  <a:pt x="51131" y="6867"/>
                  <a:pt x="50503" y="6708"/>
                  <a:pt x="49899" y="6708"/>
                </a:cubicBezTo>
                <a:cubicBezTo>
                  <a:pt x="49727" y="6708"/>
                  <a:pt x="49555" y="6719"/>
                  <a:pt x="49387" y="6743"/>
                </a:cubicBezTo>
                <a:cubicBezTo>
                  <a:pt x="49259" y="6667"/>
                  <a:pt x="49139" y="6623"/>
                  <a:pt x="49022" y="6623"/>
                </a:cubicBezTo>
                <a:cubicBezTo>
                  <a:pt x="48943" y="6623"/>
                  <a:pt x="48867" y="6647"/>
                  <a:pt x="48795" y="6691"/>
                </a:cubicBezTo>
                <a:cubicBezTo>
                  <a:pt x="49263" y="6395"/>
                  <a:pt x="49940" y="6275"/>
                  <a:pt x="50743" y="6275"/>
                </a:cubicBezTo>
                <a:close/>
                <a:moveTo>
                  <a:pt x="80740" y="16318"/>
                </a:moveTo>
                <a:lnTo>
                  <a:pt x="80740" y="16318"/>
                </a:lnTo>
                <a:cubicBezTo>
                  <a:pt x="84017" y="17727"/>
                  <a:pt x="87121" y="19182"/>
                  <a:pt x="90214" y="20887"/>
                </a:cubicBezTo>
                <a:cubicBezTo>
                  <a:pt x="92648" y="22231"/>
                  <a:pt x="95072" y="23584"/>
                  <a:pt x="97381" y="25064"/>
                </a:cubicBezTo>
                <a:cubicBezTo>
                  <a:pt x="95116" y="23708"/>
                  <a:pt x="92687" y="22528"/>
                  <a:pt x="90386" y="21443"/>
                </a:cubicBezTo>
                <a:cubicBezTo>
                  <a:pt x="87382" y="20027"/>
                  <a:pt x="84293" y="18730"/>
                  <a:pt x="81188" y="17466"/>
                </a:cubicBezTo>
                <a:cubicBezTo>
                  <a:pt x="81068" y="17066"/>
                  <a:pt x="80916" y="16686"/>
                  <a:pt x="80740" y="16318"/>
                </a:cubicBezTo>
                <a:close/>
                <a:moveTo>
                  <a:pt x="83589" y="25417"/>
                </a:moveTo>
                <a:lnTo>
                  <a:pt x="83589" y="25417"/>
                </a:lnTo>
                <a:cubicBezTo>
                  <a:pt x="86362" y="26565"/>
                  <a:pt x="89878" y="27965"/>
                  <a:pt x="92883" y="29734"/>
                </a:cubicBezTo>
                <a:cubicBezTo>
                  <a:pt x="91459" y="29509"/>
                  <a:pt x="90022" y="29221"/>
                  <a:pt x="88591" y="28874"/>
                </a:cubicBezTo>
                <a:cubicBezTo>
                  <a:pt x="88399" y="28802"/>
                  <a:pt x="88202" y="28726"/>
                  <a:pt x="88006" y="28650"/>
                </a:cubicBezTo>
                <a:cubicBezTo>
                  <a:pt x="86554" y="27553"/>
                  <a:pt x="85081" y="26477"/>
                  <a:pt x="83589" y="25417"/>
                </a:cubicBezTo>
                <a:close/>
                <a:moveTo>
                  <a:pt x="20022" y="28573"/>
                </a:moveTo>
                <a:cubicBezTo>
                  <a:pt x="21687" y="28573"/>
                  <a:pt x="23488" y="29394"/>
                  <a:pt x="25108" y="30374"/>
                </a:cubicBezTo>
                <a:cubicBezTo>
                  <a:pt x="25688" y="31262"/>
                  <a:pt x="26332" y="32135"/>
                  <a:pt x="27017" y="32979"/>
                </a:cubicBezTo>
                <a:cubicBezTo>
                  <a:pt x="26949" y="32942"/>
                  <a:pt x="26873" y="32899"/>
                  <a:pt x="26801" y="32859"/>
                </a:cubicBezTo>
                <a:cubicBezTo>
                  <a:pt x="24384" y="31514"/>
                  <a:pt x="21199" y="30130"/>
                  <a:pt x="17918" y="29322"/>
                </a:cubicBezTo>
                <a:cubicBezTo>
                  <a:pt x="18086" y="29073"/>
                  <a:pt x="18338" y="28885"/>
                  <a:pt x="18683" y="28774"/>
                </a:cubicBezTo>
                <a:cubicBezTo>
                  <a:pt x="19115" y="28634"/>
                  <a:pt x="19562" y="28573"/>
                  <a:pt x="20022" y="28573"/>
                </a:cubicBezTo>
                <a:close/>
                <a:moveTo>
                  <a:pt x="20775" y="36552"/>
                </a:moveTo>
                <a:cubicBezTo>
                  <a:pt x="21299" y="36800"/>
                  <a:pt x="21799" y="37048"/>
                  <a:pt x="22263" y="37288"/>
                </a:cubicBezTo>
                <a:cubicBezTo>
                  <a:pt x="22183" y="37572"/>
                  <a:pt x="22119" y="37856"/>
                  <a:pt x="22063" y="38140"/>
                </a:cubicBezTo>
                <a:cubicBezTo>
                  <a:pt x="21603" y="37604"/>
                  <a:pt x="21175" y="37076"/>
                  <a:pt x="20775" y="36552"/>
                </a:cubicBezTo>
                <a:close/>
                <a:moveTo>
                  <a:pt x="29277" y="41930"/>
                </a:moveTo>
                <a:lnTo>
                  <a:pt x="29277" y="41930"/>
                </a:lnTo>
                <a:cubicBezTo>
                  <a:pt x="30378" y="42705"/>
                  <a:pt x="31414" y="43542"/>
                  <a:pt x="32386" y="44430"/>
                </a:cubicBezTo>
                <a:cubicBezTo>
                  <a:pt x="31710" y="44526"/>
                  <a:pt x="31070" y="44766"/>
                  <a:pt x="30526" y="45106"/>
                </a:cubicBezTo>
                <a:cubicBezTo>
                  <a:pt x="29946" y="44066"/>
                  <a:pt x="29505" y="43001"/>
                  <a:pt x="29277" y="41930"/>
                </a:cubicBezTo>
                <a:close/>
                <a:moveTo>
                  <a:pt x="11292" y="34587"/>
                </a:moveTo>
                <a:cubicBezTo>
                  <a:pt x="12905" y="38401"/>
                  <a:pt x="16042" y="42149"/>
                  <a:pt x="18174" y="44350"/>
                </a:cubicBezTo>
                <a:cubicBezTo>
                  <a:pt x="18270" y="44450"/>
                  <a:pt x="18374" y="44554"/>
                  <a:pt x="18474" y="44658"/>
                </a:cubicBezTo>
                <a:cubicBezTo>
                  <a:pt x="17710" y="44942"/>
                  <a:pt x="17078" y="45466"/>
                  <a:pt x="16733" y="46166"/>
                </a:cubicBezTo>
                <a:cubicBezTo>
                  <a:pt x="16077" y="45618"/>
                  <a:pt x="15337" y="45387"/>
                  <a:pt x="14621" y="45387"/>
                </a:cubicBezTo>
                <a:cubicBezTo>
                  <a:pt x="12788" y="45387"/>
                  <a:pt x="11112" y="46911"/>
                  <a:pt x="11361" y="48635"/>
                </a:cubicBezTo>
                <a:cubicBezTo>
                  <a:pt x="9872" y="45282"/>
                  <a:pt x="9040" y="41753"/>
                  <a:pt x="9195" y="38072"/>
                </a:cubicBezTo>
                <a:cubicBezTo>
                  <a:pt x="9280" y="36111"/>
                  <a:pt x="10088" y="35051"/>
                  <a:pt x="11292" y="34587"/>
                </a:cubicBezTo>
                <a:close/>
                <a:moveTo>
                  <a:pt x="71694" y="42469"/>
                </a:moveTo>
                <a:lnTo>
                  <a:pt x="71694" y="42469"/>
                </a:lnTo>
                <a:cubicBezTo>
                  <a:pt x="72497" y="42633"/>
                  <a:pt x="73310" y="42781"/>
                  <a:pt x="74122" y="42918"/>
                </a:cubicBezTo>
                <a:cubicBezTo>
                  <a:pt x="77167" y="44783"/>
                  <a:pt x="80104" y="46766"/>
                  <a:pt x="82957" y="48859"/>
                </a:cubicBezTo>
                <a:cubicBezTo>
                  <a:pt x="82728" y="48831"/>
                  <a:pt x="82497" y="48807"/>
                  <a:pt x="82272" y="48775"/>
                </a:cubicBezTo>
                <a:cubicBezTo>
                  <a:pt x="81516" y="48679"/>
                  <a:pt x="80760" y="48555"/>
                  <a:pt x="80008" y="48427"/>
                </a:cubicBezTo>
                <a:cubicBezTo>
                  <a:pt x="78911" y="47831"/>
                  <a:pt x="77823" y="47223"/>
                  <a:pt x="76739" y="46611"/>
                </a:cubicBezTo>
                <a:cubicBezTo>
                  <a:pt x="75075" y="45219"/>
                  <a:pt x="73394" y="43834"/>
                  <a:pt x="71694" y="42469"/>
                </a:cubicBezTo>
                <a:close/>
                <a:moveTo>
                  <a:pt x="98873" y="50120"/>
                </a:moveTo>
                <a:cubicBezTo>
                  <a:pt x="99269" y="51124"/>
                  <a:pt x="99529" y="52140"/>
                  <a:pt x="99617" y="53156"/>
                </a:cubicBezTo>
                <a:cubicBezTo>
                  <a:pt x="99053" y="52153"/>
                  <a:pt x="98397" y="51164"/>
                  <a:pt x="97673" y="50192"/>
                </a:cubicBezTo>
                <a:lnTo>
                  <a:pt x="97673" y="50192"/>
                </a:lnTo>
                <a:cubicBezTo>
                  <a:pt x="97780" y="50199"/>
                  <a:pt x="97889" y="50203"/>
                  <a:pt x="97996" y="50203"/>
                </a:cubicBezTo>
                <a:cubicBezTo>
                  <a:pt x="98297" y="50203"/>
                  <a:pt x="98589" y="50175"/>
                  <a:pt x="98873" y="50120"/>
                </a:cubicBezTo>
                <a:close/>
                <a:moveTo>
                  <a:pt x="40269" y="55789"/>
                </a:moveTo>
                <a:cubicBezTo>
                  <a:pt x="41144" y="56349"/>
                  <a:pt x="42025" y="56906"/>
                  <a:pt x="42906" y="57466"/>
                </a:cubicBezTo>
                <a:cubicBezTo>
                  <a:pt x="43946" y="58962"/>
                  <a:pt x="44994" y="60439"/>
                  <a:pt x="46074" y="61859"/>
                </a:cubicBezTo>
                <a:cubicBezTo>
                  <a:pt x="44001" y="59867"/>
                  <a:pt x="41981" y="57830"/>
                  <a:pt x="39957" y="55797"/>
                </a:cubicBezTo>
                <a:cubicBezTo>
                  <a:pt x="40060" y="55797"/>
                  <a:pt x="40164" y="55793"/>
                  <a:pt x="40269" y="55789"/>
                </a:cubicBezTo>
                <a:close/>
                <a:moveTo>
                  <a:pt x="57753" y="48007"/>
                </a:moveTo>
                <a:lnTo>
                  <a:pt x="57753" y="48007"/>
                </a:lnTo>
                <a:cubicBezTo>
                  <a:pt x="59162" y="48567"/>
                  <a:pt x="60602" y="49111"/>
                  <a:pt x="62054" y="49640"/>
                </a:cubicBezTo>
                <a:cubicBezTo>
                  <a:pt x="66556" y="52604"/>
                  <a:pt x="71165" y="55429"/>
                  <a:pt x="75699" y="58046"/>
                </a:cubicBezTo>
                <a:cubicBezTo>
                  <a:pt x="76783" y="58670"/>
                  <a:pt x="78611" y="59623"/>
                  <a:pt x="80784" y="60587"/>
                </a:cubicBezTo>
                <a:cubicBezTo>
                  <a:pt x="82449" y="62083"/>
                  <a:pt x="84265" y="63804"/>
                  <a:pt x="85125" y="65744"/>
                </a:cubicBezTo>
                <a:cubicBezTo>
                  <a:pt x="83757" y="65556"/>
                  <a:pt x="82416" y="65168"/>
                  <a:pt x="81100" y="64672"/>
                </a:cubicBezTo>
                <a:cubicBezTo>
                  <a:pt x="74370" y="60947"/>
                  <a:pt x="68156" y="56474"/>
                  <a:pt x="61879" y="52076"/>
                </a:cubicBezTo>
                <a:cubicBezTo>
                  <a:pt x="60594" y="50676"/>
                  <a:pt x="59206" y="49324"/>
                  <a:pt x="57753" y="48007"/>
                </a:cubicBezTo>
                <a:close/>
                <a:moveTo>
                  <a:pt x="58690" y="67497"/>
                </a:moveTo>
                <a:cubicBezTo>
                  <a:pt x="62311" y="69802"/>
                  <a:pt x="65919" y="72114"/>
                  <a:pt x="69505" y="74455"/>
                </a:cubicBezTo>
                <a:cubicBezTo>
                  <a:pt x="69521" y="74479"/>
                  <a:pt x="69533" y="74503"/>
                  <a:pt x="69548" y="74527"/>
                </a:cubicBezTo>
                <a:cubicBezTo>
                  <a:pt x="68076" y="73630"/>
                  <a:pt x="66648" y="72775"/>
                  <a:pt x="65284" y="72010"/>
                </a:cubicBezTo>
                <a:cubicBezTo>
                  <a:pt x="63587" y="71062"/>
                  <a:pt x="61827" y="70193"/>
                  <a:pt x="60038" y="69353"/>
                </a:cubicBezTo>
                <a:cubicBezTo>
                  <a:pt x="59594" y="68721"/>
                  <a:pt x="59142" y="68101"/>
                  <a:pt x="58690" y="67497"/>
                </a:cubicBezTo>
                <a:close/>
                <a:moveTo>
                  <a:pt x="30729" y="77800"/>
                </a:moveTo>
                <a:cubicBezTo>
                  <a:pt x="34134" y="80208"/>
                  <a:pt x="37656" y="82513"/>
                  <a:pt x="41240" y="84742"/>
                </a:cubicBezTo>
                <a:cubicBezTo>
                  <a:pt x="37235" y="83349"/>
                  <a:pt x="33743" y="80681"/>
                  <a:pt x="30729" y="77800"/>
                </a:cubicBezTo>
                <a:close/>
                <a:moveTo>
                  <a:pt x="50300" y="1"/>
                </a:moveTo>
                <a:cubicBezTo>
                  <a:pt x="47687" y="1"/>
                  <a:pt x="45246" y="557"/>
                  <a:pt x="43441" y="2138"/>
                </a:cubicBezTo>
                <a:cubicBezTo>
                  <a:pt x="40832" y="4418"/>
                  <a:pt x="41004" y="6967"/>
                  <a:pt x="42425" y="9319"/>
                </a:cubicBezTo>
                <a:cubicBezTo>
                  <a:pt x="39384" y="7820"/>
                  <a:pt x="36391" y="6263"/>
                  <a:pt x="33506" y="4590"/>
                </a:cubicBezTo>
                <a:cubicBezTo>
                  <a:pt x="32866" y="4218"/>
                  <a:pt x="32222" y="4058"/>
                  <a:pt x="31614" y="4058"/>
                </a:cubicBezTo>
                <a:cubicBezTo>
                  <a:pt x="28862" y="4058"/>
                  <a:pt x="26849" y="7367"/>
                  <a:pt x="29065" y="9364"/>
                </a:cubicBezTo>
                <a:cubicBezTo>
                  <a:pt x="30686" y="10824"/>
                  <a:pt x="32394" y="12172"/>
                  <a:pt x="34162" y="13445"/>
                </a:cubicBezTo>
                <a:cubicBezTo>
                  <a:pt x="32682" y="14130"/>
                  <a:pt x="32122" y="15482"/>
                  <a:pt x="32394" y="16918"/>
                </a:cubicBezTo>
                <a:cubicBezTo>
                  <a:pt x="32410" y="17002"/>
                  <a:pt x="32439" y="17082"/>
                  <a:pt x="32454" y="17166"/>
                </a:cubicBezTo>
                <a:cubicBezTo>
                  <a:pt x="31482" y="16970"/>
                  <a:pt x="30498" y="16854"/>
                  <a:pt x="29510" y="16854"/>
                </a:cubicBezTo>
                <a:cubicBezTo>
                  <a:pt x="29438" y="16854"/>
                  <a:pt x="29366" y="16854"/>
                  <a:pt x="29294" y="16858"/>
                </a:cubicBezTo>
                <a:cubicBezTo>
                  <a:pt x="25996" y="16914"/>
                  <a:pt x="23900" y="18715"/>
                  <a:pt x="23032" y="20975"/>
                </a:cubicBezTo>
                <a:cubicBezTo>
                  <a:pt x="22347" y="21391"/>
                  <a:pt x="21855" y="21995"/>
                  <a:pt x="21747" y="22736"/>
                </a:cubicBezTo>
                <a:cubicBezTo>
                  <a:pt x="21095" y="22643"/>
                  <a:pt x="20443" y="22595"/>
                  <a:pt x="19795" y="22591"/>
                </a:cubicBezTo>
                <a:cubicBezTo>
                  <a:pt x="17458" y="22591"/>
                  <a:pt x="15154" y="23244"/>
                  <a:pt x="12988" y="24833"/>
                </a:cubicBezTo>
                <a:cubicBezTo>
                  <a:pt x="11472" y="25945"/>
                  <a:pt x="10668" y="27297"/>
                  <a:pt x="10380" y="28781"/>
                </a:cubicBezTo>
                <a:cubicBezTo>
                  <a:pt x="7627" y="29210"/>
                  <a:pt x="5226" y="30518"/>
                  <a:pt x="3690" y="33182"/>
                </a:cubicBezTo>
                <a:cubicBezTo>
                  <a:pt x="0" y="39588"/>
                  <a:pt x="2541" y="47491"/>
                  <a:pt x="6759" y="54305"/>
                </a:cubicBezTo>
                <a:cubicBezTo>
                  <a:pt x="5222" y="54873"/>
                  <a:pt x="4118" y="56369"/>
                  <a:pt x="4711" y="57758"/>
                </a:cubicBezTo>
                <a:cubicBezTo>
                  <a:pt x="7111" y="63375"/>
                  <a:pt x="13573" y="67237"/>
                  <a:pt x="19562" y="70585"/>
                </a:cubicBezTo>
                <a:cubicBezTo>
                  <a:pt x="20967" y="72446"/>
                  <a:pt x="22456" y="74247"/>
                  <a:pt x="23952" y="75963"/>
                </a:cubicBezTo>
                <a:cubicBezTo>
                  <a:pt x="28561" y="81249"/>
                  <a:pt x="34843" y="87395"/>
                  <a:pt x="42877" y="88943"/>
                </a:cubicBezTo>
                <a:cubicBezTo>
                  <a:pt x="43045" y="88975"/>
                  <a:pt x="43221" y="88991"/>
                  <a:pt x="43397" y="88991"/>
                </a:cubicBezTo>
                <a:cubicBezTo>
                  <a:pt x="44354" y="88991"/>
                  <a:pt x="45322" y="88518"/>
                  <a:pt x="45538" y="87687"/>
                </a:cubicBezTo>
                <a:cubicBezTo>
                  <a:pt x="45562" y="87595"/>
                  <a:pt x="45570" y="87499"/>
                  <a:pt x="45589" y="87406"/>
                </a:cubicBezTo>
                <a:cubicBezTo>
                  <a:pt x="47862" y="88775"/>
                  <a:pt x="50143" y="90127"/>
                  <a:pt x="52428" y="91464"/>
                </a:cubicBezTo>
                <a:cubicBezTo>
                  <a:pt x="52980" y="91792"/>
                  <a:pt x="53556" y="91932"/>
                  <a:pt x="54117" y="91932"/>
                </a:cubicBezTo>
                <a:cubicBezTo>
                  <a:pt x="55657" y="91932"/>
                  <a:pt x="57065" y="90856"/>
                  <a:pt x="57513" y="89611"/>
                </a:cubicBezTo>
                <a:cubicBezTo>
                  <a:pt x="58854" y="89940"/>
                  <a:pt x="60242" y="90147"/>
                  <a:pt x="61679" y="90204"/>
                </a:cubicBezTo>
                <a:cubicBezTo>
                  <a:pt x="61718" y="90204"/>
                  <a:pt x="61759" y="90208"/>
                  <a:pt x="61799" y="90208"/>
                </a:cubicBezTo>
                <a:cubicBezTo>
                  <a:pt x="62939" y="90208"/>
                  <a:pt x="64307" y="89587"/>
                  <a:pt x="64795" y="88723"/>
                </a:cubicBezTo>
                <a:cubicBezTo>
                  <a:pt x="64959" y="88435"/>
                  <a:pt x="65099" y="88143"/>
                  <a:pt x="65232" y="87846"/>
                </a:cubicBezTo>
                <a:cubicBezTo>
                  <a:pt x="69225" y="89599"/>
                  <a:pt x="73402" y="91015"/>
                  <a:pt x="77895" y="91800"/>
                </a:cubicBezTo>
                <a:cubicBezTo>
                  <a:pt x="78135" y="91844"/>
                  <a:pt x="78375" y="91864"/>
                  <a:pt x="78615" y="91864"/>
                </a:cubicBezTo>
                <a:cubicBezTo>
                  <a:pt x="80928" y="91864"/>
                  <a:pt x="83093" y="90007"/>
                  <a:pt x="82233" y="88115"/>
                </a:cubicBezTo>
                <a:lnTo>
                  <a:pt x="82233" y="88115"/>
                </a:lnTo>
                <a:cubicBezTo>
                  <a:pt x="86297" y="89748"/>
                  <a:pt x="90527" y="90887"/>
                  <a:pt x="94912" y="91048"/>
                </a:cubicBezTo>
                <a:cubicBezTo>
                  <a:pt x="94960" y="91048"/>
                  <a:pt x="95008" y="91052"/>
                  <a:pt x="95056" y="91052"/>
                </a:cubicBezTo>
                <a:cubicBezTo>
                  <a:pt x="97985" y="91052"/>
                  <a:pt x="99697" y="87678"/>
                  <a:pt x="97425" y="86014"/>
                </a:cubicBezTo>
                <a:cubicBezTo>
                  <a:pt x="95289" y="84450"/>
                  <a:pt x="93123" y="82909"/>
                  <a:pt x="90947" y="81381"/>
                </a:cubicBezTo>
                <a:cubicBezTo>
                  <a:pt x="93392" y="81273"/>
                  <a:pt x="95080" y="78456"/>
                  <a:pt x="93684" y="76716"/>
                </a:cubicBezTo>
                <a:lnTo>
                  <a:pt x="93684" y="76716"/>
                </a:lnTo>
                <a:cubicBezTo>
                  <a:pt x="94824" y="77059"/>
                  <a:pt x="95980" y="77379"/>
                  <a:pt x="97165" y="77667"/>
                </a:cubicBezTo>
                <a:cubicBezTo>
                  <a:pt x="97444" y="77732"/>
                  <a:pt x="97732" y="77763"/>
                  <a:pt x="98020" y="77763"/>
                </a:cubicBezTo>
                <a:cubicBezTo>
                  <a:pt x="100249" y="77763"/>
                  <a:pt x="102582" y="75896"/>
                  <a:pt x="101626" y="73966"/>
                </a:cubicBezTo>
                <a:cubicBezTo>
                  <a:pt x="99845" y="70374"/>
                  <a:pt x="97464" y="67148"/>
                  <a:pt x="94720" y="64151"/>
                </a:cubicBezTo>
                <a:lnTo>
                  <a:pt x="94720" y="64151"/>
                </a:lnTo>
                <a:cubicBezTo>
                  <a:pt x="95841" y="64312"/>
                  <a:pt x="96973" y="64432"/>
                  <a:pt x="98129" y="64476"/>
                </a:cubicBezTo>
                <a:lnTo>
                  <a:pt x="98277" y="64476"/>
                </a:lnTo>
                <a:cubicBezTo>
                  <a:pt x="100277" y="64476"/>
                  <a:pt x="101694" y="62995"/>
                  <a:pt x="101794" y="61435"/>
                </a:cubicBezTo>
                <a:cubicBezTo>
                  <a:pt x="101798" y="61407"/>
                  <a:pt x="101794" y="61383"/>
                  <a:pt x="101798" y="61359"/>
                </a:cubicBezTo>
                <a:cubicBezTo>
                  <a:pt x="103911" y="60707"/>
                  <a:pt x="105659" y="59434"/>
                  <a:pt x="106548" y="57285"/>
                </a:cubicBezTo>
                <a:cubicBezTo>
                  <a:pt x="109000" y="51364"/>
                  <a:pt x="104955" y="45071"/>
                  <a:pt x="100469" y="40009"/>
                </a:cubicBezTo>
                <a:cubicBezTo>
                  <a:pt x="99994" y="39173"/>
                  <a:pt x="99422" y="38373"/>
                  <a:pt x="98761" y="37612"/>
                </a:cubicBezTo>
                <a:lnTo>
                  <a:pt x="98761" y="37612"/>
                </a:lnTo>
                <a:cubicBezTo>
                  <a:pt x="99954" y="37744"/>
                  <a:pt x="101174" y="37828"/>
                  <a:pt x="102419" y="37856"/>
                </a:cubicBezTo>
                <a:cubicBezTo>
                  <a:pt x="102450" y="37856"/>
                  <a:pt x="102478" y="37860"/>
                  <a:pt x="102510" y="37860"/>
                </a:cubicBezTo>
                <a:cubicBezTo>
                  <a:pt x="104327" y="37860"/>
                  <a:pt x="105863" y="36608"/>
                  <a:pt x="106119" y="35175"/>
                </a:cubicBezTo>
                <a:cubicBezTo>
                  <a:pt x="108752" y="33999"/>
                  <a:pt x="110792" y="31699"/>
                  <a:pt x="110400" y="29210"/>
                </a:cubicBezTo>
                <a:cubicBezTo>
                  <a:pt x="109824" y="25540"/>
                  <a:pt x="106020" y="22864"/>
                  <a:pt x="102755" y="20667"/>
                </a:cubicBezTo>
                <a:cubicBezTo>
                  <a:pt x="97269" y="16970"/>
                  <a:pt x="91327" y="13781"/>
                  <a:pt x="85081" y="11068"/>
                </a:cubicBezTo>
                <a:cubicBezTo>
                  <a:pt x="77523" y="7783"/>
                  <a:pt x="69817" y="4678"/>
                  <a:pt x="61794" y="2246"/>
                </a:cubicBezTo>
                <a:cubicBezTo>
                  <a:pt x="58666" y="1293"/>
                  <a:pt x="54280" y="1"/>
                  <a:pt x="50300" y="1"/>
                </a:cubicBezTo>
                <a:close/>
              </a:path>
            </a:pathLst>
          </a:custGeom>
          <a:solidFill>
            <a:srgbClr val="FFFFFF">
              <a:alpha val="165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20"/>
          <p:cNvSpPr/>
          <p:nvPr/>
        </p:nvSpPr>
        <p:spPr>
          <a:xfrm rot="-5400000">
            <a:off x="-523491" y="4181998"/>
            <a:ext cx="1683182" cy="716650"/>
          </a:xfrm>
          <a:custGeom>
            <a:avLst/>
            <a:gdLst/>
            <a:ahLst/>
            <a:cxnLst/>
            <a:rect l="l" t="t" r="r" b="b"/>
            <a:pathLst>
              <a:path w="17010" h="7242" extrusionOk="0">
                <a:moveTo>
                  <a:pt x="1" y="1"/>
                </a:moveTo>
                <a:cubicBezTo>
                  <a:pt x="677" y="4099"/>
                  <a:pt x="4238" y="7242"/>
                  <a:pt x="8515" y="7242"/>
                </a:cubicBezTo>
                <a:cubicBezTo>
                  <a:pt x="12792" y="7242"/>
                  <a:pt x="16333" y="4099"/>
                  <a:pt x="1700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3" name="Google Shape;423;p20"/>
          <p:cNvGrpSpPr/>
          <p:nvPr/>
        </p:nvGrpSpPr>
        <p:grpSpPr>
          <a:xfrm rot="5770333" flipH="1">
            <a:off x="508165" y="3733585"/>
            <a:ext cx="306762" cy="476338"/>
            <a:chOff x="4452729" y="352000"/>
            <a:chExt cx="225596" cy="350302"/>
          </a:xfrm>
        </p:grpSpPr>
        <p:sp>
          <p:nvSpPr>
            <p:cNvPr id="424" name="Google Shape;424;p20"/>
            <p:cNvSpPr/>
            <p:nvPr/>
          </p:nvSpPr>
          <p:spPr>
            <a:xfrm>
              <a:off x="4624575" y="352000"/>
              <a:ext cx="53750" cy="53225"/>
            </a:xfrm>
            <a:custGeom>
              <a:avLst/>
              <a:gdLst/>
              <a:ahLst/>
              <a:cxnLst/>
              <a:rect l="l" t="t" r="r" b="b"/>
              <a:pathLst>
                <a:path w="2150" h="2129" extrusionOk="0">
                  <a:moveTo>
                    <a:pt x="1075" y="0"/>
                  </a:moveTo>
                  <a:cubicBezTo>
                    <a:pt x="478" y="0"/>
                    <a:pt x="1" y="478"/>
                    <a:pt x="1" y="1075"/>
                  </a:cubicBezTo>
                  <a:cubicBezTo>
                    <a:pt x="1" y="1671"/>
                    <a:pt x="478" y="2129"/>
                    <a:pt x="1075" y="2129"/>
                  </a:cubicBezTo>
                  <a:cubicBezTo>
                    <a:pt x="1672" y="2129"/>
                    <a:pt x="2149" y="1671"/>
                    <a:pt x="2149" y="1075"/>
                  </a:cubicBezTo>
                  <a:cubicBezTo>
                    <a:pt x="2149" y="478"/>
                    <a:pt x="1672" y="0"/>
                    <a:pt x="10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20"/>
            <p:cNvSpPr/>
            <p:nvPr/>
          </p:nvSpPr>
          <p:spPr>
            <a:xfrm>
              <a:off x="4452729" y="426046"/>
              <a:ext cx="62200" cy="62700"/>
            </a:xfrm>
            <a:custGeom>
              <a:avLst/>
              <a:gdLst/>
              <a:ahLst/>
              <a:cxnLst/>
              <a:rect l="l" t="t" r="r" b="b"/>
              <a:pathLst>
                <a:path w="2488" h="2508" extrusionOk="0">
                  <a:moveTo>
                    <a:pt x="1254" y="1"/>
                  </a:moveTo>
                  <a:cubicBezTo>
                    <a:pt x="557" y="1"/>
                    <a:pt x="0" y="558"/>
                    <a:pt x="0" y="1254"/>
                  </a:cubicBezTo>
                  <a:cubicBezTo>
                    <a:pt x="0" y="1950"/>
                    <a:pt x="557" y="2507"/>
                    <a:pt x="1254" y="2507"/>
                  </a:cubicBezTo>
                  <a:cubicBezTo>
                    <a:pt x="1950" y="2507"/>
                    <a:pt x="2487" y="1950"/>
                    <a:pt x="2487" y="1254"/>
                  </a:cubicBezTo>
                  <a:cubicBezTo>
                    <a:pt x="2487" y="558"/>
                    <a:pt x="1950" y="1"/>
                    <a:pt x="125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20"/>
            <p:cNvSpPr/>
            <p:nvPr/>
          </p:nvSpPr>
          <p:spPr>
            <a:xfrm>
              <a:off x="4503927" y="572104"/>
              <a:ext cx="130152" cy="130197"/>
            </a:xfrm>
            <a:custGeom>
              <a:avLst/>
              <a:gdLst/>
              <a:ahLst/>
              <a:cxnLst/>
              <a:rect l="l" t="t" r="r" b="b"/>
              <a:pathLst>
                <a:path w="2845" h="2846" extrusionOk="0">
                  <a:moveTo>
                    <a:pt x="1432" y="1"/>
                  </a:moveTo>
                  <a:cubicBezTo>
                    <a:pt x="656" y="1"/>
                    <a:pt x="0" y="618"/>
                    <a:pt x="0" y="1413"/>
                  </a:cubicBezTo>
                  <a:cubicBezTo>
                    <a:pt x="0" y="2189"/>
                    <a:pt x="637" y="2846"/>
                    <a:pt x="1432" y="2846"/>
                  </a:cubicBezTo>
                  <a:cubicBezTo>
                    <a:pt x="2188" y="2846"/>
                    <a:pt x="2845" y="2209"/>
                    <a:pt x="2845" y="1413"/>
                  </a:cubicBezTo>
                  <a:cubicBezTo>
                    <a:pt x="2845" y="618"/>
                    <a:pt x="2188" y="1"/>
                    <a:pt x="143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7" name="Google Shape;427;p20"/>
          <p:cNvSpPr/>
          <p:nvPr/>
        </p:nvSpPr>
        <p:spPr>
          <a:xfrm rot="5770296" flipH="1">
            <a:off x="6844637" y="4551312"/>
            <a:ext cx="176975" cy="177038"/>
          </a:xfrm>
          <a:custGeom>
            <a:avLst/>
            <a:gdLst/>
            <a:ahLst/>
            <a:cxnLst/>
            <a:rect l="l" t="t" r="r" b="b"/>
            <a:pathLst>
              <a:path w="2845" h="2846" extrusionOk="0">
                <a:moveTo>
                  <a:pt x="1432" y="1"/>
                </a:moveTo>
                <a:cubicBezTo>
                  <a:pt x="656" y="1"/>
                  <a:pt x="0" y="618"/>
                  <a:pt x="0" y="1413"/>
                </a:cubicBezTo>
                <a:cubicBezTo>
                  <a:pt x="0" y="2189"/>
                  <a:pt x="637" y="2846"/>
                  <a:pt x="1432" y="2846"/>
                </a:cubicBezTo>
                <a:cubicBezTo>
                  <a:pt x="2188" y="2846"/>
                  <a:pt x="2845" y="2209"/>
                  <a:pt x="2845" y="1413"/>
                </a:cubicBezTo>
                <a:cubicBezTo>
                  <a:pt x="2845" y="618"/>
                  <a:pt x="2188" y="1"/>
                  <a:pt x="143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20"/>
          <p:cNvSpPr/>
          <p:nvPr/>
        </p:nvSpPr>
        <p:spPr>
          <a:xfrm rot="5770313" flipH="1">
            <a:off x="6994860" y="4363029"/>
            <a:ext cx="134230" cy="134299"/>
          </a:xfrm>
          <a:custGeom>
            <a:avLst/>
            <a:gdLst/>
            <a:ahLst/>
            <a:cxnLst/>
            <a:rect l="l" t="t" r="r" b="b"/>
            <a:pathLst>
              <a:path w="2845" h="2846" extrusionOk="0">
                <a:moveTo>
                  <a:pt x="1432" y="1"/>
                </a:moveTo>
                <a:cubicBezTo>
                  <a:pt x="656" y="1"/>
                  <a:pt x="0" y="618"/>
                  <a:pt x="0" y="1413"/>
                </a:cubicBezTo>
                <a:cubicBezTo>
                  <a:pt x="0" y="2189"/>
                  <a:pt x="637" y="2846"/>
                  <a:pt x="1432" y="2846"/>
                </a:cubicBezTo>
                <a:cubicBezTo>
                  <a:pt x="2188" y="2846"/>
                  <a:pt x="2845" y="2209"/>
                  <a:pt x="2845" y="1413"/>
                </a:cubicBezTo>
                <a:cubicBezTo>
                  <a:pt x="2845" y="618"/>
                  <a:pt x="2188" y="1"/>
                  <a:pt x="143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ext 2">
  <p:cSld name="CUSTOM_5">
    <p:bg>
      <p:bgPr>
        <a:blipFill>
          <a:blip r:embed="rId2">
            <a:alphaModFix/>
          </a:blip>
          <a:stretch>
            <a:fillRect/>
          </a:stretch>
        </a:blipFill>
        <a:effectLst/>
      </p:bgPr>
    </p:bg>
    <p:spTree>
      <p:nvGrpSpPr>
        <p:cNvPr id="1" name="Shape 429"/>
        <p:cNvGrpSpPr/>
        <p:nvPr/>
      </p:nvGrpSpPr>
      <p:grpSpPr>
        <a:xfrm>
          <a:off x="0" y="0"/>
          <a:ext cx="0" cy="0"/>
          <a:chOff x="0" y="0"/>
          <a:chExt cx="0" cy="0"/>
        </a:xfrm>
      </p:grpSpPr>
      <p:sp>
        <p:nvSpPr>
          <p:cNvPr id="430" name="Google Shape;430;p21"/>
          <p:cNvSpPr txBox="1">
            <a:spLocks noGrp="1"/>
          </p:cNvSpPr>
          <p:nvPr>
            <p:ph type="ctrTitle"/>
          </p:nvPr>
        </p:nvSpPr>
        <p:spPr>
          <a:xfrm flipH="1">
            <a:off x="1159000" y="1691875"/>
            <a:ext cx="2185500" cy="577800"/>
          </a:xfrm>
          <a:prstGeom prst="rect">
            <a:avLst/>
          </a:prstGeom>
        </p:spPr>
        <p:txBody>
          <a:bodyPr spcFirstLastPara="1" wrap="square" lIns="91425" tIns="91425" rIns="91425" bIns="91425" anchor="b" anchorCtr="0">
            <a:normAutofit/>
          </a:bodyPr>
          <a:lstStyle>
            <a:lvl1pPr lvl="0" rtl="0">
              <a:lnSpc>
                <a:spcPct val="70000"/>
              </a:lnSpc>
              <a:spcBef>
                <a:spcPts val="0"/>
              </a:spcBef>
              <a:spcAft>
                <a:spcPts val="0"/>
              </a:spcAft>
              <a:buSzPts val="2400"/>
              <a:buNone/>
              <a:defRPr sz="2200"/>
            </a:lvl1pPr>
            <a:lvl2pPr lvl="1" rtl="0">
              <a:spcBef>
                <a:spcPts val="0"/>
              </a:spcBef>
              <a:spcAft>
                <a:spcPts val="0"/>
              </a:spcAft>
              <a:buClr>
                <a:schemeClr val="dk2"/>
              </a:buClr>
              <a:buSzPts val="1800"/>
              <a:buNone/>
              <a:defRPr sz="1800">
                <a:solidFill>
                  <a:schemeClr val="dk2"/>
                </a:solidFill>
              </a:defRPr>
            </a:lvl2pPr>
            <a:lvl3pPr lvl="2" rtl="0">
              <a:spcBef>
                <a:spcPts val="0"/>
              </a:spcBef>
              <a:spcAft>
                <a:spcPts val="0"/>
              </a:spcAft>
              <a:buClr>
                <a:schemeClr val="dk2"/>
              </a:buClr>
              <a:buSzPts val="1800"/>
              <a:buNone/>
              <a:defRPr sz="1800">
                <a:solidFill>
                  <a:schemeClr val="dk2"/>
                </a:solidFill>
              </a:defRPr>
            </a:lvl3pPr>
            <a:lvl4pPr lvl="3" rtl="0">
              <a:spcBef>
                <a:spcPts val="0"/>
              </a:spcBef>
              <a:spcAft>
                <a:spcPts val="0"/>
              </a:spcAft>
              <a:buClr>
                <a:schemeClr val="dk2"/>
              </a:buClr>
              <a:buSzPts val="1800"/>
              <a:buNone/>
              <a:defRPr sz="1800">
                <a:solidFill>
                  <a:schemeClr val="dk2"/>
                </a:solidFill>
              </a:defRPr>
            </a:lvl4pPr>
            <a:lvl5pPr lvl="4" rtl="0">
              <a:spcBef>
                <a:spcPts val="0"/>
              </a:spcBef>
              <a:spcAft>
                <a:spcPts val="0"/>
              </a:spcAft>
              <a:buClr>
                <a:schemeClr val="dk2"/>
              </a:buClr>
              <a:buSzPts val="1800"/>
              <a:buNone/>
              <a:defRPr sz="1800">
                <a:solidFill>
                  <a:schemeClr val="dk2"/>
                </a:solidFill>
              </a:defRPr>
            </a:lvl5pPr>
            <a:lvl6pPr lvl="5" rtl="0">
              <a:spcBef>
                <a:spcPts val="0"/>
              </a:spcBef>
              <a:spcAft>
                <a:spcPts val="0"/>
              </a:spcAft>
              <a:buClr>
                <a:schemeClr val="dk2"/>
              </a:buClr>
              <a:buSzPts val="1800"/>
              <a:buNone/>
              <a:defRPr sz="1800">
                <a:solidFill>
                  <a:schemeClr val="dk2"/>
                </a:solidFill>
              </a:defRPr>
            </a:lvl6pPr>
            <a:lvl7pPr lvl="6" rtl="0">
              <a:spcBef>
                <a:spcPts val="0"/>
              </a:spcBef>
              <a:spcAft>
                <a:spcPts val="0"/>
              </a:spcAft>
              <a:buClr>
                <a:schemeClr val="dk2"/>
              </a:buClr>
              <a:buSzPts val="1800"/>
              <a:buNone/>
              <a:defRPr sz="1800">
                <a:solidFill>
                  <a:schemeClr val="dk2"/>
                </a:solidFill>
              </a:defRPr>
            </a:lvl7pPr>
            <a:lvl8pPr lvl="7" rtl="0">
              <a:spcBef>
                <a:spcPts val="0"/>
              </a:spcBef>
              <a:spcAft>
                <a:spcPts val="0"/>
              </a:spcAft>
              <a:buClr>
                <a:schemeClr val="dk2"/>
              </a:buClr>
              <a:buSzPts val="1800"/>
              <a:buNone/>
              <a:defRPr sz="1800">
                <a:solidFill>
                  <a:schemeClr val="dk2"/>
                </a:solidFill>
              </a:defRPr>
            </a:lvl8pPr>
            <a:lvl9pPr lvl="8" rtl="0">
              <a:spcBef>
                <a:spcPts val="0"/>
              </a:spcBef>
              <a:spcAft>
                <a:spcPts val="0"/>
              </a:spcAft>
              <a:buClr>
                <a:schemeClr val="dk2"/>
              </a:buClr>
              <a:buSzPts val="1800"/>
              <a:buNone/>
              <a:defRPr sz="1800">
                <a:solidFill>
                  <a:schemeClr val="dk2"/>
                </a:solidFill>
              </a:defRPr>
            </a:lvl9pPr>
          </a:lstStyle>
          <a:p>
            <a:endParaRPr/>
          </a:p>
        </p:txBody>
      </p:sp>
      <p:sp>
        <p:nvSpPr>
          <p:cNvPr id="431" name="Google Shape;431;p21"/>
          <p:cNvSpPr txBox="1">
            <a:spLocks noGrp="1"/>
          </p:cNvSpPr>
          <p:nvPr>
            <p:ph type="subTitle" idx="1"/>
          </p:nvPr>
        </p:nvSpPr>
        <p:spPr>
          <a:xfrm flipH="1">
            <a:off x="1158950" y="2146875"/>
            <a:ext cx="2185500" cy="5778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SzPts val="2000"/>
              <a:buNone/>
              <a:defRPr sz="1400" b="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432" name="Google Shape;432;p21"/>
          <p:cNvSpPr/>
          <p:nvPr/>
        </p:nvSpPr>
        <p:spPr>
          <a:xfrm rot="-5586105" flipH="1">
            <a:off x="658321" y="3118105"/>
            <a:ext cx="1431005" cy="2848090"/>
          </a:xfrm>
          <a:custGeom>
            <a:avLst/>
            <a:gdLst/>
            <a:ahLst/>
            <a:cxnLst/>
            <a:rect l="l" t="t" r="r" b="b"/>
            <a:pathLst>
              <a:path w="45953" h="91459" extrusionOk="0">
                <a:moveTo>
                  <a:pt x="45455" y="0"/>
                </a:moveTo>
                <a:lnTo>
                  <a:pt x="4158" y="2010"/>
                </a:lnTo>
                <a:cubicBezTo>
                  <a:pt x="2408" y="6505"/>
                  <a:pt x="1" y="11140"/>
                  <a:pt x="498" y="15934"/>
                </a:cubicBezTo>
                <a:cubicBezTo>
                  <a:pt x="3581" y="45614"/>
                  <a:pt x="39209" y="21942"/>
                  <a:pt x="34196" y="50170"/>
                </a:cubicBezTo>
                <a:cubicBezTo>
                  <a:pt x="32525" y="59500"/>
                  <a:pt x="25046" y="67596"/>
                  <a:pt x="25841" y="77025"/>
                </a:cubicBezTo>
                <a:cubicBezTo>
                  <a:pt x="26506" y="84932"/>
                  <a:pt x="35320" y="91459"/>
                  <a:pt x="43397" y="91459"/>
                </a:cubicBezTo>
                <a:cubicBezTo>
                  <a:pt x="44261" y="91459"/>
                  <a:pt x="45116" y="91384"/>
                  <a:pt x="45953" y="91228"/>
                </a:cubicBezTo>
                <a:lnTo>
                  <a:pt x="45455" y="13090"/>
                </a:lnTo>
                <a:lnTo>
                  <a:pt x="454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1"/>
          <p:cNvSpPr/>
          <p:nvPr/>
        </p:nvSpPr>
        <p:spPr>
          <a:xfrm>
            <a:off x="7724829" y="-63388"/>
            <a:ext cx="1637425" cy="697169"/>
          </a:xfrm>
          <a:custGeom>
            <a:avLst/>
            <a:gdLst/>
            <a:ahLst/>
            <a:cxnLst/>
            <a:rect l="l" t="t" r="r" b="b"/>
            <a:pathLst>
              <a:path w="17010" h="7242" extrusionOk="0">
                <a:moveTo>
                  <a:pt x="1" y="1"/>
                </a:moveTo>
                <a:cubicBezTo>
                  <a:pt x="677" y="4099"/>
                  <a:pt x="4238" y="7242"/>
                  <a:pt x="8515" y="7242"/>
                </a:cubicBezTo>
                <a:cubicBezTo>
                  <a:pt x="12792" y="7242"/>
                  <a:pt x="16333" y="4099"/>
                  <a:pt x="170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4" name="Google Shape;434;p21"/>
          <p:cNvGrpSpPr/>
          <p:nvPr/>
        </p:nvGrpSpPr>
        <p:grpSpPr>
          <a:xfrm>
            <a:off x="1096884" y="4214648"/>
            <a:ext cx="671774" cy="473274"/>
            <a:chOff x="4259550" y="437326"/>
            <a:chExt cx="376112" cy="264976"/>
          </a:xfrm>
        </p:grpSpPr>
        <p:sp>
          <p:nvSpPr>
            <p:cNvPr id="435" name="Google Shape;435;p21"/>
            <p:cNvSpPr/>
            <p:nvPr/>
          </p:nvSpPr>
          <p:spPr>
            <a:xfrm>
              <a:off x="4581912" y="437326"/>
              <a:ext cx="53750" cy="53225"/>
            </a:xfrm>
            <a:custGeom>
              <a:avLst/>
              <a:gdLst/>
              <a:ahLst/>
              <a:cxnLst/>
              <a:rect l="l" t="t" r="r" b="b"/>
              <a:pathLst>
                <a:path w="2150" h="2129" extrusionOk="0">
                  <a:moveTo>
                    <a:pt x="1075" y="0"/>
                  </a:moveTo>
                  <a:cubicBezTo>
                    <a:pt x="478" y="0"/>
                    <a:pt x="1" y="478"/>
                    <a:pt x="1" y="1075"/>
                  </a:cubicBezTo>
                  <a:cubicBezTo>
                    <a:pt x="1" y="1671"/>
                    <a:pt x="478" y="2129"/>
                    <a:pt x="1075" y="2129"/>
                  </a:cubicBezTo>
                  <a:cubicBezTo>
                    <a:pt x="1672" y="2129"/>
                    <a:pt x="2149" y="1671"/>
                    <a:pt x="2149" y="1075"/>
                  </a:cubicBezTo>
                  <a:cubicBezTo>
                    <a:pt x="2149" y="478"/>
                    <a:pt x="1672" y="0"/>
                    <a:pt x="10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21"/>
            <p:cNvSpPr/>
            <p:nvPr/>
          </p:nvSpPr>
          <p:spPr>
            <a:xfrm>
              <a:off x="4259550" y="485275"/>
              <a:ext cx="62200" cy="62700"/>
            </a:xfrm>
            <a:custGeom>
              <a:avLst/>
              <a:gdLst/>
              <a:ahLst/>
              <a:cxnLst/>
              <a:rect l="l" t="t" r="r" b="b"/>
              <a:pathLst>
                <a:path w="2488" h="2508" extrusionOk="0">
                  <a:moveTo>
                    <a:pt x="1254" y="1"/>
                  </a:moveTo>
                  <a:cubicBezTo>
                    <a:pt x="557" y="1"/>
                    <a:pt x="0" y="558"/>
                    <a:pt x="0" y="1254"/>
                  </a:cubicBezTo>
                  <a:cubicBezTo>
                    <a:pt x="0" y="1950"/>
                    <a:pt x="557" y="2507"/>
                    <a:pt x="1254" y="2507"/>
                  </a:cubicBezTo>
                  <a:cubicBezTo>
                    <a:pt x="1950" y="2507"/>
                    <a:pt x="2487" y="1950"/>
                    <a:pt x="2487" y="1254"/>
                  </a:cubicBezTo>
                  <a:cubicBezTo>
                    <a:pt x="2487" y="558"/>
                    <a:pt x="1950" y="1"/>
                    <a:pt x="1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1"/>
            <p:cNvSpPr/>
            <p:nvPr/>
          </p:nvSpPr>
          <p:spPr>
            <a:xfrm>
              <a:off x="4503927" y="572104"/>
              <a:ext cx="130152" cy="130197"/>
            </a:xfrm>
            <a:custGeom>
              <a:avLst/>
              <a:gdLst/>
              <a:ahLst/>
              <a:cxnLst/>
              <a:rect l="l" t="t" r="r" b="b"/>
              <a:pathLst>
                <a:path w="2845" h="2846" extrusionOk="0">
                  <a:moveTo>
                    <a:pt x="1432" y="1"/>
                  </a:moveTo>
                  <a:cubicBezTo>
                    <a:pt x="656" y="1"/>
                    <a:pt x="0" y="618"/>
                    <a:pt x="0" y="1413"/>
                  </a:cubicBezTo>
                  <a:cubicBezTo>
                    <a:pt x="0" y="2189"/>
                    <a:pt x="637" y="2846"/>
                    <a:pt x="1432" y="2846"/>
                  </a:cubicBezTo>
                  <a:cubicBezTo>
                    <a:pt x="2188" y="2846"/>
                    <a:pt x="2845" y="2209"/>
                    <a:pt x="2845" y="1413"/>
                  </a:cubicBezTo>
                  <a:cubicBezTo>
                    <a:pt x="2845" y="618"/>
                    <a:pt x="2188" y="1"/>
                    <a:pt x="143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 name="Google Shape;438;p21"/>
          <p:cNvGrpSpPr/>
          <p:nvPr/>
        </p:nvGrpSpPr>
        <p:grpSpPr>
          <a:xfrm>
            <a:off x="461750" y="2953275"/>
            <a:ext cx="596275" cy="831900"/>
            <a:chOff x="1656350" y="2894175"/>
            <a:chExt cx="596275" cy="831900"/>
          </a:xfrm>
        </p:grpSpPr>
        <p:sp>
          <p:nvSpPr>
            <p:cNvPr id="439" name="Google Shape;439;p21"/>
            <p:cNvSpPr/>
            <p:nvPr/>
          </p:nvSpPr>
          <p:spPr>
            <a:xfrm>
              <a:off x="1656350" y="2894175"/>
              <a:ext cx="596275" cy="831900"/>
            </a:xfrm>
            <a:custGeom>
              <a:avLst/>
              <a:gdLst/>
              <a:ahLst/>
              <a:cxnLst/>
              <a:rect l="l" t="t" r="r" b="b"/>
              <a:pathLst>
                <a:path w="23851" h="33276" extrusionOk="0">
                  <a:moveTo>
                    <a:pt x="15172" y="15177"/>
                  </a:moveTo>
                  <a:cubicBezTo>
                    <a:pt x="15174" y="15177"/>
                    <a:pt x="15176" y="15177"/>
                    <a:pt x="15178" y="15178"/>
                  </a:cubicBezTo>
                  <a:cubicBezTo>
                    <a:pt x="15512" y="15378"/>
                    <a:pt x="16979" y="25152"/>
                    <a:pt x="16646" y="25719"/>
                  </a:cubicBezTo>
                  <a:cubicBezTo>
                    <a:pt x="16549" y="25885"/>
                    <a:pt x="15935" y="25948"/>
                    <a:pt x="15103" y="25948"/>
                  </a:cubicBezTo>
                  <a:cubicBezTo>
                    <a:pt x="13082" y="25948"/>
                    <a:pt x="9772" y="25575"/>
                    <a:pt x="9441" y="25386"/>
                  </a:cubicBezTo>
                  <a:cubicBezTo>
                    <a:pt x="9209" y="25220"/>
                    <a:pt x="14837" y="15177"/>
                    <a:pt x="15172" y="15177"/>
                  </a:cubicBezTo>
                  <a:close/>
                  <a:moveTo>
                    <a:pt x="18382" y="1"/>
                  </a:moveTo>
                  <a:cubicBezTo>
                    <a:pt x="18382" y="1"/>
                    <a:pt x="18381" y="1"/>
                    <a:pt x="18380" y="1"/>
                  </a:cubicBezTo>
                  <a:cubicBezTo>
                    <a:pt x="17013" y="34"/>
                    <a:pt x="1" y="29722"/>
                    <a:pt x="501" y="30222"/>
                  </a:cubicBezTo>
                  <a:cubicBezTo>
                    <a:pt x="1669" y="31390"/>
                    <a:pt x="14511" y="33275"/>
                    <a:pt x="20352" y="33275"/>
                  </a:cubicBezTo>
                  <a:cubicBezTo>
                    <a:pt x="21853" y="33275"/>
                    <a:pt x="22891" y="33151"/>
                    <a:pt x="23151" y="32858"/>
                  </a:cubicBezTo>
                  <a:cubicBezTo>
                    <a:pt x="23851" y="32024"/>
                    <a:pt x="19519" y="1"/>
                    <a:pt x="1838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21"/>
            <p:cNvSpPr/>
            <p:nvPr/>
          </p:nvSpPr>
          <p:spPr>
            <a:xfrm>
              <a:off x="2074150" y="3041775"/>
              <a:ext cx="85925" cy="20050"/>
            </a:xfrm>
            <a:custGeom>
              <a:avLst/>
              <a:gdLst/>
              <a:ahLst/>
              <a:cxnLst/>
              <a:rect l="l" t="t" r="r" b="b"/>
              <a:pathLst>
                <a:path w="3437" h="802" extrusionOk="0">
                  <a:moveTo>
                    <a:pt x="3170" y="1"/>
                  </a:moveTo>
                  <a:cubicBezTo>
                    <a:pt x="2669" y="68"/>
                    <a:pt x="2135" y="168"/>
                    <a:pt x="1635" y="268"/>
                  </a:cubicBezTo>
                  <a:cubicBezTo>
                    <a:pt x="1101" y="335"/>
                    <a:pt x="601" y="468"/>
                    <a:pt x="101" y="601"/>
                  </a:cubicBezTo>
                  <a:cubicBezTo>
                    <a:pt x="34" y="601"/>
                    <a:pt x="1" y="635"/>
                    <a:pt x="67" y="735"/>
                  </a:cubicBezTo>
                  <a:cubicBezTo>
                    <a:pt x="67" y="768"/>
                    <a:pt x="134" y="802"/>
                    <a:pt x="167" y="802"/>
                  </a:cubicBezTo>
                  <a:cubicBezTo>
                    <a:pt x="668" y="768"/>
                    <a:pt x="1201" y="735"/>
                    <a:pt x="1702" y="635"/>
                  </a:cubicBezTo>
                  <a:cubicBezTo>
                    <a:pt x="2202" y="568"/>
                    <a:pt x="2769" y="501"/>
                    <a:pt x="3270" y="435"/>
                  </a:cubicBezTo>
                  <a:cubicBezTo>
                    <a:pt x="3370" y="401"/>
                    <a:pt x="3436" y="301"/>
                    <a:pt x="3436" y="168"/>
                  </a:cubicBezTo>
                  <a:cubicBezTo>
                    <a:pt x="3370" y="101"/>
                    <a:pt x="3303" y="1"/>
                    <a:pt x="31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1"/>
            <p:cNvSpPr/>
            <p:nvPr/>
          </p:nvSpPr>
          <p:spPr>
            <a:xfrm>
              <a:off x="2106675" y="3254450"/>
              <a:ext cx="85075" cy="20050"/>
            </a:xfrm>
            <a:custGeom>
              <a:avLst/>
              <a:gdLst/>
              <a:ahLst/>
              <a:cxnLst/>
              <a:rect l="l" t="t" r="r" b="b"/>
              <a:pathLst>
                <a:path w="3403" h="802" extrusionOk="0">
                  <a:moveTo>
                    <a:pt x="3169" y="0"/>
                  </a:moveTo>
                  <a:cubicBezTo>
                    <a:pt x="2669" y="67"/>
                    <a:pt x="2135" y="167"/>
                    <a:pt x="1635" y="267"/>
                  </a:cubicBezTo>
                  <a:cubicBezTo>
                    <a:pt x="1068" y="334"/>
                    <a:pt x="568" y="467"/>
                    <a:pt x="67" y="601"/>
                  </a:cubicBezTo>
                  <a:cubicBezTo>
                    <a:pt x="34" y="601"/>
                    <a:pt x="1" y="634"/>
                    <a:pt x="67" y="701"/>
                  </a:cubicBezTo>
                  <a:cubicBezTo>
                    <a:pt x="67" y="768"/>
                    <a:pt x="101" y="801"/>
                    <a:pt x="167" y="801"/>
                  </a:cubicBezTo>
                  <a:cubicBezTo>
                    <a:pt x="668" y="768"/>
                    <a:pt x="1201" y="701"/>
                    <a:pt x="1702" y="634"/>
                  </a:cubicBezTo>
                  <a:cubicBezTo>
                    <a:pt x="2202" y="568"/>
                    <a:pt x="2736" y="501"/>
                    <a:pt x="3236" y="434"/>
                  </a:cubicBezTo>
                  <a:cubicBezTo>
                    <a:pt x="3370" y="367"/>
                    <a:pt x="3403" y="301"/>
                    <a:pt x="3403" y="167"/>
                  </a:cubicBezTo>
                  <a:cubicBezTo>
                    <a:pt x="3370" y="101"/>
                    <a:pt x="3303" y="0"/>
                    <a:pt x="316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21"/>
            <p:cNvSpPr/>
            <p:nvPr/>
          </p:nvSpPr>
          <p:spPr>
            <a:xfrm>
              <a:off x="2102500" y="3097650"/>
              <a:ext cx="66750" cy="17550"/>
            </a:xfrm>
            <a:custGeom>
              <a:avLst/>
              <a:gdLst/>
              <a:ahLst/>
              <a:cxnLst/>
              <a:rect l="l" t="t" r="r" b="b"/>
              <a:pathLst>
                <a:path w="2670" h="702" extrusionOk="0">
                  <a:moveTo>
                    <a:pt x="2402" y="1"/>
                  </a:moveTo>
                  <a:cubicBezTo>
                    <a:pt x="2036" y="34"/>
                    <a:pt x="1635" y="134"/>
                    <a:pt x="1235" y="201"/>
                  </a:cubicBezTo>
                  <a:cubicBezTo>
                    <a:pt x="835" y="301"/>
                    <a:pt x="468" y="368"/>
                    <a:pt x="67" y="501"/>
                  </a:cubicBezTo>
                  <a:cubicBezTo>
                    <a:pt x="34" y="501"/>
                    <a:pt x="1" y="535"/>
                    <a:pt x="67" y="635"/>
                  </a:cubicBezTo>
                  <a:cubicBezTo>
                    <a:pt x="67" y="668"/>
                    <a:pt x="134" y="701"/>
                    <a:pt x="168" y="701"/>
                  </a:cubicBezTo>
                  <a:cubicBezTo>
                    <a:pt x="534" y="668"/>
                    <a:pt x="935" y="635"/>
                    <a:pt x="1335" y="568"/>
                  </a:cubicBezTo>
                  <a:cubicBezTo>
                    <a:pt x="1702" y="535"/>
                    <a:pt x="2102" y="501"/>
                    <a:pt x="2503" y="401"/>
                  </a:cubicBezTo>
                  <a:cubicBezTo>
                    <a:pt x="2636" y="368"/>
                    <a:pt x="2669" y="301"/>
                    <a:pt x="2669" y="168"/>
                  </a:cubicBezTo>
                  <a:cubicBezTo>
                    <a:pt x="2636" y="34"/>
                    <a:pt x="2536" y="1"/>
                    <a:pt x="2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21"/>
            <p:cNvSpPr/>
            <p:nvPr/>
          </p:nvSpPr>
          <p:spPr>
            <a:xfrm>
              <a:off x="2110850" y="3147700"/>
              <a:ext cx="66725" cy="17525"/>
            </a:xfrm>
            <a:custGeom>
              <a:avLst/>
              <a:gdLst/>
              <a:ahLst/>
              <a:cxnLst/>
              <a:rect l="l" t="t" r="r" b="b"/>
              <a:pathLst>
                <a:path w="2669" h="701" extrusionOk="0">
                  <a:moveTo>
                    <a:pt x="2402" y="0"/>
                  </a:moveTo>
                  <a:cubicBezTo>
                    <a:pt x="2035" y="34"/>
                    <a:pt x="1635" y="134"/>
                    <a:pt x="1235" y="200"/>
                  </a:cubicBezTo>
                  <a:cubicBezTo>
                    <a:pt x="834" y="301"/>
                    <a:pt x="467" y="367"/>
                    <a:pt x="67" y="501"/>
                  </a:cubicBezTo>
                  <a:cubicBezTo>
                    <a:pt x="34" y="501"/>
                    <a:pt x="0" y="534"/>
                    <a:pt x="67" y="634"/>
                  </a:cubicBezTo>
                  <a:cubicBezTo>
                    <a:pt x="67" y="667"/>
                    <a:pt x="134" y="701"/>
                    <a:pt x="167" y="701"/>
                  </a:cubicBezTo>
                  <a:cubicBezTo>
                    <a:pt x="534" y="667"/>
                    <a:pt x="934" y="634"/>
                    <a:pt x="1335" y="567"/>
                  </a:cubicBezTo>
                  <a:cubicBezTo>
                    <a:pt x="1702" y="534"/>
                    <a:pt x="2102" y="501"/>
                    <a:pt x="2502" y="401"/>
                  </a:cubicBezTo>
                  <a:cubicBezTo>
                    <a:pt x="2636" y="367"/>
                    <a:pt x="2669" y="301"/>
                    <a:pt x="2669" y="167"/>
                  </a:cubicBezTo>
                  <a:cubicBezTo>
                    <a:pt x="2636" y="34"/>
                    <a:pt x="2535" y="0"/>
                    <a:pt x="240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21"/>
            <p:cNvSpPr/>
            <p:nvPr/>
          </p:nvSpPr>
          <p:spPr>
            <a:xfrm>
              <a:off x="2115850" y="3201075"/>
              <a:ext cx="65900" cy="17525"/>
            </a:xfrm>
            <a:custGeom>
              <a:avLst/>
              <a:gdLst/>
              <a:ahLst/>
              <a:cxnLst/>
              <a:rect l="l" t="t" r="r" b="b"/>
              <a:pathLst>
                <a:path w="2636" h="701" extrusionOk="0">
                  <a:moveTo>
                    <a:pt x="2369" y="0"/>
                  </a:moveTo>
                  <a:cubicBezTo>
                    <a:pt x="2002" y="34"/>
                    <a:pt x="1602" y="100"/>
                    <a:pt x="1201" y="200"/>
                  </a:cubicBezTo>
                  <a:cubicBezTo>
                    <a:pt x="801" y="267"/>
                    <a:pt x="434" y="367"/>
                    <a:pt x="34" y="467"/>
                  </a:cubicBezTo>
                  <a:cubicBezTo>
                    <a:pt x="0" y="534"/>
                    <a:pt x="0" y="567"/>
                    <a:pt x="34" y="601"/>
                  </a:cubicBezTo>
                  <a:cubicBezTo>
                    <a:pt x="34" y="634"/>
                    <a:pt x="101" y="701"/>
                    <a:pt x="134" y="701"/>
                  </a:cubicBezTo>
                  <a:cubicBezTo>
                    <a:pt x="501" y="634"/>
                    <a:pt x="901" y="601"/>
                    <a:pt x="1301" y="567"/>
                  </a:cubicBezTo>
                  <a:cubicBezTo>
                    <a:pt x="1668" y="534"/>
                    <a:pt x="2069" y="467"/>
                    <a:pt x="2469" y="400"/>
                  </a:cubicBezTo>
                  <a:cubicBezTo>
                    <a:pt x="2602" y="367"/>
                    <a:pt x="2636" y="267"/>
                    <a:pt x="2636" y="134"/>
                  </a:cubicBezTo>
                  <a:cubicBezTo>
                    <a:pt x="2602" y="34"/>
                    <a:pt x="2502" y="0"/>
                    <a:pt x="236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21"/>
            <p:cNvSpPr/>
            <p:nvPr/>
          </p:nvSpPr>
          <p:spPr>
            <a:xfrm>
              <a:off x="2129200" y="3302825"/>
              <a:ext cx="66725" cy="17525"/>
            </a:xfrm>
            <a:custGeom>
              <a:avLst/>
              <a:gdLst/>
              <a:ahLst/>
              <a:cxnLst/>
              <a:rect l="l" t="t" r="r" b="b"/>
              <a:pathLst>
                <a:path w="2669" h="701" extrusionOk="0">
                  <a:moveTo>
                    <a:pt x="2435" y="0"/>
                  </a:moveTo>
                  <a:cubicBezTo>
                    <a:pt x="2068" y="34"/>
                    <a:pt x="1635" y="134"/>
                    <a:pt x="1268" y="200"/>
                  </a:cubicBezTo>
                  <a:cubicBezTo>
                    <a:pt x="834" y="300"/>
                    <a:pt x="467" y="367"/>
                    <a:pt x="100" y="501"/>
                  </a:cubicBezTo>
                  <a:cubicBezTo>
                    <a:pt x="67" y="501"/>
                    <a:pt x="0" y="534"/>
                    <a:pt x="100" y="634"/>
                  </a:cubicBezTo>
                  <a:cubicBezTo>
                    <a:pt x="100" y="667"/>
                    <a:pt x="134" y="701"/>
                    <a:pt x="167" y="701"/>
                  </a:cubicBezTo>
                  <a:cubicBezTo>
                    <a:pt x="534" y="667"/>
                    <a:pt x="968" y="634"/>
                    <a:pt x="1334" y="567"/>
                  </a:cubicBezTo>
                  <a:cubicBezTo>
                    <a:pt x="1701" y="534"/>
                    <a:pt x="2135" y="501"/>
                    <a:pt x="2502" y="400"/>
                  </a:cubicBezTo>
                  <a:cubicBezTo>
                    <a:pt x="2635" y="367"/>
                    <a:pt x="2669" y="300"/>
                    <a:pt x="2669" y="167"/>
                  </a:cubicBezTo>
                  <a:cubicBezTo>
                    <a:pt x="2635" y="34"/>
                    <a:pt x="2535" y="0"/>
                    <a:pt x="243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21"/>
            <p:cNvSpPr/>
            <p:nvPr/>
          </p:nvSpPr>
          <p:spPr>
            <a:xfrm>
              <a:off x="2137525" y="3352850"/>
              <a:ext cx="66750" cy="17550"/>
            </a:xfrm>
            <a:custGeom>
              <a:avLst/>
              <a:gdLst/>
              <a:ahLst/>
              <a:cxnLst/>
              <a:rect l="l" t="t" r="r" b="b"/>
              <a:pathLst>
                <a:path w="2670" h="702" extrusionOk="0">
                  <a:moveTo>
                    <a:pt x="2436" y="1"/>
                  </a:moveTo>
                  <a:cubicBezTo>
                    <a:pt x="2069" y="34"/>
                    <a:pt x="1635" y="134"/>
                    <a:pt x="1268" y="201"/>
                  </a:cubicBezTo>
                  <a:cubicBezTo>
                    <a:pt x="835" y="301"/>
                    <a:pt x="468" y="368"/>
                    <a:pt x="101" y="501"/>
                  </a:cubicBezTo>
                  <a:cubicBezTo>
                    <a:pt x="67" y="501"/>
                    <a:pt x="1" y="534"/>
                    <a:pt x="101" y="634"/>
                  </a:cubicBezTo>
                  <a:cubicBezTo>
                    <a:pt x="101" y="668"/>
                    <a:pt x="134" y="701"/>
                    <a:pt x="168" y="701"/>
                  </a:cubicBezTo>
                  <a:cubicBezTo>
                    <a:pt x="534" y="668"/>
                    <a:pt x="968" y="634"/>
                    <a:pt x="1335" y="568"/>
                  </a:cubicBezTo>
                  <a:cubicBezTo>
                    <a:pt x="1702" y="534"/>
                    <a:pt x="2136" y="501"/>
                    <a:pt x="2503" y="401"/>
                  </a:cubicBezTo>
                  <a:cubicBezTo>
                    <a:pt x="2636" y="368"/>
                    <a:pt x="2669" y="301"/>
                    <a:pt x="2669" y="167"/>
                  </a:cubicBezTo>
                  <a:cubicBezTo>
                    <a:pt x="2636" y="34"/>
                    <a:pt x="2536" y="1"/>
                    <a:pt x="243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1"/>
            <p:cNvSpPr/>
            <p:nvPr/>
          </p:nvSpPr>
          <p:spPr>
            <a:xfrm>
              <a:off x="2143375" y="3406225"/>
              <a:ext cx="65075" cy="17525"/>
            </a:xfrm>
            <a:custGeom>
              <a:avLst/>
              <a:gdLst/>
              <a:ahLst/>
              <a:cxnLst/>
              <a:rect l="l" t="t" r="r" b="b"/>
              <a:pathLst>
                <a:path w="2603" h="701" extrusionOk="0">
                  <a:moveTo>
                    <a:pt x="2369" y="0"/>
                  </a:moveTo>
                  <a:cubicBezTo>
                    <a:pt x="2002" y="34"/>
                    <a:pt x="1568" y="101"/>
                    <a:pt x="1201" y="201"/>
                  </a:cubicBezTo>
                  <a:cubicBezTo>
                    <a:pt x="767" y="267"/>
                    <a:pt x="401" y="367"/>
                    <a:pt x="34" y="467"/>
                  </a:cubicBezTo>
                  <a:cubicBezTo>
                    <a:pt x="34" y="534"/>
                    <a:pt x="0" y="568"/>
                    <a:pt x="34" y="601"/>
                  </a:cubicBezTo>
                  <a:cubicBezTo>
                    <a:pt x="34" y="634"/>
                    <a:pt x="67" y="701"/>
                    <a:pt x="100" y="701"/>
                  </a:cubicBezTo>
                  <a:cubicBezTo>
                    <a:pt x="467" y="634"/>
                    <a:pt x="901" y="601"/>
                    <a:pt x="1268" y="568"/>
                  </a:cubicBezTo>
                  <a:cubicBezTo>
                    <a:pt x="1635" y="534"/>
                    <a:pt x="2068" y="467"/>
                    <a:pt x="2435" y="401"/>
                  </a:cubicBezTo>
                  <a:cubicBezTo>
                    <a:pt x="2569" y="367"/>
                    <a:pt x="2602" y="267"/>
                    <a:pt x="2602" y="134"/>
                  </a:cubicBezTo>
                  <a:cubicBezTo>
                    <a:pt x="2569" y="34"/>
                    <a:pt x="2502" y="0"/>
                    <a:pt x="236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21"/>
            <p:cNvSpPr/>
            <p:nvPr/>
          </p:nvSpPr>
          <p:spPr>
            <a:xfrm>
              <a:off x="2133350" y="3462925"/>
              <a:ext cx="85925" cy="20050"/>
            </a:xfrm>
            <a:custGeom>
              <a:avLst/>
              <a:gdLst/>
              <a:ahLst/>
              <a:cxnLst/>
              <a:rect l="l" t="t" r="r" b="b"/>
              <a:pathLst>
                <a:path w="3437" h="802" extrusionOk="0">
                  <a:moveTo>
                    <a:pt x="3170" y="1"/>
                  </a:moveTo>
                  <a:cubicBezTo>
                    <a:pt x="2670" y="67"/>
                    <a:pt x="2136" y="168"/>
                    <a:pt x="1635" y="268"/>
                  </a:cubicBezTo>
                  <a:cubicBezTo>
                    <a:pt x="1102" y="334"/>
                    <a:pt x="601" y="468"/>
                    <a:pt x="101" y="601"/>
                  </a:cubicBezTo>
                  <a:cubicBezTo>
                    <a:pt x="68" y="601"/>
                    <a:pt x="1" y="635"/>
                    <a:pt x="101" y="701"/>
                  </a:cubicBezTo>
                  <a:cubicBezTo>
                    <a:pt x="101" y="768"/>
                    <a:pt x="134" y="801"/>
                    <a:pt x="168" y="801"/>
                  </a:cubicBezTo>
                  <a:cubicBezTo>
                    <a:pt x="668" y="768"/>
                    <a:pt x="1235" y="701"/>
                    <a:pt x="1736" y="635"/>
                  </a:cubicBezTo>
                  <a:cubicBezTo>
                    <a:pt x="2236" y="568"/>
                    <a:pt x="2770" y="501"/>
                    <a:pt x="3270" y="434"/>
                  </a:cubicBezTo>
                  <a:cubicBezTo>
                    <a:pt x="3403" y="368"/>
                    <a:pt x="3437" y="301"/>
                    <a:pt x="3437" y="168"/>
                  </a:cubicBezTo>
                  <a:cubicBezTo>
                    <a:pt x="3403" y="101"/>
                    <a:pt x="3303" y="1"/>
                    <a:pt x="31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1"/>
            <p:cNvSpPr/>
            <p:nvPr/>
          </p:nvSpPr>
          <p:spPr>
            <a:xfrm>
              <a:off x="2156700" y="3511300"/>
              <a:ext cx="66750" cy="17525"/>
            </a:xfrm>
            <a:custGeom>
              <a:avLst/>
              <a:gdLst/>
              <a:ahLst/>
              <a:cxnLst/>
              <a:rect l="l" t="t" r="r" b="b"/>
              <a:pathLst>
                <a:path w="2670" h="701" extrusionOk="0">
                  <a:moveTo>
                    <a:pt x="2403" y="0"/>
                  </a:moveTo>
                  <a:cubicBezTo>
                    <a:pt x="2036" y="34"/>
                    <a:pt x="1635" y="134"/>
                    <a:pt x="1235" y="201"/>
                  </a:cubicBezTo>
                  <a:cubicBezTo>
                    <a:pt x="835" y="301"/>
                    <a:pt x="468" y="367"/>
                    <a:pt x="68" y="501"/>
                  </a:cubicBezTo>
                  <a:cubicBezTo>
                    <a:pt x="34" y="534"/>
                    <a:pt x="1" y="534"/>
                    <a:pt x="68" y="634"/>
                  </a:cubicBezTo>
                  <a:cubicBezTo>
                    <a:pt x="68" y="668"/>
                    <a:pt x="134" y="701"/>
                    <a:pt x="168" y="701"/>
                  </a:cubicBezTo>
                  <a:cubicBezTo>
                    <a:pt x="535" y="668"/>
                    <a:pt x="935" y="634"/>
                    <a:pt x="1335" y="568"/>
                  </a:cubicBezTo>
                  <a:cubicBezTo>
                    <a:pt x="1702" y="534"/>
                    <a:pt x="2102" y="501"/>
                    <a:pt x="2503" y="401"/>
                  </a:cubicBezTo>
                  <a:cubicBezTo>
                    <a:pt x="2636" y="367"/>
                    <a:pt x="2670" y="301"/>
                    <a:pt x="2670" y="167"/>
                  </a:cubicBezTo>
                  <a:cubicBezTo>
                    <a:pt x="2636" y="34"/>
                    <a:pt x="2536" y="0"/>
                    <a:pt x="240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21"/>
            <p:cNvSpPr/>
            <p:nvPr/>
          </p:nvSpPr>
          <p:spPr>
            <a:xfrm>
              <a:off x="2165875" y="3561325"/>
              <a:ext cx="65925" cy="17550"/>
            </a:xfrm>
            <a:custGeom>
              <a:avLst/>
              <a:gdLst/>
              <a:ahLst/>
              <a:cxnLst/>
              <a:rect l="l" t="t" r="r" b="b"/>
              <a:pathLst>
                <a:path w="2637" h="702" extrusionOk="0">
                  <a:moveTo>
                    <a:pt x="2369" y="1"/>
                  </a:moveTo>
                  <a:cubicBezTo>
                    <a:pt x="2002" y="34"/>
                    <a:pt x="1602" y="134"/>
                    <a:pt x="1202" y="201"/>
                  </a:cubicBezTo>
                  <a:cubicBezTo>
                    <a:pt x="801" y="301"/>
                    <a:pt x="435" y="368"/>
                    <a:pt x="34" y="501"/>
                  </a:cubicBezTo>
                  <a:cubicBezTo>
                    <a:pt x="1" y="501"/>
                    <a:pt x="1" y="535"/>
                    <a:pt x="34" y="635"/>
                  </a:cubicBezTo>
                  <a:cubicBezTo>
                    <a:pt x="34" y="668"/>
                    <a:pt x="101" y="701"/>
                    <a:pt x="134" y="701"/>
                  </a:cubicBezTo>
                  <a:cubicBezTo>
                    <a:pt x="501" y="668"/>
                    <a:pt x="902" y="635"/>
                    <a:pt x="1302" y="568"/>
                  </a:cubicBezTo>
                  <a:cubicBezTo>
                    <a:pt x="1669" y="535"/>
                    <a:pt x="2069" y="501"/>
                    <a:pt x="2469" y="401"/>
                  </a:cubicBezTo>
                  <a:cubicBezTo>
                    <a:pt x="2603" y="368"/>
                    <a:pt x="2636" y="301"/>
                    <a:pt x="2636" y="168"/>
                  </a:cubicBezTo>
                  <a:cubicBezTo>
                    <a:pt x="2603" y="34"/>
                    <a:pt x="2503" y="1"/>
                    <a:pt x="236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21"/>
            <p:cNvSpPr/>
            <p:nvPr/>
          </p:nvSpPr>
          <p:spPr>
            <a:xfrm>
              <a:off x="2170050" y="3615550"/>
              <a:ext cx="66750" cy="17525"/>
            </a:xfrm>
            <a:custGeom>
              <a:avLst/>
              <a:gdLst/>
              <a:ahLst/>
              <a:cxnLst/>
              <a:rect l="l" t="t" r="r" b="b"/>
              <a:pathLst>
                <a:path w="2670" h="701" extrusionOk="0">
                  <a:moveTo>
                    <a:pt x="2436" y="0"/>
                  </a:moveTo>
                  <a:cubicBezTo>
                    <a:pt x="2035" y="33"/>
                    <a:pt x="1635" y="134"/>
                    <a:pt x="1268" y="200"/>
                  </a:cubicBezTo>
                  <a:cubicBezTo>
                    <a:pt x="835" y="300"/>
                    <a:pt x="468" y="367"/>
                    <a:pt x="101" y="500"/>
                  </a:cubicBezTo>
                  <a:cubicBezTo>
                    <a:pt x="34" y="500"/>
                    <a:pt x="1" y="534"/>
                    <a:pt x="67" y="634"/>
                  </a:cubicBezTo>
                  <a:cubicBezTo>
                    <a:pt x="67" y="667"/>
                    <a:pt x="134" y="701"/>
                    <a:pt x="167" y="701"/>
                  </a:cubicBezTo>
                  <a:cubicBezTo>
                    <a:pt x="534" y="667"/>
                    <a:pt x="968" y="634"/>
                    <a:pt x="1335" y="567"/>
                  </a:cubicBezTo>
                  <a:cubicBezTo>
                    <a:pt x="1702" y="534"/>
                    <a:pt x="2136" y="500"/>
                    <a:pt x="2502" y="400"/>
                  </a:cubicBezTo>
                  <a:cubicBezTo>
                    <a:pt x="2636" y="367"/>
                    <a:pt x="2669" y="300"/>
                    <a:pt x="2669" y="167"/>
                  </a:cubicBezTo>
                  <a:cubicBezTo>
                    <a:pt x="2636" y="33"/>
                    <a:pt x="2536" y="0"/>
                    <a:pt x="243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21"/>
            <p:cNvSpPr/>
            <p:nvPr/>
          </p:nvSpPr>
          <p:spPr>
            <a:xfrm>
              <a:off x="1883175" y="3549650"/>
              <a:ext cx="33400" cy="45125"/>
            </a:xfrm>
            <a:custGeom>
              <a:avLst/>
              <a:gdLst/>
              <a:ahLst/>
              <a:cxnLst/>
              <a:rect l="l" t="t" r="r" b="b"/>
              <a:pathLst>
                <a:path w="1336" h="1805" extrusionOk="0">
                  <a:moveTo>
                    <a:pt x="368" y="0"/>
                  </a:moveTo>
                  <a:cubicBezTo>
                    <a:pt x="301" y="0"/>
                    <a:pt x="201" y="67"/>
                    <a:pt x="168" y="67"/>
                  </a:cubicBezTo>
                  <a:cubicBezTo>
                    <a:pt x="134" y="67"/>
                    <a:pt x="101" y="101"/>
                    <a:pt x="101" y="101"/>
                  </a:cubicBezTo>
                  <a:cubicBezTo>
                    <a:pt x="34" y="101"/>
                    <a:pt x="1" y="167"/>
                    <a:pt x="34" y="234"/>
                  </a:cubicBezTo>
                  <a:cubicBezTo>
                    <a:pt x="34" y="258"/>
                    <a:pt x="68" y="281"/>
                    <a:pt x="111" y="281"/>
                  </a:cubicBezTo>
                  <a:cubicBezTo>
                    <a:pt x="129" y="281"/>
                    <a:pt x="148" y="277"/>
                    <a:pt x="168" y="267"/>
                  </a:cubicBezTo>
                  <a:lnTo>
                    <a:pt x="535" y="267"/>
                  </a:lnTo>
                  <a:cubicBezTo>
                    <a:pt x="601" y="267"/>
                    <a:pt x="635" y="301"/>
                    <a:pt x="668" y="301"/>
                  </a:cubicBezTo>
                  <a:cubicBezTo>
                    <a:pt x="701" y="301"/>
                    <a:pt x="768" y="334"/>
                    <a:pt x="768" y="334"/>
                  </a:cubicBezTo>
                  <a:cubicBezTo>
                    <a:pt x="768" y="334"/>
                    <a:pt x="801" y="334"/>
                    <a:pt x="801" y="401"/>
                  </a:cubicBezTo>
                  <a:cubicBezTo>
                    <a:pt x="501" y="401"/>
                    <a:pt x="201" y="634"/>
                    <a:pt x="168" y="1001"/>
                  </a:cubicBezTo>
                  <a:cubicBezTo>
                    <a:pt x="134" y="1401"/>
                    <a:pt x="334" y="1768"/>
                    <a:pt x="668" y="1802"/>
                  </a:cubicBezTo>
                  <a:cubicBezTo>
                    <a:pt x="689" y="1804"/>
                    <a:pt x="710" y="1805"/>
                    <a:pt x="731" y="1805"/>
                  </a:cubicBezTo>
                  <a:cubicBezTo>
                    <a:pt x="1038" y="1805"/>
                    <a:pt x="1304" y="1574"/>
                    <a:pt x="1335" y="1168"/>
                  </a:cubicBezTo>
                  <a:cubicBezTo>
                    <a:pt x="1335" y="934"/>
                    <a:pt x="1302" y="768"/>
                    <a:pt x="1302" y="701"/>
                  </a:cubicBezTo>
                  <a:cubicBezTo>
                    <a:pt x="1302" y="668"/>
                    <a:pt x="1268" y="634"/>
                    <a:pt x="1268" y="568"/>
                  </a:cubicBezTo>
                  <a:cubicBezTo>
                    <a:pt x="1268" y="501"/>
                    <a:pt x="1235" y="434"/>
                    <a:pt x="1168" y="401"/>
                  </a:cubicBezTo>
                  <a:cubicBezTo>
                    <a:pt x="1135" y="334"/>
                    <a:pt x="1102" y="267"/>
                    <a:pt x="1068" y="234"/>
                  </a:cubicBezTo>
                  <a:cubicBezTo>
                    <a:pt x="1002" y="167"/>
                    <a:pt x="935" y="134"/>
                    <a:pt x="868" y="101"/>
                  </a:cubicBezTo>
                  <a:cubicBezTo>
                    <a:pt x="835" y="67"/>
                    <a:pt x="768" y="67"/>
                    <a:pt x="7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21"/>
            <p:cNvSpPr/>
            <p:nvPr/>
          </p:nvSpPr>
          <p:spPr>
            <a:xfrm>
              <a:off x="2015775" y="3566325"/>
              <a:ext cx="33375" cy="45150"/>
            </a:xfrm>
            <a:custGeom>
              <a:avLst/>
              <a:gdLst/>
              <a:ahLst/>
              <a:cxnLst/>
              <a:rect l="l" t="t" r="r" b="b"/>
              <a:pathLst>
                <a:path w="1335" h="1806" extrusionOk="0">
                  <a:moveTo>
                    <a:pt x="368" y="1"/>
                  </a:moveTo>
                  <a:cubicBezTo>
                    <a:pt x="301" y="1"/>
                    <a:pt x="201" y="67"/>
                    <a:pt x="167" y="67"/>
                  </a:cubicBezTo>
                  <a:cubicBezTo>
                    <a:pt x="134" y="67"/>
                    <a:pt x="67" y="101"/>
                    <a:pt x="67" y="101"/>
                  </a:cubicBezTo>
                  <a:cubicBezTo>
                    <a:pt x="34" y="101"/>
                    <a:pt x="1" y="167"/>
                    <a:pt x="34" y="234"/>
                  </a:cubicBezTo>
                  <a:cubicBezTo>
                    <a:pt x="34" y="258"/>
                    <a:pt x="51" y="281"/>
                    <a:pt x="96" y="281"/>
                  </a:cubicBezTo>
                  <a:cubicBezTo>
                    <a:pt x="114" y="281"/>
                    <a:pt x="138" y="277"/>
                    <a:pt x="167" y="267"/>
                  </a:cubicBezTo>
                  <a:lnTo>
                    <a:pt x="534" y="267"/>
                  </a:lnTo>
                  <a:cubicBezTo>
                    <a:pt x="568" y="267"/>
                    <a:pt x="634" y="301"/>
                    <a:pt x="668" y="301"/>
                  </a:cubicBezTo>
                  <a:cubicBezTo>
                    <a:pt x="701" y="301"/>
                    <a:pt x="734" y="334"/>
                    <a:pt x="734" y="334"/>
                  </a:cubicBezTo>
                  <a:cubicBezTo>
                    <a:pt x="734" y="334"/>
                    <a:pt x="801" y="334"/>
                    <a:pt x="801" y="401"/>
                  </a:cubicBezTo>
                  <a:cubicBezTo>
                    <a:pt x="501" y="401"/>
                    <a:pt x="201" y="634"/>
                    <a:pt x="167" y="1001"/>
                  </a:cubicBezTo>
                  <a:cubicBezTo>
                    <a:pt x="134" y="1402"/>
                    <a:pt x="334" y="1769"/>
                    <a:pt x="668" y="1802"/>
                  </a:cubicBezTo>
                  <a:cubicBezTo>
                    <a:pt x="689" y="1804"/>
                    <a:pt x="710" y="1805"/>
                    <a:pt x="730" y="1805"/>
                  </a:cubicBezTo>
                  <a:cubicBezTo>
                    <a:pt x="1038" y="1805"/>
                    <a:pt x="1304" y="1574"/>
                    <a:pt x="1335" y="1168"/>
                  </a:cubicBezTo>
                  <a:cubicBezTo>
                    <a:pt x="1335" y="935"/>
                    <a:pt x="1302" y="768"/>
                    <a:pt x="1302" y="734"/>
                  </a:cubicBezTo>
                  <a:cubicBezTo>
                    <a:pt x="1302" y="668"/>
                    <a:pt x="1268" y="634"/>
                    <a:pt x="1268" y="568"/>
                  </a:cubicBezTo>
                  <a:cubicBezTo>
                    <a:pt x="1268" y="501"/>
                    <a:pt x="1201" y="434"/>
                    <a:pt x="1168" y="401"/>
                  </a:cubicBezTo>
                  <a:cubicBezTo>
                    <a:pt x="1135" y="334"/>
                    <a:pt x="1101" y="267"/>
                    <a:pt x="1035" y="234"/>
                  </a:cubicBezTo>
                  <a:cubicBezTo>
                    <a:pt x="1001" y="167"/>
                    <a:pt x="935" y="134"/>
                    <a:pt x="868" y="101"/>
                  </a:cubicBezTo>
                  <a:cubicBezTo>
                    <a:pt x="835" y="67"/>
                    <a:pt x="768" y="67"/>
                    <a:pt x="7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21"/>
            <p:cNvSpPr/>
            <p:nvPr/>
          </p:nvSpPr>
          <p:spPr>
            <a:xfrm>
              <a:off x="2026625" y="3611950"/>
              <a:ext cx="98425" cy="93900"/>
            </a:xfrm>
            <a:custGeom>
              <a:avLst/>
              <a:gdLst/>
              <a:ahLst/>
              <a:cxnLst/>
              <a:rect l="l" t="t" r="r" b="b"/>
              <a:pathLst>
                <a:path w="3937" h="3756" extrusionOk="0">
                  <a:moveTo>
                    <a:pt x="2006" y="1"/>
                  </a:moveTo>
                  <a:cubicBezTo>
                    <a:pt x="1052" y="1"/>
                    <a:pt x="225" y="677"/>
                    <a:pt x="100" y="1645"/>
                  </a:cubicBezTo>
                  <a:cubicBezTo>
                    <a:pt x="0" y="2679"/>
                    <a:pt x="701" y="3613"/>
                    <a:pt x="1735" y="3746"/>
                  </a:cubicBezTo>
                  <a:cubicBezTo>
                    <a:pt x="1801" y="3753"/>
                    <a:pt x="1866" y="3756"/>
                    <a:pt x="1931" y="3756"/>
                  </a:cubicBezTo>
                  <a:cubicBezTo>
                    <a:pt x="2885" y="3756"/>
                    <a:pt x="3711" y="3080"/>
                    <a:pt x="3836" y="2112"/>
                  </a:cubicBezTo>
                  <a:cubicBezTo>
                    <a:pt x="3936" y="1078"/>
                    <a:pt x="3203" y="144"/>
                    <a:pt x="2202" y="10"/>
                  </a:cubicBezTo>
                  <a:cubicBezTo>
                    <a:pt x="2136" y="4"/>
                    <a:pt x="2071" y="1"/>
                    <a:pt x="20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21"/>
            <p:cNvSpPr/>
            <p:nvPr/>
          </p:nvSpPr>
          <p:spPr>
            <a:xfrm>
              <a:off x="1791450" y="3581775"/>
              <a:ext cx="99275" cy="93400"/>
            </a:xfrm>
            <a:custGeom>
              <a:avLst/>
              <a:gdLst/>
              <a:ahLst/>
              <a:cxnLst/>
              <a:rect l="l" t="t" r="r" b="b"/>
              <a:pathLst>
                <a:path w="3971" h="3736" extrusionOk="0">
                  <a:moveTo>
                    <a:pt x="1986" y="1"/>
                  </a:moveTo>
                  <a:cubicBezTo>
                    <a:pt x="1031" y="1"/>
                    <a:pt x="257" y="699"/>
                    <a:pt x="134" y="1651"/>
                  </a:cubicBezTo>
                  <a:cubicBezTo>
                    <a:pt x="1" y="2652"/>
                    <a:pt x="734" y="3552"/>
                    <a:pt x="1768" y="3719"/>
                  </a:cubicBezTo>
                  <a:cubicBezTo>
                    <a:pt x="1853" y="3730"/>
                    <a:pt x="1937" y="3735"/>
                    <a:pt x="2020" y="3735"/>
                  </a:cubicBezTo>
                  <a:cubicBezTo>
                    <a:pt x="2950" y="3735"/>
                    <a:pt x="3745" y="3067"/>
                    <a:pt x="3837" y="2118"/>
                  </a:cubicBezTo>
                  <a:cubicBezTo>
                    <a:pt x="3970" y="1050"/>
                    <a:pt x="3270" y="150"/>
                    <a:pt x="2235" y="16"/>
                  </a:cubicBezTo>
                  <a:cubicBezTo>
                    <a:pt x="2151" y="6"/>
                    <a:pt x="2068" y="1"/>
                    <a:pt x="19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21"/>
            <p:cNvSpPr/>
            <p:nvPr/>
          </p:nvSpPr>
          <p:spPr>
            <a:xfrm>
              <a:off x="1928225" y="3590175"/>
              <a:ext cx="74225" cy="38050"/>
            </a:xfrm>
            <a:custGeom>
              <a:avLst/>
              <a:gdLst/>
              <a:ahLst/>
              <a:cxnLst/>
              <a:rect l="l" t="t" r="r" b="b"/>
              <a:pathLst>
                <a:path w="2969" h="1522" extrusionOk="0">
                  <a:moveTo>
                    <a:pt x="191" y="0"/>
                  </a:moveTo>
                  <a:cubicBezTo>
                    <a:pt x="173" y="0"/>
                    <a:pt x="153" y="4"/>
                    <a:pt x="134" y="14"/>
                  </a:cubicBezTo>
                  <a:cubicBezTo>
                    <a:pt x="33" y="14"/>
                    <a:pt x="0" y="81"/>
                    <a:pt x="0" y="181"/>
                  </a:cubicBezTo>
                  <a:cubicBezTo>
                    <a:pt x="67" y="514"/>
                    <a:pt x="234" y="815"/>
                    <a:pt x="467" y="1048"/>
                  </a:cubicBezTo>
                  <a:cubicBezTo>
                    <a:pt x="667" y="1315"/>
                    <a:pt x="1001" y="1482"/>
                    <a:pt x="1368" y="1515"/>
                  </a:cubicBezTo>
                  <a:cubicBezTo>
                    <a:pt x="1409" y="1519"/>
                    <a:pt x="1453" y="1521"/>
                    <a:pt x="1497" y="1521"/>
                  </a:cubicBezTo>
                  <a:cubicBezTo>
                    <a:pt x="1807" y="1521"/>
                    <a:pt x="2164" y="1419"/>
                    <a:pt x="2368" y="1215"/>
                  </a:cubicBezTo>
                  <a:cubicBezTo>
                    <a:pt x="2669" y="981"/>
                    <a:pt x="2835" y="714"/>
                    <a:pt x="2936" y="381"/>
                  </a:cubicBezTo>
                  <a:cubicBezTo>
                    <a:pt x="2969" y="314"/>
                    <a:pt x="2936" y="281"/>
                    <a:pt x="2869" y="214"/>
                  </a:cubicBezTo>
                  <a:cubicBezTo>
                    <a:pt x="2852" y="181"/>
                    <a:pt x="2810" y="164"/>
                    <a:pt x="2769" y="164"/>
                  </a:cubicBezTo>
                  <a:cubicBezTo>
                    <a:pt x="2727" y="164"/>
                    <a:pt x="2685" y="181"/>
                    <a:pt x="2669" y="214"/>
                  </a:cubicBezTo>
                  <a:cubicBezTo>
                    <a:pt x="2502" y="448"/>
                    <a:pt x="2302" y="614"/>
                    <a:pt x="2102" y="714"/>
                  </a:cubicBezTo>
                  <a:cubicBezTo>
                    <a:pt x="1923" y="816"/>
                    <a:pt x="1764" y="860"/>
                    <a:pt x="1610" y="860"/>
                  </a:cubicBezTo>
                  <a:cubicBezTo>
                    <a:pt x="1562" y="860"/>
                    <a:pt x="1515" y="856"/>
                    <a:pt x="1468" y="848"/>
                  </a:cubicBezTo>
                  <a:cubicBezTo>
                    <a:pt x="1268" y="848"/>
                    <a:pt x="1034" y="748"/>
                    <a:pt x="834" y="614"/>
                  </a:cubicBezTo>
                  <a:cubicBezTo>
                    <a:pt x="634" y="481"/>
                    <a:pt x="467" y="281"/>
                    <a:pt x="300" y="47"/>
                  </a:cubicBezTo>
                  <a:cubicBezTo>
                    <a:pt x="277" y="24"/>
                    <a:pt x="236" y="0"/>
                    <a:pt x="1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7" name="Google Shape;457;p21"/>
          <p:cNvSpPr/>
          <p:nvPr/>
        </p:nvSpPr>
        <p:spPr>
          <a:xfrm>
            <a:off x="834455" y="633248"/>
            <a:ext cx="96003" cy="95065"/>
          </a:xfrm>
          <a:custGeom>
            <a:avLst/>
            <a:gdLst/>
            <a:ahLst/>
            <a:cxnLst/>
            <a:rect l="l" t="t" r="r" b="b"/>
            <a:pathLst>
              <a:path w="2150" h="2129" extrusionOk="0">
                <a:moveTo>
                  <a:pt x="1075" y="0"/>
                </a:moveTo>
                <a:cubicBezTo>
                  <a:pt x="478" y="0"/>
                  <a:pt x="1" y="478"/>
                  <a:pt x="1" y="1075"/>
                </a:cubicBezTo>
                <a:cubicBezTo>
                  <a:pt x="1" y="1671"/>
                  <a:pt x="478" y="2129"/>
                  <a:pt x="1075" y="2129"/>
                </a:cubicBezTo>
                <a:cubicBezTo>
                  <a:pt x="1672" y="2129"/>
                  <a:pt x="2149" y="1671"/>
                  <a:pt x="2149" y="1075"/>
                </a:cubicBezTo>
                <a:cubicBezTo>
                  <a:pt x="2149" y="478"/>
                  <a:pt x="1672" y="0"/>
                  <a:pt x="10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21"/>
          <p:cNvSpPr/>
          <p:nvPr/>
        </p:nvSpPr>
        <p:spPr>
          <a:xfrm>
            <a:off x="986855" y="785648"/>
            <a:ext cx="96003" cy="95065"/>
          </a:xfrm>
          <a:custGeom>
            <a:avLst/>
            <a:gdLst/>
            <a:ahLst/>
            <a:cxnLst/>
            <a:rect l="l" t="t" r="r" b="b"/>
            <a:pathLst>
              <a:path w="2150" h="2129" extrusionOk="0">
                <a:moveTo>
                  <a:pt x="1075" y="0"/>
                </a:moveTo>
                <a:cubicBezTo>
                  <a:pt x="478" y="0"/>
                  <a:pt x="1" y="478"/>
                  <a:pt x="1" y="1075"/>
                </a:cubicBezTo>
                <a:cubicBezTo>
                  <a:pt x="1" y="1671"/>
                  <a:pt x="478" y="2129"/>
                  <a:pt x="1075" y="2129"/>
                </a:cubicBezTo>
                <a:cubicBezTo>
                  <a:pt x="1672" y="2129"/>
                  <a:pt x="2149" y="1671"/>
                  <a:pt x="2149" y="1075"/>
                </a:cubicBezTo>
                <a:cubicBezTo>
                  <a:pt x="2149" y="478"/>
                  <a:pt x="1672" y="0"/>
                  <a:pt x="107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21"/>
          <p:cNvSpPr/>
          <p:nvPr/>
        </p:nvSpPr>
        <p:spPr>
          <a:xfrm>
            <a:off x="7659699" y="183770"/>
            <a:ext cx="343752" cy="303049"/>
          </a:xfrm>
          <a:custGeom>
            <a:avLst/>
            <a:gdLst/>
            <a:ahLst/>
            <a:cxnLst/>
            <a:rect l="l" t="t" r="r" b="b"/>
            <a:pathLst>
              <a:path w="12136" h="10699" extrusionOk="0">
                <a:moveTo>
                  <a:pt x="6069" y="1"/>
                </a:moveTo>
                <a:cubicBezTo>
                  <a:pt x="3975" y="1"/>
                  <a:pt x="1990" y="1241"/>
                  <a:pt x="1135" y="3296"/>
                </a:cubicBezTo>
                <a:cubicBezTo>
                  <a:pt x="1" y="6041"/>
                  <a:pt x="1294" y="9165"/>
                  <a:pt x="4019" y="10299"/>
                </a:cubicBezTo>
                <a:cubicBezTo>
                  <a:pt x="4682" y="10570"/>
                  <a:pt x="5371" y="10698"/>
                  <a:pt x="6048" y="10698"/>
                </a:cubicBezTo>
                <a:cubicBezTo>
                  <a:pt x="8154" y="10698"/>
                  <a:pt x="10159" y="9456"/>
                  <a:pt x="11001" y="7394"/>
                </a:cubicBezTo>
                <a:cubicBezTo>
                  <a:pt x="12135" y="4669"/>
                  <a:pt x="10842" y="1546"/>
                  <a:pt x="8117" y="412"/>
                </a:cubicBezTo>
                <a:cubicBezTo>
                  <a:pt x="7447" y="133"/>
                  <a:pt x="6752" y="1"/>
                  <a:pt x="606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Meet Our Professors by Slidesgo">
  <p:cSld name="CUSTOM_6">
    <p:bg>
      <p:bgPr>
        <a:blipFill>
          <a:blip r:embed="rId2">
            <a:alphaModFix/>
          </a:blip>
          <a:stretch>
            <a:fillRect/>
          </a:stretch>
        </a:blipFill>
        <a:effectLst/>
      </p:bgPr>
    </p:bg>
    <p:spTree>
      <p:nvGrpSpPr>
        <p:cNvPr id="1" name="Shape 460"/>
        <p:cNvGrpSpPr/>
        <p:nvPr/>
      </p:nvGrpSpPr>
      <p:grpSpPr>
        <a:xfrm>
          <a:off x="0" y="0"/>
          <a:ext cx="0" cy="0"/>
          <a:chOff x="0" y="0"/>
          <a:chExt cx="0" cy="0"/>
        </a:xfrm>
      </p:grpSpPr>
      <p:sp>
        <p:nvSpPr>
          <p:cNvPr id="461" name="Google Shape;461;p22"/>
          <p:cNvSpPr txBox="1">
            <a:spLocks noGrp="1"/>
          </p:cNvSpPr>
          <p:nvPr>
            <p:ph type="ctrTitle"/>
          </p:nvPr>
        </p:nvSpPr>
        <p:spPr>
          <a:xfrm>
            <a:off x="1434412" y="1674860"/>
            <a:ext cx="1906500" cy="5778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2200"/>
              <a:buNone/>
              <a:defRPr sz="2200">
                <a:solidFill>
                  <a:schemeClr val="accent1"/>
                </a:solidFill>
              </a:defRPr>
            </a:lvl1pPr>
            <a:lvl2pPr lvl="1" algn="ctr" rtl="0">
              <a:spcBef>
                <a:spcPts val="0"/>
              </a:spcBef>
              <a:spcAft>
                <a:spcPts val="0"/>
              </a:spcAft>
              <a:buClr>
                <a:schemeClr val="dk2"/>
              </a:buClr>
              <a:buSzPts val="2200"/>
              <a:buFont typeface="Gaegu"/>
              <a:buNone/>
              <a:defRPr sz="2200" b="1">
                <a:solidFill>
                  <a:schemeClr val="dk2"/>
                </a:solidFill>
                <a:latin typeface="Gaegu"/>
                <a:ea typeface="Gaegu"/>
                <a:cs typeface="Gaegu"/>
                <a:sym typeface="Gaegu"/>
              </a:defRPr>
            </a:lvl2pPr>
            <a:lvl3pPr lvl="2" algn="ctr" rtl="0">
              <a:spcBef>
                <a:spcPts val="0"/>
              </a:spcBef>
              <a:spcAft>
                <a:spcPts val="0"/>
              </a:spcAft>
              <a:buClr>
                <a:schemeClr val="dk2"/>
              </a:buClr>
              <a:buSzPts val="2200"/>
              <a:buFont typeface="Gaegu"/>
              <a:buNone/>
              <a:defRPr sz="2200" b="1">
                <a:solidFill>
                  <a:schemeClr val="dk2"/>
                </a:solidFill>
                <a:latin typeface="Gaegu"/>
                <a:ea typeface="Gaegu"/>
                <a:cs typeface="Gaegu"/>
                <a:sym typeface="Gaegu"/>
              </a:defRPr>
            </a:lvl3pPr>
            <a:lvl4pPr lvl="3" algn="ctr" rtl="0">
              <a:spcBef>
                <a:spcPts val="0"/>
              </a:spcBef>
              <a:spcAft>
                <a:spcPts val="0"/>
              </a:spcAft>
              <a:buClr>
                <a:schemeClr val="dk2"/>
              </a:buClr>
              <a:buSzPts val="2200"/>
              <a:buFont typeface="Gaegu"/>
              <a:buNone/>
              <a:defRPr sz="2200" b="1">
                <a:solidFill>
                  <a:schemeClr val="dk2"/>
                </a:solidFill>
                <a:latin typeface="Gaegu"/>
                <a:ea typeface="Gaegu"/>
                <a:cs typeface="Gaegu"/>
                <a:sym typeface="Gaegu"/>
              </a:defRPr>
            </a:lvl4pPr>
            <a:lvl5pPr lvl="4" algn="ctr" rtl="0">
              <a:spcBef>
                <a:spcPts val="0"/>
              </a:spcBef>
              <a:spcAft>
                <a:spcPts val="0"/>
              </a:spcAft>
              <a:buClr>
                <a:schemeClr val="dk2"/>
              </a:buClr>
              <a:buSzPts val="2200"/>
              <a:buFont typeface="Gaegu"/>
              <a:buNone/>
              <a:defRPr sz="2200" b="1">
                <a:solidFill>
                  <a:schemeClr val="dk2"/>
                </a:solidFill>
                <a:latin typeface="Gaegu"/>
                <a:ea typeface="Gaegu"/>
                <a:cs typeface="Gaegu"/>
                <a:sym typeface="Gaegu"/>
              </a:defRPr>
            </a:lvl5pPr>
            <a:lvl6pPr lvl="5" algn="ctr" rtl="0">
              <a:spcBef>
                <a:spcPts val="0"/>
              </a:spcBef>
              <a:spcAft>
                <a:spcPts val="0"/>
              </a:spcAft>
              <a:buClr>
                <a:schemeClr val="dk2"/>
              </a:buClr>
              <a:buSzPts val="2200"/>
              <a:buFont typeface="Gaegu"/>
              <a:buNone/>
              <a:defRPr sz="2200" b="1">
                <a:solidFill>
                  <a:schemeClr val="dk2"/>
                </a:solidFill>
                <a:latin typeface="Gaegu"/>
                <a:ea typeface="Gaegu"/>
                <a:cs typeface="Gaegu"/>
                <a:sym typeface="Gaegu"/>
              </a:defRPr>
            </a:lvl6pPr>
            <a:lvl7pPr lvl="6" algn="ctr" rtl="0">
              <a:spcBef>
                <a:spcPts val="0"/>
              </a:spcBef>
              <a:spcAft>
                <a:spcPts val="0"/>
              </a:spcAft>
              <a:buClr>
                <a:schemeClr val="dk2"/>
              </a:buClr>
              <a:buSzPts val="2200"/>
              <a:buFont typeface="Gaegu"/>
              <a:buNone/>
              <a:defRPr sz="2200" b="1">
                <a:solidFill>
                  <a:schemeClr val="dk2"/>
                </a:solidFill>
                <a:latin typeface="Gaegu"/>
                <a:ea typeface="Gaegu"/>
                <a:cs typeface="Gaegu"/>
                <a:sym typeface="Gaegu"/>
              </a:defRPr>
            </a:lvl7pPr>
            <a:lvl8pPr lvl="7" algn="ctr" rtl="0">
              <a:spcBef>
                <a:spcPts val="0"/>
              </a:spcBef>
              <a:spcAft>
                <a:spcPts val="0"/>
              </a:spcAft>
              <a:buClr>
                <a:schemeClr val="dk2"/>
              </a:buClr>
              <a:buSzPts val="2200"/>
              <a:buFont typeface="Gaegu"/>
              <a:buNone/>
              <a:defRPr sz="2200" b="1">
                <a:solidFill>
                  <a:schemeClr val="dk2"/>
                </a:solidFill>
                <a:latin typeface="Gaegu"/>
                <a:ea typeface="Gaegu"/>
                <a:cs typeface="Gaegu"/>
                <a:sym typeface="Gaegu"/>
              </a:defRPr>
            </a:lvl8pPr>
            <a:lvl9pPr lvl="8" algn="ctr" rtl="0">
              <a:spcBef>
                <a:spcPts val="0"/>
              </a:spcBef>
              <a:spcAft>
                <a:spcPts val="0"/>
              </a:spcAft>
              <a:buClr>
                <a:schemeClr val="dk2"/>
              </a:buClr>
              <a:buSzPts val="2200"/>
              <a:buFont typeface="Gaegu"/>
              <a:buNone/>
              <a:defRPr sz="2200" b="1">
                <a:solidFill>
                  <a:schemeClr val="dk2"/>
                </a:solidFill>
                <a:latin typeface="Gaegu"/>
                <a:ea typeface="Gaegu"/>
                <a:cs typeface="Gaegu"/>
                <a:sym typeface="Gaegu"/>
              </a:defRPr>
            </a:lvl9pPr>
          </a:lstStyle>
          <a:p>
            <a:endParaRPr/>
          </a:p>
        </p:txBody>
      </p:sp>
      <p:sp>
        <p:nvSpPr>
          <p:cNvPr id="462" name="Google Shape;462;p22"/>
          <p:cNvSpPr txBox="1">
            <a:spLocks noGrp="1"/>
          </p:cNvSpPr>
          <p:nvPr>
            <p:ph type="subTitle" idx="1"/>
          </p:nvPr>
        </p:nvSpPr>
        <p:spPr>
          <a:xfrm>
            <a:off x="1422088" y="2121288"/>
            <a:ext cx="1931100" cy="3678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000"/>
              <a:buNone/>
              <a:defRPr sz="1400" b="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463" name="Google Shape;463;p22"/>
          <p:cNvSpPr txBox="1">
            <a:spLocks noGrp="1"/>
          </p:cNvSpPr>
          <p:nvPr>
            <p:ph type="ctrTitle" idx="2"/>
          </p:nvPr>
        </p:nvSpPr>
        <p:spPr>
          <a:xfrm>
            <a:off x="3602350" y="1671460"/>
            <a:ext cx="1906500" cy="5778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2200"/>
              <a:buNone/>
              <a:defRPr sz="2200">
                <a:solidFill>
                  <a:schemeClr val="accent4"/>
                </a:solidFill>
              </a:defRPr>
            </a:lvl1pPr>
            <a:lvl2pPr lvl="1" algn="ctr" rtl="0">
              <a:spcBef>
                <a:spcPts val="0"/>
              </a:spcBef>
              <a:spcAft>
                <a:spcPts val="0"/>
              </a:spcAft>
              <a:buClr>
                <a:schemeClr val="dk2"/>
              </a:buClr>
              <a:buSzPts val="2200"/>
              <a:buFont typeface="Gaegu"/>
              <a:buNone/>
              <a:defRPr sz="2200" b="1">
                <a:solidFill>
                  <a:schemeClr val="dk2"/>
                </a:solidFill>
                <a:latin typeface="Gaegu"/>
                <a:ea typeface="Gaegu"/>
                <a:cs typeface="Gaegu"/>
                <a:sym typeface="Gaegu"/>
              </a:defRPr>
            </a:lvl2pPr>
            <a:lvl3pPr lvl="2" algn="ctr" rtl="0">
              <a:spcBef>
                <a:spcPts val="0"/>
              </a:spcBef>
              <a:spcAft>
                <a:spcPts val="0"/>
              </a:spcAft>
              <a:buClr>
                <a:schemeClr val="dk2"/>
              </a:buClr>
              <a:buSzPts val="2200"/>
              <a:buFont typeface="Gaegu"/>
              <a:buNone/>
              <a:defRPr sz="2200" b="1">
                <a:solidFill>
                  <a:schemeClr val="dk2"/>
                </a:solidFill>
                <a:latin typeface="Gaegu"/>
                <a:ea typeface="Gaegu"/>
                <a:cs typeface="Gaegu"/>
                <a:sym typeface="Gaegu"/>
              </a:defRPr>
            </a:lvl3pPr>
            <a:lvl4pPr lvl="3" algn="ctr" rtl="0">
              <a:spcBef>
                <a:spcPts val="0"/>
              </a:spcBef>
              <a:spcAft>
                <a:spcPts val="0"/>
              </a:spcAft>
              <a:buClr>
                <a:schemeClr val="dk2"/>
              </a:buClr>
              <a:buSzPts val="2200"/>
              <a:buFont typeface="Gaegu"/>
              <a:buNone/>
              <a:defRPr sz="2200" b="1">
                <a:solidFill>
                  <a:schemeClr val="dk2"/>
                </a:solidFill>
                <a:latin typeface="Gaegu"/>
                <a:ea typeface="Gaegu"/>
                <a:cs typeface="Gaegu"/>
                <a:sym typeface="Gaegu"/>
              </a:defRPr>
            </a:lvl4pPr>
            <a:lvl5pPr lvl="4" algn="ctr" rtl="0">
              <a:spcBef>
                <a:spcPts val="0"/>
              </a:spcBef>
              <a:spcAft>
                <a:spcPts val="0"/>
              </a:spcAft>
              <a:buClr>
                <a:schemeClr val="dk2"/>
              </a:buClr>
              <a:buSzPts val="2200"/>
              <a:buFont typeface="Gaegu"/>
              <a:buNone/>
              <a:defRPr sz="2200" b="1">
                <a:solidFill>
                  <a:schemeClr val="dk2"/>
                </a:solidFill>
                <a:latin typeface="Gaegu"/>
                <a:ea typeface="Gaegu"/>
                <a:cs typeface="Gaegu"/>
                <a:sym typeface="Gaegu"/>
              </a:defRPr>
            </a:lvl5pPr>
            <a:lvl6pPr lvl="5" algn="ctr" rtl="0">
              <a:spcBef>
                <a:spcPts val="0"/>
              </a:spcBef>
              <a:spcAft>
                <a:spcPts val="0"/>
              </a:spcAft>
              <a:buClr>
                <a:schemeClr val="dk2"/>
              </a:buClr>
              <a:buSzPts val="2200"/>
              <a:buFont typeface="Gaegu"/>
              <a:buNone/>
              <a:defRPr sz="2200" b="1">
                <a:solidFill>
                  <a:schemeClr val="dk2"/>
                </a:solidFill>
                <a:latin typeface="Gaegu"/>
                <a:ea typeface="Gaegu"/>
                <a:cs typeface="Gaegu"/>
                <a:sym typeface="Gaegu"/>
              </a:defRPr>
            </a:lvl6pPr>
            <a:lvl7pPr lvl="6" algn="ctr" rtl="0">
              <a:spcBef>
                <a:spcPts val="0"/>
              </a:spcBef>
              <a:spcAft>
                <a:spcPts val="0"/>
              </a:spcAft>
              <a:buClr>
                <a:schemeClr val="dk2"/>
              </a:buClr>
              <a:buSzPts val="2200"/>
              <a:buFont typeface="Gaegu"/>
              <a:buNone/>
              <a:defRPr sz="2200" b="1">
                <a:solidFill>
                  <a:schemeClr val="dk2"/>
                </a:solidFill>
                <a:latin typeface="Gaegu"/>
                <a:ea typeface="Gaegu"/>
                <a:cs typeface="Gaegu"/>
                <a:sym typeface="Gaegu"/>
              </a:defRPr>
            </a:lvl7pPr>
            <a:lvl8pPr lvl="7" algn="ctr" rtl="0">
              <a:spcBef>
                <a:spcPts val="0"/>
              </a:spcBef>
              <a:spcAft>
                <a:spcPts val="0"/>
              </a:spcAft>
              <a:buClr>
                <a:schemeClr val="dk2"/>
              </a:buClr>
              <a:buSzPts val="2200"/>
              <a:buFont typeface="Gaegu"/>
              <a:buNone/>
              <a:defRPr sz="2200" b="1">
                <a:solidFill>
                  <a:schemeClr val="dk2"/>
                </a:solidFill>
                <a:latin typeface="Gaegu"/>
                <a:ea typeface="Gaegu"/>
                <a:cs typeface="Gaegu"/>
                <a:sym typeface="Gaegu"/>
              </a:defRPr>
            </a:lvl8pPr>
            <a:lvl9pPr lvl="8" algn="ctr" rtl="0">
              <a:spcBef>
                <a:spcPts val="0"/>
              </a:spcBef>
              <a:spcAft>
                <a:spcPts val="0"/>
              </a:spcAft>
              <a:buClr>
                <a:schemeClr val="dk2"/>
              </a:buClr>
              <a:buSzPts val="2200"/>
              <a:buFont typeface="Gaegu"/>
              <a:buNone/>
              <a:defRPr sz="2200" b="1">
                <a:solidFill>
                  <a:schemeClr val="dk2"/>
                </a:solidFill>
                <a:latin typeface="Gaegu"/>
                <a:ea typeface="Gaegu"/>
                <a:cs typeface="Gaegu"/>
                <a:sym typeface="Gaegu"/>
              </a:defRPr>
            </a:lvl9pPr>
          </a:lstStyle>
          <a:p>
            <a:endParaRPr/>
          </a:p>
        </p:txBody>
      </p:sp>
      <p:sp>
        <p:nvSpPr>
          <p:cNvPr id="464" name="Google Shape;464;p22"/>
          <p:cNvSpPr txBox="1">
            <a:spLocks noGrp="1"/>
          </p:cNvSpPr>
          <p:nvPr>
            <p:ph type="subTitle" idx="3"/>
          </p:nvPr>
        </p:nvSpPr>
        <p:spPr>
          <a:xfrm>
            <a:off x="3581649" y="2121300"/>
            <a:ext cx="1906500" cy="3678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000"/>
              <a:buNone/>
              <a:defRPr sz="1400" b="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465" name="Google Shape;465;p22"/>
          <p:cNvSpPr txBox="1">
            <a:spLocks noGrp="1"/>
          </p:cNvSpPr>
          <p:nvPr>
            <p:ph type="ctrTitle" idx="4"/>
          </p:nvPr>
        </p:nvSpPr>
        <p:spPr>
          <a:xfrm>
            <a:off x="5770300" y="1671485"/>
            <a:ext cx="1906500" cy="5778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2200"/>
              <a:buNone/>
              <a:defRPr sz="2200">
                <a:solidFill>
                  <a:schemeClr val="accent3"/>
                </a:solidFill>
              </a:defRPr>
            </a:lvl1pPr>
            <a:lvl2pPr lvl="1" algn="ctr" rtl="0">
              <a:spcBef>
                <a:spcPts val="0"/>
              </a:spcBef>
              <a:spcAft>
                <a:spcPts val="0"/>
              </a:spcAft>
              <a:buClr>
                <a:schemeClr val="dk2"/>
              </a:buClr>
              <a:buSzPts val="2200"/>
              <a:buFont typeface="Gaegu"/>
              <a:buNone/>
              <a:defRPr sz="2200" b="1">
                <a:solidFill>
                  <a:schemeClr val="dk2"/>
                </a:solidFill>
                <a:latin typeface="Gaegu"/>
                <a:ea typeface="Gaegu"/>
                <a:cs typeface="Gaegu"/>
                <a:sym typeface="Gaegu"/>
              </a:defRPr>
            </a:lvl2pPr>
            <a:lvl3pPr lvl="2" algn="ctr" rtl="0">
              <a:spcBef>
                <a:spcPts val="0"/>
              </a:spcBef>
              <a:spcAft>
                <a:spcPts val="0"/>
              </a:spcAft>
              <a:buClr>
                <a:schemeClr val="dk2"/>
              </a:buClr>
              <a:buSzPts val="2200"/>
              <a:buFont typeface="Gaegu"/>
              <a:buNone/>
              <a:defRPr sz="2200" b="1">
                <a:solidFill>
                  <a:schemeClr val="dk2"/>
                </a:solidFill>
                <a:latin typeface="Gaegu"/>
                <a:ea typeface="Gaegu"/>
                <a:cs typeface="Gaegu"/>
                <a:sym typeface="Gaegu"/>
              </a:defRPr>
            </a:lvl3pPr>
            <a:lvl4pPr lvl="3" algn="ctr" rtl="0">
              <a:spcBef>
                <a:spcPts val="0"/>
              </a:spcBef>
              <a:spcAft>
                <a:spcPts val="0"/>
              </a:spcAft>
              <a:buClr>
                <a:schemeClr val="dk2"/>
              </a:buClr>
              <a:buSzPts val="2200"/>
              <a:buFont typeface="Gaegu"/>
              <a:buNone/>
              <a:defRPr sz="2200" b="1">
                <a:solidFill>
                  <a:schemeClr val="dk2"/>
                </a:solidFill>
                <a:latin typeface="Gaegu"/>
                <a:ea typeface="Gaegu"/>
                <a:cs typeface="Gaegu"/>
                <a:sym typeface="Gaegu"/>
              </a:defRPr>
            </a:lvl4pPr>
            <a:lvl5pPr lvl="4" algn="ctr" rtl="0">
              <a:spcBef>
                <a:spcPts val="0"/>
              </a:spcBef>
              <a:spcAft>
                <a:spcPts val="0"/>
              </a:spcAft>
              <a:buClr>
                <a:schemeClr val="dk2"/>
              </a:buClr>
              <a:buSzPts val="2200"/>
              <a:buFont typeface="Gaegu"/>
              <a:buNone/>
              <a:defRPr sz="2200" b="1">
                <a:solidFill>
                  <a:schemeClr val="dk2"/>
                </a:solidFill>
                <a:latin typeface="Gaegu"/>
                <a:ea typeface="Gaegu"/>
                <a:cs typeface="Gaegu"/>
                <a:sym typeface="Gaegu"/>
              </a:defRPr>
            </a:lvl5pPr>
            <a:lvl6pPr lvl="5" algn="ctr" rtl="0">
              <a:spcBef>
                <a:spcPts val="0"/>
              </a:spcBef>
              <a:spcAft>
                <a:spcPts val="0"/>
              </a:spcAft>
              <a:buClr>
                <a:schemeClr val="dk2"/>
              </a:buClr>
              <a:buSzPts val="2200"/>
              <a:buFont typeface="Gaegu"/>
              <a:buNone/>
              <a:defRPr sz="2200" b="1">
                <a:solidFill>
                  <a:schemeClr val="dk2"/>
                </a:solidFill>
                <a:latin typeface="Gaegu"/>
                <a:ea typeface="Gaegu"/>
                <a:cs typeface="Gaegu"/>
                <a:sym typeface="Gaegu"/>
              </a:defRPr>
            </a:lvl6pPr>
            <a:lvl7pPr lvl="6" algn="ctr" rtl="0">
              <a:spcBef>
                <a:spcPts val="0"/>
              </a:spcBef>
              <a:spcAft>
                <a:spcPts val="0"/>
              </a:spcAft>
              <a:buClr>
                <a:schemeClr val="dk2"/>
              </a:buClr>
              <a:buSzPts val="2200"/>
              <a:buFont typeface="Gaegu"/>
              <a:buNone/>
              <a:defRPr sz="2200" b="1">
                <a:solidFill>
                  <a:schemeClr val="dk2"/>
                </a:solidFill>
                <a:latin typeface="Gaegu"/>
                <a:ea typeface="Gaegu"/>
                <a:cs typeface="Gaegu"/>
                <a:sym typeface="Gaegu"/>
              </a:defRPr>
            </a:lvl7pPr>
            <a:lvl8pPr lvl="7" algn="ctr" rtl="0">
              <a:spcBef>
                <a:spcPts val="0"/>
              </a:spcBef>
              <a:spcAft>
                <a:spcPts val="0"/>
              </a:spcAft>
              <a:buClr>
                <a:schemeClr val="dk2"/>
              </a:buClr>
              <a:buSzPts val="2200"/>
              <a:buFont typeface="Gaegu"/>
              <a:buNone/>
              <a:defRPr sz="2200" b="1">
                <a:solidFill>
                  <a:schemeClr val="dk2"/>
                </a:solidFill>
                <a:latin typeface="Gaegu"/>
                <a:ea typeface="Gaegu"/>
                <a:cs typeface="Gaegu"/>
                <a:sym typeface="Gaegu"/>
              </a:defRPr>
            </a:lvl8pPr>
            <a:lvl9pPr lvl="8" algn="ctr" rtl="0">
              <a:spcBef>
                <a:spcPts val="0"/>
              </a:spcBef>
              <a:spcAft>
                <a:spcPts val="0"/>
              </a:spcAft>
              <a:buClr>
                <a:schemeClr val="dk2"/>
              </a:buClr>
              <a:buSzPts val="2200"/>
              <a:buFont typeface="Gaegu"/>
              <a:buNone/>
              <a:defRPr sz="2200" b="1">
                <a:solidFill>
                  <a:schemeClr val="dk2"/>
                </a:solidFill>
                <a:latin typeface="Gaegu"/>
                <a:ea typeface="Gaegu"/>
                <a:cs typeface="Gaegu"/>
                <a:sym typeface="Gaegu"/>
              </a:defRPr>
            </a:lvl9pPr>
          </a:lstStyle>
          <a:p>
            <a:endParaRPr/>
          </a:p>
        </p:txBody>
      </p:sp>
      <p:sp>
        <p:nvSpPr>
          <p:cNvPr id="466" name="Google Shape;466;p22"/>
          <p:cNvSpPr txBox="1">
            <a:spLocks noGrp="1"/>
          </p:cNvSpPr>
          <p:nvPr>
            <p:ph type="subTitle" idx="5"/>
          </p:nvPr>
        </p:nvSpPr>
        <p:spPr>
          <a:xfrm>
            <a:off x="5770300" y="2121300"/>
            <a:ext cx="1989300" cy="3678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000"/>
              <a:buNone/>
              <a:defRPr sz="1400" b="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467" name="Google Shape;467;p22"/>
          <p:cNvSpPr txBox="1">
            <a:spLocks noGrp="1"/>
          </p:cNvSpPr>
          <p:nvPr>
            <p:ph type="ctrTitle" idx="6"/>
          </p:nvPr>
        </p:nvSpPr>
        <p:spPr>
          <a:xfrm>
            <a:off x="1434412" y="3352985"/>
            <a:ext cx="1906500" cy="5778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2200"/>
              <a:buNone/>
              <a:defRPr sz="2200">
                <a:solidFill>
                  <a:schemeClr val="accent6"/>
                </a:solidFill>
              </a:defRPr>
            </a:lvl1pPr>
            <a:lvl2pPr lvl="1" algn="ctr" rtl="0">
              <a:spcBef>
                <a:spcPts val="0"/>
              </a:spcBef>
              <a:spcAft>
                <a:spcPts val="0"/>
              </a:spcAft>
              <a:buClr>
                <a:schemeClr val="dk2"/>
              </a:buClr>
              <a:buSzPts val="2200"/>
              <a:buFont typeface="Gaegu"/>
              <a:buNone/>
              <a:defRPr sz="2200" b="1">
                <a:solidFill>
                  <a:schemeClr val="dk2"/>
                </a:solidFill>
                <a:latin typeface="Gaegu"/>
                <a:ea typeface="Gaegu"/>
                <a:cs typeface="Gaegu"/>
                <a:sym typeface="Gaegu"/>
              </a:defRPr>
            </a:lvl2pPr>
            <a:lvl3pPr lvl="2" algn="ctr" rtl="0">
              <a:spcBef>
                <a:spcPts val="0"/>
              </a:spcBef>
              <a:spcAft>
                <a:spcPts val="0"/>
              </a:spcAft>
              <a:buClr>
                <a:schemeClr val="dk2"/>
              </a:buClr>
              <a:buSzPts val="2200"/>
              <a:buFont typeface="Gaegu"/>
              <a:buNone/>
              <a:defRPr sz="2200" b="1">
                <a:solidFill>
                  <a:schemeClr val="dk2"/>
                </a:solidFill>
                <a:latin typeface="Gaegu"/>
                <a:ea typeface="Gaegu"/>
                <a:cs typeface="Gaegu"/>
                <a:sym typeface="Gaegu"/>
              </a:defRPr>
            </a:lvl3pPr>
            <a:lvl4pPr lvl="3" algn="ctr" rtl="0">
              <a:spcBef>
                <a:spcPts val="0"/>
              </a:spcBef>
              <a:spcAft>
                <a:spcPts val="0"/>
              </a:spcAft>
              <a:buClr>
                <a:schemeClr val="dk2"/>
              </a:buClr>
              <a:buSzPts val="2200"/>
              <a:buFont typeface="Gaegu"/>
              <a:buNone/>
              <a:defRPr sz="2200" b="1">
                <a:solidFill>
                  <a:schemeClr val="dk2"/>
                </a:solidFill>
                <a:latin typeface="Gaegu"/>
                <a:ea typeface="Gaegu"/>
                <a:cs typeface="Gaegu"/>
                <a:sym typeface="Gaegu"/>
              </a:defRPr>
            </a:lvl4pPr>
            <a:lvl5pPr lvl="4" algn="ctr" rtl="0">
              <a:spcBef>
                <a:spcPts val="0"/>
              </a:spcBef>
              <a:spcAft>
                <a:spcPts val="0"/>
              </a:spcAft>
              <a:buClr>
                <a:schemeClr val="dk2"/>
              </a:buClr>
              <a:buSzPts val="2200"/>
              <a:buFont typeface="Gaegu"/>
              <a:buNone/>
              <a:defRPr sz="2200" b="1">
                <a:solidFill>
                  <a:schemeClr val="dk2"/>
                </a:solidFill>
                <a:latin typeface="Gaegu"/>
                <a:ea typeface="Gaegu"/>
                <a:cs typeface="Gaegu"/>
                <a:sym typeface="Gaegu"/>
              </a:defRPr>
            </a:lvl5pPr>
            <a:lvl6pPr lvl="5" algn="ctr" rtl="0">
              <a:spcBef>
                <a:spcPts val="0"/>
              </a:spcBef>
              <a:spcAft>
                <a:spcPts val="0"/>
              </a:spcAft>
              <a:buClr>
                <a:schemeClr val="dk2"/>
              </a:buClr>
              <a:buSzPts val="2200"/>
              <a:buFont typeface="Gaegu"/>
              <a:buNone/>
              <a:defRPr sz="2200" b="1">
                <a:solidFill>
                  <a:schemeClr val="dk2"/>
                </a:solidFill>
                <a:latin typeface="Gaegu"/>
                <a:ea typeface="Gaegu"/>
                <a:cs typeface="Gaegu"/>
                <a:sym typeface="Gaegu"/>
              </a:defRPr>
            </a:lvl6pPr>
            <a:lvl7pPr lvl="6" algn="ctr" rtl="0">
              <a:spcBef>
                <a:spcPts val="0"/>
              </a:spcBef>
              <a:spcAft>
                <a:spcPts val="0"/>
              </a:spcAft>
              <a:buClr>
                <a:schemeClr val="dk2"/>
              </a:buClr>
              <a:buSzPts val="2200"/>
              <a:buFont typeface="Gaegu"/>
              <a:buNone/>
              <a:defRPr sz="2200" b="1">
                <a:solidFill>
                  <a:schemeClr val="dk2"/>
                </a:solidFill>
                <a:latin typeface="Gaegu"/>
                <a:ea typeface="Gaegu"/>
                <a:cs typeface="Gaegu"/>
                <a:sym typeface="Gaegu"/>
              </a:defRPr>
            </a:lvl7pPr>
            <a:lvl8pPr lvl="7" algn="ctr" rtl="0">
              <a:spcBef>
                <a:spcPts val="0"/>
              </a:spcBef>
              <a:spcAft>
                <a:spcPts val="0"/>
              </a:spcAft>
              <a:buClr>
                <a:schemeClr val="dk2"/>
              </a:buClr>
              <a:buSzPts val="2200"/>
              <a:buFont typeface="Gaegu"/>
              <a:buNone/>
              <a:defRPr sz="2200" b="1">
                <a:solidFill>
                  <a:schemeClr val="dk2"/>
                </a:solidFill>
                <a:latin typeface="Gaegu"/>
                <a:ea typeface="Gaegu"/>
                <a:cs typeface="Gaegu"/>
                <a:sym typeface="Gaegu"/>
              </a:defRPr>
            </a:lvl8pPr>
            <a:lvl9pPr lvl="8" algn="ctr" rtl="0">
              <a:spcBef>
                <a:spcPts val="0"/>
              </a:spcBef>
              <a:spcAft>
                <a:spcPts val="0"/>
              </a:spcAft>
              <a:buClr>
                <a:schemeClr val="dk2"/>
              </a:buClr>
              <a:buSzPts val="2200"/>
              <a:buFont typeface="Gaegu"/>
              <a:buNone/>
              <a:defRPr sz="2200" b="1">
                <a:solidFill>
                  <a:schemeClr val="dk2"/>
                </a:solidFill>
                <a:latin typeface="Gaegu"/>
                <a:ea typeface="Gaegu"/>
                <a:cs typeface="Gaegu"/>
                <a:sym typeface="Gaegu"/>
              </a:defRPr>
            </a:lvl9pPr>
          </a:lstStyle>
          <a:p>
            <a:endParaRPr/>
          </a:p>
        </p:txBody>
      </p:sp>
      <p:sp>
        <p:nvSpPr>
          <p:cNvPr id="468" name="Google Shape;468;p22"/>
          <p:cNvSpPr txBox="1">
            <a:spLocks noGrp="1"/>
          </p:cNvSpPr>
          <p:nvPr>
            <p:ph type="subTitle" idx="7"/>
          </p:nvPr>
        </p:nvSpPr>
        <p:spPr>
          <a:xfrm>
            <a:off x="1434375" y="3875625"/>
            <a:ext cx="1906500" cy="3678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400"/>
              <a:buNone/>
              <a:defRPr sz="1400" b="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469" name="Google Shape;469;p22"/>
          <p:cNvSpPr txBox="1">
            <a:spLocks noGrp="1"/>
          </p:cNvSpPr>
          <p:nvPr>
            <p:ph type="ctrTitle" idx="8"/>
          </p:nvPr>
        </p:nvSpPr>
        <p:spPr>
          <a:xfrm>
            <a:off x="3602350" y="3349585"/>
            <a:ext cx="1906500" cy="5778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2200"/>
              <a:buNone/>
              <a:defRPr sz="2200">
                <a:solidFill>
                  <a:schemeClr val="accent2"/>
                </a:solidFill>
              </a:defRPr>
            </a:lvl1pPr>
            <a:lvl2pPr lvl="1" algn="ctr" rtl="0">
              <a:spcBef>
                <a:spcPts val="0"/>
              </a:spcBef>
              <a:spcAft>
                <a:spcPts val="0"/>
              </a:spcAft>
              <a:buClr>
                <a:schemeClr val="dk2"/>
              </a:buClr>
              <a:buSzPts val="2200"/>
              <a:buFont typeface="Gaegu"/>
              <a:buNone/>
              <a:defRPr sz="2200" b="1">
                <a:solidFill>
                  <a:schemeClr val="dk2"/>
                </a:solidFill>
                <a:latin typeface="Gaegu"/>
                <a:ea typeface="Gaegu"/>
                <a:cs typeface="Gaegu"/>
                <a:sym typeface="Gaegu"/>
              </a:defRPr>
            </a:lvl2pPr>
            <a:lvl3pPr lvl="2" algn="ctr" rtl="0">
              <a:spcBef>
                <a:spcPts val="0"/>
              </a:spcBef>
              <a:spcAft>
                <a:spcPts val="0"/>
              </a:spcAft>
              <a:buClr>
                <a:schemeClr val="dk2"/>
              </a:buClr>
              <a:buSzPts val="2200"/>
              <a:buFont typeface="Gaegu"/>
              <a:buNone/>
              <a:defRPr sz="2200" b="1">
                <a:solidFill>
                  <a:schemeClr val="dk2"/>
                </a:solidFill>
                <a:latin typeface="Gaegu"/>
                <a:ea typeface="Gaegu"/>
                <a:cs typeface="Gaegu"/>
                <a:sym typeface="Gaegu"/>
              </a:defRPr>
            </a:lvl3pPr>
            <a:lvl4pPr lvl="3" algn="ctr" rtl="0">
              <a:spcBef>
                <a:spcPts val="0"/>
              </a:spcBef>
              <a:spcAft>
                <a:spcPts val="0"/>
              </a:spcAft>
              <a:buClr>
                <a:schemeClr val="dk2"/>
              </a:buClr>
              <a:buSzPts val="2200"/>
              <a:buFont typeface="Gaegu"/>
              <a:buNone/>
              <a:defRPr sz="2200" b="1">
                <a:solidFill>
                  <a:schemeClr val="dk2"/>
                </a:solidFill>
                <a:latin typeface="Gaegu"/>
                <a:ea typeface="Gaegu"/>
                <a:cs typeface="Gaegu"/>
                <a:sym typeface="Gaegu"/>
              </a:defRPr>
            </a:lvl4pPr>
            <a:lvl5pPr lvl="4" algn="ctr" rtl="0">
              <a:spcBef>
                <a:spcPts val="0"/>
              </a:spcBef>
              <a:spcAft>
                <a:spcPts val="0"/>
              </a:spcAft>
              <a:buClr>
                <a:schemeClr val="dk2"/>
              </a:buClr>
              <a:buSzPts val="2200"/>
              <a:buFont typeface="Gaegu"/>
              <a:buNone/>
              <a:defRPr sz="2200" b="1">
                <a:solidFill>
                  <a:schemeClr val="dk2"/>
                </a:solidFill>
                <a:latin typeface="Gaegu"/>
                <a:ea typeface="Gaegu"/>
                <a:cs typeface="Gaegu"/>
                <a:sym typeface="Gaegu"/>
              </a:defRPr>
            </a:lvl5pPr>
            <a:lvl6pPr lvl="5" algn="ctr" rtl="0">
              <a:spcBef>
                <a:spcPts val="0"/>
              </a:spcBef>
              <a:spcAft>
                <a:spcPts val="0"/>
              </a:spcAft>
              <a:buClr>
                <a:schemeClr val="dk2"/>
              </a:buClr>
              <a:buSzPts val="2200"/>
              <a:buFont typeface="Gaegu"/>
              <a:buNone/>
              <a:defRPr sz="2200" b="1">
                <a:solidFill>
                  <a:schemeClr val="dk2"/>
                </a:solidFill>
                <a:latin typeface="Gaegu"/>
                <a:ea typeface="Gaegu"/>
                <a:cs typeface="Gaegu"/>
                <a:sym typeface="Gaegu"/>
              </a:defRPr>
            </a:lvl6pPr>
            <a:lvl7pPr lvl="6" algn="ctr" rtl="0">
              <a:spcBef>
                <a:spcPts val="0"/>
              </a:spcBef>
              <a:spcAft>
                <a:spcPts val="0"/>
              </a:spcAft>
              <a:buClr>
                <a:schemeClr val="dk2"/>
              </a:buClr>
              <a:buSzPts val="2200"/>
              <a:buFont typeface="Gaegu"/>
              <a:buNone/>
              <a:defRPr sz="2200" b="1">
                <a:solidFill>
                  <a:schemeClr val="dk2"/>
                </a:solidFill>
                <a:latin typeface="Gaegu"/>
                <a:ea typeface="Gaegu"/>
                <a:cs typeface="Gaegu"/>
                <a:sym typeface="Gaegu"/>
              </a:defRPr>
            </a:lvl7pPr>
            <a:lvl8pPr lvl="7" algn="ctr" rtl="0">
              <a:spcBef>
                <a:spcPts val="0"/>
              </a:spcBef>
              <a:spcAft>
                <a:spcPts val="0"/>
              </a:spcAft>
              <a:buClr>
                <a:schemeClr val="dk2"/>
              </a:buClr>
              <a:buSzPts val="2200"/>
              <a:buFont typeface="Gaegu"/>
              <a:buNone/>
              <a:defRPr sz="2200" b="1">
                <a:solidFill>
                  <a:schemeClr val="dk2"/>
                </a:solidFill>
                <a:latin typeface="Gaegu"/>
                <a:ea typeface="Gaegu"/>
                <a:cs typeface="Gaegu"/>
                <a:sym typeface="Gaegu"/>
              </a:defRPr>
            </a:lvl8pPr>
            <a:lvl9pPr lvl="8" algn="ctr" rtl="0">
              <a:spcBef>
                <a:spcPts val="0"/>
              </a:spcBef>
              <a:spcAft>
                <a:spcPts val="0"/>
              </a:spcAft>
              <a:buClr>
                <a:schemeClr val="dk2"/>
              </a:buClr>
              <a:buSzPts val="2200"/>
              <a:buFont typeface="Gaegu"/>
              <a:buNone/>
              <a:defRPr sz="2200" b="1">
                <a:solidFill>
                  <a:schemeClr val="dk2"/>
                </a:solidFill>
                <a:latin typeface="Gaegu"/>
                <a:ea typeface="Gaegu"/>
                <a:cs typeface="Gaegu"/>
                <a:sym typeface="Gaegu"/>
              </a:defRPr>
            </a:lvl9pPr>
          </a:lstStyle>
          <a:p>
            <a:endParaRPr/>
          </a:p>
        </p:txBody>
      </p:sp>
      <p:sp>
        <p:nvSpPr>
          <p:cNvPr id="470" name="Google Shape;470;p22"/>
          <p:cNvSpPr txBox="1">
            <a:spLocks noGrp="1"/>
          </p:cNvSpPr>
          <p:nvPr>
            <p:ph type="subTitle" idx="9"/>
          </p:nvPr>
        </p:nvSpPr>
        <p:spPr>
          <a:xfrm>
            <a:off x="3540262" y="3875625"/>
            <a:ext cx="1989300" cy="3678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400"/>
              <a:buNone/>
              <a:defRPr sz="1400" b="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471" name="Google Shape;471;p22"/>
          <p:cNvSpPr txBox="1">
            <a:spLocks noGrp="1"/>
          </p:cNvSpPr>
          <p:nvPr>
            <p:ph type="ctrTitle" idx="13"/>
          </p:nvPr>
        </p:nvSpPr>
        <p:spPr>
          <a:xfrm>
            <a:off x="5770300" y="3349610"/>
            <a:ext cx="1906500" cy="5778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2200"/>
              <a:buNone/>
              <a:defRPr sz="2200">
                <a:solidFill>
                  <a:schemeClr val="accent5"/>
                </a:solidFill>
              </a:defRPr>
            </a:lvl1pPr>
            <a:lvl2pPr lvl="1" algn="ctr" rtl="0">
              <a:spcBef>
                <a:spcPts val="0"/>
              </a:spcBef>
              <a:spcAft>
                <a:spcPts val="0"/>
              </a:spcAft>
              <a:buClr>
                <a:schemeClr val="dk2"/>
              </a:buClr>
              <a:buSzPts val="2200"/>
              <a:buFont typeface="Gaegu"/>
              <a:buNone/>
              <a:defRPr sz="2200" b="1">
                <a:solidFill>
                  <a:schemeClr val="dk2"/>
                </a:solidFill>
                <a:latin typeface="Gaegu"/>
                <a:ea typeface="Gaegu"/>
                <a:cs typeface="Gaegu"/>
                <a:sym typeface="Gaegu"/>
              </a:defRPr>
            </a:lvl2pPr>
            <a:lvl3pPr lvl="2" algn="ctr" rtl="0">
              <a:spcBef>
                <a:spcPts val="0"/>
              </a:spcBef>
              <a:spcAft>
                <a:spcPts val="0"/>
              </a:spcAft>
              <a:buClr>
                <a:schemeClr val="dk2"/>
              </a:buClr>
              <a:buSzPts val="2200"/>
              <a:buFont typeface="Gaegu"/>
              <a:buNone/>
              <a:defRPr sz="2200" b="1">
                <a:solidFill>
                  <a:schemeClr val="dk2"/>
                </a:solidFill>
                <a:latin typeface="Gaegu"/>
                <a:ea typeface="Gaegu"/>
                <a:cs typeface="Gaegu"/>
                <a:sym typeface="Gaegu"/>
              </a:defRPr>
            </a:lvl3pPr>
            <a:lvl4pPr lvl="3" algn="ctr" rtl="0">
              <a:spcBef>
                <a:spcPts val="0"/>
              </a:spcBef>
              <a:spcAft>
                <a:spcPts val="0"/>
              </a:spcAft>
              <a:buClr>
                <a:schemeClr val="dk2"/>
              </a:buClr>
              <a:buSzPts val="2200"/>
              <a:buFont typeface="Gaegu"/>
              <a:buNone/>
              <a:defRPr sz="2200" b="1">
                <a:solidFill>
                  <a:schemeClr val="dk2"/>
                </a:solidFill>
                <a:latin typeface="Gaegu"/>
                <a:ea typeface="Gaegu"/>
                <a:cs typeface="Gaegu"/>
                <a:sym typeface="Gaegu"/>
              </a:defRPr>
            </a:lvl4pPr>
            <a:lvl5pPr lvl="4" algn="ctr" rtl="0">
              <a:spcBef>
                <a:spcPts val="0"/>
              </a:spcBef>
              <a:spcAft>
                <a:spcPts val="0"/>
              </a:spcAft>
              <a:buClr>
                <a:schemeClr val="dk2"/>
              </a:buClr>
              <a:buSzPts val="2200"/>
              <a:buFont typeface="Gaegu"/>
              <a:buNone/>
              <a:defRPr sz="2200" b="1">
                <a:solidFill>
                  <a:schemeClr val="dk2"/>
                </a:solidFill>
                <a:latin typeface="Gaegu"/>
                <a:ea typeface="Gaegu"/>
                <a:cs typeface="Gaegu"/>
                <a:sym typeface="Gaegu"/>
              </a:defRPr>
            </a:lvl5pPr>
            <a:lvl6pPr lvl="5" algn="ctr" rtl="0">
              <a:spcBef>
                <a:spcPts val="0"/>
              </a:spcBef>
              <a:spcAft>
                <a:spcPts val="0"/>
              </a:spcAft>
              <a:buClr>
                <a:schemeClr val="dk2"/>
              </a:buClr>
              <a:buSzPts val="2200"/>
              <a:buFont typeface="Gaegu"/>
              <a:buNone/>
              <a:defRPr sz="2200" b="1">
                <a:solidFill>
                  <a:schemeClr val="dk2"/>
                </a:solidFill>
                <a:latin typeface="Gaegu"/>
                <a:ea typeface="Gaegu"/>
                <a:cs typeface="Gaegu"/>
                <a:sym typeface="Gaegu"/>
              </a:defRPr>
            </a:lvl6pPr>
            <a:lvl7pPr lvl="6" algn="ctr" rtl="0">
              <a:spcBef>
                <a:spcPts val="0"/>
              </a:spcBef>
              <a:spcAft>
                <a:spcPts val="0"/>
              </a:spcAft>
              <a:buClr>
                <a:schemeClr val="dk2"/>
              </a:buClr>
              <a:buSzPts val="2200"/>
              <a:buFont typeface="Gaegu"/>
              <a:buNone/>
              <a:defRPr sz="2200" b="1">
                <a:solidFill>
                  <a:schemeClr val="dk2"/>
                </a:solidFill>
                <a:latin typeface="Gaegu"/>
                <a:ea typeface="Gaegu"/>
                <a:cs typeface="Gaegu"/>
                <a:sym typeface="Gaegu"/>
              </a:defRPr>
            </a:lvl7pPr>
            <a:lvl8pPr lvl="7" algn="ctr" rtl="0">
              <a:spcBef>
                <a:spcPts val="0"/>
              </a:spcBef>
              <a:spcAft>
                <a:spcPts val="0"/>
              </a:spcAft>
              <a:buClr>
                <a:schemeClr val="dk2"/>
              </a:buClr>
              <a:buSzPts val="2200"/>
              <a:buFont typeface="Gaegu"/>
              <a:buNone/>
              <a:defRPr sz="2200" b="1">
                <a:solidFill>
                  <a:schemeClr val="dk2"/>
                </a:solidFill>
                <a:latin typeface="Gaegu"/>
                <a:ea typeface="Gaegu"/>
                <a:cs typeface="Gaegu"/>
                <a:sym typeface="Gaegu"/>
              </a:defRPr>
            </a:lvl8pPr>
            <a:lvl9pPr lvl="8" algn="ctr" rtl="0">
              <a:spcBef>
                <a:spcPts val="0"/>
              </a:spcBef>
              <a:spcAft>
                <a:spcPts val="0"/>
              </a:spcAft>
              <a:buClr>
                <a:schemeClr val="dk2"/>
              </a:buClr>
              <a:buSzPts val="2200"/>
              <a:buFont typeface="Gaegu"/>
              <a:buNone/>
              <a:defRPr sz="2200" b="1">
                <a:solidFill>
                  <a:schemeClr val="dk2"/>
                </a:solidFill>
                <a:latin typeface="Gaegu"/>
                <a:ea typeface="Gaegu"/>
                <a:cs typeface="Gaegu"/>
                <a:sym typeface="Gaegu"/>
              </a:defRPr>
            </a:lvl9pPr>
          </a:lstStyle>
          <a:p>
            <a:endParaRPr/>
          </a:p>
        </p:txBody>
      </p:sp>
      <p:sp>
        <p:nvSpPr>
          <p:cNvPr id="472" name="Google Shape;472;p22"/>
          <p:cNvSpPr txBox="1">
            <a:spLocks noGrp="1"/>
          </p:cNvSpPr>
          <p:nvPr>
            <p:ph type="subTitle" idx="14"/>
          </p:nvPr>
        </p:nvSpPr>
        <p:spPr>
          <a:xfrm>
            <a:off x="5728913" y="3875613"/>
            <a:ext cx="1989300" cy="3678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400"/>
              <a:buNone/>
              <a:defRPr sz="1400" b="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473" name="Google Shape;473;p22"/>
          <p:cNvSpPr txBox="1">
            <a:spLocks noGrp="1"/>
          </p:cNvSpPr>
          <p:nvPr>
            <p:ph type="title" idx="15"/>
          </p:nvPr>
        </p:nvSpPr>
        <p:spPr>
          <a:xfrm>
            <a:off x="660225" y="382675"/>
            <a:ext cx="77637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sz="3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74" name="Google Shape;474;p22"/>
          <p:cNvSpPr/>
          <p:nvPr/>
        </p:nvSpPr>
        <p:spPr>
          <a:xfrm>
            <a:off x="-348720" y="2737729"/>
            <a:ext cx="1119149" cy="2952450"/>
          </a:xfrm>
          <a:custGeom>
            <a:avLst/>
            <a:gdLst/>
            <a:ahLst/>
            <a:cxnLst/>
            <a:rect l="l" t="t" r="r" b="b"/>
            <a:pathLst>
              <a:path w="34097" h="89952" extrusionOk="0">
                <a:moveTo>
                  <a:pt x="6827" y="1"/>
                </a:moveTo>
                <a:cubicBezTo>
                  <a:pt x="4501" y="1"/>
                  <a:pt x="2262" y="226"/>
                  <a:pt x="338" y="633"/>
                </a:cubicBezTo>
                <a:lnTo>
                  <a:pt x="0" y="89951"/>
                </a:lnTo>
                <a:lnTo>
                  <a:pt x="8097" y="89812"/>
                </a:lnTo>
                <a:cubicBezTo>
                  <a:pt x="17327" y="89235"/>
                  <a:pt x="25980" y="83347"/>
                  <a:pt x="30058" y="75032"/>
                </a:cubicBezTo>
                <a:cubicBezTo>
                  <a:pt x="34096" y="66757"/>
                  <a:pt x="32763" y="55935"/>
                  <a:pt x="26338" y="49291"/>
                </a:cubicBezTo>
                <a:cubicBezTo>
                  <a:pt x="23653" y="46546"/>
                  <a:pt x="20271" y="44556"/>
                  <a:pt x="17645" y="41771"/>
                </a:cubicBezTo>
                <a:cubicBezTo>
                  <a:pt x="14999" y="38947"/>
                  <a:pt x="13129" y="34869"/>
                  <a:pt x="14502" y="31288"/>
                </a:cubicBezTo>
                <a:cubicBezTo>
                  <a:pt x="16093" y="27150"/>
                  <a:pt x="21086" y="25519"/>
                  <a:pt x="24011" y="22177"/>
                </a:cubicBezTo>
                <a:cubicBezTo>
                  <a:pt x="28327" y="17144"/>
                  <a:pt x="26796" y="8769"/>
                  <a:pt x="21842" y="4373"/>
                </a:cubicBezTo>
                <a:cubicBezTo>
                  <a:pt x="18358" y="1267"/>
                  <a:pt x="12345" y="1"/>
                  <a:pt x="682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2"/>
          <p:cNvSpPr/>
          <p:nvPr/>
        </p:nvSpPr>
        <p:spPr>
          <a:xfrm>
            <a:off x="8071229" y="-51813"/>
            <a:ext cx="1637425" cy="697169"/>
          </a:xfrm>
          <a:custGeom>
            <a:avLst/>
            <a:gdLst/>
            <a:ahLst/>
            <a:cxnLst/>
            <a:rect l="l" t="t" r="r" b="b"/>
            <a:pathLst>
              <a:path w="17010" h="7242" extrusionOk="0">
                <a:moveTo>
                  <a:pt x="1" y="1"/>
                </a:moveTo>
                <a:cubicBezTo>
                  <a:pt x="677" y="4099"/>
                  <a:pt x="4238" y="7242"/>
                  <a:pt x="8515" y="7242"/>
                </a:cubicBezTo>
                <a:cubicBezTo>
                  <a:pt x="12792" y="7242"/>
                  <a:pt x="16333" y="4099"/>
                  <a:pt x="1700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6" name="Google Shape;476;p22"/>
          <p:cNvGrpSpPr/>
          <p:nvPr/>
        </p:nvGrpSpPr>
        <p:grpSpPr>
          <a:xfrm rot="7196434">
            <a:off x="380328" y="3256723"/>
            <a:ext cx="390898" cy="454177"/>
            <a:chOff x="4376830" y="352000"/>
            <a:chExt cx="301495" cy="350302"/>
          </a:xfrm>
        </p:grpSpPr>
        <p:sp>
          <p:nvSpPr>
            <p:cNvPr id="477" name="Google Shape;477;p22"/>
            <p:cNvSpPr/>
            <p:nvPr/>
          </p:nvSpPr>
          <p:spPr>
            <a:xfrm>
              <a:off x="4624575" y="352000"/>
              <a:ext cx="53750" cy="53225"/>
            </a:xfrm>
            <a:custGeom>
              <a:avLst/>
              <a:gdLst/>
              <a:ahLst/>
              <a:cxnLst/>
              <a:rect l="l" t="t" r="r" b="b"/>
              <a:pathLst>
                <a:path w="2150" h="2129" extrusionOk="0">
                  <a:moveTo>
                    <a:pt x="1075" y="0"/>
                  </a:moveTo>
                  <a:cubicBezTo>
                    <a:pt x="478" y="0"/>
                    <a:pt x="1" y="478"/>
                    <a:pt x="1" y="1075"/>
                  </a:cubicBezTo>
                  <a:cubicBezTo>
                    <a:pt x="1" y="1671"/>
                    <a:pt x="478" y="2129"/>
                    <a:pt x="1075" y="2129"/>
                  </a:cubicBezTo>
                  <a:cubicBezTo>
                    <a:pt x="1672" y="2129"/>
                    <a:pt x="2149" y="1671"/>
                    <a:pt x="2149" y="1075"/>
                  </a:cubicBezTo>
                  <a:cubicBezTo>
                    <a:pt x="2149" y="478"/>
                    <a:pt x="1672" y="0"/>
                    <a:pt x="10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22"/>
            <p:cNvSpPr/>
            <p:nvPr/>
          </p:nvSpPr>
          <p:spPr>
            <a:xfrm>
              <a:off x="4376830" y="520685"/>
              <a:ext cx="62200" cy="62700"/>
            </a:xfrm>
            <a:custGeom>
              <a:avLst/>
              <a:gdLst/>
              <a:ahLst/>
              <a:cxnLst/>
              <a:rect l="l" t="t" r="r" b="b"/>
              <a:pathLst>
                <a:path w="2488" h="2508" extrusionOk="0">
                  <a:moveTo>
                    <a:pt x="1254" y="1"/>
                  </a:moveTo>
                  <a:cubicBezTo>
                    <a:pt x="557" y="1"/>
                    <a:pt x="0" y="558"/>
                    <a:pt x="0" y="1254"/>
                  </a:cubicBezTo>
                  <a:cubicBezTo>
                    <a:pt x="0" y="1950"/>
                    <a:pt x="557" y="2507"/>
                    <a:pt x="1254" y="2507"/>
                  </a:cubicBezTo>
                  <a:cubicBezTo>
                    <a:pt x="1950" y="2507"/>
                    <a:pt x="2487" y="1950"/>
                    <a:pt x="2487" y="1254"/>
                  </a:cubicBezTo>
                  <a:cubicBezTo>
                    <a:pt x="2487" y="558"/>
                    <a:pt x="1950" y="1"/>
                    <a:pt x="1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2"/>
            <p:cNvSpPr/>
            <p:nvPr/>
          </p:nvSpPr>
          <p:spPr>
            <a:xfrm>
              <a:off x="4503927" y="572104"/>
              <a:ext cx="130152" cy="130197"/>
            </a:xfrm>
            <a:custGeom>
              <a:avLst/>
              <a:gdLst/>
              <a:ahLst/>
              <a:cxnLst/>
              <a:rect l="l" t="t" r="r" b="b"/>
              <a:pathLst>
                <a:path w="2845" h="2846" extrusionOk="0">
                  <a:moveTo>
                    <a:pt x="1432" y="1"/>
                  </a:moveTo>
                  <a:cubicBezTo>
                    <a:pt x="656" y="1"/>
                    <a:pt x="0" y="618"/>
                    <a:pt x="0" y="1413"/>
                  </a:cubicBezTo>
                  <a:cubicBezTo>
                    <a:pt x="0" y="2189"/>
                    <a:pt x="637" y="2846"/>
                    <a:pt x="1432" y="2846"/>
                  </a:cubicBezTo>
                  <a:cubicBezTo>
                    <a:pt x="2188" y="2846"/>
                    <a:pt x="2845" y="2209"/>
                    <a:pt x="2845" y="1413"/>
                  </a:cubicBezTo>
                  <a:cubicBezTo>
                    <a:pt x="2845" y="618"/>
                    <a:pt x="2188" y="1"/>
                    <a:pt x="143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0" name="Google Shape;480;p22"/>
          <p:cNvGrpSpPr/>
          <p:nvPr/>
        </p:nvGrpSpPr>
        <p:grpSpPr>
          <a:xfrm rot="-10132663">
            <a:off x="8547984" y="540808"/>
            <a:ext cx="253457" cy="288618"/>
            <a:chOff x="4670703" y="657266"/>
            <a:chExt cx="253461" cy="288623"/>
          </a:xfrm>
        </p:grpSpPr>
        <p:sp>
          <p:nvSpPr>
            <p:cNvPr id="481" name="Google Shape;481;p22"/>
            <p:cNvSpPr/>
            <p:nvPr/>
          </p:nvSpPr>
          <p:spPr>
            <a:xfrm>
              <a:off x="4670703" y="657266"/>
              <a:ext cx="53750" cy="53225"/>
            </a:xfrm>
            <a:custGeom>
              <a:avLst/>
              <a:gdLst/>
              <a:ahLst/>
              <a:cxnLst/>
              <a:rect l="l" t="t" r="r" b="b"/>
              <a:pathLst>
                <a:path w="2150" h="2129" extrusionOk="0">
                  <a:moveTo>
                    <a:pt x="1075" y="0"/>
                  </a:moveTo>
                  <a:cubicBezTo>
                    <a:pt x="478" y="0"/>
                    <a:pt x="1" y="478"/>
                    <a:pt x="1" y="1075"/>
                  </a:cubicBezTo>
                  <a:cubicBezTo>
                    <a:pt x="1" y="1671"/>
                    <a:pt x="478" y="2129"/>
                    <a:pt x="1075" y="2129"/>
                  </a:cubicBezTo>
                  <a:cubicBezTo>
                    <a:pt x="1672" y="2129"/>
                    <a:pt x="2149" y="1671"/>
                    <a:pt x="2149" y="1075"/>
                  </a:cubicBezTo>
                  <a:cubicBezTo>
                    <a:pt x="2149" y="478"/>
                    <a:pt x="1672" y="0"/>
                    <a:pt x="107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2"/>
            <p:cNvSpPr/>
            <p:nvPr/>
          </p:nvSpPr>
          <p:spPr>
            <a:xfrm>
              <a:off x="4730866" y="751011"/>
              <a:ext cx="193299" cy="194878"/>
            </a:xfrm>
            <a:custGeom>
              <a:avLst/>
              <a:gdLst/>
              <a:ahLst/>
              <a:cxnLst/>
              <a:rect l="l" t="t" r="r" b="b"/>
              <a:pathLst>
                <a:path w="2488" h="2508" extrusionOk="0">
                  <a:moveTo>
                    <a:pt x="1254" y="1"/>
                  </a:moveTo>
                  <a:cubicBezTo>
                    <a:pt x="557" y="1"/>
                    <a:pt x="0" y="558"/>
                    <a:pt x="0" y="1254"/>
                  </a:cubicBezTo>
                  <a:cubicBezTo>
                    <a:pt x="0" y="1950"/>
                    <a:pt x="557" y="2507"/>
                    <a:pt x="1254" y="2507"/>
                  </a:cubicBezTo>
                  <a:cubicBezTo>
                    <a:pt x="1950" y="2507"/>
                    <a:pt x="2487" y="1950"/>
                    <a:pt x="2487" y="1254"/>
                  </a:cubicBezTo>
                  <a:cubicBezTo>
                    <a:pt x="2487" y="558"/>
                    <a:pt x="1950" y="1"/>
                    <a:pt x="125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a:blip r:embed="rId2">
            <a:alphaModFix/>
          </a:blip>
          <a:stretch>
            <a:fillRect/>
          </a:stretch>
        </a:blipFill>
        <a:effectLst/>
      </p:bgPr>
    </p:bg>
    <p:spTree>
      <p:nvGrpSpPr>
        <p:cNvPr id="1" name="Shape 51"/>
        <p:cNvGrpSpPr/>
        <p:nvPr/>
      </p:nvGrpSpPr>
      <p:grpSpPr>
        <a:xfrm>
          <a:off x="0" y="0"/>
          <a:ext cx="0" cy="0"/>
          <a:chOff x="0" y="0"/>
          <a:chExt cx="0" cy="0"/>
        </a:xfrm>
      </p:grpSpPr>
      <p:sp>
        <p:nvSpPr>
          <p:cNvPr id="52" name="Google Shape;52;p3"/>
          <p:cNvSpPr txBox="1">
            <a:spLocks noGrp="1"/>
          </p:cNvSpPr>
          <p:nvPr>
            <p:ph type="ctrTitle"/>
          </p:nvPr>
        </p:nvSpPr>
        <p:spPr>
          <a:xfrm>
            <a:off x="4692225" y="2512325"/>
            <a:ext cx="3651600" cy="577800"/>
          </a:xfrm>
          <a:prstGeom prst="rect">
            <a:avLst/>
          </a:prstGeom>
        </p:spPr>
        <p:txBody>
          <a:bodyPr spcFirstLastPara="1" wrap="square" lIns="91425" tIns="91425" rIns="91425" bIns="91425" anchor="b" anchorCtr="0">
            <a:normAutofit/>
          </a:bodyPr>
          <a:lstStyle>
            <a:lvl1pPr lvl="0" rtl="0">
              <a:spcBef>
                <a:spcPts val="0"/>
              </a:spcBef>
              <a:spcAft>
                <a:spcPts val="0"/>
              </a:spcAft>
              <a:buSzPts val="3200"/>
              <a:buNone/>
              <a:defRPr sz="5300"/>
            </a:lvl1pPr>
            <a:lvl2pPr lvl="1" algn="ctr" rtl="0">
              <a:spcBef>
                <a:spcPts val="0"/>
              </a:spcBef>
              <a:spcAft>
                <a:spcPts val="0"/>
              </a:spcAft>
              <a:buClr>
                <a:srgbClr val="233C4F"/>
              </a:buClr>
              <a:buSzPts val="1800"/>
              <a:buNone/>
              <a:defRPr sz="1800">
                <a:solidFill>
                  <a:srgbClr val="233C4F"/>
                </a:solidFill>
              </a:defRPr>
            </a:lvl2pPr>
            <a:lvl3pPr lvl="2" algn="ctr" rtl="0">
              <a:spcBef>
                <a:spcPts val="0"/>
              </a:spcBef>
              <a:spcAft>
                <a:spcPts val="0"/>
              </a:spcAft>
              <a:buClr>
                <a:srgbClr val="233C4F"/>
              </a:buClr>
              <a:buSzPts val="1800"/>
              <a:buNone/>
              <a:defRPr sz="1800">
                <a:solidFill>
                  <a:srgbClr val="233C4F"/>
                </a:solidFill>
              </a:defRPr>
            </a:lvl3pPr>
            <a:lvl4pPr lvl="3" algn="ctr" rtl="0">
              <a:spcBef>
                <a:spcPts val="0"/>
              </a:spcBef>
              <a:spcAft>
                <a:spcPts val="0"/>
              </a:spcAft>
              <a:buClr>
                <a:srgbClr val="233C4F"/>
              </a:buClr>
              <a:buSzPts val="1800"/>
              <a:buNone/>
              <a:defRPr sz="1800">
                <a:solidFill>
                  <a:srgbClr val="233C4F"/>
                </a:solidFill>
              </a:defRPr>
            </a:lvl4pPr>
            <a:lvl5pPr lvl="4" algn="ctr" rtl="0">
              <a:spcBef>
                <a:spcPts val="0"/>
              </a:spcBef>
              <a:spcAft>
                <a:spcPts val="0"/>
              </a:spcAft>
              <a:buClr>
                <a:srgbClr val="233C4F"/>
              </a:buClr>
              <a:buSzPts val="1800"/>
              <a:buNone/>
              <a:defRPr sz="1800">
                <a:solidFill>
                  <a:srgbClr val="233C4F"/>
                </a:solidFill>
              </a:defRPr>
            </a:lvl5pPr>
            <a:lvl6pPr lvl="5" algn="ctr" rtl="0">
              <a:spcBef>
                <a:spcPts val="0"/>
              </a:spcBef>
              <a:spcAft>
                <a:spcPts val="0"/>
              </a:spcAft>
              <a:buClr>
                <a:srgbClr val="233C4F"/>
              </a:buClr>
              <a:buSzPts val="1800"/>
              <a:buNone/>
              <a:defRPr sz="1800">
                <a:solidFill>
                  <a:srgbClr val="233C4F"/>
                </a:solidFill>
              </a:defRPr>
            </a:lvl6pPr>
            <a:lvl7pPr lvl="6" algn="ctr" rtl="0">
              <a:spcBef>
                <a:spcPts val="0"/>
              </a:spcBef>
              <a:spcAft>
                <a:spcPts val="0"/>
              </a:spcAft>
              <a:buClr>
                <a:srgbClr val="233C4F"/>
              </a:buClr>
              <a:buSzPts val="1800"/>
              <a:buNone/>
              <a:defRPr sz="1800">
                <a:solidFill>
                  <a:srgbClr val="233C4F"/>
                </a:solidFill>
              </a:defRPr>
            </a:lvl7pPr>
            <a:lvl8pPr lvl="7" algn="ctr" rtl="0">
              <a:spcBef>
                <a:spcPts val="0"/>
              </a:spcBef>
              <a:spcAft>
                <a:spcPts val="0"/>
              </a:spcAft>
              <a:buClr>
                <a:srgbClr val="233C4F"/>
              </a:buClr>
              <a:buSzPts val="1800"/>
              <a:buNone/>
              <a:defRPr sz="1800">
                <a:solidFill>
                  <a:srgbClr val="233C4F"/>
                </a:solidFill>
              </a:defRPr>
            </a:lvl8pPr>
            <a:lvl9pPr lvl="8" algn="ctr" rtl="0">
              <a:spcBef>
                <a:spcPts val="0"/>
              </a:spcBef>
              <a:spcAft>
                <a:spcPts val="0"/>
              </a:spcAft>
              <a:buClr>
                <a:srgbClr val="233C4F"/>
              </a:buClr>
              <a:buSzPts val="1800"/>
              <a:buNone/>
              <a:defRPr sz="1800">
                <a:solidFill>
                  <a:srgbClr val="233C4F"/>
                </a:solidFill>
              </a:defRPr>
            </a:lvl9pPr>
          </a:lstStyle>
          <a:p>
            <a:endParaRPr/>
          </a:p>
        </p:txBody>
      </p:sp>
      <p:sp>
        <p:nvSpPr>
          <p:cNvPr id="53" name="Google Shape;53;p3"/>
          <p:cNvSpPr txBox="1">
            <a:spLocks noGrp="1"/>
          </p:cNvSpPr>
          <p:nvPr>
            <p:ph type="subTitle" idx="1"/>
          </p:nvPr>
        </p:nvSpPr>
        <p:spPr>
          <a:xfrm>
            <a:off x="4692325" y="3056925"/>
            <a:ext cx="2633100" cy="577800"/>
          </a:xfrm>
          <a:prstGeom prst="rect">
            <a:avLst/>
          </a:prstGeom>
        </p:spPr>
        <p:txBody>
          <a:bodyPr spcFirstLastPara="1" wrap="square" lIns="91425" tIns="91425" rIns="91425" bIns="91425" anchor="t" anchorCtr="0">
            <a:normAutofit/>
          </a:bodyPr>
          <a:lstStyle>
            <a:lvl1pPr lvl="0" rtl="0">
              <a:lnSpc>
                <a:spcPct val="80000"/>
              </a:lnSpc>
              <a:spcBef>
                <a:spcPts val="0"/>
              </a:spcBef>
              <a:spcAft>
                <a:spcPts val="0"/>
              </a:spcAft>
              <a:buSzPts val="1300"/>
              <a:buNone/>
              <a:defRPr b="0"/>
            </a:lvl1pPr>
            <a:lvl2pPr lvl="1" algn="ctr" rtl="0">
              <a:lnSpc>
                <a:spcPct val="100000"/>
              </a:lnSpc>
              <a:spcBef>
                <a:spcPts val="0"/>
              </a:spcBef>
              <a:spcAft>
                <a:spcPts val="0"/>
              </a:spcAft>
              <a:buClr>
                <a:srgbClr val="541C1D"/>
              </a:buClr>
              <a:buSzPts val="1600"/>
              <a:buNone/>
              <a:defRPr>
                <a:solidFill>
                  <a:srgbClr val="541C1D"/>
                </a:solidFill>
              </a:defRPr>
            </a:lvl2pPr>
            <a:lvl3pPr lvl="2" algn="ctr" rtl="0">
              <a:lnSpc>
                <a:spcPct val="100000"/>
              </a:lnSpc>
              <a:spcBef>
                <a:spcPts val="0"/>
              </a:spcBef>
              <a:spcAft>
                <a:spcPts val="0"/>
              </a:spcAft>
              <a:buClr>
                <a:srgbClr val="541C1D"/>
              </a:buClr>
              <a:buSzPts val="1600"/>
              <a:buNone/>
              <a:defRPr>
                <a:solidFill>
                  <a:srgbClr val="541C1D"/>
                </a:solidFill>
              </a:defRPr>
            </a:lvl3pPr>
            <a:lvl4pPr lvl="3" algn="ctr" rtl="0">
              <a:lnSpc>
                <a:spcPct val="100000"/>
              </a:lnSpc>
              <a:spcBef>
                <a:spcPts val="0"/>
              </a:spcBef>
              <a:spcAft>
                <a:spcPts val="0"/>
              </a:spcAft>
              <a:buClr>
                <a:srgbClr val="541C1D"/>
              </a:buClr>
              <a:buSzPts val="1600"/>
              <a:buNone/>
              <a:defRPr>
                <a:solidFill>
                  <a:srgbClr val="541C1D"/>
                </a:solidFill>
              </a:defRPr>
            </a:lvl4pPr>
            <a:lvl5pPr lvl="4" algn="ctr" rtl="0">
              <a:lnSpc>
                <a:spcPct val="100000"/>
              </a:lnSpc>
              <a:spcBef>
                <a:spcPts val="0"/>
              </a:spcBef>
              <a:spcAft>
                <a:spcPts val="0"/>
              </a:spcAft>
              <a:buClr>
                <a:srgbClr val="541C1D"/>
              </a:buClr>
              <a:buSzPts val="1600"/>
              <a:buNone/>
              <a:defRPr>
                <a:solidFill>
                  <a:srgbClr val="541C1D"/>
                </a:solidFill>
              </a:defRPr>
            </a:lvl5pPr>
            <a:lvl6pPr lvl="5" algn="ctr" rtl="0">
              <a:lnSpc>
                <a:spcPct val="100000"/>
              </a:lnSpc>
              <a:spcBef>
                <a:spcPts val="0"/>
              </a:spcBef>
              <a:spcAft>
                <a:spcPts val="0"/>
              </a:spcAft>
              <a:buClr>
                <a:srgbClr val="541C1D"/>
              </a:buClr>
              <a:buSzPts val="1600"/>
              <a:buNone/>
              <a:defRPr>
                <a:solidFill>
                  <a:srgbClr val="541C1D"/>
                </a:solidFill>
              </a:defRPr>
            </a:lvl6pPr>
            <a:lvl7pPr lvl="6" algn="ctr" rtl="0">
              <a:lnSpc>
                <a:spcPct val="100000"/>
              </a:lnSpc>
              <a:spcBef>
                <a:spcPts val="0"/>
              </a:spcBef>
              <a:spcAft>
                <a:spcPts val="0"/>
              </a:spcAft>
              <a:buClr>
                <a:srgbClr val="541C1D"/>
              </a:buClr>
              <a:buSzPts val="1600"/>
              <a:buNone/>
              <a:defRPr>
                <a:solidFill>
                  <a:srgbClr val="541C1D"/>
                </a:solidFill>
              </a:defRPr>
            </a:lvl7pPr>
            <a:lvl8pPr lvl="7" algn="ctr" rtl="0">
              <a:lnSpc>
                <a:spcPct val="100000"/>
              </a:lnSpc>
              <a:spcBef>
                <a:spcPts val="0"/>
              </a:spcBef>
              <a:spcAft>
                <a:spcPts val="0"/>
              </a:spcAft>
              <a:buClr>
                <a:srgbClr val="541C1D"/>
              </a:buClr>
              <a:buSzPts val="1600"/>
              <a:buNone/>
              <a:defRPr>
                <a:solidFill>
                  <a:srgbClr val="541C1D"/>
                </a:solidFill>
              </a:defRPr>
            </a:lvl8pPr>
            <a:lvl9pPr lvl="8" algn="ctr" rtl="0">
              <a:lnSpc>
                <a:spcPct val="100000"/>
              </a:lnSpc>
              <a:spcBef>
                <a:spcPts val="0"/>
              </a:spcBef>
              <a:spcAft>
                <a:spcPts val="0"/>
              </a:spcAft>
              <a:buClr>
                <a:srgbClr val="541C1D"/>
              </a:buClr>
              <a:buSzPts val="1600"/>
              <a:buNone/>
              <a:defRPr>
                <a:solidFill>
                  <a:srgbClr val="541C1D"/>
                </a:solidFill>
              </a:defRPr>
            </a:lvl9pPr>
          </a:lstStyle>
          <a:p>
            <a:endParaRPr/>
          </a:p>
        </p:txBody>
      </p:sp>
      <p:sp>
        <p:nvSpPr>
          <p:cNvPr id="54" name="Google Shape;54;p3"/>
          <p:cNvSpPr txBox="1">
            <a:spLocks noGrp="1"/>
          </p:cNvSpPr>
          <p:nvPr>
            <p:ph type="title" idx="2" hasCustomPrompt="1"/>
          </p:nvPr>
        </p:nvSpPr>
        <p:spPr>
          <a:xfrm>
            <a:off x="4692150" y="1852600"/>
            <a:ext cx="3651600" cy="577800"/>
          </a:xfrm>
          <a:prstGeom prst="rect">
            <a:avLst/>
          </a:prstGeom>
          <a:noFill/>
        </p:spPr>
        <p:txBody>
          <a:bodyPr spcFirstLastPara="1" wrap="square" lIns="91425" tIns="91425" rIns="91425" bIns="91425" anchor="ctr" anchorCtr="0">
            <a:normAutofit/>
          </a:bodyPr>
          <a:lstStyle>
            <a:lvl1pPr lvl="0" rtl="0">
              <a:spcBef>
                <a:spcPts val="0"/>
              </a:spcBef>
              <a:spcAft>
                <a:spcPts val="0"/>
              </a:spcAft>
              <a:buSzPts val="5500"/>
              <a:buNone/>
              <a:defRPr sz="4800"/>
            </a:lvl1pPr>
            <a:lvl2pPr lvl="1"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9pPr>
          </a:lstStyle>
          <a:p>
            <a:r>
              <a:t>xx%</a:t>
            </a:r>
          </a:p>
        </p:txBody>
      </p:sp>
      <p:sp>
        <p:nvSpPr>
          <p:cNvPr id="55" name="Google Shape;55;p3"/>
          <p:cNvSpPr/>
          <p:nvPr/>
        </p:nvSpPr>
        <p:spPr>
          <a:xfrm rot="344346">
            <a:off x="480452" y="655498"/>
            <a:ext cx="10168802" cy="2133352"/>
          </a:xfrm>
          <a:custGeom>
            <a:avLst/>
            <a:gdLst/>
            <a:ahLst/>
            <a:cxnLst/>
            <a:rect l="l" t="t" r="r" b="b"/>
            <a:pathLst>
              <a:path w="406747" h="85333" extrusionOk="0">
                <a:moveTo>
                  <a:pt x="26611" y="43450"/>
                </a:moveTo>
                <a:cubicBezTo>
                  <a:pt x="22593" y="44990"/>
                  <a:pt x="-8550" y="50482"/>
                  <a:pt x="2500" y="52692"/>
                </a:cubicBezTo>
                <a:cubicBezTo>
                  <a:pt x="13551" y="54902"/>
                  <a:pt x="40073" y="63542"/>
                  <a:pt x="92914" y="56711"/>
                </a:cubicBezTo>
                <a:cubicBezTo>
                  <a:pt x="145756" y="49880"/>
                  <a:pt x="284857" y="6950"/>
                  <a:pt x="319549" y="11705"/>
                </a:cubicBezTo>
                <a:cubicBezTo>
                  <a:pt x="354241" y="16460"/>
                  <a:pt x="308432" y="86714"/>
                  <a:pt x="301065" y="85241"/>
                </a:cubicBezTo>
                <a:cubicBezTo>
                  <a:pt x="293698" y="83768"/>
                  <a:pt x="257733" y="13916"/>
                  <a:pt x="275347" y="2865"/>
                </a:cubicBezTo>
                <a:cubicBezTo>
                  <a:pt x="292961" y="-8185"/>
                  <a:pt x="384847" y="16259"/>
                  <a:pt x="406747" y="18938"/>
                </a:cubicBezTo>
              </a:path>
            </a:pathLst>
          </a:custGeom>
          <a:noFill/>
          <a:ln w="19050" cap="flat" cmpd="sng">
            <a:solidFill>
              <a:schemeClr val="dk2"/>
            </a:solidFill>
            <a:prstDash val="dash"/>
            <a:round/>
            <a:headEnd type="none" w="med" len="med"/>
            <a:tailEnd type="none" w="med" len="med"/>
          </a:ln>
        </p:spPr>
      </p:sp>
      <p:sp>
        <p:nvSpPr>
          <p:cNvPr id="56" name="Google Shape;56;p3"/>
          <p:cNvSpPr/>
          <p:nvPr/>
        </p:nvSpPr>
        <p:spPr>
          <a:xfrm>
            <a:off x="7618038" y="4235771"/>
            <a:ext cx="99485" cy="87705"/>
          </a:xfrm>
          <a:custGeom>
            <a:avLst/>
            <a:gdLst/>
            <a:ahLst/>
            <a:cxnLst/>
            <a:rect l="l" t="t" r="r" b="b"/>
            <a:pathLst>
              <a:path w="12136" h="10699" extrusionOk="0">
                <a:moveTo>
                  <a:pt x="6069" y="1"/>
                </a:moveTo>
                <a:cubicBezTo>
                  <a:pt x="3975" y="1"/>
                  <a:pt x="1990" y="1241"/>
                  <a:pt x="1135" y="3296"/>
                </a:cubicBezTo>
                <a:cubicBezTo>
                  <a:pt x="1" y="6041"/>
                  <a:pt x="1294" y="9165"/>
                  <a:pt x="4019" y="10299"/>
                </a:cubicBezTo>
                <a:cubicBezTo>
                  <a:pt x="4682" y="10570"/>
                  <a:pt x="5371" y="10698"/>
                  <a:pt x="6048" y="10698"/>
                </a:cubicBezTo>
                <a:cubicBezTo>
                  <a:pt x="8154" y="10698"/>
                  <a:pt x="10159" y="9456"/>
                  <a:pt x="11001" y="7394"/>
                </a:cubicBezTo>
                <a:cubicBezTo>
                  <a:pt x="12135" y="4669"/>
                  <a:pt x="10842" y="1546"/>
                  <a:pt x="8117" y="412"/>
                </a:cubicBezTo>
                <a:cubicBezTo>
                  <a:pt x="7447" y="133"/>
                  <a:pt x="6752" y="1"/>
                  <a:pt x="606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3"/>
          <p:cNvSpPr/>
          <p:nvPr/>
        </p:nvSpPr>
        <p:spPr>
          <a:xfrm>
            <a:off x="7618047" y="3855367"/>
            <a:ext cx="258588" cy="227996"/>
          </a:xfrm>
          <a:custGeom>
            <a:avLst/>
            <a:gdLst/>
            <a:ahLst/>
            <a:cxnLst/>
            <a:rect l="l" t="t" r="r" b="b"/>
            <a:pathLst>
              <a:path w="12136" h="10699" extrusionOk="0">
                <a:moveTo>
                  <a:pt x="6069" y="1"/>
                </a:moveTo>
                <a:cubicBezTo>
                  <a:pt x="3975" y="1"/>
                  <a:pt x="1990" y="1241"/>
                  <a:pt x="1135" y="3296"/>
                </a:cubicBezTo>
                <a:cubicBezTo>
                  <a:pt x="1" y="6041"/>
                  <a:pt x="1294" y="9165"/>
                  <a:pt x="4019" y="10299"/>
                </a:cubicBezTo>
                <a:cubicBezTo>
                  <a:pt x="4682" y="10570"/>
                  <a:pt x="5371" y="10698"/>
                  <a:pt x="6048" y="10698"/>
                </a:cubicBezTo>
                <a:cubicBezTo>
                  <a:pt x="8154" y="10698"/>
                  <a:pt x="10159" y="9456"/>
                  <a:pt x="11001" y="7394"/>
                </a:cubicBezTo>
                <a:cubicBezTo>
                  <a:pt x="12135" y="4669"/>
                  <a:pt x="10842" y="1546"/>
                  <a:pt x="8117" y="412"/>
                </a:cubicBezTo>
                <a:cubicBezTo>
                  <a:pt x="7447" y="133"/>
                  <a:pt x="6752" y="1"/>
                  <a:pt x="606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 name="Google Shape;58;p3"/>
          <p:cNvGrpSpPr/>
          <p:nvPr/>
        </p:nvGrpSpPr>
        <p:grpSpPr>
          <a:xfrm rot="1056892">
            <a:off x="5597918" y="551188"/>
            <a:ext cx="1509128" cy="960744"/>
            <a:chOff x="3908800" y="4074100"/>
            <a:chExt cx="1374325" cy="874925"/>
          </a:xfrm>
        </p:grpSpPr>
        <p:sp>
          <p:nvSpPr>
            <p:cNvPr id="59" name="Google Shape;59;p3"/>
            <p:cNvSpPr/>
            <p:nvPr/>
          </p:nvSpPr>
          <p:spPr>
            <a:xfrm>
              <a:off x="3908800" y="4074100"/>
              <a:ext cx="1374325" cy="874925"/>
            </a:xfrm>
            <a:custGeom>
              <a:avLst/>
              <a:gdLst/>
              <a:ahLst/>
              <a:cxnLst/>
              <a:rect l="l" t="t" r="r" b="b"/>
              <a:pathLst>
                <a:path w="54973" h="34997" extrusionOk="0">
                  <a:moveTo>
                    <a:pt x="48538" y="1"/>
                  </a:moveTo>
                  <a:cubicBezTo>
                    <a:pt x="46825" y="1"/>
                    <a:pt x="34" y="22856"/>
                    <a:pt x="34" y="23187"/>
                  </a:cubicBezTo>
                  <a:cubicBezTo>
                    <a:pt x="0" y="23855"/>
                    <a:pt x="4637" y="34896"/>
                    <a:pt x="5538" y="34996"/>
                  </a:cubicBezTo>
                  <a:cubicBezTo>
                    <a:pt x="5544" y="34997"/>
                    <a:pt x="5551" y="34997"/>
                    <a:pt x="5559" y="34997"/>
                  </a:cubicBezTo>
                  <a:cubicBezTo>
                    <a:pt x="7676" y="34997"/>
                    <a:pt x="53208" y="12608"/>
                    <a:pt x="54072" y="11212"/>
                  </a:cubicBezTo>
                  <a:cubicBezTo>
                    <a:pt x="54973" y="9845"/>
                    <a:pt x="49636" y="338"/>
                    <a:pt x="48568" y="4"/>
                  </a:cubicBezTo>
                  <a:cubicBezTo>
                    <a:pt x="48561" y="2"/>
                    <a:pt x="48551" y="1"/>
                    <a:pt x="48538" y="1"/>
                  </a:cubicBezTo>
                  <a:close/>
                </a:path>
              </a:pathLst>
            </a:custGeom>
            <a:solidFill>
              <a:schemeClr val="accent4"/>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3"/>
            <p:cNvSpPr/>
            <p:nvPr/>
          </p:nvSpPr>
          <p:spPr>
            <a:xfrm>
              <a:off x="3980525" y="4608950"/>
              <a:ext cx="56725" cy="119900"/>
            </a:xfrm>
            <a:custGeom>
              <a:avLst/>
              <a:gdLst/>
              <a:ahLst/>
              <a:cxnLst/>
              <a:rect l="l" t="t" r="r" b="b"/>
              <a:pathLst>
                <a:path w="2269" h="4796" extrusionOk="0">
                  <a:moveTo>
                    <a:pt x="259" y="1"/>
                  </a:moveTo>
                  <a:cubicBezTo>
                    <a:pt x="225" y="1"/>
                    <a:pt x="193" y="19"/>
                    <a:pt x="167" y="59"/>
                  </a:cubicBezTo>
                  <a:cubicBezTo>
                    <a:pt x="67" y="126"/>
                    <a:pt x="0" y="192"/>
                    <a:pt x="67" y="326"/>
                  </a:cubicBezTo>
                  <a:cubicBezTo>
                    <a:pt x="367" y="1093"/>
                    <a:pt x="701" y="1793"/>
                    <a:pt x="1067" y="2561"/>
                  </a:cubicBezTo>
                  <a:cubicBezTo>
                    <a:pt x="1401" y="3295"/>
                    <a:pt x="1735" y="4062"/>
                    <a:pt x="2102" y="4762"/>
                  </a:cubicBezTo>
                  <a:cubicBezTo>
                    <a:pt x="2135" y="4796"/>
                    <a:pt x="2168" y="4796"/>
                    <a:pt x="2235" y="4796"/>
                  </a:cubicBezTo>
                  <a:cubicBezTo>
                    <a:pt x="2268" y="4762"/>
                    <a:pt x="2268" y="4729"/>
                    <a:pt x="2268" y="4662"/>
                  </a:cubicBezTo>
                  <a:cubicBezTo>
                    <a:pt x="2001" y="3895"/>
                    <a:pt x="1735" y="3128"/>
                    <a:pt x="1401" y="2394"/>
                  </a:cubicBezTo>
                  <a:cubicBezTo>
                    <a:pt x="1067" y="1627"/>
                    <a:pt x="767" y="893"/>
                    <a:pt x="434" y="126"/>
                  </a:cubicBezTo>
                  <a:cubicBezTo>
                    <a:pt x="373" y="45"/>
                    <a:pt x="312" y="1"/>
                    <a:pt x="259"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3"/>
            <p:cNvSpPr/>
            <p:nvPr/>
          </p:nvSpPr>
          <p:spPr>
            <a:xfrm>
              <a:off x="4022200" y="4590925"/>
              <a:ext cx="37550" cy="78725"/>
            </a:xfrm>
            <a:custGeom>
              <a:avLst/>
              <a:gdLst/>
              <a:ahLst/>
              <a:cxnLst/>
              <a:rect l="l" t="t" r="r" b="b"/>
              <a:pathLst>
                <a:path w="1502" h="3149" extrusionOk="0">
                  <a:moveTo>
                    <a:pt x="242" y="1"/>
                  </a:moveTo>
                  <a:cubicBezTo>
                    <a:pt x="217" y="1"/>
                    <a:pt x="191" y="5"/>
                    <a:pt x="168" y="13"/>
                  </a:cubicBezTo>
                  <a:cubicBezTo>
                    <a:pt x="34" y="79"/>
                    <a:pt x="1" y="179"/>
                    <a:pt x="34" y="313"/>
                  </a:cubicBezTo>
                  <a:cubicBezTo>
                    <a:pt x="268" y="813"/>
                    <a:pt x="468" y="1247"/>
                    <a:pt x="668" y="1714"/>
                  </a:cubicBezTo>
                  <a:cubicBezTo>
                    <a:pt x="868" y="2181"/>
                    <a:pt x="1102" y="2648"/>
                    <a:pt x="1335" y="3082"/>
                  </a:cubicBezTo>
                  <a:cubicBezTo>
                    <a:pt x="1369" y="3148"/>
                    <a:pt x="1435" y="3148"/>
                    <a:pt x="1469" y="3148"/>
                  </a:cubicBezTo>
                  <a:cubicBezTo>
                    <a:pt x="1502" y="3082"/>
                    <a:pt x="1502" y="3048"/>
                    <a:pt x="1502" y="3015"/>
                  </a:cubicBezTo>
                  <a:cubicBezTo>
                    <a:pt x="1369" y="2514"/>
                    <a:pt x="1202" y="2014"/>
                    <a:pt x="1002" y="1547"/>
                  </a:cubicBezTo>
                  <a:cubicBezTo>
                    <a:pt x="801" y="1113"/>
                    <a:pt x="635" y="613"/>
                    <a:pt x="435" y="146"/>
                  </a:cubicBezTo>
                  <a:cubicBezTo>
                    <a:pt x="409" y="44"/>
                    <a:pt x="325" y="1"/>
                    <a:pt x="24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3"/>
            <p:cNvSpPr/>
            <p:nvPr/>
          </p:nvSpPr>
          <p:spPr>
            <a:xfrm>
              <a:off x="4068075" y="4567050"/>
              <a:ext cx="37550" cy="78400"/>
            </a:xfrm>
            <a:custGeom>
              <a:avLst/>
              <a:gdLst/>
              <a:ahLst/>
              <a:cxnLst/>
              <a:rect l="l" t="t" r="r" b="b"/>
              <a:pathLst>
                <a:path w="1502" h="3136" extrusionOk="0">
                  <a:moveTo>
                    <a:pt x="167" y="0"/>
                  </a:moveTo>
                  <a:cubicBezTo>
                    <a:pt x="34" y="100"/>
                    <a:pt x="1" y="167"/>
                    <a:pt x="34" y="301"/>
                  </a:cubicBezTo>
                  <a:cubicBezTo>
                    <a:pt x="267" y="801"/>
                    <a:pt x="468" y="1268"/>
                    <a:pt x="668" y="1735"/>
                  </a:cubicBezTo>
                  <a:cubicBezTo>
                    <a:pt x="868" y="2169"/>
                    <a:pt x="1101" y="2636"/>
                    <a:pt x="1335" y="3103"/>
                  </a:cubicBezTo>
                  <a:cubicBezTo>
                    <a:pt x="1368" y="3136"/>
                    <a:pt x="1435" y="3136"/>
                    <a:pt x="1468" y="3136"/>
                  </a:cubicBezTo>
                  <a:cubicBezTo>
                    <a:pt x="1502" y="3103"/>
                    <a:pt x="1502" y="3069"/>
                    <a:pt x="1502" y="3002"/>
                  </a:cubicBezTo>
                  <a:cubicBezTo>
                    <a:pt x="1368" y="2502"/>
                    <a:pt x="1235" y="2002"/>
                    <a:pt x="1001" y="1568"/>
                  </a:cubicBezTo>
                  <a:cubicBezTo>
                    <a:pt x="801" y="1101"/>
                    <a:pt x="634" y="601"/>
                    <a:pt x="434" y="134"/>
                  </a:cubicBezTo>
                  <a:cubicBezTo>
                    <a:pt x="401" y="67"/>
                    <a:pt x="267" y="0"/>
                    <a:pt x="167"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3"/>
            <p:cNvSpPr/>
            <p:nvPr/>
          </p:nvSpPr>
          <p:spPr>
            <a:xfrm>
              <a:off x="4114775" y="4543025"/>
              <a:ext cx="38375" cy="78250"/>
            </a:xfrm>
            <a:custGeom>
              <a:avLst/>
              <a:gdLst/>
              <a:ahLst/>
              <a:cxnLst/>
              <a:rect l="l" t="t" r="r" b="b"/>
              <a:pathLst>
                <a:path w="1535" h="3130" extrusionOk="0">
                  <a:moveTo>
                    <a:pt x="256" y="0"/>
                  </a:moveTo>
                  <a:cubicBezTo>
                    <a:pt x="226" y="0"/>
                    <a:pt x="195" y="9"/>
                    <a:pt x="167" y="27"/>
                  </a:cubicBezTo>
                  <a:cubicBezTo>
                    <a:pt x="67" y="94"/>
                    <a:pt x="1" y="194"/>
                    <a:pt x="67" y="294"/>
                  </a:cubicBezTo>
                  <a:cubicBezTo>
                    <a:pt x="267" y="795"/>
                    <a:pt x="468" y="1262"/>
                    <a:pt x="668" y="1729"/>
                  </a:cubicBezTo>
                  <a:cubicBezTo>
                    <a:pt x="901" y="2196"/>
                    <a:pt x="1101" y="2629"/>
                    <a:pt x="1335" y="3096"/>
                  </a:cubicBezTo>
                  <a:cubicBezTo>
                    <a:pt x="1402" y="3130"/>
                    <a:pt x="1435" y="3130"/>
                    <a:pt x="1468" y="3130"/>
                  </a:cubicBezTo>
                  <a:cubicBezTo>
                    <a:pt x="1535" y="3096"/>
                    <a:pt x="1535" y="3063"/>
                    <a:pt x="1535" y="3029"/>
                  </a:cubicBezTo>
                  <a:cubicBezTo>
                    <a:pt x="1402" y="2529"/>
                    <a:pt x="1235" y="2029"/>
                    <a:pt x="1035" y="1562"/>
                  </a:cubicBezTo>
                  <a:cubicBezTo>
                    <a:pt x="801" y="1095"/>
                    <a:pt x="634" y="594"/>
                    <a:pt x="434" y="127"/>
                  </a:cubicBezTo>
                  <a:cubicBezTo>
                    <a:pt x="410" y="55"/>
                    <a:pt x="334" y="0"/>
                    <a:pt x="256"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3"/>
            <p:cNvSpPr/>
            <p:nvPr/>
          </p:nvSpPr>
          <p:spPr>
            <a:xfrm>
              <a:off x="4158150" y="4524525"/>
              <a:ext cx="37550" cy="78400"/>
            </a:xfrm>
            <a:custGeom>
              <a:avLst/>
              <a:gdLst/>
              <a:ahLst/>
              <a:cxnLst/>
              <a:rect l="l" t="t" r="r" b="b"/>
              <a:pathLst>
                <a:path w="1502" h="3136" extrusionOk="0">
                  <a:moveTo>
                    <a:pt x="167" y="0"/>
                  </a:moveTo>
                  <a:cubicBezTo>
                    <a:pt x="33" y="100"/>
                    <a:pt x="0" y="167"/>
                    <a:pt x="33" y="300"/>
                  </a:cubicBezTo>
                  <a:cubicBezTo>
                    <a:pt x="234" y="801"/>
                    <a:pt x="434" y="1234"/>
                    <a:pt x="667" y="1701"/>
                  </a:cubicBezTo>
                  <a:cubicBezTo>
                    <a:pt x="867" y="2168"/>
                    <a:pt x="1068" y="2635"/>
                    <a:pt x="1334" y="3102"/>
                  </a:cubicBezTo>
                  <a:cubicBezTo>
                    <a:pt x="1368" y="3136"/>
                    <a:pt x="1401" y="3136"/>
                    <a:pt x="1434" y="3136"/>
                  </a:cubicBezTo>
                  <a:cubicBezTo>
                    <a:pt x="1501" y="3102"/>
                    <a:pt x="1501" y="3036"/>
                    <a:pt x="1501" y="3002"/>
                  </a:cubicBezTo>
                  <a:cubicBezTo>
                    <a:pt x="1368" y="2502"/>
                    <a:pt x="1201" y="2002"/>
                    <a:pt x="1001" y="1535"/>
                  </a:cubicBezTo>
                  <a:cubicBezTo>
                    <a:pt x="767" y="1101"/>
                    <a:pt x="634" y="601"/>
                    <a:pt x="400" y="134"/>
                  </a:cubicBezTo>
                  <a:cubicBezTo>
                    <a:pt x="367" y="33"/>
                    <a:pt x="234" y="0"/>
                    <a:pt x="167"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3"/>
            <p:cNvSpPr/>
            <p:nvPr/>
          </p:nvSpPr>
          <p:spPr>
            <a:xfrm>
              <a:off x="4195675" y="4503675"/>
              <a:ext cx="55900" cy="120100"/>
            </a:xfrm>
            <a:custGeom>
              <a:avLst/>
              <a:gdLst/>
              <a:ahLst/>
              <a:cxnLst/>
              <a:rect l="l" t="t" r="r" b="b"/>
              <a:pathLst>
                <a:path w="2236" h="4804" extrusionOk="0">
                  <a:moveTo>
                    <a:pt x="250" y="0"/>
                  </a:moveTo>
                  <a:cubicBezTo>
                    <a:pt x="219" y="0"/>
                    <a:pt x="189" y="11"/>
                    <a:pt x="167" y="33"/>
                  </a:cubicBezTo>
                  <a:cubicBezTo>
                    <a:pt x="34" y="134"/>
                    <a:pt x="0" y="200"/>
                    <a:pt x="34" y="334"/>
                  </a:cubicBezTo>
                  <a:cubicBezTo>
                    <a:pt x="367" y="1068"/>
                    <a:pt x="701" y="1801"/>
                    <a:pt x="1034" y="2535"/>
                  </a:cubicBezTo>
                  <a:cubicBezTo>
                    <a:pt x="1368" y="3303"/>
                    <a:pt x="1701" y="4036"/>
                    <a:pt x="2068" y="4770"/>
                  </a:cubicBezTo>
                  <a:cubicBezTo>
                    <a:pt x="2135" y="4804"/>
                    <a:pt x="2168" y="4804"/>
                    <a:pt x="2202" y="4804"/>
                  </a:cubicBezTo>
                  <a:cubicBezTo>
                    <a:pt x="2235" y="4770"/>
                    <a:pt x="2235" y="4704"/>
                    <a:pt x="2235" y="4670"/>
                  </a:cubicBezTo>
                  <a:cubicBezTo>
                    <a:pt x="2002" y="3870"/>
                    <a:pt x="1701" y="3136"/>
                    <a:pt x="1368" y="2369"/>
                  </a:cubicBezTo>
                  <a:cubicBezTo>
                    <a:pt x="1034" y="1635"/>
                    <a:pt x="734" y="867"/>
                    <a:pt x="400" y="134"/>
                  </a:cubicBezTo>
                  <a:cubicBezTo>
                    <a:pt x="378" y="45"/>
                    <a:pt x="312" y="0"/>
                    <a:pt x="25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3"/>
            <p:cNvSpPr/>
            <p:nvPr/>
          </p:nvSpPr>
          <p:spPr>
            <a:xfrm>
              <a:off x="4237375" y="4485925"/>
              <a:ext cx="37550" cy="78650"/>
            </a:xfrm>
            <a:custGeom>
              <a:avLst/>
              <a:gdLst/>
              <a:ahLst/>
              <a:cxnLst/>
              <a:rect l="l" t="t" r="r" b="b"/>
              <a:pathLst>
                <a:path w="1502" h="3146" extrusionOk="0">
                  <a:moveTo>
                    <a:pt x="208" y="1"/>
                  </a:moveTo>
                  <a:cubicBezTo>
                    <a:pt x="193" y="1"/>
                    <a:pt x="179" y="4"/>
                    <a:pt x="167" y="10"/>
                  </a:cubicBezTo>
                  <a:cubicBezTo>
                    <a:pt x="33" y="76"/>
                    <a:pt x="0" y="176"/>
                    <a:pt x="33" y="310"/>
                  </a:cubicBezTo>
                  <a:cubicBezTo>
                    <a:pt x="234" y="810"/>
                    <a:pt x="434" y="1244"/>
                    <a:pt x="667" y="1711"/>
                  </a:cubicBezTo>
                  <a:cubicBezTo>
                    <a:pt x="867" y="2178"/>
                    <a:pt x="1067" y="2612"/>
                    <a:pt x="1334" y="3079"/>
                  </a:cubicBezTo>
                  <a:cubicBezTo>
                    <a:pt x="1368" y="3145"/>
                    <a:pt x="1401" y="3145"/>
                    <a:pt x="1434" y="3145"/>
                  </a:cubicBezTo>
                  <a:cubicBezTo>
                    <a:pt x="1501" y="3079"/>
                    <a:pt x="1501" y="3045"/>
                    <a:pt x="1501" y="3012"/>
                  </a:cubicBezTo>
                  <a:cubicBezTo>
                    <a:pt x="1368" y="2511"/>
                    <a:pt x="1201" y="2011"/>
                    <a:pt x="1001" y="1544"/>
                  </a:cubicBezTo>
                  <a:cubicBezTo>
                    <a:pt x="801" y="1077"/>
                    <a:pt x="634" y="577"/>
                    <a:pt x="400" y="143"/>
                  </a:cubicBezTo>
                  <a:cubicBezTo>
                    <a:pt x="373" y="61"/>
                    <a:pt x="278" y="1"/>
                    <a:pt x="208"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3"/>
            <p:cNvSpPr/>
            <p:nvPr/>
          </p:nvSpPr>
          <p:spPr>
            <a:xfrm>
              <a:off x="4284075" y="4462500"/>
              <a:ext cx="37550" cy="78725"/>
            </a:xfrm>
            <a:custGeom>
              <a:avLst/>
              <a:gdLst/>
              <a:ahLst/>
              <a:cxnLst/>
              <a:rect l="l" t="t" r="r" b="b"/>
              <a:pathLst>
                <a:path w="1502" h="3149" extrusionOk="0">
                  <a:moveTo>
                    <a:pt x="219" y="1"/>
                  </a:moveTo>
                  <a:cubicBezTo>
                    <a:pt x="200" y="1"/>
                    <a:pt x="183" y="5"/>
                    <a:pt x="167" y="13"/>
                  </a:cubicBezTo>
                  <a:cubicBezTo>
                    <a:pt x="33" y="113"/>
                    <a:pt x="0" y="179"/>
                    <a:pt x="33" y="313"/>
                  </a:cubicBezTo>
                  <a:cubicBezTo>
                    <a:pt x="234" y="813"/>
                    <a:pt x="467" y="1280"/>
                    <a:pt x="667" y="1747"/>
                  </a:cubicBezTo>
                  <a:cubicBezTo>
                    <a:pt x="867" y="2181"/>
                    <a:pt x="1067" y="2648"/>
                    <a:pt x="1334" y="3115"/>
                  </a:cubicBezTo>
                  <a:cubicBezTo>
                    <a:pt x="1368" y="3148"/>
                    <a:pt x="1401" y="3148"/>
                    <a:pt x="1468" y="3148"/>
                  </a:cubicBezTo>
                  <a:cubicBezTo>
                    <a:pt x="1501" y="3115"/>
                    <a:pt x="1501" y="3082"/>
                    <a:pt x="1501" y="3015"/>
                  </a:cubicBezTo>
                  <a:cubicBezTo>
                    <a:pt x="1368" y="2514"/>
                    <a:pt x="1201" y="2014"/>
                    <a:pt x="1001" y="1580"/>
                  </a:cubicBezTo>
                  <a:cubicBezTo>
                    <a:pt x="801" y="1113"/>
                    <a:pt x="634" y="613"/>
                    <a:pt x="434" y="146"/>
                  </a:cubicBezTo>
                  <a:cubicBezTo>
                    <a:pt x="357" y="44"/>
                    <a:pt x="281" y="1"/>
                    <a:pt x="219"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3"/>
            <p:cNvSpPr/>
            <p:nvPr/>
          </p:nvSpPr>
          <p:spPr>
            <a:xfrm>
              <a:off x="4329925" y="4437625"/>
              <a:ext cx="37550" cy="78575"/>
            </a:xfrm>
            <a:custGeom>
              <a:avLst/>
              <a:gdLst/>
              <a:ahLst/>
              <a:cxnLst/>
              <a:rect l="l" t="t" r="r" b="b"/>
              <a:pathLst>
                <a:path w="1502" h="3143" extrusionOk="0">
                  <a:moveTo>
                    <a:pt x="208" y="0"/>
                  </a:moveTo>
                  <a:cubicBezTo>
                    <a:pt x="195" y="0"/>
                    <a:pt x="181" y="2"/>
                    <a:pt x="167" y="7"/>
                  </a:cubicBezTo>
                  <a:cubicBezTo>
                    <a:pt x="34" y="107"/>
                    <a:pt x="1" y="174"/>
                    <a:pt x="34" y="307"/>
                  </a:cubicBezTo>
                  <a:cubicBezTo>
                    <a:pt x="234" y="807"/>
                    <a:pt x="468" y="1274"/>
                    <a:pt x="668" y="1708"/>
                  </a:cubicBezTo>
                  <a:cubicBezTo>
                    <a:pt x="868" y="2175"/>
                    <a:pt x="1068" y="2642"/>
                    <a:pt x="1335" y="3109"/>
                  </a:cubicBezTo>
                  <a:cubicBezTo>
                    <a:pt x="1368" y="3143"/>
                    <a:pt x="1402" y="3143"/>
                    <a:pt x="1468" y="3143"/>
                  </a:cubicBezTo>
                  <a:cubicBezTo>
                    <a:pt x="1502" y="3109"/>
                    <a:pt x="1502" y="3076"/>
                    <a:pt x="1502" y="3009"/>
                  </a:cubicBezTo>
                  <a:cubicBezTo>
                    <a:pt x="1368" y="2509"/>
                    <a:pt x="1202" y="2008"/>
                    <a:pt x="1001" y="1575"/>
                  </a:cubicBezTo>
                  <a:cubicBezTo>
                    <a:pt x="801" y="1108"/>
                    <a:pt x="634" y="607"/>
                    <a:pt x="434" y="140"/>
                  </a:cubicBezTo>
                  <a:cubicBezTo>
                    <a:pt x="377" y="83"/>
                    <a:pt x="294" y="0"/>
                    <a:pt x="208"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3"/>
            <p:cNvSpPr/>
            <p:nvPr/>
          </p:nvSpPr>
          <p:spPr>
            <a:xfrm>
              <a:off x="4372450" y="4419975"/>
              <a:ext cx="37550" cy="78700"/>
            </a:xfrm>
            <a:custGeom>
              <a:avLst/>
              <a:gdLst/>
              <a:ahLst/>
              <a:cxnLst/>
              <a:rect l="l" t="t" r="r" b="b"/>
              <a:pathLst>
                <a:path w="1502" h="3148" extrusionOk="0">
                  <a:moveTo>
                    <a:pt x="242" y="0"/>
                  </a:moveTo>
                  <a:cubicBezTo>
                    <a:pt x="217" y="0"/>
                    <a:pt x="191" y="5"/>
                    <a:pt x="168" y="12"/>
                  </a:cubicBezTo>
                  <a:cubicBezTo>
                    <a:pt x="34" y="112"/>
                    <a:pt x="1" y="179"/>
                    <a:pt x="34" y="313"/>
                  </a:cubicBezTo>
                  <a:cubicBezTo>
                    <a:pt x="268" y="813"/>
                    <a:pt x="468" y="1247"/>
                    <a:pt x="668" y="1714"/>
                  </a:cubicBezTo>
                  <a:cubicBezTo>
                    <a:pt x="868" y="2181"/>
                    <a:pt x="1102" y="2648"/>
                    <a:pt x="1335" y="3115"/>
                  </a:cubicBezTo>
                  <a:cubicBezTo>
                    <a:pt x="1369" y="3148"/>
                    <a:pt x="1435" y="3148"/>
                    <a:pt x="1469" y="3148"/>
                  </a:cubicBezTo>
                  <a:cubicBezTo>
                    <a:pt x="1502" y="3115"/>
                    <a:pt x="1502" y="3048"/>
                    <a:pt x="1502" y="3015"/>
                  </a:cubicBezTo>
                  <a:cubicBezTo>
                    <a:pt x="1369" y="2514"/>
                    <a:pt x="1235" y="2014"/>
                    <a:pt x="1002" y="1547"/>
                  </a:cubicBezTo>
                  <a:cubicBezTo>
                    <a:pt x="801" y="1113"/>
                    <a:pt x="635" y="613"/>
                    <a:pt x="435" y="146"/>
                  </a:cubicBezTo>
                  <a:cubicBezTo>
                    <a:pt x="409" y="44"/>
                    <a:pt x="325" y="0"/>
                    <a:pt x="24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3"/>
            <p:cNvSpPr/>
            <p:nvPr/>
          </p:nvSpPr>
          <p:spPr>
            <a:xfrm>
              <a:off x="4421650" y="4394425"/>
              <a:ext cx="56750" cy="120100"/>
            </a:xfrm>
            <a:custGeom>
              <a:avLst/>
              <a:gdLst/>
              <a:ahLst/>
              <a:cxnLst/>
              <a:rect l="l" t="t" r="r" b="b"/>
              <a:pathLst>
                <a:path w="2270" h="4804" extrusionOk="0">
                  <a:moveTo>
                    <a:pt x="267" y="0"/>
                  </a:moveTo>
                  <a:cubicBezTo>
                    <a:pt x="234" y="0"/>
                    <a:pt x="201" y="11"/>
                    <a:pt x="168" y="34"/>
                  </a:cubicBezTo>
                  <a:cubicBezTo>
                    <a:pt x="34" y="100"/>
                    <a:pt x="1" y="200"/>
                    <a:pt x="34" y="334"/>
                  </a:cubicBezTo>
                  <a:cubicBezTo>
                    <a:pt x="368" y="1068"/>
                    <a:pt x="701" y="1768"/>
                    <a:pt x="1035" y="2535"/>
                  </a:cubicBezTo>
                  <a:cubicBezTo>
                    <a:pt x="1369" y="3303"/>
                    <a:pt x="1702" y="4037"/>
                    <a:pt x="2102" y="4737"/>
                  </a:cubicBezTo>
                  <a:cubicBezTo>
                    <a:pt x="2136" y="4804"/>
                    <a:pt x="2169" y="4804"/>
                    <a:pt x="2203" y="4804"/>
                  </a:cubicBezTo>
                  <a:cubicBezTo>
                    <a:pt x="2269" y="4737"/>
                    <a:pt x="2269" y="4704"/>
                    <a:pt x="2269" y="4670"/>
                  </a:cubicBezTo>
                  <a:cubicBezTo>
                    <a:pt x="2002" y="3870"/>
                    <a:pt x="1702" y="3136"/>
                    <a:pt x="1369" y="2369"/>
                  </a:cubicBezTo>
                  <a:cubicBezTo>
                    <a:pt x="1035" y="1635"/>
                    <a:pt x="768" y="868"/>
                    <a:pt x="435" y="134"/>
                  </a:cubicBezTo>
                  <a:cubicBezTo>
                    <a:pt x="390" y="45"/>
                    <a:pt x="331" y="0"/>
                    <a:pt x="267"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3"/>
            <p:cNvSpPr/>
            <p:nvPr/>
          </p:nvSpPr>
          <p:spPr>
            <a:xfrm>
              <a:off x="4464200" y="4376225"/>
              <a:ext cx="37550" cy="78275"/>
            </a:xfrm>
            <a:custGeom>
              <a:avLst/>
              <a:gdLst/>
              <a:ahLst/>
              <a:cxnLst/>
              <a:rect l="l" t="t" r="r" b="b"/>
              <a:pathLst>
                <a:path w="1502" h="3131" extrusionOk="0">
                  <a:moveTo>
                    <a:pt x="244" y="1"/>
                  </a:moveTo>
                  <a:cubicBezTo>
                    <a:pt x="220" y="1"/>
                    <a:pt x="195" y="9"/>
                    <a:pt x="167" y="28"/>
                  </a:cubicBezTo>
                  <a:cubicBezTo>
                    <a:pt x="34" y="95"/>
                    <a:pt x="0" y="195"/>
                    <a:pt x="34" y="295"/>
                  </a:cubicBezTo>
                  <a:cubicBezTo>
                    <a:pt x="267" y="795"/>
                    <a:pt x="467" y="1262"/>
                    <a:pt x="667" y="1729"/>
                  </a:cubicBezTo>
                  <a:cubicBezTo>
                    <a:pt x="867" y="2196"/>
                    <a:pt x="1101" y="2630"/>
                    <a:pt x="1334" y="3097"/>
                  </a:cubicBezTo>
                  <a:cubicBezTo>
                    <a:pt x="1368" y="3130"/>
                    <a:pt x="1435" y="3130"/>
                    <a:pt x="1468" y="3130"/>
                  </a:cubicBezTo>
                  <a:cubicBezTo>
                    <a:pt x="1501" y="3097"/>
                    <a:pt x="1501" y="3063"/>
                    <a:pt x="1501" y="3030"/>
                  </a:cubicBezTo>
                  <a:cubicBezTo>
                    <a:pt x="1368" y="2530"/>
                    <a:pt x="1234" y="2029"/>
                    <a:pt x="1001" y="1562"/>
                  </a:cubicBezTo>
                  <a:cubicBezTo>
                    <a:pt x="801" y="1095"/>
                    <a:pt x="634" y="595"/>
                    <a:pt x="434" y="128"/>
                  </a:cubicBezTo>
                  <a:cubicBezTo>
                    <a:pt x="362" y="56"/>
                    <a:pt x="307" y="1"/>
                    <a:pt x="244"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3"/>
            <p:cNvSpPr/>
            <p:nvPr/>
          </p:nvSpPr>
          <p:spPr>
            <a:xfrm>
              <a:off x="4510050" y="4353250"/>
              <a:ext cx="37550" cy="78725"/>
            </a:xfrm>
            <a:custGeom>
              <a:avLst/>
              <a:gdLst/>
              <a:ahLst/>
              <a:cxnLst/>
              <a:rect l="l" t="t" r="r" b="b"/>
              <a:pathLst>
                <a:path w="1502" h="3149" extrusionOk="0">
                  <a:moveTo>
                    <a:pt x="238" y="1"/>
                  </a:moveTo>
                  <a:cubicBezTo>
                    <a:pt x="215" y="1"/>
                    <a:pt x="191" y="5"/>
                    <a:pt x="168" y="13"/>
                  </a:cubicBezTo>
                  <a:cubicBezTo>
                    <a:pt x="34" y="113"/>
                    <a:pt x="1" y="180"/>
                    <a:pt x="34" y="313"/>
                  </a:cubicBezTo>
                  <a:cubicBezTo>
                    <a:pt x="268" y="813"/>
                    <a:pt x="468" y="1247"/>
                    <a:pt x="668" y="1714"/>
                  </a:cubicBezTo>
                  <a:cubicBezTo>
                    <a:pt x="868" y="2181"/>
                    <a:pt x="1102" y="2648"/>
                    <a:pt x="1335" y="3115"/>
                  </a:cubicBezTo>
                  <a:cubicBezTo>
                    <a:pt x="1368" y="3148"/>
                    <a:pt x="1435" y="3148"/>
                    <a:pt x="1469" y="3148"/>
                  </a:cubicBezTo>
                  <a:cubicBezTo>
                    <a:pt x="1502" y="3115"/>
                    <a:pt x="1502" y="3048"/>
                    <a:pt x="1502" y="3015"/>
                  </a:cubicBezTo>
                  <a:cubicBezTo>
                    <a:pt x="1368" y="2515"/>
                    <a:pt x="1202" y="2014"/>
                    <a:pt x="1002" y="1547"/>
                  </a:cubicBezTo>
                  <a:cubicBezTo>
                    <a:pt x="801" y="1114"/>
                    <a:pt x="635" y="613"/>
                    <a:pt x="434" y="146"/>
                  </a:cubicBezTo>
                  <a:cubicBezTo>
                    <a:pt x="384" y="44"/>
                    <a:pt x="313" y="1"/>
                    <a:pt x="238"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3"/>
            <p:cNvSpPr/>
            <p:nvPr/>
          </p:nvSpPr>
          <p:spPr>
            <a:xfrm>
              <a:off x="4556750" y="4328325"/>
              <a:ext cx="37550" cy="78625"/>
            </a:xfrm>
            <a:custGeom>
              <a:avLst/>
              <a:gdLst/>
              <a:ahLst/>
              <a:cxnLst/>
              <a:rect l="l" t="t" r="r" b="b"/>
              <a:pathLst>
                <a:path w="1502" h="3145" extrusionOk="0">
                  <a:moveTo>
                    <a:pt x="221" y="0"/>
                  </a:moveTo>
                  <a:cubicBezTo>
                    <a:pt x="203" y="0"/>
                    <a:pt x="185" y="3"/>
                    <a:pt x="168" y="9"/>
                  </a:cubicBezTo>
                  <a:cubicBezTo>
                    <a:pt x="68" y="109"/>
                    <a:pt x="1" y="176"/>
                    <a:pt x="68" y="309"/>
                  </a:cubicBezTo>
                  <a:cubicBezTo>
                    <a:pt x="268" y="810"/>
                    <a:pt x="468" y="1243"/>
                    <a:pt x="668" y="1710"/>
                  </a:cubicBezTo>
                  <a:cubicBezTo>
                    <a:pt x="901" y="2177"/>
                    <a:pt x="1102" y="2644"/>
                    <a:pt x="1335" y="3078"/>
                  </a:cubicBezTo>
                  <a:cubicBezTo>
                    <a:pt x="1402" y="3145"/>
                    <a:pt x="1435" y="3145"/>
                    <a:pt x="1469" y="3145"/>
                  </a:cubicBezTo>
                  <a:cubicBezTo>
                    <a:pt x="1502" y="3078"/>
                    <a:pt x="1502" y="3045"/>
                    <a:pt x="1502" y="3011"/>
                  </a:cubicBezTo>
                  <a:cubicBezTo>
                    <a:pt x="1402" y="2511"/>
                    <a:pt x="1235" y="2011"/>
                    <a:pt x="1002" y="1544"/>
                  </a:cubicBezTo>
                  <a:cubicBezTo>
                    <a:pt x="801" y="1110"/>
                    <a:pt x="635" y="610"/>
                    <a:pt x="434" y="143"/>
                  </a:cubicBezTo>
                  <a:cubicBezTo>
                    <a:pt x="380" y="60"/>
                    <a:pt x="302" y="0"/>
                    <a:pt x="221"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3"/>
            <p:cNvSpPr/>
            <p:nvPr/>
          </p:nvSpPr>
          <p:spPr>
            <a:xfrm>
              <a:off x="4598450" y="4310725"/>
              <a:ext cx="38400" cy="78725"/>
            </a:xfrm>
            <a:custGeom>
              <a:avLst/>
              <a:gdLst/>
              <a:ahLst/>
              <a:cxnLst/>
              <a:rect l="l" t="t" r="r" b="b"/>
              <a:pathLst>
                <a:path w="1536" h="3149" extrusionOk="0">
                  <a:moveTo>
                    <a:pt x="242" y="1"/>
                  </a:moveTo>
                  <a:cubicBezTo>
                    <a:pt x="217" y="1"/>
                    <a:pt x="191" y="5"/>
                    <a:pt x="167" y="13"/>
                  </a:cubicBezTo>
                  <a:cubicBezTo>
                    <a:pt x="67" y="79"/>
                    <a:pt x="1" y="179"/>
                    <a:pt x="67" y="313"/>
                  </a:cubicBezTo>
                  <a:cubicBezTo>
                    <a:pt x="268" y="813"/>
                    <a:pt x="468" y="1247"/>
                    <a:pt x="668" y="1714"/>
                  </a:cubicBezTo>
                  <a:cubicBezTo>
                    <a:pt x="901" y="2181"/>
                    <a:pt x="1101" y="2614"/>
                    <a:pt x="1335" y="3081"/>
                  </a:cubicBezTo>
                  <a:cubicBezTo>
                    <a:pt x="1402" y="3148"/>
                    <a:pt x="1435" y="3148"/>
                    <a:pt x="1468" y="3148"/>
                  </a:cubicBezTo>
                  <a:cubicBezTo>
                    <a:pt x="1535" y="3081"/>
                    <a:pt x="1535" y="3048"/>
                    <a:pt x="1535" y="3015"/>
                  </a:cubicBezTo>
                  <a:cubicBezTo>
                    <a:pt x="1402" y="2514"/>
                    <a:pt x="1235" y="2014"/>
                    <a:pt x="1035" y="1547"/>
                  </a:cubicBezTo>
                  <a:cubicBezTo>
                    <a:pt x="801" y="1080"/>
                    <a:pt x="634" y="580"/>
                    <a:pt x="434" y="146"/>
                  </a:cubicBezTo>
                  <a:cubicBezTo>
                    <a:pt x="409" y="44"/>
                    <a:pt x="325" y="1"/>
                    <a:pt x="24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3"/>
            <p:cNvSpPr/>
            <p:nvPr/>
          </p:nvSpPr>
          <p:spPr>
            <a:xfrm>
              <a:off x="4651825" y="4284775"/>
              <a:ext cx="56725" cy="119675"/>
            </a:xfrm>
            <a:custGeom>
              <a:avLst/>
              <a:gdLst/>
              <a:ahLst/>
              <a:cxnLst/>
              <a:rect l="l" t="t" r="r" b="b"/>
              <a:pathLst>
                <a:path w="2269" h="4787" extrusionOk="0">
                  <a:moveTo>
                    <a:pt x="279" y="0"/>
                  </a:moveTo>
                  <a:cubicBezTo>
                    <a:pt x="241" y="0"/>
                    <a:pt x="202" y="15"/>
                    <a:pt x="167" y="50"/>
                  </a:cubicBezTo>
                  <a:cubicBezTo>
                    <a:pt x="67" y="117"/>
                    <a:pt x="1" y="217"/>
                    <a:pt x="67" y="317"/>
                  </a:cubicBezTo>
                  <a:cubicBezTo>
                    <a:pt x="401" y="1084"/>
                    <a:pt x="734" y="1784"/>
                    <a:pt x="1068" y="2552"/>
                  </a:cubicBezTo>
                  <a:cubicBezTo>
                    <a:pt x="1402" y="3286"/>
                    <a:pt x="1735" y="4053"/>
                    <a:pt x="2102" y="4753"/>
                  </a:cubicBezTo>
                  <a:cubicBezTo>
                    <a:pt x="2135" y="4787"/>
                    <a:pt x="2169" y="4787"/>
                    <a:pt x="2235" y="4787"/>
                  </a:cubicBezTo>
                  <a:cubicBezTo>
                    <a:pt x="2269" y="4753"/>
                    <a:pt x="2269" y="4720"/>
                    <a:pt x="2269" y="4687"/>
                  </a:cubicBezTo>
                  <a:cubicBezTo>
                    <a:pt x="2002" y="3886"/>
                    <a:pt x="1735" y="3119"/>
                    <a:pt x="1402" y="2385"/>
                  </a:cubicBezTo>
                  <a:cubicBezTo>
                    <a:pt x="1068" y="1618"/>
                    <a:pt x="768" y="884"/>
                    <a:pt x="434" y="117"/>
                  </a:cubicBezTo>
                  <a:cubicBezTo>
                    <a:pt x="412" y="51"/>
                    <a:pt x="348" y="0"/>
                    <a:pt x="279"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3"/>
            <p:cNvSpPr/>
            <p:nvPr/>
          </p:nvSpPr>
          <p:spPr>
            <a:xfrm>
              <a:off x="4693525" y="4266675"/>
              <a:ext cx="37550" cy="78575"/>
            </a:xfrm>
            <a:custGeom>
              <a:avLst/>
              <a:gdLst/>
              <a:ahLst/>
              <a:cxnLst/>
              <a:rect l="l" t="t" r="r" b="b"/>
              <a:pathLst>
                <a:path w="1502" h="3143" extrusionOk="0">
                  <a:moveTo>
                    <a:pt x="210" y="0"/>
                  </a:moveTo>
                  <a:cubicBezTo>
                    <a:pt x="195" y="0"/>
                    <a:pt x="181" y="2"/>
                    <a:pt x="167" y="7"/>
                  </a:cubicBezTo>
                  <a:cubicBezTo>
                    <a:pt x="34" y="107"/>
                    <a:pt x="0" y="173"/>
                    <a:pt x="34" y="307"/>
                  </a:cubicBezTo>
                  <a:cubicBezTo>
                    <a:pt x="267" y="807"/>
                    <a:pt x="467" y="1274"/>
                    <a:pt x="668" y="1741"/>
                  </a:cubicBezTo>
                  <a:cubicBezTo>
                    <a:pt x="868" y="2175"/>
                    <a:pt x="1101" y="2642"/>
                    <a:pt x="1335" y="3109"/>
                  </a:cubicBezTo>
                  <a:cubicBezTo>
                    <a:pt x="1401" y="3142"/>
                    <a:pt x="1435" y="3142"/>
                    <a:pt x="1468" y="3142"/>
                  </a:cubicBezTo>
                  <a:cubicBezTo>
                    <a:pt x="1501" y="3109"/>
                    <a:pt x="1501" y="3076"/>
                    <a:pt x="1501" y="3009"/>
                  </a:cubicBezTo>
                  <a:cubicBezTo>
                    <a:pt x="1401" y="2508"/>
                    <a:pt x="1235" y="2008"/>
                    <a:pt x="1001" y="1574"/>
                  </a:cubicBezTo>
                  <a:cubicBezTo>
                    <a:pt x="801" y="1107"/>
                    <a:pt x="634" y="607"/>
                    <a:pt x="434" y="140"/>
                  </a:cubicBezTo>
                  <a:cubicBezTo>
                    <a:pt x="405" y="83"/>
                    <a:pt x="302" y="0"/>
                    <a:pt x="21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3"/>
            <p:cNvSpPr/>
            <p:nvPr/>
          </p:nvSpPr>
          <p:spPr>
            <a:xfrm>
              <a:off x="4740225" y="4244025"/>
              <a:ext cx="38375" cy="78700"/>
            </a:xfrm>
            <a:custGeom>
              <a:avLst/>
              <a:gdLst/>
              <a:ahLst/>
              <a:cxnLst/>
              <a:rect l="l" t="t" r="r" b="b"/>
              <a:pathLst>
                <a:path w="1535" h="3148" extrusionOk="0">
                  <a:moveTo>
                    <a:pt x="242" y="0"/>
                  </a:moveTo>
                  <a:cubicBezTo>
                    <a:pt x="216" y="0"/>
                    <a:pt x="191" y="4"/>
                    <a:pt x="167" y="12"/>
                  </a:cubicBezTo>
                  <a:cubicBezTo>
                    <a:pt x="67" y="79"/>
                    <a:pt x="0" y="179"/>
                    <a:pt x="67" y="312"/>
                  </a:cubicBezTo>
                  <a:cubicBezTo>
                    <a:pt x="267" y="813"/>
                    <a:pt x="467" y="1246"/>
                    <a:pt x="668" y="1713"/>
                  </a:cubicBezTo>
                  <a:cubicBezTo>
                    <a:pt x="901" y="2180"/>
                    <a:pt x="1101" y="2647"/>
                    <a:pt x="1335" y="3081"/>
                  </a:cubicBezTo>
                  <a:cubicBezTo>
                    <a:pt x="1401" y="3148"/>
                    <a:pt x="1435" y="3148"/>
                    <a:pt x="1468" y="3148"/>
                  </a:cubicBezTo>
                  <a:cubicBezTo>
                    <a:pt x="1535" y="3081"/>
                    <a:pt x="1535" y="3048"/>
                    <a:pt x="1535" y="3014"/>
                  </a:cubicBezTo>
                  <a:cubicBezTo>
                    <a:pt x="1401" y="2514"/>
                    <a:pt x="1235" y="2013"/>
                    <a:pt x="1034" y="1546"/>
                  </a:cubicBezTo>
                  <a:cubicBezTo>
                    <a:pt x="801" y="1079"/>
                    <a:pt x="634" y="579"/>
                    <a:pt x="434" y="145"/>
                  </a:cubicBezTo>
                  <a:cubicBezTo>
                    <a:pt x="409" y="44"/>
                    <a:pt x="325" y="0"/>
                    <a:pt x="24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3"/>
            <p:cNvSpPr/>
            <p:nvPr/>
          </p:nvSpPr>
          <p:spPr>
            <a:xfrm>
              <a:off x="4786100" y="4219300"/>
              <a:ext cx="38375" cy="78400"/>
            </a:xfrm>
            <a:custGeom>
              <a:avLst/>
              <a:gdLst/>
              <a:ahLst/>
              <a:cxnLst/>
              <a:rect l="l" t="t" r="r" b="b"/>
              <a:pathLst>
                <a:path w="1535" h="3136" extrusionOk="0">
                  <a:moveTo>
                    <a:pt x="167" y="0"/>
                  </a:moveTo>
                  <a:cubicBezTo>
                    <a:pt x="67" y="67"/>
                    <a:pt x="0" y="167"/>
                    <a:pt x="67" y="301"/>
                  </a:cubicBezTo>
                  <a:cubicBezTo>
                    <a:pt x="267" y="768"/>
                    <a:pt x="467" y="1235"/>
                    <a:pt x="667" y="1702"/>
                  </a:cubicBezTo>
                  <a:cubicBezTo>
                    <a:pt x="901" y="2169"/>
                    <a:pt x="1101" y="2602"/>
                    <a:pt x="1334" y="3069"/>
                  </a:cubicBezTo>
                  <a:cubicBezTo>
                    <a:pt x="1401" y="3136"/>
                    <a:pt x="1434" y="3136"/>
                    <a:pt x="1468" y="3136"/>
                  </a:cubicBezTo>
                  <a:cubicBezTo>
                    <a:pt x="1534" y="3069"/>
                    <a:pt x="1534" y="3036"/>
                    <a:pt x="1534" y="3002"/>
                  </a:cubicBezTo>
                  <a:cubicBezTo>
                    <a:pt x="1401" y="2502"/>
                    <a:pt x="1234" y="2002"/>
                    <a:pt x="1034" y="1535"/>
                  </a:cubicBezTo>
                  <a:cubicBezTo>
                    <a:pt x="801" y="1068"/>
                    <a:pt x="634" y="567"/>
                    <a:pt x="434" y="134"/>
                  </a:cubicBezTo>
                  <a:cubicBezTo>
                    <a:pt x="400" y="34"/>
                    <a:pt x="267" y="0"/>
                    <a:pt x="167"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3"/>
            <p:cNvSpPr/>
            <p:nvPr/>
          </p:nvSpPr>
          <p:spPr>
            <a:xfrm>
              <a:off x="4829450" y="4201100"/>
              <a:ext cx="37550" cy="78275"/>
            </a:xfrm>
            <a:custGeom>
              <a:avLst/>
              <a:gdLst/>
              <a:ahLst/>
              <a:cxnLst/>
              <a:rect l="l" t="t" r="r" b="b"/>
              <a:pathLst>
                <a:path w="1502" h="3131" extrusionOk="0">
                  <a:moveTo>
                    <a:pt x="235" y="1"/>
                  </a:moveTo>
                  <a:cubicBezTo>
                    <a:pt x="210" y="1"/>
                    <a:pt x="186" y="9"/>
                    <a:pt x="167" y="28"/>
                  </a:cubicBezTo>
                  <a:cubicBezTo>
                    <a:pt x="34" y="95"/>
                    <a:pt x="1" y="195"/>
                    <a:pt x="34" y="295"/>
                  </a:cubicBezTo>
                  <a:cubicBezTo>
                    <a:pt x="234" y="795"/>
                    <a:pt x="434" y="1262"/>
                    <a:pt x="668" y="1729"/>
                  </a:cubicBezTo>
                  <a:cubicBezTo>
                    <a:pt x="868" y="2196"/>
                    <a:pt x="1068" y="2630"/>
                    <a:pt x="1335" y="3097"/>
                  </a:cubicBezTo>
                  <a:cubicBezTo>
                    <a:pt x="1368" y="3130"/>
                    <a:pt x="1402" y="3130"/>
                    <a:pt x="1468" y="3130"/>
                  </a:cubicBezTo>
                  <a:cubicBezTo>
                    <a:pt x="1502" y="3097"/>
                    <a:pt x="1502" y="3063"/>
                    <a:pt x="1502" y="3030"/>
                  </a:cubicBezTo>
                  <a:cubicBezTo>
                    <a:pt x="1368" y="2530"/>
                    <a:pt x="1201" y="2029"/>
                    <a:pt x="1001" y="1562"/>
                  </a:cubicBezTo>
                  <a:cubicBezTo>
                    <a:pt x="801" y="1095"/>
                    <a:pt x="634" y="595"/>
                    <a:pt x="401" y="128"/>
                  </a:cubicBezTo>
                  <a:cubicBezTo>
                    <a:pt x="377" y="56"/>
                    <a:pt x="301" y="1"/>
                    <a:pt x="235"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3"/>
            <p:cNvSpPr/>
            <p:nvPr/>
          </p:nvSpPr>
          <p:spPr>
            <a:xfrm>
              <a:off x="4876150" y="4182300"/>
              <a:ext cx="56725" cy="119575"/>
            </a:xfrm>
            <a:custGeom>
              <a:avLst/>
              <a:gdLst/>
              <a:ahLst/>
              <a:cxnLst/>
              <a:rect l="l" t="t" r="r" b="b"/>
              <a:pathLst>
                <a:path w="2269" h="4783" extrusionOk="0">
                  <a:moveTo>
                    <a:pt x="242" y="0"/>
                  </a:moveTo>
                  <a:cubicBezTo>
                    <a:pt x="217" y="0"/>
                    <a:pt x="192" y="4"/>
                    <a:pt x="167" y="13"/>
                  </a:cubicBezTo>
                  <a:cubicBezTo>
                    <a:pt x="34" y="113"/>
                    <a:pt x="1" y="179"/>
                    <a:pt x="34" y="313"/>
                  </a:cubicBezTo>
                  <a:cubicBezTo>
                    <a:pt x="368" y="1047"/>
                    <a:pt x="701" y="1781"/>
                    <a:pt x="1035" y="2514"/>
                  </a:cubicBezTo>
                  <a:cubicBezTo>
                    <a:pt x="1368" y="3282"/>
                    <a:pt x="1702" y="4015"/>
                    <a:pt x="2102" y="4716"/>
                  </a:cubicBezTo>
                  <a:cubicBezTo>
                    <a:pt x="2135" y="4783"/>
                    <a:pt x="2169" y="4783"/>
                    <a:pt x="2202" y="4783"/>
                  </a:cubicBezTo>
                  <a:cubicBezTo>
                    <a:pt x="2269" y="4716"/>
                    <a:pt x="2269" y="4683"/>
                    <a:pt x="2269" y="4649"/>
                  </a:cubicBezTo>
                  <a:cubicBezTo>
                    <a:pt x="2002" y="3849"/>
                    <a:pt x="1702" y="3115"/>
                    <a:pt x="1368" y="2348"/>
                  </a:cubicBezTo>
                  <a:cubicBezTo>
                    <a:pt x="1035" y="1614"/>
                    <a:pt x="768" y="847"/>
                    <a:pt x="434" y="113"/>
                  </a:cubicBezTo>
                  <a:cubicBezTo>
                    <a:pt x="384" y="38"/>
                    <a:pt x="315" y="0"/>
                    <a:pt x="24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3"/>
            <p:cNvSpPr/>
            <p:nvPr/>
          </p:nvSpPr>
          <p:spPr>
            <a:xfrm>
              <a:off x="4917850" y="4164800"/>
              <a:ext cx="37550" cy="78700"/>
            </a:xfrm>
            <a:custGeom>
              <a:avLst/>
              <a:gdLst/>
              <a:ahLst/>
              <a:cxnLst/>
              <a:rect l="l" t="t" r="r" b="b"/>
              <a:pathLst>
                <a:path w="1502" h="3148" extrusionOk="0">
                  <a:moveTo>
                    <a:pt x="238" y="0"/>
                  </a:moveTo>
                  <a:cubicBezTo>
                    <a:pt x="215" y="0"/>
                    <a:pt x="191" y="4"/>
                    <a:pt x="167" y="12"/>
                  </a:cubicBezTo>
                  <a:cubicBezTo>
                    <a:pt x="34" y="79"/>
                    <a:pt x="0" y="179"/>
                    <a:pt x="34" y="312"/>
                  </a:cubicBezTo>
                  <a:cubicBezTo>
                    <a:pt x="234" y="813"/>
                    <a:pt x="467" y="1246"/>
                    <a:pt x="668" y="1713"/>
                  </a:cubicBezTo>
                  <a:cubicBezTo>
                    <a:pt x="868" y="2180"/>
                    <a:pt x="1068" y="2614"/>
                    <a:pt x="1335" y="3081"/>
                  </a:cubicBezTo>
                  <a:cubicBezTo>
                    <a:pt x="1368" y="3148"/>
                    <a:pt x="1401" y="3148"/>
                    <a:pt x="1468" y="3148"/>
                  </a:cubicBezTo>
                  <a:cubicBezTo>
                    <a:pt x="1502" y="3081"/>
                    <a:pt x="1502" y="3048"/>
                    <a:pt x="1502" y="3014"/>
                  </a:cubicBezTo>
                  <a:cubicBezTo>
                    <a:pt x="1368" y="2514"/>
                    <a:pt x="1201" y="2014"/>
                    <a:pt x="1001" y="1547"/>
                  </a:cubicBezTo>
                  <a:cubicBezTo>
                    <a:pt x="801" y="1080"/>
                    <a:pt x="634" y="579"/>
                    <a:pt x="434" y="146"/>
                  </a:cubicBezTo>
                  <a:cubicBezTo>
                    <a:pt x="383" y="44"/>
                    <a:pt x="313" y="0"/>
                    <a:pt x="238"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3"/>
            <p:cNvSpPr/>
            <p:nvPr/>
          </p:nvSpPr>
          <p:spPr>
            <a:xfrm>
              <a:off x="4963725" y="4140900"/>
              <a:ext cx="37550" cy="78425"/>
            </a:xfrm>
            <a:custGeom>
              <a:avLst/>
              <a:gdLst/>
              <a:ahLst/>
              <a:cxnLst/>
              <a:rect l="l" t="t" r="r" b="b"/>
              <a:pathLst>
                <a:path w="1502" h="3137" extrusionOk="0">
                  <a:moveTo>
                    <a:pt x="167" y="1"/>
                  </a:moveTo>
                  <a:cubicBezTo>
                    <a:pt x="33" y="101"/>
                    <a:pt x="0" y="168"/>
                    <a:pt x="33" y="301"/>
                  </a:cubicBezTo>
                  <a:cubicBezTo>
                    <a:pt x="234" y="801"/>
                    <a:pt x="467" y="1235"/>
                    <a:pt x="667" y="1702"/>
                  </a:cubicBezTo>
                  <a:cubicBezTo>
                    <a:pt x="867" y="2169"/>
                    <a:pt x="1068" y="2636"/>
                    <a:pt x="1334" y="3070"/>
                  </a:cubicBezTo>
                  <a:cubicBezTo>
                    <a:pt x="1368" y="3136"/>
                    <a:pt x="1401" y="3136"/>
                    <a:pt x="1468" y="3136"/>
                  </a:cubicBezTo>
                  <a:cubicBezTo>
                    <a:pt x="1501" y="3070"/>
                    <a:pt x="1501" y="3036"/>
                    <a:pt x="1501" y="3003"/>
                  </a:cubicBezTo>
                  <a:cubicBezTo>
                    <a:pt x="1368" y="2503"/>
                    <a:pt x="1201" y="2002"/>
                    <a:pt x="1001" y="1535"/>
                  </a:cubicBezTo>
                  <a:cubicBezTo>
                    <a:pt x="801" y="1102"/>
                    <a:pt x="634" y="601"/>
                    <a:pt x="434" y="134"/>
                  </a:cubicBezTo>
                  <a:cubicBezTo>
                    <a:pt x="367" y="34"/>
                    <a:pt x="267" y="1"/>
                    <a:pt x="167"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3"/>
            <p:cNvSpPr/>
            <p:nvPr/>
          </p:nvSpPr>
          <p:spPr>
            <a:xfrm>
              <a:off x="5010425" y="4116425"/>
              <a:ext cx="37550" cy="78700"/>
            </a:xfrm>
            <a:custGeom>
              <a:avLst/>
              <a:gdLst/>
              <a:ahLst/>
              <a:cxnLst/>
              <a:rect l="l" t="t" r="r" b="b"/>
              <a:pathLst>
                <a:path w="1502" h="3148" extrusionOk="0">
                  <a:moveTo>
                    <a:pt x="242" y="0"/>
                  </a:moveTo>
                  <a:cubicBezTo>
                    <a:pt x="216" y="0"/>
                    <a:pt x="191" y="5"/>
                    <a:pt x="167" y="12"/>
                  </a:cubicBezTo>
                  <a:cubicBezTo>
                    <a:pt x="33" y="112"/>
                    <a:pt x="0" y="179"/>
                    <a:pt x="33" y="313"/>
                  </a:cubicBezTo>
                  <a:cubicBezTo>
                    <a:pt x="267" y="813"/>
                    <a:pt x="467" y="1280"/>
                    <a:pt x="667" y="1714"/>
                  </a:cubicBezTo>
                  <a:cubicBezTo>
                    <a:pt x="867" y="2181"/>
                    <a:pt x="1101" y="2648"/>
                    <a:pt x="1334" y="3115"/>
                  </a:cubicBezTo>
                  <a:cubicBezTo>
                    <a:pt x="1368" y="3148"/>
                    <a:pt x="1434" y="3148"/>
                    <a:pt x="1468" y="3148"/>
                  </a:cubicBezTo>
                  <a:cubicBezTo>
                    <a:pt x="1501" y="3115"/>
                    <a:pt x="1501" y="3081"/>
                    <a:pt x="1501" y="3015"/>
                  </a:cubicBezTo>
                  <a:cubicBezTo>
                    <a:pt x="1368" y="2514"/>
                    <a:pt x="1234" y="2014"/>
                    <a:pt x="1001" y="1547"/>
                  </a:cubicBezTo>
                  <a:cubicBezTo>
                    <a:pt x="801" y="1113"/>
                    <a:pt x="634" y="613"/>
                    <a:pt x="434" y="146"/>
                  </a:cubicBezTo>
                  <a:cubicBezTo>
                    <a:pt x="408" y="44"/>
                    <a:pt x="324" y="0"/>
                    <a:pt x="24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3"/>
            <p:cNvSpPr/>
            <p:nvPr/>
          </p:nvSpPr>
          <p:spPr>
            <a:xfrm>
              <a:off x="5052950" y="4098375"/>
              <a:ext cx="38375" cy="78425"/>
            </a:xfrm>
            <a:custGeom>
              <a:avLst/>
              <a:gdLst/>
              <a:ahLst/>
              <a:cxnLst/>
              <a:rect l="l" t="t" r="r" b="b"/>
              <a:pathLst>
                <a:path w="1535" h="3137" extrusionOk="0">
                  <a:moveTo>
                    <a:pt x="167" y="1"/>
                  </a:moveTo>
                  <a:cubicBezTo>
                    <a:pt x="67" y="67"/>
                    <a:pt x="0" y="167"/>
                    <a:pt x="67" y="301"/>
                  </a:cubicBezTo>
                  <a:cubicBezTo>
                    <a:pt x="267" y="801"/>
                    <a:pt x="467" y="1235"/>
                    <a:pt x="667" y="1702"/>
                  </a:cubicBezTo>
                  <a:cubicBezTo>
                    <a:pt x="901" y="2169"/>
                    <a:pt x="1101" y="2636"/>
                    <a:pt x="1335" y="3069"/>
                  </a:cubicBezTo>
                  <a:cubicBezTo>
                    <a:pt x="1401" y="3136"/>
                    <a:pt x="1435" y="3136"/>
                    <a:pt x="1468" y="3136"/>
                  </a:cubicBezTo>
                  <a:cubicBezTo>
                    <a:pt x="1535" y="3069"/>
                    <a:pt x="1535" y="3036"/>
                    <a:pt x="1535" y="3003"/>
                  </a:cubicBezTo>
                  <a:cubicBezTo>
                    <a:pt x="1401" y="2502"/>
                    <a:pt x="1235" y="2002"/>
                    <a:pt x="1034" y="1535"/>
                  </a:cubicBezTo>
                  <a:cubicBezTo>
                    <a:pt x="801" y="1068"/>
                    <a:pt x="634" y="568"/>
                    <a:pt x="434" y="134"/>
                  </a:cubicBezTo>
                  <a:cubicBezTo>
                    <a:pt x="401" y="34"/>
                    <a:pt x="267" y="1"/>
                    <a:pt x="167"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3"/>
            <p:cNvSpPr/>
            <p:nvPr/>
          </p:nvSpPr>
          <p:spPr>
            <a:xfrm>
              <a:off x="4496725" y="4540775"/>
              <a:ext cx="45050" cy="42750"/>
            </a:xfrm>
            <a:custGeom>
              <a:avLst/>
              <a:gdLst/>
              <a:ahLst/>
              <a:cxnLst/>
              <a:rect l="l" t="t" r="r" b="b"/>
              <a:pathLst>
                <a:path w="1802" h="1710" extrusionOk="0">
                  <a:moveTo>
                    <a:pt x="805" y="0"/>
                  </a:moveTo>
                  <a:cubicBezTo>
                    <a:pt x="715" y="0"/>
                    <a:pt x="624" y="16"/>
                    <a:pt x="534" y="51"/>
                  </a:cubicBezTo>
                  <a:cubicBezTo>
                    <a:pt x="167" y="217"/>
                    <a:pt x="0" y="718"/>
                    <a:pt x="200" y="1151"/>
                  </a:cubicBezTo>
                  <a:cubicBezTo>
                    <a:pt x="379" y="1509"/>
                    <a:pt x="675" y="1710"/>
                    <a:pt x="983" y="1710"/>
                  </a:cubicBezTo>
                  <a:cubicBezTo>
                    <a:pt x="1078" y="1710"/>
                    <a:pt x="1174" y="1691"/>
                    <a:pt x="1268" y="1652"/>
                  </a:cubicBezTo>
                  <a:cubicBezTo>
                    <a:pt x="1635" y="1485"/>
                    <a:pt x="1801" y="985"/>
                    <a:pt x="1601" y="551"/>
                  </a:cubicBezTo>
                  <a:cubicBezTo>
                    <a:pt x="1469" y="234"/>
                    <a:pt x="1148" y="0"/>
                    <a:pt x="8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3"/>
            <p:cNvSpPr/>
            <p:nvPr/>
          </p:nvSpPr>
          <p:spPr>
            <a:xfrm>
              <a:off x="4687675" y="4457375"/>
              <a:ext cx="45075" cy="42775"/>
            </a:xfrm>
            <a:custGeom>
              <a:avLst/>
              <a:gdLst/>
              <a:ahLst/>
              <a:cxnLst/>
              <a:rect l="l" t="t" r="r" b="b"/>
              <a:pathLst>
                <a:path w="1803" h="1711" extrusionOk="0">
                  <a:moveTo>
                    <a:pt x="772" y="0"/>
                  </a:moveTo>
                  <a:cubicBezTo>
                    <a:pt x="691" y="0"/>
                    <a:pt x="611" y="16"/>
                    <a:pt x="535" y="51"/>
                  </a:cubicBezTo>
                  <a:cubicBezTo>
                    <a:pt x="168" y="218"/>
                    <a:pt x="1" y="718"/>
                    <a:pt x="201" y="1152"/>
                  </a:cubicBezTo>
                  <a:cubicBezTo>
                    <a:pt x="354" y="1509"/>
                    <a:pt x="664" y="1710"/>
                    <a:pt x="965" y="1710"/>
                  </a:cubicBezTo>
                  <a:cubicBezTo>
                    <a:pt x="1057" y="1710"/>
                    <a:pt x="1149" y="1691"/>
                    <a:pt x="1235" y="1652"/>
                  </a:cubicBezTo>
                  <a:cubicBezTo>
                    <a:pt x="1635" y="1485"/>
                    <a:pt x="1802" y="985"/>
                    <a:pt x="1569" y="551"/>
                  </a:cubicBezTo>
                  <a:cubicBezTo>
                    <a:pt x="1410" y="234"/>
                    <a:pt x="1084" y="0"/>
                    <a:pt x="7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3"/>
            <p:cNvSpPr/>
            <p:nvPr/>
          </p:nvSpPr>
          <p:spPr>
            <a:xfrm>
              <a:off x="4562600" y="4496150"/>
              <a:ext cx="110100" cy="76800"/>
            </a:xfrm>
            <a:custGeom>
              <a:avLst/>
              <a:gdLst/>
              <a:ahLst/>
              <a:cxnLst/>
              <a:rect l="l" t="t" r="r" b="b"/>
              <a:pathLst>
                <a:path w="4404" h="3072" extrusionOk="0">
                  <a:moveTo>
                    <a:pt x="4170" y="1"/>
                  </a:moveTo>
                  <a:cubicBezTo>
                    <a:pt x="4070" y="1"/>
                    <a:pt x="4003" y="101"/>
                    <a:pt x="4003" y="168"/>
                  </a:cubicBezTo>
                  <a:cubicBezTo>
                    <a:pt x="4003" y="635"/>
                    <a:pt x="3870" y="1102"/>
                    <a:pt x="3670" y="1469"/>
                  </a:cubicBezTo>
                  <a:cubicBezTo>
                    <a:pt x="3469" y="1836"/>
                    <a:pt x="3136" y="2136"/>
                    <a:pt x="2702" y="2336"/>
                  </a:cubicBezTo>
                  <a:cubicBezTo>
                    <a:pt x="2462" y="2489"/>
                    <a:pt x="2179" y="2556"/>
                    <a:pt x="1900" y="2556"/>
                  </a:cubicBezTo>
                  <a:cubicBezTo>
                    <a:pt x="1752" y="2556"/>
                    <a:pt x="1606" y="2537"/>
                    <a:pt x="1468" y="2503"/>
                  </a:cubicBezTo>
                  <a:cubicBezTo>
                    <a:pt x="1034" y="2436"/>
                    <a:pt x="567" y="2236"/>
                    <a:pt x="234" y="1936"/>
                  </a:cubicBezTo>
                  <a:cubicBezTo>
                    <a:pt x="167" y="1902"/>
                    <a:pt x="134" y="1902"/>
                    <a:pt x="67" y="1902"/>
                  </a:cubicBezTo>
                  <a:cubicBezTo>
                    <a:pt x="0" y="1936"/>
                    <a:pt x="0" y="2002"/>
                    <a:pt x="34" y="2102"/>
                  </a:cubicBezTo>
                  <a:cubicBezTo>
                    <a:pt x="367" y="2503"/>
                    <a:pt x="801" y="2803"/>
                    <a:pt x="1335" y="2970"/>
                  </a:cubicBezTo>
                  <a:cubicBezTo>
                    <a:pt x="1550" y="3037"/>
                    <a:pt x="1776" y="3072"/>
                    <a:pt x="2002" y="3072"/>
                  </a:cubicBezTo>
                  <a:cubicBezTo>
                    <a:pt x="2336" y="3072"/>
                    <a:pt x="2670" y="2996"/>
                    <a:pt x="2969" y="2836"/>
                  </a:cubicBezTo>
                  <a:cubicBezTo>
                    <a:pt x="3469" y="2636"/>
                    <a:pt x="3870" y="2236"/>
                    <a:pt x="4137" y="1736"/>
                  </a:cubicBezTo>
                  <a:cubicBezTo>
                    <a:pt x="4370" y="1235"/>
                    <a:pt x="4403" y="668"/>
                    <a:pt x="4303" y="134"/>
                  </a:cubicBezTo>
                  <a:cubicBezTo>
                    <a:pt x="4303" y="68"/>
                    <a:pt x="4237" y="1"/>
                    <a:pt x="41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3"/>
            <p:cNvSpPr/>
            <p:nvPr/>
          </p:nvSpPr>
          <p:spPr>
            <a:xfrm>
              <a:off x="4711025" y="4492800"/>
              <a:ext cx="103450" cy="78425"/>
            </a:xfrm>
            <a:custGeom>
              <a:avLst/>
              <a:gdLst/>
              <a:ahLst/>
              <a:cxnLst/>
              <a:rect l="l" t="t" r="r" b="b"/>
              <a:pathLst>
                <a:path w="4138" h="3137" extrusionOk="0">
                  <a:moveTo>
                    <a:pt x="2381" y="1"/>
                  </a:moveTo>
                  <a:cubicBezTo>
                    <a:pt x="2086" y="1"/>
                    <a:pt x="1774" y="65"/>
                    <a:pt x="1469" y="202"/>
                  </a:cubicBezTo>
                  <a:cubicBezTo>
                    <a:pt x="501" y="602"/>
                    <a:pt x="1" y="1569"/>
                    <a:pt x="368" y="2303"/>
                  </a:cubicBezTo>
                  <a:cubicBezTo>
                    <a:pt x="597" y="2830"/>
                    <a:pt x="1156" y="3137"/>
                    <a:pt x="1798" y="3137"/>
                  </a:cubicBezTo>
                  <a:cubicBezTo>
                    <a:pt x="2090" y="3137"/>
                    <a:pt x="2400" y="3073"/>
                    <a:pt x="2703" y="2937"/>
                  </a:cubicBezTo>
                  <a:cubicBezTo>
                    <a:pt x="3637" y="2537"/>
                    <a:pt x="4137" y="1569"/>
                    <a:pt x="3804" y="802"/>
                  </a:cubicBezTo>
                  <a:cubicBezTo>
                    <a:pt x="3575" y="300"/>
                    <a:pt x="3019" y="1"/>
                    <a:pt x="238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3"/>
            <p:cNvSpPr/>
            <p:nvPr/>
          </p:nvSpPr>
          <p:spPr>
            <a:xfrm>
              <a:off x="4475875" y="4605400"/>
              <a:ext cx="103425" cy="78400"/>
            </a:xfrm>
            <a:custGeom>
              <a:avLst/>
              <a:gdLst/>
              <a:ahLst/>
              <a:cxnLst/>
              <a:rect l="l" t="t" r="r" b="b"/>
              <a:pathLst>
                <a:path w="4137" h="3136" extrusionOk="0">
                  <a:moveTo>
                    <a:pt x="2380" y="0"/>
                  </a:moveTo>
                  <a:cubicBezTo>
                    <a:pt x="2086" y="0"/>
                    <a:pt x="1773" y="64"/>
                    <a:pt x="1468" y="201"/>
                  </a:cubicBezTo>
                  <a:cubicBezTo>
                    <a:pt x="501" y="601"/>
                    <a:pt x="0" y="1569"/>
                    <a:pt x="334" y="2302"/>
                  </a:cubicBezTo>
                  <a:cubicBezTo>
                    <a:pt x="563" y="2829"/>
                    <a:pt x="1122" y="3136"/>
                    <a:pt x="1763" y="3136"/>
                  </a:cubicBezTo>
                  <a:cubicBezTo>
                    <a:pt x="2056" y="3136"/>
                    <a:pt x="2366" y="3072"/>
                    <a:pt x="2669" y="2936"/>
                  </a:cubicBezTo>
                  <a:cubicBezTo>
                    <a:pt x="3636" y="2536"/>
                    <a:pt x="4136" y="1569"/>
                    <a:pt x="3803" y="801"/>
                  </a:cubicBezTo>
                  <a:cubicBezTo>
                    <a:pt x="3575" y="299"/>
                    <a:pt x="3019" y="0"/>
                    <a:pt x="238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 name="Google Shape;90;p3"/>
          <p:cNvSpPr/>
          <p:nvPr/>
        </p:nvSpPr>
        <p:spPr>
          <a:xfrm>
            <a:off x="862297" y="657167"/>
            <a:ext cx="258588" cy="227996"/>
          </a:xfrm>
          <a:custGeom>
            <a:avLst/>
            <a:gdLst/>
            <a:ahLst/>
            <a:cxnLst/>
            <a:rect l="l" t="t" r="r" b="b"/>
            <a:pathLst>
              <a:path w="12136" h="10699" extrusionOk="0">
                <a:moveTo>
                  <a:pt x="6069" y="1"/>
                </a:moveTo>
                <a:cubicBezTo>
                  <a:pt x="3975" y="1"/>
                  <a:pt x="1990" y="1241"/>
                  <a:pt x="1135" y="3296"/>
                </a:cubicBezTo>
                <a:cubicBezTo>
                  <a:pt x="1" y="6041"/>
                  <a:pt x="1294" y="9165"/>
                  <a:pt x="4019" y="10299"/>
                </a:cubicBezTo>
                <a:cubicBezTo>
                  <a:pt x="4682" y="10570"/>
                  <a:pt x="5371" y="10698"/>
                  <a:pt x="6048" y="10698"/>
                </a:cubicBezTo>
                <a:cubicBezTo>
                  <a:pt x="8154" y="10698"/>
                  <a:pt x="10159" y="9456"/>
                  <a:pt x="11001" y="7394"/>
                </a:cubicBezTo>
                <a:cubicBezTo>
                  <a:pt x="12135" y="4669"/>
                  <a:pt x="10842" y="1546"/>
                  <a:pt x="8117" y="412"/>
                </a:cubicBezTo>
                <a:cubicBezTo>
                  <a:pt x="7447" y="133"/>
                  <a:pt x="6752" y="1"/>
                  <a:pt x="606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3"/>
          <p:cNvSpPr/>
          <p:nvPr/>
        </p:nvSpPr>
        <p:spPr>
          <a:xfrm>
            <a:off x="1094988" y="472896"/>
            <a:ext cx="99485" cy="87705"/>
          </a:xfrm>
          <a:custGeom>
            <a:avLst/>
            <a:gdLst/>
            <a:ahLst/>
            <a:cxnLst/>
            <a:rect l="l" t="t" r="r" b="b"/>
            <a:pathLst>
              <a:path w="12136" h="10699" extrusionOk="0">
                <a:moveTo>
                  <a:pt x="6069" y="1"/>
                </a:moveTo>
                <a:cubicBezTo>
                  <a:pt x="3975" y="1"/>
                  <a:pt x="1990" y="1241"/>
                  <a:pt x="1135" y="3296"/>
                </a:cubicBezTo>
                <a:cubicBezTo>
                  <a:pt x="1" y="6041"/>
                  <a:pt x="1294" y="9165"/>
                  <a:pt x="4019" y="10299"/>
                </a:cubicBezTo>
                <a:cubicBezTo>
                  <a:pt x="4682" y="10570"/>
                  <a:pt x="5371" y="10698"/>
                  <a:pt x="6048" y="10698"/>
                </a:cubicBezTo>
                <a:cubicBezTo>
                  <a:pt x="8154" y="10698"/>
                  <a:pt x="10159" y="9456"/>
                  <a:pt x="11001" y="7394"/>
                </a:cubicBezTo>
                <a:cubicBezTo>
                  <a:pt x="12135" y="4669"/>
                  <a:pt x="10842" y="1546"/>
                  <a:pt x="8117" y="412"/>
                </a:cubicBezTo>
                <a:cubicBezTo>
                  <a:pt x="7447" y="133"/>
                  <a:pt x="6752" y="1"/>
                  <a:pt x="606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3"/>
          <p:cNvSpPr/>
          <p:nvPr/>
        </p:nvSpPr>
        <p:spPr>
          <a:xfrm rot="-5400000">
            <a:off x="7108205" y="3166729"/>
            <a:ext cx="1119149" cy="2952450"/>
          </a:xfrm>
          <a:custGeom>
            <a:avLst/>
            <a:gdLst/>
            <a:ahLst/>
            <a:cxnLst/>
            <a:rect l="l" t="t" r="r" b="b"/>
            <a:pathLst>
              <a:path w="34097" h="89952" extrusionOk="0">
                <a:moveTo>
                  <a:pt x="6827" y="1"/>
                </a:moveTo>
                <a:cubicBezTo>
                  <a:pt x="4501" y="1"/>
                  <a:pt x="2262" y="226"/>
                  <a:pt x="338" y="633"/>
                </a:cubicBezTo>
                <a:lnTo>
                  <a:pt x="0" y="89951"/>
                </a:lnTo>
                <a:lnTo>
                  <a:pt x="8097" y="89812"/>
                </a:lnTo>
                <a:cubicBezTo>
                  <a:pt x="17327" y="89235"/>
                  <a:pt x="25980" y="83347"/>
                  <a:pt x="30058" y="75032"/>
                </a:cubicBezTo>
                <a:cubicBezTo>
                  <a:pt x="34096" y="66757"/>
                  <a:pt x="32763" y="55935"/>
                  <a:pt x="26338" y="49291"/>
                </a:cubicBezTo>
                <a:cubicBezTo>
                  <a:pt x="23653" y="46546"/>
                  <a:pt x="20271" y="44556"/>
                  <a:pt x="17645" y="41771"/>
                </a:cubicBezTo>
                <a:cubicBezTo>
                  <a:pt x="14999" y="38947"/>
                  <a:pt x="13129" y="34869"/>
                  <a:pt x="14502" y="31288"/>
                </a:cubicBezTo>
                <a:cubicBezTo>
                  <a:pt x="16093" y="27150"/>
                  <a:pt x="21086" y="25519"/>
                  <a:pt x="24011" y="22177"/>
                </a:cubicBezTo>
                <a:cubicBezTo>
                  <a:pt x="28327" y="17144"/>
                  <a:pt x="26796" y="8769"/>
                  <a:pt x="21842" y="4373"/>
                </a:cubicBezTo>
                <a:cubicBezTo>
                  <a:pt x="18358" y="1267"/>
                  <a:pt x="12345" y="1"/>
                  <a:pt x="682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ext 3">
  <p:cSld name="CUSTOM_7">
    <p:bg>
      <p:bgPr>
        <a:blipFill>
          <a:blip r:embed="rId2">
            <a:alphaModFix/>
          </a:blip>
          <a:stretch>
            <a:fillRect/>
          </a:stretch>
        </a:blipFill>
        <a:effectLst/>
      </p:bgPr>
    </p:bg>
    <p:spTree>
      <p:nvGrpSpPr>
        <p:cNvPr id="1" name="Shape 483"/>
        <p:cNvGrpSpPr/>
        <p:nvPr/>
      </p:nvGrpSpPr>
      <p:grpSpPr>
        <a:xfrm>
          <a:off x="0" y="0"/>
          <a:ext cx="0" cy="0"/>
          <a:chOff x="0" y="0"/>
          <a:chExt cx="0" cy="0"/>
        </a:xfrm>
      </p:grpSpPr>
      <p:sp>
        <p:nvSpPr>
          <p:cNvPr id="484" name="Google Shape;484;p23"/>
          <p:cNvSpPr txBox="1">
            <a:spLocks noGrp="1"/>
          </p:cNvSpPr>
          <p:nvPr>
            <p:ph type="subTitle" idx="1"/>
          </p:nvPr>
        </p:nvSpPr>
        <p:spPr>
          <a:xfrm flipH="1">
            <a:off x="4876599" y="3189900"/>
            <a:ext cx="3137100" cy="670500"/>
          </a:xfrm>
          <a:prstGeom prst="rect">
            <a:avLst/>
          </a:prstGeom>
        </p:spPr>
        <p:txBody>
          <a:bodyPr spcFirstLastPara="1" wrap="square" lIns="91425" tIns="91425" rIns="91425" bIns="91425" anchor="ctr" anchorCtr="0">
            <a:normAutofit/>
          </a:bodyPr>
          <a:lstStyle>
            <a:lvl1pPr lvl="0" rtl="0">
              <a:lnSpc>
                <a:spcPct val="100000"/>
              </a:lnSpc>
              <a:spcBef>
                <a:spcPts val="0"/>
              </a:spcBef>
              <a:spcAft>
                <a:spcPts val="0"/>
              </a:spcAft>
              <a:buSzPts val="1600"/>
              <a:buNone/>
              <a:defRPr sz="1400" b="0"/>
            </a:lvl1pPr>
            <a:lvl2pPr lvl="1" rtl="0">
              <a:lnSpc>
                <a:spcPct val="100000"/>
              </a:lnSpc>
              <a:spcBef>
                <a:spcPts val="0"/>
              </a:spcBef>
              <a:spcAft>
                <a:spcPts val="0"/>
              </a:spcAft>
              <a:buSzPts val="1400"/>
              <a:buNone/>
              <a:defRPr sz="1400"/>
            </a:lvl2pPr>
            <a:lvl3pPr lvl="2" rtl="0">
              <a:lnSpc>
                <a:spcPct val="100000"/>
              </a:lnSpc>
              <a:spcBef>
                <a:spcPts val="0"/>
              </a:spcBef>
              <a:spcAft>
                <a:spcPts val="0"/>
              </a:spcAft>
              <a:buSzPts val="1400"/>
              <a:buNone/>
              <a:defRPr sz="1400"/>
            </a:lvl3pPr>
            <a:lvl4pPr lvl="3" rtl="0">
              <a:lnSpc>
                <a:spcPct val="100000"/>
              </a:lnSpc>
              <a:spcBef>
                <a:spcPts val="0"/>
              </a:spcBef>
              <a:spcAft>
                <a:spcPts val="0"/>
              </a:spcAft>
              <a:buSzPts val="1400"/>
              <a:buNone/>
              <a:defRPr sz="1400"/>
            </a:lvl4pPr>
            <a:lvl5pPr lvl="4" rtl="0">
              <a:lnSpc>
                <a:spcPct val="100000"/>
              </a:lnSpc>
              <a:spcBef>
                <a:spcPts val="0"/>
              </a:spcBef>
              <a:spcAft>
                <a:spcPts val="0"/>
              </a:spcAft>
              <a:buSzPts val="1400"/>
              <a:buNone/>
              <a:defRPr sz="1400"/>
            </a:lvl5pPr>
            <a:lvl6pPr lvl="5" rtl="0">
              <a:lnSpc>
                <a:spcPct val="100000"/>
              </a:lnSpc>
              <a:spcBef>
                <a:spcPts val="0"/>
              </a:spcBef>
              <a:spcAft>
                <a:spcPts val="0"/>
              </a:spcAft>
              <a:buSzPts val="1400"/>
              <a:buNone/>
              <a:defRPr sz="1400"/>
            </a:lvl6pPr>
            <a:lvl7pPr lvl="6" rtl="0">
              <a:lnSpc>
                <a:spcPct val="100000"/>
              </a:lnSpc>
              <a:spcBef>
                <a:spcPts val="0"/>
              </a:spcBef>
              <a:spcAft>
                <a:spcPts val="0"/>
              </a:spcAft>
              <a:buSzPts val="1400"/>
              <a:buNone/>
              <a:defRPr sz="1400"/>
            </a:lvl7pPr>
            <a:lvl8pPr lvl="7" rtl="0">
              <a:lnSpc>
                <a:spcPct val="100000"/>
              </a:lnSpc>
              <a:spcBef>
                <a:spcPts val="0"/>
              </a:spcBef>
              <a:spcAft>
                <a:spcPts val="0"/>
              </a:spcAft>
              <a:buSzPts val="1400"/>
              <a:buNone/>
              <a:defRPr sz="1400"/>
            </a:lvl8pPr>
            <a:lvl9pPr lvl="8" rtl="0">
              <a:lnSpc>
                <a:spcPct val="100000"/>
              </a:lnSpc>
              <a:spcBef>
                <a:spcPts val="0"/>
              </a:spcBef>
              <a:spcAft>
                <a:spcPts val="0"/>
              </a:spcAft>
              <a:buSzPts val="1400"/>
              <a:buNone/>
              <a:defRPr sz="1400"/>
            </a:lvl9pPr>
          </a:lstStyle>
          <a:p>
            <a:endParaRPr/>
          </a:p>
        </p:txBody>
      </p:sp>
      <p:sp>
        <p:nvSpPr>
          <p:cNvPr id="485" name="Google Shape;485;p23"/>
          <p:cNvSpPr txBox="1">
            <a:spLocks noGrp="1"/>
          </p:cNvSpPr>
          <p:nvPr>
            <p:ph type="ctrTitle"/>
          </p:nvPr>
        </p:nvSpPr>
        <p:spPr>
          <a:xfrm flipH="1">
            <a:off x="4876800" y="1073400"/>
            <a:ext cx="3547200" cy="1887900"/>
          </a:xfrm>
          <a:prstGeom prst="rect">
            <a:avLst/>
          </a:prstGeom>
        </p:spPr>
        <p:txBody>
          <a:bodyPr spcFirstLastPara="1" wrap="square" lIns="91425" tIns="91425" rIns="91425" bIns="91425" anchor="b" anchorCtr="0">
            <a:normAutofit/>
          </a:bodyPr>
          <a:lstStyle>
            <a:lvl1pPr lvl="0" rtl="0">
              <a:spcBef>
                <a:spcPts val="0"/>
              </a:spcBef>
              <a:spcAft>
                <a:spcPts val="0"/>
              </a:spcAft>
              <a:buSzPts val="6000"/>
              <a:buNone/>
              <a:defRPr sz="6000"/>
            </a:lvl1pPr>
            <a:lvl2pPr lvl="1" rtl="0">
              <a:spcBef>
                <a:spcPts val="0"/>
              </a:spcBef>
              <a:spcAft>
                <a:spcPts val="0"/>
              </a:spcAft>
              <a:buClr>
                <a:schemeClr val="dk2"/>
              </a:buClr>
              <a:buSzPts val="12000"/>
              <a:buNone/>
              <a:defRPr sz="12000">
                <a:solidFill>
                  <a:schemeClr val="dk2"/>
                </a:solidFill>
              </a:defRPr>
            </a:lvl2pPr>
            <a:lvl3pPr lvl="2" rtl="0">
              <a:spcBef>
                <a:spcPts val="0"/>
              </a:spcBef>
              <a:spcAft>
                <a:spcPts val="0"/>
              </a:spcAft>
              <a:buClr>
                <a:schemeClr val="dk2"/>
              </a:buClr>
              <a:buSzPts val="12000"/>
              <a:buNone/>
              <a:defRPr sz="12000">
                <a:solidFill>
                  <a:schemeClr val="dk2"/>
                </a:solidFill>
              </a:defRPr>
            </a:lvl3pPr>
            <a:lvl4pPr lvl="3" rtl="0">
              <a:spcBef>
                <a:spcPts val="0"/>
              </a:spcBef>
              <a:spcAft>
                <a:spcPts val="0"/>
              </a:spcAft>
              <a:buClr>
                <a:schemeClr val="dk2"/>
              </a:buClr>
              <a:buSzPts val="12000"/>
              <a:buNone/>
              <a:defRPr sz="12000">
                <a:solidFill>
                  <a:schemeClr val="dk2"/>
                </a:solidFill>
              </a:defRPr>
            </a:lvl4pPr>
            <a:lvl5pPr lvl="4" rtl="0">
              <a:spcBef>
                <a:spcPts val="0"/>
              </a:spcBef>
              <a:spcAft>
                <a:spcPts val="0"/>
              </a:spcAft>
              <a:buClr>
                <a:schemeClr val="dk2"/>
              </a:buClr>
              <a:buSzPts val="12000"/>
              <a:buNone/>
              <a:defRPr sz="12000">
                <a:solidFill>
                  <a:schemeClr val="dk2"/>
                </a:solidFill>
              </a:defRPr>
            </a:lvl5pPr>
            <a:lvl6pPr lvl="5" rtl="0">
              <a:spcBef>
                <a:spcPts val="0"/>
              </a:spcBef>
              <a:spcAft>
                <a:spcPts val="0"/>
              </a:spcAft>
              <a:buClr>
                <a:schemeClr val="dk2"/>
              </a:buClr>
              <a:buSzPts val="12000"/>
              <a:buNone/>
              <a:defRPr sz="12000">
                <a:solidFill>
                  <a:schemeClr val="dk2"/>
                </a:solidFill>
              </a:defRPr>
            </a:lvl6pPr>
            <a:lvl7pPr lvl="6" rtl="0">
              <a:spcBef>
                <a:spcPts val="0"/>
              </a:spcBef>
              <a:spcAft>
                <a:spcPts val="0"/>
              </a:spcAft>
              <a:buClr>
                <a:schemeClr val="dk2"/>
              </a:buClr>
              <a:buSzPts val="12000"/>
              <a:buNone/>
              <a:defRPr sz="12000">
                <a:solidFill>
                  <a:schemeClr val="dk2"/>
                </a:solidFill>
              </a:defRPr>
            </a:lvl7pPr>
            <a:lvl8pPr lvl="7" rtl="0">
              <a:spcBef>
                <a:spcPts val="0"/>
              </a:spcBef>
              <a:spcAft>
                <a:spcPts val="0"/>
              </a:spcAft>
              <a:buClr>
                <a:schemeClr val="dk2"/>
              </a:buClr>
              <a:buSzPts val="12000"/>
              <a:buNone/>
              <a:defRPr sz="12000">
                <a:solidFill>
                  <a:schemeClr val="dk2"/>
                </a:solidFill>
              </a:defRPr>
            </a:lvl8pPr>
            <a:lvl9pPr lvl="8" rtl="0">
              <a:spcBef>
                <a:spcPts val="0"/>
              </a:spcBef>
              <a:spcAft>
                <a:spcPts val="0"/>
              </a:spcAft>
              <a:buClr>
                <a:schemeClr val="dk2"/>
              </a:buClr>
              <a:buSzPts val="12000"/>
              <a:buNone/>
              <a:defRPr sz="12000">
                <a:solidFill>
                  <a:schemeClr val="dk2"/>
                </a:solidFill>
              </a:defRPr>
            </a:lvl9pPr>
          </a:lstStyle>
          <a:p>
            <a:endParaRPr/>
          </a:p>
        </p:txBody>
      </p:sp>
      <p:sp>
        <p:nvSpPr>
          <p:cNvPr id="486" name="Google Shape;486;p23"/>
          <p:cNvSpPr/>
          <p:nvPr/>
        </p:nvSpPr>
        <p:spPr>
          <a:xfrm>
            <a:off x="7647225" y="3916251"/>
            <a:ext cx="1560209" cy="1276573"/>
          </a:xfrm>
          <a:custGeom>
            <a:avLst/>
            <a:gdLst/>
            <a:ahLst/>
            <a:cxnLst/>
            <a:rect l="l" t="t" r="r" b="b"/>
            <a:pathLst>
              <a:path w="59301" h="55837" extrusionOk="0">
                <a:moveTo>
                  <a:pt x="53972" y="1"/>
                </a:moveTo>
                <a:cubicBezTo>
                  <a:pt x="47710" y="1"/>
                  <a:pt x="44048" y="6413"/>
                  <a:pt x="43048" y="10621"/>
                </a:cubicBezTo>
                <a:cubicBezTo>
                  <a:pt x="41735" y="15892"/>
                  <a:pt x="42451" y="21621"/>
                  <a:pt x="40422" y="26654"/>
                </a:cubicBezTo>
                <a:cubicBezTo>
                  <a:pt x="36821" y="35666"/>
                  <a:pt x="25940" y="39386"/>
                  <a:pt x="16232" y="39425"/>
                </a:cubicBezTo>
                <a:cubicBezTo>
                  <a:pt x="15382" y="39425"/>
                  <a:pt x="14519" y="39408"/>
                  <a:pt x="13657" y="39408"/>
                </a:cubicBezTo>
                <a:cubicBezTo>
                  <a:pt x="11069" y="39408"/>
                  <a:pt x="8484" y="39565"/>
                  <a:pt x="6246" y="40818"/>
                </a:cubicBezTo>
                <a:cubicBezTo>
                  <a:pt x="1293" y="43563"/>
                  <a:pt x="338" y="50167"/>
                  <a:pt x="0" y="55837"/>
                </a:cubicBezTo>
                <a:lnTo>
                  <a:pt x="59300" y="55837"/>
                </a:lnTo>
                <a:lnTo>
                  <a:pt x="59221" y="1371"/>
                </a:lnTo>
                <a:cubicBezTo>
                  <a:pt x="57305" y="411"/>
                  <a:pt x="55555" y="1"/>
                  <a:pt x="5397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23"/>
          <p:cNvSpPr/>
          <p:nvPr/>
        </p:nvSpPr>
        <p:spPr>
          <a:xfrm rot="5400000">
            <a:off x="8040129" y="191425"/>
            <a:ext cx="1637425" cy="697169"/>
          </a:xfrm>
          <a:custGeom>
            <a:avLst/>
            <a:gdLst/>
            <a:ahLst/>
            <a:cxnLst/>
            <a:rect l="l" t="t" r="r" b="b"/>
            <a:pathLst>
              <a:path w="17010" h="7242" extrusionOk="0">
                <a:moveTo>
                  <a:pt x="1" y="1"/>
                </a:moveTo>
                <a:cubicBezTo>
                  <a:pt x="677" y="4099"/>
                  <a:pt x="4238" y="7242"/>
                  <a:pt x="8515" y="7242"/>
                </a:cubicBezTo>
                <a:cubicBezTo>
                  <a:pt x="12792" y="7242"/>
                  <a:pt x="16333" y="4099"/>
                  <a:pt x="1700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3"/>
          <p:cNvSpPr/>
          <p:nvPr/>
        </p:nvSpPr>
        <p:spPr>
          <a:xfrm>
            <a:off x="8423999" y="770345"/>
            <a:ext cx="343752" cy="303049"/>
          </a:xfrm>
          <a:custGeom>
            <a:avLst/>
            <a:gdLst/>
            <a:ahLst/>
            <a:cxnLst/>
            <a:rect l="l" t="t" r="r" b="b"/>
            <a:pathLst>
              <a:path w="12136" h="10699" extrusionOk="0">
                <a:moveTo>
                  <a:pt x="6069" y="1"/>
                </a:moveTo>
                <a:cubicBezTo>
                  <a:pt x="3975" y="1"/>
                  <a:pt x="1990" y="1241"/>
                  <a:pt x="1135" y="3296"/>
                </a:cubicBezTo>
                <a:cubicBezTo>
                  <a:pt x="1" y="6041"/>
                  <a:pt x="1294" y="9165"/>
                  <a:pt x="4019" y="10299"/>
                </a:cubicBezTo>
                <a:cubicBezTo>
                  <a:pt x="4682" y="10570"/>
                  <a:pt x="5371" y="10698"/>
                  <a:pt x="6048" y="10698"/>
                </a:cubicBezTo>
                <a:cubicBezTo>
                  <a:pt x="8154" y="10698"/>
                  <a:pt x="10159" y="9456"/>
                  <a:pt x="11001" y="7394"/>
                </a:cubicBezTo>
                <a:cubicBezTo>
                  <a:pt x="12135" y="4669"/>
                  <a:pt x="10842" y="1546"/>
                  <a:pt x="8117" y="412"/>
                </a:cubicBezTo>
                <a:cubicBezTo>
                  <a:pt x="7447" y="133"/>
                  <a:pt x="6752" y="1"/>
                  <a:pt x="606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9" name="Google Shape;489;p23"/>
          <p:cNvGrpSpPr/>
          <p:nvPr/>
        </p:nvGrpSpPr>
        <p:grpSpPr>
          <a:xfrm rot="1660629">
            <a:off x="7958560" y="4487007"/>
            <a:ext cx="418785" cy="350310"/>
            <a:chOff x="4259550" y="352000"/>
            <a:chExt cx="418775" cy="350302"/>
          </a:xfrm>
        </p:grpSpPr>
        <p:sp>
          <p:nvSpPr>
            <p:cNvPr id="490" name="Google Shape;490;p23"/>
            <p:cNvSpPr/>
            <p:nvPr/>
          </p:nvSpPr>
          <p:spPr>
            <a:xfrm>
              <a:off x="4624575" y="352000"/>
              <a:ext cx="53750" cy="53225"/>
            </a:xfrm>
            <a:custGeom>
              <a:avLst/>
              <a:gdLst/>
              <a:ahLst/>
              <a:cxnLst/>
              <a:rect l="l" t="t" r="r" b="b"/>
              <a:pathLst>
                <a:path w="2150" h="2129" extrusionOk="0">
                  <a:moveTo>
                    <a:pt x="1075" y="0"/>
                  </a:moveTo>
                  <a:cubicBezTo>
                    <a:pt x="478" y="0"/>
                    <a:pt x="1" y="478"/>
                    <a:pt x="1" y="1075"/>
                  </a:cubicBezTo>
                  <a:cubicBezTo>
                    <a:pt x="1" y="1671"/>
                    <a:pt x="478" y="2129"/>
                    <a:pt x="1075" y="2129"/>
                  </a:cubicBezTo>
                  <a:cubicBezTo>
                    <a:pt x="1672" y="2129"/>
                    <a:pt x="2149" y="1671"/>
                    <a:pt x="2149" y="1075"/>
                  </a:cubicBezTo>
                  <a:cubicBezTo>
                    <a:pt x="2149" y="478"/>
                    <a:pt x="1672" y="0"/>
                    <a:pt x="10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23"/>
            <p:cNvSpPr/>
            <p:nvPr/>
          </p:nvSpPr>
          <p:spPr>
            <a:xfrm>
              <a:off x="4259550" y="485275"/>
              <a:ext cx="62200" cy="62700"/>
            </a:xfrm>
            <a:custGeom>
              <a:avLst/>
              <a:gdLst/>
              <a:ahLst/>
              <a:cxnLst/>
              <a:rect l="l" t="t" r="r" b="b"/>
              <a:pathLst>
                <a:path w="2488" h="2508" extrusionOk="0">
                  <a:moveTo>
                    <a:pt x="1254" y="1"/>
                  </a:moveTo>
                  <a:cubicBezTo>
                    <a:pt x="557" y="1"/>
                    <a:pt x="0" y="558"/>
                    <a:pt x="0" y="1254"/>
                  </a:cubicBezTo>
                  <a:cubicBezTo>
                    <a:pt x="0" y="1950"/>
                    <a:pt x="557" y="2507"/>
                    <a:pt x="1254" y="2507"/>
                  </a:cubicBezTo>
                  <a:cubicBezTo>
                    <a:pt x="1950" y="2507"/>
                    <a:pt x="2487" y="1950"/>
                    <a:pt x="2487" y="1254"/>
                  </a:cubicBezTo>
                  <a:cubicBezTo>
                    <a:pt x="2487" y="558"/>
                    <a:pt x="1950" y="1"/>
                    <a:pt x="125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23"/>
            <p:cNvSpPr/>
            <p:nvPr/>
          </p:nvSpPr>
          <p:spPr>
            <a:xfrm>
              <a:off x="4503927" y="572104"/>
              <a:ext cx="130152" cy="130197"/>
            </a:xfrm>
            <a:custGeom>
              <a:avLst/>
              <a:gdLst/>
              <a:ahLst/>
              <a:cxnLst/>
              <a:rect l="l" t="t" r="r" b="b"/>
              <a:pathLst>
                <a:path w="2845" h="2846" extrusionOk="0">
                  <a:moveTo>
                    <a:pt x="1432" y="1"/>
                  </a:moveTo>
                  <a:cubicBezTo>
                    <a:pt x="656" y="1"/>
                    <a:pt x="0" y="618"/>
                    <a:pt x="0" y="1413"/>
                  </a:cubicBezTo>
                  <a:cubicBezTo>
                    <a:pt x="0" y="2189"/>
                    <a:pt x="637" y="2846"/>
                    <a:pt x="1432" y="2846"/>
                  </a:cubicBezTo>
                  <a:cubicBezTo>
                    <a:pt x="2188" y="2846"/>
                    <a:pt x="2845" y="2209"/>
                    <a:pt x="2845" y="1413"/>
                  </a:cubicBezTo>
                  <a:cubicBezTo>
                    <a:pt x="2845" y="618"/>
                    <a:pt x="2188" y="1"/>
                    <a:pt x="143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 name="Google Shape;493;p23"/>
          <p:cNvGrpSpPr/>
          <p:nvPr/>
        </p:nvGrpSpPr>
        <p:grpSpPr>
          <a:xfrm rot="6058277">
            <a:off x="475081" y="746232"/>
            <a:ext cx="214088" cy="259418"/>
            <a:chOff x="4259550" y="381618"/>
            <a:chExt cx="137279" cy="166357"/>
          </a:xfrm>
        </p:grpSpPr>
        <p:sp>
          <p:nvSpPr>
            <p:cNvPr id="494" name="Google Shape;494;p23"/>
            <p:cNvSpPr/>
            <p:nvPr/>
          </p:nvSpPr>
          <p:spPr>
            <a:xfrm>
              <a:off x="4343079" y="381618"/>
              <a:ext cx="53750" cy="53225"/>
            </a:xfrm>
            <a:custGeom>
              <a:avLst/>
              <a:gdLst/>
              <a:ahLst/>
              <a:cxnLst/>
              <a:rect l="l" t="t" r="r" b="b"/>
              <a:pathLst>
                <a:path w="2150" h="2129" extrusionOk="0">
                  <a:moveTo>
                    <a:pt x="1075" y="0"/>
                  </a:moveTo>
                  <a:cubicBezTo>
                    <a:pt x="478" y="0"/>
                    <a:pt x="1" y="478"/>
                    <a:pt x="1" y="1075"/>
                  </a:cubicBezTo>
                  <a:cubicBezTo>
                    <a:pt x="1" y="1671"/>
                    <a:pt x="478" y="2129"/>
                    <a:pt x="1075" y="2129"/>
                  </a:cubicBezTo>
                  <a:cubicBezTo>
                    <a:pt x="1672" y="2129"/>
                    <a:pt x="2149" y="1671"/>
                    <a:pt x="2149" y="1075"/>
                  </a:cubicBezTo>
                  <a:cubicBezTo>
                    <a:pt x="2149" y="478"/>
                    <a:pt x="1672" y="0"/>
                    <a:pt x="10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3"/>
            <p:cNvSpPr/>
            <p:nvPr/>
          </p:nvSpPr>
          <p:spPr>
            <a:xfrm>
              <a:off x="4259550" y="485275"/>
              <a:ext cx="62200" cy="62700"/>
            </a:xfrm>
            <a:custGeom>
              <a:avLst/>
              <a:gdLst/>
              <a:ahLst/>
              <a:cxnLst/>
              <a:rect l="l" t="t" r="r" b="b"/>
              <a:pathLst>
                <a:path w="2488" h="2508" extrusionOk="0">
                  <a:moveTo>
                    <a:pt x="1254" y="1"/>
                  </a:moveTo>
                  <a:cubicBezTo>
                    <a:pt x="557" y="1"/>
                    <a:pt x="0" y="558"/>
                    <a:pt x="0" y="1254"/>
                  </a:cubicBezTo>
                  <a:cubicBezTo>
                    <a:pt x="0" y="1950"/>
                    <a:pt x="557" y="2507"/>
                    <a:pt x="1254" y="2507"/>
                  </a:cubicBezTo>
                  <a:cubicBezTo>
                    <a:pt x="1950" y="2507"/>
                    <a:pt x="2487" y="1950"/>
                    <a:pt x="2487" y="1254"/>
                  </a:cubicBezTo>
                  <a:cubicBezTo>
                    <a:pt x="2487" y="558"/>
                    <a:pt x="1950" y="1"/>
                    <a:pt x="125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6" name="Google Shape;496;p23"/>
          <p:cNvSpPr/>
          <p:nvPr/>
        </p:nvSpPr>
        <p:spPr>
          <a:xfrm rot="544908" flipH="1">
            <a:off x="4567787" y="1615206"/>
            <a:ext cx="2735705" cy="1520093"/>
          </a:xfrm>
          <a:custGeom>
            <a:avLst/>
            <a:gdLst/>
            <a:ahLst/>
            <a:cxnLst/>
            <a:rect l="l" t="t" r="r" b="b"/>
            <a:pathLst>
              <a:path w="110793" h="91933" extrusionOk="0">
                <a:moveTo>
                  <a:pt x="50743" y="6275"/>
                </a:moveTo>
                <a:cubicBezTo>
                  <a:pt x="53200" y="6275"/>
                  <a:pt x="56857" y="7419"/>
                  <a:pt x="59430" y="8276"/>
                </a:cubicBezTo>
                <a:cubicBezTo>
                  <a:pt x="59393" y="8455"/>
                  <a:pt x="59374" y="8636"/>
                  <a:pt x="59374" y="8815"/>
                </a:cubicBezTo>
                <a:cubicBezTo>
                  <a:pt x="57073" y="8172"/>
                  <a:pt x="54732" y="7731"/>
                  <a:pt x="52420" y="7679"/>
                </a:cubicBezTo>
                <a:cubicBezTo>
                  <a:pt x="52191" y="7535"/>
                  <a:pt x="51975" y="7387"/>
                  <a:pt x="51744" y="7243"/>
                </a:cubicBezTo>
                <a:cubicBezTo>
                  <a:pt x="51131" y="6867"/>
                  <a:pt x="50503" y="6708"/>
                  <a:pt x="49899" y="6708"/>
                </a:cubicBezTo>
                <a:cubicBezTo>
                  <a:pt x="49727" y="6708"/>
                  <a:pt x="49555" y="6719"/>
                  <a:pt x="49387" y="6743"/>
                </a:cubicBezTo>
                <a:cubicBezTo>
                  <a:pt x="49259" y="6667"/>
                  <a:pt x="49139" y="6623"/>
                  <a:pt x="49022" y="6623"/>
                </a:cubicBezTo>
                <a:cubicBezTo>
                  <a:pt x="48943" y="6623"/>
                  <a:pt x="48867" y="6647"/>
                  <a:pt x="48795" y="6691"/>
                </a:cubicBezTo>
                <a:cubicBezTo>
                  <a:pt x="49263" y="6395"/>
                  <a:pt x="49940" y="6275"/>
                  <a:pt x="50743" y="6275"/>
                </a:cubicBezTo>
                <a:close/>
                <a:moveTo>
                  <a:pt x="80740" y="16318"/>
                </a:moveTo>
                <a:lnTo>
                  <a:pt x="80740" y="16318"/>
                </a:lnTo>
                <a:cubicBezTo>
                  <a:pt x="84017" y="17727"/>
                  <a:pt x="87121" y="19182"/>
                  <a:pt x="90214" y="20887"/>
                </a:cubicBezTo>
                <a:cubicBezTo>
                  <a:pt x="92648" y="22231"/>
                  <a:pt x="95072" y="23584"/>
                  <a:pt x="97381" y="25064"/>
                </a:cubicBezTo>
                <a:cubicBezTo>
                  <a:pt x="95116" y="23708"/>
                  <a:pt x="92687" y="22528"/>
                  <a:pt x="90386" y="21443"/>
                </a:cubicBezTo>
                <a:cubicBezTo>
                  <a:pt x="87382" y="20027"/>
                  <a:pt x="84293" y="18730"/>
                  <a:pt x="81188" y="17466"/>
                </a:cubicBezTo>
                <a:cubicBezTo>
                  <a:pt x="81068" y="17066"/>
                  <a:pt x="80916" y="16686"/>
                  <a:pt x="80740" y="16318"/>
                </a:cubicBezTo>
                <a:close/>
                <a:moveTo>
                  <a:pt x="83589" y="25417"/>
                </a:moveTo>
                <a:lnTo>
                  <a:pt x="83589" y="25417"/>
                </a:lnTo>
                <a:cubicBezTo>
                  <a:pt x="86362" y="26565"/>
                  <a:pt x="89878" y="27965"/>
                  <a:pt x="92883" y="29734"/>
                </a:cubicBezTo>
                <a:cubicBezTo>
                  <a:pt x="91459" y="29509"/>
                  <a:pt x="90022" y="29221"/>
                  <a:pt x="88591" y="28874"/>
                </a:cubicBezTo>
                <a:cubicBezTo>
                  <a:pt x="88399" y="28802"/>
                  <a:pt x="88202" y="28726"/>
                  <a:pt x="88006" y="28650"/>
                </a:cubicBezTo>
                <a:cubicBezTo>
                  <a:pt x="86554" y="27553"/>
                  <a:pt x="85081" y="26477"/>
                  <a:pt x="83589" y="25417"/>
                </a:cubicBezTo>
                <a:close/>
                <a:moveTo>
                  <a:pt x="20022" y="28573"/>
                </a:moveTo>
                <a:cubicBezTo>
                  <a:pt x="21687" y="28573"/>
                  <a:pt x="23488" y="29394"/>
                  <a:pt x="25108" y="30374"/>
                </a:cubicBezTo>
                <a:cubicBezTo>
                  <a:pt x="25688" y="31262"/>
                  <a:pt x="26332" y="32135"/>
                  <a:pt x="27017" y="32979"/>
                </a:cubicBezTo>
                <a:cubicBezTo>
                  <a:pt x="26949" y="32942"/>
                  <a:pt x="26873" y="32899"/>
                  <a:pt x="26801" y="32859"/>
                </a:cubicBezTo>
                <a:cubicBezTo>
                  <a:pt x="24384" y="31514"/>
                  <a:pt x="21199" y="30130"/>
                  <a:pt x="17918" y="29322"/>
                </a:cubicBezTo>
                <a:cubicBezTo>
                  <a:pt x="18086" y="29073"/>
                  <a:pt x="18338" y="28885"/>
                  <a:pt x="18683" y="28774"/>
                </a:cubicBezTo>
                <a:cubicBezTo>
                  <a:pt x="19115" y="28634"/>
                  <a:pt x="19562" y="28573"/>
                  <a:pt x="20022" y="28573"/>
                </a:cubicBezTo>
                <a:close/>
                <a:moveTo>
                  <a:pt x="20775" y="36552"/>
                </a:moveTo>
                <a:cubicBezTo>
                  <a:pt x="21299" y="36800"/>
                  <a:pt x="21799" y="37048"/>
                  <a:pt x="22263" y="37288"/>
                </a:cubicBezTo>
                <a:cubicBezTo>
                  <a:pt x="22183" y="37572"/>
                  <a:pt x="22119" y="37856"/>
                  <a:pt x="22063" y="38140"/>
                </a:cubicBezTo>
                <a:cubicBezTo>
                  <a:pt x="21603" y="37604"/>
                  <a:pt x="21175" y="37076"/>
                  <a:pt x="20775" y="36552"/>
                </a:cubicBezTo>
                <a:close/>
                <a:moveTo>
                  <a:pt x="29277" y="41930"/>
                </a:moveTo>
                <a:lnTo>
                  <a:pt x="29277" y="41930"/>
                </a:lnTo>
                <a:cubicBezTo>
                  <a:pt x="30378" y="42705"/>
                  <a:pt x="31414" y="43542"/>
                  <a:pt x="32386" y="44430"/>
                </a:cubicBezTo>
                <a:cubicBezTo>
                  <a:pt x="31710" y="44526"/>
                  <a:pt x="31070" y="44766"/>
                  <a:pt x="30526" y="45106"/>
                </a:cubicBezTo>
                <a:cubicBezTo>
                  <a:pt x="29946" y="44066"/>
                  <a:pt x="29505" y="43001"/>
                  <a:pt x="29277" y="41930"/>
                </a:cubicBezTo>
                <a:close/>
                <a:moveTo>
                  <a:pt x="11292" y="34587"/>
                </a:moveTo>
                <a:cubicBezTo>
                  <a:pt x="12905" y="38401"/>
                  <a:pt x="16042" y="42149"/>
                  <a:pt x="18174" y="44350"/>
                </a:cubicBezTo>
                <a:cubicBezTo>
                  <a:pt x="18270" y="44450"/>
                  <a:pt x="18374" y="44554"/>
                  <a:pt x="18474" y="44658"/>
                </a:cubicBezTo>
                <a:cubicBezTo>
                  <a:pt x="17710" y="44942"/>
                  <a:pt x="17078" y="45466"/>
                  <a:pt x="16733" y="46166"/>
                </a:cubicBezTo>
                <a:cubicBezTo>
                  <a:pt x="16077" y="45618"/>
                  <a:pt x="15337" y="45387"/>
                  <a:pt x="14621" y="45387"/>
                </a:cubicBezTo>
                <a:cubicBezTo>
                  <a:pt x="12788" y="45387"/>
                  <a:pt x="11112" y="46911"/>
                  <a:pt x="11361" y="48635"/>
                </a:cubicBezTo>
                <a:cubicBezTo>
                  <a:pt x="9872" y="45282"/>
                  <a:pt x="9040" y="41753"/>
                  <a:pt x="9195" y="38072"/>
                </a:cubicBezTo>
                <a:cubicBezTo>
                  <a:pt x="9280" y="36111"/>
                  <a:pt x="10088" y="35051"/>
                  <a:pt x="11292" y="34587"/>
                </a:cubicBezTo>
                <a:close/>
                <a:moveTo>
                  <a:pt x="71694" y="42469"/>
                </a:moveTo>
                <a:lnTo>
                  <a:pt x="71694" y="42469"/>
                </a:lnTo>
                <a:cubicBezTo>
                  <a:pt x="72497" y="42633"/>
                  <a:pt x="73310" y="42781"/>
                  <a:pt x="74122" y="42918"/>
                </a:cubicBezTo>
                <a:cubicBezTo>
                  <a:pt x="77167" y="44783"/>
                  <a:pt x="80104" y="46766"/>
                  <a:pt x="82957" y="48859"/>
                </a:cubicBezTo>
                <a:cubicBezTo>
                  <a:pt x="82728" y="48831"/>
                  <a:pt x="82497" y="48807"/>
                  <a:pt x="82272" y="48775"/>
                </a:cubicBezTo>
                <a:cubicBezTo>
                  <a:pt x="81516" y="48679"/>
                  <a:pt x="80760" y="48555"/>
                  <a:pt x="80008" y="48427"/>
                </a:cubicBezTo>
                <a:cubicBezTo>
                  <a:pt x="78911" y="47831"/>
                  <a:pt x="77823" y="47223"/>
                  <a:pt x="76739" y="46611"/>
                </a:cubicBezTo>
                <a:cubicBezTo>
                  <a:pt x="75075" y="45219"/>
                  <a:pt x="73394" y="43834"/>
                  <a:pt x="71694" y="42469"/>
                </a:cubicBezTo>
                <a:close/>
                <a:moveTo>
                  <a:pt x="98873" y="50120"/>
                </a:moveTo>
                <a:cubicBezTo>
                  <a:pt x="99269" y="51124"/>
                  <a:pt x="99529" y="52140"/>
                  <a:pt x="99617" y="53156"/>
                </a:cubicBezTo>
                <a:cubicBezTo>
                  <a:pt x="99053" y="52153"/>
                  <a:pt x="98397" y="51164"/>
                  <a:pt x="97673" y="50192"/>
                </a:cubicBezTo>
                <a:lnTo>
                  <a:pt x="97673" y="50192"/>
                </a:lnTo>
                <a:cubicBezTo>
                  <a:pt x="97780" y="50199"/>
                  <a:pt x="97889" y="50203"/>
                  <a:pt x="97996" y="50203"/>
                </a:cubicBezTo>
                <a:cubicBezTo>
                  <a:pt x="98297" y="50203"/>
                  <a:pt x="98589" y="50175"/>
                  <a:pt x="98873" y="50120"/>
                </a:cubicBezTo>
                <a:close/>
                <a:moveTo>
                  <a:pt x="40269" y="55789"/>
                </a:moveTo>
                <a:cubicBezTo>
                  <a:pt x="41144" y="56349"/>
                  <a:pt x="42025" y="56906"/>
                  <a:pt x="42906" y="57466"/>
                </a:cubicBezTo>
                <a:cubicBezTo>
                  <a:pt x="43946" y="58962"/>
                  <a:pt x="44994" y="60439"/>
                  <a:pt x="46074" y="61859"/>
                </a:cubicBezTo>
                <a:cubicBezTo>
                  <a:pt x="44001" y="59867"/>
                  <a:pt x="41981" y="57830"/>
                  <a:pt x="39957" y="55797"/>
                </a:cubicBezTo>
                <a:cubicBezTo>
                  <a:pt x="40060" y="55797"/>
                  <a:pt x="40164" y="55793"/>
                  <a:pt x="40269" y="55789"/>
                </a:cubicBezTo>
                <a:close/>
                <a:moveTo>
                  <a:pt x="57753" y="48007"/>
                </a:moveTo>
                <a:lnTo>
                  <a:pt x="57753" y="48007"/>
                </a:lnTo>
                <a:cubicBezTo>
                  <a:pt x="59162" y="48567"/>
                  <a:pt x="60602" y="49111"/>
                  <a:pt x="62054" y="49640"/>
                </a:cubicBezTo>
                <a:cubicBezTo>
                  <a:pt x="66556" y="52604"/>
                  <a:pt x="71165" y="55429"/>
                  <a:pt x="75699" y="58046"/>
                </a:cubicBezTo>
                <a:cubicBezTo>
                  <a:pt x="76783" y="58670"/>
                  <a:pt x="78611" y="59623"/>
                  <a:pt x="80784" y="60587"/>
                </a:cubicBezTo>
                <a:cubicBezTo>
                  <a:pt x="82449" y="62083"/>
                  <a:pt x="84265" y="63804"/>
                  <a:pt x="85125" y="65744"/>
                </a:cubicBezTo>
                <a:cubicBezTo>
                  <a:pt x="83757" y="65556"/>
                  <a:pt x="82416" y="65168"/>
                  <a:pt x="81100" y="64672"/>
                </a:cubicBezTo>
                <a:cubicBezTo>
                  <a:pt x="74370" y="60947"/>
                  <a:pt x="68156" y="56474"/>
                  <a:pt x="61879" y="52076"/>
                </a:cubicBezTo>
                <a:cubicBezTo>
                  <a:pt x="60594" y="50676"/>
                  <a:pt x="59206" y="49324"/>
                  <a:pt x="57753" y="48007"/>
                </a:cubicBezTo>
                <a:close/>
                <a:moveTo>
                  <a:pt x="58690" y="67497"/>
                </a:moveTo>
                <a:cubicBezTo>
                  <a:pt x="62311" y="69802"/>
                  <a:pt x="65919" y="72114"/>
                  <a:pt x="69505" y="74455"/>
                </a:cubicBezTo>
                <a:cubicBezTo>
                  <a:pt x="69521" y="74479"/>
                  <a:pt x="69533" y="74503"/>
                  <a:pt x="69548" y="74527"/>
                </a:cubicBezTo>
                <a:cubicBezTo>
                  <a:pt x="68076" y="73630"/>
                  <a:pt x="66648" y="72775"/>
                  <a:pt x="65284" y="72010"/>
                </a:cubicBezTo>
                <a:cubicBezTo>
                  <a:pt x="63587" y="71062"/>
                  <a:pt x="61827" y="70193"/>
                  <a:pt x="60038" y="69353"/>
                </a:cubicBezTo>
                <a:cubicBezTo>
                  <a:pt x="59594" y="68721"/>
                  <a:pt x="59142" y="68101"/>
                  <a:pt x="58690" y="67497"/>
                </a:cubicBezTo>
                <a:close/>
                <a:moveTo>
                  <a:pt x="30729" y="77800"/>
                </a:moveTo>
                <a:cubicBezTo>
                  <a:pt x="34134" y="80208"/>
                  <a:pt x="37656" y="82513"/>
                  <a:pt x="41240" y="84742"/>
                </a:cubicBezTo>
                <a:cubicBezTo>
                  <a:pt x="37235" y="83349"/>
                  <a:pt x="33743" y="80681"/>
                  <a:pt x="30729" y="77800"/>
                </a:cubicBezTo>
                <a:close/>
                <a:moveTo>
                  <a:pt x="50300" y="1"/>
                </a:moveTo>
                <a:cubicBezTo>
                  <a:pt x="47687" y="1"/>
                  <a:pt x="45246" y="557"/>
                  <a:pt x="43441" y="2138"/>
                </a:cubicBezTo>
                <a:cubicBezTo>
                  <a:pt x="40832" y="4418"/>
                  <a:pt x="41004" y="6967"/>
                  <a:pt x="42425" y="9319"/>
                </a:cubicBezTo>
                <a:cubicBezTo>
                  <a:pt x="39384" y="7820"/>
                  <a:pt x="36391" y="6263"/>
                  <a:pt x="33506" y="4590"/>
                </a:cubicBezTo>
                <a:cubicBezTo>
                  <a:pt x="32866" y="4218"/>
                  <a:pt x="32222" y="4058"/>
                  <a:pt x="31614" y="4058"/>
                </a:cubicBezTo>
                <a:cubicBezTo>
                  <a:pt x="28862" y="4058"/>
                  <a:pt x="26849" y="7367"/>
                  <a:pt x="29065" y="9364"/>
                </a:cubicBezTo>
                <a:cubicBezTo>
                  <a:pt x="30686" y="10824"/>
                  <a:pt x="32394" y="12172"/>
                  <a:pt x="34162" y="13445"/>
                </a:cubicBezTo>
                <a:cubicBezTo>
                  <a:pt x="32682" y="14130"/>
                  <a:pt x="32122" y="15482"/>
                  <a:pt x="32394" y="16918"/>
                </a:cubicBezTo>
                <a:cubicBezTo>
                  <a:pt x="32410" y="17002"/>
                  <a:pt x="32439" y="17082"/>
                  <a:pt x="32454" y="17166"/>
                </a:cubicBezTo>
                <a:cubicBezTo>
                  <a:pt x="31482" y="16970"/>
                  <a:pt x="30498" y="16854"/>
                  <a:pt x="29510" y="16854"/>
                </a:cubicBezTo>
                <a:cubicBezTo>
                  <a:pt x="29438" y="16854"/>
                  <a:pt x="29366" y="16854"/>
                  <a:pt x="29294" y="16858"/>
                </a:cubicBezTo>
                <a:cubicBezTo>
                  <a:pt x="25996" y="16914"/>
                  <a:pt x="23900" y="18715"/>
                  <a:pt x="23032" y="20975"/>
                </a:cubicBezTo>
                <a:cubicBezTo>
                  <a:pt x="22347" y="21391"/>
                  <a:pt x="21855" y="21995"/>
                  <a:pt x="21747" y="22736"/>
                </a:cubicBezTo>
                <a:cubicBezTo>
                  <a:pt x="21095" y="22643"/>
                  <a:pt x="20443" y="22595"/>
                  <a:pt x="19795" y="22591"/>
                </a:cubicBezTo>
                <a:cubicBezTo>
                  <a:pt x="17458" y="22591"/>
                  <a:pt x="15154" y="23244"/>
                  <a:pt x="12988" y="24833"/>
                </a:cubicBezTo>
                <a:cubicBezTo>
                  <a:pt x="11472" y="25945"/>
                  <a:pt x="10668" y="27297"/>
                  <a:pt x="10380" y="28781"/>
                </a:cubicBezTo>
                <a:cubicBezTo>
                  <a:pt x="7627" y="29210"/>
                  <a:pt x="5226" y="30518"/>
                  <a:pt x="3690" y="33182"/>
                </a:cubicBezTo>
                <a:cubicBezTo>
                  <a:pt x="0" y="39588"/>
                  <a:pt x="2541" y="47491"/>
                  <a:pt x="6759" y="54305"/>
                </a:cubicBezTo>
                <a:cubicBezTo>
                  <a:pt x="5222" y="54873"/>
                  <a:pt x="4118" y="56369"/>
                  <a:pt x="4711" y="57758"/>
                </a:cubicBezTo>
                <a:cubicBezTo>
                  <a:pt x="7111" y="63375"/>
                  <a:pt x="13573" y="67237"/>
                  <a:pt x="19562" y="70585"/>
                </a:cubicBezTo>
                <a:cubicBezTo>
                  <a:pt x="20967" y="72446"/>
                  <a:pt x="22456" y="74247"/>
                  <a:pt x="23952" y="75963"/>
                </a:cubicBezTo>
                <a:cubicBezTo>
                  <a:pt x="28561" y="81249"/>
                  <a:pt x="34843" y="87395"/>
                  <a:pt x="42877" y="88943"/>
                </a:cubicBezTo>
                <a:cubicBezTo>
                  <a:pt x="43045" y="88975"/>
                  <a:pt x="43221" y="88991"/>
                  <a:pt x="43397" y="88991"/>
                </a:cubicBezTo>
                <a:cubicBezTo>
                  <a:pt x="44354" y="88991"/>
                  <a:pt x="45322" y="88518"/>
                  <a:pt x="45538" y="87687"/>
                </a:cubicBezTo>
                <a:cubicBezTo>
                  <a:pt x="45562" y="87595"/>
                  <a:pt x="45570" y="87499"/>
                  <a:pt x="45589" y="87406"/>
                </a:cubicBezTo>
                <a:cubicBezTo>
                  <a:pt x="47862" y="88775"/>
                  <a:pt x="50143" y="90127"/>
                  <a:pt x="52428" y="91464"/>
                </a:cubicBezTo>
                <a:cubicBezTo>
                  <a:pt x="52980" y="91792"/>
                  <a:pt x="53556" y="91932"/>
                  <a:pt x="54117" y="91932"/>
                </a:cubicBezTo>
                <a:cubicBezTo>
                  <a:pt x="55657" y="91932"/>
                  <a:pt x="57065" y="90856"/>
                  <a:pt x="57513" y="89611"/>
                </a:cubicBezTo>
                <a:cubicBezTo>
                  <a:pt x="58854" y="89940"/>
                  <a:pt x="60242" y="90147"/>
                  <a:pt x="61679" y="90204"/>
                </a:cubicBezTo>
                <a:cubicBezTo>
                  <a:pt x="61718" y="90204"/>
                  <a:pt x="61759" y="90208"/>
                  <a:pt x="61799" y="90208"/>
                </a:cubicBezTo>
                <a:cubicBezTo>
                  <a:pt x="62939" y="90208"/>
                  <a:pt x="64307" y="89587"/>
                  <a:pt x="64795" y="88723"/>
                </a:cubicBezTo>
                <a:cubicBezTo>
                  <a:pt x="64959" y="88435"/>
                  <a:pt x="65099" y="88143"/>
                  <a:pt x="65232" y="87846"/>
                </a:cubicBezTo>
                <a:cubicBezTo>
                  <a:pt x="69225" y="89599"/>
                  <a:pt x="73402" y="91015"/>
                  <a:pt x="77895" y="91800"/>
                </a:cubicBezTo>
                <a:cubicBezTo>
                  <a:pt x="78135" y="91844"/>
                  <a:pt x="78375" y="91864"/>
                  <a:pt x="78615" y="91864"/>
                </a:cubicBezTo>
                <a:cubicBezTo>
                  <a:pt x="80928" y="91864"/>
                  <a:pt x="83093" y="90007"/>
                  <a:pt x="82233" y="88115"/>
                </a:cubicBezTo>
                <a:lnTo>
                  <a:pt x="82233" y="88115"/>
                </a:lnTo>
                <a:cubicBezTo>
                  <a:pt x="86297" y="89748"/>
                  <a:pt x="90527" y="90887"/>
                  <a:pt x="94912" y="91048"/>
                </a:cubicBezTo>
                <a:cubicBezTo>
                  <a:pt x="94960" y="91048"/>
                  <a:pt x="95008" y="91052"/>
                  <a:pt x="95056" y="91052"/>
                </a:cubicBezTo>
                <a:cubicBezTo>
                  <a:pt x="97985" y="91052"/>
                  <a:pt x="99697" y="87678"/>
                  <a:pt x="97425" y="86014"/>
                </a:cubicBezTo>
                <a:cubicBezTo>
                  <a:pt x="95289" y="84450"/>
                  <a:pt x="93123" y="82909"/>
                  <a:pt x="90947" y="81381"/>
                </a:cubicBezTo>
                <a:cubicBezTo>
                  <a:pt x="93392" y="81273"/>
                  <a:pt x="95080" y="78456"/>
                  <a:pt x="93684" y="76716"/>
                </a:cubicBezTo>
                <a:lnTo>
                  <a:pt x="93684" y="76716"/>
                </a:lnTo>
                <a:cubicBezTo>
                  <a:pt x="94824" y="77059"/>
                  <a:pt x="95980" y="77379"/>
                  <a:pt x="97165" y="77667"/>
                </a:cubicBezTo>
                <a:cubicBezTo>
                  <a:pt x="97444" y="77732"/>
                  <a:pt x="97732" y="77763"/>
                  <a:pt x="98020" y="77763"/>
                </a:cubicBezTo>
                <a:cubicBezTo>
                  <a:pt x="100249" y="77763"/>
                  <a:pt x="102582" y="75896"/>
                  <a:pt x="101626" y="73966"/>
                </a:cubicBezTo>
                <a:cubicBezTo>
                  <a:pt x="99845" y="70374"/>
                  <a:pt x="97464" y="67148"/>
                  <a:pt x="94720" y="64151"/>
                </a:cubicBezTo>
                <a:lnTo>
                  <a:pt x="94720" y="64151"/>
                </a:lnTo>
                <a:cubicBezTo>
                  <a:pt x="95841" y="64312"/>
                  <a:pt x="96973" y="64432"/>
                  <a:pt x="98129" y="64476"/>
                </a:cubicBezTo>
                <a:lnTo>
                  <a:pt x="98277" y="64476"/>
                </a:lnTo>
                <a:cubicBezTo>
                  <a:pt x="100277" y="64476"/>
                  <a:pt x="101694" y="62995"/>
                  <a:pt x="101794" y="61435"/>
                </a:cubicBezTo>
                <a:cubicBezTo>
                  <a:pt x="101798" y="61407"/>
                  <a:pt x="101794" y="61383"/>
                  <a:pt x="101798" y="61359"/>
                </a:cubicBezTo>
                <a:cubicBezTo>
                  <a:pt x="103911" y="60707"/>
                  <a:pt x="105659" y="59434"/>
                  <a:pt x="106548" y="57285"/>
                </a:cubicBezTo>
                <a:cubicBezTo>
                  <a:pt x="109000" y="51364"/>
                  <a:pt x="104955" y="45071"/>
                  <a:pt x="100469" y="40009"/>
                </a:cubicBezTo>
                <a:cubicBezTo>
                  <a:pt x="99994" y="39173"/>
                  <a:pt x="99422" y="38373"/>
                  <a:pt x="98761" y="37612"/>
                </a:cubicBezTo>
                <a:lnTo>
                  <a:pt x="98761" y="37612"/>
                </a:lnTo>
                <a:cubicBezTo>
                  <a:pt x="99954" y="37744"/>
                  <a:pt x="101174" y="37828"/>
                  <a:pt x="102419" y="37856"/>
                </a:cubicBezTo>
                <a:cubicBezTo>
                  <a:pt x="102450" y="37856"/>
                  <a:pt x="102478" y="37860"/>
                  <a:pt x="102510" y="37860"/>
                </a:cubicBezTo>
                <a:cubicBezTo>
                  <a:pt x="104327" y="37860"/>
                  <a:pt x="105863" y="36608"/>
                  <a:pt x="106119" y="35175"/>
                </a:cubicBezTo>
                <a:cubicBezTo>
                  <a:pt x="108752" y="33999"/>
                  <a:pt x="110792" y="31699"/>
                  <a:pt x="110400" y="29210"/>
                </a:cubicBezTo>
                <a:cubicBezTo>
                  <a:pt x="109824" y="25540"/>
                  <a:pt x="106020" y="22864"/>
                  <a:pt x="102755" y="20667"/>
                </a:cubicBezTo>
                <a:cubicBezTo>
                  <a:pt x="97269" y="16970"/>
                  <a:pt x="91327" y="13781"/>
                  <a:pt x="85081" y="11068"/>
                </a:cubicBezTo>
                <a:cubicBezTo>
                  <a:pt x="77523" y="7783"/>
                  <a:pt x="69817" y="4678"/>
                  <a:pt x="61794" y="2246"/>
                </a:cubicBezTo>
                <a:cubicBezTo>
                  <a:pt x="58666" y="1293"/>
                  <a:pt x="54280" y="1"/>
                  <a:pt x="50300" y="1"/>
                </a:cubicBezTo>
                <a:close/>
              </a:path>
            </a:pathLst>
          </a:custGeom>
          <a:solidFill>
            <a:srgbClr val="FFFFFF">
              <a:alpha val="165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ext 4">
  <p:cSld name="CUSTOM_8">
    <p:bg>
      <p:bgPr>
        <a:blipFill>
          <a:blip r:embed="rId2">
            <a:alphaModFix/>
          </a:blip>
          <a:stretch>
            <a:fillRect/>
          </a:stretch>
        </a:blipFill>
        <a:effectLst/>
      </p:bgPr>
    </p:bg>
    <p:spTree>
      <p:nvGrpSpPr>
        <p:cNvPr id="1" name="Shape 497"/>
        <p:cNvGrpSpPr/>
        <p:nvPr/>
      </p:nvGrpSpPr>
      <p:grpSpPr>
        <a:xfrm>
          <a:off x="0" y="0"/>
          <a:ext cx="0" cy="0"/>
          <a:chOff x="0" y="0"/>
          <a:chExt cx="0" cy="0"/>
        </a:xfrm>
      </p:grpSpPr>
      <p:sp>
        <p:nvSpPr>
          <p:cNvPr id="498" name="Google Shape;498;p24"/>
          <p:cNvSpPr txBox="1">
            <a:spLocks noGrp="1"/>
          </p:cNvSpPr>
          <p:nvPr>
            <p:ph type="ctrTitle"/>
          </p:nvPr>
        </p:nvSpPr>
        <p:spPr>
          <a:xfrm flipH="1">
            <a:off x="5323925" y="2522575"/>
            <a:ext cx="2820900" cy="577800"/>
          </a:xfrm>
          <a:prstGeom prst="rect">
            <a:avLst/>
          </a:prstGeom>
        </p:spPr>
        <p:txBody>
          <a:bodyPr spcFirstLastPara="1" wrap="square" lIns="91425" tIns="91425" rIns="91425" bIns="91425" anchor="b" anchorCtr="0">
            <a:normAutofit/>
          </a:bodyPr>
          <a:lstStyle>
            <a:lvl1pPr lvl="0" rtl="0">
              <a:spcBef>
                <a:spcPts val="0"/>
              </a:spcBef>
              <a:spcAft>
                <a:spcPts val="0"/>
              </a:spcAft>
              <a:buSzPts val="3300"/>
              <a:buNone/>
              <a:defRPr sz="3300"/>
            </a:lvl1pPr>
            <a:lvl2pPr lvl="1" algn="r" rtl="0">
              <a:spcBef>
                <a:spcPts val="0"/>
              </a:spcBef>
              <a:spcAft>
                <a:spcPts val="0"/>
              </a:spcAft>
              <a:buClr>
                <a:schemeClr val="dk2"/>
              </a:buClr>
              <a:buSzPts val="1800"/>
              <a:buNone/>
              <a:defRPr sz="1800">
                <a:solidFill>
                  <a:schemeClr val="dk2"/>
                </a:solidFill>
              </a:defRPr>
            </a:lvl2pPr>
            <a:lvl3pPr lvl="2" algn="r" rtl="0">
              <a:spcBef>
                <a:spcPts val="0"/>
              </a:spcBef>
              <a:spcAft>
                <a:spcPts val="0"/>
              </a:spcAft>
              <a:buClr>
                <a:schemeClr val="dk2"/>
              </a:buClr>
              <a:buSzPts val="1800"/>
              <a:buNone/>
              <a:defRPr sz="1800">
                <a:solidFill>
                  <a:schemeClr val="dk2"/>
                </a:solidFill>
              </a:defRPr>
            </a:lvl3pPr>
            <a:lvl4pPr lvl="3" algn="r" rtl="0">
              <a:spcBef>
                <a:spcPts val="0"/>
              </a:spcBef>
              <a:spcAft>
                <a:spcPts val="0"/>
              </a:spcAft>
              <a:buClr>
                <a:schemeClr val="dk2"/>
              </a:buClr>
              <a:buSzPts val="1800"/>
              <a:buNone/>
              <a:defRPr sz="1800">
                <a:solidFill>
                  <a:schemeClr val="dk2"/>
                </a:solidFill>
              </a:defRPr>
            </a:lvl4pPr>
            <a:lvl5pPr lvl="4" algn="r" rtl="0">
              <a:spcBef>
                <a:spcPts val="0"/>
              </a:spcBef>
              <a:spcAft>
                <a:spcPts val="0"/>
              </a:spcAft>
              <a:buClr>
                <a:schemeClr val="dk2"/>
              </a:buClr>
              <a:buSzPts val="1800"/>
              <a:buNone/>
              <a:defRPr sz="1800">
                <a:solidFill>
                  <a:schemeClr val="dk2"/>
                </a:solidFill>
              </a:defRPr>
            </a:lvl5pPr>
            <a:lvl6pPr lvl="5" algn="r" rtl="0">
              <a:spcBef>
                <a:spcPts val="0"/>
              </a:spcBef>
              <a:spcAft>
                <a:spcPts val="0"/>
              </a:spcAft>
              <a:buClr>
                <a:schemeClr val="dk2"/>
              </a:buClr>
              <a:buSzPts val="1800"/>
              <a:buNone/>
              <a:defRPr sz="1800">
                <a:solidFill>
                  <a:schemeClr val="dk2"/>
                </a:solidFill>
              </a:defRPr>
            </a:lvl6pPr>
            <a:lvl7pPr lvl="6" algn="r" rtl="0">
              <a:spcBef>
                <a:spcPts val="0"/>
              </a:spcBef>
              <a:spcAft>
                <a:spcPts val="0"/>
              </a:spcAft>
              <a:buClr>
                <a:schemeClr val="dk2"/>
              </a:buClr>
              <a:buSzPts val="1800"/>
              <a:buNone/>
              <a:defRPr sz="1800">
                <a:solidFill>
                  <a:schemeClr val="dk2"/>
                </a:solidFill>
              </a:defRPr>
            </a:lvl7pPr>
            <a:lvl8pPr lvl="7" algn="r" rtl="0">
              <a:spcBef>
                <a:spcPts val="0"/>
              </a:spcBef>
              <a:spcAft>
                <a:spcPts val="0"/>
              </a:spcAft>
              <a:buClr>
                <a:schemeClr val="dk2"/>
              </a:buClr>
              <a:buSzPts val="1800"/>
              <a:buNone/>
              <a:defRPr sz="1800">
                <a:solidFill>
                  <a:schemeClr val="dk2"/>
                </a:solidFill>
              </a:defRPr>
            </a:lvl8pPr>
            <a:lvl9pPr lvl="8" algn="r" rtl="0">
              <a:spcBef>
                <a:spcPts val="0"/>
              </a:spcBef>
              <a:spcAft>
                <a:spcPts val="0"/>
              </a:spcAft>
              <a:buClr>
                <a:schemeClr val="dk2"/>
              </a:buClr>
              <a:buSzPts val="1800"/>
              <a:buNone/>
              <a:defRPr sz="1800">
                <a:solidFill>
                  <a:schemeClr val="dk2"/>
                </a:solidFill>
              </a:defRPr>
            </a:lvl9pPr>
          </a:lstStyle>
          <a:p>
            <a:endParaRPr/>
          </a:p>
        </p:txBody>
      </p:sp>
      <p:sp>
        <p:nvSpPr>
          <p:cNvPr id="499" name="Google Shape;499;p24"/>
          <p:cNvSpPr txBox="1">
            <a:spLocks noGrp="1"/>
          </p:cNvSpPr>
          <p:nvPr>
            <p:ph type="subTitle" idx="1"/>
          </p:nvPr>
        </p:nvSpPr>
        <p:spPr>
          <a:xfrm flipH="1">
            <a:off x="5323900" y="2984025"/>
            <a:ext cx="2820900" cy="11076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SzPts val="1600"/>
              <a:buNone/>
              <a:defRPr sz="1400" b="0"/>
            </a:lvl1pPr>
            <a:lvl2pPr lvl="1" algn="r" rtl="0">
              <a:lnSpc>
                <a:spcPct val="100000"/>
              </a:lnSpc>
              <a:spcBef>
                <a:spcPts val="0"/>
              </a:spcBef>
              <a:spcAft>
                <a:spcPts val="0"/>
              </a:spcAft>
              <a:buSzPts val="1600"/>
              <a:buNone/>
              <a:defRPr/>
            </a:lvl2pPr>
            <a:lvl3pPr lvl="2" algn="r" rtl="0">
              <a:lnSpc>
                <a:spcPct val="100000"/>
              </a:lnSpc>
              <a:spcBef>
                <a:spcPts val="0"/>
              </a:spcBef>
              <a:spcAft>
                <a:spcPts val="0"/>
              </a:spcAft>
              <a:buSzPts val="1600"/>
              <a:buNone/>
              <a:defRPr/>
            </a:lvl3pPr>
            <a:lvl4pPr lvl="3" algn="r" rtl="0">
              <a:lnSpc>
                <a:spcPct val="100000"/>
              </a:lnSpc>
              <a:spcBef>
                <a:spcPts val="0"/>
              </a:spcBef>
              <a:spcAft>
                <a:spcPts val="0"/>
              </a:spcAft>
              <a:buSzPts val="1600"/>
              <a:buNone/>
              <a:defRPr/>
            </a:lvl4pPr>
            <a:lvl5pPr lvl="4" algn="r" rtl="0">
              <a:lnSpc>
                <a:spcPct val="100000"/>
              </a:lnSpc>
              <a:spcBef>
                <a:spcPts val="0"/>
              </a:spcBef>
              <a:spcAft>
                <a:spcPts val="0"/>
              </a:spcAft>
              <a:buSzPts val="1600"/>
              <a:buNone/>
              <a:defRPr/>
            </a:lvl5pPr>
            <a:lvl6pPr lvl="5" algn="r" rtl="0">
              <a:lnSpc>
                <a:spcPct val="100000"/>
              </a:lnSpc>
              <a:spcBef>
                <a:spcPts val="0"/>
              </a:spcBef>
              <a:spcAft>
                <a:spcPts val="0"/>
              </a:spcAft>
              <a:buSzPts val="1600"/>
              <a:buNone/>
              <a:defRPr/>
            </a:lvl6pPr>
            <a:lvl7pPr lvl="6" algn="r" rtl="0">
              <a:lnSpc>
                <a:spcPct val="100000"/>
              </a:lnSpc>
              <a:spcBef>
                <a:spcPts val="0"/>
              </a:spcBef>
              <a:spcAft>
                <a:spcPts val="0"/>
              </a:spcAft>
              <a:buSzPts val="1600"/>
              <a:buNone/>
              <a:defRPr/>
            </a:lvl7pPr>
            <a:lvl8pPr lvl="7" algn="r" rtl="0">
              <a:lnSpc>
                <a:spcPct val="100000"/>
              </a:lnSpc>
              <a:spcBef>
                <a:spcPts val="0"/>
              </a:spcBef>
              <a:spcAft>
                <a:spcPts val="0"/>
              </a:spcAft>
              <a:buSzPts val="1600"/>
              <a:buNone/>
              <a:defRPr/>
            </a:lvl8pPr>
            <a:lvl9pPr lvl="8" algn="r" rtl="0">
              <a:lnSpc>
                <a:spcPct val="100000"/>
              </a:lnSpc>
              <a:spcBef>
                <a:spcPts val="0"/>
              </a:spcBef>
              <a:spcAft>
                <a:spcPts val="0"/>
              </a:spcAft>
              <a:buSzPts val="1600"/>
              <a:buNone/>
              <a:defRPr/>
            </a:lvl9pPr>
          </a:lstStyle>
          <a:p>
            <a:endParaRPr/>
          </a:p>
        </p:txBody>
      </p:sp>
      <p:grpSp>
        <p:nvGrpSpPr>
          <p:cNvPr id="500" name="Google Shape;500;p24"/>
          <p:cNvGrpSpPr/>
          <p:nvPr/>
        </p:nvGrpSpPr>
        <p:grpSpPr>
          <a:xfrm>
            <a:off x="7148530" y="290152"/>
            <a:ext cx="1613497" cy="1353799"/>
            <a:chOff x="7142430" y="539989"/>
            <a:chExt cx="1319942" cy="1107583"/>
          </a:xfrm>
        </p:grpSpPr>
        <p:grpSp>
          <p:nvGrpSpPr>
            <p:cNvPr id="501" name="Google Shape;501;p24"/>
            <p:cNvGrpSpPr/>
            <p:nvPr/>
          </p:nvGrpSpPr>
          <p:grpSpPr>
            <a:xfrm>
              <a:off x="7142430" y="539989"/>
              <a:ext cx="1319942" cy="1107583"/>
              <a:chOff x="3849575" y="3342525"/>
              <a:chExt cx="1118500" cy="938550"/>
            </a:xfrm>
          </p:grpSpPr>
          <p:sp>
            <p:nvSpPr>
              <p:cNvPr id="502" name="Google Shape;502;p24"/>
              <p:cNvSpPr/>
              <p:nvPr/>
            </p:nvSpPr>
            <p:spPr>
              <a:xfrm>
                <a:off x="4436675" y="3665425"/>
                <a:ext cx="531400" cy="346750"/>
              </a:xfrm>
              <a:custGeom>
                <a:avLst/>
                <a:gdLst/>
                <a:ahLst/>
                <a:cxnLst/>
                <a:rect l="l" t="t" r="r" b="b"/>
                <a:pathLst>
                  <a:path w="21256" h="13870" extrusionOk="0">
                    <a:moveTo>
                      <a:pt x="13611" y="3069"/>
                    </a:moveTo>
                    <a:cubicBezTo>
                      <a:pt x="14071" y="3069"/>
                      <a:pt x="14541" y="3134"/>
                      <a:pt x="15011" y="3275"/>
                    </a:cubicBezTo>
                    <a:cubicBezTo>
                      <a:pt x="16679" y="3776"/>
                      <a:pt x="18847" y="5944"/>
                      <a:pt x="17379" y="8546"/>
                    </a:cubicBezTo>
                    <a:cubicBezTo>
                      <a:pt x="16665" y="9829"/>
                      <a:pt x="15151" y="10440"/>
                      <a:pt x="13577" y="10440"/>
                    </a:cubicBezTo>
                    <a:cubicBezTo>
                      <a:pt x="11920" y="10440"/>
                      <a:pt x="10198" y="9762"/>
                      <a:pt x="9274" y="8479"/>
                    </a:cubicBezTo>
                    <a:cubicBezTo>
                      <a:pt x="7668" y="6260"/>
                      <a:pt x="10382" y="3069"/>
                      <a:pt x="13611" y="3069"/>
                    </a:cubicBezTo>
                    <a:close/>
                    <a:moveTo>
                      <a:pt x="14017" y="1"/>
                    </a:moveTo>
                    <a:cubicBezTo>
                      <a:pt x="13438" y="1"/>
                      <a:pt x="12853" y="68"/>
                      <a:pt x="12276" y="206"/>
                    </a:cubicBezTo>
                    <a:cubicBezTo>
                      <a:pt x="9907" y="807"/>
                      <a:pt x="8573" y="1974"/>
                      <a:pt x="7072" y="2608"/>
                    </a:cubicBezTo>
                    <a:cubicBezTo>
                      <a:pt x="3369" y="6544"/>
                      <a:pt x="1868" y="8946"/>
                      <a:pt x="1001" y="9780"/>
                    </a:cubicBezTo>
                    <a:cubicBezTo>
                      <a:pt x="789" y="9966"/>
                      <a:pt x="513" y="10067"/>
                      <a:pt x="224" y="10067"/>
                    </a:cubicBezTo>
                    <a:cubicBezTo>
                      <a:pt x="150" y="10067"/>
                      <a:pt x="75" y="10060"/>
                      <a:pt x="0" y="10047"/>
                    </a:cubicBezTo>
                    <a:lnTo>
                      <a:pt x="0" y="10047"/>
                    </a:lnTo>
                    <a:cubicBezTo>
                      <a:pt x="201" y="10547"/>
                      <a:pt x="401" y="10781"/>
                      <a:pt x="701" y="10814"/>
                    </a:cubicBezTo>
                    <a:cubicBezTo>
                      <a:pt x="761" y="10824"/>
                      <a:pt x="824" y="10828"/>
                      <a:pt x="889" y="10828"/>
                    </a:cubicBezTo>
                    <a:cubicBezTo>
                      <a:pt x="1528" y="10828"/>
                      <a:pt x="2399" y="10386"/>
                      <a:pt x="3610" y="10386"/>
                    </a:cubicBezTo>
                    <a:cubicBezTo>
                      <a:pt x="3909" y="10386"/>
                      <a:pt x="4228" y="10413"/>
                      <a:pt x="4570" y="10480"/>
                    </a:cubicBezTo>
                    <a:cubicBezTo>
                      <a:pt x="5671" y="10680"/>
                      <a:pt x="7506" y="13549"/>
                      <a:pt x="12076" y="13849"/>
                    </a:cubicBezTo>
                    <a:cubicBezTo>
                      <a:pt x="12306" y="13863"/>
                      <a:pt x="12536" y="13869"/>
                      <a:pt x="12764" y="13869"/>
                    </a:cubicBezTo>
                    <a:cubicBezTo>
                      <a:pt x="17090" y="13869"/>
                      <a:pt x="20892" y="11472"/>
                      <a:pt x="21082" y="6878"/>
                    </a:cubicBezTo>
                    <a:cubicBezTo>
                      <a:pt x="21255" y="2777"/>
                      <a:pt x="17753" y="1"/>
                      <a:pt x="140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4"/>
              <p:cNvSpPr/>
              <p:nvPr/>
            </p:nvSpPr>
            <p:spPr>
              <a:xfrm>
                <a:off x="4017200" y="3816500"/>
                <a:ext cx="415325" cy="464575"/>
              </a:xfrm>
              <a:custGeom>
                <a:avLst/>
                <a:gdLst/>
                <a:ahLst/>
                <a:cxnLst/>
                <a:rect l="l" t="t" r="r" b="b"/>
                <a:pathLst>
                  <a:path w="16613" h="18583" extrusionOk="0">
                    <a:moveTo>
                      <a:pt x="11509" y="1"/>
                    </a:moveTo>
                    <a:cubicBezTo>
                      <a:pt x="11509" y="1"/>
                      <a:pt x="11509" y="68"/>
                      <a:pt x="11476" y="101"/>
                    </a:cubicBezTo>
                    <a:cubicBezTo>
                      <a:pt x="11042" y="635"/>
                      <a:pt x="8373" y="4070"/>
                      <a:pt x="5872" y="7439"/>
                    </a:cubicBezTo>
                    <a:cubicBezTo>
                      <a:pt x="3803" y="10241"/>
                      <a:pt x="1802" y="13010"/>
                      <a:pt x="1268" y="14178"/>
                    </a:cubicBezTo>
                    <a:cubicBezTo>
                      <a:pt x="501" y="15779"/>
                      <a:pt x="1" y="18347"/>
                      <a:pt x="501" y="18581"/>
                    </a:cubicBezTo>
                    <a:cubicBezTo>
                      <a:pt x="505" y="18582"/>
                      <a:pt x="509" y="18583"/>
                      <a:pt x="514" y="18583"/>
                    </a:cubicBezTo>
                    <a:cubicBezTo>
                      <a:pt x="1110" y="18583"/>
                      <a:pt x="11374" y="8910"/>
                      <a:pt x="15178" y="5305"/>
                    </a:cubicBezTo>
                    <a:cubicBezTo>
                      <a:pt x="16046" y="4471"/>
                      <a:pt x="16613" y="3970"/>
                      <a:pt x="16546" y="3970"/>
                    </a:cubicBezTo>
                    <a:cubicBezTo>
                      <a:pt x="14811" y="3603"/>
                      <a:pt x="12209" y="1068"/>
                      <a:pt x="115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24"/>
              <p:cNvSpPr/>
              <p:nvPr/>
            </p:nvSpPr>
            <p:spPr>
              <a:xfrm>
                <a:off x="3849575" y="3816500"/>
                <a:ext cx="454525" cy="195425"/>
              </a:xfrm>
              <a:custGeom>
                <a:avLst/>
                <a:gdLst/>
                <a:ahLst/>
                <a:cxnLst/>
                <a:rect l="l" t="t" r="r" b="b"/>
                <a:pathLst>
                  <a:path w="18181" h="7817" extrusionOk="0">
                    <a:moveTo>
                      <a:pt x="18047" y="1"/>
                    </a:moveTo>
                    <a:cubicBezTo>
                      <a:pt x="12176" y="2503"/>
                      <a:pt x="1" y="6105"/>
                      <a:pt x="1" y="6439"/>
                    </a:cubicBezTo>
                    <a:cubicBezTo>
                      <a:pt x="34" y="6939"/>
                      <a:pt x="2903" y="7740"/>
                      <a:pt x="4871" y="7806"/>
                    </a:cubicBezTo>
                    <a:cubicBezTo>
                      <a:pt x="5079" y="7812"/>
                      <a:pt x="5371" y="7816"/>
                      <a:pt x="5728" y="7816"/>
                    </a:cubicBezTo>
                    <a:cubicBezTo>
                      <a:pt x="7323" y="7816"/>
                      <a:pt x="10206" y="7739"/>
                      <a:pt x="12577" y="7439"/>
                    </a:cubicBezTo>
                    <a:cubicBezTo>
                      <a:pt x="15078" y="4004"/>
                      <a:pt x="17747" y="635"/>
                      <a:pt x="18181" y="101"/>
                    </a:cubicBezTo>
                    <a:lnTo>
                      <a:pt x="1804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24"/>
              <p:cNvSpPr/>
              <p:nvPr/>
            </p:nvSpPr>
            <p:spPr>
              <a:xfrm>
                <a:off x="4295750" y="3342525"/>
                <a:ext cx="492025" cy="574575"/>
              </a:xfrm>
              <a:custGeom>
                <a:avLst/>
                <a:gdLst/>
                <a:ahLst/>
                <a:cxnLst/>
                <a:rect l="l" t="t" r="r" b="b"/>
                <a:pathLst>
                  <a:path w="19681" h="22983" extrusionOk="0">
                    <a:moveTo>
                      <a:pt x="11201" y="3249"/>
                    </a:moveTo>
                    <a:cubicBezTo>
                      <a:pt x="14003" y="3249"/>
                      <a:pt x="15203" y="5822"/>
                      <a:pt x="15077" y="7452"/>
                    </a:cubicBezTo>
                    <a:cubicBezTo>
                      <a:pt x="14892" y="10194"/>
                      <a:pt x="12278" y="12078"/>
                      <a:pt x="10066" y="12078"/>
                    </a:cubicBezTo>
                    <a:cubicBezTo>
                      <a:pt x="9103" y="12078"/>
                      <a:pt x="8216" y="11720"/>
                      <a:pt x="7639" y="10921"/>
                    </a:cubicBezTo>
                    <a:cubicBezTo>
                      <a:pt x="5804" y="8285"/>
                      <a:pt x="7405" y="3649"/>
                      <a:pt x="10641" y="3282"/>
                    </a:cubicBezTo>
                    <a:cubicBezTo>
                      <a:pt x="10834" y="3260"/>
                      <a:pt x="11021" y="3249"/>
                      <a:pt x="11201" y="3249"/>
                    </a:cubicBezTo>
                    <a:close/>
                    <a:moveTo>
                      <a:pt x="11176" y="0"/>
                    </a:moveTo>
                    <a:cubicBezTo>
                      <a:pt x="7435" y="0"/>
                      <a:pt x="4494" y="2722"/>
                      <a:pt x="3236" y="6251"/>
                    </a:cubicBezTo>
                    <a:cubicBezTo>
                      <a:pt x="1768" y="10620"/>
                      <a:pt x="3736" y="13423"/>
                      <a:pt x="2935" y="14223"/>
                    </a:cubicBezTo>
                    <a:cubicBezTo>
                      <a:pt x="2168" y="15057"/>
                      <a:pt x="0" y="17859"/>
                      <a:pt x="167" y="18593"/>
                    </a:cubicBezTo>
                    <a:cubicBezTo>
                      <a:pt x="200" y="18693"/>
                      <a:pt x="234" y="18793"/>
                      <a:pt x="367" y="18960"/>
                    </a:cubicBezTo>
                    <a:cubicBezTo>
                      <a:pt x="1067" y="19994"/>
                      <a:pt x="3669" y="22562"/>
                      <a:pt x="5404" y="22929"/>
                    </a:cubicBezTo>
                    <a:cubicBezTo>
                      <a:pt x="5471" y="22963"/>
                      <a:pt x="5537" y="22963"/>
                      <a:pt x="5604" y="22963"/>
                    </a:cubicBezTo>
                    <a:cubicBezTo>
                      <a:pt x="5693" y="22976"/>
                      <a:pt x="5777" y="22983"/>
                      <a:pt x="5857" y="22983"/>
                    </a:cubicBezTo>
                    <a:cubicBezTo>
                      <a:pt x="6170" y="22983"/>
                      <a:pt x="6419" y="22882"/>
                      <a:pt x="6605" y="22696"/>
                    </a:cubicBezTo>
                    <a:cubicBezTo>
                      <a:pt x="7505" y="21862"/>
                      <a:pt x="9006" y="19527"/>
                      <a:pt x="12709" y="15524"/>
                    </a:cubicBezTo>
                    <a:cubicBezTo>
                      <a:pt x="13977" y="14190"/>
                      <a:pt x="15378" y="12722"/>
                      <a:pt x="17146" y="11054"/>
                    </a:cubicBezTo>
                    <a:cubicBezTo>
                      <a:pt x="19681" y="8619"/>
                      <a:pt x="18647" y="1948"/>
                      <a:pt x="13743" y="413"/>
                    </a:cubicBezTo>
                    <a:cubicBezTo>
                      <a:pt x="12855" y="131"/>
                      <a:pt x="11996" y="0"/>
                      <a:pt x="11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 name="Google Shape;506;p24"/>
            <p:cNvGrpSpPr/>
            <p:nvPr/>
          </p:nvGrpSpPr>
          <p:grpSpPr>
            <a:xfrm rot="-3087821">
              <a:off x="7777062" y="948967"/>
              <a:ext cx="174274" cy="139950"/>
              <a:chOff x="2231838" y="3548381"/>
              <a:chExt cx="174277" cy="139952"/>
            </a:xfrm>
          </p:grpSpPr>
          <p:sp>
            <p:nvSpPr>
              <p:cNvPr id="507" name="Google Shape;507;p24"/>
              <p:cNvSpPr/>
              <p:nvPr/>
            </p:nvSpPr>
            <p:spPr>
              <a:xfrm rot="169907">
                <a:off x="2232935" y="3549178"/>
                <a:ext cx="33397" cy="45126"/>
              </a:xfrm>
              <a:custGeom>
                <a:avLst/>
                <a:gdLst/>
                <a:ahLst/>
                <a:cxnLst/>
                <a:rect l="l" t="t" r="r" b="b"/>
                <a:pathLst>
                  <a:path w="1336" h="1805" extrusionOk="0">
                    <a:moveTo>
                      <a:pt x="368" y="0"/>
                    </a:moveTo>
                    <a:cubicBezTo>
                      <a:pt x="301" y="0"/>
                      <a:pt x="201" y="67"/>
                      <a:pt x="168" y="67"/>
                    </a:cubicBezTo>
                    <a:cubicBezTo>
                      <a:pt x="134" y="67"/>
                      <a:pt x="101" y="101"/>
                      <a:pt x="101" y="101"/>
                    </a:cubicBezTo>
                    <a:cubicBezTo>
                      <a:pt x="34" y="101"/>
                      <a:pt x="1" y="167"/>
                      <a:pt x="34" y="234"/>
                    </a:cubicBezTo>
                    <a:cubicBezTo>
                      <a:pt x="34" y="258"/>
                      <a:pt x="68" y="281"/>
                      <a:pt x="111" y="281"/>
                    </a:cubicBezTo>
                    <a:cubicBezTo>
                      <a:pt x="129" y="281"/>
                      <a:pt x="148" y="277"/>
                      <a:pt x="168" y="267"/>
                    </a:cubicBezTo>
                    <a:lnTo>
                      <a:pt x="535" y="267"/>
                    </a:lnTo>
                    <a:cubicBezTo>
                      <a:pt x="601" y="267"/>
                      <a:pt x="635" y="301"/>
                      <a:pt x="668" y="301"/>
                    </a:cubicBezTo>
                    <a:cubicBezTo>
                      <a:pt x="701" y="301"/>
                      <a:pt x="768" y="334"/>
                      <a:pt x="768" y="334"/>
                    </a:cubicBezTo>
                    <a:cubicBezTo>
                      <a:pt x="768" y="334"/>
                      <a:pt x="801" y="334"/>
                      <a:pt x="801" y="401"/>
                    </a:cubicBezTo>
                    <a:cubicBezTo>
                      <a:pt x="501" y="401"/>
                      <a:pt x="201" y="634"/>
                      <a:pt x="168" y="1001"/>
                    </a:cubicBezTo>
                    <a:cubicBezTo>
                      <a:pt x="134" y="1401"/>
                      <a:pt x="334" y="1768"/>
                      <a:pt x="668" y="1802"/>
                    </a:cubicBezTo>
                    <a:cubicBezTo>
                      <a:pt x="689" y="1804"/>
                      <a:pt x="710" y="1805"/>
                      <a:pt x="731" y="1805"/>
                    </a:cubicBezTo>
                    <a:cubicBezTo>
                      <a:pt x="1038" y="1805"/>
                      <a:pt x="1304" y="1574"/>
                      <a:pt x="1335" y="1168"/>
                    </a:cubicBezTo>
                    <a:cubicBezTo>
                      <a:pt x="1335" y="934"/>
                      <a:pt x="1302" y="768"/>
                      <a:pt x="1302" y="701"/>
                    </a:cubicBezTo>
                    <a:cubicBezTo>
                      <a:pt x="1302" y="668"/>
                      <a:pt x="1268" y="634"/>
                      <a:pt x="1268" y="568"/>
                    </a:cubicBezTo>
                    <a:cubicBezTo>
                      <a:pt x="1268" y="501"/>
                      <a:pt x="1235" y="434"/>
                      <a:pt x="1168" y="401"/>
                    </a:cubicBezTo>
                    <a:cubicBezTo>
                      <a:pt x="1135" y="334"/>
                      <a:pt x="1102" y="267"/>
                      <a:pt x="1068" y="234"/>
                    </a:cubicBezTo>
                    <a:cubicBezTo>
                      <a:pt x="1002" y="167"/>
                      <a:pt x="935" y="134"/>
                      <a:pt x="868" y="101"/>
                    </a:cubicBezTo>
                    <a:cubicBezTo>
                      <a:pt x="835" y="67"/>
                      <a:pt x="768" y="67"/>
                      <a:pt x="7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24"/>
              <p:cNvSpPr/>
              <p:nvPr/>
            </p:nvSpPr>
            <p:spPr>
              <a:xfrm rot="636863">
                <a:off x="2320363" y="3551427"/>
                <a:ext cx="33375" cy="45151"/>
              </a:xfrm>
              <a:custGeom>
                <a:avLst/>
                <a:gdLst/>
                <a:ahLst/>
                <a:cxnLst/>
                <a:rect l="l" t="t" r="r" b="b"/>
                <a:pathLst>
                  <a:path w="1335" h="1806" extrusionOk="0">
                    <a:moveTo>
                      <a:pt x="368" y="1"/>
                    </a:moveTo>
                    <a:cubicBezTo>
                      <a:pt x="301" y="1"/>
                      <a:pt x="201" y="67"/>
                      <a:pt x="167" y="67"/>
                    </a:cubicBezTo>
                    <a:cubicBezTo>
                      <a:pt x="134" y="67"/>
                      <a:pt x="67" y="101"/>
                      <a:pt x="67" y="101"/>
                    </a:cubicBezTo>
                    <a:cubicBezTo>
                      <a:pt x="34" y="101"/>
                      <a:pt x="1" y="167"/>
                      <a:pt x="34" y="234"/>
                    </a:cubicBezTo>
                    <a:cubicBezTo>
                      <a:pt x="34" y="258"/>
                      <a:pt x="51" y="281"/>
                      <a:pt x="96" y="281"/>
                    </a:cubicBezTo>
                    <a:cubicBezTo>
                      <a:pt x="114" y="281"/>
                      <a:pt x="138" y="277"/>
                      <a:pt x="167" y="267"/>
                    </a:cubicBezTo>
                    <a:lnTo>
                      <a:pt x="534" y="267"/>
                    </a:lnTo>
                    <a:cubicBezTo>
                      <a:pt x="568" y="267"/>
                      <a:pt x="634" y="301"/>
                      <a:pt x="668" y="301"/>
                    </a:cubicBezTo>
                    <a:cubicBezTo>
                      <a:pt x="701" y="301"/>
                      <a:pt x="734" y="334"/>
                      <a:pt x="734" y="334"/>
                    </a:cubicBezTo>
                    <a:cubicBezTo>
                      <a:pt x="734" y="334"/>
                      <a:pt x="801" y="334"/>
                      <a:pt x="801" y="401"/>
                    </a:cubicBezTo>
                    <a:cubicBezTo>
                      <a:pt x="501" y="401"/>
                      <a:pt x="201" y="634"/>
                      <a:pt x="167" y="1001"/>
                    </a:cubicBezTo>
                    <a:cubicBezTo>
                      <a:pt x="134" y="1402"/>
                      <a:pt x="334" y="1769"/>
                      <a:pt x="668" y="1802"/>
                    </a:cubicBezTo>
                    <a:cubicBezTo>
                      <a:pt x="689" y="1804"/>
                      <a:pt x="710" y="1805"/>
                      <a:pt x="730" y="1805"/>
                    </a:cubicBezTo>
                    <a:cubicBezTo>
                      <a:pt x="1038" y="1805"/>
                      <a:pt x="1304" y="1574"/>
                      <a:pt x="1335" y="1168"/>
                    </a:cubicBezTo>
                    <a:cubicBezTo>
                      <a:pt x="1335" y="935"/>
                      <a:pt x="1302" y="768"/>
                      <a:pt x="1302" y="734"/>
                    </a:cubicBezTo>
                    <a:cubicBezTo>
                      <a:pt x="1302" y="668"/>
                      <a:pt x="1268" y="634"/>
                      <a:pt x="1268" y="568"/>
                    </a:cubicBezTo>
                    <a:cubicBezTo>
                      <a:pt x="1268" y="501"/>
                      <a:pt x="1201" y="434"/>
                      <a:pt x="1168" y="401"/>
                    </a:cubicBezTo>
                    <a:cubicBezTo>
                      <a:pt x="1135" y="334"/>
                      <a:pt x="1101" y="267"/>
                      <a:pt x="1035" y="234"/>
                    </a:cubicBezTo>
                    <a:cubicBezTo>
                      <a:pt x="1001" y="167"/>
                      <a:pt x="935" y="134"/>
                      <a:pt x="868" y="101"/>
                    </a:cubicBezTo>
                    <a:cubicBezTo>
                      <a:pt x="835" y="67"/>
                      <a:pt x="768" y="67"/>
                      <a:pt x="7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24"/>
              <p:cNvSpPr/>
              <p:nvPr/>
            </p:nvSpPr>
            <p:spPr>
              <a:xfrm rot="-2918318">
                <a:off x="2333968" y="3617992"/>
                <a:ext cx="61083" cy="57097"/>
              </a:xfrm>
              <a:custGeom>
                <a:avLst/>
                <a:gdLst/>
                <a:ahLst/>
                <a:cxnLst/>
                <a:rect l="l" t="t" r="r" b="b"/>
                <a:pathLst>
                  <a:path w="3937" h="3756" extrusionOk="0">
                    <a:moveTo>
                      <a:pt x="2006" y="1"/>
                    </a:moveTo>
                    <a:cubicBezTo>
                      <a:pt x="1052" y="1"/>
                      <a:pt x="225" y="677"/>
                      <a:pt x="100" y="1645"/>
                    </a:cubicBezTo>
                    <a:cubicBezTo>
                      <a:pt x="0" y="2679"/>
                      <a:pt x="701" y="3613"/>
                      <a:pt x="1735" y="3746"/>
                    </a:cubicBezTo>
                    <a:cubicBezTo>
                      <a:pt x="1801" y="3753"/>
                      <a:pt x="1866" y="3756"/>
                      <a:pt x="1931" y="3756"/>
                    </a:cubicBezTo>
                    <a:cubicBezTo>
                      <a:pt x="2885" y="3756"/>
                      <a:pt x="3711" y="3080"/>
                      <a:pt x="3836" y="2112"/>
                    </a:cubicBezTo>
                    <a:cubicBezTo>
                      <a:pt x="3936" y="1078"/>
                      <a:pt x="3203" y="144"/>
                      <a:pt x="2202" y="10"/>
                    </a:cubicBezTo>
                    <a:cubicBezTo>
                      <a:pt x="2136" y="4"/>
                      <a:pt x="2071" y="1"/>
                      <a:pt x="20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24"/>
              <p:cNvSpPr/>
              <p:nvPr/>
            </p:nvSpPr>
            <p:spPr>
              <a:xfrm rot="-210849">
                <a:off x="2256538" y="3621618"/>
                <a:ext cx="74231" cy="38049"/>
              </a:xfrm>
              <a:custGeom>
                <a:avLst/>
                <a:gdLst/>
                <a:ahLst/>
                <a:cxnLst/>
                <a:rect l="l" t="t" r="r" b="b"/>
                <a:pathLst>
                  <a:path w="2969" h="1522" extrusionOk="0">
                    <a:moveTo>
                      <a:pt x="191" y="0"/>
                    </a:moveTo>
                    <a:cubicBezTo>
                      <a:pt x="173" y="0"/>
                      <a:pt x="153" y="4"/>
                      <a:pt x="134" y="14"/>
                    </a:cubicBezTo>
                    <a:cubicBezTo>
                      <a:pt x="33" y="14"/>
                      <a:pt x="0" y="81"/>
                      <a:pt x="0" y="181"/>
                    </a:cubicBezTo>
                    <a:cubicBezTo>
                      <a:pt x="67" y="514"/>
                      <a:pt x="234" y="815"/>
                      <a:pt x="467" y="1048"/>
                    </a:cubicBezTo>
                    <a:cubicBezTo>
                      <a:pt x="667" y="1315"/>
                      <a:pt x="1001" y="1482"/>
                      <a:pt x="1368" y="1515"/>
                    </a:cubicBezTo>
                    <a:cubicBezTo>
                      <a:pt x="1409" y="1519"/>
                      <a:pt x="1453" y="1521"/>
                      <a:pt x="1497" y="1521"/>
                    </a:cubicBezTo>
                    <a:cubicBezTo>
                      <a:pt x="1807" y="1521"/>
                      <a:pt x="2164" y="1419"/>
                      <a:pt x="2368" y="1215"/>
                    </a:cubicBezTo>
                    <a:cubicBezTo>
                      <a:pt x="2669" y="981"/>
                      <a:pt x="2835" y="714"/>
                      <a:pt x="2936" y="381"/>
                    </a:cubicBezTo>
                    <a:cubicBezTo>
                      <a:pt x="2969" y="314"/>
                      <a:pt x="2936" y="281"/>
                      <a:pt x="2869" y="214"/>
                    </a:cubicBezTo>
                    <a:cubicBezTo>
                      <a:pt x="2852" y="181"/>
                      <a:pt x="2810" y="164"/>
                      <a:pt x="2769" y="164"/>
                    </a:cubicBezTo>
                    <a:cubicBezTo>
                      <a:pt x="2727" y="164"/>
                      <a:pt x="2685" y="181"/>
                      <a:pt x="2669" y="214"/>
                    </a:cubicBezTo>
                    <a:cubicBezTo>
                      <a:pt x="2502" y="448"/>
                      <a:pt x="2302" y="614"/>
                      <a:pt x="2102" y="714"/>
                    </a:cubicBezTo>
                    <a:cubicBezTo>
                      <a:pt x="1923" y="816"/>
                      <a:pt x="1764" y="860"/>
                      <a:pt x="1610" y="860"/>
                    </a:cubicBezTo>
                    <a:cubicBezTo>
                      <a:pt x="1562" y="860"/>
                      <a:pt x="1515" y="856"/>
                      <a:pt x="1468" y="848"/>
                    </a:cubicBezTo>
                    <a:cubicBezTo>
                      <a:pt x="1268" y="848"/>
                      <a:pt x="1034" y="748"/>
                      <a:pt x="834" y="614"/>
                    </a:cubicBezTo>
                    <a:cubicBezTo>
                      <a:pt x="634" y="481"/>
                      <a:pt x="467" y="281"/>
                      <a:pt x="300" y="47"/>
                    </a:cubicBezTo>
                    <a:cubicBezTo>
                      <a:pt x="277" y="24"/>
                      <a:pt x="236" y="0"/>
                      <a:pt x="1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1" name="Google Shape;511;p24"/>
            <p:cNvSpPr/>
            <p:nvPr/>
          </p:nvSpPr>
          <p:spPr>
            <a:xfrm rot="-6006351">
              <a:off x="7778412" y="1081027"/>
              <a:ext cx="61085" cy="57102"/>
            </a:xfrm>
            <a:custGeom>
              <a:avLst/>
              <a:gdLst/>
              <a:ahLst/>
              <a:cxnLst/>
              <a:rect l="l" t="t" r="r" b="b"/>
              <a:pathLst>
                <a:path w="3937" h="3756" extrusionOk="0">
                  <a:moveTo>
                    <a:pt x="2006" y="1"/>
                  </a:moveTo>
                  <a:cubicBezTo>
                    <a:pt x="1052" y="1"/>
                    <a:pt x="225" y="677"/>
                    <a:pt x="100" y="1645"/>
                  </a:cubicBezTo>
                  <a:cubicBezTo>
                    <a:pt x="0" y="2679"/>
                    <a:pt x="701" y="3613"/>
                    <a:pt x="1735" y="3746"/>
                  </a:cubicBezTo>
                  <a:cubicBezTo>
                    <a:pt x="1801" y="3753"/>
                    <a:pt x="1866" y="3756"/>
                    <a:pt x="1931" y="3756"/>
                  </a:cubicBezTo>
                  <a:cubicBezTo>
                    <a:pt x="2885" y="3756"/>
                    <a:pt x="3711" y="3080"/>
                    <a:pt x="3836" y="2112"/>
                  </a:cubicBezTo>
                  <a:cubicBezTo>
                    <a:pt x="3936" y="1078"/>
                    <a:pt x="3203" y="144"/>
                    <a:pt x="2202" y="10"/>
                  </a:cubicBezTo>
                  <a:cubicBezTo>
                    <a:pt x="2136" y="4"/>
                    <a:pt x="2071" y="1"/>
                    <a:pt x="20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2" name="Google Shape;512;p24"/>
          <p:cNvSpPr/>
          <p:nvPr/>
        </p:nvSpPr>
        <p:spPr>
          <a:xfrm>
            <a:off x="5560775" y="861775"/>
            <a:ext cx="1886875" cy="635000"/>
          </a:xfrm>
          <a:custGeom>
            <a:avLst/>
            <a:gdLst/>
            <a:ahLst/>
            <a:cxnLst/>
            <a:rect l="l" t="t" r="r" b="b"/>
            <a:pathLst>
              <a:path w="75475" h="25400" extrusionOk="0">
                <a:moveTo>
                  <a:pt x="75475" y="18869"/>
                </a:moveTo>
                <a:cubicBezTo>
                  <a:pt x="72935" y="19958"/>
                  <a:pt x="66404" y="25400"/>
                  <a:pt x="60235" y="25400"/>
                </a:cubicBezTo>
                <a:cubicBezTo>
                  <a:pt x="54066" y="25400"/>
                  <a:pt x="42817" y="22498"/>
                  <a:pt x="38463" y="18869"/>
                </a:cubicBezTo>
                <a:cubicBezTo>
                  <a:pt x="34109" y="15241"/>
                  <a:pt x="33383" y="6774"/>
                  <a:pt x="34109" y="3629"/>
                </a:cubicBezTo>
                <a:cubicBezTo>
                  <a:pt x="34835" y="484"/>
                  <a:pt x="40278" y="0"/>
                  <a:pt x="42818" y="0"/>
                </a:cubicBezTo>
                <a:cubicBezTo>
                  <a:pt x="45358" y="0"/>
                  <a:pt x="48261" y="1391"/>
                  <a:pt x="49349" y="3629"/>
                </a:cubicBezTo>
                <a:cubicBezTo>
                  <a:pt x="50438" y="5867"/>
                  <a:pt x="52131" y="10826"/>
                  <a:pt x="49349" y="13426"/>
                </a:cubicBezTo>
                <a:cubicBezTo>
                  <a:pt x="46567" y="16027"/>
                  <a:pt x="37920" y="21228"/>
                  <a:pt x="32658" y="19232"/>
                </a:cubicBezTo>
                <a:cubicBezTo>
                  <a:pt x="27397" y="17236"/>
                  <a:pt x="23223" y="2359"/>
                  <a:pt x="17780" y="1452"/>
                </a:cubicBezTo>
                <a:cubicBezTo>
                  <a:pt x="12337" y="545"/>
                  <a:pt x="2963" y="11733"/>
                  <a:pt x="0" y="13789"/>
                </a:cubicBezTo>
              </a:path>
            </a:pathLst>
          </a:custGeom>
          <a:noFill/>
          <a:ln w="19050" cap="flat" cmpd="sng">
            <a:solidFill>
              <a:schemeClr val="dk2"/>
            </a:solidFill>
            <a:prstDash val="dash"/>
            <a:round/>
            <a:headEnd type="none" w="med" len="med"/>
            <a:tailEnd type="none" w="med" len="med"/>
          </a:ln>
        </p:spPr>
      </p:sp>
      <p:sp>
        <p:nvSpPr>
          <p:cNvPr id="513" name="Google Shape;513;p24"/>
          <p:cNvSpPr/>
          <p:nvPr/>
        </p:nvSpPr>
        <p:spPr>
          <a:xfrm rot="-5400000">
            <a:off x="932285" y="3007737"/>
            <a:ext cx="1264340" cy="3524526"/>
          </a:xfrm>
          <a:custGeom>
            <a:avLst/>
            <a:gdLst/>
            <a:ahLst/>
            <a:cxnLst/>
            <a:rect l="l" t="t" r="r" b="b"/>
            <a:pathLst>
              <a:path w="32605" h="90891" extrusionOk="0">
                <a:moveTo>
                  <a:pt x="0" y="1"/>
                </a:moveTo>
                <a:lnTo>
                  <a:pt x="0" y="90890"/>
                </a:lnTo>
                <a:cubicBezTo>
                  <a:pt x="7361" y="89757"/>
                  <a:pt x="16312" y="85062"/>
                  <a:pt x="19893" y="78557"/>
                </a:cubicBezTo>
                <a:cubicBezTo>
                  <a:pt x="23454" y="72032"/>
                  <a:pt x="23792" y="63836"/>
                  <a:pt x="20788" y="57033"/>
                </a:cubicBezTo>
                <a:cubicBezTo>
                  <a:pt x="18640" y="52239"/>
                  <a:pt x="15039" y="48260"/>
                  <a:pt x="12453" y="43705"/>
                </a:cubicBezTo>
                <a:cubicBezTo>
                  <a:pt x="9887" y="39130"/>
                  <a:pt x="8415" y="33341"/>
                  <a:pt x="10941" y="28746"/>
                </a:cubicBezTo>
                <a:cubicBezTo>
                  <a:pt x="12871" y="25205"/>
                  <a:pt x="16690" y="23176"/>
                  <a:pt x="20311" y="21445"/>
                </a:cubicBezTo>
                <a:cubicBezTo>
                  <a:pt x="23971" y="19734"/>
                  <a:pt x="27830" y="18023"/>
                  <a:pt x="30217" y="14761"/>
                </a:cubicBezTo>
                <a:cubicBezTo>
                  <a:pt x="32604" y="11538"/>
                  <a:pt x="29780" y="2189"/>
                  <a:pt x="26398" y="20"/>
                </a:cubicBez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4" name="Google Shape;514;p24"/>
          <p:cNvGrpSpPr/>
          <p:nvPr/>
        </p:nvGrpSpPr>
        <p:grpSpPr>
          <a:xfrm rot="-10132663">
            <a:off x="556972" y="4015183"/>
            <a:ext cx="253457" cy="288618"/>
            <a:chOff x="4670703" y="657266"/>
            <a:chExt cx="253461" cy="288623"/>
          </a:xfrm>
        </p:grpSpPr>
        <p:sp>
          <p:nvSpPr>
            <p:cNvPr id="515" name="Google Shape;515;p24"/>
            <p:cNvSpPr/>
            <p:nvPr/>
          </p:nvSpPr>
          <p:spPr>
            <a:xfrm>
              <a:off x="4670703" y="657266"/>
              <a:ext cx="53750" cy="53225"/>
            </a:xfrm>
            <a:custGeom>
              <a:avLst/>
              <a:gdLst/>
              <a:ahLst/>
              <a:cxnLst/>
              <a:rect l="l" t="t" r="r" b="b"/>
              <a:pathLst>
                <a:path w="2150" h="2129" extrusionOk="0">
                  <a:moveTo>
                    <a:pt x="1075" y="0"/>
                  </a:moveTo>
                  <a:cubicBezTo>
                    <a:pt x="478" y="0"/>
                    <a:pt x="1" y="478"/>
                    <a:pt x="1" y="1075"/>
                  </a:cubicBezTo>
                  <a:cubicBezTo>
                    <a:pt x="1" y="1671"/>
                    <a:pt x="478" y="2129"/>
                    <a:pt x="1075" y="2129"/>
                  </a:cubicBezTo>
                  <a:cubicBezTo>
                    <a:pt x="1672" y="2129"/>
                    <a:pt x="2149" y="1671"/>
                    <a:pt x="2149" y="1075"/>
                  </a:cubicBezTo>
                  <a:cubicBezTo>
                    <a:pt x="2149" y="478"/>
                    <a:pt x="1672" y="0"/>
                    <a:pt x="107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24"/>
            <p:cNvSpPr/>
            <p:nvPr/>
          </p:nvSpPr>
          <p:spPr>
            <a:xfrm>
              <a:off x="4730866" y="751011"/>
              <a:ext cx="193299" cy="194878"/>
            </a:xfrm>
            <a:custGeom>
              <a:avLst/>
              <a:gdLst/>
              <a:ahLst/>
              <a:cxnLst/>
              <a:rect l="l" t="t" r="r" b="b"/>
              <a:pathLst>
                <a:path w="2488" h="2508" extrusionOk="0">
                  <a:moveTo>
                    <a:pt x="1254" y="1"/>
                  </a:moveTo>
                  <a:cubicBezTo>
                    <a:pt x="557" y="1"/>
                    <a:pt x="0" y="558"/>
                    <a:pt x="0" y="1254"/>
                  </a:cubicBezTo>
                  <a:cubicBezTo>
                    <a:pt x="0" y="1950"/>
                    <a:pt x="557" y="2507"/>
                    <a:pt x="1254" y="2507"/>
                  </a:cubicBezTo>
                  <a:cubicBezTo>
                    <a:pt x="1950" y="2507"/>
                    <a:pt x="2487" y="1950"/>
                    <a:pt x="2487" y="1254"/>
                  </a:cubicBezTo>
                  <a:cubicBezTo>
                    <a:pt x="2487" y="558"/>
                    <a:pt x="1950" y="1"/>
                    <a:pt x="125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7" name="Google Shape;517;p24"/>
          <p:cNvGrpSpPr/>
          <p:nvPr/>
        </p:nvGrpSpPr>
        <p:grpSpPr>
          <a:xfrm rot="4582755">
            <a:off x="8196402" y="4440256"/>
            <a:ext cx="418785" cy="350310"/>
            <a:chOff x="4259550" y="352000"/>
            <a:chExt cx="418775" cy="350302"/>
          </a:xfrm>
        </p:grpSpPr>
        <p:sp>
          <p:nvSpPr>
            <p:cNvPr id="518" name="Google Shape;518;p24"/>
            <p:cNvSpPr/>
            <p:nvPr/>
          </p:nvSpPr>
          <p:spPr>
            <a:xfrm>
              <a:off x="4624575" y="352000"/>
              <a:ext cx="53750" cy="53225"/>
            </a:xfrm>
            <a:custGeom>
              <a:avLst/>
              <a:gdLst/>
              <a:ahLst/>
              <a:cxnLst/>
              <a:rect l="l" t="t" r="r" b="b"/>
              <a:pathLst>
                <a:path w="2150" h="2129" extrusionOk="0">
                  <a:moveTo>
                    <a:pt x="1075" y="0"/>
                  </a:moveTo>
                  <a:cubicBezTo>
                    <a:pt x="478" y="0"/>
                    <a:pt x="1" y="478"/>
                    <a:pt x="1" y="1075"/>
                  </a:cubicBezTo>
                  <a:cubicBezTo>
                    <a:pt x="1" y="1671"/>
                    <a:pt x="478" y="2129"/>
                    <a:pt x="1075" y="2129"/>
                  </a:cubicBezTo>
                  <a:cubicBezTo>
                    <a:pt x="1672" y="2129"/>
                    <a:pt x="2149" y="1671"/>
                    <a:pt x="2149" y="1075"/>
                  </a:cubicBezTo>
                  <a:cubicBezTo>
                    <a:pt x="2149" y="478"/>
                    <a:pt x="1672" y="0"/>
                    <a:pt x="10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4"/>
            <p:cNvSpPr/>
            <p:nvPr/>
          </p:nvSpPr>
          <p:spPr>
            <a:xfrm>
              <a:off x="4259550" y="485275"/>
              <a:ext cx="62200" cy="62700"/>
            </a:xfrm>
            <a:custGeom>
              <a:avLst/>
              <a:gdLst/>
              <a:ahLst/>
              <a:cxnLst/>
              <a:rect l="l" t="t" r="r" b="b"/>
              <a:pathLst>
                <a:path w="2488" h="2508" extrusionOk="0">
                  <a:moveTo>
                    <a:pt x="1254" y="1"/>
                  </a:moveTo>
                  <a:cubicBezTo>
                    <a:pt x="557" y="1"/>
                    <a:pt x="0" y="558"/>
                    <a:pt x="0" y="1254"/>
                  </a:cubicBezTo>
                  <a:cubicBezTo>
                    <a:pt x="0" y="1950"/>
                    <a:pt x="557" y="2507"/>
                    <a:pt x="1254" y="2507"/>
                  </a:cubicBezTo>
                  <a:cubicBezTo>
                    <a:pt x="1950" y="2507"/>
                    <a:pt x="2487" y="1950"/>
                    <a:pt x="2487" y="1254"/>
                  </a:cubicBezTo>
                  <a:cubicBezTo>
                    <a:pt x="2487" y="558"/>
                    <a:pt x="1950" y="1"/>
                    <a:pt x="125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4"/>
            <p:cNvSpPr/>
            <p:nvPr/>
          </p:nvSpPr>
          <p:spPr>
            <a:xfrm>
              <a:off x="4503927" y="572104"/>
              <a:ext cx="130152" cy="130197"/>
            </a:xfrm>
            <a:custGeom>
              <a:avLst/>
              <a:gdLst/>
              <a:ahLst/>
              <a:cxnLst/>
              <a:rect l="l" t="t" r="r" b="b"/>
              <a:pathLst>
                <a:path w="2845" h="2846" extrusionOk="0">
                  <a:moveTo>
                    <a:pt x="1432" y="1"/>
                  </a:moveTo>
                  <a:cubicBezTo>
                    <a:pt x="656" y="1"/>
                    <a:pt x="0" y="618"/>
                    <a:pt x="0" y="1413"/>
                  </a:cubicBezTo>
                  <a:cubicBezTo>
                    <a:pt x="0" y="2189"/>
                    <a:pt x="637" y="2846"/>
                    <a:pt x="1432" y="2846"/>
                  </a:cubicBezTo>
                  <a:cubicBezTo>
                    <a:pt x="2188" y="2846"/>
                    <a:pt x="2845" y="2209"/>
                    <a:pt x="2845" y="1413"/>
                  </a:cubicBezTo>
                  <a:cubicBezTo>
                    <a:pt x="2845" y="618"/>
                    <a:pt x="2188" y="1"/>
                    <a:pt x="143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1" name="Google Shape;521;p24"/>
          <p:cNvGrpSpPr/>
          <p:nvPr/>
        </p:nvGrpSpPr>
        <p:grpSpPr>
          <a:xfrm rot="9402217">
            <a:off x="7696210" y="1458415"/>
            <a:ext cx="245983" cy="222157"/>
            <a:chOff x="4947100" y="881950"/>
            <a:chExt cx="245975" cy="222150"/>
          </a:xfrm>
        </p:grpSpPr>
        <p:sp>
          <p:nvSpPr>
            <p:cNvPr id="522" name="Google Shape;522;p24"/>
            <p:cNvSpPr/>
            <p:nvPr/>
          </p:nvSpPr>
          <p:spPr>
            <a:xfrm>
              <a:off x="5166350" y="881950"/>
              <a:ext cx="26725" cy="152625"/>
            </a:xfrm>
            <a:custGeom>
              <a:avLst/>
              <a:gdLst/>
              <a:ahLst/>
              <a:cxnLst/>
              <a:rect l="l" t="t" r="r" b="b"/>
              <a:pathLst>
                <a:path w="1069" h="6105" extrusionOk="0">
                  <a:moveTo>
                    <a:pt x="461" y="1"/>
                  </a:moveTo>
                  <a:cubicBezTo>
                    <a:pt x="335" y="1"/>
                    <a:pt x="205" y="69"/>
                    <a:pt x="168" y="199"/>
                  </a:cubicBezTo>
                  <a:cubicBezTo>
                    <a:pt x="1" y="599"/>
                    <a:pt x="68" y="1133"/>
                    <a:pt x="101" y="1600"/>
                  </a:cubicBezTo>
                  <a:lnTo>
                    <a:pt x="234" y="3101"/>
                  </a:lnTo>
                  <a:cubicBezTo>
                    <a:pt x="334" y="4068"/>
                    <a:pt x="535" y="5036"/>
                    <a:pt x="735" y="5970"/>
                  </a:cubicBezTo>
                  <a:cubicBezTo>
                    <a:pt x="750" y="6061"/>
                    <a:pt x="822" y="6104"/>
                    <a:pt x="894" y="6104"/>
                  </a:cubicBezTo>
                  <a:cubicBezTo>
                    <a:pt x="980" y="6104"/>
                    <a:pt x="1068" y="6045"/>
                    <a:pt x="1068" y="5936"/>
                  </a:cubicBezTo>
                  <a:cubicBezTo>
                    <a:pt x="1035" y="4969"/>
                    <a:pt x="1035" y="4035"/>
                    <a:pt x="935" y="3034"/>
                  </a:cubicBezTo>
                  <a:cubicBezTo>
                    <a:pt x="902" y="2534"/>
                    <a:pt x="902" y="2067"/>
                    <a:pt x="868" y="1567"/>
                  </a:cubicBezTo>
                  <a:cubicBezTo>
                    <a:pt x="868" y="1100"/>
                    <a:pt x="902" y="566"/>
                    <a:pt x="701" y="132"/>
                  </a:cubicBezTo>
                  <a:cubicBezTo>
                    <a:pt x="657" y="44"/>
                    <a:pt x="561" y="1"/>
                    <a:pt x="4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4"/>
            <p:cNvSpPr/>
            <p:nvPr/>
          </p:nvSpPr>
          <p:spPr>
            <a:xfrm>
              <a:off x="5046275" y="939575"/>
              <a:ext cx="78175" cy="118175"/>
            </a:xfrm>
            <a:custGeom>
              <a:avLst/>
              <a:gdLst/>
              <a:ahLst/>
              <a:cxnLst/>
              <a:rect l="l" t="t" r="r" b="b"/>
              <a:pathLst>
                <a:path w="3127" h="4727" extrusionOk="0">
                  <a:moveTo>
                    <a:pt x="163" y="1"/>
                  </a:moveTo>
                  <a:cubicBezTo>
                    <a:pt x="75" y="1"/>
                    <a:pt x="0" y="73"/>
                    <a:pt x="0" y="196"/>
                  </a:cubicBezTo>
                  <a:cubicBezTo>
                    <a:pt x="0" y="1029"/>
                    <a:pt x="501" y="1797"/>
                    <a:pt x="968" y="2464"/>
                  </a:cubicBezTo>
                  <a:cubicBezTo>
                    <a:pt x="1502" y="3198"/>
                    <a:pt x="2035" y="3965"/>
                    <a:pt x="2636" y="4665"/>
                  </a:cubicBezTo>
                  <a:cubicBezTo>
                    <a:pt x="2687" y="4708"/>
                    <a:pt x="2748" y="4727"/>
                    <a:pt x="2806" y="4727"/>
                  </a:cubicBezTo>
                  <a:cubicBezTo>
                    <a:pt x="2974" y="4727"/>
                    <a:pt x="3126" y="4572"/>
                    <a:pt x="3003" y="4399"/>
                  </a:cubicBezTo>
                  <a:cubicBezTo>
                    <a:pt x="2536" y="3598"/>
                    <a:pt x="2035" y="2831"/>
                    <a:pt x="1568" y="2097"/>
                  </a:cubicBezTo>
                  <a:lnTo>
                    <a:pt x="968" y="1096"/>
                  </a:lnTo>
                  <a:cubicBezTo>
                    <a:pt x="734" y="763"/>
                    <a:pt x="568" y="362"/>
                    <a:pt x="334" y="95"/>
                  </a:cubicBezTo>
                  <a:cubicBezTo>
                    <a:pt x="282" y="30"/>
                    <a:pt x="220" y="1"/>
                    <a:pt x="1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4"/>
            <p:cNvSpPr/>
            <p:nvPr/>
          </p:nvSpPr>
          <p:spPr>
            <a:xfrm>
              <a:off x="4947100" y="1017725"/>
              <a:ext cx="137100" cy="86375"/>
            </a:xfrm>
            <a:custGeom>
              <a:avLst/>
              <a:gdLst/>
              <a:ahLst/>
              <a:cxnLst/>
              <a:rect l="l" t="t" r="r" b="b"/>
              <a:pathLst>
                <a:path w="5484" h="3455" extrusionOk="0">
                  <a:moveTo>
                    <a:pt x="223" y="1"/>
                  </a:moveTo>
                  <a:cubicBezTo>
                    <a:pt x="82" y="1"/>
                    <a:pt x="1" y="153"/>
                    <a:pt x="31" y="305"/>
                  </a:cubicBezTo>
                  <a:cubicBezTo>
                    <a:pt x="298" y="705"/>
                    <a:pt x="799" y="1006"/>
                    <a:pt x="1199" y="1273"/>
                  </a:cubicBezTo>
                  <a:cubicBezTo>
                    <a:pt x="1632" y="1539"/>
                    <a:pt x="2033" y="1806"/>
                    <a:pt x="2466" y="2040"/>
                  </a:cubicBezTo>
                  <a:cubicBezTo>
                    <a:pt x="3334" y="2607"/>
                    <a:pt x="4268" y="3107"/>
                    <a:pt x="5268" y="3441"/>
                  </a:cubicBezTo>
                  <a:cubicBezTo>
                    <a:pt x="5291" y="3450"/>
                    <a:pt x="5313" y="3454"/>
                    <a:pt x="5332" y="3454"/>
                  </a:cubicBezTo>
                  <a:cubicBezTo>
                    <a:pt x="5450" y="3454"/>
                    <a:pt x="5483" y="3294"/>
                    <a:pt x="5368" y="3207"/>
                  </a:cubicBezTo>
                  <a:cubicBezTo>
                    <a:pt x="4535" y="2640"/>
                    <a:pt x="3667" y="2140"/>
                    <a:pt x="2800" y="1573"/>
                  </a:cubicBezTo>
                  <a:cubicBezTo>
                    <a:pt x="2366" y="1339"/>
                    <a:pt x="1966" y="1039"/>
                    <a:pt x="1532" y="739"/>
                  </a:cubicBezTo>
                  <a:cubicBezTo>
                    <a:pt x="1165" y="505"/>
                    <a:pt x="698" y="138"/>
                    <a:pt x="265" y="5"/>
                  </a:cubicBezTo>
                  <a:cubicBezTo>
                    <a:pt x="250" y="2"/>
                    <a:pt x="236" y="1"/>
                    <a:pt x="2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ext 5">
  <p:cSld name="CUSTOM_8_1">
    <p:bg>
      <p:bgPr>
        <a:blipFill>
          <a:blip r:embed="rId2">
            <a:alphaModFix/>
          </a:blip>
          <a:stretch>
            <a:fillRect/>
          </a:stretch>
        </a:blipFill>
        <a:effectLst/>
      </p:bgPr>
    </p:bg>
    <p:spTree>
      <p:nvGrpSpPr>
        <p:cNvPr id="1" name="Shape 525"/>
        <p:cNvGrpSpPr/>
        <p:nvPr/>
      </p:nvGrpSpPr>
      <p:grpSpPr>
        <a:xfrm>
          <a:off x="0" y="0"/>
          <a:ext cx="0" cy="0"/>
          <a:chOff x="0" y="0"/>
          <a:chExt cx="0" cy="0"/>
        </a:xfrm>
      </p:grpSpPr>
      <p:grpSp>
        <p:nvGrpSpPr>
          <p:cNvPr id="526" name="Google Shape;526;p25"/>
          <p:cNvGrpSpPr/>
          <p:nvPr/>
        </p:nvGrpSpPr>
        <p:grpSpPr>
          <a:xfrm rot="8100000">
            <a:off x="4191193" y="968262"/>
            <a:ext cx="316767" cy="248808"/>
            <a:chOff x="4181197" y="354494"/>
            <a:chExt cx="316771" cy="248811"/>
          </a:xfrm>
        </p:grpSpPr>
        <p:sp>
          <p:nvSpPr>
            <p:cNvPr id="527" name="Google Shape;527;p25"/>
            <p:cNvSpPr/>
            <p:nvPr/>
          </p:nvSpPr>
          <p:spPr>
            <a:xfrm>
              <a:off x="4181197" y="550080"/>
              <a:ext cx="53750" cy="53225"/>
            </a:xfrm>
            <a:custGeom>
              <a:avLst/>
              <a:gdLst/>
              <a:ahLst/>
              <a:cxnLst/>
              <a:rect l="l" t="t" r="r" b="b"/>
              <a:pathLst>
                <a:path w="2150" h="2129" extrusionOk="0">
                  <a:moveTo>
                    <a:pt x="1075" y="0"/>
                  </a:moveTo>
                  <a:cubicBezTo>
                    <a:pt x="478" y="0"/>
                    <a:pt x="1" y="478"/>
                    <a:pt x="1" y="1075"/>
                  </a:cubicBezTo>
                  <a:cubicBezTo>
                    <a:pt x="1" y="1671"/>
                    <a:pt x="478" y="2129"/>
                    <a:pt x="1075" y="2129"/>
                  </a:cubicBezTo>
                  <a:cubicBezTo>
                    <a:pt x="1672" y="2129"/>
                    <a:pt x="2149" y="1671"/>
                    <a:pt x="2149" y="1075"/>
                  </a:cubicBezTo>
                  <a:cubicBezTo>
                    <a:pt x="2149" y="478"/>
                    <a:pt x="1672" y="0"/>
                    <a:pt x="10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25"/>
            <p:cNvSpPr/>
            <p:nvPr/>
          </p:nvSpPr>
          <p:spPr>
            <a:xfrm>
              <a:off x="4257040" y="354494"/>
              <a:ext cx="62200" cy="62700"/>
            </a:xfrm>
            <a:custGeom>
              <a:avLst/>
              <a:gdLst/>
              <a:ahLst/>
              <a:cxnLst/>
              <a:rect l="l" t="t" r="r" b="b"/>
              <a:pathLst>
                <a:path w="2488" h="2508" extrusionOk="0">
                  <a:moveTo>
                    <a:pt x="1254" y="1"/>
                  </a:moveTo>
                  <a:cubicBezTo>
                    <a:pt x="557" y="1"/>
                    <a:pt x="0" y="558"/>
                    <a:pt x="0" y="1254"/>
                  </a:cubicBezTo>
                  <a:cubicBezTo>
                    <a:pt x="0" y="1950"/>
                    <a:pt x="557" y="2507"/>
                    <a:pt x="1254" y="2507"/>
                  </a:cubicBezTo>
                  <a:cubicBezTo>
                    <a:pt x="1950" y="2507"/>
                    <a:pt x="2487" y="1950"/>
                    <a:pt x="2487" y="1254"/>
                  </a:cubicBezTo>
                  <a:cubicBezTo>
                    <a:pt x="2487" y="558"/>
                    <a:pt x="1950" y="1"/>
                    <a:pt x="125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25"/>
            <p:cNvSpPr/>
            <p:nvPr/>
          </p:nvSpPr>
          <p:spPr>
            <a:xfrm>
              <a:off x="4367816" y="426006"/>
              <a:ext cx="130152" cy="130197"/>
            </a:xfrm>
            <a:custGeom>
              <a:avLst/>
              <a:gdLst/>
              <a:ahLst/>
              <a:cxnLst/>
              <a:rect l="l" t="t" r="r" b="b"/>
              <a:pathLst>
                <a:path w="2845" h="2846" extrusionOk="0">
                  <a:moveTo>
                    <a:pt x="1432" y="1"/>
                  </a:moveTo>
                  <a:cubicBezTo>
                    <a:pt x="656" y="1"/>
                    <a:pt x="0" y="618"/>
                    <a:pt x="0" y="1413"/>
                  </a:cubicBezTo>
                  <a:cubicBezTo>
                    <a:pt x="0" y="2189"/>
                    <a:pt x="637" y="2846"/>
                    <a:pt x="1432" y="2846"/>
                  </a:cubicBezTo>
                  <a:cubicBezTo>
                    <a:pt x="2188" y="2846"/>
                    <a:pt x="2845" y="2209"/>
                    <a:pt x="2845" y="1413"/>
                  </a:cubicBezTo>
                  <a:cubicBezTo>
                    <a:pt x="2845" y="618"/>
                    <a:pt x="2188" y="1"/>
                    <a:pt x="143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 name="Google Shape;530;p25"/>
          <p:cNvGrpSpPr/>
          <p:nvPr/>
        </p:nvGrpSpPr>
        <p:grpSpPr>
          <a:xfrm>
            <a:off x="593899" y="359364"/>
            <a:ext cx="1527426" cy="1080846"/>
            <a:chOff x="593898" y="359378"/>
            <a:chExt cx="1382912" cy="978584"/>
          </a:xfrm>
        </p:grpSpPr>
        <p:grpSp>
          <p:nvGrpSpPr>
            <p:cNvPr id="531" name="Google Shape;531;p25"/>
            <p:cNvGrpSpPr/>
            <p:nvPr/>
          </p:nvGrpSpPr>
          <p:grpSpPr>
            <a:xfrm flipH="1">
              <a:off x="593898" y="359378"/>
              <a:ext cx="1382912" cy="978584"/>
              <a:chOff x="3134075" y="691300"/>
              <a:chExt cx="1188375" cy="840925"/>
            </a:xfrm>
          </p:grpSpPr>
          <p:sp>
            <p:nvSpPr>
              <p:cNvPr id="532" name="Google Shape;532;p25"/>
              <p:cNvSpPr/>
              <p:nvPr/>
            </p:nvSpPr>
            <p:spPr>
              <a:xfrm>
                <a:off x="3671125" y="907750"/>
                <a:ext cx="146800" cy="508725"/>
              </a:xfrm>
              <a:custGeom>
                <a:avLst/>
                <a:gdLst/>
                <a:ahLst/>
                <a:cxnLst/>
                <a:rect l="l" t="t" r="r" b="b"/>
                <a:pathLst>
                  <a:path w="5872" h="20349" extrusionOk="0">
                    <a:moveTo>
                      <a:pt x="4837" y="1"/>
                    </a:moveTo>
                    <a:lnTo>
                      <a:pt x="1" y="20049"/>
                    </a:lnTo>
                    <a:cubicBezTo>
                      <a:pt x="1" y="20049"/>
                      <a:pt x="167" y="20215"/>
                      <a:pt x="1101" y="20349"/>
                    </a:cubicBezTo>
                    <a:cubicBezTo>
                      <a:pt x="1101" y="20349"/>
                      <a:pt x="5705" y="568"/>
                      <a:pt x="5871" y="368"/>
                    </a:cubicBezTo>
                    <a:cubicBezTo>
                      <a:pt x="5871" y="368"/>
                      <a:pt x="5438" y="234"/>
                      <a:pt x="483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5"/>
              <p:cNvSpPr/>
              <p:nvPr/>
            </p:nvSpPr>
            <p:spPr>
              <a:xfrm>
                <a:off x="3697800" y="824625"/>
                <a:ext cx="587125" cy="673650"/>
              </a:xfrm>
              <a:custGeom>
                <a:avLst/>
                <a:gdLst/>
                <a:ahLst/>
                <a:cxnLst/>
                <a:rect l="l" t="t" r="r" b="b"/>
                <a:pathLst>
                  <a:path w="23485" h="26946" extrusionOk="0">
                    <a:moveTo>
                      <a:pt x="14965" y="1"/>
                    </a:moveTo>
                    <a:cubicBezTo>
                      <a:pt x="11637" y="1"/>
                      <a:pt x="7885" y="860"/>
                      <a:pt x="4804" y="3726"/>
                    </a:cubicBezTo>
                    <a:cubicBezTo>
                      <a:pt x="4671" y="3926"/>
                      <a:pt x="1" y="23707"/>
                      <a:pt x="1" y="23707"/>
                    </a:cubicBezTo>
                    <a:cubicBezTo>
                      <a:pt x="1" y="23707"/>
                      <a:pt x="1115" y="23394"/>
                      <a:pt x="3248" y="23394"/>
                    </a:cubicBezTo>
                    <a:cubicBezTo>
                      <a:pt x="6230" y="23394"/>
                      <a:pt x="11204" y="24006"/>
                      <a:pt x="17914" y="26943"/>
                    </a:cubicBezTo>
                    <a:lnTo>
                      <a:pt x="17947" y="26943"/>
                    </a:lnTo>
                    <a:cubicBezTo>
                      <a:pt x="17951" y="26944"/>
                      <a:pt x="17954" y="26945"/>
                      <a:pt x="17958" y="26945"/>
                    </a:cubicBezTo>
                    <a:cubicBezTo>
                      <a:pt x="18533" y="26945"/>
                      <a:pt x="22423" y="9790"/>
                      <a:pt x="23284" y="3826"/>
                    </a:cubicBezTo>
                    <a:cubicBezTo>
                      <a:pt x="23451" y="2659"/>
                      <a:pt x="23484" y="1891"/>
                      <a:pt x="23418" y="1858"/>
                    </a:cubicBezTo>
                    <a:cubicBezTo>
                      <a:pt x="23056" y="1516"/>
                      <a:pt x="19384" y="1"/>
                      <a:pt x="149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25"/>
              <p:cNvSpPr/>
              <p:nvPr/>
            </p:nvSpPr>
            <p:spPr>
              <a:xfrm>
                <a:off x="3181600" y="691300"/>
                <a:ext cx="610475" cy="717675"/>
              </a:xfrm>
              <a:custGeom>
                <a:avLst/>
                <a:gdLst/>
                <a:ahLst/>
                <a:cxnLst/>
                <a:rect l="l" t="t" r="r" b="b"/>
                <a:pathLst>
                  <a:path w="24419" h="28707" extrusionOk="0">
                    <a:moveTo>
                      <a:pt x="9031" y="1"/>
                    </a:moveTo>
                    <a:cubicBezTo>
                      <a:pt x="8557" y="1"/>
                      <a:pt x="8071" y="17"/>
                      <a:pt x="7573" y="53"/>
                    </a:cubicBezTo>
                    <a:cubicBezTo>
                      <a:pt x="7440" y="53"/>
                      <a:pt x="7239" y="420"/>
                      <a:pt x="6939" y="1053"/>
                    </a:cubicBezTo>
                    <a:cubicBezTo>
                      <a:pt x="5004" y="5323"/>
                      <a:pt x="1" y="21535"/>
                      <a:pt x="501" y="22335"/>
                    </a:cubicBezTo>
                    <a:cubicBezTo>
                      <a:pt x="1035" y="23203"/>
                      <a:pt x="14378" y="24437"/>
                      <a:pt x="19548" y="28707"/>
                    </a:cubicBezTo>
                    <a:lnTo>
                      <a:pt x="24418" y="8659"/>
                    </a:lnTo>
                    <a:cubicBezTo>
                      <a:pt x="24418" y="8659"/>
                      <a:pt x="19768" y="1"/>
                      <a:pt x="90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25"/>
              <p:cNvSpPr/>
              <p:nvPr/>
            </p:nvSpPr>
            <p:spPr>
              <a:xfrm>
                <a:off x="3697800" y="1408625"/>
                <a:ext cx="447850" cy="113775"/>
              </a:xfrm>
              <a:custGeom>
                <a:avLst/>
                <a:gdLst/>
                <a:ahLst/>
                <a:cxnLst/>
                <a:rect l="l" t="t" r="r" b="b"/>
                <a:pathLst>
                  <a:path w="17914" h="4551" extrusionOk="0">
                    <a:moveTo>
                      <a:pt x="3248" y="1"/>
                    </a:moveTo>
                    <a:cubicBezTo>
                      <a:pt x="1115" y="1"/>
                      <a:pt x="1" y="314"/>
                      <a:pt x="1" y="314"/>
                    </a:cubicBezTo>
                    <a:lnTo>
                      <a:pt x="168" y="747"/>
                    </a:lnTo>
                    <a:cubicBezTo>
                      <a:pt x="168" y="747"/>
                      <a:pt x="5138" y="1515"/>
                      <a:pt x="9941" y="2482"/>
                    </a:cubicBezTo>
                    <a:cubicBezTo>
                      <a:pt x="13077" y="3082"/>
                      <a:pt x="15812" y="4016"/>
                      <a:pt x="17480" y="4550"/>
                    </a:cubicBezTo>
                    <a:lnTo>
                      <a:pt x="17914" y="3549"/>
                    </a:lnTo>
                    <a:cubicBezTo>
                      <a:pt x="11204" y="613"/>
                      <a:pt x="6230" y="1"/>
                      <a:pt x="324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25"/>
              <p:cNvSpPr/>
              <p:nvPr/>
            </p:nvSpPr>
            <p:spPr>
              <a:xfrm>
                <a:off x="4133950" y="918600"/>
                <a:ext cx="188500" cy="613625"/>
              </a:xfrm>
              <a:custGeom>
                <a:avLst/>
                <a:gdLst/>
                <a:ahLst/>
                <a:cxnLst/>
                <a:rect l="l" t="t" r="r" b="b"/>
                <a:pathLst>
                  <a:path w="7540" h="24545" extrusionOk="0">
                    <a:moveTo>
                      <a:pt x="5838" y="0"/>
                    </a:moveTo>
                    <a:cubicBezTo>
                      <a:pt x="4978" y="5959"/>
                      <a:pt x="1094" y="23153"/>
                      <a:pt x="514" y="23153"/>
                    </a:cubicBezTo>
                    <a:cubicBezTo>
                      <a:pt x="509" y="23153"/>
                      <a:pt x="505" y="23152"/>
                      <a:pt x="501" y="23150"/>
                    </a:cubicBezTo>
                    <a:cubicBezTo>
                      <a:pt x="468" y="23150"/>
                      <a:pt x="468" y="23150"/>
                      <a:pt x="434" y="23117"/>
                    </a:cubicBezTo>
                    <a:lnTo>
                      <a:pt x="1" y="24118"/>
                    </a:lnTo>
                    <a:cubicBezTo>
                      <a:pt x="824" y="24365"/>
                      <a:pt x="1377" y="24544"/>
                      <a:pt x="1565" y="24544"/>
                    </a:cubicBezTo>
                    <a:cubicBezTo>
                      <a:pt x="1606" y="24544"/>
                      <a:pt x="1629" y="24536"/>
                      <a:pt x="1635" y="24518"/>
                    </a:cubicBezTo>
                    <a:cubicBezTo>
                      <a:pt x="1969" y="24151"/>
                      <a:pt x="7539" y="1001"/>
                      <a:pt x="7306" y="668"/>
                    </a:cubicBezTo>
                    <a:cubicBezTo>
                      <a:pt x="7106" y="334"/>
                      <a:pt x="5938" y="34"/>
                      <a:pt x="583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25"/>
              <p:cNvSpPr/>
              <p:nvPr/>
            </p:nvSpPr>
            <p:spPr>
              <a:xfrm>
                <a:off x="3134075" y="707575"/>
                <a:ext cx="567100" cy="725475"/>
              </a:xfrm>
              <a:custGeom>
                <a:avLst/>
                <a:gdLst/>
                <a:ahLst/>
                <a:cxnLst/>
                <a:rect l="l" t="t" r="r" b="b"/>
                <a:pathLst>
                  <a:path w="22684" h="29019" extrusionOk="0">
                    <a:moveTo>
                      <a:pt x="7087" y="0"/>
                    </a:moveTo>
                    <a:cubicBezTo>
                      <a:pt x="6960" y="0"/>
                      <a:pt x="6860" y="20"/>
                      <a:pt x="6805" y="69"/>
                    </a:cubicBezTo>
                    <a:cubicBezTo>
                      <a:pt x="6505" y="336"/>
                      <a:pt x="1" y="22051"/>
                      <a:pt x="734" y="22752"/>
                    </a:cubicBezTo>
                    <a:cubicBezTo>
                      <a:pt x="1101" y="23119"/>
                      <a:pt x="6172" y="24119"/>
                      <a:pt x="11175" y="25454"/>
                    </a:cubicBezTo>
                    <a:cubicBezTo>
                      <a:pt x="16145" y="26788"/>
                      <a:pt x="20982" y="28456"/>
                      <a:pt x="20982" y="28456"/>
                    </a:cubicBezTo>
                    <a:cubicBezTo>
                      <a:pt x="20982" y="28456"/>
                      <a:pt x="21339" y="29019"/>
                      <a:pt x="21967" y="29019"/>
                    </a:cubicBezTo>
                    <a:cubicBezTo>
                      <a:pt x="22177" y="29019"/>
                      <a:pt x="22417" y="28956"/>
                      <a:pt x="22683" y="28789"/>
                    </a:cubicBezTo>
                    <a:lnTo>
                      <a:pt x="22517" y="28356"/>
                    </a:lnTo>
                    <a:cubicBezTo>
                      <a:pt x="21616" y="28222"/>
                      <a:pt x="21449" y="28056"/>
                      <a:pt x="21449" y="28056"/>
                    </a:cubicBezTo>
                    <a:cubicBezTo>
                      <a:pt x="16279" y="23786"/>
                      <a:pt x="2936" y="22552"/>
                      <a:pt x="2302" y="21684"/>
                    </a:cubicBezTo>
                    <a:cubicBezTo>
                      <a:pt x="1835" y="20884"/>
                      <a:pt x="6805" y="4639"/>
                      <a:pt x="8773" y="402"/>
                    </a:cubicBezTo>
                    <a:cubicBezTo>
                      <a:pt x="8773" y="402"/>
                      <a:pt x="7657" y="0"/>
                      <a:pt x="708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25"/>
              <p:cNvSpPr/>
              <p:nvPr/>
            </p:nvSpPr>
            <p:spPr>
              <a:xfrm>
                <a:off x="3391750" y="745150"/>
                <a:ext cx="332775" cy="215400"/>
              </a:xfrm>
              <a:custGeom>
                <a:avLst/>
                <a:gdLst/>
                <a:ahLst/>
                <a:cxnLst/>
                <a:rect l="l" t="t" r="r" b="b"/>
                <a:pathLst>
                  <a:path w="13311" h="8616" extrusionOk="0">
                    <a:moveTo>
                      <a:pt x="4312" y="1150"/>
                    </a:moveTo>
                    <a:cubicBezTo>
                      <a:pt x="4384" y="1150"/>
                      <a:pt x="4443" y="1164"/>
                      <a:pt x="4471" y="1201"/>
                    </a:cubicBezTo>
                    <a:cubicBezTo>
                      <a:pt x="4537" y="1268"/>
                      <a:pt x="3870" y="1935"/>
                      <a:pt x="3837" y="2002"/>
                    </a:cubicBezTo>
                    <a:cubicBezTo>
                      <a:pt x="3670" y="2168"/>
                      <a:pt x="3303" y="2369"/>
                      <a:pt x="2870" y="2535"/>
                    </a:cubicBezTo>
                    <a:lnTo>
                      <a:pt x="2870" y="2435"/>
                    </a:lnTo>
                    <a:cubicBezTo>
                      <a:pt x="2936" y="1935"/>
                      <a:pt x="3303" y="1501"/>
                      <a:pt x="3770" y="1268"/>
                    </a:cubicBezTo>
                    <a:cubicBezTo>
                      <a:pt x="3842" y="1244"/>
                      <a:pt x="4123" y="1150"/>
                      <a:pt x="4312" y="1150"/>
                    </a:cubicBezTo>
                    <a:close/>
                    <a:moveTo>
                      <a:pt x="6968" y="2310"/>
                    </a:moveTo>
                    <a:cubicBezTo>
                      <a:pt x="7064" y="2310"/>
                      <a:pt x="7123" y="2385"/>
                      <a:pt x="7039" y="2669"/>
                    </a:cubicBezTo>
                    <a:cubicBezTo>
                      <a:pt x="7006" y="2735"/>
                      <a:pt x="6839" y="2869"/>
                      <a:pt x="6772" y="2902"/>
                    </a:cubicBezTo>
                    <a:cubicBezTo>
                      <a:pt x="6439" y="3169"/>
                      <a:pt x="6039" y="3436"/>
                      <a:pt x="5672" y="3669"/>
                    </a:cubicBezTo>
                    <a:cubicBezTo>
                      <a:pt x="5672" y="3369"/>
                      <a:pt x="5838" y="3069"/>
                      <a:pt x="6039" y="2869"/>
                    </a:cubicBezTo>
                    <a:cubicBezTo>
                      <a:pt x="6205" y="2702"/>
                      <a:pt x="6472" y="2502"/>
                      <a:pt x="6672" y="2402"/>
                    </a:cubicBezTo>
                    <a:cubicBezTo>
                      <a:pt x="6739" y="2385"/>
                      <a:pt x="6872" y="2310"/>
                      <a:pt x="6968" y="2310"/>
                    </a:cubicBezTo>
                    <a:close/>
                    <a:moveTo>
                      <a:pt x="9163" y="3584"/>
                    </a:moveTo>
                    <a:cubicBezTo>
                      <a:pt x="9183" y="3584"/>
                      <a:pt x="9199" y="3590"/>
                      <a:pt x="9207" y="3603"/>
                    </a:cubicBezTo>
                    <a:cubicBezTo>
                      <a:pt x="9274" y="3703"/>
                      <a:pt x="8707" y="4203"/>
                      <a:pt x="8674" y="4203"/>
                    </a:cubicBezTo>
                    <a:cubicBezTo>
                      <a:pt x="8507" y="4303"/>
                      <a:pt x="8307" y="4437"/>
                      <a:pt x="8140" y="4570"/>
                    </a:cubicBezTo>
                    <a:cubicBezTo>
                      <a:pt x="8207" y="4337"/>
                      <a:pt x="8340" y="4070"/>
                      <a:pt x="8607" y="3870"/>
                    </a:cubicBezTo>
                    <a:cubicBezTo>
                      <a:pt x="8665" y="3841"/>
                      <a:pt x="9026" y="3584"/>
                      <a:pt x="9163" y="3584"/>
                    </a:cubicBezTo>
                    <a:close/>
                    <a:moveTo>
                      <a:pt x="11030" y="4725"/>
                    </a:moveTo>
                    <a:cubicBezTo>
                      <a:pt x="11054" y="4725"/>
                      <a:pt x="11081" y="4729"/>
                      <a:pt x="11109" y="4737"/>
                    </a:cubicBezTo>
                    <a:cubicBezTo>
                      <a:pt x="11109" y="4770"/>
                      <a:pt x="11142" y="4870"/>
                      <a:pt x="11142" y="4904"/>
                    </a:cubicBezTo>
                    <a:cubicBezTo>
                      <a:pt x="11209" y="5037"/>
                      <a:pt x="11209" y="5104"/>
                      <a:pt x="11109" y="5204"/>
                    </a:cubicBezTo>
                    <a:cubicBezTo>
                      <a:pt x="10975" y="5404"/>
                      <a:pt x="10642" y="5604"/>
                      <a:pt x="10442" y="5771"/>
                    </a:cubicBezTo>
                    <a:cubicBezTo>
                      <a:pt x="10342" y="5838"/>
                      <a:pt x="10275" y="5904"/>
                      <a:pt x="10175" y="5938"/>
                    </a:cubicBezTo>
                    <a:cubicBezTo>
                      <a:pt x="10208" y="5604"/>
                      <a:pt x="10375" y="5237"/>
                      <a:pt x="10642" y="5037"/>
                    </a:cubicBezTo>
                    <a:cubicBezTo>
                      <a:pt x="10759" y="4920"/>
                      <a:pt x="10851" y="4725"/>
                      <a:pt x="11030" y="4725"/>
                    </a:cubicBezTo>
                    <a:close/>
                    <a:moveTo>
                      <a:pt x="2836" y="0"/>
                    </a:moveTo>
                    <a:cubicBezTo>
                      <a:pt x="1969" y="0"/>
                      <a:pt x="1002" y="234"/>
                      <a:pt x="468" y="1001"/>
                    </a:cubicBezTo>
                    <a:cubicBezTo>
                      <a:pt x="101" y="1535"/>
                      <a:pt x="1" y="2369"/>
                      <a:pt x="468" y="2902"/>
                    </a:cubicBezTo>
                    <a:cubicBezTo>
                      <a:pt x="754" y="3207"/>
                      <a:pt x="1138" y="3316"/>
                      <a:pt x="1539" y="3316"/>
                    </a:cubicBezTo>
                    <a:cubicBezTo>
                      <a:pt x="1840" y="3316"/>
                      <a:pt x="2150" y="3255"/>
                      <a:pt x="2436" y="3169"/>
                    </a:cubicBezTo>
                    <a:cubicBezTo>
                      <a:pt x="2636" y="3770"/>
                      <a:pt x="3170" y="4203"/>
                      <a:pt x="3837" y="4337"/>
                    </a:cubicBezTo>
                    <a:cubicBezTo>
                      <a:pt x="3953" y="4354"/>
                      <a:pt x="4065" y="4363"/>
                      <a:pt x="4172" y="4363"/>
                    </a:cubicBezTo>
                    <a:cubicBezTo>
                      <a:pt x="4467" y="4363"/>
                      <a:pt x="4736" y="4301"/>
                      <a:pt x="5004" y="4203"/>
                    </a:cubicBezTo>
                    <a:cubicBezTo>
                      <a:pt x="5038" y="4437"/>
                      <a:pt x="5171" y="4704"/>
                      <a:pt x="5371" y="4904"/>
                    </a:cubicBezTo>
                    <a:cubicBezTo>
                      <a:pt x="5781" y="5337"/>
                      <a:pt x="6329" y="5510"/>
                      <a:pt x="6865" y="5510"/>
                    </a:cubicBezTo>
                    <a:cubicBezTo>
                      <a:pt x="7072" y="5510"/>
                      <a:pt x="7278" y="5484"/>
                      <a:pt x="7473" y="5437"/>
                    </a:cubicBezTo>
                    <a:cubicBezTo>
                      <a:pt x="7473" y="5504"/>
                      <a:pt x="7473" y="5537"/>
                      <a:pt x="7506" y="5571"/>
                    </a:cubicBezTo>
                    <a:cubicBezTo>
                      <a:pt x="7776" y="6218"/>
                      <a:pt x="8350" y="6647"/>
                      <a:pt x="9001" y="6647"/>
                    </a:cubicBezTo>
                    <a:cubicBezTo>
                      <a:pt x="9156" y="6647"/>
                      <a:pt x="9314" y="6623"/>
                      <a:pt x="9474" y="6572"/>
                    </a:cubicBezTo>
                    <a:cubicBezTo>
                      <a:pt x="9508" y="6572"/>
                      <a:pt x="9608" y="6538"/>
                      <a:pt x="9641" y="6505"/>
                    </a:cubicBezTo>
                    <a:cubicBezTo>
                      <a:pt x="9708" y="6872"/>
                      <a:pt x="10008" y="7205"/>
                      <a:pt x="10475" y="7372"/>
                    </a:cubicBezTo>
                    <a:cubicBezTo>
                      <a:pt x="10629" y="7418"/>
                      <a:pt x="10776" y="7438"/>
                      <a:pt x="10918" y="7438"/>
                    </a:cubicBezTo>
                    <a:cubicBezTo>
                      <a:pt x="11296" y="7438"/>
                      <a:pt x="11636" y="7290"/>
                      <a:pt x="11976" y="7072"/>
                    </a:cubicBezTo>
                    <a:cubicBezTo>
                      <a:pt x="12009" y="7572"/>
                      <a:pt x="12276" y="8073"/>
                      <a:pt x="12510" y="8506"/>
                    </a:cubicBezTo>
                    <a:cubicBezTo>
                      <a:pt x="12567" y="8583"/>
                      <a:pt x="12654" y="8615"/>
                      <a:pt x="12746" y="8615"/>
                    </a:cubicBezTo>
                    <a:cubicBezTo>
                      <a:pt x="12974" y="8615"/>
                      <a:pt x="13229" y="8411"/>
                      <a:pt x="13110" y="8173"/>
                    </a:cubicBezTo>
                    <a:cubicBezTo>
                      <a:pt x="12843" y="7706"/>
                      <a:pt x="12510" y="6938"/>
                      <a:pt x="12710" y="6438"/>
                    </a:cubicBezTo>
                    <a:lnTo>
                      <a:pt x="13210" y="5938"/>
                    </a:lnTo>
                    <a:cubicBezTo>
                      <a:pt x="13310" y="5871"/>
                      <a:pt x="13310" y="5704"/>
                      <a:pt x="13177" y="5704"/>
                    </a:cubicBezTo>
                    <a:cubicBezTo>
                      <a:pt x="13154" y="5703"/>
                      <a:pt x="13132" y="5702"/>
                      <a:pt x="13110" y="5702"/>
                    </a:cubicBezTo>
                    <a:cubicBezTo>
                      <a:pt x="12613" y="5702"/>
                      <a:pt x="12269" y="6059"/>
                      <a:pt x="12110" y="6538"/>
                    </a:cubicBezTo>
                    <a:cubicBezTo>
                      <a:pt x="12110" y="6572"/>
                      <a:pt x="12110" y="6605"/>
                      <a:pt x="12043" y="6672"/>
                    </a:cubicBezTo>
                    <a:cubicBezTo>
                      <a:pt x="11722" y="6825"/>
                      <a:pt x="11365" y="6920"/>
                      <a:pt x="11050" y="6920"/>
                    </a:cubicBezTo>
                    <a:cubicBezTo>
                      <a:pt x="10612" y="6920"/>
                      <a:pt x="10252" y="6737"/>
                      <a:pt x="10175" y="6271"/>
                    </a:cubicBezTo>
                    <a:cubicBezTo>
                      <a:pt x="10442" y="6105"/>
                      <a:pt x="10675" y="5938"/>
                      <a:pt x="10875" y="5738"/>
                    </a:cubicBezTo>
                    <a:cubicBezTo>
                      <a:pt x="11142" y="5504"/>
                      <a:pt x="11576" y="5104"/>
                      <a:pt x="11542" y="4737"/>
                    </a:cubicBezTo>
                    <a:cubicBezTo>
                      <a:pt x="11509" y="4437"/>
                      <a:pt x="11209" y="4237"/>
                      <a:pt x="10909" y="4237"/>
                    </a:cubicBezTo>
                    <a:cubicBezTo>
                      <a:pt x="10508" y="4270"/>
                      <a:pt x="10141" y="4704"/>
                      <a:pt x="9908" y="5037"/>
                    </a:cubicBezTo>
                    <a:cubicBezTo>
                      <a:pt x="9708" y="5337"/>
                      <a:pt x="9641" y="5738"/>
                      <a:pt x="9641" y="6105"/>
                    </a:cubicBezTo>
                    <a:cubicBezTo>
                      <a:pt x="9541" y="6105"/>
                      <a:pt x="9474" y="6171"/>
                      <a:pt x="9374" y="6171"/>
                    </a:cubicBezTo>
                    <a:cubicBezTo>
                      <a:pt x="9352" y="6172"/>
                      <a:pt x="9329" y="6173"/>
                      <a:pt x="9307" y="6173"/>
                    </a:cubicBezTo>
                    <a:cubicBezTo>
                      <a:pt x="8678" y="6173"/>
                      <a:pt x="8269" y="5721"/>
                      <a:pt x="8140" y="5237"/>
                    </a:cubicBezTo>
                    <a:cubicBezTo>
                      <a:pt x="8474" y="5070"/>
                      <a:pt x="8807" y="4870"/>
                      <a:pt x="9041" y="4603"/>
                    </a:cubicBezTo>
                    <a:cubicBezTo>
                      <a:pt x="9308" y="4370"/>
                      <a:pt x="9708" y="4003"/>
                      <a:pt x="9708" y="3603"/>
                    </a:cubicBezTo>
                    <a:cubicBezTo>
                      <a:pt x="9724" y="3187"/>
                      <a:pt x="9472" y="3047"/>
                      <a:pt x="9161" y="3047"/>
                    </a:cubicBezTo>
                    <a:cubicBezTo>
                      <a:pt x="8823" y="3047"/>
                      <a:pt x="8415" y="3213"/>
                      <a:pt x="8207" y="3369"/>
                    </a:cubicBezTo>
                    <a:cubicBezTo>
                      <a:pt x="7773" y="3703"/>
                      <a:pt x="7406" y="4237"/>
                      <a:pt x="7373" y="4837"/>
                    </a:cubicBezTo>
                    <a:cubicBezTo>
                      <a:pt x="7306" y="4837"/>
                      <a:pt x="7239" y="4870"/>
                      <a:pt x="7173" y="4870"/>
                    </a:cubicBezTo>
                    <a:cubicBezTo>
                      <a:pt x="7076" y="4882"/>
                      <a:pt x="6978" y="4889"/>
                      <a:pt x="6879" y="4889"/>
                    </a:cubicBezTo>
                    <a:cubicBezTo>
                      <a:pt x="6431" y="4889"/>
                      <a:pt x="5978" y="4753"/>
                      <a:pt x="5705" y="4370"/>
                    </a:cubicBezTo>
                    <a:cubicBezTo>
                      <a:pt x="5638" y="4237"/>
                      <a:pt x="5572" y="4070"/>
                      <a:pt x="5538" y="3936"/>
                    </a:cubicBezTo>
                    <a:cubicBezTo>
                      <a:pt x="5805" y="3836"/>
                      <a:pt x="6039" y="3603"/>
                      <a:pt x="6305" y="3436"/>
                    </a:cubicBezTo>
                    <a:cubicBezTo>
                      <a:pt x="6572" y="3202"/>
                      <a:pt x="7673" y="2535"/>
                      <a:pt x="7273" y="2002"/>
                    </a:cubicBezTo>
                    <a:cubicBezTo>
                      <a:pt x="7156" y="1862"/>
                      <a:pt x="7006" y="1805"/>
                      <a:pt x="6839" y="1805"/>
                    </a:cubicBezTo>
                    <a:cubicBezTo>
                      <a:pt x="6290" y="1805"/>
                      <a:pt x="5568" y="2421"/>
                      <a:pt x="5338" y="2702"/>
                    </a:cubicBezTo>
                    <a:cubicBezTo>
                      <a:pt x="5038" y="3069"/>
                      <a:pt x="4938" y="3436"/>
                      <a:pt x="4938" y="3870"/>
                    </a:cubicBezTo>
                    <a:cubicBezTo>
                      <a:pt x="4802" y="3891"/>
                      <a:pt x="4664" y="3902"/>
                      <a:pt x="4527" y="3902"/>
                    </a:cubicBezTo>
                    <a:cubicBezTo>
                      <a:pt x="3819" y="3902"/>
                      <a:pt x="3132" y="3606"/>
                      <a:pt x="2936" y="2936"/>
                    </a:cubicBezTo>
                    <a:cubicBezTo>
                      <a:pt x="3637" y="2669"/>
                      <a:pt x="4638" y="2068"/>
                      <a:pt x="4804" y="1268"/>
                    </a:cubicBezTo>
                    <a:cubicBezTo>
                      <a:pt x="4880" y="929"/>
                      <a:pt x="4551" y="834"/>
                      <a:pt x="4191" y="834"/>
                    </a:cubicBezTo>
                    <a:cubicBezTo>
                      <a:pt x="3912" y="834"/>
                      <a:pt x="3615" y="891"/>
                      <a:pt x="3470" y="934"/>
                    </a:cubicBezTo>
                    <a:cubicBezTo>
                      <a:pt x="2703" y="1234"/>
                      <a:pt x="2269" y="1935"/>
                      <a:pt x="2336" y="2735"/>
                    </a:cubicBezTo>
                    <a:cubicBezTo>
                      <a:pt x="2084" y="2804"/>
                      <a:pt x="1832" y="2849"/>
                      <a:pt x="1606" y="2849"/>
                    </a:cubicBezTo>
                    <a:cubicBezTo>
                      <a:pt x="1173" y="2849"/>
                      <a:pt x="834" y="2684"/>
                      <a:pt x="768" y="2202"/>
                    </a:cubicBezTo>
                    <a:cubicBezTo>
                      <a:pt x="601" y="1001"/>
                      <a:pt x="2036" y="667"/>
                      <a:pt x="2936" y="334"/>
                    </a:cubicBezTo>
                    <a:cubicBezTo>
                      <a:pt x="3136" y="234"/>
                      <a:pt x="3036" y="0"/>
                      <a:pt x="283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25"/>
              <p:cNvSpPr/>
              <p:nvPr/>
            </p:nvSpPr>
            <p:spPr>
              <a:xfrm>
                <a:off x="3363400" y="879850"/>
                <a:ext cx="316625" cy="129125"/>
              </a:xfrm>
              <a:custGeom>
                <a:avLst/>
                <a:gdLst/>
                <a:ahLst/>
                <a:cxnLst/>
                <a:rect l="l" t="t" r="r" b="b"/>
                <a:pathLst>
                  <a:path w="12665" h="5165" extrusionOk="0">
                    <a:moveTo>
                      <a:pt x="589" y="1"/>
                    </a:moveTo>
                    <a:cubicBezTo>
                      <a:pt x="494" y="1"/>
                      <a:pt x="398" y="5"/>
                      <a:pt x="301" y="16"/>
                    </a:cubicBezTo>
                    <a:cubicBezTo>
                      <a:pt x="101" y="49"/>
                      <a:pt x="1" y="350"/>
                      <a:pt x="234" y="450"/>
                    </a:cubicBezTo>
                    <a:cubicBezTo>
                      <a:pt x="668" y="616"/>
                      <a:pt x="1235" y="650"/>
                      <a:pt x="1669" y="783"/>
                    </a:cubicBezTo>
                    <a:cubicBezTo>
                      <a:pt x="2236" y="850"/>
                      <a:pt x="2769" y="983"/>
                      <a:pt x="3270" y="1117"/>
                    </a:cubicBezTo>
                    <a:cubicBezTo>
                      <a:pt x="4337" y="1384"/>
                      <a:pt x="5438" y="1717"/>
                      <a:pt x="6472" y="2151"/>
                    </a:cubicBezTo>
                    <a:cubicBezTo>
                      <a:pt x="8507" y="2951"/>
                      <a:pt x="10341" y="4119"/>
                      <a:pt x="12276" y="5153"/>
                    </a:cubicBezTo>
                    <a:cubicBezTo>
                      <a:pt x="12304" y="5161"/>
                      <a:pt x="12332" y="5165"/>
                      <a:pt x="12358" y="5165"/>
                    </a:cubicBezTo>
                    <a:cubicBezTo>
                      <a:pt x="12546" y="5165"/>
                      <a:pt x="12664" y="4970"/>
                      <a:pt x="12576" y="4853"/>
                    </a:cubicBezTo>
                    <a:cubicBezTo>
                      <a:pt x="10909" y="3352"/>
                      <a:pt x="8807" y="2318"/>
                      <a:pt x="6739" y="1517"/>
                    </a:cubicBezTo>
                    <a:cubicBezTo>
                      <a:pt x="5738" y="1150"/>
                      <a:pt x="4671" y="817"/>
                      <a:pt x="3603" y="516"/>
                    </a:cubicBezTo>
                    <a:cubicBezTo>
                      <a:pt x="3070" y="383"/>
                      <a:pt x="2503" y="283"/>
                      <a:pt x="2002" y="183"/>
                    </a:cubicBezTo>
                    <a:cubicBezTo>
                      <a:pt x="1555" y="127"/>
                      <a:pt x="1084" y="1"/>
                      <a:pt x="58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25"/>
              <p:cNvSpPr/>
              <p:nvPr/>
            </p:nvSpPr>
            <p:spPr>
              <a:xfrm>
                <a:off x="3357575" y="972800"/>
                <a:ext cx="341100" cy="145125"/>
              </a:xfrm>
              <a:custGeom>
                <a:avLst/>
                <a:gdLst/>
                <a:ahLst/>
                <a:cxnLst/>
                <a:rect l="l" t="t" r="r" b="b"/>
                <a:pathLst>
                  <a:path w="13644" h="5805" extrusionOk="0">
                    <a:moveTo>
                      <a:pt x="167" y="1"/>
                    </a:moveTo>
                    <a:cubicBezTo>
                      <a:pt x="34" y="1"/>
                      <a:pt x="0" y="167"/>
                      <a:pt x="134" y="234"/>
                    </a:cubicBezTo>
                    <a:cubicBezTo>
                      <a:pt x="2502" y="801"/>
                      <a:pt x="4837" y="1468"/>
                      <a:pt x="7072" y="2436"/>
                    </a:cubicBezTo>
                    <a:cubicBezTo>
                      <a:pt x="8173" y="2869"/>
                      <a:pt x="9240" y="3370"/>
                      <a:pt x="10308" y="3970"/>
                    </a:cubicBezTo>
                    <a:cubicBezTo>
                      <a:pt x="10808" y="4270"/>
                      <a:pt x="11342" y="4571"/>
                      <a:pt x="11842" y="4838"/>
                    </a:cubicBezTo>
                    <a:cubicBezTo>
                      <a:pt x="12376" y="5171"/>
                      <a:pt x="12876" y="5571"/>
                      <a:pt x="13410" y="5805"/>
                    </a:cubicBezTo>
                    <a:cubicBezTo>
                      <a:pt x="13577" y="5805"/>
                      <a:pt x="13643" y="5671"/>
                      <a:pt x="13543" y="5605"/>
                    </a:cubicBezTo>
                    <a:cubicBezTo>
                      <a:pt x="12743" y="4771"/>
                      <a:pt x="11542" y="4170"/>
                      <a:pt x="10541" y="3603"/>
                    </a:cubicBezTo>
                    <a:cubicBezTo>
                      <a:pt x="9474" y="2969"/>
                      <a:pt x="8340" y="2436"/>
                      <a:pt x="7205" y="1969"/>
                    </a:cubicBezTo>
                    <a:cubicBezTo>
                      <a:pt x="4970" y="1068"/>
                      <a:pt x="2569" y="301"/>
                      <a:pt x="16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25"/>
              <p:cNvSpPr/>
              <p:nvPr/>
            </p:nvSpPr>
            <p:spPr>
              <a:xfrm>
                <a:off x="3315875" y="1085925"/>
                <a:ext cx="354450" cy="137200"/>
              </a:xfrm>
              <a:custGeom>
                <a:avLst/>
                <a:gdLst/>
                <a:ahLst/>
                <a:cxnLst/>
                <a:rect l="l" t="t" r="r" b="b"/>
                <a:pathLst>
                  <a:path w="14178" h="5488" extrusionOk="0">
                    <a:moveTo>
                      <a:pt x="2095" y="1"/>
                    </a:moveTo>
                    <a:cubicBezTo>
                      <a:pt x="1447" y="1"/>
                      <a:pt x="802" y="47"/>
                      <a:pt x="167" y="146"/>
                    </a:cubicBezTo>
                    <a:cubicBezTo>
                      <a:pt x="0" y="212"/>
                      <a:pt x="0" y="446"/>
                      <a:pt x="201" y="446"/>
                    </a:cubicBezTo>
                    <a:cubicBezTo>
                      <a:pt x="2802" y="446"/>
                      <a:pt x="5371" y="746"/>
                      <a:pt x="7806" y="1714"/>
                    </a:cubicBezTo>
                    <a:cubicBezTo>
                      <a:pt x="8973" y="2147"/>
                      <a:pt x="10141" y="2748"/>
                      <a:pt x="11175" y="3448"/>
                    </a:cubicBezTo>
                    <a:cubicBezTo>
                      <a:pt x="11709" y="3815"/>
                      <a:pt x="12209" y="4215"/>
                      <a:pt x="12676" y="4616"/>
                    </a:cubicBezTo>
                    <a:cubicBezTo>
                      <a:pt x="13025" y="4901"/>
                      <a:pt x="13434" y="5488"/>
                      <a:pt x="13875" y="5488"/>
                    </a:cubicBezTo>
                    <a:cubicBezTo>
                      <a:pt x="13898" y="5488"/>
                      <a:pt x="13921" y="5486"/>
                      <a:pt x="13944" y="5483"/>
                    </a:cubicBezTo>
                    <a:cubicBezTo>
                      <a:pt x="14077" y="5450"/>
                      <a:pt x="14177" y="5283"/>
                      <a:pt x="14177" y="5149"/>
                    </a:cubicBezTo>
                    <a:cubicBezTo>
                      <a:pt x="14177" y="4616"/>
                      <a:pt x="13377" y="4149"/>
                      <a:pt x="13010" y="3882"/>
                    </a:cubicBezTo>
                    <a:cubicBezTo>
                      <a:pt x="12509" y="3481"/>
                      <a:pt x="12009" y="3148"/>
                      <a:pt x="11509" y="2814"/>
                    </a:cubicBezTo>
                    <a:cubicBezTo>
                      <a:pt x="10341" y="2114"/>
                      <a:pt x="9140" y="1480"/>
                      <a:pt x="7873" y="1080"/>
                    </a:cubicBezTo>
                    <a:cubicBezTo>
                      <a:pt x="6065" y="427"/>
                      <a:pt x="4068" y="1"/>
                      <a:pt x="209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25"/>
              <p:cNvSpPr/>
              <p:nvPr/>
            </p:nvSpPr>
            <p:spPr>
              <a:xfrm>
                <a:off x="3440125" y="1197125"/>
                <a:ext cx="150750" cy="50175"/>
              </a:xfrm>
              <a:custGeom>
                <a:avLst/>
                <a:gdLst/>
                <a:ahLst/>
                <a:cxnLst/>
                <a:rect l="l" t="t" r="r" b="b"/>
                <a:pathLst>
                  <a:path w="6030" h="2007" extrusionOk="0">
                    <a:moveTo>
                      <a:pt x="67" y="1"/>
                    </a:moveTo>
                    <a:cubicBezTo>
                      <a:pt x="1" y="1"/>
                      <a:pt x="1" y="168"/>
                      <a:pt x="67" y="168"/>
                    </a:cubicBezTo>
                    <a:cubicBezTo>
                      <a:pt x="2102" y="334"/>
                      <a:pt x="4037" y="1035"/>
                      <a:pt x="5838" y="2002"/>
                    </a:cubicBezTo>
                    <a:cubicBezTo>
                      <a:pt x="5847" y="2005"/>
                      <a:pt x="5856" y="2007"/>
                      <a:pt x="5865" y="2007"/>
                    </a:cubicBezTo>
                    <a:cubicBezTo>
                      <a:pt x="5955" y="2007"/>
                      <a:pt x="6029" y="1866"/>
                      <a:pt x="5938" y="1835"/>
                    </a:cubicBezTo>
                    <a:cubicBezTo>
                      <a:pt x="4270" y="535"/>
                      <a:pt x="2202" y="1"/>
                      <a:pt x="6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3" name="Google Shape;543;p25"/>
            <p:cNvGrpSpPr/>
            <p:nvPr/>
          </p:nvGrpSpPr>
          <p:grpSpPr>
            <a:xfrm rot="-2700000">
              <a:off x="838948" y="840954"/>
              <a:ext cx="310902" cy="239933"/>
              <a:chOff x="4882422" y="4353914"/>
              <a:chExt cx="235250" cy="181550"/>
            </a:xfrm>
          </p:grpSpPr>
          <p:sp>
            <p:nvSpPr>
              <p:cNvPr id="544" name="Google Shape;544;p25"/>
              <p:cNvSpPr/>
              <p:nvPr/>
            </p:nvSpPr>
            <p:spPr>
              <a:xfrm>
                <a:off x="4990847" y="4415089"/>
                <a:ext cx="39300" cy="35825"/>
              </a:xfrm>
              <a:custGeom>
                <a:avLst/>
                <a:gdLst/>
                <a:ahLst/>
                <a:cxnLst/>
                <a:rect l="l" t="t" r="r" b="b"/>
                <a:pathLst>
                  <a:path w="1572" h="1433" fill="none" extrusionOk="0">
                    <a:moveTo>
                      <a:pt x="219" y="0"/>
                    </a:moveTo>
                    <a:cubicBezTo>
                      <a:pt x="0" y="796"/>
                      <a:pt x="856" y="1433"/>
                      <a:pt x="1572" y="1075"/>
                    </a:cubicBezTo>
                  </a:path>
                </a:pathLst>
              </a:custGeom>
              <a:solidFill>
                <a:schemeClr val="lt2"/>
              </a:solidFill>
              <a:ln w="179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25"/>
              <p:cNvSpPr/>
              <p:nvPr/>
            </p:nvSpPr>
            <p:spPr>
              <a:xfrm>
                <a:off x="4976422" y="4364364"/>
                <a:ext cx="31850" cy="29000"/>
              </a:xfrm>
              <a:custGeom>
                <a:avLst/>
                <a:gdLst/>
                <a:ahLst/>
                <a:cxnLst/>
                <a:rect l="l" t="t" r="r" b="b"/>
                <a:pathLst>
                  <a:path w="1274" h="1160" extrusionOk="0">
                    <a:moveTo>
                      <a:pt x="647" y="0"/>
                    </a:moveTo>
                    <a:cubicBezTo>
                      <a:pt x="498" y="0"/>
                      <a:pt x="348" y="60"/>
                      <a:pt x="239" y="179"/>
                    </a:cubicBezTo>
                    <a:cubicBezTo>
                      <a:pt x="0" y="398"/>
                      <a:pt x="0" y="776"/>
                      <a:pt x="239" y="995"/>
                    </a:cubicBezTo>
                    <a:cubicBezTo>
                      <a:pt x="348" y="1104"/>
                      <a:pt x="498" y="1159"/>
                      <a:pt x="647" y="1159"/>
                    </a:cubicBezTo>
                    <a:cubicBezTo>
                      <a:pt x="796" y="1159"/>
                      <a:pt x="945" y="1104"/>
                      <a:pt x="1055" y="995"/>
                    </a:cubicBezTo>
                    <a:cubicBezTo>
                      <a:pt x="1273" y="776"/>
                      <a:pt x="1273" y="398"/>
                      <a:pt x="1055" y="179"/>
                    </a:cubicBezTo>
                    <a:cubicBezTo>
                      <a:pt x="945" y="60"/>
                      <a:pt x="796" y="0"/>
                      <a:pt x="6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25"/>
              <p:cNvSpPr/>
              <p:nvPr/>
            </p:nvSpPr>
            <p:spPr>
              <a:xfrm>
                <a:off x="5050022" y="4414089"/>
                <a:ext cx="31850" cy="29000"/>
              </a:xfrm>
              <a:custGeom>
                <a:avLst/>
                <a:gdLst/>
                <a:ahLst/>
                <a:cxnLst/>
                <a:rect l="l" t="t" r="r" b="b"/>
                <a:pathLst>
                  <a:path w="1274" h="1160" extrusionOk="0">
                    <a:moveTo>
                      <a:pt x="627" y="1"/>
                    </a:moveTo>
                    <a:cubicBezTo>
                      <a:pt x="478" y="1"/>
                      <a:pt x="329" y="60"/>
                      <a:pt x="219" y="180"/>
                    </a:cubicBezTo>
                    <a:cubicBezTo>
                      <a:pt x="0" y="398"/>
                      <a:pt x="0" y="776"/>
                      <a:pt x="219" y="995"/>
                    </a:cubicBezTo>
                    <a:cubicBezTo>
                      <a:pt x="329" y="1105"/>
                      <a:pt x="478" y="1159"/>
                      <a:pt x="627" y="1159"/>
                    </a:cubicBezTo>
                    <a:cubicBezTo>
                      <a:pt x="776" y="1159"/>
                      <a:pt x="925" y="1105"/>
                      <a:pt x="1035" y="995"/>
                    </a:cubicBezTo>
                    <a:cubicBezTo>
                      <a:pt x="1273" y="776"/>
                      <a:pt x="1273" y="398"/>
                      <a:pt x="1035" y="180"/>
                    </a:cubicBezTo>
                    <a:cubicBezTo>
                      <a:pt x="925" y="60"/>
                      <a:pt x="776" y="1"/>
                      <a:pt x="6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25"/>
              <p:cNvSpPr/>
              <p:nvPr/>
            </p:nvSpPr>
            <p:spPr>
              <a:xfrm>
                <a:off x="5041572" y="4459339"/>
                <a:ext cx="76100" cy="76125"/>
              </a:xfrm>
              <a:custGeom>
                <a:avLst/>
                <a:gdLst/>
                <a:ahLst/>
                <a:cxnLst/>
                <a:rect l="l" t="t" r="r" b="b"/>
                <a:pathLst>
                  <a:path w="3044" h="3045" extrusionOk="0">
                    <a:moveTo>
                      <a:pt x="1532" y="1"/>
                    </a:moveTo>
                    <a:cubicBezTo>
                      <a:pt x="677" y="1"/>
                      <a:pt x="0" y="677"/>
                      <a:pt x="0" y="1513"/>
                    </a:cubicBezTo>
                    <a:cubicBezTo>
                      <a:pt x="0" y="2368"/>
                      <a:pt x="677" y="3044"/>
                      <a:pt x="1532" y="3044"/>
                    </a:cubicBezTo>
                    <a:cubicBezTo>
                      <a:pt x="2367" y="3044"/>
                      <a:pt x="3044" y="2368"/>
                      <a:pt x="3044" y="1513"/>
                    </a:cubicBezTo>
                    <a:cubicBezTo>
                      <a:pt x="3044" y="697"/>
                      <a:pt x="2367" y="1"/>
                      <a:pt x="153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25"/>
              <p:cNvSpPr/>
              <p:nvPr/>
            </p:nvSpPr>
            <p:spPr>
              <a:xfrm>
                <a:off x="4882422" y="4353914"/>
                <a:ext cx="76125" cy="75625"/>
              </a:xfrm>
              <a:custGeom>
                <a:avLst/>
                <a:gdLst/>
                <a:ahLst/>
                <a:cxnLst/>
                <a:rect l="l" t="t" r="r" b="b"/>
                <a:pathLst>
                  <a:path w="3045" h="3025" extrusionOk="0">
                    <a:moveTo>
                      <a:pt x="1532" y="1"/>
                    </a:moveTo>
                    <a:cubicBezTo>
                      <a:pt x="677" y="1"/>
                      <a:pt x="1" y="657"/>
                      <a:pt x="1" y="1512"/>
                    </a:cubicBezTo>
                    <a:cubicBezTo>
                      <a:pt x="1" y="2348"/>
                      <a:pt x="677" y="3024"/>
                      <a:pt x="1532" y="3024"/>
                    </a:cubicBezTo>
                    <a:cubicBezTo>
                      <a:pt x="2368" y="3024"/>
                      <a:pt x="3044" y="2348"/>
                      <a:pt x="3044" y="1512"/>
                    </a:cubicBezTo>
                    <a:cubicBezTo>
                      <a:pt x="3044" y="697"/>
                      <a:pt x="2368" y="1"/>
                      <a:pt x="153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49" name="Google Shape;549;p25"/>
          <p:cNvSpPr/>
          <p:nvPr/>
        </p:nvSpPr>
        <p:spPr>
          <a:xfrm rot="10800000">
            <a:off x="5" y="1440249"/>
            <a:ext cx="652395" cy="4018096"/>
          </a:xfrm>
          <a:custGeom>
            <a:avLst/>
            <a:gdLst/>
            <a:ahLst/>
            <a:cxnLst/>
            <a:rect l="l" t="t" r="r" b="b"/>
            <a:pathLst>
              <a:path w="18600" h="104829" extrusionOk="0">
                <a:moveTo>
                  <a:pt x="16360" y="1"/>
                </a:moveTo>
                <a:cubicBezTo>
                  <a:pt x="9962" y="1"/>
                  <a:pt x="4427" y="11283"/>
                  <a:pt x="3561" y="15670"/>
                </a:cubicBezTo>
                <a:cubicBezTo>
                  <a:pt x="1512" y="25875"/>
                  <a:pt x="9370" y="33772"/>
                  <a:pt x="10762" y="43341"/>
                </a:cubicBezTo>
                <a:cubicBezTo>
                  <a:pt x="11936" y="51337"/>
                  <a:pt x="10921" y="59692"/>
                  <a:pt x="7719" y="67132"/>
                </a:cubicBezTo>
                <a:cubicBezTo>
                  <a:pt x="5172" y="73120"/>
                  <a:pt x="1214" y="78750"/>
                  <a:pt x="657" y="85254"/>
                </a:cubicBezTo>
                <a:cubicBezTo>
                  <a:pt x="0" y="93609"/>
                  <a:pt x="9111" y="104590"/>
                  <a:pt x="18560" y="104829"/>
                </a:cubicBezTo>
                <a:lnTo>
                  <a:pt x="18560" y="104829"/>
                </a:lnTo>
                <a:cubicBezTo>
                  <a:pt x="18600" y="104809"/>
                  <a:pt x="18341" y="372"/>
                  <a:pt x="18341" y="372"/>
                </a:cubicBezTo>
                <a:cubicBezTo>
                  <a:pt x="17675" y="118"/>
                  <a:pt x="17013" y="1"/>
                  <a:pt x="163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25"/>
          <p:cNvSpPr/>
          <p:nvPr/>
        </p:nvSpPr>
        <p:spPr>
          <a:xfrm>
            <a:off x="376249" y="4391820"/>
            <a:ext cx="343752" cy="303049"/>
          </a:xfrm>
          <a:custGeom>
            <a:avLst/>
            <a:gdLst/>
            <a:ahLst/>
            <a:cxnLst/>
            <a:rect l="l" t="t" r="r" b="b"/>
            <a:pathLst>
              <a:path w="12136" h="10699" extrusionOk="0">
                <a:moveTo>
                  <a:pt x="6069" y="1"/>
                </a:moveTo>
                <a:cubicBezTo>
                  <a:pt x="3975" y="1"/>
                  <a:pt x="1990" y="1241"/>
                  <a:pt x="1135" y="3296"/>
                </a:cubicBezTo>
                <a:cubicBezTo>
                  <a:pt x="1" y="6041"/>
                  <a:pt x="1294" y="9165"/>
                  <a:pt x="4019" y="10299"/>
                </a:cubicBezTo>
                <a:cubicBezTo>
                  <a:pt x="4682" y="10570"/>
                  <a:pt x="5371" y="10698"/>
                  <a:pt x="6048" y="10698"/>
                </a:cubicBezTo>
                <a:cubicBezTo>
                  <a:pt x="8154" y="10698"/>
                  <a:pt x="10159" y="9456"/>
                  <a:pt x="11001" y="7394"/>
                </a:cubicBezTo>
                <a:cubicBezTo>
                  <a:pt x="12135" y="4669"/>
                  <a:pt x="10842" y="1546"/>
                  <a:pt x="8117" y="412"/>
                </a:cubicBezTo>
                <a:cubicBezTo>
                  <a:pt x="7447" y="133"/>
                  <a:pt x="6752" y="1"/>
                  <a:pt x="606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1" name="Google Shape;551;p25"/>
          <p:cNvGrpSpPr/>
          <p:nvPr/>
        </p:nvGrpSpPr>
        <p:grpSpPr>
          <a:xfrm>
            <a:off x="2121325" y="1000564"/>
            <a:ext cx="256063" cy="319186"/>
            <a:chOff x="2121325" y="1000564"/>
            <a:chExt cx="256063" cy="319186"/>
          </a:xfrm>
        </p:grpSpPr>
        <p:sp>
          <p:nvSpPr>
            <p:cNvPr id="552" name="Google Shape;552;p25"/>
            <p:cNvSpPr/>
            <p:nvPr/>
          </p:nvSpPr>
          <p:spPr>
            <a:xfrm rot="-5400000">
              <a:off x="2283888" y="964664"/>
              <a:ext cx="57600" cy="129400"/>
            </a:xfrm>
            <a:custGeom>
              <a:avLst/>
              <a:gdLst/>
              <a:ahLst/>
              <a:cxnLst/>
              <a:rect l="l" t="t" r="r" b="b"/>
              <a:pathLst>
                <a:path w="2304" h="5176" extrusionOk="0">
                  <a:moveTo>
                    <a:pt x="1107" y="1"/>
                  </a:moveTo>
                  <a:cubicBezTo>
                    <a:pt x="725" y="1"/>
                    <a:pt x="361" y="211"/>
                    <a:pt x="254" y="700"/>
                  </a:cubicBezTo>
                  <a:cubicBezTo>
                    <a:pt x="0" y="1969"/>
                    <a:pt x="0" y="3209"/>
                    <a:pt x="224" y="4478"/>
                  </a:cubicBezTo>
                  <a:cubicBezTo>
                    <a:pt x="313" y="4965"/>
                    <a:pt x="663" y="5175"/>
                    <a:pt x="1039" y="5175"/>
                  </a:cubicBezTo>
                  <a:cubicBezTo>
                    <a:pt x="1610" y="5175"/>
                    <a:pt x="2241" y="4688"/>
                    <a:pt x="2106" y="3941"/>
                  </a:cubicBezTo>
                  <a:cubicBezTo>
                    <a:pt x="1942" y="3030"/>
                    <a:pt x="1957" y="2119"/>
                    <a:pt x="2151" y="1208"/>
                  </a:cubicBezTo>
                  <a:cubicBezTo>
                    <a:pt x="2304" y="480"/>
                    <a:pt x="1684" y="1"/>
                    <a:pt x="11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25"/>
            <p:cNvSpPr/>
            <p:nvPr/>
          </p:nvSpPr>
          <p:spPr>
            <a:xfrm rot="-3370778">
              <a:off x="2225550" y="1076627"/>
              <a:ext cx="63151" cy="149252"/>
            </a:xfrm>
            <a:custGeom>
              <a:avLst/>
              <a:gdLst/>
              <a:ahLst/>
              <a:cxnLst/>
              <a:rect l="l" t="t" r="r" b="b"/>
              <a:pathLst>
                <a:path w="2526" h="5970" extrusionOk="0">
                  <a:moveTo>
                    <a:pt x="1338" y="0"/>
                  </a:moveTo>
                  <a:cubicBezTo>
                    <a:pt x="954" y="0"/>
                    <a:pt x="583" y="214"/>
                    <a:pt x="464" y="709"/>
                  </a:cubicBezTo>
                  <a:cubicBezTo>
                    <a:pt x="106" y="2128"/>
                    <a:pt x="1" y="3576"/>
                    <a:pt x="150" y="5040"/>
                  </a:cubicBezTo>
                  <a:cubicBezTo>
                    <a:pt x="218" y="5656"/>
                    <a:pt x="747" y="5970"/>
                    <a:pt x="1238" y="5970"/>
                  </a:cubicBezTo>
                  <a:cubicBezTo>
                    <a:pt x="1724" y="5970"/>
                    <a:pt x="2174" y="5664"/>
                    <a:pt x="2107" y="5040"/>
                  </a:cubicBezTo>
                  <a:cubicBezTo>
                    <a:pt x="1972" y="3756"/>
                    <a:pt x="2047" y="2486"/>
                    <a:pt x="2346" y="1231"/>
                  </a:cubicBezTo>
                  <a:cubicBezTo>
                    <a:pt x="2525" y="486"/>
                    <a:pt x="1917" y="0"/>
                    <a:pt x="13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25"/>
            <p:cNvSpPr/>
            <p:nvPr/>
          </p:nvSpPr>
          <p:spPr>
            <a:xfrm>
              <a:off x="2121325" y="1162150"/>
              <a:ext cx="65825" cy="157600"/>
            </a:xfrm>
            <a:custGeom>
              <a:avLst/>
              <a:gdLst/>
              <a:ahLst/>
              <a:cxnLst/>
              <a:rect l="l" t="t" r="r" b="b"/>
              <a:pathLst>
                <a:path w="2633" h="6304" extrusionOk="0">
                  <a:moveTo>
                    <a:pt x="1092" y="0"/>
                  </a:moveTo>
                  <a:cubicBezTo>
                    <a:pt x="601" y="0"/>
                    <a:pt x="97" y="314"/>
                    <a:pt x="75" y="941"/>
                  </a:cubicBezTo>
                  <a:cubicBezTo>
                    <a:pt x="0" y="2510"/>
                    <a:pt x="164" y="4078"/>
                    <a:pt x="553" y="5616"/>
                  </a:cubicBezTo>
                  <a:cubicBezTo>
                    <a:pt x="677" y="6096"/>
                    <a:pt x="1051" y="6303"/>
                    <a:pt x="1435" y="6303"/>
                  </a:cubicBezTo>
                  <a:cubicBezTo>
                    <a:pt x="2021" y="6303"/>
                    <a:pt x="2633" y="5823"/>
                    <a:pt x="2435" y="5093"/>
                  </a:cubicBezTo>
                  <a:cubicBezTo>
                    <a:pt x="2106" y="3719"/>
                    <a:pt x="1972" y="2360"/>
                    <a:pt x="2031" y="941"/>
                  </a:cubicBezTo>
                  <a:cubicBezTo>
                    <a:pt x="2061" y="314"/>
                    <a:pt x="1583" y="0"/>
                    <a:pt x="10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 name="Google Shape;555;p25"/>
          <p:cNvGrpSpPr/>
          <p:nvPr/>
        </p:nvGrpSpPr>
        <p:grpSpPr>
          <a:xfrm rot="-3818857">
            <a:off x="8438424" y="4418946"/>
            <a:ext cx="316777" cy="248816"/>
            <a:chOff x="4181197" y="354494"/>
            <a:chExt cx="316771" cy="248811"/>
          </a:xfrm>
        </p:grpSpPr>
        <p:sp>
          <p:nvSpPr>
            <p:cNvPr id="556" name="Google Shape;556;p25"/>
            <p:cNvSpPr/>
            <p:nvPr/>
          </p:nvSpPr>
          <p:spPr>
            <a:xfrm>
              <a:off x="4181197" y="550080"/>
              <a:ext cx="53750" cy="53225"/>
            </a:xfrm>
            <a:custGeom>
              <a:avLst/>
              <a:gdLst/>
              <a:ahLst/>
              <a:cxnLst/>
              <a:rect l="l" t="t" r="r" b="b"/>
              <a:pathLst>
                <a:path w="2150" h="2129" extrusionOk="0">
                  <a:moveTo>
                    <a:pt x="1075" y="0"/>
                  </a:moveTo>
                  <a:cubicBezTo>
                    <a:pt x="478" y="0"/>
                    <a:pt x="1" y="478"/>
                    <a:pt x="1" y="1075"/>
                  </a:cubicBezTo>
                  <a:cubicBezTo>
                    <a:pt x="1" y="1671"/>
                    <a:pt x="478" y="2129"/>
                    <a:pt x="1075" y="2129"/>
                  </a:cubicBezTo>
                  <a:cubicBezTo>
                    <a:pt x="1672" y="2129"/>
                    <a:pt x="2149" y="1671"/>
                    <a:pt x="2149" y="1075"/>
                  </a:cubicBezTo>
                  <a:cubicBezTo>
                    <a:pt x="2149" y="478"/>
                    <a:pt x="1672" y="0"/>
                    <a:pt x="10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25"/>
            <p:cNvSpPr/>
            <p:nvPr/>
          </p:nvSpPr>
          <p:spPr>
            <a:xfrm>
              <a:off x="4257040" y="354494"/>
              <a:ext cx="62200" cy="62700"/>
            </a:xfrm>
            <a:custGeom>
              <a:avLst/>
              <a:gdLst/>
              <a:ahLst/>
              <a:cxnLst/>
              <a:rect l="l" t="t" r="r" b="b"/>
              <a:pathLst>
                <a:path w="2488" h="2508" extrusionOk="0">
                  <a:moveTo>
                    <a:pt x="1254" y="1"/>
                  </a:moveTo>
                  <a:cubicBezTo>
                    <a:pt x="557" y="1"/>
                    <a:pt x="0" y="558"/>
                    <a:pt x="0" y="1254"/>
                  </a:cubicBezTo>
                  <a:cubicBezTo>
                    <a:pt x="0" y="1950"/>
                    <a:pt x="557" y="2507"/>
                    <a:pt x="1254" y="2507"/>
                  </a:cubicBezTo>
                  <a:cubicBezTo>
                    <a:pt x="1950" y="2507"/>
                    <a:pt x="2487" y="1950"/>
                    <a:pt x="2487" y="1254"/>
                  </a:cubicBezTo>
                  <a:cubicBezTo>
                    <a:pt x="2487" y="558"/>
                    <a:pt x="1950" y="1"/>
                    <a:pt x="125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25"/>
            <p:cNvSpPr/>
            <p:nvPr/>
          </p:nvSpPr>
          <p:spPr>
            <a:xfrm>
              <a:off x="4367816" y="426006"/>
              <a:ext cx="130152" cy="130197"/>
            </a:xfrm>
            <a:custGeom>
              <a:avLst/>
              <a:gdLst/>
              <a:ahLst/>
              <a:cxnLst/>
              <a:rect l="l" t="t" r="r" b="b"/>
              <a:pathLst>
                <a:path w="2845" h="2846" extrusionOk="0">
                  <a:moveTo>
                    <a:pt x="1432" y="1"/>
                  </a:moveTo>
                  <a:cubicBezTo>
                    <a:pt x="656" y="1"/>
                    <a:pt x="0" y="618"/>
                    <a:pt x="0" y="1413"/>
                  </a:cubicBezTo>
                  <a:cubicBezTo>
                    <a:pt x="0" y="2189"/>
                    <a:pt x="637" y="2846"/>
                    <a:pt x="1432" y="2846"/>
                  </a:cubicBezTo>
                  <a:cubicBezTo>
                    <a:pt x="2188" y="2846"/>
                    <a:pt x="2845" y="2209"/>
                    <a:pt x="2845" y="1413"/>
                  </a:cubicBezTo>
                  <a:cubicBezTo>
                    <a:pt x="2845" y="618"/>
                    <a:pt x="2188" y="1"/>
                    <a:pt x="143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9" name="Google Shape;559;p25"/>
          <p:cNvSpPr/>
          <p:nvPr/>
        </p:nvSpPr>
        <p:spPr>
          <a:xfrm>
            <a:off x="8131566" y="-329725"/>
            <a:ext cx="1310812" cy="1222404"/>
          </a:xfrm>
          <a:custGeom>
            <a:avLst/>
            <a:gdLst/>
            <a:ahLst/>
            <a:cxnLst/>
            <a:rect l="l" t="t" r="r" b="b"/>
            <a:pathLst>
              <a:path w="44540" h="41536" extrusionOk="0">
                <a:moveTo>
                  <a:pt x="29810" y="1"/>
                </a:moveTo>
                <a:cubicBezTo>
                  <a:pt x="18468" y="1"/>
                  <a:pt x="0" y="28135"/>
                  <a:pt x="4917" y="37113"/>
                </a:cubicBezTo>
                <a:cubicBezTo>
                  <a:pt x="5593" y="38327"/>
                  <a:pt x="7065" y="39043"/>
                  <a:pt x="8378" y="39520"/>
                </a:cubicBezTo>
                <a:cubicBezTo>
                  <a:pt x="12278" y="40914"/>
                  <a:pt x="15789" y="41536"/>
                  <a:pt x="18924" y="41536"/>
                </a:cubicBezTo>
                <a:cubicBezTo>
                  <a:pt x="41297" y="41536"/>
                  <a:pt x="44539" y="9881"/>
                  <a:pt x="33443" y="1227"/>
                </a:cubicBezTo>
                <a:cubicBezTo>
                  <a:pt x="32361" y="384"/>
                  <a:pt x="31134" y="1"/>
                  <a:pt x="2981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25"/>
          <p:cNvSpPr txBox="1">
            <a:spLocks noGrp="1"/>
          </p:cNvSpPr>
          <p:nvPr>
            <p:ph type="ctrTitle"/>
          </p:nvPr>
        </p:nvSpPr>
        <p:spPr>
          <a:xfrm flipH="1">
            <a:off x="2506650" y="2522575"/>
            <a:ext cx="1601400" cy="577800"/>
          </a:xfrm>
          <a:prstGeom prst="rect">
            <a:avLst/>
          </a:prstGeom>
        </p:spPr>
        <p:txBody>
          <a:bodyPr spcFirstLastPara="1" wrap="square" lIns="91425" tIns="91425" rIns="91425" bIns="91425" anchor="b" anchorCtr="0">
            <a:normAutofit/>
          </a:bodyPr>
          <a:lstStyle>
            <a:lvl1pPr lvl="0" algn="r" rtl="0">
              <a:spcBef>
                <a:spcPts val="0"/>
              </a:spcBef>
              <a:spcAft>
                <a:spcPts val="0"/>
              </a:spcAft>
              <a:buSzPts val="3300"/>
              <a:buNone/>
              <a:defRPr sz="3300"/>
            </a:lvl1pPr>
            <a:lvl2pPr lvl="1" algn="r" rtl="0">
              <a:spcBef>
                <a:spcPts val="0"/>
              </a:spcBef>
              <a:spcAft>
                <a:spcPts val="0"/>
              </a:spcAft>
              <a:buClr>
                <a:schemeClr val="dk2"/>
              </a:buClr>
              <a:buSzPts val="1800"/>
              <a:buNone/>
              <a:defRPr sz="1800">
                <a:solidFill>
                  <a:schemeClr val="dk2"/>
                </a:solidFill>
              </a:defRPr>
            </a:lvl2pPr>
            <a:lvl3pPr lvl="2" algn="r" rtl="0">
              <a:spcBef>
                <a:spcPts val="0"/>
              </a:spcBef>
              <a:spcAft>
                <a:spcPts val="0"/>
              </a:spcAft>
              <a:buClr>
                <a:schemeClr val="dk2"/>
              </a:buClr>
              <a:buSzPts val="1800"/>
              <a:buNone/>
              <a:defRPr sz="1800">
                <a:solidFill>
                  <a:schemeClr val="dk2"/>
                </a:solidFill>
              </a:defRPr>
            </a:lvl3pPr>
            <a:lvl4pPr lvl="3" algn="r" rtl="0">
              <a:spcBef>
                <a:spcPts val="0"/>
              </a:spcBef>
              <a:spcAft>
                <a:spcPts val="0"/>
              </a:spcAft>
              <a:buClr>
                <a:schemeClr val="dk2"/>
              </a:buClr>
              <a:buSzPts val="1800"/>
              <a:buNone/>
              <a:defRPr sz="1800">
                <a:solidFill>
                  <a:schemeClr val="dk2"/>
                </a:solidFill>
              </a:defRPr>
            </a:lvl4pPr>
            <a:lvl5pPr lvl="4" algn="r" rtl="0">
              <a:spcBef>
                <a:spcPts val="0"/>
              </a:spcBef>
              <a:spcAft>
                <a:spcPts val="0"/>
              </a:spcAft>
              <a:buClr>
                <a:schemeClr val="dk2"/>
              </a:buClr>
              <a:buSzPts val="1800"/>
              <a:buNone/>
              <a:defRPr sz="1800">
                <a:solidFill>
                  <a:schemeClr val="dk2"/>
                </a:solidFill>
              </a:defRPr>
            </a:lvl5pPr>
            <a:lvl6pPr lvl="5" algn="r" rtl="0">
              <a:spcBef>
                <a:spcPts val="0"/>
              </a:spcBef>
              <a:spcAft>
                <a:spcPts val="0"/>
              </a:spcAft>
              <a:buClr>
                <a:schemeClr val="dk2"/>
              </a:buClr>
              <a:buSzPts val="1800"/>
              <a:buNone/>
              <a:defRPr sz="1800">
                <a:solidFill>
                  <a:schemeClr val="dk2"/>
                </a:solidFill>
              </a:defRPr>
            </a:lvl6pPr>
            <a:lvl7pPr lvl="6" algn="r" rtl="0">
              <a:spcBef>
                <a:spcPts val="0"/>
              </a:spcBef>
              <a:spcAft>
                <a:spcPts val="0"/>
              </a:spcAft>
              <a:buClr>
                <a:schemeClr val="dk2"/>
              </a:buClr>
              <a:buSzPts val="1800"/>
              <a:buNone/>
              <a:defRPr sz="1800">
                <a:solidFill>
                  <a:schemeClr val="dk2"/>
                </a:solidFill>
              </a:defRPr>
            </a:lvl7pPr>
            <a:lvl8pPr lvl="7" algn="r" rtl="0">
              <a:spcBef>
                <a:spcPts val="0"/>
              </a:spcBef>
              <a:spcAft>
                <a:spcPts val="0"/>
              </a:spcAft>
              <a:buClr>
                <a:schemeClr val="dk2"/>
              </a:buClr>
              <a:buSzPts val="1800"/>
              <a:buNone/>
              <a:defRPr sz="1800">
                <a:solidFill>
                  <a:schemeClr val="dk2"/>
                </a:solidFill>
              </a:defRPr>
            </a:lvl8pPr>
            <a:lvl9pPr lvl="8" algn="r" rtl="0">
              <a:spcBef>
                <a:spcPts val="0"/>
              </a:spcBef>
              <a:spcAft>
                <a:spcPts val="0"/>
              </a:spcAft>
              <a:buClr>
                <a:schemeClr val="dk2"/>
              </a:buClr>
              <a:buSzPts val="1800"/>
              <a:buNone/>
              <a:defRPr sz="1800">
                <a:solidFill>
                  <a:schemeClr val="dk2"/>
                </a:solidFill>
              </a:defRPr>
            </a:lvl9pPr>
          </a:lstStyle>
          <a:p>
            <a:endParaRPr/>
          </a:p>
        </p:txBody>
      </p:sp>
      <p:sp>
        <p:nvSpPr>
          <p:cNvPr id="561" name="Google Shape;561;p25"/>
          <p:cNvSpPr txBox="1">
            <a:spLocks noGrp="1"/>
          </p:cNvSpPr>
          <p:nvPr>
            <p:ph type="subTitle" idx="1"/>
          </p:nvPr>
        </p:nvSpPr>
        <p:spPr>
          <a:xfrm flipH="1">
            <a:off x="1287125" y="2984025"/>
            <a:ext cx="2820900" cy="1107600"/>
          </a:xfrm>
          <a:prstGeom prst="rect">
            <a:avLst/>
          </a:prstGeom>
        </p:spPr>
        <p:txBody>
          <a:bodyPr spcFirstLastPara="1" wrap="square" lIns="91425" tIns="91425" rIns="91425" bIns="91425" anchor="t" anchorCtr="0">
            <a:normAutofit/>
          </a:bodyPr>
          <a:lstStyle>
            <a:lvl1pPr lvl="0" algn="r" rtl="0">
              <a:lnSpc>
                <a:spcPct val="100000"/>
              </a:lnSpc>
              <a:spcBef>
                <a:spcPts val="0"/>
              </a:spcBef>
              <a:spcAft>
                <a:spcPts val="0"/>
              </a:spcAft>
              <a:buSzPts val="1600"/>
              <a:buNone/>
              <a:defRPr sz="1400" b="0"/>
            </a:lvl1pPr>
            <a:lvl2pPr lvl="1" algn="r" rtl="0">
              <a:lnSpc>
                <a:spcPct val="100000"/>
              </a:lnSpc>
              <a:spcBef>
                <a:spcPts val="0"/>
              </a:spcBef>
              <a:spcAft>
                <a:spcPts val="0"/>
              </a:spcAft>
              <a:buSzPts val="1600"/>
              <a:buNone/>
              <a:defRPr/>
            </a:lvl2pPr>
            <a:lvl3pPr lvl="2" algn="r" rtl="0">
              <a:lnSpc>
                <a:spcPct val="100000"/>
              </a:lnSpc>
              <a:spcBef>
                <a:spcPts val="0"/>
              </a:spcBef>
              <a:spcAft>
                <a:spcPts val="0"/>
              </a:spcAft>
              <a:buSzPts val="1600"/>
              <a:buNone/>
              <a:defRPr/>
            </a:lvl3pPr>
            <a:lvl4pPr lvl="3" algn="r" rtl="0">
              <a:lnSpc>
                <a:spcPct val="100000"/>
              </a:lnSpc>
              <a:spcBef>
                <a:spcPts val="0"/>
              </a:spcBef>
              <a:spcAft>
                <a:spcPts val="0"/>
              </a:spcAft>
              <a:buSzPts val="1600"/>
              <a:buNone/>
              <a:defRPr/>
            </a:lvl4pPr>
            <a:lvl5pPr lvl="4" algn="r" rtl="0">
              <a:lnSpc>
                <a:spcPct val="100000"/>
              </a:lnSpc>
              <a:spcBef>
                <a:spcPts val="0"/>
              </a:spcBef>
              <a:spcAft>
                <a:spcPts val="0"/>
              </a:spcAft>
              <a:buSzPts val="1600"/>
              <a:buNone/>
              <a:defRPr/>
            </a:lvl5pPr>
            <a:lvl6pPr lvl="5" algn="r" rtl="0">
              <a:lnSpc>
                <a:spcPct val="100000"/>
              </a:lnSpc>
              <a:spcBef>
                <a:spcPts val="0"/>
              </a:spcBef>
              <a:spcAft>
                <a:spcPts val="0"/>
              </a:spcAft>
              <a:buSzPts val="1600"/>
              <a:buNone/>
              <a:defRPr/>
            </a:lvl6pPr>
            <a:lvl7pPr lvl="6" algn="r" rtl="0">
              <a:lnSpc>
                <a:spcPct val="100000"/>
              </a:lnSpc>
              <a:spcBef>
                <a:spcPts val="0"/>
              </a:spcBef>
              <a:spcAft>
                <a:spcPts val="0"/>
              </a:spcAft>
              <a:buSzPts val="1600"/>
              <a:buNone/>
              <a:defRPr/>
            </a:lvl7pPr>
            <a:lvl8pPr lvl="7" algn="r" rtl="0">
              <a:lnSpc>
                <a:spcPct val="100000"/>
              </a:lnSpc>
              <a:spcBef>
                <a:spcPts val="0"/>
              </a:spcBef>
              <a:spcAft>
                <a:spcPts val="0"/>
              </a:spcAft>
              <a:buSzPts val="1600"/>
              <a:buNone/>
              <a:defRPr/>
            </a:lvl8pPr>
            <a:lvl9pPr lvl="8" algn="r" rtl="0">
              <a:lnSpc>
                <a:spcPct val="100000"/>
              </a:lnSpc>
              <a:spcBef>
                <a:spcPts val="0"/>
              </a:spcBef>
              <a:spcAft>
                <a:spcPts val="0"/>
              </a:spcAft>
              <a:buSzPts val="1600"/>
              <a:buNone/>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text 6">
  <p:cSld name="CUSTOM_8_1_1">
    <p:bg>
      <p:bgPr>
        <a:blipFill>
          <a:blip r:embed="rId2">
            <a:alphaModFix/>
          </a:blip>
          <a:stretch>
            <a:fillRect/>
          </a:stretch>
        </a:blipFill>
        <a:effectLst/>
      </p:bgPr>
    </p:bg>
    <p:spTree>
      <p:nvGrpSpPr>
        <p:cNvPr id="1" name="Shape 562"/>
        <p:cNvGrpSpPr/>
        <p:nvPr/>
      </p:nvGrpSpPr>
      <p:grpSpPr>
        <a:xfrm>
          <a:off x="0" y="0"/>
          <a:ext cx="0" cy="0"/>
          <a:chOff x="0" y="0"/>
          <a:chExt cx="0" cy="0"/>
        </a:xfrm>
      </p:grpSpPr>
      <p:sp>
        <p:nvSpPr>
          <p:cNvPr id="563" name="Google Shape;563;p26"/>
          <p:cNvSpPr/>
          <p:nvPr/>
        </p:nvSpPr>
        <p:spPr>
          <a:xfrm>
            <a:off x="1028334" y="-63815"/>
            <a:ext cx="1489098" cy="634019"/>
          </a:xfrm>
          <a:custGeom>
            <a:avLst/>
            <a:gdLst/>
            <a:ahLst/>
            <a:cxnLst/>
            <a:rect l="l" t="t" r="r" b="b"/>
            <a:pathLst>
              <a:path w="17010" h="7242" extrusionOk="0">
                <a:moveTo>
                  <a:pt x="1" y="1"/>
                </a:moveTo>
                <a:cubicBezTo>
                  <a:pt x="677" y="4099"/>
                  <a:pt x="4238" y="7242"/>
                  <a:pt x="8515" y="7242"/>
                </a:cubicBezTo>
                <a:cubicBezTo>
                  <a:pt x="12792" y="7242"/>
                  <a:pt x="16333" y="4099"/>
                  <a:pt x="170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4" name="Google Shape;564;p26"/>
          <p:cNvGrpSpPr/>
          <p:nvPr/>
        </p:nvGrpSpPr>
        <p:grpSpPr>
          <a:xfrm rot="2469396" flipH="1">
            <a:off x="5036752" y="3878445"/>
            <a:ext cx="306762" cy="476331"/>
            <a:chOff x="4452729" y="352000"/>
            <a:chExt cx="225596" cy="350302"/>
          </a:xfrm>
        </p:grpSpPr>
        <p:sp>
          <p:nvSpPr>
            <p:cNvPr id="565" name="Google Shape;565;p26"/>
            <p:cNvSpPr/>
            <p:nvPr/>
          </p:nvSpPr>
          <p:spPr>
            <a:xfrm>
              <a:off x="4624575" y="352000"/>
              <a:ext cx="53750" cy="53225"/>
            </a:xfrm>
            <a:custGeom>
              <a:avLst/>
              <a:gdLst/>
              <a:ahLst/>
              <a:cxnLst/>
              <a:rect l="l" t="t" r="r" b="b"/>
              <a:pathLst>
                <a:path w="2150" h="2129" extrusionOk="0">
                  <a:moveTo>
                    <a:pt x="1075" y="0"/>
                  </a:moveTo>
                  <a:cubicBezTo>
                    <a:pt x="478" y="0"/>
                    <a:pt x="1" y="478"/>
                    <a:pt x="1" y="1075"/>
                  </a:cubicBezTo>
                  <a:cubicBezTo>
                    <a:pt x="1" y="1671"/>
                    <a:pt x="478" y="2129"/>
                    <a:pt x="1075" y="2129"/>
                  </a:cubicBezTo>
                  <a:cubicBezTo>
                    <a:pt x="1672" y="2129"/>
                    <a:pt x="2149" y="1671"/>
                    <a:pt x="2149" y="1075"/>
                  </a:cubicBezTo>
                  <a:cubicBezTo>
                    <a:pt x="2149" y="478"/>
                    <a:pt x="1672" y="0"/>
                    <a:pt x="10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26"/>
            <p:cNvSpPr/>
            <p:nvPr/>
          </p:nvSpPr>
          <p:spPr>
            <a:xfrm>
              <a:off x="4452729" y="426046"/>
              <a:ext cx="62200" cy="62700"/>
            </a:xfrm>
            <a:custGeom>
              <a:avLst/>
              <a:gdLst/>
              <a:ahLst/>
              <a:cxnLst/>
              <a:rect l="l" t="t" r="r" b="b"/>
              <a:pathLst>
                <a:path w="2488" h="2508" extrusionOk="0">
                  <a:moveTo>
                    <a:pt x="1254" y="1"/>
                  </a:moveTo>
                  <a:cubicBezTo>
                    <a:pt x="557" y="1"/>
                    <a:pt x="0" y="558"/>
                    <a:pt x="0" y="1254"/>
                  </a:cubicBezTo>
                  <a:cubicBezTo>
                    <a:pt x="0" y="1950"/>
                    <a:pt x="557" y="2507"/>
                    <a:pt x="1254" y="2507"/>
                  </a:cubicBezTo>
                  <a:cubicBezTo>
                    <a:pt x="1950" y="2507"/>
                    <a:pt x="2487" y="1950"/>
                    <a:pt x="2487" y="1254"/>
                  </a:cubicBezTo>
                  <a:cubicBezTo>
                    <a:pt x="2487" y="558"/>
                    <a:pt x="1950" y="1"/>
                    <a:pt x="125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26"/>
            <p:cNvSpPr/>
            <p:nvPr/>
          </p:nvSpPr>
          <p:spPr>
            <a:xfrm>
              <a:off x="4503927" y="572104"/>
              <a:ext cx="130152" cy="130197"/>
            </a:xfrm>
            <a:custGeom>
              <a:avLst/>
              <a:gdLst/>
              <a:ahLst/>
              <a:cxnLst/>
              <a:rect l="l" t="t" r="r" b="b"/>
              <a:pathLst>
                <a:path w="2845" h="2846" extrusionOk="0">
                  <a:moveTo>
                    <a:pt x="1432" y="1"/>
                  </a:moveTo>
                  <a:cubicBezTo>
                    <a:pt x="656" y="1"/>
                    <a:pt x="0" y="618"/>
                    <a:pt x="0" y="1413"/>
                  </a:cubicBezTo>
                  <a:cubicBezTo>
                    <a:pt x="0" y="2189"/>
                    <a:pt x="637" y="2846"/>
                    <a:pt x="1432" y="2846"/>
                  </a:cubicBezTo>
                  <a:cubicBezTo>
                    <a:pt x="2188" y="2846"/>
                    <a:pt x="2845" y="2209"/>
                    <a:pt x="2845" y="1413"/>
                  </a:cubicBezTo>
                  <a:cubicBezTo>
                    <a:pt x="2845" y="618"/>
                    <a:pt x="2188" y="1"/>
                    <a:pt x="14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 name="Google Shape;568;p26"/>
          <p:cNvGrpSpPr/>
          <p:nvPr/>
        </p:nvGrpSpPr>
        <p:grpSpPr>
          <a:xfrm>
            <a:off x="720000" y="3311750"/>
            <a:ext cx="1221675" cy="1456958"/>
            <a:chOff x="2027450" y="3596675"/>
            <a:chExt cx="1221675" cy="1456958"/>
          </a:xfrm>
        </p:grpSpPr>
        <p:sp>
          <p:nvSpPr>
            <p:cNvPr id="569" name="Google Shape;569;p26"/>
            <p:cNvSpPr/>
            <p:nvPr/>
          </p:nvSpPr>
          <p:spPr>
            <a:xfrm>
              <a:off x="2283475" y="3989975"/>
              <a:ext cx="965650" cy="819875"/>
            </a:xfrm>
            <a:custGeom>
              <a:avLst/>
              <a:gdLst/>
              <a:ahLst/>
              <a:cxnLst/>
              <a:rect l="l" t="t" r="r" b="b"/>
              <a:pathLst>
                <a:path w="38626" h="32795" extrusionOk="0">
                  <a:moveTo>
                    <a:pt x="29355" y="0"/>
                  </a:moveTo>
                  <a:lnTo>
                    <a:pt x="29355" y="0"/>
                  </a:lnTo>
                  <a:cubicBezTo>
                    <a:pt x="29421" y="400"/>
                    <a:pt x="29455" y="834"/>
                    <a:pt x="29421" y="1168"/>
                  </a:cubicBezTo>
                  <a:cubicBezTo>
                    <a:pt x="28968" y="4957"/>
                    <a:pt x="16252" y="11827"/>
                    <a:pt x="12184" y="11827"/>
                  </a:cubicBezTo>
                  <a:cubicBezTo>
                    <a:pt x="12062" y="11827"/>
                    <a:pt x="11948" y="11821"/>
                    <a:pt x="11842" y="11809"/>
                  </a:cubicBezTo>
                  <a:cubicBezTo>
                    <a:pt x="8239" y="11342"/>
                    <a:pt x="6338" y="7372"/>
                    <a:pt x="4303" y="4970"/>
                  </a:cubicBezTo>
                  <a:cubicBezTo>
                    <a:pt x="3064" y="3483"/>
                    <a:pt x="1506" y="1791"/>
                    <a:pt x="531" y="1791"/>
                  </a:cubicBezTo>
                  <a:cubicBezTo>
                    <a:pt x="325" y="1791"/>
                    <a:pt x="146" y="1866"/>
                    <a:pt x="0" y="2035"/>
                  </a:cubicBezTo>
                  <a:cubicBezTo>
                    <a:pt x="0" y="2235"/>
                    <a:pt x="0" y="2402"/>
                    <a:pt x="67" y="2635"/>
                  </a:cubicBezTo>
                  <a:cubicBezTo>
                    <a:pt x="934" y="10708"/>
                    <a:pt x="3002" y="11508"/>
                    <a:pt x="3102" y="16178"/>
                  </a:cubicBezTo>
                  <a:cubicBezTo>
                    <a:pt x="3102" y="18480"/>
                    <a:pt x="3469" y="22049"/>
                    <a:pt x="4837" y="25318"/>
                  </a:cubicBezTo>
                  <a:cubicBezTo>
                    <a:pt x="5071" y="25819"/>
                    <a:pt x="5304" y="26352"/>
                    <a:pt x="5604" y="26853"/>
                  </a:cubicBezTo>
                  <a:cubicBezTo>
                    <a:pt x="7105" y="29588"/>
                    <a:pt x="9474" y="31890"/>
                    <a:pt x="13110" y="32523"/>
                  </a:cubicBezTo>
                  <a:cubicBezTo>
                    <a:pt x="14132" y="32702"/>
                    <a:pt x="15284" y="32794"/>
                    <a:pt x="16517" y="32794"/>
                  </a:cubicBezTo>
                  <a:cubicBezTo>
                    <a:pt x="25431" y="32794"/>
                    <a:pt x="38626" y="27959"/>
                    <a:pt x="38127" y="15711"/>
                  </a:cubicBezTo>
                  <a:cubicBezTo>
                    <a:pt x="37927" y="11008"/>
                    <a:pt x="29655" y="334"/>
                    <a:pt x="2935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26"/>
            <p:cNvSpPr/>
            <p:nvPr/>
          </p:nvSpPr>
          <p:spPr>
            <a:xfrm>
              <a:off x="2285125" y="3636275"/>
              <a:ext cx="736400" cy="649400"/>
            </a:xfrm>
            <a:custGeom>
              <a:avLst/>
              <a:gdLst/>
              <a:ahLst/>
              <a:cxnLst/>
              <a:rect l="l" t="t" r="r" b="b"/>
              <a:pathLst>
                <a:path w="29456" h="25976" extrusionOk="0">
                  <a:moveTo>
                    <a:pt x="18748" y="1"/>
                  </a:moveTo>
                  <a:cubicBezTo>
                    <a:pt x="18082" y="1"/>
                    <a:pt x="16846" y="387"/>
                    <a:pt x="15345" y="1039"/>
                  </a:cubicBezTo>
                  <a:cubicBezTo>
                    <a:pt x="14345" y="1472"/>
                    <a:pt x="13210" y="2039"/>
                    <a:pt x="12043" y="2707"/>
                  </a:cubicBezTo>
                  <a:cubicBezTo>
                    <a:pt x="10442" y="3641"/>
                    <a:pt x="8741" y="4708"/>
                    <a:pt x="7173" y="5976"/>
                  </a:cubicBezTo>
                  <a:cubicBezTo>
                    <a:pt x="6339" y="6609"/>
                    <a:pt x="5572" y="7277"/>
                    <a:pt x="4838" y="7944"/>
                  </a:cubicBezTo>
                  <a:cubicBezTo>
                    <a:pt x="3570" y="9044"/>
                    <a:pt x="2503" y="10279"/>
                    <a:pt x="1669" y="11513"/>
                  </a:cubicBezTo>
                  <a:cubicBezTo>
                    <a:pt x="1369" y="11980"/>
                    <a:pt x="1068" y="12480"/>
                    <a:pt x="835" y="12981"/>
                  </a:cubicBezTo>
                  <a:cubicBezTo>
                    <a:pt x="268" y="14048"/>
                    <a:pt x="1" y="15149"/>
                    <a:pt x="1" y="16183"/>
                  </a:cubicBezTo>
                  <a:cubicBezTo>
                    <a:pt x="146" y="16014"/>
                    <a:pt x="325" y="15939"/>
                    <a:pt x="529" y="15939"/>
                  </a:cubicBezTo>
                  <a:cubicBezTo>
                    <a:pt x="1496" y="15939"/>
                    <a:pt x="3031" y="17631"/>
                    <a:pt x="4271" y="19118"/>
                  </a:cubicBezTo>
                  <a:cubicBezTo>
                    <a:pt x="6339" y="21520"/>
                    <a:pt x="8240" y="25490"/>
                    <a:pt x="11843" y="25957"/>
                  </a:cubicBezTo>
                  <a:cubicBezTo>
                    <a:pt x="11947" y="25969"/>
                    <a:pt x="12059" y="25975"/>
                    <a:pt x="12179" y="25975"/>
                  </a:cubicBezTo>
                  <a:cubicBezTo>
                    <a:pt x="16188" y="25975"/>
                    <a:pt x="28935" y="19105"/>
                    <a:pt x="29389" y="15316"/>
                  </a:cubicBezTo>
                  <a:cubicBezTo>
                    <a:pt x="29455" y="14982"/>
                    <a:pt x="29422" y="14548"/>
                    <a:pt x="29355" y="14148"/>
                  </a:cubicBezTo>
                  <a:cubicBezTo>
                    <a:pt x="28455" y="9645"/>
                    <a:pt x="21383" y="772"/>
                    <a:pt x="19048" y="38"/>
                  </a:cubicBezTo>
                  <a:cubicBezTo>
                    <a:pt x="18967" y="13"/>
                    <a:pt x="18867" y="1"/>
                    <a:pt x="1874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26"/>
            <p:cNvSpPr/>
            <p:nvPr/>
          </p:nvSpPr>
          <p:spPr>
            <a:xfrm>
              <a:off x="2360200" y="3596675"/>
              <a:ext cx="308575" cy="238200"/>
            </a:xfrm>
            <a:custGeom>
              <a:avLst/>
              <a:gdLst/>
              <a:ahLst/>
              <a:cxnLst/>
              <a:rect l="l" t="t" r="r" b="b"/>
              <a:pathLst>
                <a:path w="12343" h="9528" extrusionOk="0">
                  <a:moveTo>
                    <a:pt x="7200" y="1"/>
                  </a:moveTo>
                  <a:cubicBezTo>
                    <a:pt x="6306" y="1"/>
                    <a:pt x="5339" y="238"/>
                    <a:pt x="4337" y="855"/>
                  </a:cubicBezTo>
                  <a:cubicBezTo>
                    <a:pt x="0" y="3523"/>
                    <a:pt x="1835" y="9528"/>
                    <a:pt x="1835" y="9528"/>
                  </a:cubicBezTo>
                  <a:cubicBezTo>
                    <a:pt x="2569" y="8794"/>
                    <a:pt x="3369" y="8193"/>
                    <a:pt x="4170" y="7560"/>
                  </a:cubicBezTo>
                  <a:cubicBezTo>
                    <a:pt x="4170" y="7560"/>
                    <a:pt x="3036" y="4691"/>
                    <a:pt x="5271" y="3290"/>
                  </a:cubicBezTo>
                  <a:cubicBezTo>
                    <a:pt x="5629" y="3080"/>
                    <a:pt x="5997" y="2997"/>
                    <a:pt x="6355" y="2997"/>
                  </a:cubicBezTo>
                  <a:cubicBezTo>
                    <a:pt x="7767" y="2997"/>
                    <a:pt x="9040" y="4291"/>
                    <a:pt x="9040" y="4291"/>
                  </a:cubicBezTo>
                  <a:cubicBezTo>
                    <a:pt x="10207" y="3623"/>
                    <a:pt x="11342" y="3090"/>
                    <a:pt x="12342" y="2623"/>
                  </a:cubicBezTo>
                  <a:cubicBezTo>
                    <a:pt x="12342" y="2623"/>
                    <a:pt x="10174" y="1"/>
                    <a:pt x="720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26"/>
            <p:cNvSpPr/>
            <p:nvPr/>
          </p:nvSpPr>
          <p:spPr>
            <a:xfrm>
              <a:off x="2027450" y="3887650"/>
              <a:ext cx="396975" cy="827775"/>
            </a:xfrm>
            <a:custGeom>
              <a:avLst/>
              <a:gdLst/>
              <a:ahLst/>
              <a:cxnLst/>
              <a:rect l="l" t="t" r="r" b="b"/>
              <a:pathLst>
                <a:path w="15879" h="33111" extrusionOk="0">
                  <a:moveTo>
                    <a:pt x="7779" y="1"/>
                  </a:moveTo>
                  <a:cubicBezTo>
                    <a:pt x="5553" y="1"/>
                    <a:pt x="3066" y="1061"/>
                    <a:pt x="2002" y="4794"/>
                  </a:cubicBezTo>
                  <a:cubicBezTo>
                    <a:pt x="1" y="11965"/>
                    <a:pt x="6272" y="14968"/>
                    <a:pt x="5605" y="20271"/>
                  </a:cubicBezTo>
                  <a:cubicBezTo>
                    <a:pt x="4709" y="27387"/>
                    <a:pt x="6077" y="33111"/>
                    <a:pt x="10401" y="33111"/>
                  </a:cubicBezTo>
                  <a:cubicBezTo>
                    <a:pt x="11875" y="33111"/>
                    <a:pt x="13691" y="32446"/>
                    <a:pt x="15879" y="30946"/>
                  </a:cubicBezTo>
                  <a:cubicBezTo>
                    <a:pt x="15578" y="30445"/>
                    <a:pt x="15345" y="29945"/>
                    <a:pt x="15145" y="29411"/>
                  </a:cubicBezTo>
                  <a:cubicBezTo>
                    <a:pt x="15145" y="29411"/>
                    <a:pt x="13607" y="30067"/>
                    <a:pt x="12099" y="30067"/>
                  </a:cubicBezTo>
                  <a:cubicBezTo>
                    <a:pt x="11085" y="30067"/>
                    <a:pt x="10084" y="29770"/>
                    <a:pt x="9574" y="28777"/>
                  </a:cubicBezTo>
                  <a:cubicBezTo>
                    <a:pt x="8173" y="25975"/>
                    <a:pt x="9874" y="22206"/>
                    <a:pt x="9374" y="18670"/>
                  </a:cubicBezTo>
                  <a:cubicBezTo>
                    <a:pt x="8907" y="15168"/>
                    <a:pt x="4170" y="9664"/>
                    <a:pt x="5338" y="5327"/>
                  </a:cubicBezTo>
                  <a:cubicBezTo>
                    <a:pt x="5965" y="2998"/>
                    <a:pt x="7584" y="2459"/>
                    <a:pt x="8947" y="2459"/>
                  </a:cubicBezTo>
                  <a:cubicBezTo>
                    <a:pt x="10123" y="2459"/>
                    <a:pt x="11109" y="2859"/>
                    <a:pt x="11109" y="2859"/>
                  </a:cubicBezTo>
                  <a:cubicBezTo>
                    <a:pt x="11342" y="2359"/>
                    <a:pt x="11609" y="1925"/>
                    <a:pt x="11942" y="1425"/>
                  </a:cubicBezTo>
                  <a:cubicBezTo>
                    <a:pt x="11624" y="883"/>
                    <a:pt x="9810" y="1"/>
                    <a:pt x="77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26"/>
            <p:cNvSpPr/>
            <p:nvPr/>
          </p:nvSpPr>
          <p:spPr>
            <a:xfrm>
              <a:off x="2279300" y="3631850"/>
              <a:ext cx="751400" cy="662025"/>
            </a:xfrm>
            <a:custGeom>
              <a:avLst/>
              <a:gdLst/>
              <a:ahLst/>
              <a:cxnLst/>
              <a:rect l="l" t="t" r="r" b="b"/>
              <a:pathLst>
                <a:path w="30056" h="26481" extrusionOk="0">
                  <a:moveTo>
                    <a:pt x="19267" y="0"/>
                  </a:moveTo>
                  <a:cubicBezTo>
                    <a:pt x="19210" y="0"/>
                    <a:pt x="19159" y="15"/>
                    <a:pt x="19181" y="15"/>
                  </a:cubicBezTo>
                  <a:cubicBezTo>
                    <a:pt x="19147" y="115"/>
                    <a:pt x="19214" y="215"/>
                    <a:pt x="19314" y="282"/>
                  </a:cubicBezTo>
                  <a:cubicBezTo>
                    <a:pt x="19815" y="482"/>
                    <a:pt x="20282" y="849"/>
                    <a:pt x="20682" y="1216"/>
                  </a:cubicBezTo>
                  <a:cubicBezTo>
                    <a:pt x="21149" y="1616"/>
                    <a:pt x="21516" y="2016"/>
                    <a:pt x="21949" y="2450"/>
                  </a:cubicBezTo>
                  <a:cubicBezTo>
                    <a:pt x="22717" y="3284"/>
                    <a:pt x="23484" y="4185"/>
                    <a:pt x="24184" y="5119"/>
                  </a:cubicBezTo>
                  <a:cubicBezTo>
                    <a:pt x="25619" y="6953"/>
                    <a:pt x="26886" y="8888"/>
                    <a:pt x="27987" y="10956"/>
                  </a:cubicBezTo>
                  <a:cubicBezTo>
                    <a:pt x="28521" y="11990"/>
                    <a:pt x="28988" y="13024"/>
                    <a:pt x="29221" y="14125"/>
                  </a:cubicBezTo>
                  <a:cubicBezTo>
                    <a:pt x="29321" y="14659"/>
                    <a:pt x="29388" y="15192"/>
                    <a:pt x="29221" y="15659"/>
                  </a:cubicBezTo>
                  <a:cubicBezTo>
                    <a:pt x="29055" y="16160"/>
                    <a:pt x="28788" y="16627"/>
                    <a:pt x="28387" y="17027"/>
                  </a:cubicBezTo>
                  <a:cubicBezTo>
                    <a:pt x="27687" y="17894"/>
                    <a:pt x="26820" y="18662"/>
                    <a:pt x="25886" y="19362"/>
                  </a:cubicBezTo>
                  <a:cubicBezTo>
                    <a:pt x="24985" y="20063"/>
                    <a:pt x="24018" y="20696"/>
                    <a:pt x="23017" y="21330"/>
                  </a:cubicBezTo>
                  <a:cubicBezTo>
                    <a:pt x="21015" y="22531"/>
                    <a:pt x="18947" y="23632"/>
                    <a:pt x="16812" y="24499"/>
                  </a:cubicBezTo>
                  <a:cubicBezTo>
                    <a:pt x="15712" y="24899"/>
                    <a:pt x="14644" y="25333"/>
                    <a:pt x="13510" y="25533"/>
                  </a:cubicBezTo>
                  <a:cubicBezTo>
                    <a:pt x="13132" y="25622"/>
                    <a:pt x="12754" y="25667"/>
                    <a:pt x="12396" y="25667"/>
                  </a:cubicBezTo>
                  <a:cubicBezTo>
                    <a:pt x="12217" y="25667"/>
                    <a:pt x="12042" y="25655"/>
                    <a:pt x="11876" y="25633"/>
                  </a:cubicBezTo>
                  <a:cubicBezTo>
                    <a:pt x="11342" y="25566"/>
                    <a:pt x="10842" y="25366"/>
                    <a:pt x="10341" y="25133"/>
                  </a:cubicBezTo>
                  <a:cubicBezTo>
                    <a:pt x="9374" y="24632"/>
                    <a:pt x="8540" y="23832"/>
                    <a:pt x="7806" y="22965"/>
                  </a:cubicBezTo>
                  <a:cubicBezTo>
                    <a:pt x="7039" y="22064"/>
                    <a:pt x="6372" y="21130"/>
                    <a:pt x="5671" y="20163"/>
                  </a:cubicBezTo>
                  <a:cubicBezTo>
                    <a:pt x="4971" y="19229"/>
                    <a:pt x="4170" y="18328"/>
                    <a:pt x="3336" y="17494"/>
                  </a:cubicBezTo>
                  <a:cubicBezTo>
                    <a:pt x="2936" y="17060"/>
                    <a:pt x="2469" y="16660"/>
                    <a:pt x="1969" y="16327"/>
                  </a:cubicBezTo>
                  <a:cubicBezTo>
                    <a:pt x="1668" y="16160"/>
                    <a:pt x="1435" y="15993"/>
                    <a:pt x="1101" y="15893"/>
                  </a:cubicBezTo>
                  <a:lnTo>
                    <a:pt x="834" y="15860"/>
                  </a:lnTo>
                  <a:cubicBezTo>
                    <a:pt x="790" y="15848"/>
                    <a:pt x="753" y="15845"/>
                    <a:pt x="719" y="15845"/>
                  </a:cubicBezTo>
                  <a:cubicBezTo>
                    <a:pt x="653" y="15845"/>
                    <a:pt x="601" y="15860"/>
                    <a:pt x="534" y="15860"/>
                  </a:cubicBezTo>
                  <a:lnTo>
                    <a:pt x="301" y="15993"/>
                  </a:lnTo>
                  <a:cubicBezTo>
                    <a:pt x="201" y="16026"/>
                    <a:pt x="167" y="16060"/>
                    <a:pt x="101" y="16160"/>
                  </a:cubicBezTo>
                  <a:cubicBezTo>
                    <a:pt x="0" y="16226"/>
                    <a:pt x="0" y="16360"/>
                    <a:pt x="101" y="16460"/>
                  </a:cubicBezTo>
                  <a:cubicBezTo>
                    <a:pt x="134" y="16493"/>
                    <a:pt x="184" y="16510"/>
                    <a:pt x="234" y="16510"/>
                  </a:cubicBezTo>
                  <a:cubicBezTo>
                    <a:pt x="284" y="16510"/>
                    <a:pt x="334" y="16493"/>
                    <a:pt x="367" y="16460"/>
                  </a:cubicBezTo>
                  <a:cubicBezTo>
                    <a:pt x="458" y="16347"/>
                    <a:pt x="579" y="16280"/>
                    <a:pt x="732" y="16280"/>
                  </a:cubicBezTo>
                  <a:cubicBezTo>
                    <a:pt x="804" y="16280"/>
                    <a:pt x="882" y="16294"/>
                    <a:pt x="968" y="16327"/>
                  </a:cubicBezTo>
                  <a:cubicBezTo>
                    <a:pt x="1235" y="16393"/>
                    <a:pt x="1468" y="16527"/>
                    <a:pt x="1668" y="16693"/>
                  </a:cubicBezTo>
                  <a:cubicBezTo>
                    <a:pt x="2135" y="17027"/>
                    <a:pt x="2502" y="17461"/>
                    <a:pt x="2936" y="17861"/>
                  </a:cubicBezTo>
                  <a:cubicBezTo>
                    <a:pt x="3703" y="18728"/>
                    <a:pt x="4470" y="19629"/>
                    <a:pt x="5137" y="20563"/>
                  </a:cubicBezTo>
                  <a:cubicBezTo>
                    <a:pt x="5805" y="21497"/>
                    <a:pt x="6472" y="22498"/>
                    <a:pt x="7206" y="23398"/>
                  </a:cubicBezTo>
                  <a:cubicBezTo>
                    <a:pt x="8006" y="24332"/>
                    <a:pt x="8873" y="25166"/>
                    <a:pt x="9974" y="25800"/>
                  </a:cubicBezTo>
                  <a:cubicBezTo>
                    <a:pt x="10508" y="26067"/>
                    <a:pt x="11108" y="26334"/>
                    <a:pt x="11709" y="26400"/>
                  </a:cubicBezTo>
                  <a:cubicBezTo>
                    <a:pt x="11929" y="26449"/>
                    <a:pt x="12184" y="26480"/>
                    <a:pt x="12423" y="26480"/>
                  </a:cubicBezTo>
                  <a:cubicBezTo>
                    <a:pt x="12510" y="26480"/>
                    <a:pt x="12596" y="26476"/>
                    <a:pt x="12676" y="26467"/>
                  </a:cubicBezTo>
                  <a:cubicBezTo>
                    <a:pt x="13010" y="26467"/>
                    <a:pt x="13310" y="26367"/>
                    <a:pt x="13610" y="26334"/>
                  </a:cubicBezTo>
                  <a:cubicBezTo>
                    <a:pt x="14811" y="26067"/>
                    <a:pt x="15878" y="25667"/>
                    <a:pt x="17013" y="25233"/>
                  </a:cubicBezTo>
                  <a:cubicBezTo>
                    <a:pt x="19214" y="24366"/>
                    <a:pt x="21316" y="23298"/>
                    <a:pt x="23350" y="22031"/>
                  </a:cubicBezTo>
                  <a:cubicBezTo>
                    <a:pt x="24351" y="21397"/>
                    <a:pt x="25319" y="20730"/>
                    <a:pt x="26286" y="20029"/>
                  </a:cubicBezTo>
                  <a:cubicBezTo>
                    <a:pt x="27187" y="19295"/>
                    <a:pt x="28121" y="18528"/>
                    <a:pt x="28888" y="17561"/>
                  </a:cubicBezTo>
                  <a:cubicBezTo>
                    <a:pt x="29288" y="17127"/>
                    <a:pt x="29655" y="16560"/>
                    <a:pt x="29855" y="15960"/>
                  </a:cubicBezTo>
                  <a:cubicBezTo>
                    <a:pt x="30055" y="15292"/>
                    <a:pt x="29989" y="14625"/>
                    <a:pt x="29855" y="14025"/>
                  </a:cubicBezTo>
                  <a:cubicBezTo>
                    <a:pt x="29622" y="12824"/>
                    <a:pt x="29088" y="11723"/>
                    <a:pt x="28521" y="10689"/>
                  </a:cubicBezTo>
                  <a:cubicBezTo>
                    <a:pt x="27420" y="8621"/>
                    <a:pt x="26019" y="6653"/>
                    <a:pt x="24551" y="4818"/>
                  </a:cubicBezTo>
                  <a:cubicBezTo>
                    <a:pt x="23817" y="3884"/>
                    <a:pt x="23017" y="3017"/>
                    <a:pt x="22183" y="2183"/>
                  </a:cubicBezTo>
                  <a:cubicBezTo>
                    <a:pt x="21783" y="1783"/>
                    <a:pt x="21349" y="1349"/>
                    <a:pt x="20915" y="982"/>
                  </a:cubicBezTo>
                  <a:cubicBezTo>
                    <a:pt x="20448" y="615"/>
                    <a:pt x="19981" y="215"/>
                    <a:pt x="19348" y="15"/>
                  </a:cubicBezTo>
                  <a:cubicBezTo>
                    <a:pt x="19325" y="4"/>
                    <a:pt x="19296" y="0"/>
                    <a:pt x="1926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26"/>
            <p:cNvSpPr/>
            <p:nvPr/>
          </p:nvSpPr>
          <p:spPr>
            <a:xfrm rot="-2170665">
              <a:off x="2459901" y="4739872"/>
              <a:ext cx="198028" cy="282554"/>
            </a:xfrm>
            <a:custGeom>
              <a:avLst/>
              <a:gdLst/>
              <a:ahLst/>
              <a:cxnLst/>
              <a:rect l="l" t="t" r="r" b="b"/>
              <a:pathLst>
                <a:path w="7921" h="11302" extrusionOk="0">
                  <a:moveTo>
                    <a:pt x="66" y="1"/>
                  </a:moveTo>
                  <a:cubicBezTo>
                    <a:pt x="37" y="1"/>
                    <a:pt x="0" y="33"/>
                    <a:pt x="0" y="53"/>
                  </a:cubicBezTo>
                  <a:cubicBezTo>
                    <a:pt x="101" y="2722"/>
                    <a:pt x="534" y="5424"/>
                    <a:pt x="2002" y="7692"/>
                  </a:cubicBezTo>
                  <a:cubicBezTo>
                    <a:pt x="3149" y="9494"/>
                    <a:pt x="5197" y="11297"/>
                    <a:pt x="7450" y="11297"/>
                  </a:cubicBezTo>
                  <a:cubicBezTo>
                    <a:pt x="7491" y="11297"/>
                    <a:pt x="7532" y="11296"/>
                    <a:pt x="7573" y="11295"/>
                  </a:cubicBezTo>
                  <a:cubicBezTo>
                    <a:pt x="7594" y="11300"/>
                    <a:pt x="7614" y="11302"/>
                    <a:pt x="7633" y="11302"/>
                  </a:cubicBezTo>
                  <a:cubicBezTo>
                    <a:pt x="7881" y="11302"/>
                    <a:pt x="7920" y="10923"/>
                    <a:pt x="7673" y="10861"/>
                  </a:cubicBezTo>
                  <a:cubicBezTo>
                    <a:pt x="6605" y="10561"/>
                    <a:pt x="5604" y="10227"/>
                    <a:pt x="4704" y="9560"/>
                  </a:cubicBezTo>
                  <a:cubicBezTo>
                    <a:pt x="3770" y="8893"/>
                    <a:pt x="3036" y="8059"/>
                    <a:pt x="2436" y="7092"/>
                  </a:cubicBezTo>
                  <a:cubicBezTo>
                    <a:pt x="1101" y="5024"/>
                    <a:pt x="568" y="2455"/>
                    <a:pt x="101" y="53"/>
                  </a:cubicBezTo>
                  <a:cubicBezTo>
                    <a:pt x="101" y="14"/>
                    <a:pt x="85" y="1"/>
                    <a:pt x="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26"/>
            <p:cNvSpPr/>
            <p:nvPr/>
          </p:nvSpPr>
          <p:spPr>
            <a:xfrm rot="-2170665">
              <a:off x="2524580" y="4800767"/>
              <a:ext cx="130977" cy="147627"/>
            </a:xfrm>
            <a:custGeom>
              <a:avLst/>
              <a:gdLst/>
              <a:ahLst/>
              <a:cxnLst/>
              <a:rect l="l" t="t" r="r" b="b"/>
              <a:pathLst>
                <a:path w="5239" h="5905" extrusionOk="0">
                  <a:moveTo>
                    <a:pt x="94" y="0"/>
                  </a:moveTo>
                  <a:cubicBezTo>
                    <a:pt x="45" y="0"/>
                    <a:pt x="0" y="45"/>
                    <a:pt x="0" y="134"/>
                  </a:cubicBezTo>
                  <a:cubicBezTo>
                    <a:pt x="334" y="1368"/>
                    <a:pt x="934" y="2502"/>
                    <a:pt x="1768" y="3503"/>
                  </a:cubicBezTo>
                  <a:cubicBezTo>
                    <a:pt x="2569" y="4504"/>
                    <a:pt x="3603" y="5404"/>
                    <a:pt x="4837" y="5871"/>
                  </a:cubicBezTo>
                  <a:cubicBezTo>
                    <a:pt x="4874" y="5894"/>
                    <a:pt x="4909" y="5905"/>
                    <a:pt x="4942" y="5905"/>
                  </a:cubicBezTo>
                  <a:cubicBezTo>
                    <a:pt x="5143" y="5905"/>
                    <a:pt x="5238" y="5510"/>
                    <a:pt x="5037" y="5338"/>
                  </a:cubicBezTo>
                  <a:cubicBezTo>
                    <a:pt x="4537" y="5004"/>
                    <a:pt x="4003" y="4704"/>
                    <a:pt x="3503" y="4337"/>
                  </a:cubicBezTo>
                  <a:cubicBezTo>
                    <a:pt x="3002" y="3970"/>
                    <a:pt x="2535" y="3570"/>
                    <a:pt x="2168" y="3136"/>
                  </a:cubicBezTo>
                  <a:cubicBezTo>
                    <a:pt x="1335" y="2235"/>
                    <a:pt x="601" y="1168"/>
                    <a:pt x="167" y="34"/>
                  </a:cubicBezTo>
                  <a:cubicBezTo>
                    <a:pt x="145" y="11"/>
                    <a:pt x="119" y="0"/>
                    <a:pt x="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26"/>
            <p:cNvSpPr/>
            <p:nvPr/>
          </p:nvSpPr>
          <p:spPr>
            <a:xfrm>
              <a:off x="2752975" y="4231800"/>
              <a:ext cx="301900" cy="208850"/>
            </a:xfrm>
            <a:custGeom>
              <a:avLst/>
              <a:gdLst/>
              <a:ahLst/>
              <a:cxnLst/>
              <a:rect l="l" t="t" r="r" b="b"/>
              <a:pathLst>
                <a:path w="12076" h="8354" extrusionOk="0">
                  <a:moveTo>
                    <a:pt x="10875" y="1"/>
                  </a:moveTo>
                  <a:cubicBezTo>
                    <a:pt x="9507" y="1"/>
                    <a:pt x="501" y="5071"/>
                    <a:pt x="0" y="6405"/>
                  </a:cubicBezTo>
                  <a:cubicBezTo>
                    <a:pt x="0" y="6405"/>
                    <a:pt x="2770" y="8353"/>
                    <a:pt x="4152" y="8353"/>
                  </a:cubicBezTo>
                  <a:cubicBezTo>
                    <a:pt x="4217" y="8353"/>
                    <a:pt x="4278" y="8349"/>
                    <a:pt x="4337" y="8340"/>
                  </a:cubicBezTo>
                  <a:cubicBezTo>
                    <a:pt x="5738" y="8140"/>
                    <a:pt x="11408" y="5338"/>
                    <a:pt x="11875" y="4170"/>
                  </a:cubicBezTo>
                  <a:cubicBezTo>
                    <a:pt x="12076" y="3637"/>
                    <a:pt x="10875" y="1"/>
                    <a:pt x="108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26"/>
            <p:cNvSpPr/>
            <p:nvPr/>
          </p:nvSpPr>
          <p:spPr>
            <a:xfrm>
              <a:off x="2740450" y="4232650"/>
              <a:ext cx="404425" cy="391250"/>
            </a:xfrm>
            <a:custGeom>
              <a:avLst/>
              <a:gdLst/>
              <a:ahLst/>
              <a:cxnLst/>
              <a:rect l="l" t="t" r="r" b="b"/>
              <a:pathLst>
                <a:path w="16177" h="15650" extrusionOk="0">
                  <a:moveTo>
                    <a:pt x="11376" y="0"/>
                  </a:moveTo>
                  <a:cubicBezTo>
                    <a:pt x="11376" y="0"/>
                    <a:pt x="12643" y="3603"/>
                    <a:pt x="12376" y="4170"/>
                  </a:cubicBezTo>
                  <a:cubicBezTo>
                    <a:pt x="11876" y="5337"/>
                    <a:pt x="6205" y="8139"/>
                    <a:pt x="4838" y="8339"/>
                  </a:cubicBezTo>
                  <a:cubicBezTo>
                    <a:pt x="4780" y="8348"/>
                    <a:pt x="4719" y="8353"/>
                    <a:pt x="4654" y="8353"/>
                  </a:cubicBezTo>
                  <a:cubicBezTo>
                    <a:pt x="3298" y="8353"/>
                    <a:pt x="501" y="6438"/>
                    <a:pt x="501" y="6438"/>
                  </a:cubicBezTo>
                  <a:lnTo>
                    <a:pt x="501" y="6438"/>
                  </a:lnTo>
                  <a:cubicBezTo>
                    <a:pt x="1" y="7772"/>
                    <a:pt x="3537" y="15478"/>
                    <a:pt x="5205" y="15645"/>
                  </a:cubicBezTo>
                  <a:cubicBezTo>
                    <a:pt x="5245" y="15648"/>
                    <a:pt x="5286" y="15650"/>
                    <a:pt x="5330" y="15650"/>
                  </a:cubicBezTo>
                  <a:cubicBezTo>
                    <a:pt x="7861" y="15650"/>
                    <a:pt x="16176" y="10003"/>
                    <a:pt x="16012" y="7839"/>
                  </a:cubicBezTo>
                  <a:cubicBezTo>
                    <a:pt x="15879" y="5637"/>
                    <a:pt x="11976" y="0"/>
                    <a:pt x="113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26"/>
            <p:cNvSpPr/>
            <p:nvPr/>
          </p:nvSpPr>
          <p:spPr>
            <a:xfrm>
              <a:off x="2599525" y="4201775"/>
              <a:ext cx="112600" cy="134600"/>
            </a:xfrm>
            <a:custGeom>
              <a:avLst/>
              <a:gdLst/>
              <a:ahLst/>
              <a:cxnLst/>
              <a:rect l="l" t="t" r="r" b="b"/>
              <a:pathLst>
                <a:path w="4504" h="5384" extrusionOk="0">
                  <a:moveTo>
                    <a:pt x="2803" y="1"/>
                  </a:moveTo>
                  <a:cubicBezTo>
                    <a:pt x="2336" y="34"/>
                    <a:pt x="1" y="868"/>
                    <a:pt x="34" y="1202"/>
                  </a:cubicBezTo>
                  <a:cubicBezTo>
                    <a:pt x="101" y="1769"/>
                    <a:pt x="1101" y="5238"/>
                    <a:pt x="1635" y="5371"/>
                  </a:cubicBezTo>
                  <a:cubicBezTo>
                    <a:pt x="1669" y="5380"/>
                    <a:pt x="1709" y="5384"/>
                    <a:pt x="1756" y="5384"/>
                  </a:cubicBezTo>
                  <a:cubicBezTo>
                    <a:pt x="2454" y="5384"/>
                    <a:pt x="4504" y="4489"/>
                    <a:pt x="4504" y="3770"/>
                  </a:cubicBezTo>
                  <a:cubicBezTo>
                    <a:pt x="4504" y="3036"/>
                    <a:pt x="3136" y="1"/>
                    <a:pt x="280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26"/>
            <p:cNvSpPr/>
            <p:nvPr/>
          </p:nvSpPr>
          <p:spPr>
            <a:xfrm>
              <a:off x="2898900" y="4022500"/>
              <a:ext cx="117625" cy="137600"/>
            </a:xfrm>
            <a:custGeom>
              <a:avLst/>
              <a:gdLst/>
              <a:ahLst/>
              <a:cxnLst/>
              <a:rect l="l" t="t" r="r" b="b"/>
              <a:pathLst>
                <a:path w="4705" h="5504" extrusionOk="0">
                  <a:moveTo>
                    <a:pt x="2236" y="0"/>
                  </a:moveTo>
                  <a:cubicBezTo>
                    <a:pt x="1802" y="0"/>
                    <a:pt x="301" y="1034"/>
                    <a:pt x="134" y="1568"/>
                  </a:cubicBezTo>
                  <a:cubicBezTo>
                    <a:pt x="1" y="2035"/>
                    <a:pt x="1702" y="5504"/>
                    <a:pt x="2403" y="5504"/>
                  </a:cubicBezTo>
                  <a:cubicBezTo>
                    <a:pt x="3103" y="5504"/>
                    <a:pt x="4704" y="4503"/>
                    <a:pt x="4704" y="3736"/>
                  </a:cubicBezTo>
                  <a:cubicBezTo>
                    <a:pt x="4704" y="2902"/>
                    <a:pt x="2836" y="0"/>
                    <a:pt x="223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26"/>
            <p:cNvSpPr/>
            <p:nvPr/>
          </p:nvSpPr>
          <p:spPr>
            <a:xfrm>
              <a:off x="2582025" y="3974125"/>
              <a:ext cx="60050" cy="58025"/>
            </a:xfrm>
            <a:custGeom>
              <a:avLst/>
              <a:gdLst/>
              <a:ahLst/>
              <a:cxnLst/>
              <a:rect l="l" t="t" r="r" b="b"/>
              <a:pathLst>
                <a:path w="2402" h="2321" extrusionOk="0">
                  <a:moveTo>
                    <a:pt x="901" y="0"/>
                  </a:moveTo>
                  <a:cubicBezTo>
                    <a:pt x="834" y="0"/>
                    <a:pt x="734" y="34"/>
                    <a:pt x="667" y="34"/>
                  </a:cubicBezTo>
                  <a:cubicBezTo>
                    <a:pt x="567" y="100"/>
                    <a:pt x="500" y="134"/>
                    <a:pt x="467" y="167"/>
                  </a:cubicBezTo>
                  <a:cubicBezTo>
                    <a:pt x="367" y="200"/>
                    <a:pt x="334" y="267"/>
                    <a:pt x="300" y="301"/>
                  </a:cubicBezTo>
                  <a:lnTo>
                    <a:pt x="67" y="501"/>
                  </a:lnTo>
                  <a:cubicBezTo>
                    <a:pt x="33" y="534"/>
                    <a:pt x="33" y="601"/>
                    <a:pt x="33" y="601"/>
                  </a:cubicBezTo>
                  <a:cubicBezTo>
                    <a:pt x="0" y="634"/>
                    <a:pt x="0" y="701"/>
                    <a:pt x="33" y="768"/>
                  </a:cubicBezTo>
                  <a:cubicBezTo>
                    <a:pt x="50" y="784"/>
                    <a:pt x="83" y="793"/>
                    <a:pt x="117" y="793"/>
                  </a:cubicBezTo>
                  <a:cubicBezTo>
                    <a:pt x="150" y="793"/>
                    <a:pt x="184" y="784"/>
                    <a:pt x="200" y="768"/>
                  </a:cubicBezTo>
                  <a:cubicBezTo>
                    <a:pt x="200" y="768"/>
                    <a:pt x="234" y="768"/>
                    <a:pt x="300" y="701"/>
                  </a:cubicBezTo>
                  <a:cubicBezTo>
                    <a:pt x="334" y="667"/>
                    <a:pt x="400" y="634"/>
                    <a:pt x="500" y="601"/>
                  </a:cubicBezTo>
                  <a:cubicBezTo>
                    <a:pt x="534" y="534"/>
                    <a:pt x="567" y="534"/>
                    <a:pt x="634" y="534"/>
                  </a:cubicBezTo>
                  <a:cubicBezTo>
                    <a:pt x="667" y="501"/>
                    <a:pt x="701" y="501"/>
                    <a:pt x="801" y="501"/>
                  </a:cubicBezTo>
                  <a:cubicBezTo>
                    <a:pt x="823" y="501"/>
                    <a:pt x="860" y="486"/>
                    <a:pt x="902" y="486"/>
                  </a:cubicBezTo>
                  <a:cubicBezTo>
                    <a:pt x="923" y="486"/>
                    <a:pt x="945" y="490"/>
                    <a:pt x="967" y="501"/>
                  </a:cubicBezTo>
                  <a:lnTo>
                    <a:pt x="1034" y="501"/>
                  </a:lnTo>
                  <a:cubicBezTo>
                    <a:pt x="667" y="701"/>
                    <a:pt x="534" y="1201"/>
                    <a:pt x="734" y="1702"/>
                  </a:cubicBezTo>
                  <a:cubicBezTo>
                    <a:pt x="909" y="2077"/>
                    <a:pt x="1234" y="2321"/>
                    <a:pt x="1555" y="2321"/>
                  </a:cubicBezTo>
                  <a:cubicBezTo>
                    <a:pt x="1662" y="2321"/>
                    <a:pt x="1768" y="2294"/>
                    <a:pt x="1868" y="2235"/>
                  </a:cubicBezTo>
                  <a:cubicBezTo>
                    <a:pt x="2302" y="2102"/>
                    <a:pt x="2402" y="1535"/>
                    <a:pt x="2202" y="1034"/>
                  </a:cubicBezTo>
                  <a:cubicBezTo>
                    <a:pt x="2035" y="601"/>
                    <a:pt x="1868" y="434"/>
                    <a:pt x="1835" y="367"/>
                  </a:cubicBezTo>
                  <a:cubicBezTo>
                    <a:pt x="1801" y="334"/>
                    <a:pt x="1701" y="301"/>
                    <a:pt x="1668" y="200"/>
                  </a:cubicBezTo>
                  <a:cubicBezTo>
                    <a:pt x="1635" y="167"/>
                    <a:pt x="1535" y="134"/>
                    <a:pt x="1468" y="100"/>
                  </a:cubicBezTo>
                  <a:cubicBezTo>
                    <a:pt x="1368" y="34"/>
                    <a:pt x="1301" y="0"/>
                    <a:pt x="12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26"/>
            <p:cNvSpPr/>
            <p:nvPr/>
          </p:nvSpPr>
          <p:spPr>
            <a:xfrm>
              <a:off x="2747975" y="3894900"/>
              <a:ext cx="60050" cy="58025"/>
            </a:xfrm>
            <a:custGeom>
              <a:avLst/>
              <a:gdLst/>
              <a:ahLst/>
              <a:cxnLst/>
              <a:rect l="l" t="t" r="r" b="b"/>
              <a:pathLst>
                <a:path w="2402" h="2321" extrusionOk="0">
                  <a:moveTo>
                    <a:pt x="901" y="0"/>
                  </a:moveTo>
                  <a:cubicBezTo>
                    <a:pt x="834" y="0"/>
                    <a:pt x="734" y="34"/>
                    <a:pt x="667" y="34"/>
                  </a:cubicBezTo>
                  <a:cubicBezTo>
                    <a:pt x="567" y="100"/>
                    <a:pt x="501" y="134"/>
                    <a:pt x="434" y="167"/>
                  </a:cubicBezTo>
                  <a:cubicBezTo>
                    <a:pt x="367" y="201"/>
                    <a:pt x="334" y="267"/>
                    <a:pt x="267" y="301"/>
                  </a:cubicBezTo>
                  <a:lnTo>
                    <a:pt x="67" y="501"/>
                  </a:lnTo>
                  <a:cubicBezTo>
                    <a:pt x="34" y="534"/>
                    <a:pt x="34" y="601"/>
                    <a:pt x="34" y="601"/>
                  </a:cubicBezTo>
                  <a:cubicBezTo>
                    <a:pt x="0" y="634"/>
                    <a:pt x="0" y="701"/>
                    <a:pt x="34" y="768"/>
                  </a:cubicBezTo>
                  <a:cubicBezTo>
                    <a:pt x="50" y="784"/>
                    <a:pt x="84" y="793"/>
                    <a:pt x="117" y="793"/>
                  </a:cubicBezTo>
                  <a:cubicBezTo>
                    <a:pt x="150" y="793"/>
                    <a:pt x="184" y="784"/>
                    <a:pt x="200" y="768"/>
                  </a:cubicBezTo>
                  <a:cubicBezTo>
                    <a:pt x="200" y="768"/>
                    <a:pt x="234" y="768"/>
                    <a:pt x="267" y="701"/>
                  </a:cubicBezTo>
                  <a:cubicBezTo>
                    <a:pt x="334" y="668"/>
                    <a:pt x="400" y="634"/>
                    <a:pt x="501" y="601"/>
                  </a:cubicBezTo>
                  <a:cubicBezTo>
                    <a:pt x="534" y="534"/>
                    <a:pt x="567" y="534"/>
                    <a:pt x="601" y="534"/>
                  </a:cubicBezTo>
                  <a:cubicBezTo>
                    <a:pt x="667" y="501"/>
                    <a:pt x="701" y="501"/>
                    <a:pt x="767" y="501"/>
                  </a:cubicBezTo>
                  <a:cubicBezTo>
                    <a:pt x="812" y="501"/>
                    <a:pt x="856" y="486"/>
                    <a:pt x="891" y="486"/>
                  </a:cubicBezTo>
                  <a:cubicBezTo>
                    <a:pt x="908" y="486"/>
                    <a:pt x="923" y="490"/>
                    <a:pt x="934" y="501"/>
                  </a:cubicBezTo>
                  <a:lnTo>
                    <a:pt x="1034" y="501"/>
                  </a:lnTo>
                  <a:cubicBezTo>
                    <a:pt x="667" y="701"/>
                    <a:pt x="534" y="1201"/>
                    <a:pt x="734" y="1702"/>
                  </a:cubicBezTo>
                  <a:cubicBezTo>
                    <a:pt x="884" y="2077"/>
                    <a:pt x="1203" y="2321"/>
                    <a:pt x="1536" y="2321"/>
                  </a:cubicBezTo>
                  <a:cubicBezTo>
                    <a:pt x="1647" y="2321"/>
                    <a:pt x="1760" y="2294"/>
                    <a:pt x="1868" y="2235"/>
                  </a:cubicBezTo>
                  <a:cubicBezTo>
                    <a:pt x="2268" y="2069"/>
                    <a:pt x="2402" y="1535"/>
                    <a:pt x="2202" y="1034"/>
                  </a:cubicBezTo>
                  <a:cubicBezTo>
                    <a:pt x="2035" y="601"/>
                    <a:pt x="1868" y="434"/>
                    <a:pt x="1835" y="367"/>
                  </a:cubicBezTo>
                  <a:cubicBezTo>
                    <a:pt x="1768" y="334"/>
                    <a:pt x="1701" y="301"/>
                    <a:pt x="1668" y="201"/>
                  </a:cubicBezTo>
                  <a:cubicBezTo>
                    <a:pt x="1601" y="167"/>
                    <a:pt x="1535" y="134"/>
                    <a:pt x="1435" y="100"/>
                  </a:cubicBezTo>
                  <a:cubicBezTo>
                    <a:pt x="1368" y="34"/>
                    <a:pt x="1268" y="0"/>
                    <a:pt x="12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26"/>
            <p:cNvSpPr/>
            <p:nvPr/>
          </p:nvSpPr>
          <p:spPr>
            <a:xfrm>
              <a:off x="2808000" y="3907550"/>
              <a:ext cx="145150" cy="128150"/>
            </a:xfrm>
            <a:custGeom>
              <a:avLst/>
              <a:gdLst/>
              <a:ahLst/>
              <a:cxnLst/>
              <a:rect l="l" t="t" r="r" b="b"/>
              <a:pathLst>
                <a:path w="5806" h="5126" extrusionOk="0">
                  <a:moveTo>
                    <a:pt x="2919" y="1"/>
                  </a:moveTo>
                  <a:cubicBezTo>
                    <a:pt x="2547" y="1"/>
                    <a:pt x="2167" y="84"/>
                    <a:pt x="1802" y="262"/>
                  </a:cubicBezTo>
                  <a:cubicBezTo>
                    <a:pt x="535" y="829"/>
                    <a:pt x="1" y="2363"/>
                    <a:pt x="601" y="3664"/>
                  </a:cubicBezTo>
                  <a:cubicBezTo>
                    <a:pt x="1009" y="4576"/>
                    <a:pt x="1919" y="5126"/>
                    <a:pt x="2881" y="5126"/>
                  </a:cubicBezTo>
                  <a:cubicBezTo>
                    <a:pt x="3256" y="5126"/>
                    <a:pt x="3639" y="5043"/>
                    <a:pt x="4004" y="4865"/>
                  </a:cubicBezTo>
                  <a:cubicBezTo>
                    <a:pt x="5271" y="4298"/>
                    <a:pt x="5805" y="2763"/>
                    <a:pt x="5205" y="1462"/>
                  </a:cubicBezTo>
                  <a:cubicBezTo>
                    <a:pt x="4772" y="550"/>
                    <a:pt x="3874" y="1"/>
                    <a:pt x="291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26"/>
            <p:cNvSpPr/>
            <p:nvPr/>
          </p:nvSpPr>
          <p:spPr>
            <a:xfrm>
              <a:off x="2512800" y="4045150"/>
              <a:ext cx="145125" cy="128300"/>
            </a:xfrm>
            <a:custGeom>
              <a:avLst/>
              <a:gdLst/>
              <a:ahLst/>
              <a:cxnLst/>
              <a:rect l="l" t="t" r="r" b="b"/>
              <a:pathLst>
                <a:path w="5805" h="5132" extrusionOk="0">
                  <a:moveTo>
                    <a:pt x="2919" y="1"/>
                  </a:moveTo>
                  <a:cubicBezTo>
                    <a:pt x="2547" y="1"/>
                    <a:pt x="2166" y="84"/>
                    <a:pt x="1802" y="262"/>
                  </a:cubicBezTo>
                  <a:cubicBezTo>
                    <a:pt x="568" y="829"/>
                    <a:pt x="0" y="2363"/>
                    <a:pt x="601" y="3664"/>
                  </a:cubicBezTo>
                  <a:cubicBezTo>
                    <a:pt x="1006" y="4594"/>
                    <a:pt x="1922" y="5131"/>
                    <a:pt x="2875" y="5131"/>
                  </a:cubicBezTo>
                  <a:cubicBezTo>
                    <a:pt x="3255" y="5131"/>
                    <a:pt x="3642" y="5046"/>
                    <a:pt x="4003" y="4865"/>
                  </a:cubicBezTo>
                  <a:cubicBezTo>
                    <a:pt x="5271" y="4298"/>
                    <a:pt x="5805" y="2763"/>
                    <a:pt x="5238" y="1462"/>
                  </a:cubicBezTo>
                  <a:cubicBezTo>
                    <a:pt x="4781" y="550"/>
                    <a:pt x="3876" y="1"/>
                    <a:pt x="291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26"/>
            <p:cNvSpPr/>
            <p:nvPr/>
          </p:nvSpPr>
          <p:spPr>
            <a:xfrm>
              <a:off x="2692925" y="4006000"/>
              <a:ext cx="85925" cy="57825"/>
            </a:xfrm>
            <a:custGeom>
              <a:avLst/>
              <a:gdLst/>
              <a:ahLst/>
              <a:cxnLst/>
              <a:rect l="l" t="t" r="r" b="b"/>
              <a:pathLst>
                <a:path w="3437" h="2313" extrusionOk="0">
                  <a:moveTo>
                    <a:pt x="2302" y="0"/>
                  </a:moveTo>
                  <a:cubicBezTo>
                    <a:pt x="2017" y="0"/>
                    <a:pt x="1713" y="48"/>
                    <a:pt x="1435" y="193"/>
                  </a:cubicBezTo>
                  <a:cubicBezTo>
                    <a:pt x="101" y="860"/>
                    <a:pt x="1" y="2161"/>
                    <a:pt x="1" y="2161"/>
                  </a:cubicBezTo>
                  <a:cubicBezTo>
                    <a:pt x="285" y="2256"/>
                    <a:pt x="591" y="2312"/>
                    <a:pt x="902" y="2312"/>
                  </a:cubicBezTo>
                  <a:cubicBezTo>
                    <a:pt x="1356" y="2312"/>
                    <a:pt x="1819" y="2192"/>
                    <a:pt x="2236" y="1894"/>
                  </a:cubicBezTo>
                  <a:cubicBezTo>
                    <a:pt x="2936" y="1427"/>
                    <a:pt x="3270" y="827"/>
                    <a:pt x="3436" y="193"/>
                  </a:cubicBezTo>
                  <a:cubicBezTo>
                    <a:pt x="3370" y="193"/>
                    <a:pt x="2873" y="0"/>
                    <a:pt x="230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26"/>
            <p:cNvSpPr/>
            <p:nvPr/>
          </p:nvSpPr>
          <p:spPr>
            <a:xfrm>
              <a:off x="2657075" y="3954825"/>
              <a:ext cx="128450" cy="105225"/>
            </a:xfrm>
            <a:custGeom>
              <a:avLst/>
              <a:gdLst/>
              <a:ahLst/>
              <a:cxnLst/>
              <a:rect l="l" t="t" r="r" b="b"/>
              <a:pathLst>
                <a:path w="5138" h="4209" extrusionOk="0">
                  <a:moveTo>
                    <a:pt x="4071" y="1"/>
                  </a:moveTo>
                  <a:cubicBezTo>
                    <a:pt x="3565" y="1"/>
                    <a:pt x="2643" y="370"/>
                    <a:pt x="1768" y="906"/>
                  </a:cubicBezTo>
                  <a:cubicBezTo>
                    <a:pt x="834" y="1540"/>
                    <a:pt x="0" y="2307"/>
                    <a:pt x="34" y="2941"/>
                  </a:cubicBezTo>
                  <a:cubicBezTo>
                    <a:pt x="67" y="3374"/>
                    <a:pt x="667" y="3941"/>
                    <a:pt x="1435" y="4208"/>
                  </a:cubicBezTo>
                  <a:cubicBezTo>
                    <a:pt x="1435" y="4208"/>
                    <a:pt x="1568" y="2907"/>
                    <a:pt x="2869" y="2240"/>
                  </a:cubicBezTo>
                  <a:cubicBezTo>
                    <a:pt x="3158" y="2090"/>
                    <a:pt x="3479" y="2040"/>
                    <a:pt x="3778" y="2040"/>
                  </a:cubicBezTo>
                  <a:cubicBezTo>
                    <a:pt x="4341" y="2040"/>
                    <a:pt x="4827" y="2218"/>
                    <a:pt x="4870" y="2240"/>
                  </a:cubicBezTo>
                  <a:cubicBezTo>
                    <a:pt x="5137" y="1239"/>
                    <a:pt x="4737" y="239"/>
                    <a:pt x="4303" y="38"/>
                  </a:cubicBezTo>
                  <a:cubicBezTo>
                    <a:pt x="4242" y="13"/>
                    <a:pt x="4163" y="1"/>
                    <a:pt x="40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6" name="Google Shape;586;p26"/>
          <p:cNvSpPr/>
          <p:nvPr/>
        </p:nvSpPr>
        <p:spPr>
          <a:xfrm>
            <a:off x="7496549" y="3592275"/>
            <a:ext cx="1647382" cy="1551152"/>
          </a:xfrm>
          <a:custGeom>
            <a:avLst/>
            <a:gdLst/>
            <a:ahLst/>
            <a:cxnLst/>
            <a:rect l="l" t="t" r="r" b="b"/>
            <a:pathLst>
              <a:path w="59301" h="55837" extrusionOk="0">
                <a:moveTo>
                  <a:pt x="53972" y="1"/>
                </a:moveTo>
                <a:cubicBezTo>
                  <a:pt x="47710" y="1"/>
                  <a:pt x="44048" y="6413"/>
                  <a:pt x="43048" y="10621"/>
                </a:cubicBezTo>
                <a:cubicBezTo>
                  <a:pt x="41735" y="15892"/>
                  <a:pt x="42451" y="21621"/>
                  <a:pt x="40422" y="26654"/>
                </a:cubicBezTo>
                <a:cubicBezTo>
                  <a:pt x="36821" y="35666"/>
                  <a:pt x="25940" y="39386"/>
                  <a:pt x="16232" y="39425"/>
                </a:cubicBezTo>
                <a:cubicBezTo>
                  <a:pt x="15382" y="39425"/>
                  <a:pt x="14519" y="39408"/>
                  <a:pt x="13657" y="39408"/>
                </a:cubicBezTo>
                <a:cubicBezTo>
                  <a:pt x="11069" y="39408"/>
                  <a:pt x="8484" y="39565"/>
                  <a:pt x="6246" y="40818"/>
                </a:cubicBezTo>
                <a:cubicBezTo>
                  <a:pt x="1293" y="43563"/>
                  <a:pt x="338" y="50167"/>
                  <a:pt x="0" y="55837"/>
                </a:cubicBezTo>
                <a:lnTo>
                  <a:pt x="59300" y="55837"/>
                </a:lnTo>
                <a:lnTo>
                  <a:pt x="59221" y="1371"/>
                </a:lnTo>
                <a:cubicBezTo>
                  <a:pt x="57305" y="411"/>
                  <a:pt x="55555" y="1"/>
                  <a:pt x="539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26"/>
          <p:cNvSpPr/>
          <p:nvPr/>
        </p:nvSpPr>
        <p:spPr>
          <a:xfrm rot="10487565">
            <a:off x="-202657" y="-196435"/>
            <a:ext cx="1845297" cy="2595765"/>
          </a:xfrm>
          <a:custGeom>
            <a:avLst/>
            <a:gdLst/>
            <a:ahLst/>
            <a:cxnLst/>
            <a:rect l="l" t="t" r="r" b="b"/>
            <a:pathLst>
              <a:path w="91268" h="128386" extrusionOk="0">
                <a:moveTo>
                  <a:pt x="70698" y="0"/>
                </a:moveTo>
                <a:cubicBezTo>
                  <a:pt x="63406" y="0"/>
                  <a:pt x="57439" y="3978"/>
                  <a:pt x="57530" y="14724"/>
                </a:cubicBezTo>
                <a:cubicBezTo>
                  <a:pt x="57609" y="23656"/>
                  <a:pt x="64711" y="30638"/>
                  <a:pt x="64353" y="39351"/>
                </a:cubicBezTo>
                <a:cubicBezTo>
                  <a:pt x="63995" y="47209"/>
                  <a:pt x="53730" y="47945"/>
                  <a:pt x="51244" y="55166"/>
                </a:cubicBezTo>
                <a:cubicBezTo>
                  <a:pt x="48200" y="64038"/>
                  <a:pt x="55401" y="73308"/>
                  <a:pt x="51045" y="81524"/>
                </a:cubicBezTo>
                <a:cubicBezTo>
                  <a:pt x="45196" y="92525"/>
                  <a:pt x="0" y="76292"/>
                  <a:pt x="9966" y="111622"/>
                </a:cubicBezTo>
                <a:cubicBezTo>
                  <a:pt x="13190" y="123066"/>
                  <a:pt x="31585" y="128386"/>
                  <a:pt x="48574" y="128386"/>
                </a:cubicBezTo>
                <a:cubicBezTo>
                  <a:pt x="59580" y="128386"/>
                  <a:pt x="69996" y="126153"/>
                  <a:pt x="75314" y="121906"/>
                </a:cubicBezTo>
                <a:cubicBezTo>
                  <a:pt x="83967" y="114964"/>
                  <a:pt x="83868" y="99050"/>
                  <a:pt x="84902" y="89123"/>
                </a:cubicBezTo>
                <a:cubicBezTo>
                  <a:pt x="87647" y="63382"/>
                  <a:pt x="78616" y="32727"/>
                  <a:pt x="91268" y="8617"/>
                </a:cubicBezTo>
                <a:cubicBezTo>
                  <a:pt x="86019" y="3711"/>
                  <a:pt x="77741" y="0"/>
                  <a:pt x="7069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26"/>
          <p:cNvSpPr/>
          <p:nvPr/>
        </p:nvSpPr>
        <p:spPr>
          <a:xfrm rot="3807589" flipH="1">
            <a:off x="1111110" y="661663"/>
            <a:ext cx="131895" cy="131939"/>
          </a:xfrm>
          <a:custGeom>
            <a:avLst/>
            <a:gdLst/>
            <a:ahLst/>
            <a:cxnLst/>
            <a:rect l="l" t="t" r="r" b="b"/>
            <a:pathLst>
              <a:path w="2845" h="2846" extrusionOk="0">
                <a:moveTo>
                  <a:pt x="1432" y="1"/>
                </a:moveTo>
                <a:cubicBezTo>
                  <a:pt x="656" y="1"/>
                  <a:pt x="0" y="618"/>
                  <a:pt x="0" y="1413"/>
                </a:cubicBezTo>
                <a:cubicBezTo>
                  <a:pt x="0" y="2189"/>
                  <a:pt x="637" y="2846"/>
                  <a:pt x="1432" y="2846"/>
                </a:cubicBezTo>
                <a:cubicBezTo>
                  <a:pt x="2188" y="2846"/>
                  <a:pt x="2845" y="2209"/>
                  <a:pt x="2845" y="1413"/>
                </a:cubicBezTo>
                <a:cubicBezTo>
                  <a:pt x="2845" y="618"/>
                  <a:pt x="2188" y="1"/>
                  <a:pt x="14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26"/>
          <p:cNvSpPr/>
          <p:nvPr/>
        </p:nvSpPr>
        <p:spPr>
          <a:xfrm rot="3807589" flipH="1">
            <a:off x="813646" y="562508"/>
            <a:ext cx="131895" cy="131939"/>
          </a:xfrm>
          <a:custGeom>
            <a:avLst/>
            <a:gdLst/>
            <a:ahLst/>
            <a:cxnLst/>
            <a:rect l="l" t="t" r="r" b="b"/>
            <a:pathLst>
              <a:path w="2845" h="2846" extrusionOk="0">
                <a:moveTo>
                  <a:pt x="1432" y="1"/>
                </a:moveTo>
                <a:cubicBezTo>
                  <a:pt x="656" y="1"/>
                  <a:pt x="0" y="618"/>
                  <a:pt x="0" y="1413"/>
                </a:cubicBezTo>
                <a:cubicBezTo>
                  <a:pt x="0" y="2189"/>
                  <a:pt x="637" y="2846"/>
                  <a:pt x="1432" y="2846"/>
                </a:cubicBezTo>
                <a:cubicBezTo>
                  <a:pt x="2188" y="2846"/>
                  <a:pt x="2845" y="2209"/>
                  <a:pt x="2845" y="1413"/>
                </a:cubicBezTo>
                <a:cubicBezTo>
                  <a:pt x="2845" y="618"/>
                  <a:pt x="2188" y="1"/>
                  <a:pt x="143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26"/>
          <p:cNvSpPr/>
          <p:nvPr/>
        </p:nvSpPr>
        <p:spPr>
          <a:xfrm rot="3807582" flipH="1">
            <a:off x="7955125" y="4554512"/>
            <a:ext cx="161995" cy="162043"/>
          </a:xfrm>
          <a:custGeom>
            <a:avLst/>
            <a:gdLst/>
            <a:ahLst/>
            <a:cxnLst/>
            <a:rect l="l" t="t" r="r" b="b"/>
            <a:pathLst>
              <a:path w="2845" h="2846" extrusionOk="0">
                <a:moveTo>
                  <a:pt x="1432" y="1"/>
                </a:moveTo>
                <a:cubicBezTo>
                  <a:pt x="656" y="1"/>
                  <a:pt x="0" y="618"/>
                  <a:pt x="0" y="1413"/>
                </a:cubicBezTo>
                <a:cubicBezTo>
                  <a:pt x="0" y="2189"/>
                  <a:pt x="637" y="2846"/>
                  <a:pt x="1432" y="2846"/>
                </a:cubicBezTo>
                <a:cubicBezTo>
                  <a:pt x="2188" y="2846"/>
                  <a:pt x="2845" y="2209"/>
                  <a:pt x="2845" y="1413"/>
                </a:cubicBezTo>
                <a:cubicBezTo>
                  <a:pt x="2845" y="618"/>
                  <a:pt x="2188" y="1"/>
                  <a:pt x="143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26"/>
          <p:cNvSpPr txBox="1">
            <a:spLocks noGrp="1"/>
          </p:cNvSpPr>
          <p:nvPr>
            <p:ph type="ctrTitle"/>
          </p:nvPr>
        </p:nvSpPr>
        <p:spPr>
          <a:xfrm flipH="1">
            <a:off x="5323900" y="2522575"/>
            <a:ext cx="1684500" cy="577800"/>
          </a:xfrm>
          <a:prstGeom prst="rect">
            <a:avLst/>
          </a:prstGeom>
        </p:spPr>
        <p:txBody>
          <a:bodyPr spcFirstLastPara="1" wrap="square" lIns="91425" tIns="91425" rIns="91425" bIns="91425" anchor="b" anchorCtr="0">
            <a:normAutofit/>
          </a:bodyPr>
          <a:lstStyle>
            <a:lvl1pPr lvl="0" rtl="0">
              <a:spcBef>
                <a:spcPts val="0"/>
              </a:spcBef>
              <a:spcAft>
                <a:spcPts val="0"/>
              </a:spcAft>
              <a:buSzPts val="3300"/>
              <a:buNone/>
              <a:defRPr sz="3300"/>
            </a:lvl1pPr>
            <a:lvl2pPr lvl="1" algn="r" rtl="0">
              <a:spcBef>
                <a:spcPts val="0"/>
              </a:spcBef>
              <a:spcAft>
                <a:spcPts val="0"/>
              </a:spcAft>
              <a:buClr>
                <a:schemeClr val="dk2"/>
              </a:buClr>
              <a:buSzPts val="1800"/>
              <a:buNone/>
              <a:defRPr sz="1800">
                <a:solidFill>
                  <a:schemeClr val="dk2"/>
                </a:solidFill>
              </a:defRPr>
            </a:lvl2pPr>
            <a:lvl3pPr lvl="2" algn="r" rtl="0">
              <a:spcBef>
                <a:spcPts val="0"/>
              </a:spcBef>
              <a:spcAft>
                <a:spcPts val="0"/>
              </a:spcAft>
              <a:buClr>
                <a:schemeClr val="dk2"/>
              </a:buClr>
              <a:buSzPts val="1800"/>
              <a:buNone/>
              <a:defRPr sz="1800">
                <a:solidFill>
                  <a:schemeClr val="dk2"/>
                </a:solidFill>
              </a:defRPr>
            </a:lvl3pPr>
            <a:lvl4pPr lvl="3" algn="r" rtl="0">
              <a:spcBef>
                <a:spcPts val="0"/>
              </a:spcBef>
              <a:spcAft>
                <a:spcPts val="0"/>
              </a:spcAft>
              <a:buClr>
                <a:schemeClr val="dk2"/>
              </a:buClr>
              <a:buSzPts val="1800"/>
              <a:buNone/>
              <a:defRPr sz="1800">
                <a:solidFill>
                  <a:schemeClr val="dk2"/>
                </a:solidFill>
              </a:defRPr>
            </a:lvl4pPr>
            <a:lvl5pPr lvl="4" algn="r" rtl="0">
              <a:spcBef>
                <a:spcPts val="0"/>
              </a:spcBef>
              <a:spcAft>
                <a:spcPts val="0"/>
              </a:spcAft>
              <a:buClr>
                <a:schemeClr val="dk2"/>
              </a:buClr>
              <a:buSzPts val="1800"/>
              <a:buNone/>
              <a:defRPr sz="1800">
                <a:solidFill>
                  <a:schemeClr val="dk2"/>
                </a:solidFill>
              </a:defRPr>
            </a:lvl5pPr>
            <a:lvl6pPr lvl="5" algn="r" rtl="0">
              <a:spcBef>
                <a:spcPts val="0"/>
              </a:spcBef>
              <a:spcAft>
                <a:spcPts val="0"/>
              </a:spcAft>
              <a:buClr>
                <a:schemeClr val="dk2"/>
              </a:buClr>
              <a:buSzPts val="1800"/>
              <a:buNone/>
              <a:defRPr sz="1800">
                <a:solidFill>
                  <a:schemeClr val="dk2"/>
                </a:solidFill>
              </a:defRPr>
            </a:lvl6pPr>
            <a:lvl7pPr lvl="6" algn="r" rtl="0">
              <a:spcBef>
                <a:spcPts val="0"/>
              </a:spcBef>
              <a:spcAft>
                <a:spcPts val="0"/>
              </a:spcAft>
              <a:buClr>
                <a:schemeClr val="dk2"/>
              </a:buClr>
              <a:buSzPts val="1800"/>
              <a:buNone/>
              <a:defRPr sz="1800">
                <a:solidFill>
                  <a:schemeClr val="dk2"/>
                </a:solidFill>
              </a:defRPr>
            </a:lvl7pPr>
            <a:lvl8pPr lvl="7" algn="r" rtl="0">
              <a:spcBef>
                <a:spcPts val="0"/>
              </a:spcBef>
              <a:spcAft>
                <a:spcPts val="0"/>
              </a:spcAft>
              <a:buClr>
                <a:schemeClr val="dk2"/>
              </a:buClr>
              <a:buSzPts val="1800"/>
              <a:buNone/>
              <a:defRPr sz="1800">
                <a:solidFill>
                  <a:schemeClr val="dk2"/>
                </a:solidFill>
              </a:defRPr>
            </a:lvl8pPr>
            <a:lvl9pPr lvl="8" algn="r" rtl="0">
              <a:spcBef>
                <a:spcPts val="0"/>
              </a:spcBef>
              <a:spcAft>
                <a:spcPts val="0"/>
              </a:spcAft>
              <a:buClr>
                <a:schemeClr val="dk2"/>
              </a:buClr>
              <a:buSzPts val="1800"/>
              <a:buNone/>
              <a:defRPr sz="1800">
                <a:solidFill>
                  <a:schemeClr val="dk2"/>
                </a:solidFill>
              </a:defRPr>
            </a:lvl9pPr>
          </a:lstStyle>
          <a:p>
            <a:endParaRPr/>
          </a:p>
        </p:txBody>
      </p:sp>
      <p:sp>
        <p:nvSpPr>
          <p:cNvPr id="592" name="Google Shape;592;p26"/>
          <p:cNvSpPr txBox="1">
            <a:spLocks noGrp="1"/>
          </p:cNvSpPr>
          <p:nvPr>
            <p:ph type="subTitle" idx="1"/>
          </p:nvPr>
        </p:nvSpPr>
        <p:spPr>
          <a:xfrm flipH="1">
            <a:off x="5323900" y="2984025"/>
            <a:ext cx="2820900" cy="11076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SzPts val="1600"/>
              <a:buNone/>
              <a:defRPr sz="1400" b="0"/>
            </a:lvl1pPr>
            <a:lvl2pPr lvl="1" algn="r" rtl="0">
              <a:lnSpc>
                <a:spcPct val="100000"/>
              </a:lnSpc>
              <a:spcBef>
                <a:spcPts val="0"/>
              </a:spcBef>
              <a:spcAft>
                <a:spcPts val="0"/>
              </a:spcAft>
              <a:buSzPts val="1600"/>
              <a:buNone/>
              <a:defRPr/>
            </a:lvl2pPr>
            <a:lvl3pPr lvl="2" algn="r" rtl="0">
              <a:lnSpc>
                <a:spcPct val="100000"/>
              </a:lnSpc>
              <a:spcBef>
                <a:spcPts val="0"/>
              </a:spcBef>
              <a:spcAft>
                <a:spcPts val="0"/>
              </a:spcAft>
              <a:buSzPts val="1600"/>
              <a:buNone/>
              <a:defRPr/>
            </a:lvl3pPr>
            <a:lvl4pPr lvl="3" algn="r" rtl="0">
              <a:lnSpc>
                <a:spcPct val="100000"/>
              </a:lnSpc>
              <a:spcBef>
                <a:spcPts val="0"/>
              </a:spcBef>
              <a:spcAft>
                <a:spcPts val="0"/>
              </a:spcAft>
              <a:buSzPts val="1600"/>
              <a:buNone/>
              <a:defRPr/>
            </a:lvl4pPr>
            <a:lvl5pPr lvl="4" algn="r" rtl="0">
              <a:lnSpc>
                <a:spcPct val="100000"/>
              </a:lnSpc>
              <a:spcBef>
                <a:spcPts val="0"/>
              </a:spcBef>
              <a:spcAft>
                <a:spcPts val="0"/>
              </a:spcAft>
              <a:buSzPts val="1600"/>
              <a:buNone/>
              <a:defRPr/>
            </a:lvl5pPr>
            <a:lvl6pPr lvl="5" algn="r" rtl="0">
              <a:lnSpc>
                <a:spcPct val="100000"/>
              </a:lnSpc>
              <a:spcBef>
                <a:spcPts val="0"/>
              </a:spcBef>
              <a:spcAft>
                <a:spcPts val="0"/>
              </a:spcAft>
              <a:buSzPts val="1600"/>
              <a:buNone/>
              <a:defRPr/>
            </a:lvl6pPr>
            <a:lvl7pPr lvl="6" algn="r" rtl="0">
              <a:lnSpc>
                <a:spcPct val="100000"/>
              </a:lnSpc>
              <a:spcBef>
                <a:spcPts val="0"/>
              </a:spcBef>
              <a:spcAft>
                <a:spcPts val="0"/>
              </a:spcAft>
              <a:buSzPts val="1600"/>
              <a:buNone/>
              <a:defRPr/>
            </a:lvl7pPr>
            <a:lvl8pPr lvl="7" algn="r" rtl="0">
              <a:lnSpc>
                <a:spcPct val="100000"/>
              </a:lnSpc>
              <a:spcBef>
                <a:spcPts val="0"/>
              </a:spcBef>
              <a:spcAft>
                <a:spcPts val="0"/>
              </a:spcAft>
              <a:buSzPts val="1600"/>
              <a:buNone/>
              <a:defRPr/>
            </a:lvl8pPr>
            <a:lvl9pPr lvl="8" algn="r" rtl="0">
              <a:lnSpc>
                <a:spcPct val="100000"/>
              </a:lnSpc>
              <a:spcBef>
                <a:spcPts val="0"/>
              </a:spcBef>
              <a:spcAft>
                <a:spcPts val="0"/>
              </a:spcAft>
              <a:buSzPts val="1600"/>
              <a:buNone/>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two columns 1">
  <p:cSld name="CUSTOM_9">
    <p:bg>
      <p:bgPr>
        <a:blipFill>
          <a:blip r:embed="rId2">
            <a:alphaModFix/>
          </a:blip>
          <a:stretch>
            <a:fillRect/>
          </a:stretch>
        </a:blipFill>
        <a:effectLst/>
      </p:bgPr>
    </p:bg>
    <p:spTree>
      <p:nvGrpSpPr>
        <p:cNvPr id="1" name="Shape 593"/>
        <p:cNvGrpSpPr/>
        <p:nvPr/>
      </p:nvGrpSpPr>
      <p:grpSpPr>
        <a:xfrm>
          <a:off x="0" y="0"/>
          <a:ext cx="0" cy="0"/>
          <a:chOff x="0" y="0"/>
          <a:chExt cx="0" cy="0"/>
        </a:xfrm>
      </p:grpSpPr>
      <p:sp>
        <p:nvSpPr>
          <p:cNvPr id="594" name="Google Shape;594;p27"/>
          <p:cNvSpPr txBox="1">
            <a:spLocks noGrp="1"/>
          </p:cNvSpPr>
          <p:nvPr>
            <p:ph type="title"/>
          </p:nvPr>
        </p:nvSpPr>
        <p:spPr>
          <a:xfrm>
            <a:off x="720075" y="445025"/>
            <a:ext cx="77040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sz="3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95" name="Google Shape;595;p27"/>
          <p:cNvSpPr txBox="1">
            <a:spLocks noGrp="1"/>
          </p:cNvSpPr>
          <p:nvPr>
            <p:ph type="subTitle" idx="1"/>
          </p:nvPr>
        </p:nvSpPr>
        <p:spPr>
          <a:xfrm flipH="1">
            <a:off x="719975" y="2631625"/>
            <a:ext cx="2017200" cy="13032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SzPts val="1000"/>
              <a:buNone/>
              <a:defRPr sz="1400" b="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596" name="Google Shape;596;p27"/>
          <p:cNvSpPr txBox="1">
            <a:spLocks noGrp="1"/>
          </p:cNvSpPr>
          <p:nvPr>
            <p:ph type="subTitle" idx="2"/>
          </p:nvPr>
        </p:nvSpPr>
        <p:spPr>
          <a:xfrm flipH="1">
            <a:off x="6366825" y="1515100"/>
            <a:ext cx="2143500" cy="577800"/>
          </a:xfrm>
          <a:prstGeom prst="rect">
            <a:avLst/>
          </a:prstGeom>
        </p:spPr>
        <p:txBody>
          <a:bodyPr spcFirstLastPara="1" wrap="square" lIns="91425" tIns="91425" rIns="91425" bIns="91425" anchor="t" anchorCtr="0">
            <a:normAutofit/>
          </a:bodyPr>
          <a:lstStyle>
            <a:lvl1pPr lvl="0" algn="r" rtl="0">
              <a:lnSpc>
                <a:spcPct val="100000"/>
              </a:lnSpc>
              <a:spcBef>
                <a:spcPts val="0"/>
              </a:spcBef>
              <a:spcAft>
                <a:spcPts val="0"/>
              </a:spcAft>
              <a:buSzPts val="1000"/>
              <a:buNone/>
              <a:defRPr sz="1400" b="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597" name="Google Shape;597;p27"/>
          <p:cNvSpPr txBox="1">
            <a:spLocks noGrp="1"/>
          </p:cNvSpPr>
          <p:nvPr>
            <p:ph type="title" idx="3"/>
          </p:nvPr>
        </p:nvSpPr>
        <p:spPr>
          <a:xfrm>
            <a:off x="806325" y="2245525"/>
            <a:ext cx="1704900" cy="421500"/>
          </a:xfrm>
          <a:prstGeom prst="rect">
            <a:avLst/>
          </a:prstGeom>
          <a:noFill/>
          <a:ln>
            <a:noFill/>
          </a:ln>
        </p:spPr>
        <p:txBody>
          <a:bodyPr spcFirstLastPara="1" wrap="square" lIns="0" tIns="0" rIns="0" bIns="0" anchor="ctr" anchorCtr="0">
            <a:normAutofit/>
          </a:bodyPr>
          <a:lstStyle>
            <a:lvl1pPr lvl="0" rtl="0">
              <a:spcBef>
                <a:spcPts val="0"/>
              </a:spcBef>
              <a:spcAft>
                <a:spcPts val="0"/>
              </a:spcAft>
              <a:buSzPts val="1400"/>
              <a:buNone/>
              <a:defRPr sz="2200" i="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598" name="Google Shape;598;p27"/>
          <p:cNvSpPr txBox="1">
            <a:spLocks noGrp="1"/>
          </p:cNvSpPr>
          <p:nvPr>
            <p:ph type="title" idx="4"/>
          </p:nvPr>
        </p:nvSpPr>
        <p:spPr>
          <a:xfrm>
            <a:off x="6654350" y="2243550"/>
            <a:ext cx="1786500" cy="421500"/>
          </a:xfrm>
          <a:prstGeom prst="rect">
            <a:avLst/>
          </a:prstGeom>
          <a:noFill/>
          <a:ln>
            <a:noFill/>
          </a:ln>
        </p:spPr>
        <p:txBody>
          <a:bodyPr spcFirstLastPara="1" wrap="square" lIns="0" tIns="0" rIns="0" bIns="0" anchor="ctr" anchorCtr="0">
            <a:normAutofit/>
          </a:bodyPr>
          <a:lstStyle>
            <a:lvl1pPr lvl="0" algn="r" rtl="0">
              <a:spcBef>
                <a:spcPts val="0"/>
              </a:spcBef>
              <a:spcAft>
                <a:spcPts val="0"/>
              </a:spcAft>
              <a:buSzPts val="1400"/>
              <a:buNone/>
              <a:defRPr sz="2200" i="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599" name="Google Shape;599;p27"/>
          <p:cNvSpPr/>
          <p:nvPr/>
        </p:nvSpPr>
        <p:spPr>
          <a:xfrm rot="-5400000">
            <a:off x="-502916" y="3509385"/>
            <a:ext cx="1489098" cy="634019"/>
          </a:xfrm>
          <a:custGeom>
            <a:avLst/>
            <a:gdLst/>
            <a:ahLst/>
            <a:cxnLst/>
            <a:rect l="l" t="t" r="r" b="b"/>
            <a:pathLst>
              <a:path w="17010" h="7242" extrusionOk="0">
                <a:moveTo>
                  <a:pt x="1" y="1"/>
                </a:moveTo>
                <a:cubicBezTo>
                  <a:pt x="677" y="4099"/>
                  <a:pt x="4238" y="7242"/>
                  <a:pt x="8515" y="7242"/>
                </a:cubicBezTo>
                <a:cubicBezTo>
                  <a:pt x="12792" y="7242"/>
                  <a:pt x="16333" y="4099"/>
                  <a:pt x="170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27"/>
          <p:cNvSpPr/>
          <p:nvPr/>
        </p:nvSpPr>
        <p:spPr>
          <a:xfrm rot="5400000">
            <a:off x="7698610" y="-1421287"/>
            <a:ext cx="1264340" cy="3524526"/>
          </a:xfrm>
          <a:custGeom>
            <a:avLst/>
            <a:gdLst/>
            <a:ahLst/>
            <a:cxnLst/>
            <a:rect l="l" t="t" r="r" b="b"/>
            <a:pathLst>
              <a:path w="32605" h="90891" extrusionOk="0">
                <a:moveTo>
                  <a:pt x="0" y="1"/>
                </a:moveTo>
                <a:lnTo>
                  <a:pt x="0" y="90890"/>
                </a:lnTo>
                <a:cubicBezTo>
                  <a:pt x="7361" y="89757"/>
                  <a:pt x="16312" y="85062"/>
                  <a:pt x="19893" y="78557"/>
                </a:cubicBezTo>
                <a:cubicBezTo>
                  <a:pt x="23454" y="72032"/>
                  <a:pt x="23792" y="63836"/>
                  <a:pt x="20788" y="57033"/>
                </a:cubicBezTo>
                <a:cubicBezTo>
                  <a:pt x="18640" y="52239"/>
                  <a:pt x="15039" y="48260"/>
                  <a:pt x="12453" y="43705"/>
                </a:cubicBezTo>
                <a:cubicBezTo>
                  <a:pt x="9887" y="39130"/>
                  <a:pt x="8415" y="33341"/>
                  <a:pt x="10941" y="28746"/>
                </a:cubicBezTo>
                <a:cubicBezTo>
                  <a:pt x="12871" y="25205"/>
                  <a:pt x="16690" y="23176"/>
                  <a:pt x="20311" y="21445"/>
                </a:cubicBezTo>
                <a:cubicBezTo>
                  <a:pt x="23971" y="19734"/>
                  <a:pt x="27830" y="18023"/>
                  <a:pt x="30217" y="14761"/>
                </a:cubicBezTo>
                <a:cubicBezTo>
                  <a:pt x="32604" y="11538"/>
                  <a:pt x="29780" y="2189"/>
                  <a:pt x="26398" y="20"/>
                </a:cubicBezTo>
                <a:lnTo>
                  <a:pt x="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27"/>
          <p:cNvSpPr/>
          <p:nvPr/>
        </p:nvSpPr>
        <p:spPr>
          <a:xfrm rot="-2567227">
            <a:off x="-436806" y="4004863"/>
            <a:ext cx="1069130" cy="1530278"/>
          </a:xfrm>
          <a:custGeom>
            <a:avLst/>
            <a:gdLst/>
            <a:ahLst/>
            <a:cxnLst/>
            <a:rect l="l" t="t" r="r" b="b"/>
            <a:pathLst>
              <a:path w="42770" h="61218" extrusionOk="0">
                <a:moveTo>
                  <a:pt x="27259" y="0"/>
                </a:moveTo>
                <a:cubicBezTo>
                  <a:pt x="15130" y="0"/>
                  <a:pt x="1" y="17509"/>
                  <a:pt x="7877" y="50591"/>
                </a:cubicBezTo>
                <a:cubicBezTo>
                  <a:pt x="12286" y="56677"/>
                  <a:pt x="20419" y="61217"/>
                  <a:pt x="27674" y="61217"/>
                </a:cubicBezTo>
                <a:cubicBezTo>
                  <a:pt x="34693" y="61217"/>
                  <a:pt x="40890" y="56967"/>
                  <a:pt x="42093" y="45757"/>
                </a:cubicBezTo>
                <a:cubicBezTo>
                  <a:pt x="42769" y="39391"/>
                  <a:pt x="38492" y="34498"/>
                  <a:pt x="38612" y="28231"/>
                </a:cubicBezTo>
                <a:cubicBezTo>
                  <a:pt x="38751" y="20692"/>
                  <a:pt x="41615" y="14127"/>
                  <a:pt x="38055" y="7046"/>
                </a:cubicBezTo>
                <a:cubicBezTo>
                  <a:pt x="35688" y="2317"/>
                  <a:pt x="31672" y="0"/>
                  <a:pt x="27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27"/>
          <p:cNvSpPr/>
          <p:nvPr/>
        </p:nvSpPr>
        <p:spPr>
          <a:xfrm rot="2469417" flipH="1">
            <a:off x="8690510" y="255319"/>
            <a:ext cx="301652" cy="301751"/>
          </a:xfrm>
          <a:custGeom>
            <a:avLst/>
            <a:gdLst/>
            <a:ahLst/>
            <a:cxnLst/>
            <a:rect l="l" t="t" r="r" b="b"/>
            <a:pathLst>
              <a:path w="2845" h="2846" extrusionOk="0">
                <a:moveTo>
                  <a:pt x="1432" y="1"/>
                </a:moveTo>
                <a:cubicBezTo>
                  <a:pt x="656" y="1"/>
                  <a:pt x="0" y="618"/>
                  <a:pt x="0" y="1413"/>
                </a:cubicBezTo>
                <a:cubicBezTo>
                  <a:pt x="0" y="2189"/>
                  <a:pt x="637" y="2846"/>
                  <a:pt x="1432" y="2846"/>
                </a:cubicBezTo>
                <a:cubicBezTo>
                  <a:pt x="2188" y="2846"/>
                  <a:pt x="2845" y="2209"/>
                  <a:pt x="2845" y="1413"/>
                </a:cubicBezTo>
                <a:cubicBezTo>
                  <a:pt x="2845" y="618"/>
                  <a:pt x="2188" y="1"/>
                  <a:pt x="14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27"/>
          <p:cNvSpPr/>
          <p:nvPr/>
        </p:nvSpPr>
        <p:spPr>
          <a:xfrm rot="2469375" flipH="1">
            <a:off x="410009" y="3122590"/>
            <a:ext cx="176982" cy="177043"/>
          </a:xfrm>
          <a:custGeom>
            <a:avLst/>
            <a:gdLst/>
            <a:ahLst/>
            <a:cxnLst/>
            <a:rect l="l" t="t" r="r" b="b"/>
            <a:pathLst>
              <a:path w="2845" h="2846" extrusionOk="0">
                <a:moveTo>
                  <a:pt x="1432" y="1"/>
                </a:moveTo>
                <a:cubicBezTo>
                  <a:pt x="656" y="1"/>
                  <a:pt x="0" y="618"/>
                  <a:pt x="0" y="1413"/>
                </a:cubicBezTo>
                <a:cubicBezTo>
                  <a:pt x="0" y="2189"/>
                  <a:pt x="637" y="2846"/>
                  <a:pt x="1432" y="2846"/>
                </a:cubicBezTo>
                <a:cubicBezTo>
                  <a:pt x="2188" y="2846"/>
                  <a:pt x="2845" y="2209"/>
                  <a:pt x="2845" y="1413"/>
                </a:cubicBezTo>
                <a:cubicBezTo>
                  <a:pt x="2845" y="618"/>
                  <a:pt x="2188" y="1"/>
                  <a:pt x="14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Only title 1">
  <p:cSld name="CUSTOM_9_1_1">
    <p:bg>
      <p:bgPr>
        <a:blipFill>
          <a:blip r:embed="rId2">
            <a:alphaModFix/>
          </a:blip>
          <a:stretch>
            <a:fillRect/>
          </a:stretch>
        </a:blipFill>
        <a:effectLst/>
      </p:bgPr>
    </p:bg>
    <p:spTree>
      <p:nvGrpSpPr>
        <p:cNvPr id="1" name="Shape 604"/>
        <p:cNvGrpSpPr/>
        <p:nvPr/>
      </p:nvGrpSpPr>
      <p:grpSpPr>
        <a:xfrm>
          <a:off x="0" y="0"/>
          <a:ext cx="0" cy="0"/>
          <a:chOff x="0" y="0"/>
          <a:chExt cx="0" cy="0"/>
        </a:xfrm>
      </p:grpSpPr>
      <p:sp>
        <p:nvSpPr>
          <p:cNvPr id="605" name="Google Shape;605;p28"/>
          <p:cNvSpPr txBox="1">
            <a:spLocks noGrp="1"/>
          </p:cNvSpPr>
          <p:nvPr>
            <p:ph type="title"/>
          </p:nvPr>
        </p:nvSpPr>
        <p:spPr>
          <a:xfrm>
            <a:off x="623400" y="445025"/>
            <a:ext cx="780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sz="3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06" name="Google Shape;606;p28"/>
          <p:cNvSpPr/>
          <p:nvPr/>
        </p:nvSpPr>
        <p:spPr>
          <a:xfrm rot="5400000">
            <a:off x="6966230" y="2922524"/>
            <a:ext cx="652395" cy="4018096"/>
          </a:xfrm>
          <a:custGeom>
            <a:avLst/>
            <a:gdLst/>
            <a:ahLst/>
            <a:cxnLst/>
            <a:rect l="l" t="t" r="r" b="b"/>
            <a:pathLst>
              <a:path w="18600" h="104829" extrusionOk="0">
                <a:moveTo>
                  <a:pt x="16360" y="1"/>
                </a:moveTo>
                <a:cubicBezTo>
                  <a:pt x="9962" y="1"/>
                  <a:pt x="4427" y="11283"/>
                  <a:pt x="3561" y="15670"/>
                </a:cubicBezTo>
                <a:cubicBezTo>
                  <a:pt x="1512" y="25875"/>
                  <a:pt x="9370" y="33772"/>
                  <a:pt x="10762" y="43341"/>
                </a:cubicBezTo>
                <a:cubicBezTo>
                  <a:pt x="11936" y="51337"/>
                  <a:pt x="10921" y="59692"/>
                  <a:pt x="7719" y="67132"/>
                </a:cubicBezTo>
                <a:cubicBezTo>
                  <a:pt x="5172" y="73120"/>
                  <a:pt x="1214" y="78750"/>
                  <a:pt x="657" y="85254"/>
                </a:cubicBezTo>
                <a:cubicBezTo>
                  <a:pt x="0" y="93609"/>
                  <a:pt x="9111" y="104590"/>
                  <a:pt x="18560" y="104829"/>
                </a:cubicBezTo>
                <a:lnTo>
                  <a:pt x="18560" y="104829"/>
                </a:lnTo>
                <a:cubicBezTo>
                  <a:pt x="18600" y="104809"/>
                  <a:pt x="18341" y="372"/>
                  <a:pt x="18341" y="372"/>
                </a:cubicBezTo>
                <a:cubicBezTo>
                  <a:pt x="17675" y="118"/>
                  <a:pt x="17013" y="1"/>
                  <a:pt x="163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28"/>
          <p:cNvSpPr/>
          <p:nvPr/>
        </p:nvSpPr>
        <p:spPr>
          <a:xfrm rot="-5400000">
            <a:off x="-502916" y="4196210"/>
            <a:ext cx="1489098" cy="634019"/>
          </a:xfrm>
          <a:custGeom>
            <a:avLst/>
            <a:gdLst/>
            <a:ahLst/>
            <a:cxnLst/>
            <a:rect l="l" t="t" r="r" b="b"/>
            <a:pathLst>
              <a:path w="17010" h="7242" extrusionOk="0">
                <a:moveTo>
                  <a:pt x="1" y="1"/>
                </a:moveTo>
                <a:cubicBezTo>
                  <a:pt x="677" y="4099"/>
                  <a:pt x="4238" y="7242"/>
                  <a:pt x="8515" y="7242"/>
                </a:cubicBezTo>
                <a:cubicBezTo>
                  <a:pt x="12792" y="7242"/>
                  <a:pt x="16333" y="4099"/>
                  <a:pt x="170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28"/>
          <p:cNvSpPr/>
          <p:nvPr/>
        </p:nvSpPr>
        <p:spPr>
          <a:xfrm rot="2469294" flipH="1">
            <a:off x="316114" y="3751333"/>
            <a:ext cx="117371" cy="117411"/>
          </a:xfrm>
          <a:custGeom>
            <a:avLst/>
            <a:gdLst/>
            <a:ahLst/>
            <a:cxnLst/>
            <a:rect l="l" t="t" r="r" b="b"/>
            <a:pathLst>
              <a:path w="2845" h="2846" extrusionOk="0">
                <a:moveTo>
                  <a:pt x="1432" y="1"/>
                </a:moveTo>
                <a:cubicBezTo>
                  <a:pt x="656" y="1"/>
                  <a:pt x="0" y="618"/>
                  <a:pt x="0" y="1413"/>
                </a:cubicBezTo>
                <a:cubicBezTo>
                  <a:pt x="0" y="2189"/>
                  <a:pt x="637" y="2846"/>
                  <a:pt x="1432" y="2846"/>
                </a:cubicBezTo>
                <a:cubicBezTo>
                  <a:pt x="2188" y="2846"/>
                  <a:pt x="2845" y="2209"/>
                  <a:pt x="2845" y="1413"/>
                </a:cubicBezTo>
                <a:cubicBezTo>
                  <a:pt x="2845" y="618"/>
                  <a:pt x="2188" y="1"/>
                  <a:pt x="143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28"/>
          <p:cNvSpPr/>
          <p:nvPr/>
        </p:nvSpPr>
        <p:spPr>
          <a:xfrm rot="2469228" flipH="1">
            <a:off x="411412" y="3600961"/>
            <a:ext cx="89522" cy="89552"/>
          </a:xfrm>
          <a:custGeom>
            <a:avLst/>
            <a:gdLst/>
            <a:ahLst/>
            <a:cxnLst/>
            <a:rect l="l" t="t" r="r" b="b"/>
            <a:pathLst>
              <a:path w="2845" h="2846" extrusionOk="0">
                <a:moveTo>
                  <a:pt x="1432" y="1"/>
                </a:moveTo>
                <a:cubicBezTo>
                  <a:pt x="656" y="1"/>
                  <a:pt x="0" y="618"/>
                  <a:pt x="0" y="1413"/>
                </a:cubicBezTo>
                <a:cubicBezTo>
                  <a:pt x="0" y="2189"/>
                  <a:pt x="637" y="2846"/>
                  <a:pt x="1432" y="2846"/>
                </a:cubicBezTo>
                <a:cubicBezTo>
                  <a:pt x="2188" y="2846"/>
                  <a:pt x="2845" y="2209"/>
                  <a:pt x="2845" y="1413"/>
                </a:cubicBezTo>
                <a:cubicBezTo>
                  <a:pt x="2845" y="618"/>
                  <a:pt x="2188" y="1"/>
                  <a:pt x="14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28"/>
          <p:cNvSpPr/>
          <p:nvPr/>
        </p:nvSpPr>
        <p:spPr>
          <a:xfrm rot="2469331" flipH="1">
            <a:off x="6213157" y="4570218"/>
            <a:ext cx="228180" cy="228257"/>
          </a:xfrm>
          <a:custGeom>
            <a:avLst/>
            <a:gdLst/>
            <a:ahLst/>
            <a:cxnLst/>
            <a:rect l="l" t="t" r="r" b="b"/>
            <a:pathLst>
              <a:path w="2845" h="2846" extrusionOk="0">
                <a:moveTo>
                  <a:pt x="1432" y="1"/>
                </a:moveTo>
                <a:cubicBezTo>
                  <a:pt x="656" y="1"/>
                  <a:pt x="0" y="618"/>
                  <a:pt x="0" y="1413"/>
                </a:cubicBezTo>
                <a:cubicBezTo>
                  <a:pt x="0" y="2189"/>
                  <a:pt x="637" y="2846"/>
                  <a:pt x="1432" y="2846"/>
                </a:cubicBezTo>
                <a:cubicBezTo>
                  <a:pt x="2188" y="2846"/>
                  <a:pt x="2845" y="2209"/>
                  <a:pt x="2845" y="1413"/>
                </a:cubicBezTo>
                <a:cubicBezTo>
                  <a:pt x="2845" y="618"/>
                  <a:pt x="2188" y="1"/>
                  <a:pt x="14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1" name="Google Shape;611;p28"/>
          <p:cNvGrpSpPr/>
          <p:nvPr/>
        </p:nvGrpSpPr>
        <p:grpSpPr>
          <a:xfrm rot="5770333" flipH="1">
            <a:off x="8263990" y="384985"/>
            <a:ext cx="306762" cy="476338"/>
            <a:chOff x="4452729" y="352000"/>
            <a:chExt cx="225596" cy="350302"/>
          </a:xfrm>
        </p:grpSpPr>
        <p:sp>
          <p:nvSpPr>
            <p:cNvPr id="612" name="Google Shape;612;p28"/>
            <p:cNvSpPr/>
            <p:nvPr/>
          </p:nvSpPr>
          <p:spPr>
            <a:xfrm>
              <a:off x="4624575" y="352000"/>
              <a:ext cx="53750" cy="53225"/>
            </a:xfrm>
            <a:custGeom>
              <a:avLst/>
              <a:gdLst/>
              <a:ahLst/>
              <a:cxnLst/>
              <a:rect l="l" t="t" r="r" b="b"/>
              <a:pathLst>
                <a:path w="2150" h="2129" extrusionOk="0">
                  <a:moveTo>
                    <a:pt x="1075" y="0"/>
                  </a:moveTo>
                  <a:cubicBezTo>
                    <a:pt x="478" y="0"/>
                    <a:pt x="1" y="478"/>
                    <a:pt x="1" y="1075"/>
                  </a:cubicBezTo>
                  <a:cubicBezTo>
                    <a:pt x="1" y="1671"/>
                    <a:pt x="478" y="2129"/>
                    <a:pt x="1075" y="2129"/>
                  </a:cubicBezTo>
                  <a:cubicBezTo>
                    <a:pt x="1672" y="2129"/>
                    <a:pt x="2149" y="1671"/>
                    <a:pt x="2149" y="1075"/>
                  </a:cubicBezTo>
                  <a:cubicBezTo>
                    <a:pt x="2149" y="478"/>
                    <a:pt x="1672" y="0"/>
                    <a:pt x="10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28"/>
            <p:cNvSpPr/>
            <p:nvPr/>
          </p:nvSpPr>
          <p:spPr>
            <a:xfrm>
              <a:off x="4452729" y="426046"/>
              <a:ext cx="62200" cy="62700"/>
            </a:xfrm>
            <a:custGeom>
              <a:avLst/>
              <a:gdLst/>
              <a:ahLst/>
              <a:cxnLst/>
              <a:rect l="l" t="t" r="r" b="b"/>
              <a:pathLst>
                <a:path w="2488" h="2508" extrusionOk="0">
                  <a:moveTo>
                    <a:pt x="1254" y="1"/>
                  </a:moveTo>
                  <a:cubicBezTo>
                    <a:pt x="557" y="1"/>
                    <a:pt x="0" y="558"/>
                    <a:pt x="0" y="1254"/>
                  </a:cubicBezTo>
                  <a:cubicBezTo>
                    <a:pt x="0" y="1950"/>
                    <a:pt x="557" y="2507"/>
                    <a:pt x="1254" y="2507"/>
                  </a:cubicBezTo>
                  <a:cubicBezTo>
                    <a:pt x="1950" y="2507"/>
                    <a:pt x="2487" y="1950"/>
                    <a:pt x="2487" y="1254"/>
                  </a:cubicBezTo>
                  <a:cubicBezTo>
                    <a:pt x="2487" y="558"/>
                    <a:pt x="1950" y="1"/>
                    <a:pt x="125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28"/>
            <p:cNvSpPr/>
            <p:nvPr/>
          </p:nvSpPr>
          <p:spPr>
            <a:xfrm>
              <a:off x="4503927" y="572104"/>
              <a:ext cx="130152" cy="130197"/>
            </a:xfrm>
            <a:custGeom>
              <a:avLst/>
              <a:gdLst/>
              <a:ahLst/>
              <a:cxnLst/>
              <a:rect l="l" t="t" r="r" b="b"/>
              <a:pathLst>
                <a:path w="2845" h="2846" extrusionOk="0">
                  <a:moveTo>
                    <a:pt x="1432" y="1"/>
                  </a:moveTo>
                  <a:cubicBezTo>
                    <a:pt x="656" y="1"/>
                    <a:pt x="0" y="618"/>
                    <a:pt x="0" y="1413"/>
                  </a:cubicBezTo>
                  <a:cubicBezTo>
                    <a:pt x="0" y="2189"/>
                    <a:pt x="637" y="2846"/>
                    <a:pt x="1432" y="2846"/>
                  </a:cubicBezTo>
                  <a:cubicBezTo>
                    <a:pt x="2188" y="2846"/>
                    <a:pt x="2845" y="2209"/>
                    <a:pt x="2845" y="1413"/>
                  </a:cubicBezTo>
                  <a:cubicBezTo>
                    <a:pt x="2845" y="618"/>
                    <a:pt x="2188" y="1"/>
                    <a:pt x="143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hanks">
  <p:cSld name="CUSTOM_10">
    <p:bg>
      <p:bgPr>
        <a:blipFill>
          <a:blip r:embed="rId2">
            <a:alphaModFix/>
          </a:blip>
          <a:stretch>
            <a:fillRect/>
          </a:stretch>
        </a:blipFill>
        <a:effectLst/>
      </p:bgPr>
    </p:bg>
    <p:spTree>
      <p:nvGrpSpPr>
        <p:cNvPr id="1" name="Shape 615"/>
        <p:cNvGrpSpPr/>
        <p:nvPr/>
      </p:nvGrpSpPr>
      <p:grpSpPr>
        <a:xfrm>
          <a:off x="0" y="0"/>
          <a:ext cx="0" cy="0"/>
          <a:chOff x="0" y="0"/>
          <a:chExt cx="0" cy="0"/>
        </a:xfrm>
      </p:grpSpPr>
      <p:sp>
        <p:nvSpPr>
          <p:cNvPr id="616" name="Google Shape;616;p29"/>
          <p:cNvSpPr txBox="1">
            <a:spLocks noGrp="1"/>
          </p:cNvSpPr>
          <p:nvPr>
            <p:ph type="ctrTitle"/>
          </p:nvPr>
        </p:nvSpPr>
        <p:spPr>
          <a:xfrm flipH="1">
            <a:off x="4497000" y="1037133"/>
            <a:ext cx="3222900" cy="577800"/>
          </a:xfrm>
          <a:prstGeom prst="rect">
            <a:avLst/>
          </a:prstGeom>
        </p:spPr>
        <p:txBody>
          <a:bodyPr spcFirstLastPara="1" wrap="square" lIns="91425" tIns="91425" rIns="91425" bIns="91425" anchor="b" anchorCtr="0">
            <a:normAutofit/>
          </a:bodyPr>
          <a:lstStyle>
            <a:lvl1pPr lvl="0" rtl="0">
              <a:spcBef>
                <a:spcPts val="0"/>
              </a:spcBef>
              <a:spcAft>
                <a:spcPts val="0"/>
              </a:spcAft>
              <a:buSzPts val="2600"/>
              <a:buNone/>
              <a:defRPr sz="6000"/>
            </a:lvl1pPr>
            <a:lvl2pPr lvl="1" rtl="0">
              <a:spcBef>
                <a:spcPts val="0"/>
              </a:spcBef>
              <a:spcAft>
                <a:spcPts val="0"/>
              </a:spcAft>
              <a:buClr>
                <a:schemeClr val="dk2"/>
              </a:buClr>
              <a:buSzPts val="1800"/>
              <a:buNone/>
              <a:defRPr sz="1800">
                <a:solidFill>
                  <a:schemeClr val="dk2"/>
                </a:solidFill>
              </a:defRPr>
            </a:lvl2pPr>
            <a:lvl3pPr lvl="2" rtl="0">
              <a:spcBef>
                <a:spcPts val="0"/>
              </a:spcBef>
              <a:spcAft>
                <a:spcPts val="0"/>
              </a:spcAft>
              <a:buClr>
                <a:schemeClr val="dk2"/>
              </a:buClr>
              <a:buSzPts val="1800"/>
              <a:buNone/>
              <a:defRPr sz="1800">
                <a:solidFill>
                  <a:schemeClr val="dk2"/>
                </a:solidFill>
              </a:defRPr>
            </a:lvl3pPr>
            <a:lvl4pPr lvl="3" rtl="0">
              <a:spcBef>
                <a:spcPts val="0"/>
              </a:spcBef>
              <a:spcAft>
                <a:spcPts val="0"/>
              </a:spcAft>
              <a:buClr>
                <a:schemeClr val="dk2"/>
              </a:buClr>
              <a:buSzPts val="1800"/>
              <a:buNone/>
              <a:defRPr sz="1800">
                <a:solidFill>
                  <a:schemeClr val="dk2"/>
                </a:solidFill>
              </a:defRPr>
            </a:lvl4pPr>
            <a:lvl5pPr lvl="4" rtl="0">
              <a:spcBef>
                <a:spcPts val="0"/>
              </a:spcBef>
              <a:spcAft>
                <a:spcPts val="0"/>
              </a:spcAft>
              <a:buClr>
                <a:schemeClr val="dk2"/>
              </a:buClr>
              <a:buSzPts val="1800"/>
              <a:buNone/>
              <a:defRPr sz="1800">
                <a:solidFill>
                  <a:schemeClr val="dk2"/>
                </a:solidFill>
              </a:defRPr>
            </a:lvl5pPr>
            <a:lvl6pPr lvl="5" rtl="0">
              <a:spcBef>
                <a:spcPts val="0"/>
              </a:spcBef>
              <a:spcAft>
                <a:spcPts val="0"/>
              </a:spcAft>
              <a:buClr>
                <a:schemeClr val="dk2"/>
              </a:buClr>
              <a:buSzPts val="1800"/>
              <a:buNone/>
              <a:defRPr sz="1800">
                <a:solidFill>
                  <a:schemeClr val="dk2"/>
                </a:solidFill>
              </a:defRPr>
            </a:lvl6pPr>
            <a:lvl7pPr lvl="6" rtl="0">
              <a:spcBef>
                <a:spcPts val="0"/>
              </a:spcBef>
              <a:spcAft>
                <a:spcPts val="0"/>
              </a:spcAft>
              <a:buClr>
                <a:schemeClr val="dk2"/>
              </a:buClr>
              <a:buSzPts val="1800"/>
              <a:buNone/>
              <a:defRPr sz="1800">
                <a:solidFill>
                  <a:schemeClr val="dk2"/>
                </a:solidFill>
              </a:defRPr>
            </a:lvl7pPr>
            <a:lvl8pPr lvl="7" rtl="0">
              <a:spcBef>
                <a:spcPts val="0"/>
              </a:spcBef>
              <a:spcAft>
                <a:spcPts val="0"/>
              </a:spcAft>
              <a:buClr>
                <a:schemeClr val="dk2"/>
              </a:buClr>
              <a:buSzPts val="1800"/>
              <a:buNone/>
              <a:defRPr sz="1800">
                <a:solidFill>
                  <a:schemeClr val="dk2"/>
                </a:solidFill>
              </a:defRPr>
            </a:lvl8pPr>
            <a:lvl9pPr lvl="8" rtl="0">
              <a:spcBef>
                <a:spcPts val="0"/>
              </a:spcBef>
              <a:spcAft>
                <a:spcPts val="0"/>
              </a:spcAft>
              <a:buClr>
                <a:schemeClr val="dk2"/>
              </a:buClr>
              <a:buSzPts val="1800"/>
              <a:buNone/>
              <a:defRPr sz="1800">
                <a:solidFill>
                  <a:schemeClr val="dk2"/>
                </a:solidFill>
              </a:defRPr>
            </a:lvl9pPr>
          </a:lstStyle>
          <a:p>
            <a:endParaRPr/>
          </a:p>
        </p:txBody>
      </p:sp>
      <p:sp>
        <p:nvSpPr>
          <p:cNvPr id="617" name="Google Shape;617;p29"/>
          <p:cNvSpPr txBox="1">
            <a:spLocks noGrp="1"/>
          </p:cNvSpPr>
          <p:nvPr>
            <p:ph type="subTitle" idx="1"/>
          </p:nvPr>
        </p:nvSpPr>
        <p:spPr>
          <a:xfrm>
            <a:off x="4497000" y="1635025"/>
            <a:ext cx="4569600" cy="666300"/>
          </a:xfrm>
          <a:prstGeom prst="rect">
            <a:avLst/>
          </a:prstGeom>
        </p:spPr>
        <p:txBody>
          <a:bodyPr spcFirstLastPara="1" wrap="square" lIns="91425" tIns="91425" rIns="91425" bIns="91425" anchor="t" anchorCtr="0">
            <a:normAutofit/>
          </a:bodyPr>
          <a:lstStyle>
            <a:lvl1pPr lvl="0" rtl="0">
              <a:spcBef>
                <a:spcPts val="0"/>
              </a:spcBef>
              <a:spcAft>
                <a:spcPts val="0"/>
              </a:spcAft>
              <a:buSzPts val="1400"/>
              <a:buNone/>
              <a:defRPr sz="1400"/>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618" name="Google Shape;618;p29"/>
          <p:cNvSpPr/>
          <p:nvPr/>
        </p:nvSpPr>
        <p:spPr>
          <a:xfrm rot="5400000">
            <a:off x="1399755" y="2808249"/>
            <a:ext cx="652395" cy="4018096"/>
          </a:xfrm>
          <a:custGeom>
            <a:avLst/>
            <a:gdLst/>
            <a:ahLst/>
            <a:cxnLst/>
            <a:rect l="l" t="t" r="r" b="b"/>
            <a:pathLst>
              <a:path w="18600" h="104829" extrusionOk="0">
                <a:moveTo>
                  <a:pt x="16360" y="1"/>
                </a:moveTo>
                <a:cubicBezTo>
                  <a:pt x="9962" y="1"/>
                  <a:pt x="4427" y="11283"/>
                  <a:pt x="3561" y="15670"/>
                </a:cubicBezTo>
                <a:cubicBezTo>
                  <a:pt x="1512" y="25875"/>
                  <a:pt x="9370" y="33772"/>
                  <a:pt x="10762" y="43341"/>
                </a:cubicBezTo>
                <a:cubicBezTo>
                  <a:pt x="11936" y="51337"/>
                  <a:pt x="10921" y="59692"/>
                  <a:pt x="7719" y="67132"/>
                </a:cubicBezTo>
                <a:cubicBezTo>
                  <a:pt x="5172" y="73120"/>
                  <a:pt x="1214" y="78750"/>
                  <a:pt x="657" y="85254"/>
                </a:cubicBezTo>
                <a:cubicBezTo>
                  <a:pt x="0" y="93609"/>
                  <a:pt x="9111" y="104590"/>
                  <a:pt x="18560" y="104829"/>
                </a:cubicBezTo>
                <a:lnTo>
                  <a:pt x="18560" y="104829"/>
                </a:lnTo>
                <a:cubicBezTo>
                  <a:pt x="18600" y="104809"/>
                  <a:pt x="18341" y="372"/>
                  <a:pt x="18341" y="372"/>
                </a:cubicBezTo>
                <a:cubicBezTo>
                  <a:pt x="17675" y="118"/>
                  <a:pt x="17013" y="1"/>
                  <a:pt x="1636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9" name="Google Shape;619;p29"/>
          <p:cNvGrpSpPr/>
          <p:nvPr/>
        </p:nvGrpSpPr>
        <p:grpSpPr>
          <a:xfrm rot="2469396" flipH="1">
            <a:off x="3110452" y="4251595"/>
            <a:ext cx="306762" cy="476331"/>
            <a:chOff x="4452729" y="352000"/>
            <a:chExt cx="225596" cy="350302"/>
          </a:xfrm>
        </p:grpSpPr>
        <p:sp>
          <p:nvSpPr>
            <p:cNvPr id="620" name="Google Shape;620;p29"/>
            <p:cNvSpPr/>
            <p:nvPr/>
          </p:nvSpPr>
          <p:spPr>
            <a:xfrm>
              <a:off x="4624575" y="352000"/>
              <a:ext cx="53750" cy="53225"/>
            </a:xfrm>
            <a:custGeom>
              <a:avLst/>
              <a:gdLst/>
              <a:ahLst/>
              <a:cxnLst/>
              <a:rect l="l" t="t" r="r" b="b"/>
              <a:pathLst>
                <a:path w="2150" h="2129" extrusionOk="0">
                  <a:moveTo>
                    <a:pt x="1075" y="0"/>
                  </a:moveTo>
                  <a:cubicBezTo>
                    <a:pt x="478" y="0"/>
                    <a:pt x="1" y="478"/>
                    <a:pt x="1" y="1075"/>
                  </a:cubicBezTo>
                  <a:cubicBezTo>
                    <a:pt x="1" y="1671"/>
                    <a:pt x="478" y="2129"/>
                    <a:pt x="1075" y="2129"/>
                  </a:cubicBezTo>
                  <a:cubicBezTo>
                    <a:pt x="1672" y="2129"/>
                    <a:pt x="2149" y="1671"/>
                    <a:pt x="2149" y="1075"/>
                  </a:cubicBezTo>
                  <a:cubicBezTo>
                    <a:pt x="2149" y="478"/>
                    <a:pt x="1672" y="0"/>
                    <a:pt x="10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29"/>
            <p:cNvSpPr/>
            <p:nvPr/>
          </p:nvSpPr>
          <p:spPr>
            <a:xfrm>
              <a:off x="4452729" y="426046"/>
              <a:ext cx="62200" cy="62700"/>
            </a:xfrm>
            <a:custGeom>
              <a:avLst/>
              <a:gdLst/>
              <a:ahLst/>
              <a:cxnLst/>
              <a:rect l="l" t="t" r="r" b="b"/>
              <a:pathLst>
                <a:path w="2488" h="2508" extrusionOk="0">
                  <a:moveTo>
                    <a:pt x="1254" y="1"/>
                  </a:moveTo>
                  <a:cubicBezTo>
                    <a:pt x="557" y="1"/>
                    <a:pt x="0" y="558"/>
                    <a:pt x="0" y="1254"/>
                  </a:cubicBezTo>
                  <a:cubicBezTo>
                    <a:pt x="0" y="1950"/>
                    <a:pt x="557" y="2507"/>
                    <a:pt x="1254" y="2507"/>
                  </a:cubicBezTo>
                  <a:cubicBezTo>
                    <a:pt x="1950" y="2507"/>
                    <a:pt x="2487" y="1950"/>
                    <a:pt x="2487" y="1254"/>
                  </a:cubicBezTo>
                  <a:cubicBezTo>
                    <a:pt x="2487" y="558"/>
                    <a:pt x="1950" y="1"/>
                    <a:pt x="125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29"/>
            <p:cNvSpPr/>
            <p:nvPr/>
          </p:nvSpPr>
          <p:spPr>
            <a:xfrm>
              <a:off x="4503927" y="572104"/>
              <a:ext cx="130152" cy="130197"/>
            </a:xfrm>
            <a:custGeom>
              <a:avLst/>
              <a:gdLst/>
              <a:ahLst/>
              <a:cxnLst/>
              <a:rect l="l" t="t" r="r" b="b"/>
              <a:pathLst>
                <a:path w="2845" h="2846" extrusionOk="0">
                  <a:moveTo>
                    <a:pt x="1432" y="1"/>
                  </a:moveTo>
                  <a:cubicBezTo>
                    <a:pt x="656" y="1"/>
                    <a:pt x="0" y="618"/>
                    <a:pt x="0" y="1413"/>
                  </a:cubicBezTo>
                  <a:cubicBezTo>
                    <a:pt x="0" y="2189"/>
                    <a:pt x="637" y="2846"/>
                    <a:pt x="1432" y="2846"/>
                  </a:cubicBezTo>
                  <a:cubicBezTo>
                    <a:pt x="2188" y="2846"/>
                    <a:pt x="2845" y="2209"/>
                    <a:pt x="2845" y="1413"/>
                  </a:cubicBezTo>
                  <a:cubicBezTo>
                    <a:pt x="2845" y="618"/>
                    <a:pt x="2188" y="1"/>
                    <a:pt x="14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 name="Google Shape;623;p29"/>
          <p:cNvGrpSpPr/>
          <p:nvPr/>
        </p:nvGrpSpPr>
        <p:grpSpPr>
          <a:xfrm rot="-2370207" flipH="1">
            <a:off x="7892050" y="356247"/>
            <a:ext cx="306765" cy="476344"/>
            <a:chOff x="4452729" y="352000"/>
            <a:chExt cx="225596" cy="350302"/>
          </a:xfrm>
        </p:grpSpPr>
        <p:sp>
          <p:nvSpPr>
            <p:cNvPr id="624" name="Google Shape;624;p29"/>
            <p:cNvSpPr/>
            <p:nvPr/>
          </p:nvSpPr>
          <p:spPr>
            <a:xfrm>
              <a:off x="4624575" y="352000"/>
              <a:ext cx="53750" cy="53225"/>
            </a:xfrm>
            <a:custGeom>
              <a:avLst/>
              <a:gdLst/>
              <a:ahLst/>
              <a:cxnLst/>
              <a:rect l="l" t="t" r="r" b="b"/>
              <a:pathLst>
                <a:path w="2150" h="2129" extrusionOk="0">
                  <a:moveTo>
                    <a:pt x="1075" y="0"/>
                  </a:moveTo>
                  <a:cubicBezTo>
                    <a:pt x="478" y="0"/>
                    <a:pt x="1" y="478"/>
                    <a:pt x="1" y="1075"/>
                  </a:cubicBezTo>
                  <a:cubicBezTo>
                    <a:pt x="1" y="1671"/>
                    <a:pt x="478" y="2129"/>
                    <a:pt x="1075" y="2129"/>
                  </a:cubicBezTo>
                  <a:cubicBezTo>
                    <a:pt x="1672" y="2129"/>
                    <a:pt x="2149" y="1671"/>
                    <a:pt x="2149" y="1075"/>
                  </a:cubicBezTo>
                  <a:cubicBezTo>
                    <a:pt x="2149" y="478"/>
                    <a:pt x="1672" y="0"/>
                    <a:pt x="10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29"/>
            <p:cNvSpPr/>
            <p:nvPr/>
          </p:nvSpPr>
          <p:spPr>
            <a:xfrm>
              <a:off x="4452729" y="426046"/>
              <a:ext cx="62200" cy="62700"/>
            </a:xfrm>
            <a:custGeom>
              <a:avLst/>
              <a:gdLst/>
              <a:ahLst/>
              <a:cxnLst/>
              <a:rect l="l" t="t" r="r" b="b"/>
              <a:pathLst>
                <a:path w="2488" h="2508" extrusionOk="0">
                  <a:moveTo>
                    <a:pt x="1254" y="1"/>
                  </a:moveTo>
                  <a:cubicBezTo>
                    <a:pt x="557" y="1"/>
                    <a:pt x="0" y="558"/>
                    <a:pt x="0" y="1254"/>
                  </a:cubicBezTo>
                  <a:cubicBezTo>
                    <a:pt x="0" y="1950"/>
                    <a:pt x="557" y="2507"/>
                    <a:pt x="1254" y="2507"/>
                  </a:cubicBezTo>
                  <a:cubicBezTo>
                    <a:pt x="1950" y="2507"/>
                    <a:pt x="2487" y="1950"/>
                    <a:pt x="2487" y="1254"/>
                  </a:cubicBezTo>
                  <a:cubicBezTo>
                    <a:pt x="2487" y="558"/>
                    <a:pt x="1950" y="1"/>
                    <a:pt x="125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29"/>
            <p:cNvSpPr/>
            <p:nvPr/>
          </p:nvSpPr>
          <p:spPr>
            <a:xfrm>
              <a:off x="4503927" y="572104"/>
              <a:ext cx="130152" cy="130197"/>
            </a:xfrm>
            <a:custGeom>
              <a:avLst/>
              <a:gdLst/>
              <a:ahLst/>
              <a:cxnLst/>
              <a:rect l="l" t="t" r="r" b="b"/>
              <a:pathLst>
                <a:path w="2845" h="2846" extrusionOk="0">
                  <a:moveTo>
                    <a:pt x="1432" y="1"/>
                  </a:moveTo>
                  <a:cubicBezTo>
                    <a:pt x="656" y="1"/>
                    <a:pt x="0" y="618"/>
                    <a:pt x="0" y="1413"/>
                  </a:cubicBezTo>
                  <a:cubicBezTo>
                    <a:pt x="0" y="2189"/>
                    <a:pt x="637" y="2846"/>
                    <a:pt x="1432" y="2846"/>
                  </a:cubicBezTo>
                  <a:cubicBezTo>
                    <a:pt x="2188" y="2846"/>
                    <a:pt x="2845" y="2209"/>
                    <a:pt x="2845" y="1413"/>
                  </a:cubicBezTo>
                  <a:cubicBezTo>
                    <a:pt x="2845" y="618"/>
                    <a:pt x="2188" y="1"/>
                    <a:pt x="143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7" name="Google Shape;627;p29"/>
          <p:cNvSpPr txBox="1"/>
          <p:nvPr/>
        </p:nvSpPr>
        <p:spPr>
          <a:xfrm>
            <a:off x="4497000" y="3239209"/>
            <a:ext cx="3495900" cy="66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2"/>
                </a:solidFill>
                <a:latin typeface="Questrial"/>
                <a:ea typeface="Questrial"/>
                <a:cs typeface="Questrial"/>
                <a:sym typeface="Questrial"/>
              </a:rPr>
              <a:t>CREDITS: This presentation template was created by </a:t>
            </a:r>
            <a:r>
              <a:rPr lang="en" sz="1200" b="1">
                <a:solidFill>
                  <a:schemeClr val="dk2"/>
                </a:solidFill>
                <a:uFill>
                  <a:noFill/>
                </a:uFill>
                <a:latin typeface="Questrial"/>
                <a:ea typeface="Questrial"/>
                <a:cs typeface="Questrial"/>
                <a:sym typeface="Questrial"/>
                <a:hlinkClick r:id="rId3">
                  <a:extLst>
                    <a:ext uri="{A12FA001-AC4F-418D-AE19-62706E023703}">
                      <ahyp:hlinkClr xmlns:ahyp="http://schemas.microsoft.com/office/drawing/2018/hyperlinkcolor" val="tx"/>
                    </a:ext>
                  </a:extLst>
                </a:hlinkClick>
              </a:rPr>
              <a:t>Slidesgo</a:t>
            </a:r>
            <a:r>
              <a:rPr lang="en" sz="1200">
                <a:solidFill>
                  <a:schemeClr val="dk2"/>
                </a:solidFill>
                <a:latin typeface="Questrial"/>
                <a:ea typeface="Questrial"/>
                <a:cs typeface="Questrial"/>
                <a:sym typeface="Questrial"/>
              </a:rPr>
              <a:t>, including icon by </a:t>
            </a:r>
            <a:r>
              <a:rPr lang="en" sz="1200" b="1">
                <a:solidFill>
                  <a:schemeClr val="dk2"/>
                </a:solidFill>
                <a:uFill>
                  <a:noFill/>
                </a:uFill>
                <a:latin typeface="Questrial"/>
                <a:ea typeface="Questrial"/>
                <a:cs typeface="Questrial"/>
                <a:sym typeface="Questrial"/>
                <a:hlinkClick r:id="rId4">
                  <a:extLst>
                    <a:ext uri="{A12FA001-AC4F-418D-AE19-62706E023703}">
                      <ahyp:hlinkClr xmlns:ahyp="http://schemas.microsoft.com/office/drawing/2018/hyperlinkcolor" val="tx"/>
                    </a:ext>
                  </a:extLst>
                </a:hlinkClick>
              </a:rPr>
              <a:t>Flaticon</a:t>
            </a:r>
            <a:r>
              <a:rPr lang="en" sz="1200">
                <a:solidFill>
                  <a:schemeClr val="dk2"/>
                </a:solidFill>
                <a:latin typeface="Questrial"/>
                <a:ea typeface="Questrial"/>
                <a:cs typeface="Questrial"/>
                <a:sym typeface="Questrial"/>
              </a:rPr>
              <a:t>, and infographics &amp; images from </a:t>
            </a:r>
            <a:r>
              <a:rPr lang="en" sz="1200" b="1">
                <a:solidFill>
                  <a:schemeClr val="dk2"/>
                </a:solidFill>
                <a:uFill>
                  <a:noFill/>
                </a:uFill>
                <a:latin typeface="Questrial"/>
                <a:ea typeface="Questrial"/>
                <a:cs typeface="Questrial"/>
                <a:sym typeface="Questrial"/>
                <a:hlinkClick r:id="rId5">
                  <a:extLst>
                    <a:ext uri="{A12FA001-AC4F-418D-AE19-62706E023703}">
                      <ahyp:hlinkClr xmlns:ahyp="http://schemas.microsoft.com/office/drawing/2018/hyperlinkcolor" val="tx"/>
                    </a:ext>
                  </a:extLst>
                </a:hlinkClick>
              </a:rPr>
              <a:t>Freepik</a:t>
            </a:r>
            <a:endParaRPr sz="1200" b="1">
              <a:solidFill>
                <a:schemeClr val="dk2"/>
              </a:solidFill>
              <a:latin typeface="Questrial"/>
              <a:ea typeface="Questrial"/>
              <a:cs typeface="Questrial"/>
              <a:sym typeface="Questria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Background">
  <p:cSld name="CUSTOM_11">
    <p:bg>
      <p:bgPr>
        <a:blipFill>
          <a:blip r:embed="rId2">
            <a:alphaModFix/>
          </a:blip>
          <a:stretch>
            <a:fillRect/>
          </a:stretch>
        </a:blipFill>
        <a:effectLst/>
      </p:bgPr>
    </p:bg>
    <p:spTree>
      <p:nvGrpSpPr>
        <p:cNvPr id="1" name="Shape 628"/>
        <p:cNvGrpSpPr/>
        <p:nvPr/>
      </p:nvGrpSpPr>
      <p:grpSpPr>
        <a:xfrm>
          <a:off x="0" y="0"/>
          <a:ext cx="0" cy="0"/>
          <a:chOff x="0" y="0"/>
          <a:chExt cx="0" cy="0"/>
        </a:xfrm>
      </p:grpSpPr>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Background 1">
  <p:cSld name="CUSTOM_11_1">
    <p:bg>
      <p:bgPr>
        <a:blipFill>
          <a:blip r:embed="rId2">
            <a:alphaModFix/>
          </a:blip>
          <a:stretch>
            <a:fillRect/>
          </a:stretch>
        </a:blipFill>
        <a:effectLst/>
      </p:bgPr>
    </p:bg>
    <p:spTree>
      <p:nvGrpSpPr>
        <p:cNvPr id="1" name="Shape 629"/>
        <p:cNvGrpSpPr/>
        <p:nvPr/>
      </p:nvGrpSpPr>
      <p:grpSpPr>
        <a:xfrm>
          <a:off x="0" y="0"/>
          <a:ext cx="0" cy="0"/>
          <a:chOff x="0" y="0"/>
          <a:chExt cx="0" cy="0"/>
        </a:xfrm>
      </p:grpSpPr>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Background 2">
  <p:cSld name="CUSTOM_11_1_1">
    <p:bg>
      <p:bgPr>
        <a:blipFill>
          <a:blip r:embed="rId2">
            <a:alphaModFix/>
          </a:blip>
          <a:stretch>
            <a:fillRect/>
          </a:stretch>
        </a:blipFill>
        <a:effectLst/>
      </p:bgPr>
    </p:bg>
    <p:spTree>
      <p:nvGrpSpPr>
        <p:cNvPr id="1" name="Shape 630"/>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blipFill>
          <a:blip r:embed="rId2">
            <a:alphaModFix/>
          </a:blip>
          <a:stretch>
            <a:fillRect/>
          </a:stretch>
        </a:blipFill>
        <a:effectLst/>
      </p:bgPr>
    </p:bg>
    <p:spTree>
      <p:nvGrpSpPr>
        <p:cNvPr id="1" name="Shape 111"/>
        <p:cNvGrpSpPr/>
        <p:nvPr/>
      </p:nvGrpSpPr>
      <p:grpSpPr>
        <a:xfrm>
          <a:off x="0" y="0"/>
          <a:ext cx="0" cy="0"/>
          <a:chOff x="0" y="0"/>
          <a:chExt cx="0" cy="0"/>
        </a:xfrm>
      </p:grpSpPr>
      <p:sp>
        <p:nvSpPr>
          <p:cNvPr id="112" name="Google Shape;112;p5"/>
          <p:cNvSpPr/>
          <p:nvPr/>
        </p:nvSpPr>
        <p:spPr>
          <a:xfrm rot="-5400000">
            <a:off x="7099750" y="3099232"/>
            <a:ext cx="1994237" cy="2094277"/>
          </a:xfrm>
          <a:custGeom>
            <a:avLst/>
            <a:gdLst/>
            <a:ahLst/>
            <a:cxnLst/>
            <a:rect l="l" t="t" r="r" b="b"/>
            <a:pathLst>
              <a:path w="76827" h="80681" extrusionOk="0">
                <a:moveTo>
                  <a:pt x="7096" y="0"/>
                </a:moveTo>
                <a:cubicBezTo>
                  <a:pt x="4774" y="0"/>
                  <a:pt x="2454" y="476"/>
                  <a:pt x="339" y="1448"/>
                </a:cubicBezTo>
                <a:lnTo>
                  <a:pt x="1" y="80681"/>
                </a:lnTo>
                <a:lnTo>
                  <a:pt x="73405" y="80681"/>
                </a:lnTo>
                <a:cubicBezTo>
                  <a:pt x="76826" y="73559"/>
                  <a:pt x="76130" y="64627"/>
                  <a:pt x="71654" y="58142"/>
                </a:cubicBezTo>
                <a:cubicBezTo>
                  <a:pt x="67521" y="52180"/>
                  <a:pt x="60344" y="48488"/>
                  <a:pt x="53107" y="48488"/>
                </a:cubicBezTo>
                <a:cubicBezTo>
                  <a:pt x="52473" y="48488"/>
                  <a:pt x="51838" y="48516"/>
                  <a:pt x="51204" y="48574"/>
                </a:cubicBezTo>
                <a:cubicBezTo>
                  <a:pt x="45157" y="49111"/>
                  <a:pt x="39587" y="52075"/>
                  <a:pt x="33659" y="53487"/>
                </a:cubicBezTo>
                <a:cubicBezTo>
                  <a:pt x="31911" y="53911"/>
                  <a:pt x="30047" y="54152"/>
                  <a:pt x="28198" y="54152"/>
                </a:cubicBezTo>
                <a:cubicBezTo>
                  <a:pt x="23796" y="54152"/>
                  <a:pt x="19480" y="52786"/>
                  <a:pt x="17029" y="49270"/>
                </a:cubicBezTo>
                <a:cubicBezTo>
                  <a:pt x="13826" y="44635"/>
                  <a:pt x="15119" y="38289"/>
                  <a:pt x="17427" y="33177"/>
                </a:cubicBezTo>
                <a:cubicBezTo>
                  <a:pt x="19734" y="28084"/>
                  <a:pt x="22977" y="23151"/>
                  <a:pt x="23414" y="17561"/>
                </a:cubicBezTo>
                <a:cubicBezTo>
                  <a:pt x="23872" y="11912"/>
                  <a:pt x="21166" y="6123"/>
                  <a:pt x="16511" y="2880"/>
                </a:cubicBezTo>
                <a:cubicBezTo>
                  <a:pt x="13768" y="981"/>
                  <a:pt x="10430" y="0"/>
                  <a:pt x="70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5"/>
          <p:cNvSpPr txBox="1">
            <a:spLocks noGrp="1"/>
          </p:cNvSpPr>
          <p:nvPr>
            <p:ph type="title"/>
          </p:nvPr>
        </p:nvSpPr>
        <p:spPr>
          <a:xfrm>
            <a:off x="1884550" y="2758250"/>
            <a:ext cx="2532600" cy="4689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2000"/>
              <a:buNone/>
              <a:defRPr sz="2200" b="1">
                <a:solidFill>
                  <a:schemeClr val="accent1"/>
                </a:solidFill>
              </a:defRPr>
            </a:lvl1pPr>
            <a:lvl2pPr lvl="1" algn="ctr" rtl="0">
              <a:spcBef>
                <a:spcPts val="0"/>
              </a:spcBef>
              <a:spcAft>
                <a:spcPts val="0"/>
              </a:spcAft>
              <a:buClr>
                <a:schemeClr val="accent3"/>
              </a:buClr>
              <a:buSzPts val="1800"/>
              <a:buNone/>
              <a:defRPr sz="1800">
                <a:solidFill>
                  <a:schemeClr val="accent3"/>
                </a:solidFill>
              </a:defRPr>
            </a:lvl2pPr>
            <a:lvl3pPr lvl="2" algn="ctr" rtl="0">
              <a:spcBef>
                <a:spcPts val="0"/>
              </a:spcBef>
              <a:spcAft>
                <a:spcPts val="0"/>
              </a:spcAft>
              <a:buClr>
                <a:schemeClr val="accent3"/>
              </a:buClr>
              <a:buSzPts val="1800"/>
              <a:buNone/>
              <a:defRPr sz="1800">
                <a:solidFill>
                  <a:schemeClr val="accent3"/>
                </a:solidFill>
              </a:defRPr>
            </a:lvl3pPr>
            <a:lvl4pPr lvl="3" algn="ctr" rtl="0">
              <a:spcBef>
                <a:spcPts val="0"/>
              </a:spcBef>
              <a:spcAft>
                <a:spcPts val="0"/>
              </a:spcAft>
              <a:buClr>
                <a:schemeClr val="accent3"/>
              </a:buClr>
              <a:buSzPts val="1800"/>
              <a:buNone/>
              <a:defRPr sz="1800">
                <a:solidFill>
                  <a:schemeClr val="accent3"/>
                </a:solidFill>
              </a:defRPr>
            </a:lvl4pPr>
            <a:lvl5pPr lvl="4" algn="ctr" rtl="0">
              <a:spcBef>
                <a:spcPts val="0"/>
              </a:spcBef>
              <a:spcAft>
                <a:spcPts val="0"/>
              </a:spcAft>
              <a:buClr>
                <a:schemeClr val="accent3"/>
              </a:buClr>
              <a:buSzPts val="1800"/>
              <a:buNone/>
              <a:defRPr sz="1800">
                <a:solidFill>
                  <a:schemeClr val="accent3"/>
                </a:solidFill>
              </a:defRPr>
            </a:lvl5pPr>
            <a:lvl6pPr lvl="5" algn="ctr" rtl="0">
              <a:spcBef>
                <a:spcPts val="0"/>
              </a:spcBef>
              <a:spcAft>
                <a:spcPts val="0"/>
              </a:spcAft>
              <a:buClr>
                <a:schemeClr val="accent3"/>
              </a:buClr>
              <a:buSzPts val="1800"/>
              <a:buNone/>
              <a:defRPr sz="1800">
                <a:solidFill>
                  <a:schemeClr val="accent3"/>
                </a:solidFill>
              </a:defRPr>
            </a:lvl6pPr>
            <a:lvl7pPr lvl="6" algn="ctr" rtl="0">
              <a:spcBef>
                <a:spcPts val="0"/>
              </a:spcBef>
              <a:spcAft>
                <a:spcPts val="0"/>
              </a:spcAft>
              <a:buClr>
                <a:schemeClr val="accent3"/>
              </a:buClr>
              <a:buSzPts val="1800"/>
              <a:buNone/>
              <a:defRPr sz="1800">
                <a:solidFill>
                  <a:schemeClr val="accent3"/>
                </a:solidFill>
              </a:defRPr>
            </a:lvl7pPr>
            <a:lvl8pPr lvl="7" algn="ctr" rtl="0">
              <a:spcBef>
                <a:spcPts val="0"/>
              </a:spcBef>
              <a:spcAft>
                <a:spcPts val="0"/>
              </a:spcAft>
              <a:buClr>
                <a:schemeClr val="accent3"/>
              </a:buClr>
              <a:buSzPts val="1800"/>
              <a:buNone/>
              <a:defRPr sz="1800">
                <a:solidFill>
                  <a:schemeClr val="accent3"/>
                </a:solidFill>
              </a:defRPr>
            </a:lvl8pPr>
            <a:lvl9pPr lvl="8" algn="ctr" rtl="0">
              <a:spcBef>
                <a:spcPts val="0"/>
              </a:spcBef>
              <a:spcAft>
                <a:spcPts val="0"/>
              </a:spcAft>
              <a:buClr>
                <a:schemeClr val="accent3"/>
              </a:buClr>
              <a:buSzPts val="1800"/>
              <a:buNone/>
              <a:defRPr sz="1800">
                <a:solidFill>
                  <a:schemeClr val="accent3"/>
                </a:solidFill>
              </a:defRPr>
            </a:lvl9pPr>
          </a:lstStyle>
          <a:p>
            <a:endParaRPr/>
          </a:p>
        </p:txBody>
      </p:sp>
      <p:sp>
        <p:nvSpPr>
          <p:cNvPr id="114" name="Google Shape;114;p5"/>
          <p:cNvSpPr txBox="1">
            <a:spLocks noGrp="1"/>
          </p:cNvSpPr>
          <p:nvPr>
            <p:ph type="subTitle" idx="1"/>
          </p:nvPr>
        </p:nvSpPr>
        <p:spPr>
          <a:xfrm>
            <a:off x="1884551" y="2954850"/>
            <a:ext cx="2580000" cy="1078200"/>
          </a:xfrm>
          <a:prstGeom prst="rect">
            <a:avLst/>
          </a:prstGeom>
        </p:spPr>
        <p:txBody>
          <a:bodyPr spcFirstLastPara="1" wrap="square" lIns="91425" tIns="91425" rIns="91425" bIns="91425" anchor="b" anchorCtr="0">
            <a:normAutofit/>
          </a:bodyPr>
          <a:lstStyle>
            <a:lvl1pPr lvl="0" algn="ctr" rtl="0">
              <a:lnSpc>
                <a:spcPct val="100000"/>
              </a:lnSpc>
              <a:spcBef>
                <a:spcPts val="0"/>
              </a:spcBef>
              <a:spcAft>
                <a:spcPts val="0"/>
              </a:spcAft>
              <a:buClr>
                <a:schemeClr val="dk1"/>
              </a:buClr>
              <a:buSzPts val="1400"/>
              <a:buNone/>
              <a:defRPr sz="1400"/>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15" name="Google Shape;115;p5"/>
          <p:cNvSpPr txBox="1">
            <a:spLocks noGrp="1"/>
          </p:cNvSpPr>
          <p:nvPr>
            <p:ph type="title" idx="2"/>
          </p:nvPr>
        </p:nvSpPr>
        <p:spPr>
          <a:xfrm>
            <a:off x="4679450" y="2758250"/>
            <a:ext cx="2580000" cy="4689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2000"/>
              <a:buNone/>
              <a:defRPr sz="2200" b="1">
                <a:solidFill>
                  <a:schemeClr val="accent4"/>
                </a:solidFill>
              </a:defRPr>
            </a:lvl1pPr>
            <a:lvl2pPr lvl="1" algn="ctr" rtl="0">
              <a:spcBef>
                <a:spcPts val="0"/>
              </a:spcBef>
              <a:spcAft>
                <a:spcPts val="0"/>
              </a:spcAft>
              <a:buClr>
                <a:schemeClr val="accent3"/>
              </a:buClr>
              <a:buSzPts val="1800"/>
              <a:buNone/>
              <a:defRPr sz="1800">
                <a:solidFill>
                  <a:schemeClr val="accent3"/>
                </a:solidFill>
              </a:defRPr>
            </a:lvl2pPr>
            <a:lvl3pPr lvl="2" algn="ctr" rtl="0">
              <a:spcBef>
                <a:spcPts val="0"/>
              </a:spcBef>
              <a:spcAft>
                <a:spcPts val="0"/>
              </a:spcAft>
              <a:buClr>
                <a:schemeClr val="accent3"/>
              </a:buClr>
              <a:buSzPts val="1800"/>
              <a:buNone/>
              <a:defRPr sz="1800">
                <a:solidFill>
                  <a:schemeClr val="accent3"/>
                </a:solidFill>
              </a:defRPr>
            </a:lvl3pPr>
            <a:lvl4pPr lvl="3" algn="ctr" rtl="0">
              <a:spcBef>
                <a:spcPts val="0"/>
              </a:spcBef>
              <a:spcAft>
                <a:spcPts val="0"/>
              </a:spcAft>
              <a:buClr>
                <a:schemeClr val="accent3"/>
              </a:buClr>
              <a:buSzPts val="1800"/>
              <a:buNone/>
              <a:defRPr sz="1800">
                <a:solidFill>
                  <a:schemeClr val="accent3"/>
                </a:solidFill>
              </a:defRPr>
            </a:lvl4pPr>
            <a:lvl5pPr lvl="4" algn="ctr" rtl="0">
              <a:spcBef>
                <a:spcPts val="0"/>
              </a:spcBef>
              <a:spcAft>
                <a:spcPts val="0"/>
              </a:spcAft>
              <a:buClr>
                <a:schemeClr val="accent3"/>
              </a:buClr>
              <a:buSzPts val="1800"/>
              <a:buNone/>
              <a:defRPr sz="1800">
                <a:solidFill>
                  <a:schemeClr val="accent3"/>
                </a:solidFill>
              </a:defRPr>
            </a:lvl5pPr>
            <a:lvl6pPr lvl="5" algn="ctr" rtl="0">
              <a:spcBef>
                <a:spcPts val="0"/>
              </a:spcBef>
              <a:spcAft>
                <a:spcPts val="0"/>
              </a:spcAft>
              <a:buClr>
                <a:schemeClr val="accent3"/>
              </a:buClr>
              <a:buSzPts val="1800"/>
              <a:buNone/>
              <a:defRPr sz="1800">
                <a:solidFill>
                  <a:schemeClr val="accent3"/>
                </a:solidFill>
              </a:defRPr>
            </a:lvl6pPr>
            <a:lvl7pPr lvl="6" algn="ctr" rtl="0">
              <a:spcBef>
                <a:spcPts val="0"/>
              </a:spcBef>
              <a:spcAft>
                <a:spcPts val="0"/>
              </a:spcAft>
              <a:buClr>
                <a:schemeClr val="accent3"/>
              </a:buClr>
              <a:buSzPts val="1800"/>
              <a:buNone/>
              <a:defRPr sz="1800">
                <a:solidFill>
                  <a:schemeClr val="accent3"/>
                </a:solidFill>
              </a:defRPr>
            </a:lvl7pPr>
            <a:lvl8pPr lvl="7" algn="ctr" rtl="0">
              <a:spcBef>
                <a:spcPts val="0"/>
              </a:spcBef>
              <a:spcAft>
                <a:spcPts val="0"/>
              </a:spcAft>
              <a:buClr>
                <a:schemeClr val="accent3"/>
              </a:buClr>
              <a:buSzPts val="1800"/>
              <a:buNone/>
              <a:defRPr sz="1800">
                <a:solidFill>
                  <a:schemeClr val="accent3"/>
                </a:solidFill>
              </a:defRPr>
            </a:lvl8pPr>
            <a:lvl9pPr lvl="8" algn="ctr" rtl="0">
              <a:spcBef>
                <a:spcPts val="0"/>
              </a:spcBef>
              <a:spcAft>
                <a:spcPts val="0"/>
              </a:spcAft>
              <a:buClr>
                <a:schemeClr val="accent3"/>
              </a:buClr>
              <a:buSzPts val="1800"/>
              <a:buNone/>
              <a:defRPr sz="1800">
                <a:solidFill>
                  <a:schemeClr val="accent3"/>
                </a:solidFill>
              </a:defRPr>
            </a:lvl9pPr>
          </a:lstStyle>
          <a:p>
            <a:endParaRPr/>
          </a:p>
        </p:txBody>
      </p:sp>
      <p:sp>
        <p:nvSpPr>
          <p:cNvPr id="116" name="Google Shape;116;p5"/>
          <p:cNvSpPr txBox="1">
            <a:spLocks noGrp="1"/>
          </p:cNvSpPr>
          <p:nvPr>
            <p:ph type="subTitle" idx="3"/>
          </p:nvPr>
        </p:nvSpPr>
        <p:spPr>
          <a:xfrm>
            <a:off x="4679439" y="2954850"/>
            <a:ext cx="2580000" cy="1078200"/>
          </a:xfrm>
          <a:prstGeom prst="rect">
            <a:avLst/>
          </a:prstGeom>
        </p:spPr>
        <p:txBody>
          <a:bodyPr spcFirstLastPara="1" wrap="square" lIns="91425" tIns="91425" rIns="91425" bIns="91425" anchor="b" anchorCtr="0">
            <a:normAutofit/>
          </a:bodyPr>
          <a:lstStyle>
            <a:lvl1pPr lvl="0" algn="ctr" rtl="0">
              <a:lnSpc>
                <a:spcPct val="100000"/>
              </a:lnSpc>
              <a:spcBef>
                <a:spcPts val="0"/>
              </a:spcBef>
              <a:spcAft>
                <a:spcPts val="0"/>
              </a:spcAft>
              <a:buClr>
                <a:schemeClr val="dk1"/>
              </a:buClr>
              <a:buSzPts val="1400"/>
              <a:buNone/>
              <a:defRPr sz="1400"/>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17" name="Google Shape;117;p5"/>
          <p:cNvSpPr txBox="1">
            <a:spLocks noGrp="1"/>
          </p:cNvSpPr>
          <p:nvPr>
            <p:ph type="title" idx="4"/>
          </p:nvPr>
        </p:nvSpPr>
        <p:spPr>
          <a:xfrm>
            <a:off x="623400" y="445025"/>
            <a:ext cx="780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sz="3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18" name="Google Shape;118;p5"/>
          <p:cNvSpPr/>
          <p:nvPr/>
        </p:nvSpPr>
        <p:spPr>
          <a:xfrm>
            <a:off x="1478650" y="144800"/>
            <a:ext cx="8152900" cy="1663875"/>
          </a:xfrm>
          <a:custGeom>
            <a:avLst/>
            <a:gdLst/>
            <a:ahLst/>
            <a:cxnLst/>
            <a:rect l="l" t="t" r="r" b="b"/>
            <a:pathLst>
              <a:path w="326116" h="66555" extrusionOk="0">
                <a:moveTo>
                  <a:pt x="0" y="49362"/>
                </a:moveTo>
                <a:cubicBezTo>
                  <a:pt x="7271" y="49172"/>
                  <a:pt x="17134" y="46268"/>
                  <a:pt x="43626" y="48221"/>
                </a:cubicBezTo>
                <a:cubicBezTo>
                  <a:pt x="70118" y="50174"/>
                  <a:pt x="122520" y="66906"/>
                  <a:pt x="158953" y="61079"/>
                </a:cubicBezTo>
                <a:cubicBezTo>
                  <a:pt x="195386" y="55252"/>
                  <a:pt x="254456" y="22905"/>
                  <a:pt x="262225" y="13261"/>
                </a:cubicBezTo>
                <a:cubicBezTo>
                  <a:pt x="269994" y="3617"/>
                  <a:pt x="214942" y="-2076"/>
                  <a:pt x="205566" y="3215"/>
                </a:cubicBezTo>
                <a:cubicBezTo>
                  <a:pt x="196190" y="8506"/>
                  <a:pt x="196993" y="34759"/>
                  <a:pt x="205967" y="45006"/>
                </a:cubicBezTo>
                <a:cubicBezTo>
                  <a:pt x="214941" y="55253"/>
                  <a:pt x="239387" y="72197"/>
                  <a:pt x="259412" y="64696"/>
                </a:cubicBezTo>
                <a:cubicBezTo>
                  <a:pt x="279437" y="57195"/>
                  <a:pt x="314999" y="10783"/>
                  <a:pt x="326116" y="0"/>
                </a:cubicBezTo>
              </a:path>
            </a:pathLst>
          </a:custGeom>
          <a:noFill/>
          <a:ln w="19050" cap="flat" cmpd="sng">
            <a:solidFill>
              <a:schemeClr val="dk2"/>
            </a:solidFill>
            <a:prstDash val="dash"/>
            <a:round/>
            <a:headEnd type="none" w="med" len="med"/>
            <a:tailEnd type="none" w="med" len="med"/>
          </a:ln>
        </p:spPr>
      </p:sp>
      <p:sp>
        <p:nvSpPr>
          <p:cNvPr id="119" name="Google Shape;119;p5"/>
          <p:cNvSpPr/>
          <p:nvPr/>
        </p:nvSpPr>
        <p:spPr>
          <a:xfrm rot="5400000">
            <a:off x="1761526" y="2487776"/>
            <a:ext cx="741954" cy="4569496"/>
          </a:xfrm>
          <a:custGeom>
            <a:avLst/>
            <a:gdLst/>
            <a:ahLst/>
            <a:cxnLst/>
            <a:rect l="l" t="t" r="r" b="b"/>
            <a:pathLst>
              <a:path w="18600" h="104829" extrusionOk="0">
                <a:moveTo>
                  <a:pt x="16360" y="1"/>
                </a:moveTo>
                <a:cubicBezTo>
                  <a:pt x="9962" y="1"/>
                  <a:pt x="4427" y="11283"/>
                  <a:pt x="3561" y="15670"/>
                </a:cubicBezTo>
                <a:cubicBezTo>
                  <a:pt x="1512" y="25875"/>
                  <a:pt x="9370" y="33772"/>
                  <a:pt x="10762" y="43341"/>
                </a:cubicBezTo>
                <a:cubicBezTo>
                  <a:pt x="11936" y="51337"/>
                  <a:pt x="10921" y="59692"/>
                  <a:pt x="7719" y="67132"/>
                </a:cubicBezTo>
                <a:cubicBezTo>
                  <a:pt x="5172" y="73120"/>
                  <a:pt x="1214" y="78750"/>
                  <a:pt x="657" y="85254"/>
                </a:cubicBezTo>
                <a:cubicBezTo>
                  <a:pt x="0" y="93609"/>
                  <a:pt x="9111" y="104590"/>
                  <a:pt x="18560" y="104829"/>
                </a:cubicBezTo>
                <a:lnTo>
                  <a:pt x="18560" y="104829"/>
                </a:lnTo>
                <a:cubicBezTo>
                  <a:pt x="18600" y="104809"/>
                  <a:pt x="18341" y="372"/>
                  <a:pt x="18341" y="372"/>
                </a:cubicBezTo>
                <a:cubicBezTo>
                  <a:pt x="17675" y="118"/>
                  <a:pt x="17013" y="1"/>
                  <a:pt x="1636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5"/>
          <p:cNvSpPr/>
          <p:nvPr/>
        </p:nvSpPr>
        <p:spPr>
          <a:xfrm>
            <a:off x="7807400" y="1287625"/>
            <a:ext cx="313975" cy="363375"/>
          </a:xfrm>
          <a:custGeom>
            <a:avLst/>
            <a:gdLst/>
            <a:ahLst/>
            <a:cxnLst/>
            <a:rect l="l" t="t" r="r" b="b"/>
            <a:pathLst>
              <a:path w="12559" h="14535" extrusionOk="0">
                <a:moveTo>
                  <a:pt x="11221" y="0"/>
                </a:moveTo>
                <a:cubicBezTo>
                  <a:pt x="10880" y="0"/>
                  <a:pt x="10563" y="317"/>
                  <a:pt x="10791" y="727"/>
                </a:cubicBezTo>
                <a:cubicBezTo>
                  <a:pt x="10991" y="1061"/>
                  <a:pt x="11124" y="1394"/>
                  <a:pt x="11158" y="1761"/>
                </a:cubicBezTo>
                <a:cubicBezTo>
                  <a:pt x="11191" y="1895"/>
                  <a:pt x="11191" y="1995"/>
                  <a:pt x="11191" y="2161"/>
                </a:cubicBezTo>
                <a:cubicBezTo>
                  <a:pt x="11024" y="2095"/>
                  <a:pt x="10824" y="1995"/>
                  <a:pt x="10657" y="1928"/>
                </a:cubicBezTo>
                <a:lnTo>
                  <a:pt x="9490" y="1328"/>
                </a:lnTo>
                <a:cubicBezTo>
                  <a:pt x="9385" y="1281"/>
                  <a:pt x="9282" y="1260"/>
                  <a:pt x="9185" y="1260"/>
                </a:cubicBezTo>
                <a:cubicBezTo>
                  <a:pt x="8728" y="1260"/>
                  <a:pt x="8402" y="1733"/>
                  <a:pt x="8623" y="2228"/>
                </a:cubicBezTo>
                <a:cubicBezTo>
                  <a:pt x="8856" y="2729"/>
                  <a:pt x="9123" y="3229"/>
                  <a:pt x="9323" y="3729"/>
                </a:cubicBezTo>
                <a:lnTo>
                  <a:pt x="7822" y="2595"/>
                </a:lnTo>
                <a:cubicBezTo>
                  <a:pt x="7678" y="2490"/>
                  <a:pt x="7523" y="2442"/>
                  <a:pt x="7379" y="2442"/>
                </a:cubicBezTo>
                <a:cubicBezTo>
                  <a:pt x="7021" y="2442"/>
                  <a:pt x="6726" y="2734"/>
                  <a:pt x="6821" y="3162"/>
                </a:cubicBezTo>
                <a:cubicBezTo>
                  <a:pt x="6955" y="3963"/>
                  <a:pt x="7322" y="4663"/>
                  <a:pt x="7789" y="5397"/>
                </a:cubicBezTo>
                <a:cubicBezTo>
                  <a:pt x="7722" y="5330"/>
                  <a:pt x="7689" y="5297"/>
                  <a:pt x="7655" y="5230"/>
                </a:cubicBezTo>
                <a:cubicBezTo>
                  <a:pt x="6855" y="4330"/>
                  <a:pt x="6121" y="3429"/>
                  <a:pt x="5354" y="2495"/>
                </a:cubicBezTo>
                <a:cubicBezTo>
                  <a:pt x="5244" y="2359"/>
                  <a:pt x="5108" y="2301"/>
                  <a:pt x="4970" y="2301"/>
                </a:cubicBezTo>
                <a:cubicBezTo>
                  <a:pt x="4602" y="2301"/>
                  <a:pt x="4223" y="2707"/>
                  <a:pt x="4320" y="3095"/>
                </a:cubicBezTo>
                <a:cubicBezTo>
                  <a:pt x="4720" y="4630"/>
                  <a:pt x="5220" y="6131"/>
                  <a:pt x="5887" y="7599"/>
                </a:cubicBezTo>
                <a:cubicBezTo>
                  <a:pt x="6021" y="7832"/>
                  <a:pt x="6154" y="8132"/>
                  <a:pt x="6288" y="8399"/>
                </a:cubicBezTo>
                <a:cubicBezTo>
                  <a:pt x="6121" y="8166"/>
                  <a:pt x="5887" y="7932"/>
                  <a:pt x="5721" y="7732"/>
                </a:cubicBezTo>
                <a:cubicBezTo>
                  <a:pt x="5220" y="7132"/>
                  <a:pt x="4720" y="6498"/>
                  <a:pt x="4186" y="5931"/>
                </a:cubicBezTo>
                <a:cubicBezTo>
                  <a:pt x="3719" y="5364"/>
                  <a:pt x="3319" y="4797"/>
                  <a:pt x="2618" y="4530"/>
                </a:cubicBezTo>
                <a:cubicBezTo>
                  <a:pt x="2566" y="4515"/>
                  <a:pt x="2514" y="4508"/>
                  <a:pt x="2463" y="4508"/>
                </a:cubicBezTo>
                <a:cubicBezTo>
                  <a:pt x="2061" y="4508"/>
                  <a:pt x="1733" y="4942"/>
                  <a:pt x="1851" y="5297"/>
                </a:cubicBezTo>
                <a:cubicBezTo>
                  <a:pt x="2218" y="6831"/>
                  <a:pt x="2819" y="8333"/>
                  <a:pt x="3486" y="9800"/>
                </a:cubicBezTo>
                <a:cubicBezTo>
                  <a:pt x="3719" y="10334"/>
                  <a:pt x="3986" y="10834"/>
                  <a:pt x="4286" y="11401"/>
                </a:cubicBezTo>
                <a:cubicBezTo>
                  <a:pt x="4153" y="11235"/>
                  <a:pt x="3986" y="11101"/>
                  <a:pt x="3853" y="10934"/>
                </a:cubicBezTo>
                <a:cubicBezTo>
                  <a:pt x="3119" y="10034"/>
                  <a:pt x="2552" y="9066"/>
                  <a:pt x="1651" y="8333"/>
                </a:cubicBezTo>
                <a:cubicBezTo>
                  <a:pt x="1553" y="8262"/>
                  <a:pt x="1454" y="8232"/>
                  <a:pt x="1361" y="8232"/>
                </a:cubicBezTo>
                <a:cubicBezTo>
                  <a:pt x="1011" y="8232"/>
                  <a:pt x="731" y="8657"/>
                  <a:pt x="784" y="9000"/>
                </a:cubicBezTo>
                <a:cubicBezTo>
                  <a:pt x="1017" y="10334"/>
                  <a:pt x="1351" y="11635"/>
                  <a:pt x="1885" y="12902"/>
                </a:cubicBezTo>
                <a:cubicBezTo>
                  <a:pt x="1951" y="13003"/>
                  <a:pt x="2018" y="13269"/>
                  <a:pt x="2051" y="13436"/>
                </a:cubicBezTo>
                <a:cubicBezTo>
                  <a:pt x="1985" y="13403"/>
                  <a:pt x="1885" y="13303"/>
                  <a:pt x="1851" y="13269"/>
                </a:cubicBezTo>
                <a:cubicBezTo>
                  <a:pt x="1351" y="12836"/>
                  <a:pt x="984" y="12335"/>
                  <a:pt x="650" y="11768"/>
                </a:cubicBezTo>
                <a:cubicBezTo>
                  <a:pt x="589" y="11656"/>
                  <a:pt x="499" y="11609"/>
                  <a:pt x="409" y="11609"/>
                </a:cubicBezTo>
                <a:cubicBezTo>
                  <a:pt x="206" y="11609"/>
                  <a:pt x="1" y="11847"/>
                  <a:pt x="117" y="12102"/>
                </a:cubicBezTo>
                <a:cubicBezTo>
                  <a:pt x="484" y="12836"/>
                  <a:pt x="951" y="13603"/>
                  <a:pt x="1618" y="14137"/>
                </a:cubicBezTo>
                <a:cubicBezTo>
                  <a:pt x="1859" y="14341"/>
                  <a:pt x="2223" y="14534"/>
                  <a:pt x="2546" y="14534"/>
                </a:cubicBezTo>
                <a:cubicBezTo>
                  <a:pt x="2803" y="14534"/>
                  <a:pt x="3034" y="14411"/>
                  <a:pt x="3152" y="14070"/>
                </a:cubicBezTo>
                <a:cubicBezTo>
                  <a:pt x="3219" y="13736"/>
                  <a:pt x="3119" y="13436"/>
                  <a:pt x="3019" y="13103"/>
                </a:cubicBezTo>
                <a:cubicBezTo>
                  <a:pt x="2852" y="12602"/>
                  <a:pt x="2718" y="12102"/>
                  <a:pt x="2552" y="11602"/>
                </a:cubicBezTo>
                <a:cubicBezTo>
                  <a:pt x="2485" y="11335"/>
                  <a:pt x="2452" y="11135"/>
                  <a:pt x="2352" y="10901"/>
                </a:cubicBezTo>
                <a:lnTo>
                  <a:pt x="2352" y="10901"/>
                </a:lnTo>
                <a:cubicBezTo>
                  <a:pt x="2652" y="11268"/>
                  <a:pt x="2885" y="11635"/>
                  <a:pt x="3185" y="11968"/>
                </a:cubicBezTo>
                <a:cubicBezTo>
                  <a:pt x="3986" y="12902"/>
                  <a:pt x="4953" y="13603"/>
                  <a:pt x="5887" y="14303"/>
                </a:cubicBezTo>
                <a:cubicBezTo>
                  <a:pt x="5959" y="14361"/>
                  <a:pt x="6043" y="14386"/>
                  <a:pt x="6129" y="14386"/>
                </a:cubicBezTo>
                <a:cubicBezTo>
                  <a:pt x="6443" y="14386"/>
                  <a:pt x="6786" y="14051"/>
                  <a:pt x="6655" y="13736"/>
                </a:cubicBezTo>
                <a:cubicBezTo>
                  <a:pt x="6121" y="12302"/>
                  <a:pt x="5187" y="11001"/>
                  <a:pt x="4553" y="9600"/>
                </a:cubicBezTo>
                <a:cubicBezTo>
                  <a:pt x="4220" y="8833"/>
                  <a:pt x="3953" y="8066"/>
                  <a:pt x="3686" y="7265"/>
                </a:cubicBezTo>
                <a:lnTo>
                  <a:pt x="3686" y="7265"/>
                </a:lnTo>
                <a:lnTo>
                  <a:pt x="5053" y="8900"/>
                </a:lnTo>
                <a:cubicBezTo>
                  <a:pt x="6021" y="10000"/>
                  <a:pt x="6988" y="11135"/>
                  <a:pt x="7889" y="12235"/>
                </a:cubicBezTo>
                <a:cubicBezTo>
                  <a:pt x="8008" y="12354"/>
                  <a:pt x="8150" y="12406"/>
                  <a:pt x="8292" y="12406"/>
                </a:cubicBezTo>
                <a:cubicBezTo>
                  <a:pt x="8627" y="12406"/>
                  <a:pt x="8956" y="12120"/>
                  <a:pt x="8956" y="11768"/>
                </a:cubicBezTo>
                <a:cubicBezTo>
                  <a:pt x="8990" y="10968"/>
                  <a:pt x="8656" y="10301"/>
                  <a:pt x="8289" y="9633"/>
                </a:cubicBezTo>
                <a:cubicBezTo>
                  <a:pt x="7855" y="8933"/>
                  <a:pt x="7489" y="8166"/>
                  <a:pt x="7155" y="7432"/>
                </a:cubicBezTo>
                <a:cubicBezTo>
                  <a:pt x="6855" y="6831"/>
                  <a:pt x="6655" y="6231"/>
                  <a:pt x="6388" y="5631"/>
                </a:cubicBezTo>
                <a:lnTo>
                  <a:pt x="6388" y="5631"/>
                </a:lnTo>
                <a:cubicBezTo>
                  <a:pt x="6555" y="5797"/>
                  <a:pt x="6721" y="5998"/>
                  <a:pt x="6855" y="6164"/>
                </a:cubicBezTo>
                <a:cubicBezTo>
                  <a:pt x="7622" y="6998"/>
                  <a:pt x="8322" y="7966"/>
                  <a:pt x="9357" y="8466"/>
                </a:cubicBezTo>
                <a:cubicBezTo>
                  <a:pt x="9442" y="8505"/>
                  <a:pt x="9541" y="8524"/>
                  <a:pt x="9643" y="8524"/>
                </a:cubicBezTo>
                <a:cubicBezTo>
                  <a:pt x="9980" y="8524"/>
                  <a:pt x="10342" y="8316"/>
                  <a:pt x="10291" y="7932"/>
                </a:cubicBezTo>
                <a:cubicBezTo>
                  <a:pt x="10157" y="6965"/>
                  <a:pt x="9723" y="6131"/>
                  <a:pt x="9190" y="5297"/>
                </a:cubicBezTo>
                <a:lnTo>
                  <a:pt x="8956" y="4930"/>
                </a:lnTo>
                <a:lnTo>
                  <a:pt x="8956" y="4930"/>
                </a:lnTo>
                <a:cubicBezTo>
                  <a:pt x="9290" y="5164"/>
                  <a:pt x="9657" y="5464"/>
                  <a:pt x="9990" y="5731"/>
                </a:cubicBezTo>
                <a:cubicBezTo>
                  <a:pt x="10127" y="5822"/>
                  <a:pt x="10291" y="5878"/>
                  <a:pt x="10452" y="5878"/>
                </a:cubicBezTo>
                <a:cubicBezTo>
                  <a:pt x="10644" y="5878"/>
                  <a:pt x="10830" y="5797"/>
                  <a:pt x="10958" y="5597"/>
                </a:cubicBezTo>
                <a:cubicBezTo>
                  <a:pt x="11291" y="4897"/>
                  <a:pt x="10991" y="4330"/>
                  <a:pt x="10691" y="3663"/>
                </a:cubicBezTo>
                <a:cubicBezTo>
                  <a:pt x="10624" y="3496"/>
                  <a:pt x="10524" y="3362"/>
                  <a:pt x="10491" y="3196"/>
                </a:cubicBezTo>
                <a:lnTo>
                  <a:pt x="10491" y="3196"/>
                </a:lnTo>
                <a:cubicBezTo>
                  <a:pt x="10557" y="3262"/>
                  <a:pt x="10624" y="3296"/>
                  <a:pt x="10691" y="3329"/>
                </a:cubicBezTo>
                <a:cubicBezTo>
                  <a:pt x="10982" y="3495"/>
                  <a:pt x="11338" y="3688"/>
                  <a:pt x="11662" y="3688"/>
                </a:cubicBezTo>
                <a:cubicBezTo>
                  <a:pt x="11857" y="3688"/>
                  <a:pt x="12041" y="3617"/>
                  <a:pt x="12192" y="3429"/>
                </a:cubicBezTo>
                <a:cubicBezTo>
                  <a:pt x="12559" y="2995"/>
                  <a:pt x="12492" y="2328"/>
                  <a:pt x="12392" y="1828"/>
                </a:cubicBezTo>
                <a:cubicBezTo>
                  <a:pt x="12325" y="1261"/>
                  <a:pt x="12025" y="660"/>
                  <a:pt x="11658" y="227"/>
                </a:cubicBezTo>
                <a:cubicBezTo>
                  <a:pt x="11542" y="68"/>
                  <a:pt x="11379" y="0"/>
                  <a:pt x="112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5"/>
          <p:cNvSpPr/>
          <p:nvPr/>
        </p:nvSpPr>
        <p:spPr>
          <a:xfrm rot="-5400000">
            <a:off x="176845" y="4246612"/>
            <a:ext cx="164686" cy="145212"/>
          </a:xfrm>
          <a:custGeom>
            <a:avLst/>
            <a:gdLst/>
            <a:ahLst/>
            <a:cxnLst/>
            <a:rect l="l" t="t" r="r" b="b"/>
            <a:pathLst>
              <a:path w="12136" h="10699" extrusionOk="0">
                <a:moveTo>
                  <a:pt x="6069" y="1"/>
                </a:moveTo>
                <a:cubicBezTo>
                  <a:pt x="3975" y="1"/>
                  <a:pt x="1990" y="1241"/>
                  <a:pt x="1135" y="3296"/>
                </a:cubicBezTo>
                <a:cubicBezTo>
                  <a:pt x="1" y="6041"/>
                  <a:pt x="1294" y="9165"/>
                  <a:pt x="4019" y="10299"/>
                </a:cubicBezTo>
                <a:cubicBezTo>
                  <a:pt x="4682" y="10570"/>
                  <a:pt x="5371" y="10698"/>
                  <a:pt x="6048" y="10698"/>
                </a:cubicBezTo>
                <a:cubicBezTo>
                  <a:pt x="8154" y="10698"/>
                  <a:pt x="10159" y="9456"/>
                  <a:pt x="11001" y="7394"/>
                </a:cubicBezTo>
                <a:cubicBezTo>
                  <a:pt x="12135" y="4669"/>
                  <a:pt x="10842" y="1546"/>
                  <a:pt x="8117" y="412"/>
                </a:cubicBezTo>
                <a:cubicBezTo>
                  <a:pt x="7447" y="133"/>
                  <a:pt x="6752" y="1"/>
                  <a:pt x="606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5"/>
          <p:cNvSpPr/>
          <p:nvPr/>
        </p:nvSpPr>
        <p:spPr>
          <a:xfrm rot="-5400000">
            <a:off x="325902" y="3978191"/>
            <a:ext cx="99485" cy="87705"/>
          </a:xfrm>
          <a:custGeom>
            <a:avLst/>
            <a:gdLst/>
            <a:ahLst/>
            <a:cxnLst/>
            <a:rect l="l" t="t" r="r" b="b"/>
            <a:pathLst>
              <a:path w="12136" h="10699" extrusionOk="0">
                <a:moveTo>
                  <a:pt x="6069" y="1"/>
                </a:moveTo>
                <a:cubicBezTo>
                  <a:pt x="3975" y="1"/>
                  <a:pt x="1990" y="1241"/>
                  <a:pt x="1135" y="3296"/>
                </a:cubicBezTo>
                <a:cubicBezTo>
                  <a:pt x="1" y="6041"/>
                  <a:pt x="1294" y="9165"/>
                  <a:pt x="4019" y="10299"/>
                </a:cubicBezTo>
                <a:cubicBezTo>
                  <a:pt x="4682" y="10570"/>
                  <a:pt x="5371" y="10698"/>
                  <a:pt x="6048" y="10698"/>
                </a:cubicBezTo>
                <a:cubicBezTo>
                  <a:pt x="8154" y="10698"/>
                  <a:pt x="10159" y="9456"/>
                  <a:pt x="11001" y="7394"/>
                </a:cubicBezTo>
                <a:cubicBezTo>
                  <a:pt x="12135" y="4669"/>
                  <a:pt x="10842" y="1546"/>
                  <a:pt x="8117" y="412"/>
                </a:cubicBezTo>
                <a:cubicBezTo>
                  <a:pt x="7447" y="133"/>
                  <a:pt x="6752" y="1"/>
                  <a:pt x="606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5"/>
          <p:cNvSpPr/>
          <p:nvPr/>
        </p:nvSpPr>
        <p:spPr>
          <a:xfrm rot="-5400000">
            <a:off x="8275572" y="3170660"/>
            <a:ext cx="362472" cy="319633"/>
          </a:xfrm>
          <a:custGeom>
            <a:avLst/>
            <a:gdLst/>
            <a:ahLst/>
            <a:cxnLst/>
            <a:rect l="l" t="t" r="r" b="b"/>
            <a:pathLst>
              <a:path w="12136" h="10699" extrusionOk="0">
                <a:moveTo>
                  <a:pt x="6069" y="1"/>
                </a:moveTo>
                <a:cubicBezTo>
                  <a:pt x="3975" y="1"/>
                  <a:pt x="1990" y="1241"/>
                  <a:pt x="1135" y="3296"/>
                </a:cubicBezTo>
                <a:cubicBezTo>
                  <a:pt x="1" y="6041"/>
                  <a:pt x="1294" y="9165"/>
                  <a:pt x="4019" y="10299"/>
                </a:cubicBezTo>
                <a:cubicBezTo>
                  <a:pt x="4682" y="10570"/>
                  <a:pt x="5371" y="10698"/>
                  <a:pt x="6048" y="10698"/>
                </a:cubicBezTo>
                <a:cubicBezTo>
                  <a:pt x="8154" y="10698"/>
                  <a:pt x="10159" y="9456"/>
                  <a:pt x="11001" y="7394"/>
                </a:cubicBezTo>
                <a:cubicBezTo>
                  <a:pt x="12135" y="4669"/>
                  <a:pt x="10842" y="1546"/>
                  <a:pt x="8117" y="412"/>
                </a:cubicBezTo>
                <a:cubicBezTo>
                  <a:pt x="7447" y="133"/>
                  <a:pt x="6752" y="1"/>
                  <a:pt x="606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4" name="Google Shape;124;p5"/>
          <p:cNvGrpSpPr/>
          <p:nvPr/>
        </p:nvGrpSpPr>
        <p:grpSpPr>
          <a:xfrm>
            <a:off x="383200" y="1265898"/>
            <a:ext cx="1501345" cy="1244191"/>
            <a:chOff x="342375" y="1514048"/>
            <a:chExt cx="1501345" cy="1244191"/>
          </a:xfrm>
        </p:grpSpPr>
        <p:grpSp>
          <p:nvGrpSpPr>
            <p:cNvPr id="125" name="Google Shape;125;p5"/>
            <p:cNvGrpSpPr/>
            <p:nvPr/>
          </p:nvGrpSpPr>
          <p:grpSpPr>
            <a:xfrm rot="-5400000">
              <a:off x="553936" y="1302487"/>
              <a:ext cx="1078222" cy="1501345"/>
              <a:chOff x="2436900" y="700925"/>
              <a:chExt cx="667175" cy="929050"/>
            </a:xfrm>
          </p:grpSpPr>
          <p:sp>
            <p:nvSpPr>
              <p:cNvPr id="126" name="Google Shape;126;p5"/>
              <p:cNvSpPr/>
              <p:nvPr/>
            </p:nvSpPr>
            <p:spPr>
              <a:xfrm>
                <a:off x="2476950" y="791850"/>
                <a:ext cx="581275" cy="701350"/>
              </a:xfrm>
              <a:custGeom>
                <a:avLst/>
                <a:gdLst/>
                <a:ahLst/>
                <a:cxnLst/>
                <a:rect l="l" t="t" r="r" b="b"/>
                <a:pathLst>
                  <a:path w="23251" h="28054" extrusionOk="0">
                    <a:moveTo>
                      <a:pt x="11041" y="0"/>
                    </a:moveTo>
                    <a:lnTo>
                      <a:pt x="10875" y="134"/>
                    </a:lnTo>
                    <a:cubicBezTo>
                      <a:pt x="5838" y="3836"/>
                      <a:pt x="0" y="5904"/>
                      <a:pt x="0" y="5904"/>
                    </a:cubicBezTo>
                    <a:cubicBezTo>
                      <a:pt x="3036" y="12242"/>
                      <a:pt x="9907" y="24484"/>
                      <a:pt x="12409" y="28054"/>
                    </a:cubicBezTo>
                    <a:cubicBezTo>
                      <a:pt x="12409" y="28054"/>
                      <a:pt x="17379" y="26252"/>
                      <a:pt x="23250" y="20315"/>
                    </a:cubicBezTo>
                    <a:cubicBezTo>
                      <a:pt x="21716" y="17846"/>
                      <a:pt x="14944" y="6004"/>
                      <a:pt x="11041" y="0"/>
                    </a:cubicBezTo>
                    <a:close/>
                  </a:path>
                </a:pathLst>
              </a:custGeom>
              <a:solidFill>
                <a:schemeClr val="accent5"/>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5"/>
              <p:cNvSpPr/>
              <p:nvPr/>
            </p:nvSpPr>
            <p:spPr>
              <a:xfrm>
                <a:off x="2436900" y="700925"/>
                <a:ext cx="316100" cy="238550"/>
              </a:xfrm>
              <a:custGeom>
                <a:avLst/>
                <a:gdLst/>
                <a:ahLst/>
                <a:cxnLst/>
                <a:rect l="l" t="t" r="r" b="b"/>
                <a:pathLst>
                  <a:path w="12644" h="9542" extrusionOk="0">
                    <a:moveTo>
                      <a:pt x="8791" y="0"/>
                    </a:moveTo>
                    <a:cubicBezTo>
                      <a:pt x="5994" y="0"/>
                      <a:pt x="470" y="2115"/>
                      <a:pt x="101" y="5772"/>
                    </a:cubicBezTo>
                    <a:cubicBezTo>
                      <a:pt x="1" y="6172"/>
                      <a:pt x="601" y="7540"/>
                      <a:pt x="1535" y="9541"/>
                    </a:cubicBezTo>
                    <a:cubicBezTo>
                      <a:pt x="1535" y="9541"/>
                      <a:pt x="7373" y="7473"/>
                      <a:pt x="12443" y="3771"/>
                    </a:cubicBezTo>
                    <a:lnTo>
                      <a:pt x="12643" y="3637"/>
                    </a:lnTo>
                    <a:cubicBezTo>
                      <a:pt x="11342" y="1702"/>
                      <a:pt x="10342" y="368"/>
                      <a:pt x="9975" y="201"/>
                    </a:cubicBezTo>
                    <a:cubicBezTo>
                      <a:pt x="9694" y="66"/>
                      <a:pt x="9285" y="0"/>
                      <a:pt x="8791" y="0"/>
                    </a:cubicBezTo>
                    <a:close/>
                  </a:path>
                </a:pathLst>
              </a:custGeom>
              <a:solidFill>
                <a:schemeClr val="accen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5"/>
              <p:cNvSpPr/>
              <p:nvPr/>
            </p:nvSpPr>
            <p:spPr>
              <a:xfrm>
                <a:off x="2786325" y="1298875"/>
                <a:ext cx="317750" cy="331100"/>
              </a:xfrm>
              <a:custGeom>
                <a:avLst/>
                <a:gdLst/>
                <a:ahLst/>
                <a:cxnLst/>
                <a:rect l="l" t="t" r="r" b="b"/>
                <a:pathLst>
                  <a:path w="12710" h="13244" extrusionOk="0">
                    <a:moveTo>
                      <a:pt x="10842" y="0"/>
                    </a:moveTo>
                    <a:cubicBezTo>
                      <a:pt x="4971" y="5938"/>
                      <a:pt x="1" y="7773"/>
                      <a:pt x="1" y="7773"/>
                    </a:cubicBezTo>
                    <a:cubicBezTo>
                      <a:pt x="368" y="8306"/>
                      <a:pt x="634" y="8707"/>
                      <a:pt x="801" y="8773"/>
                    </a:cubicBezTo>
                    <a:cubicBezTo>
                      <a:pt x="2196" y="9703"/>
                      <a:pt x="8481" y="13243"/>
                      <a:pt x="9954" y="13243"/>
                    </a:cubicBezTo>
                    <a:cubicBezTo>
                      <a:pt x="9961" y="13243"/>
                      <a:pt x="9968" y="13243"/>
                      <a:pt x="9974" y="13243"/>
                    </a:cubicBezTo>
                    <a:cubicBezTo>
                      <a:pt x="11342" y="13243"/>
                      <a:pt x="12376" y="11842"/>
                      <a:pt x="12510" y="11242"/>
                    </a:cubicBezTo>
                    <a:cubicBezTo>
                      <a:pt x="12710" y="10174"/>
                      <a:pt x="12009" y="1602"/>
                      <a:pt x="11075" y="434"/>
                    </a:cubicBezTo>
                    <a:cubicBezTo>
                      <a:pt x="11042" y="367"/>
                      <a:pt x="10975" y="234"/>
                      <a:pt x="10842" y="0"/>
                    </a:cubicBezTo>
                    <a:close/>
                  </a:path>
                </a:pathLst>
              </a:custGeom>
              <a:solidFill>
                <a:schemeClr val="accen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5"/>
              <p:cNvSpPr/>
              <p:nvPr/>
            </p:nvSpPr>
            <p:spPr>
              <a:xfrm>
                <a:off x="2496950" y="811700"/>
                <a:ext cx="283625" cy="192975"/>
              </a:xfrm>
              <a:custGeom>
                <a:avLst/>
                <a:gdLst/>
                <a:ahLst/>
                <a:cxnLst/>
                <a:rect l="l" t="t" r="r" b="b"/>
                <a:pathLst>
                  <a:path w="11345" h="7719" extrusionOk="0">
                    <a:moveTo>
                      <a:pt x="10808" y="741"/>
                    </a:moveTo>
                    <a:cubicBezTo>
                      <a:pt x="10808" y="907"/>
                      <a:pt x="10775" y="1041"/>
                      <a:pt x="10642" y="1208"/>
                    </a:cubicBezTo>
                    <a:cubicBezTo>
                      <a:pt x="10608" y="1274"/>
                      <a:pt x="10542" y="1341"/>
                      <a:pt x="10441" y="1408"/>
                    </a:cubicBezTo>
                    <a:cubicBezTo>
                      <a:pt x="9908" y="1541"/>
                      <a:pt x="9441" y="1841"/>
                      <a:pt x="8940" y="2108"/>
                    </a:cubicBezTo>
                    <a:cubicBezTo>
                      <a:pt x="9608" y="1708"/>
                      <a:pt x="10241" y="1241"/>
                      <a:pt x="10808" y="741"/>
                    </a:cubicBezTo>
                    <a:close/>
                    <a:moveTo>
                      <a:pt x="2479" y="6502"/>
                    </a:moveTo>
                    <a:cubicBezTo>
                      <a:pt x="2381" y="6550"/>
                      <a:pt x="2282" y="6597"/>
                      <a:pt x="2182" y="6643"/>
                    </a:cubicBezTo>
                    <a:lnTo>
                      <a:pt x="2182" y="6643"/>
                    </a:lnTo>
                    <a:cubicBezTo>
                      <a:pt x="2221" y="6623"/>
                      <a:pt x="2261" y="6602"/>
                      <a:pt x="2302" y="6578"/>
                    </a:cubicBezTo>
                    <a:cubicBezTo>
                      <a:pt x="2361" y="6553"/>
                      <a:pt x="2420" y="6527"/>
                      <a:pt x="2479" y="6502"/>
                    </a:cubicBezTo>
                    <a:close/>
                    <a:moveTo>
                      <a:pt x="1912" y="6762"/>
                    </a:moveTo>
                    <a:lnTo>
                      <a:pt x="1912" y="6762"/>
                    </a:lnTo>
                    <a:cubicBezTo>
                      <a:pt x="1611" y="6890"/>
                      <a:pt x="1296" y="7007"/>
                      <a:pt x="968" y="7112"/>
                    </a:cubicBezTo>
                    <a:lnTo>
                      <a:pt x="1235" y="7012"/>
                    </a:lnTo>
                    <a:lnTo>
                      <a:pt x="1602" y="6878"/>
                    </a:lnTo>
                    <a:cubicBezTo>
                      <a:pt x="1715" y="6836"/>
                      <a:pt x="1815" y="6800"/>
                      <a:pt x="1912" y="6762"/>
                    </a:cubicBezTo>
                    <a:close/>
                    <a:moveTo>
                      <a:pt x="10911" y="0"/>
                    </a:moveTo>
                    <a:cubicBezTo>
                      <a:pt x="10867" y="0"/>
                      <a:pt x="10821" y="13"/>
                      <a:pt x="10775" y="40"/>
                    </a:cubicBezTo>
                    <a:cubicBezTo>
                      <a:pt x="9074" y="1174"/>
                      <a:pt x="7439" y="2375"/>
                      <a:pt x="5638" y="3409"/>
                    </a:cubicBezTo>
                    <a:cubicBezTo>
                      <a:pt x="3903" y="4443"/>
                      <a:pt x="2069" y="5511"/>
                      <a:pt x="134" y="6245"/>
                    </a:cubicBezTo>
                    <a:cubicBezTo>
                      <a:pt x="67" y="6278"/>
                      <a:pt x="1" y="6445"/>
                      <a:pt x="134" y="6445"/>
                    </a:cubicBezTo>
                    <a:cubicBezTo>
                      <a:pt x="229" y="6458"/>
                      <a:pt x="323" y="6465"/>
                      <a:pt x="417" y="6465"/>
                    </a:cubicBezTo>
                    <a:cubicBezTo>
                      <a:pt x="1250" y="6465"/>
                      <a:pt x="2050" y="5967"/>
                      <a:pt x="2769" y="5577"/>
                    </a:cubicBezTo>
                    <a:cubicBezTo>
                      <a:pt x="3737" y="5110"/>
                      <a:pt x="4671" y="4577"/>
                      <a:pt x="5638" y="4043"/>
                    </a:cubicBezTo>
                    <a:cubicBezTo>
                      <a:pt x="6505" y="3543"/>
                      <a:pt x="7339" y="3042"/>
                      <a:pt x="8240" y="2509"/>
                    </a:cubicBezTo>
                    <a:lnTo>
                      <a:pt x="8240" y="2509"/>
                    </a:lnTo>
                    <a:cubicBezTo>
                      <a:pt x="7306" y="3076"/>
                      <a:pt x="6405" y="3709"/>
                      <a:pt x="5471" y="4276"/>
                    </a:cubicBezTo>
                    <a:cubicBezTo>
                      <a:pt x="4437" y="4910"/>
                      <a:pt x="3403" y="5544"/>
                      <a:pt x="2269" y="5978"/>
                    </a:cubicBezTo>
                    <a:cubicBezTo>
                      <a:pt x="1602" y="6278"/>
                      <a:pt x="101" y="6545"/>
                      <a:pt x="301" y="7545"/>
                    </a:cubicBezTo>
                    <a:cubicBezTo>
                      <a:pt x="330" y="7632"/>
                      <a:pt x="434" y="7719"/>
                      <a:pt x="548" y="7719"/>
                    </a:cubicBezTo>
                    <a:cubicBezTo>
                      <a:pt x="565" y="7719"/>
                      <a:pt x="583" y="7717"/>
                      <a:pt x="601" y="7712"/>
                    </a:cubicBezTo>
                    <a:cubicBezTo>
                      <a:pt x="2836" y="6878"/>
                      <a:pt x="4904" y="5544"/>
                      <a:pt x="6906" y="4243"/>
                    </a:cubicBezTo>
                    <a:cubicBezTo>
                      <a:pt x="7940" y="3576"/>
                      <a:pt x="8974" y="2942"/>
                      <a:pt x="9941" y="2175"/>
                    </a:cubicBezTo>
                    <a:cubicBezTo>
                      <a:pt x="10141" y="2008"/>
                      <a:pt x="10341" y="1841"/>
                      <a:pt x="10542" y="1608"/>
                    </a:cubicBezTo>
                    <a:cubicBezTo>
                      <a:pt x="10742" y="1541"/>
                      <a:pt x="10942" y="1508"/>
                      <a:pt x="11142" y="1441"/>
                    </a:cubicBezTo>
                    <a:cubicBezTo>
                      <a:pt x="11180" y="1464"/>
                      <a:pt x="11214" y="1473"/>
                      <a:pt x="11240" y="1473"/>
                    </a:cubicBezTo>
                    <a:cubicBezTo>
                      <a:pt x="11329" y="1473"/>
                      <a:pt x="11345" y="1374"/>
                      <a:pt x="11242" y="1374"/>
                    </a:cubicBezTo>
                    <a:lnTo>
                      <a:pt x="10875" y="1374"/>
                    </a:lnTo>
                    <a:cubicBezTo>
                      <a:pt x="10908" y="1341"/>
                      <a:pt x="10942" y="1274"/>
                      <a:pt x="10942" y="1208"/>
                    </a:cubicBezTo>
                    <a:cubicBezTo>
                      <a:pt x="11109" y="907"/>
                      <a:pt x="11309" y="540"/>
                      <a:pt x="11175" y="207"/>
                    </a:cubicBezTo>
                    <a:cubicBezTo>
                      <a:pt x="11127" y="86"/>
                      <a:pt x="11026" y="0"/>
                      <a:pt x="109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5"/>
              <p:cNvSpPr/>
              <p:nvPr/>
            </p:nvSpPr>
            <p:spPr>
              <a:xfrm>
                <a:off x="2512800" y="831200"/>
                <a:ext cx="295225" cy="186650"/>
              </a:xfrm>
              <a:custGeom>
                <a:avLst/>
                <a:gdLst/>
                <a:ahLst/>
                <a:cxnLst/>
                <a:rect l="l" t="t" r="r" b="b"/>
                <a:pathLst>
                  <a:path w="11809" h="7466" extrusionOk="0">
                    <a:moveTo>
                      <a:pt x="10248" y="0"/>
                    </a:moveTo>
                    <a:cubicBezTo>
                      <a:pt x="10209" y="0"/>
                      <a:pt x="10169" y="19"/>
                      <a:pt x="10141" y="61"/>
                    </a:cubicBezTo>
                    <a:cubicBezTo>
                      <a:pt x="9807" y="261"/>
                      <a:pt x="9474" y="494"/>
                      <a:pt x="9240" y="828"/>
                    </a:cubicBezTo>
                    <a:cubicBezTo>
                      <a:pt x="9156" y="940"/>
                      <a:pt x="9238" y="1077"/>
                      <a:pt x="9365" y="1077"/>
                    </a:cubicBezTo>
                    <a:cubicBezTo>
                      <a:pt x="9389" y="1077"/>
                      <a:pt x="9414" y="1072"/>
                      <a:pt x="9441" y="1061"/>
                    </a:cubicBezTo>
                    <a:cubicBezTo>
                      <a:pt x="9641" y="961"/>
                      <a:pt x="9908" y="795"/>
                      <a:pt x="10141" y="761"/>
                    </a:cubicBezTo>
                    <a:cubicBezTo>
                      <a:pt x="10208" y="694"/>
                      <a:pt x="10341" y="694"/>
                      <a:pt x="10475" y="694"/>
                    </a:cubicBezTo>
                    <a:cubicBezTo>
                      <a:pt x="10341" y="1462"/>
                      <a:pt x="6138" y="4230"/>
                      <a:pt x="5638" y="4497"/>
                    </a:cubicBezTo>
                    <a:cubicBezTo>
                      <a:pt x="4804" y="4998"/>
                      <a:pt x="3903" y="5498"/>
                      <a:pt x="3003" y="5965"/>
                    </a:cubicBezTo>
                    <a:cubicBezTo>
                      <a:pt x="2569" y="6198"/>
                      <a:pt x="2035" y="6465"/>
                      <a:pt x="1568" y="6632"/>
                    </a:cubicBezTo>
                    <a:cubicBezTo>
                      <a:pt x="1101" y="6799"/>
                      <a:pt x="601" y="6932"/>
                      <a:pt x="167" y="7132"/>
                    </a:cubicBezTo>
                    <a:cubicBezTo>
                      <a:pt x="0" y="7199"/>
                      <a:pt x="134" y="7466"/>
                      <a:pt x="301" y="7466"/>
                    </a:cubicBezTo>
                    <a:cubicBezTo>
                      <a:pt x="901" y="7466"/>
                      <a:pt x="1502" y="7166"/>
                      <a:pt x="2002" y="6966"/>
                    </a:cubicBezTo>
                    <a:cubicBezTo>
                      <a:pt x="2502" y="6699"/>
                      <a:pt x="3003" y="6465"/>
                      <a:pt x="3470" y="6198"/>
                    </a:cubicBezTo>
                    <a:cubicBezTo>
                      <a:pt x="4604" y="5598"/>
                      <a:pt x="5671" y="4964"/>
                      <a:pt x="6772" y="4330"/>
                    </a:cubicBezTo>
                    <a:cubicBezTo>
                      <a:pt x="7806" y="3663"/>
                      <a:pt x="8840" y="2996"/>
                      <a:pt x="9807" y="2262"/>
                    </a:cubicBezTo>
                    <a:cubicBezTo>
                      <a:pt x="10274" y="1829"/>
                      <a:pt x="11809" y="795"/>
                      <a:pt x="10775" y="61"/>
                    </a:cubicBezTo>
                    <a:cubicBezTo>
                      <a:pt x="10719" y="19"/>
                      <a:pt x="10657" y="0"/>
                      <a:pt x="10597" y="0"/>
                    </a:cubicBezTo>
                    <a:cubicBezTo>
                      <a:pt x="10513" y="0"/>
                      <a:pt x="10433" y="36"/>
                      <a:pt x="10375" y="94"/>
                    </a:cubicBezTo>
                    <a:cubicBezTo>
                      <a:pt x="10355" y="36"/>
                      <a:pt x="10302" y="0"/>
                      <a:pt x="102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5"/>
              <p:cNvSpPr/>
              <p:nvPr/>
            </p:nvSpPr>
            <p:spPr>
              <a:xfrm>
                <a:off x="2736475" y="1231275"/>
                <a:ext cx="289075" cy="190350"/>
              </a:xfrm>
              <a:custGeom>
                <a:avLst/>
                <a:gdLst/>
                <a:ahLst/>
                <a:cxnLst/>
                <a:rect l="l" t="t" r="r" b="b"/>
                <a:pathLst>
                  <a:path w="11563" h="7614" extrusionOk="0">
                    <a:moveTo>
                      <a:pt x="11116" y="0"/>
                    </a:moveTo>
                    <a:cubicBezTo>
                      <a:pt x="11042" y="0"/>
                      <a:pt x="10965" y="30"/>
                      <a:pt x="10901" y="103"/>
                    </a:cubicBezTo>
                    <a:cubicBezTo>
                      <a:pt x="9300" y="1637"/>
                      <a:pt x="7565" y="3071"/>
                      <a:pt x="5697" y="4272"/>
                    </a:cubicBezTo>
                    <a:cubicBezTo>
                      <a:pt x="4797" y="4839"/>
                      <a:pt x="3863" y="5440"/>
                      <a:pt x="2895" y="5940"/>
                    </a:cubicBezTo>
                    <a:cubicBezTo>
                      <a:pt x="2462" y="6174"/>
                      <a:pt x="1961" y="6440"/>
                      <a:pt x="1461" y="6674"/>
                    </a:cubicBezTo>
                    <a:cubicBezTo>
                      <a:pt x="994" y="6941"/>
                      <a:pt x="460" y="7108"/>
                      <a:pt x="60" y="7441"/>
                    </a:cubicBezTo>
                    <a:cubicBezTo>
                      <a:pt x="0" y="7501"/>
                      <a:pt x="47" y="7613"/>
                      <a:pt x="129" y="7613"/>
                    </a:cubicBezTo>
                    <a:cubicBezTo>
                      <a:pt x="139" y="7613"/>
                      <a:pt x="149" y="7611"/>
                      <a:pt x="160" y="7608"/>
                    </a:cubicBezTo>
                    <a:cubicBezTo>
                      <a:pt x="660" y="7575"/>
                      <a:pt x="1161" y="7274"/>
                      <a:pt x="1594" y="7074"/>
                    </a:cubicBezTo>
                    <a:cubicBezTo>
                      <a:pt x="2095" y="6841"/>
                      <a:pt x="2562" y="6607"/>
                      <a:pt x="3029" y="6340"/>
                    </a:cubicBezTo>
                    <a:cubicBezTo>
                      <a:pt x="4029" y="5807"/>
                      <a:pt x="5030" y="5240"/>
                      <a:pt x="5997" y="4606"/>
                    </a:cubicBezTo>
                    <a:cubicBezTo>
                      <a:pt x="7865" y="3405"/>
                      <a:pt x="9667" y="2004"/>
                      <a:pt x="11335" y="469"/>
                    </a:cubicBezTo>
                    <a:cubicBezTo>
                      <a:pt x="11562" y="292"/>
                      <a:pt x="11349" y="0"/>
                      <a:pt x="1111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5"/>
              <p:cNvSpPr/>
              <p:nvPr/>
            </p:nvSpPr>
            <p:spPr>
              <a:xfrm>
                <a:off x="2754650" y="1261075"/>
                <a:ext cx="284450" cy="190100"/>
              </a:xfrm>
              <a:custGeom>
                <a:avLst/>
                <a:gdLst/>
                <a:ahLst/>
                <a:cxnLst/>
                <a:rect l="l" t="t" r="r" b="b"/>
                <a:pathLst>
                  <a:path w="11378" h="7604" extrusionOk="0">
                    <a:moveTo>
                      <a:pt x="11160" y="1"/>
                    </a:moveTo>
                    <a:cubicBezTo>
                      <a:pt x="11128" y="1"/>
                      <a:pt x="11098" y="14"/>
                      <a:pt x="11075" y="45"/>
                    </a:cubicBezTo>
                    <a:cubicBezTo>
                      <a:pt x="9473" y="1579"/>
                      <a:pt x="7806" y="3047"/>
                      <a:pt x="5971" y="4281"/>
                    </a:cubicBezTo>
                    <a:cubicBezTo>
                      <a:pt x="5104" y="4915"/>
                      <a:pt x="4170" y="5482"/>
                      <a:pt x="3269" y="6049"/>
                    </a:cubicBezTo>
                    <a:cubicBezTo>
                      <a:pt x="2302" y="6583"/>
                      <a:pt x="1301" y="7216"/>
                      <a:pt x="167" y="7383"/>
                    </a:cubicBezTo>
                    <a:cubicBezTo>
                      <a:pt x="33" y="7383"/>
                      <a:pt x="0" y="7583"/>
                      <a:pt x="167" y="7583"/>
                    </a:cubicBezTo>
                    <a:cubicBezTo>
                      <a:pt x="275" y="7597"/>
                      <a:pt x="381" y="7603"/>
                      <a:pt x="486" y="7603"/>
                    </a:cubicBezTo>
                    <a:cubicBezTo>
                      <a:pt x="1416" y="7603"/>
                      <a:pt x="2223" y="7106"/>
                      <a:pt x="3002" y="6716"/>
                    </a:cubicBezTo>
                    <a:cubicBezTo>
                      <a:pt x="4070" y="6116"/>
                      <a:pt x="5070" y="5482"/>
                      <a:pt x="6004" y="4815"/>
                    </a:cubicBezTo>
                    <a:cubicBezTo>
                      <a:pt x="7939" y="3480"/>
                      <a:pt x="9740" y="1979"/>
                      <a:pt x="11275" y="245"/>
                    </a:cubicBezTo>
                    <a:cubicBezTo>
                      <a:pt x="11377" y="142"/>
                      <a:pt x="11263" y="1"/>
                      <a:pt x="1116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5"/>
              <p:cNvSpPr/>
              <p:nvPr/>
            </p:nvSpPr>
            <p:spPr>
              <a:xfrm>
                <a:off x="2744850" y="1240600"/>
                <a:ext cx="289350" cy="188500"/>
              </a:xfrm>
              <a:custGeom>
                <a:avLst/>
                <a:gdLst/>
                <a:ahLst/>
                <a:cxnLst/>
                <a:rect l="l" t="t" r="r" b="b"/>
                <a:pathLst>
                  <a:path w="11574" h="7540" extrusionOk="0">
                    <a:moveTo>
                      <a:pt x="11230" y="0"/>
                    </a:moveTo>
                    <a:cubicBezTo>
                      <a:pt x="11176" y="0"/>
                      <a:pt x="11118" y="18"/>
                      <a:pt x="11066" y="63"/>
                    </a:cubicBezTo>
                    <a:cubicBezTo>
                      <a:pt x="7897" y="3199"/>
                      <a:pt x="4128" y="5467"/>
                      <a:pt x="92" y="7368"/>
                    </a:cubicBezTo>
                    <a:cubicBezTo>
                      <a:pt x="1" y="7399"/>
                      <a:pt x="48" y="7539"/>
                      <a:pt x="158" y="7539"/>
                    </a:cubicBezTo>
                    <a:cubicBezTo>
                      <a:pt x="168" y="7539"/>
                      <a:pt x="180" y="7538"/>
                      <a:pt x="192" y="7535"/>
                    </a:cubicBezTo>
                    <a:cubicBezTo>
                      <a:pt x="4362" y="5934"/>
                      <a:pt x="8098" y="3299"/>
                      <a:pt x="11367" y="297"/>
                    </a:cubicBezTo>
                    <a:cubicBezTo>
                      <a:pt x="11574" y="219"/>
                      <a:pt x="11419" y="0"/>
                      <a:pt x="112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5"/>
              <p:cNvSpPr/>
              <p:nvPr/>
            </p:nvSpPr>
            <p:spPr>
              <a:xfrm>
                <a:off x="2755825" y="1251825"/>
                <a:ext cx="284075" cy="186675"/>
              </a:xfrm>
              <a:custGeom>
                <a:avLst/>
                <a:gdLst/>
                <a:ahLst/>
                <a:cxnLst/>
                <a:rect l="l" t="t" r="r" b="b"/>
                <a:pathLst>
                  <a:path w="11363" h="7467" extrusionOk="0">
                    <a:moveTo>
                      <a:pt x="11040" y="1"/>
                    </a:moveTo>
                    <a:cubicBezTo>
                      <a:pt x="10981" y="1"/>
                      <a:pt x="10918" y="24"/>
                      <a:pt x="10861" y="81"/>
                    </a:cubicBezTo>
                    <a:cubicBezTo>
                      <a:pt x="7592" y="2916"/>
                      <a:pt x="3923" y="5285"/>
                      <a:pt x="86" y="7286"/>
                    </a:cubicBezTo>
                    <a:cubicBezTo>
                      <a:pt x="1" y="7315"/>
                      <a:pt x="62" y="7467"/>
                      <a:pt x="124" y="7467"/>
                    </a:cubicBezTo>
                    <a:cubicBezTo>
                      <a:pt x="134" y="7467"/>
                      <a:pt x="144" y="7462"/>
                      <a:pt x="153" y="7453"/>
                    </a:cubicBezTo>
                    <a:cubicBezTo>
                      <a:pt x="4223" y="5685"/>
                      <a:pt x="7892" y="3250"/>
                      <a:pt x="11161" y="348"/>
                    </a:cubicBezTo>
                    <a:cubicBezTo>
                      <a:pt x="11363" y="222"/>
                      <a:pt x="11222" y="1"/>
                      <a:pt x="110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5"/>
              <p:cNvSpPr/>
              <p:nvPr/>
            </p:nvSpPr>
            <p:spPr>
              <a:xfrm>
                <a:off x="2749625" y="1330025"/>
                <a:ext cx="182125" cy="122325"/>
              </a:xfrm>
              <a:custGeom>
                <a:avLst/>
                <a:gdLst/>
                <a:ahLst/>
                <a:cxnLst/>
                <a:rect l="l" t="t" r="r" b="b"/>
                <a:pathLst>
                  <a:path w="7285" h="4893" extrusionOk="0">
                    <a:moveTo>
                      <a:pt x="7125" y="1"/>
                    </a:moveTo>
                    <a:cubicBezTo>
                      <a:pt x="7098" y="1"/>
                      <a:pt x="7068" y="7"/>
                      <a:pt x="7039" y="22"/>
                    </a:cubicBezTo>
                    <a:cubicBezTo>
                      <a:pt x="6005" y="956"/>
                      <a:pt x="5004" y="1890"/>
                      <a:pt x="3837" y="2691"/>
                    </a:cubicBezTo>
                    <a:cubicBezTo>
                      <a:pt x="3270" y="3124"/>
                      <a:pt x="2669" y="3491"/>
                      <a:pt x="2002" y="3691"/>
                    </a:cubicBezTo>
                    <a:cubicBezTo>
                      <a:pt x="1702" y="3791"/>
                      <a:pt x="1369" y="3891"/>
                      <a:pt x="1102" y="4025"/>
                    </a:cubicBezTo>
                    <a:cubicBezTo>
                      <a:pt x="801" y="4158"/>
                      <a:pt x="368" y="4192"/>
                      <a:pt x="168" y="4458"/>
                    </a:cubicBezTo>
                    <a:cubicBezTo>
                      <a:pt x="1" y="4625"/>
                      <a:pt x="168" y="4859"/>
                      <a:pt x="368" y="4892"/>
                    </a:cubicBezTo>
                    <a:cubicBezTo>
                      <a:pt x="668" y="4892"/>
                      <a:pt x="1035" y="4659"/>
                      <a:pt x="1335" y="4525"/>
                    </a:cubicBezTo>
                    <a:cubicBezTo>
                      <a:pt x="1635" y="4358"/>
                      <a:pt x="1936" y="4192"/>
                      <a:pt x="2202" y="3991"/>
                    </a:cubicBezTo>
                    <a:cubicBezTo>
                      <a:pt x="2770" y="3558"/>
                      <a:pt x="3437" y="3224"/>
                      <a:pt x="4004" y="2857"/>
                    </a:cubicBezTo>
                    <a:cubicBezTo>
                      <a:pt x="5171" y="2123"/>
                      <a:pt x="6305" y="1290"/>
                      <a:pt x="7206" y="189"/>
                    </a:cubicBezTo>
                    <a:cubicBezTo>
                      <a:pt x="7284" y="85"/>
                      <a:pt x="7220" y="1"/>
                      <a:pt x="71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5"/>
              <p:cNvSpPr/>
              <p:nvPr/>
            </p:nvSpPr>
            <p:spPr>
              <a:xfrm>
                <a:off x="2667900" y="969950"/>
                <a:ext cx="218525" cy="328550"/>
              </a:xfrm>
              <a:custGeom>
                <a:avLst/>
                <a:gdLst/>
                <a:ahLst/>
                <a:cxnLst/>
                <a:rect l="l" t="t" r="r" b="b"/>
                <a:pathLst>
                  <a:path w="8741" h="13142" extrusionOk="0">
                    <a:moveTo>
                      <a:pt x="1802" y="1416"/>
                    </a:moveTo>
                    <a:cubicBezTo>
                      <a:pt x="1936" y="1416"/>
                      <a:pt x="2069" y="1449"/>
                      <a:pt x="2202" y="1516"/>
                    </a:cubicBezTo>
                    <a:cubicBezTo>
                      <a:pt x="2303" y="1549"/>
                      <a:pt x="2436" y="1616"/>
                      <a:pt x="2569" y="1716"/>
                    </a:cubicBezTo>
                    <a:cubicBezTo>
                      <a:pt x="2269" y="1749"/>
                      <a:pt x="2036" y="1916"/>
                      <a:pt x="1802" y="2149"/>
                    </a:cubicBezTo>
                    <a:lnTo>
                      <a:pt x="1802" y="1582"/>
                    </a:lnTo>
                    <a:lnTo>
                      <a:pt x="1802" y="1416"/>
                    </a:lnTo>
                    <a:close/>
                    <a:moveTo>
                      <a:pt x="3149" y="3292"/>
                    </a:moveTo>
                    <a:cubicBezTo>
                      <a:pt x="3186" y="3292"/>
                      <a:pt x="3220" y="3317"/>
                      <a:pt x="3237" y="3350"/>
                    </a:cubicBezTo>
                    <a:cubicBezTo>
                      <a:pt x="3203" y="3384"/>
                      <a:pt x="3136" y="3450"/>
                      <a:pt x="3203" y="3517"/>
                    </a:cubicBezTo>
                    <a:cubicBezTo>
                      <a:pt x="3237" y="4118"/>
                      <a:pt x="3470" y="4718"/>
                      <a:pt x="3737" y="5285"/>
                    </a:cubicBezTo>
                    <a:lnTo>
                      <a:pt x="4604" y="7287"/>
                    </a:lnTo>
                    <a:cubicBezTo>
                      <a:pt x="4704" y="7553"/>
                      <a:pt x="4804" y="7754"/>
                      <a:pt x="4904" y="8020"/>
                    </a:cubicBezTo>
                    <a:cubicBezTo>
                      <a:pt x="4104" y="6719"/>
                      <a:pt x="3470" y="5252"/>
                      <a:pt x="3103" y="3784"/>
                    </a:cubicBezTo>
                    <a:cubicBezTo>
                      <a:pt x="3103" y="3717"/>
                      <a:pt x="2970" y="3417"/>
                      <a:pt x="3036" y="3384"/>
                    </a:cubicBezTo>
                    <a:cubicBezTo>
                      <a:pt x="3070" y="3317"/>
                      <a:pt x="3111" y="3292"/>
                      <a:pt x="3149" y="3292"/>
                    </a:cubicBezTo>
                    <a:close/>
                    <a:moveTo>
                      <a:pt x="2724" y="2524"/>
                    </a:moveTo>
                    <a:cubicBezTo>
                      <a:pt x="2767" y="2524"/>
                      <a:pt x="2816" y="2532"/>
                      <a:pt x="2870" y="2550"/>
                    </a:cubicBezTo>
                    <a:cubicBezTo>
                      <a:pt x="2903" y="2550"/>
                      <a:pt x="2936" y="2583"/>
                      <a:pt x="2970" y="2616"/>
                    </a:cubicBezTo>
                    <a:cubicBezTo>
                      <a:pt x="2903" y="2616"/>
                      <a:pt x="2770" y="2650"/>
                      <a:pt x="2703" y="2750"/>
                    </a:cubicBezTo>
                    <a:cubicBezTo>
                      <a:pt x="2202" y="3184"/>
                      <a:pt x="2536" y="4051"/>
                      <a:pt x="2703" y="4551"/>
                    </a:cubicBezTo>
                    <a:cubicBezTo>
                      <a:pt x="3136" y="6119"/>
                      <a:pt x="3870" y="7687"/>
                      <a:pt x="4804" y="9054"/>
                    </a:cubicBezTo>
                    <a:cubicBezTo>
                      <a:pt x="5205" y="9588"/>
                      <a:pt x="5605" y="10055"/>
                      <a:pt x="6039" y="10556"/>
                    </a:cubicBezTo>
                    <a:cubicBezTo>
                      <a:pt x="6039" y="10589"/>
                      <a:pt x="6039" y="10589"/>
                      <a:pt x="6072" y="10622"/>
                    </a:cubicBezTo>
                    <a:cubicBezTo>
                      <a:pt x="5038" y="9922"/>
                      <a:pt x="4304" y="8521"/>
                      <a:pt x="3737" y="7487"/>
                    </a:cubicBezTo>
                    <a:cubicBezTo>
                      <a:pt x="3203" y="6553"/>
                      <a:pt x="2636" y="5519"/>
                      <a:pt x="2269" y="4418"/>
                    </a:cubicBezTo>
                    <a:cubicBezTo>
                      <a:pt x="2136" y="3917"/>
                      <a:pt x="2102" y="3384"/>
                      <a:pt x="2369" y="2917"/>
                    </a:cubicBezTo>
                    <a:cubicBezTo>
                      <a:pt x="2424" y="2698"/>
                      <a:pt x="2524" y="2524"/>
                      <a:pt x="2724" y="2524"/>
                    </a:cubicBezTo>
                    <a:close/>
                    <a:moveTo>
                      <a:pt x="5094" y="5138"/>
                    </a:moveTo>
                    <a:cubicBezTo>
                      <a:pt x="5708" y="6089"/>
                      <a:pt x="6228" y="7125"/>
                      <a:pt x="6572" y="8221"/>
                    </a:cubicBezTo>
                    <a:cubicBezTo>
                      <a:pt x="6772" y="8788"/>
                      <a:pt x="6906" y="9388"/>
                      <a:pt x="7039" y="9988"/>
                    </a:cubicBezTo>
                    <a:cubicBezTo>
                      <a:pt x="7073" y="10189"/>
                      <a:pt x="7106" y="10389"/>
                      <a:pt x="7139" y="10622"/>
                    </a:cubicBezTo>
                    <a:cubicBezTo>
                      <a:pt x="6973" y="9755"/>
                      <a:pt x="6706" y="8921"/>
                      <a:pt x="6405" y="8087"/>
                    </a:cubicBezTo>
                    <a:cubicBezTo>
                      <a:pt x="6021" y="7081"/>
                      <a:pt x="5584" y="6075"/>
                      <a:pt x="5094" y="5138"/>
                    </a:cubicBezTo>
                    <a:close/>
                    <a:moveTo>
                      <a:pt x="1135" y="2149"/>
                    </a:moveTo>
                    <a:cubicBezTo>
                      <a:pt x="1135" y="2650"/>
                      <a:pt x="1235" y="3217"/>
                      <a:pt x="1369" y="3751"/>
                    </a:cubicBezTo>
                    <a:cubicBezTo>
                      <a:pt x="1369" y="4118"/>
                      <a:pt x="1435" y="4518"/>
                      <a:pt x="1535" y="4885"/>
                    </a:cubicBezTo>
                    <a:cubicBezTo>
                      <a:pt x="1936" y="6453"/>
                      <a:pt x="2703" y="8054"/>
                      <a:pt x="3603" y="9421"/>
                    </a:cubicBezTo>
                    <a:cubicBezTo>
                      <a:pt x="4070" y="10089"/>
                      <a:pt x="4604" y="10756"/>
                      <a:pt x="5138" y="11356"/>
                    </a:cubicBezTo>
                    <a:lnTo>
                      <a:pt x="5171" y="11389"/>
                    </a:lnTo>
                    <a:cubicBezTo>
                      <a:pt x="5071" y="11289"/>
                      <a:pt x="4971" y="11223"/>
                      <a:pt x="4904" y="11189"/>
                    </a:cubicBezTo>
                    <a:lnTo>
                      <a:pt x="4871" y="11123"/>
                    </a:lnTo>
                    <a:cubicBezTo>
                      <a:pt x="4771" y="11056"/>
                      <a:pt x="4704" y="10956"/>
                      <a:pt x="4604" y="10856"/>
                    </a:cubicBezTo>
                    <a:cubicBezTo>
                      <a:pt x="4304" y="10522"/>
                      <a:pt x="4037" y="10222"/>
                      <a:pt x="3770" y="9888"/>
                    </a:cubicBezTo>
                    <a:cubicBezTo>
                      <a:pt x="3603" y="9622"/>
                      <a:pt x="3437" y="9355"/>
                      <a:pt x="3270" y="9088"/>
                    </a:cubicBezTo>
                    <a:cubicBezTo>
                      <a:pt x="2569" y="7854"/>
                      <a:pt x="1969" y="6519"/>
                      <a:pt x="1469" y="5185"/>
                    </a:cubicBezTo>
                    <a:cubicBezTo>
                      <a:pt x="1268" y="4284"/>
                      <a:pt x="1102" y="3384"/>
                      <a:pt x="1102" y="2483"/>
                    </a:cubicBezTo>
                    <a:cubicBezTo>
                      <a:pt x="1102" y="2383"/>
                      <a:pt x="1102" y="2283"/>
                      <a:pt x="1135" y="2149"/>
                    </a:cubicBezTo>
                    <a:close/>
                    <a:moveTo>
                      <a:pt x="1580" y="1"/>
                    </a:moveTo>
                    <a:cubicBezTo>
                      <a:pt x="1340" y="1"/>
                      <a:pt x="1087" y="117"/>
                      <a:pt x="935" y="248"/>
                    </a:cubicBezTo>
                    <a:cubicBezTo>
                      <a:pt x="668" y="448"/>
                      <a:pt x="468" y="715"/>
                      <a:pt x="334" y="1015"/>
                    </a:cubicBezTo>
                    <a:cubicBezTo>
                      <a:pt x="1" y="1416"/>
                      <a:pt x="1" y="2183"/>
                      <a:pt x="1" y="2616"/>
                    </a:cubicBezTo>
                    <a:cubicBezTo>
                      <a:pt x="1" y="3384"/>
                      <a:pt x="134" y="4118"/>
                      <a:pt x="301" y="4851"/>
                    </a:cubicBezTo>
                    <a:cubicBezTo>
                      <a:pt x="501" y="5619"/>
                      <a:pt x="801" y="6419"/>
                      <a:pt x="1135" y="7186"/>
                    </a:cubicBezTo>
                    <a:cubicBezTo>
                      <a:pt x="1435" y="7887"/>
                      <a:pt x="1735" y="8587"/>
                      <a:pt x="2102" y="9255"/>
                    </a:cubicBezTo>
                    <a:cubicBezTo>
                      <a:pt x="2503" y="9955"/>
                      <a:pt x="3103" y="10556"/>
                      <a:pt x="3603" y="11189"/>
                    </a:cubicBezTo>
                    <a:cubicBezTo>
                      <a:pt x="4104" y="11756"/>
                      <a:pt x="4604" y="12424"/>
                      <a:pt x="5271" y="12790"/>
                    </a:cubicBezTo>
                    <a:cubicBezTo>
                      <a:pt x="5575" y="13012"/>
                      <a:pt x="5971" y="13141"/>
                      <a:pt x="6363" y="13141"/>
                    </a:cubicBezTo>
                    <a:cubicBezTo>
                      <a:pt x="6444" y="13141"/>
                      <a:pt x="6525" y="13135"/>
                      <a:pt x="6606" y="13124"/>
                    </a:cubicBezTo>
                    <a:lnTo>
                      <a:pt x="6973" y="13124"/>
                    </a:lnTo>
                    <a:cubicBezTo>
                      <a:pt x="7606" y="13024"/>
                      <a:pt x="8073" y="12524"/>
                      <a:pt x="8273" y="11923"/>
                    </a:cubicBezTo>
                    <a:cubicBezTo>
                      <a:pt x="8407" y="11556"/>
                      <a:pt x="8440" y="11256"/>
                      <a:pt x="8474" y="10922"/>
                    </a:cubicBezTo>
                    <a:cubicBezTo>
                      <a:pt x="8740" y="9455"/>
                      <a:pt x="8273" y="7920"/>
                      <a:pt x="7740" y="6519"/>
                    </a:cubicBezTo>
                    <a:cubicBezTo>
                      <a:pt x="7039" y="4751"/>
                      <a:pt x="6239" y="2950"/>
                      <a:pt x="4804" y="1616"/>
                    </a:cubicBezTo>
                    <a:cubicBezTo>
                      <a:pt x="4137" y="1015"/>
                      <a:pt x="3337" y="548"/>
                      <a:pt x="2469" y="248"/>
                    </a:cubicBezTo>
                    <a:cubicBezTo>
                      <a:pt x="2303" y="215"/>
                      <a:pt x="2136" y="115"/>
                      <a:pt x="1936" y="115"/>
                    </a:cubicBezTo>
                    <a:cubicBezTo>
                      <a:pt x="1831" y="34"/>
                      <a:pt x="1707" y="1"/>
                      <a:pt x="158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 name="Google Shape;137;p5"/>
            <p:cNvGrpSpPr/>
            <p:nvPr/>
          </p:nvGrpSpPr>
          <p:grpSpPr>
            <a:xfrm rot="3498430">
              <a:off x="811223" y="2435989"/>
              <a:ext cx="132379" cy="348680"/>
              <a:chOff x="4670175" y="1180125"/>
              <a:chExt cx="66725" cy="175750"/>
            </a:xfrm>
          </p:grpSpPr>
          <p:sp>
            <p:nvSpPr>
              <p:cNvPr id="138" name="Google Shape;138;p5"/>
              <p:cNvSpPr/>
              <p:nvPr/>
            </p:nvSpPr>
            <p:spPr>
              <a:xfrm>
                <a:off x="4670175" y="1180125"/>
                <a:ext cx="23375" cy="175750"/>
              </a:xfrm>
              <a:custGeom>
                <a:avLst/>
                <a:gdLst/>
                <a:ahLst/>
                <a:cxnLst/>
                <a:rect l="l" t="t" r="r" b="b"/>
                <a:pathLst>
                  <a:path w="935" h="7030" extrusionOk="0">
                    <a:moveTo>
                      <a:pt x="561" y="1"/>
                    </a:moveTo>
                    <a:cubicBezTo>
                      <a:pt x="466" y="1"/>
                      <a:pt x="367" y="59"/>
                      <a:pt x="367" y="180"/>
                    </a:cubicBezTo>
                    <a:cubicBezTo>
                      <a:pt x="267" y="1281"/>
                      <a:pt x="234" y="2382"/>
                      <a:pt x="201" y="3483"/>
                    </a:cubicBezTo>
                    <a:cubicBezTo>
                      <a:pt x="167" y="4017"/>
                      <a:pt x="167" y="4550"/>
                      <a:pt x="100" y="5117"/>
                    </a:cubicBezTo>
                    <a:cubicBezTo>
                      <a:pt x="67" y="5651"/>
                      <a:pt x="0" y="6218"/>
                      <a:pt x="100" y="6785"/>
                    </a:cubicBezTo>
                    <a:cubicBezTo>
                      <a:pt x="156" y="6933"/>
                      <a:pt x="304" y="7030"/>
                      <a:pt x="447" y="7030"/>
                    </a:cubicBezTo>
                    <a:cubicBezTo>
                      <a:pt x="562" y="7030"/>
                      <a:pt x="675" y="6967"/>
                      <a:pt x="734" y="6819"/>
                    </a:cubicBezTo>
                    <a:cubicBezTo>
                      <a:pt x="901" y="6285"/>
                      <a:pt x="868" y="5718"/>
                      <a:pt x="901" y="5151"/>
                    </a:cubicBezTo>
                    <a:cubicBezTo>
                      <a:pt x="901" y="4617"/>
                      <a:pt x="934" y="4017"/>
                      <a:pt x="901" y="3483"/>
                    </a:cubicBezTo>
                    <a:cubicBezTo>
                      <a:pt x="901" y="2349"/>
                      <a:pt x="868" y="1281"/>
                      <a:pt x="734" y="147"/>
                    </a:cubicBezTo>
                    <a:cubicBezTo>
                      <a:pt x="734" y="51"/>
                      <a:pt x="649" y="1"/>
                      <a:pt x="5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5"/>
              <p:cNvSpPr/>
              <p:nvPr/>
            </p:nvSpPr>
            <p:spPr>
              <a:xfrm>
                <a:off x="4714375" y="1203700"/>
                <a:ext cx="22525" cy="150675"/>
              </a:xfrm>
              <a:custGeom>
                <a:avLst/>
                <a:gdLst/>
                <a:ahLst/>
                <a:cxnLst/>
                <a:rect l="l" t="t" r="r" b="b"/>
                <a:pathLst>
                  <a:path w="901" h="6027" extrusionOk="0">
                    <a:moveTo>
                      <a:pt x="268" y="0"/>
                    </a:moveTo>
                    <a:cubicBezTo>
                      <a:pt x="173" y="0"/>
                      <a:pt x="83" y="67"/>
                      <a:pt x="100" y="205"/>
                    </a:cubicBezTo>
                    <a:cubicBezTo>
                      <a:pt x="134" y="1172"/>
                      <a:pt x="134" y="2073"/>
                      <a:pt x="134" y="3040"/>
                    </a:cubicBezTo>
                    <a:cubicBezTo>
                      <a:pt x="134" y="3941"/>
                      <a:pt x="0" y="4942"/>
                      <a:pt x="167" y="5876"/>
                    </a:cubicBezTo>
                    <a:cubicBezTo>
                      <a:pt x="221" y="5966"/>
                      <a:pt x="353" y="6027"/>
                      <a:pt x="469" y="6027"/>
                    </a:cubicBezTo>
                    <a:cubicBezTo>
                      <a:pt x="567" y="6027"/>
                      <a:pt x="652" y="5983"/>
                      <a:pt x="667" y="5876"/>
                    </a:cubicBezTo>
                    <a:cubicBezTo>
                      <a:pt x="901" y="4942"/>
                      <a:pt x="801" y="3941"/>
                      <a:pt x="734" y="3040"/>
                    </a:cubicBezTo>
                    <a:cubicBezTo>
                      <a:pt x="667" y="2073"/>
                      <a:pt x="601" y="1105"/>
                      <a:pt x="467" y="171"/>
                    </a:cubicBezTo>
                    <a:cubicBezTo>
                      <a:pt x="451" y="59"/>
                      <a:pt x="357" y="0"/>
                      <a:pt x="2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 name="Google Shape;140;p5"/>
            <p:cNvGrpSpPr/>
            <p:nvPr/>
          </p:nvGrpSpPr>
          <p:grpSpPr>
            <a:xfrm rot="2555100">
              <a:off x="1411293" y="1604956"/>
              <a:ext cx="363360" cy="242976"/>
              <a:chOff x="5153850" y="1150039"/>
              <a:chExt cx="326100" cy="218061"/>
            </a:xfrm>
          </p:grpSpPr>
          <p:sp>
            <p:nvSpPr>
              <p:cNvPr id="141" name="Google Shape;141;p5"/>
              <p:cNvSpPr/>
              <p:nvPr/>
            </p:nvSpPr>
            <p:spPr>
              <a:xfrm>
                <a:off x="5252272" y="1150039"/>
                <a:ext cx="40945" cy="53387"/>
              </a:xfrm>
              <a:custGeom>
                <a:avLst/>
                <a:gdLst/>
                <a:ahLst/>
                <a:cxnLst/>
                <a:rect l="l" t="t" r="r" b="b"/>
                <a:pathLst>
                  <a:path w="1402" h="1828" extrusionOk="0">
                    <a:moveTo>
                      <a:pt x="501" y="0"/>
                    </a:moveTo>
                    <a:cubicBezTo>
                      <a:pt x="401" y="0"/>
                      <a:pt x="334" y="0"/>
                      <a:pt x="267" y="34"/>
                    </a:cubicBezTo>
                    <a:cubicBezTo>
                      <a:pt x="234" y="34"/>
                      <a:pt x="201" y="67"/>
                      <a:pt x="201" y="67"/>
                    </a:cubicBezTo>
                    <a:cubicBezTo>
                      <a:pt x="167" y="67"/>
                      <a:pt x="100" y="100"/>
                      <a:pt x="100" y="134"/>
                    </a:cubicBezTo>
                    <a:cubicBezTo>
                      <a:pt x="100" y="200"/>
                      <a:pt x="167" y="234"/>
                      <a:pt x="201" y="234"/>
                    </a:cubicBezTo>
                    <a:lnTo>
                      <a:pt x="267" y="234"/>
                    </a:lnTo>
                    <a:cubicBezTo>
                      <a:pt x="334" y="234"/>
                      <a:pt x="367" y="234"/>
                      <a:pt x="434" y="267"/>
                    </a:cubicBezTo>
                    <a:cubicBezTo>
                      <a:pt x="501" y="267"/>
                      <a:pt x="534" y="267"/>
                      <a:pt x="567" y="301"/>
                    </a:cubicBezTo>
                    <a:cubicBezTo>
                      <a:pt x="601" y="301"/>
                      <a:pt x="668" y="367"/>
                      <a:pt x="701" y="367"/>
                    </a:cubicBezTo>
                    <a:cubicBezTo>
                      <a:pt x="734" y="401"/>
                      <a:pt x="768" y="401"/>
                      <a:pt x="768" y="434"/>
                    </a:cubicBezTo>
                    <a:cubicBezTo>
                      <a:pt x="768" y="434"/>
                      <a:pt x="834" y="434"/>
                      <a:pt x="834" y="467"/>
                    </a:cubicBezTo>
                    <a:cubicBezTo>
                      <a:pt x="800" y="460"/>
                      <a:pt x="765" y="456"/>
                      <a:pt x="729" y="456"/>
                    </a:cubicBezTo>
                    <a:cubicBezTo>
                      <a:pt x="460" y="456"/>
                      <a:pt x="189" y="673"/>
                      <a:pt x="100" y="968"/>
                    </a:cubicBezTo>
                    <a:cubicBezTo>
                      <a:pt x="0" y="1368"/>
                      <a:pt x="167" y="1735"/>
                      <a:pt x="501" y="1802"/>
                    </a:cubicBezTo>
                    <a:cubicBezTo>
                      <a:pt x="547" y="1819"/>
                      <a:pt x="594" y="1827"/>
                      <a:pt x="643" y="1827"/>
                    </a:cubicBezTo>
                    <a:cubicBezTo>
                      <a:pt x="876" y="1827"/>
                      <a:pt x="1124" y="1633"/>
                      <a:pt x="1235" y="1301"/>
                    </a:cubicBezTo>
                    <a:cubicBezTo>
                      <a:pt x="1401" y="1001"/>
                      <a:pt x="1368" y="834"/>
                      <a:pt x="1368" y="734"/>
                    </a:cubicBezTo>
                    <a:cubicBezTo>
                      <a:pt x="1368" y="701"/>
                      <a:pt x="1368" y="601"/>
                      <a:pt x="1335" y="567"/>
                    </a:cubicBezTo>
                    <a:cubicBezTo>
                      <a:pt x="1335" y="534"/>
                      <a:pt x="1268" y="434"/>
                      <a:pt x="1268" y="401"/>
                    </a:cubicBezTo>
                    <a:cubicBezTo>
                      <a:pt x="1235" y="367"/>
                      <a:pt x="1201" y="267"/>
                      <a:pt x="1168" y="234"/>
                    </a:cubicBezTo>
                    <a:cubicBezTo>
                      <a:pt x="1101" y="200"/>
                      <a:pt x="1068" y="134"/>
                      <a:pt x="1001" y="100"/>
                    </a:cubicBezTo>
                    <a:cubicBezTo>
                      <a:pt x="934" y="67"/>
                      <a:pt x="868" y="67"/>
                      <a:pt x="834" y="34"/>
                    </a:cubicBezTo>
                    <a:cubicBezTo>
                      <a:pt x="768" y="34"/>
                      <a:pt x="701" y="0"/>
                      <a:pt x="6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5"/>
              <p:cNvSpPr/>
              <p:nvPr/>
            </p:nvSpPr>
            <p:spPr>
              <a:xfrm>
                <a:off x="5403262" y="1191919"/>
                <a:ext cx="39982" cy="54292"/>
              </a:xfrm>
              <a:custGeom>
                <a:avLst/>
                <a:gdLst/>
                <a:ahLst/>
                <a:cxnLst/>
                <a:rect l="l" t="t" r="r" b="b"/>
                <a:pathLst>
                  <a:path w="1369" h="1859" extrusionOk="0">
                    <a:moveTo>
                      <a:pt x="501" y="1"/>
                    </a:moveTo>
                    <a:cubicBezTo>
                      <a:pt x="401" y="1"/>
                      <a:pt x="334" y="1"/>
                      <a:pt x="268" y="34"/>
                    </a:cubicBezTo>
                    <a:cubicBezTo>
                      <a:pt x="234" y="34"/>
                      <a:pt x="201" y="101"/>
                      <a:pt x="201" y="101"/>
                    </a:cubicBezTo>
                    <a:cubicBezTo>
                      <a:pt x="168" y="101"/>
                      <a:pt x="101" y="134"/>
                      <a:pt x="101" y="167"/>
                    </a:cubicBezTo>
                    <a:cubicBezTo>
                      <a:pt x="101" y="201"/>
                      <a:pt x="168" y="268"/>
                      <a:pt x="201" y="268"/>
                    </a:cubicBezTo>
                    <a:lnTo>
                      <a:pt x="268" y="268"/>
                    </a:lnTo>
                    <a:cubicBezTo>
                      <a:pt x="334" y="268"/>
                      <a:pt x="368" y="268"/>
                      <a:pt x="434" y="301"/>
                    </a:cubicBezTo>
                    <a:cubicBezTo>
                      <a:pt x="501" y="301"/>
                      <a:pt x="534" y="301"/>
                      <a:pt x="568" y="334"/>
                    </a:cubicBezTo>
                    <a:cubicBezTo>
                      <a:pt x="601" y="334"/>
                      <a:pt x="668" y="368"/>
                      <a:pt x="701" y="368"/>
                    </a:cubicBezTo>
                    <a:cubicBezTo>
                      <a:pt x="735" y="434"/>
                      <a:pt x="768" y="434"/>
                      <a:pt x="768" y="468"/>
                    </a:cubicBezTo>
                    <a:cubicBezTo>
                      <a:pt x="768" y="468"/>
                      <a:pt x="835" y="468"/>
                      <a:pt x="835" y="501"/>
                    </a:cubicBezTo>
                    <a:cubicBezTo>
                      <a:pt x="800" y="493"/>
                      <a:pt x="765" y="490"/>
                      <a:pt x="730" y="490"/>
                    </a:cubicBezTo>
                    <a:cubicBezTo>
                      <a:pt x="461" y="490"/>
                      <a:pt x="189" y="706"/>
                      <a:pt x="101" y="1001"/>
                    </a:cubicBezTo>
                    <a:cubicBezTo>
                      <a:pt x="1" y="1368"/>
                      <a:pt x="168" y="1769"/>
                      <a:pt x="501" y="1835"/>
                    </a:cubicBezTo>
                    <a:cubicBezTo>
                      <a:pt x="543" y="1851"/>
                      <a:pt x="587" y="1859"/>
                      <a:pt x="631" y="1859"/>
                    </a:cubicBezTo>
                    <a:cubicBezTo>
                      <a:pt x="868" y="1859"/>
                      <a:pt x="1123" y="1644"/>
                      <a:pt x="1235" y="1335"/>
                    </a:cubicBezTo>
                    <a:cubicBezTo>
                      <a:pt x="1368" y="968"/>
                      <a:pt x="1368" y="801"/>
                      <a:pt x="1368" y="768"/>
                    </a:cubicBezTo>
                    <a:cubicBezTo>
                      <a:pt x="1368" y="735"/>
                      <a:pt x="1368" y="634"/>
                      <a:pt x="1335" y="601"/>
                    </a:cubicBezTo>
                    <a:cubicBezTo>
                      <a:pt x="1335" y="568"/>
                      <a:pt x="1268" y="468"/>
                      <a:pt x="1268" y="434"/>
                    </a:cubicBezTo>
                    <a:cubicBezTo>
                      <a:pt x="1235" y="401"/>
                      <a:pt x="1202" y="301"/>
                      <a:pt x="1135" y="268"/>
                    </a:cubicBezTo>
                    <a:cubicBezTo>
                      <a:pt x="1102" y="234"/>
                      <a:pt x="1068" y="167"/>
                      <a:pt x="1001" y="134"/>
                    </a:cubicBezTo>
                    <a:cubicBezTo>
                      <a:pt x="935" y="101"/>
                      <a:pt x="868" y="101"/>
                      <a:pt x="835" y="34"/>
                    </a:cubicBezTo>
                    <a:cubicBezTo>
                      <a:pt x="768" y="34"/>
                      <a:pt x="701" y="1"/>
                      <a:pt x="6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5"/>
              <p:cNvSpPr/>
              <p:nvPr/>
            </p:nvSpPr>
            <p:spPr>
              <a:xfrm>
                <a:off x="5375675" y="1274425"/>
                <a:ext cx="104275" cy="93675"/>
              </a:xfrm>
              <a:custGeom>
                <a:avLst/>
                <a:gdLst/>
                <a:ahLst/>
                <a:cxnLst/>
                <a:rect l="l" t="t" r="r" b="b"/>
                <a:pathLst>
                  <a:path w="4171" h="3747" extrusionOk="0">
                    <a:moveTo>
                      <a:pt x="2047" y="0"/>
                    </a:moveTo>
                    <a:cubicBezTo>
                      <a:pt x="1240" y="0"/>
                      <a:pt x="521" y="553"/>
                      <a:pt x="301" y="1379"/>
                    </a:cubicBezTo>
                    <a:cubicBezTo>
                      <a:pt x="1" y="2379"/>
                      <a:pt x="568" y="3380"/>
                      <a:pt x="1568" y="3680"/>
                    </a:cubicBezTo>
                    <a:cubicBezTo>
                      <a:pt x="1735" y="3725"/>
                      <a:pt x="1902" y="3746"/>
                      <a:pt x="2065" y="3746"/>
                    </a:cubicBezTo>
                    <a:cubicBezTo>
                      <a:pt x="2883" y="3746"/>
                      <a:pt x="3620" y="3213"/>
                      <a:pt x="3870" y="2379"/>
                    </a:cubicBezTo>
                    <a:cubicBezTo>
                      <a:pt x="4170" y="1379"/>
                      <a:pt x="3570" y="378"/>
                      <a:pt x="2569" y="78"/>
                    </a:cubicBezTo>
                    <a:cubicBezTo>
                      <a:pt x="2394" y="25"/>
                      <a:pt x="2218" y="0"/>
                      <a:pt x="20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5"/>
              <p:cNvSpPr/>
              <p:nvPr/>
            </p:nvSpPr>
            <p:spPr>
              <a:xfrm>
                <a:off x="5153850" y="1213000"/>
                <a:ext cx="104275" cy="93675"/>
              </a:xfrm>
              <a:custGeom>
                <a:avLst/>
                <a:gdLst/>
                <a:ahLst/>
                <a:cxnLst/>
                <a:rect l="l" t="t" r="r" b="b"/>
                <a:pathLst>
                  <a:path w="4171" h="3747" extrusionOk="0">
                    <a:moveTo>
                      <a:pt x="2072" y="1"/>
                    </a:moveTo>
                    <a:cubicBezTo>
                      <a:pt x="1254" y="1"/>
                      <a:pt x="518" y="533"/>
                      <a:pt x="267" y="1367"/>
                    </a:cubicBezTo>
                    <a:cubicBezTo>
                      <a:pt x="1" y="2368"/>
                      <a:pt x="568" y="3369"/>
                      <a:pt x="1568" y="3669"/>
                    </a:cubicBezTo>
                    <a:cubicBezTo>
                      <a:pt x="1744" y="3721"/>
                      <a:pt x="1919" y="3746"/>
                      <a:pt x="2091" y="3746"/>
                    </a:cubicBezTo>
                    <a:cubicBezTo>
                      <a:pt x="2898" y="3746"/>
                      <a:pt x="3622" y="3193"/>
                      <a:pt x="3870" y="2368"/>
                    </a:cubicBezTo>
                    <a:cubicBezTo>
                      <a:pt x="4170" y="1367"/>
                      <a:pt x="3570" y="367"/>
                      <a:pt x="2569" y="66"/>
                    </a:cubicBezTo>
                    <a:cubicBezTo>
                      <a:pt x="2402" y="22"/>
                      <a:pt x="2235" y="1"/>
                      <a:pt x="207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5"/>
              <p:cNvSpPr/>
              <p:nvPr/>
            </p:nvSpPr>
            <p:spPr>
              <a:xfrm>
                <a:off x="5298065" y="1210405"/>
                <a:ext cx="73071" cy="64017"/>
              </a:xfrm>
              <a:custGeom>
                <a:avLst/>
                <a:gdLst/>
                <a:ahLst/>
                <a:cxnLst/>
                <a:rect l="l" t="t" r="r" b="b"/>
                <a:pathLst>
                  <a:path w="2502" h="2192" extrusionOk="0">
                    <a:moveTo>
                      <a:pt x="474" y="0"/>
                    </a:moveTo>
                    <a:cubicBezTo>
                      <a:pt x="449" y="0"/>
                      <a:pt x="414" y="11"/>
                      <a:pt x="367" y="35"/>
                    </a:cubicBezTo>
                    <a:cubicBezTo>
                      <a:pt x="350" y="26"/>
                      <a:pt x="332" y="22"/>
                      <a:pt x="312" y="22"/>
                    </a:cubicBezTo>
                    <a:cubicBezTo>
                      <a:pt x="255" y="22"/>
                      <a:pt x="192" y="60"/>
                      <a:pt x="167" y="135"/>
                    </a:cubicBezTo>
                    <a:cubicBezTo>
                      <a:pt x="34" y="468"/>
                      <a:pt x="0" y="835"/>
                      <a:pt x="34" y="1202"/>
                    </a:cubicBezTo>
                    <a:cubicBezTo>
                      <a:pt x="67" y="1402"/>
                      <a:pt x="167" y="1636"/>
                      <a:pt x="300" y="1803"/>
                    </a:cubicBezTo>
                    <a:cubicBezTo>
                      <a:pt x="400" y="2003"/>
                      <a:pt x="667" y="2136"/>
                      <a:pt x="867" y="2170"/>
                    </a:cubicBezTo>
                    <a:cubicBezTo>
                      <a:pt x="950" y="2183"/>
                      <a:pt x="1045" y="2192"/>
                      <a:pt x="1141" y="2192"/>
                    </a:cubicBezTo>
                    <a:cubicBezTo>
                      <a:pt x="1277" y="2192"/>
                      <a:pt x="1417" y="2175"/>
                      <a:pt x="1535" y="2136"/>
                    </a:cubicBezTo>
                    <a:cubicBezTo>
                      <a:pt x="1801" y="2036"/>
                      <a:pt x="1968" y="1936"/>
                      <a:pt x="2102" y="1769"/>
                    </a:cubicBezTo>
                    <a:cubicBezTo>
                      <a:pt x="2335" y="1436"/>
                      <a:pt x="2469" y="1102"/>
                      <a:pt x="2502" y="702"/>
                    </a:cubicBezTo>
                    <a:cubicBezTo>
                      <a:pt x="2502" y="635"/>
                      <a:pt x="2469" y="569"/>
                      <a:pt x="2435" y="535"/>
                    </a:cubicBezTo>
                    <a:cubicBezTo>
                      <a:pt x="2394" y="521"/>
                      <a:pt x="2358" y="513"/>
                      <a:pt x="2326" y="513"/>
                    </a:cubicBezTo>
                    <a:cubicBezTo>
                      <a:pt x="2280" y="513"/>
                      <a:pt x="2241" y="529"/>
                      <a:pt x="2202" y="569"/>
                    </a:cubicBezTo>
                    <a:cubicBezTo>
                      <a:pt x="2035" y="835"/>
                      <a:pt x="1868" y="1136"/>
                      <a:pt x="1668" y="1302"/>
                    </a:cubicBezTo>
                    <a:cubicBezTo>
                      <a:pt x="1513" y="1432"/>
                      <a:pt x="1378" y="1481"/>
                      <a:pt x="1201" y="1481"/>
                    </a:cubicBezTo>
                    <a:cubicBezTo>
                      <a:pt x="1149" y="1481"/>
                      <a:pt x="1094" y="1477"/>
                      <a:pt x="1034" y="1469"/>
                    </a:cubicBezTo>
                    <a:cubicBezTo>
                      <a:pt x="834" y="1436"/>
                      <a:pt x="701" y="1302"/>
                      <a:pt x="634" y="1002"/>
                    </a:cubicBezTo>
                    <a:cubicBezTo>
                      <a:pt x="601" y="702"/>
                      <a:pt x="534" y="435"/>
                      <a:pt x="534" y="102"/>
                    </a:cubicBezTo>
                    <a:cubicBezTo>
                      <a:pt x="534" y="37"/>
                      <a:pt x="520" y="0"/>
                      <a:pt x="4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634"/>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alphaModFix/>
          </a:blip>
          <a:stretch>
            <a:fillRect/>
          </a:stretch>
        </a:blipFill>
        <a:effectLst/>
      </p:bgPr>
    </p:bg>
    <p:spTree>
      <p:nvGrpSpPr>
        <p:cNvPr id="1" name="Shape 146"/>
        <p:cNvGrpSpPr/>
        <p:nvPr/>
      </p:nvGrpSpPr>
      <p:grpSpPr>
        <a:xfrm>
          <a:off x="0" y="0"/>
          <a:ext cx="0" cy="0"/>
          <a:chOff x="0" y="0"/>
          <a:chExt cx="0" cy="0"/>
        </a:xfrm>
      </p:grpSpPr>
      <p:sp>
        <p:nvSpPr>
          <p:cNvPr id="147" name="Google Shape;147;p6"/>
          <p:cNvSpPr txBox="1">
            <a:spLocks noGrp="1"/>
          </p:cNvSpPr>
          <p:nvPr>
            <p:ph type="title"/>
          </p:nvPr>
        </p:nvSpPr>
        <p:spPr>
          <a:xfrm>
            <a:off x="623400" y="445025"/>
            <a:ext cx="780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sz="3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48" name="Google Shape;148;p6"/>
          <p:cNvSpPr/>
          <p:nvPr/>
        </p:nvSpPr>
        <p:spPr>
          <a:xfrm rot="10800000">
            <a:off x="8120285" y="2346175"/>
            <a:ext cx="1264340" cy="3524526"/>
          </a:xfrm>
          <a:custGeom>
            <a:avLst/>
            <a:gdLst/>
            <a:ahLst/>
            <a:cxnLst/>
            <a:rect l="l" t="t" r="r" b="b"/>
            <a:pathLst>
              <a:path w="32605" h="90891" extrusionOk="0">
                <a:moveTo>
                  <a:pt x="0" y="1"/>
                </a:moveTo>
                <a:lnTo>
                  <a:pt x="0" y="90890"/>
                </a:lnTo>
                <a:cubicBezTo>
                  <a:pt x="7361" y="89757"/>
                  <a:pt x="16312" y="85062"/>
                  <a:pt x="19893" y="78557"/>
                </a:cubicBezTo>
                <a:cubicBezTo>
                  <a:pt x="23454" y="72032"/>
                  <a:pt x="23792" y="63836"/>
                  <a:pt x="20788" y="57033"/>
                </a:cubicBezTo>
                <a:cubicBezTo>
                  <a:pt x="18640" y="52239"/>
                  <a:pt x="15039" y="48260"/>
                  <a:pt x="12453" y="43705"/>
                </a:cubicBezTo>
                <a:cubicBezTo>
                  <a:pt x="9887" y="39130"/>
                  <a:pt x="8415" y="33341"/>
                  <a:pt x="10941" y="28746"/>
                </a:cubicBezTo>
                <a:cubicBezTo>
                  <a:pt x="12871" y="25205"/>
                  <a:pt x="16690" y="23176"/>
                  <a:pt x="20311" y="21445"/>
                </a:cubicBezTo>
                <a:cubicBezTo>
                  <a:pt x="23971" y="19734"/>
                  <a:pt x="27830" y="18023"/>
                  <a:pt x="30217" y="14761"/>
                </a:cubicBezTo>
                <a:cubicBezTo>
                  <a:pt x="32604" y="11538"/>
                  <a:pt x="29780" y="2189"/>
                  <a:pt x="26398" y="20"/>
                </a:cubicBezTo>
                <a:lnTo>
                  <a:pt x="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6"/>
          <p:cNvSpPr/>
          <p:nvPr/>
        </p:nvSpPr>
        <p:spPr>
          <a:xfrm>
            <a:off x="8551313" y="2346167"/>
            <a:ext cx="462351" cy="407605"/>
          </a:xfrm>
          <a:custGeom>
            <a:avLst/>
            <a:gdLst/>
            <a:ahLst/>
            <a:cxnLst/>
            <a:rect l="l" t="t" r="r" b="b"/>
            <a:pathLst>
              <a:path w="12136" h="10699" extrusionOk="0">
                <a:moveTo>
                  <a:pt x="6069" y="1"/>
                </a:moveTo>
                <a:cubicBezTo>
                  <a:pt x="3975" y="1"/>
                  <a:pt x="1990" y="1241"/>
                  <a:pt x="1135" y="3296"/>
                </a:cubicBezTo>
                <a:cubicBezTo>
                  <a:pt x="1" y="6041"/>
                  <a:pt x="1294" y="9165"/>
                  <a:pt x="4019" y="10299"/>
                </a:cubicBezTo>
                <a:cubicBezTo>
                  <a:pt x="4682" y="10570"/>
                  <a:pt x="5371" y="10698"/>
                  <a:pt x="6048" y="10698"/>
                </a:cubicBezTo>
                <a:cubicBezTo>
                  <a:pt x="8154" y="10698"/>
                  <a:pt x="10159" y="9456"/>
                  <a:pt x="11001" y="7394"/>
                </a:cubicBezTo>
                <a:cubicBezTo>
                  <a:pt x="12135" y="4669"/>
                  <a:pt x="10842" y="1546"/>
                  <a:pt x="8117" y="412"/>
                </a:cubicBezTo>
                <a:cubicBezTo>
                  <a:pt x="7447" y="133"/>
                  <a:pt x="6752" y="1"/>
                  <a:pt x="606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6"/>
          <p:cNvSpPr/>
          <p:nvPr/>
        </p:nvSpPr>
        <p:spPr>
          <a:xfrm>
            <a:off x="333372" y="4592744"/>
            <a:ext cx="215141" cy="189693"/>
          </a:xfrm>
          <a:custGeom>
            <a:avLst/>
            <a:gdLst/>
            <a:ahLst/>
            <a:cxnLst/>
            <a:rect l="l" t="t" r="r" b="b"/>
            <a:pathLst>
              <a:path w="12136" h="10699" extrusionOk="0">
                <a:moveTo>
                  <a:pt x="6069" y="1"/>
                </a:moveTo>
                <a:cubicBezTo>
                  <a:pt x="3975" y="1"/>
                  <a:pt x="1990" y="1241"/>
                  <a:pt x="1135" y="3296"/>
                </a:cubicBezTo>
                <a:cubicBezTo>
                  <a:pt x="1" y="6041"/>
                  <a:pt x="1294" y="9165"/>
                  <a:pt x="4019" y="10299"/>
                </a:cubicBezTo>
                <a:cubicBezTo>
                  <a:pt x="4682" y="10570"/>
                  <a:pt x="5371" y="10698"/>
                  <a:pt x="6048" y="10698"/>
                </a:cubicBezTo>
                <a:cubicBezTo>
                  <a:pt x="8154" y="10698"/>
                  <a:pt x="10159" y="9456"/>
                  <a:pt x="11001" y="7394"/>
                </a:cubicBezTo>
                <a:cubicBezTo>
                  <a:pt x="12135" y="4669"/>
                  <a:pt x="10842" y="1546"/>
                  <a:pt x="8117" y="412"/>
                </a:cubicBezTo>
                <a:cubicBezTo>
                  <a:pt x="7447" y="133"/>
                  <a:pt x="6752" y="1"/>
                  <a:pt x="606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6"/>
          <p:cNvSpPr/>
          <p:nvPr/>
        </p:nvSpPr>
        <p:spPr>
          <a:xfrm>
            <a:off x="449038" y="4446321"/>
            <a:ext cx="99485" cy="87705"/>
          </a:xfrm>
          <a:custGeom>
            <a:avLst/>
            <a:gdLst/>
            <a:ahLst/>
            <a:cxnLst/>
            <a:rect l="l" t="t" r="r" b="b"/>
            <a:pathLst>
              <a:path w="12136" h="10699" extrusionOk="0">
                <a:moveTo>
                  <a:pt x="6069" y="1"/>
                </a:moveTo>
                <a:cubicBezTo>
                  <a:pt x="3975" y="1"/>
                  <a:pt x="1990" y="1241"/>
                  <a:pt x="1135" y="3296"/>
                </a:cubicBezTo>
                <a:cubicBezTo>
                  <a:pt x="1" y="6041"/>
                  <a:pt x="1294" y="9165"/>
                  <a:pt x="4019" y="10299"/>
                </a:cubicBezTo>
                <a:cubicBezTo>
                  <a:pt x="4682" y="10570"/>
                  <a:pt x="5371" y="10698"/>
                  <a:pt x="6048" y="10698"/>
                </a:cubicBezTo>
                <a:cubicBezTo>
                  <a:pt x="8154" y="10698"/>
                  <a:pt x="10159" y="9456"/>
                  <a:pt x="11001" y="7394"/>
                </a:cubicBezTo>
                <a:cubicBezTo>
                  <a:pt x="12135" y="4669"/>
                  <a:pt x="10842" y="1546"/>
                  <a:pt x="8117" y="412"/>
                </a:cubicBezTo>
                <a:cubicBezTo>
                  <a:pt x="7447" y="133"/>
                  <a:pt x="6752" y="1"/>
                  <a:pt x="606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6"/>
          <p:cNvSpPr/>
          <p:nvPr/>
        </p:nvSpPr>
        <p:spPr>
          <a:xfrm rot="232572">
            <a:off x="-175527" y="24909"/>
            <a:ext cx="918289" cy="5364033"/>
          </a:xfrm>
          <a:custGeom>
            <a:avLst/>
            <a:gdLst/>
            <a:ahLst/>
            <a:cxnLst/>
            <a:rect l="l" t="t" r="r" b="b"/>
            <a:pathLst>
              <a:path w="36732" h="214564" extrusionOk="0">
                <a:moveTo>
                  <a:pt x="14454" y="0"/>
                </a:moveTo>
                <a:cubicBezTo>
                  <a:pt x="12984" y="10561"/>
                  <a:pt x="4361" y="47392"/>
                  <a:pt x="5631" y="63367"/>
                </a:cubicBezTo>
                <a:cubicBezTo>
                  <a:pt x="6901" y="79342"/>
                  <a:pt x="16927" y="83687"/>
                  <a:pt x="22074" y="95852"/>
                </a:cubicBezTo>
                <a:cubicBezTo>
                  <a:pt x="27221" y="108017"/>
                  <a:pt x="38183" y="125463"/>
                  <a:pt x="36512" y="136358"/>
                </a:cubicBezTo>
                <a:cubicBezTo>
                  <a:pt x="34841" y="147253"/>
                  <a:pt x="18131" y="159687"/>
                  <a:pt x="12048" y="161224"/>
                </a:cubicBezTo>
                <a:cubicBezTo>
                  <a:pt x="5966" y="162762"/>
                  <a:pt x="84" y="149995"/>
                  <a:pt x="17" y="145583"/>
                </a:cubicBezTo>
                <a:cubicBezTo>
                  <a:pt x="-50" y="141171"/>
                  <a:pt x="5899" y="133752"/>
                  <a:pt x="11647" y="134754"/>
                </a:cubicBezTo>
                <a:cubicBezTo>
                  <a:pt x="17395" y="135757"/>
                  <a:pt x="34708" y="138296"/>
                  <a:pt x="34507" y="151598"/>
                </a:cubicBezTo>
                <a:cubicBezTo>
                  <a:pt x="34307" y="164900"/>
                  <a:pt x="14455" y="204070"/>
                  <a:pt x="10444" y="214564"/>
                </a:cubicBezTo>
              </a:path>
            </a:pathLst>
          </a:custGeom>
          <a:noFill/>
          <a:ln w="19050" cap="flat" cmpd="sng">
            <a:solidFill>
              <a:schemeClr val="dk2"/>
            </a:solidFill>
            <a:prstDash val="dash"/>
            <a:round/>
            <a:headEnd type="none" w="med" len="med"/>
            <a:tailEnd type="none" w="med" len="med"/>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blipFill>
          <a:blip r:embed="rId2">
            <a:alphaModFix/>
          </a:blip>
          <a:stretch>
            <a:fillRect/>
          </a:stretch>
        </a:blipFill>
        <a:effectLst/>
      </p:bgPr>
    </p:bg>
    <p:spTree>
      <p:nvGrpSpPr>
        <p:cNvPr id="1" name="Shape 153"/>
        <p:cNvGrpSpPr/>
        <p:nvPr/>
      </p:nvGrpSpPr>
      <p:grpSpPr>
        <a:xfrm>
          <a:off x="0" y="0"/>
          <a:ext cx="0" cy="0"/>
          <a:chOff x="0" y="0"/>
          <a:chExt cx="0" cy="0"/>
        </a:xfrm>
      </p:grpSpPr>
      <p:sp>
        <p:nvSpPr>
          <p:cNvPr id="154" name="Google Shape;154;p7"/>
          <p:cNvSpPr/>
          <p:nvPr/>
        </p:nvSpPr>
        <p:spPr>
          <a:xfrm rot="-5400000">
            <a:off x="7544880" y="3295904"/>
            <a:ext cx="1119149" cy="2952450"/>
          </a:xfrm>
          <a:custGeom>
            <a:avLst/>
            <a:gdLst/>
            <a:ahLst/>
            <a:cxnLst/>
            <a:rect l="l" t="t" r="r" b="b"/>
            <a:pathLst>
              <a:path w="34097" h="89952" extrusionOk="0">
                <a:moveTo>
                  <a:pt x="6827" y="1"/>
                </a:moveTo>
                <a:cubicBezTo>
                  <a:pt x="4501" y="1"/>
                  <a:pt x="2262" y="226"/>
                  <a:pt x="338" y="633"/>
                </a:cubicBezTo>
                <a:lnTo>
                  <a:pt x="0" y="89951"/>
                </a:lnTo>
                <a:lnTo>
                  <a:pt x="8097" y="89812"/>
                </a:lnTo>
                <a:cubicBezTo>
                  <a:pt x="17327" y="89235"/>
                  <a:pt x="25980" y="83347"/>
                  <a:pt x="30058" y="75032"/>
                </a:cubicBezTo>
                <a:cubicBezTo>
                  <a:pt x="34096" y="66757"/>
                  <a:pt x="32763" y="55935"/>
                  <a:pt x="26338" y="49291"/>
                </a:cubicBezTo>
                <a:cubicBezTo>
                  <a:pt x="23653" y="46546"/>
                  <a:pt x="20271" y="44556"/>
                  <a:pt x="17645" y="41771"/>
                </a:cubicBezTo>
                <a:cubicBezTo>
                  <a:pt x="14999" y="38947"/>
                  <a:pt x="13129" y="34869"/>
                  <a:pt x="14502" y="31288"/>
                </a:cubicBezTo>
                <a:cubicBezTo>
                  <a:pt x="16093" y="27150"/>
                  <a:pt x="21086" y="25519"/>
                  <a:pt x="24011" y="22177"/>
                </a:cubicBezTo>
                <a:cubicBezTo>
                  <a:pt x="28327" y="17144"/>
                  <a:pt x="26796" y="8769"/>
                  <a:pt x="21842" y="4373"/>
                </a:cubicBezTo>
                <a:cubicBezTo>
                  <a:pt x="18358" y="1267"/>
                  <a:pt x="12345" y="1"/>
                  <a:pt x="682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7"/>
          <p:cNvSpPr txBox="1">
            <a:spLocks noGrp="1"/>
          </p:cNvSpPr>
          <p:nvPr>
            <p:ph type="title"/>
          </p:nvPr>
        </p:nvSpPr>
        <p:spPr>
          <a:xfrm>
            <a:off x="4299650" y="1089150"/>
            <a:ext cx="2849100" cy="1330200"/>
          </a:xfrm>
          <a:prstGeom prst="rect">
            <a:avLst/>
          </a:prstGeom>
        </p:spPr>
        <p:txBody>
          <a:bodyPr spcFirstLastPara="1" wrap="square" lIns="91425" tIns="91425" rIns="91425" bIns="91425" anchor="b" anchorCtr="0">
            <a:normAutofit/>
          </a:bodyPr>
          <a:lstStyle>
            <a:lvl1pPr lvl="0" rtl="0">
              <a:spcBef>
                <a:spcPts val="0"/>
              </a:spcBef>
              <a:spcAft>
                <a:spcPts val="0"/>
              </a:spcAft>
              <a:buSzPts val="1700"/>
              <a:buNone/>
              <a:defRPr sz="32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56" name="Google Shape;156;p7"/>
          <p:cNvSpPr txBox="1">
            <a:spLocks noGrp="1"/>
          </p:cNvSpPr>
          <p:nvPr>
            <p:ph type="body" idx="1"/>
          </p:nvPr>
        </p:nvSpPr>
        <p:spPr>
          <a:xfrm>
            <a:off x="4299650" y="2415550"/>
            <a:ext cx="3819600" cy="1885800"/>
          </a:xfrm>
          <a:prstGeom prst="rect">
            <a:avLst/>
          </a:prstGeom>
        </p:spPr>
        <p:txBody>
          <a:bodyPr spcFirstLastPara="1" wrap="square" lIns="91425" tIns="91425" rIns="91425" bIns="91425" anchor="t" anchorCtr="0">
            <a:normAutofit/>
          </a:bodyPr>
          <a:lstStyle>
            <a:lvl1pPr marL="457200" lvl="0" indent="-317500" rtl="0">
              <a:lnSpc>
                <a:spcPct val="100000"/>
              </a:lnSpc>
              <a:spcBef>
                <a:spcPts val="0"/>
              </a:spcBef>
              <a:spcAft>
                <a:spcPts val="0"/>
              </a:spcAft>
              <a:buSzPts val="1400"/>
              <a:buFont typeface="Nunito Light"/>
              <a:buChar char="●"/>
              <a:defRPr sz="1400" b="0"/>
            </a:lvl1pPr>
            <a:lvl2pPr marL="914400" lvl="1" indent="-330200" rtl="0">
              <a:spcBef>
                <a:spcPts val="0"/>
              </a:spcBef>
              <a:spcAft>
                <a:spcPts val="0"/>
              </a:spcAft>
              <a:buSzPts val="1600"/>
              <a:buFont typeface="Nunito Light"/>
              <a:buChar char="○"/>
              <a:defRPr/>
            </a:lvl2pPr>
            <a:lvl3pPr marL="1371600" lvl="2" indent="-330200" rtl="0">
              <a:spcBef>
                <a:spcPts val="0"/>
              </a:spcBef>
              <a:spcAft>
                <a:spcPts val="0"/>
              </a:spcAft>
              <a:buSzPts val="1600"/>
              <a:buFont typeface="Nunito Light"/>
              <a:buChar char="■"/>
              <a:defRPr/>
            </a:lvl3pPr>
            <a:lvl4pPr marL="1828800" lvl="3" indent="-330200" rtl="0">
              <a:spcBef>
                <a:spcPts val="0"/>
              </a:spcBef>
              <a:spcAft>
                <a:spcPts val="0"/>
              </a:spcAft>
              <a:buSzPts val="1600"/>
              <a:buFont typeface="Nunito Light"/>
              <a:buChar char="●"/>
              <a:defRPr/>
            </a:lvl4pPr>
            <a:lvl5pPr marL="2286000" lvl="4" indent="-330200" rtl="0">
              <a:spcBef>
                <a:spcPts val="0"/>
              </a:spcBef>
              <a:spcAft>
                <a:spcPts val="0"/>
              </a:spcAft>
              <a:buSzPts val="1600"/>
              <a:buFont typeface="Nunito Light"/>
              <a:buChar char="○"/>
              <a:defRPr/>
            </a:lvl5pPr>
            <a:lvl6pPr marL="2743200" lvl="5" indent="-330200" rtl="0">
              <a:spcBef>
                <a:spcPts val="0"/>
              </a:spcBef>
              <a:spcAft>
                <a:spcPts val="0"/>
              </a:spcAft>
              <a:buSzPts val="1600"/>
              <a:buFont typeface="Nunito Light"/>
              <a:buChar char="■"/>
              <a:defRPr/>
            </a:lvl6pPr>
            <a:lvl7pPr marL="3200400" lvl="6" indent="-330200" rtl="0">
              <a:spcBef>
                <a:spcPts val="0"/>
              </a:spcBef>
              <a:spcAft>
                <a:spcPts val="0"/>
              </a:spcAft>
              <a:buSzPts val="1600"/>
              <a:buFont typeface="Nunito Light"/>
              <a:buChar char="●"/>
              <a:defRPr/>
            </a:lvl7pPr>
            <a:lvl8pPr marL="3657600" lvl="7" indent="-330200" rtl="0">
              <a:spcBef>
                <a:spcPts val="0"/>
              </a:spcBef>
              <a:spcAft>
                <a:spcPts val="0"/>
              </a:spcAft>
              <a:buSzPts val="1600"/>
              <a:buFont typeface="Nunito Light"/>
              <a:buChar char="○"/>
              <a:defRPr/>
            </a:lvl8pPr>
            <a:lvl9pPr marL="4114800" lvl="8" indent="-330200" rtl="0">
              <a:spcBef>
                <a:spcPts val="0"/>
              </a:spcBef>
              <a:spcAft>
                <a:spcPts val="0"/>
              </a:spcAft>
              <a:buSzPts val="1600"/>
              <a:buFont typeface="Nunito Light"/>
              <a:buChar char="■"/>
              <a:defRPr/>
            </a:lvl9pPr>
          </a:lstStyle>
          <a:p>
            <a:endParaRPr/>
          </a:p>
        </p:txBody>
      </p:sp>
      <p:sp>
        <p:nvSpPr>
          <p:cNvPr id="157" name="Google Shape;157;p7"/>
          <p:cNvSpPr/>
          <p:nvPr/>
        </p:nvSpPr>
        <p:spPr>
          <a:xfrm rot="-9941259" flipH="1">
            <a:off x="5172984" y="141003"/>
            <a:ext cx="3884492" cy="1187809"/>
          </a:xfrm>
          <a:custGeom>
            <a:avLst/>
            <a:gdLst/>
            <a:ahLst/>
            <a:cxnLst/>
            <a:rect l="l" t="t" r="r" b="b"/>
            <a:pathLst>
              <a:path w="156716" h="69913" extrusionOk="0">
                <a:moveTo>
                  <a:pt x="0" y="0"/>
                </a:moveTo>
                <a:cubicBezTo>
                  <a:pt x="10649" y="9041"/>
                  <a:pt x="44805" y="50297"/>
                  <a:pt x="63892" y="54248"/>
                </a:cubicBezTo>
                <a:cubicBezTo>
                  <a:pt x="82979" y="58200"/>
                  <a:pt x="117135" y="31813"/>
                  <a:pt x="114523" y="23709"/>
                </a:cubicBezTo>
                <a:cubicBezTo>
                  <a:pt x="111911" y="15605"/>
                  <a:pt x="54248" y="-1607"/>
                  <a:pt x="48220" y="5626"/>
                </a:cubicBezTo>
                <a:cubicBezTo>
                  <a:pt x="42193" y="12859"/>
                  <a:pt x="60275" y="58200"/>
                  <a:pt x="78358" y="67107"/>
                </a:cubicBezTo>
                <a:cubicBezTo>
                  <a:pt x="96441" y="76014"/>
                  <a:pt x="143656" y="60410"/>
                  <a:pt x="156716" y="59070"/>
                </a:cubicBezTo>
              </a:path>
            </a:pathLst>
          </a:custGeom>
          <a:noFill/>
          <a:ln w="19050" cap="flat" cmpd="sng">
            <a:solidFill>
              <a:schemeClr val="dk2"/>
            </a:solidFill>
            <a:prstDash val="dash"/>
            <a:round/>
            <a:headEnd type="none" w="med" len="med"/>
            <a:tailEnd type="none" w="med" len="med"/>
          </a:ln>
        </p:spPr>
      </p:sp>
      <p:sp>
        <p:nvSpPr>
          <p:cNvPr id="158" name="Google Shape;158;p7"/>
          <p:cNvSpPr/>
          <p:nvPr/>
        </p:nvSpPr>
        <p:spPr>
          <a:xfrm>
            <a:off x="8551272" y="960792"/>
            <a:ext cx="258588" cy="227996"/>
          </a:xfrm>
          <a:custGeom>
            <a:avLst/>
            <a:gdLst/>
            <a:ahLst/>
            <a:cxnLst/>
            <a:rect l="l" t="t" r="r" b="b"/>
            <a:pathLst>
              <a:path w="12136" h="10699" extrusionOk="0">
                <a:moveTo>
                  <a:pt x="6069" y="1"/>
                </a:moveTo>
                <a:cubicBezTo>
                  <a:pt x="3975" y="1"/>
                  <a:pt x="1990" y="1241"/>
                  <a:pt x="1135" y="3296"/>
                </a:cubicBezTo>
                <a:cubicBezTo>
                  <a:pt x="1" y="6041"/>
                  <a:pt x="1294" y="9165"/>
                  <a:pt x="4019" y="10299"/>
                </a:cubicBezTo>
                <a:cubicBezTo>
                  <a:pt x="4682" y="10570"/>
                  <a:pt x="5371" y="10698"/>
                  <a:pt x="6048" y="10698"/>
                </a:cubicBezTo>
                <a:cubicBezTo>
                  <a:pt x="8154" y="10698"/>
                  <a:pt x="10159" y="9456"/>
                  <a:pt x="11001" y="7394"/>
                </a:cubicBezTo>
                <a:cubicBezTo>
                  <a:pt x="12135" y="4669"/>
                  <a:pt x="10842" y="1546"/>
                  <a:pt x="8117" y="412"/>
                </a:cubicBezTo>
                <a:cubicBezTo>
                  <a:pt x="7447" y="133"/>
                  <a:pt x="6752" y="1"/>
                  <a:pt x="606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7"/>
          <p:cNvSpPr/>
          <p:nvPr/>
        </p:nvSpPr>
        <p:spPr>
          <a:xfrm>
            <a:off x="537472" y="386842"/>
            <a:ext cx="258588" cy="227996"/>
          </a:xfrm>
          <a:custGeom>
            <a:avLst/>
            <a:gdLst/>
            <a:ahLst/>
            <a:cxnLst/>
            <a:rect l="l" t="t" r="r" b="b"/>
            <a:pathLst>
              <a:path w="12136" h="10699" extrusionOk="0">
                <a:moveTo>
                  <a:pt x="6069" y="1"/>
                </a:moveTo>
                <a:cubicBezTo>
                  <a:pt x="3975" y="1"/>
                  <a:pt x="1990" y="1241"/>
                  <a:pt x="1135" y="3296"/>
                </a:cubicBezTo>
                <a:cubicBezTo>
                  <a:pt x="1" y="6041"/>
                  <a:pt x="1294" y="9165"/>
                  <a:pt x="4019" y="10299"/>
                </a:cubicBezTo>
                <a:cubicBezTo>
                  <a:pt x="4682" y="10570"/>
                  <a:pt x="5371" y="10698"/>
                  <a:pt x="6048" y="10698"/>
                </a:cubicBezTo>
                <a:cubicBezTo>
                  <a:pt x="8154" y="10698"/>
                  <a:pt x="10159" y="9456"/>
                  <a:pt x="11001" y="7394"/>
                </a:cubicBezTo>
                <a:cubicBezTo>
                  <a:pt x="12135" y="4669"/>
                  <a:pt x="10842" y="1546"/>
                  <a:pt x="8117" y="412"/>
                </a:cubicBezTo>
                <a:cubicBezTo>
                  <a:pt x="7447" y="133"/>
                  <a:pt x="6752" y="1"/>
                  <a:pt x="606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7"/>
          <p:cNvSpPr/>
          <p:nvPr/>
        </p:nvSpPr>
        <p:spPr>
          <a:xfrm>
            <a:off x="360987" y="614846"/>
            <a:ext cx="99485" cy="87705"/>
          </a:xfrm>
          <a:custGeom>
            <a:avLst/>
            <a:gdLst/>
            <a:ahLst/>
            <a:cxnLst/>
            <a:rect l="l" t="t" r="r" b="b"/>
            <a:pathLst>
              <a:path w="12136" h="10699" extrusionOk="0">
                <a:moveTo>
                  <a:pt x="6069" y="1"/>
                </a:moveTo>
                <a:cubicBezTo>
                  <a:pt x="3975" y="1"/>
                  <a:pt x="1990" y="1241"/>
                  <a:pt x="1135" y="3296"/>
                </a:cubicBezTo>
                <a:cubicBezTo>
                  <a:pt x="1" y="6041"/>
                  <a:pt x="1294" y="9165"/>
                  <a:pt x="4019" y="10299"/>
                </a:cubicBezTo>
                <a:cubicBezTo>
                  <a:pt x="4682" y="10570"/>
                  <a:pt x="5371" y="10698"/>
                  <a:pt x="6048" y="10698"/>
                </a:cubicBezTo>
                <a:cubicBezTo>
                  <a:pt x="8154" y="10698"/>
                  <a:pt x="10159" y="9456"/>
                  <a:pt x="11001" y="7394"/>
                </a:cubicBezTo>
                <a:cubicBezTo>
                  <a:pt x="12135" y="4669"/>
                  <a:pt x="10842" y="1546"/>
                  <a:pt x="8117" y="412"/>
                </a:cubicBezTo>
                <a:cubicBezTo>
                  <a:pt x="7447" y="133"/>
                  <a:pt x="6752" y="1"/>
                  <a:pt x="606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7"/>
          <p:cNvSpPr/>
          <p:nvPr/>
        </p:nvSpPr>
        <p:spPr>
          <a:xfrm rot="-5400000">
            <a:off x="-899307" y="3558757"/>
            <a:ext cx="3132136" cy="1333506"/>
          </a:xfrm>
          <a:custGeom>
            <a:avLst/>
            <a:gdLst/>
            <a:ahLst/>
            <a:cxnLst/>
            <a:rect l="l" t="t" r="r" b="b"/>
            <a:pathLst>
              <a:path w="17010" h="7242" extrusionOk="0">
                <a:moveTo>
                  <a:pt x="1" y="1"/>
                </a:moveTo>
                <a:cubicBezTo>
                  <a:pt x="677" y="4099"/>
                  <a:pt x="4238" y="7242"/>
                  <a:pt x="8515" y="7242"/>
                </a:cubicBezTo>
                <a:cubicBezTo>
                  <a:pt x="12792" y="7242"/>
                  <a:pt x="16333" y="4099"/>
                  <a:pt x="170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bg>
      <p:bgPr>
        <a:blipFill>
          <a:blip r:embed="rId2">
            <a:alphaModFix/>
          </a:blip>
          <a:stretch>
            <a:fillRect/>
          </a:stretch>
        </a:blipFill>
        <a:effectLst/>
      </p:bgPr>
    </p:bg>
    <p:spTree>
      <p:nvGrpSpPr>
        <p:cNvPr id="1" name="Shape 162"/>
        <p:cNvGrpSpPr/>
        <p:nvPr/>
      </p:nvGrpSpPr>
      <p:grpSpPr>
        <a:xfrm>
          <a:off x="0" y="0"/>
          <a:ext cx="0" cy="0"/>
          <a:chOff x="0" y="0"/>
          <a:chExt cx="0" cy="0"/>
        </a:xfrm>
      </p:grpSpPr>
      <p:sp>
        <p:nvSpPr>
          <p:cNvPr id="163" name="Google Shape;163;p8"/>
          <p:cNvSpPr txBox="1">
            <a:spLocks noGrp="1"/>
          </p:cNvSpPr>
          <p:nvPr>
            <p:ph type="title"/>
          </p:nvPr>
        </p:nvSpPr>
        <p:spPr>
          <a:xfrm flipH="1">
            <a:off x="1330050" y="1024638"/>
            <a:ext cx="6367800" cy="29544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48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164" name="Google Shape;164;p8"/>
          <p:cNvSpPr txBox="1">
            <a:spLocks noGrp="1"/>
          </p:cNvSpPr>
          <p:nvPr>
            <p:ph type="subTitle" idx="1"/>
          </p:nvPr>
        </p:nvSpPr>
        <p:spPr>
          <a:xfrm>
            <a:off x="2871000" y="3630375"/>
            <a:ext cx="3285900" cy="631500"/>
          </a:xfrm>
          <a:prstGeom prst="rect">
            <a:avLst/>
          </a:prstGeom>
        </p:spPr>
        <p:txBody>
          <a:bodyPr spcFirstLastPara="1" wrap="square" lIns="91425" tIns="91425" rIns="91425" bIns="91425" anchor="b" anchorCtr="0">
            <a:normAutofit/>
          </a:bodyPr>
          <a:lstStyle>
            <a:lvl1pPr lvl="0" algn="ctr" rtl="0">
              <a:lnSpc>
                <a:spcPct val="100000"/>
              </a:lnSpc>
              <a:spcBef>
                <a:spcPts val="0"/>
              </a:spcBef>
              <a:spcAft>
                <a:spcPts val="0"/>
              </a:spcAft>
              <a:buClr>
                <a:schemeClr val="dk1"/>
              </a:buClr>
              <a:buSzPts val="1400"/>
              <a:buNone/>
              <a:defRPr sz="1400"/>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65" name="Google Shape;165;p8"/>
          <p:cNvSpPr/>
          <p:nvPr/>
        </p:nvSpPr>
        <p:spPr>
          <a:xfrm rot="-5400000" flipH="1">
            <a:off x="7154175" y="-175568"/>
            <a:ext cx="1994237" cy="2094277"/>
          </a:xfrm>
          <a:custGeom>
            <a:avLst/>
            <a:gdLst/>
            <a:ahLst/>
            <a:cxnLst/>
            <a:rect l="l" t="t" r="r" b="b"/>
            <a:pathLst>
              <a:path w="76827" h="80681" extrusionOk="0">
                <a:moveTo>
                  <a:pt x="7096" y="0"/>
                </a:moveTo>
                <a:cubicBezTo>
                  <a:pt x="4774" y="0"/>
                  <a:pt x="2454" y="476"/>
                  <a:pt x="339" y="1448"/>
                </a:cubicBezTo>
                <a:lnTo>
                  <a:pt x="1" y="80681"/>
                </a:lnTo>
                <a:lnTo>
                  <a:pt x="73405" y="80681"/>
                </a:lnTo>
                <a:cubicBezTo>
                  <a:pt x="76826" y="73559"/>
                  <a:pt x="76130" y="64627"/>
                  <a:pt x="71654" y="58142"/>
                </a:cubicBezTo>
                <a:cubicBezTo>
                  <a:pt x="67521" y="52180"/>
                  <a:pt x="60344" y="48488"/>
                  <a:pt x="53107" y="48488"/>
                </a:cubicBezTo>
                <a:cubicBezTo>
                  <a:pt x="52473" y="48488"/>
                  <a:pt x="51838" y="48516"/>
                  <a:pt x="51204" y="48574"/>
                </a:cubicBezTo>
                <a:cubicBezTo>
                  <a:pt x="45157" y="49111"/>
                  <a:pt x="39587" y="52075"/>
                  <a:pt x="33659" y="53487"/>
                </a:cubicBezTo>
                <a:cubicBezTo>
                  <a:pt x="31911" y="53911"/>
                  <a:pt x="30047" y="54152"/>
                  <a:pt x="28198" y="54152"/>
                </a:cubicBezTo>
                <a:cubicBezTo>
                  <a:pt x="23796" y="54152"/>
                  <a:pt x="19480" y="52786"/>
                  <a:pt x="17029" y="49270"/>
                </a:cubicBezTo>
                <a:cubicBezTo>
                  <a:pt x="13826" y="44635"/>
                  <a:pt x="15119" y="38289"/>
                  <a:pt x="17427" y="33177"/>
                </a:cubicBezTo>
                <a:cubicBezTo>
                  <a:pt x="19734" y="28084"/>
                  <a:pt x="22977" y="23151"/>
                  <a:pt x="23414" y="17561"/>
                </a:cubicBezTo>
                <a:cubicBezTo>
                  <a:pt x="23872" y="11912"/>
                  <a:pt x="21166" y="6123"/>
                  <a:pt x="16511" y="2880"/>
                </a:cubicBezTo>
                <a:cubicBezTo>
                  <a:pt x="13768" y="981"/>
                  <a:pt x="10430" y="0"/>
                  <a:pt x="70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8"/>
          <p:cNvSpPr/>
          <p:nvPr/>
        </p:nvSpPr>
        <p:spPr>
          <a:xfrm rot="5400000" flipH="1">
            <a:off x="512725" y="3280133"/>
            <a:ext cx="1114460" cy="2940081"/>
          </a:xfrm>
          <a:custGeom>
            <a:avLst/>
            <a:gdLst/>
            <a:ahLst/>
            <a:cxnLst/>
            <a:rect l="l" t="t" r="r" b="b"/>
            <a:pathLst>
              <a:path w="34097" h="89952" extrusionOk="0">
                <a:moveTo>
                  <a:pt x="6827" y="1"/>
                </a:moveTo>
                <a:cubicBezTo>
                  <a:pt x="4501" y="1"/>
                  <a:pt x="2262" y="226"/>
                  <a:pt x="338" y="633"/>
                </a:cubicBezTo>
                <a:lnTo>
                  <a:pt x="0" y="89951"/>
                </a:lnTo>
                <a:lnTo>
                  <a:pt x="8097" y="89812"/>
                </a:lnTo>
                <a:cubicBezTo>
                  <a:pt x="17327" y="89235"/>
                  <a:pt x="25980" y="83347"/>
                  <a:pt x="30058" y="75032"/>
                </a:cubicBezTo>
                <a:cubicBezTo>
                  <a:pt x="34096" y="66757"/>
                  <a:pt x="32763" y="55935"/>
                  <a:pt x="26338" y="49291"/>
                </a:cubicBezTo>
                <a:cubicBezTo>
                  <a:pt x="23653" y="46546"/>
                  <a:pt x="20271" y="44556"/>
                  <a:pt x="17645" y="41771"/>
                </a:cubicBezTo>
                <a:cubicBezTo>
                  <a:pt x="14999" y="38947"/>
                  <a:pt x="13129" y="34869"/>
                  <a:pt x="14502" y="31288"/>
                </a:cubicBezTo>
                <a:cubicBezTo>
                  <a:pt x="16093" y="27150"/>
                  <a:pt x="21086" y="25519"/>
                  <a:pt x="24011" y="22177"/>
                </a:cubicBezTo>
                <a:cubicBezTo>
                  <a:pt x="28327" y="17144"/>
                  <a:pt x="26796" y="8769"/>
                  <a:pt x="21842" y="4373"/>
                </a:cubicBezTo>
                <a:cubicBezTo>
                  <a:pt x="18358" y="1267"/>
                  <a:pt x="12345" y="1"/>
                  <a:pt x="682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8"/>
          <p:cNvSpPr/>
          <p:nvPr/>
        </p:nvSpPr>
        <p:spPr>
          <a:xfrm rot="-3143622">
            <a:off x="8426556" y="1595105"/>
            <a:ext cx="247401" cy="218106"/>
          </a:xfrm>
          <a:custGeom>
            <a:avLst/>
            <a:gdLst/>
            <a:ahLst/>
            <a:cxnLst/>
            <a:rect l="l" t="t" r="r" b="b"/>
            <a:pathLst>
              <a:path w="12136" h="10699" extrusionOk="0">
                <a:moveTo>
                  <a:pt x="6069" y="1"/>
                </a:moveTo>
                <a:cubicBezTo>
                  <a:pt x="3975" y="1"/>
                  <a:pt x="1990" y="1241"/>
                  <a:pt x="1135" y="3296"/>
                </a:cubicBezTo>
                <a:cubicBezTo>
                  <a:pt x="1" y="6041"/>
                  <a:pt x="1294" y="9165"/>
                  <a:pt x="4019" y="10299"/>
                </a:cubicBezTo>
                <a:cubicBezTo>
                  <a:pt x="4682" y="10570"/>
                  <a:pt x="5371" y="10698"/>
                  <a:pt x="6048" y="10698"/>
                </a:cubicBezTo>
                <a:cubicBezTo>
                  <a:pt x="8154" y="10698"/>
                  <a:pt x="10159" y="9456"/>
                  <a:pt x="11001" y="7394"/>
                </a:cubicBezTo>
                <a:cubicBezTo>
                  <a:pt x="12135" y="4669"/>
                  <a:pt x="10842" y="1546"/>
                  <a:pt x="8117" y="412"/>
                </a:cubicBezTo>
                <a:cubicBezTo>
                  <a:pt x="7447" y="133"/>
                  <a:pt x="6752" y="1"/>
                  <a:pt x="606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8"/>
          <p:cNvSpPr/>
          <p:nvPr/>
        </p:nvSpPr>
        <p:spPr>
          <a:xfrm rot="-3143597">
            <a:off x="2156226" y="4336009"/>
            <a:ext cx="258585" cy="228004"/>
          </a:xfrm>
          <a:custGeom>
            <a:avLst/>
            <a:gdLst/>
            <a:ahLst/>
            <a:cxnLst/>
            <a:rect l="l" t="t" r="r" b="b"/>
            <a:pathLst>
              <a:path w="12136" h="10699" extrusionOk="0">
                <a:moveTo>
                  <a:pt x="6069" y="1"/>
                </a:moveTo>
                <a:cubicBezTo>
                  <a:pt x="3975" y="1"/>
                  <a:pt x="1990" y="1241"/>
                  <a:pt x="1135" y="3296"/>
                </a:cubicBezTo>
                <a:cubicBezTo>
                  <a:pt x="1" y="6041"/>
                  <a:pt x="1294" y="9165"/>
                  <a:pt x="4019" y="10299"/>
                </a:cubicBezTo>
                <a:cubicBezTo>
                  <a:pt x="4682" y="10570"/>
                  <a:pt x="5371" y="10698"/>
                  <a:pt x="6048" y="10698"/>
                </a:cubicBezTo>
                <a:cubicBezTo>
                  <a:pt x="8154" y="10698"/>
                  <a:pt x="10159" y="9456"/>
                  <a:pt x="11001" y="7394"/>
                </a:cubicBezTo>
                <a:cubicBezTo>
                  <a:pt x="12135" y="4669"/>
                  <a:pt x="10842" y="1546"/>
                  <a:pt x="8117" y="412"/>
                </a:cubicBezTo>
                <a:cubicBezTo>
                  <a:pt x="7447" y="133"/>
                  <a:pt x="6752" y="1"/>
                  <a:pt x="606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bg>
      <p:bgPr>
        <a:blipFill>
          <a:blip r:embed="rId2">
            <a:alphaModFix/>
          </a:blip>
          <a:stretch>
            <a:fillRect/>
          </a:stretch>
        </a:blipFill>
        <a:effectLst/>
      </p:bgPr>
    </p:bg>
    <p:spTree>
      <p:nvGrpSpPr>
        <p:cNvPr id="1" name="Shape 184"/>
        <p:cNvGrpSpPr/>
        <p:nvPr/>
      </p:nvGrpSpPr>
      <p:grpSpPr>
        <a:xfrm>
          <a:off x="0" y="0"/>
          <a:ext cx="0" cy="0"/>
          <a:chOff x="0" y="0"/>
          <a:chExt cx="0" cy="0"/>
        </a:xfrm>
      </p:grpSpPr>
      <p:sp>
        <p:nvSpPr>
          <p:cNvPr id="185" name="Google Shape;185;p10"/>
          <p:cNvSpPr txBox="1">
            <a:spLocks noGrp="1"/>
          </p:cNvSpPr>
          <p:nvPr>
            <p:ph type="ctrTitle"/>
          </p:nvPr>
        </p:nvSpPr>
        <p:spPr>
          <a:xfrm>
            <a:off x="812425" y="1468000"/>
            <a:ext cx="2588100" cy="2737800"/>
          </a:xfrm>
          <a:prstGeom prst="rect">
            <a:avLst/>
          </a:prstGeom>
        </p:spPr>
        <p:txBody>
          <a:bodyPr spcFirstLastPara="1" wrap="square" lIns="91425" tIns="91425" rIns="91425" bIns="91425" anchor="b" anchorCtr="0">
            <a:normAutofit/>
          </a:bodyPr>
          <a:lstStyle>
            <a:lvl1pPr lvl="0" rtl="0">
              <a:spcBef>
                <a:spcPts val="0"/>
              </a:spcBef>
              <a:spcAft>
                <a:spcPts val="0"/>
              </a:spcAft>
              <a:buSzPts val="2400"/>
              <a:buNone/>
              <a:defRPr sz="36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bg>
      <p:bgPr>
        <a:blipFill>
          <a:blip r:embed="rId2">
            <a:alphaModFix/>
          </a:blip>
          <a:stretch>
            <a:fillRect/>
          </a:stretch>
        </a:blipFill>
        <a:effectLst/>
      </p:bgPr>
    </p:bg>
    <p:spTree>
      <p:nvGrpSpPr>
        <p:cNvPr id="1" name="Shape 186"/>
        <p:cNvGrpSpPr/>
        <p:nvPr/>
      </p:nvGrpSpPr>
      <p:grpSpPr>
        <a:xfrm>
          <a:off x="0" y="0"/>
          <a:ext cx="0" cy="0"/>
          <a:chOff x="0" y="0"/>
          <a:chExt cx="0" cy="0"/>
        </a:xfrm>
      </p:grpSpPr>
      <p:grpSp>
        <p:nvGrpSpPr>
          <p:cNvPr id="187" name="Google Shape;187;p11"/>
          <p:cNvGrpSpPr/>
          <p:nvPr/>
        </p:nvGrpSpPr>
        <p:grpSpPr>
          <a:xfrm flipH="1">
            <a:off x="1774307" y="1337976"/>
            <a:ext cx="5515471" cy="3113631"/>
            <a:chOff x="2256903" y="816487"/>
            <a:chExt cx="4630180" cy="3653639"/>
          </a:xfrm>
        </p:grpSpPr>
        <p:sp>
          <p:nvSpPr>
            <p:cNvPr id="188" name="Google Shape;188;p11"/>
            <p:cNvSpPr/>
            <p:nvPr/>
          </p:nvSpPr>
          <p:spPr>
            <a:xfrm>
              <a:off x="2256903" y="816487"/>
              <a:ext cx="4630180" cy="3653639"/>
            </a:xfrm>
            <a:custGeom>
              <a:avLst/>
              <a:gdLst/>
              <a:ahLst/>
              <a:cxnLst/>
              <a:rect l="l" t="t" r="r" b="b"/>
              <a:pathLst>
                <a:path w="90191" h="71169" extrusionOk="0">
                  <a:moveTo>
                    <a:pt x="51262" y="4765"/>
                  </a:moveTo>
                  <a:cubicBezTo>
                    <a:pt x="51543" y="4765"/>
                    <a:pt x="51822" y="4770"/>
                    <a:pt x="52107" y="4781"/>
                  </a:cubicBezTo>
                  <a:cubicBezTo>
                    <a:pt x="53975" y="4833"/>
                    <a:pt x="54987" y="5361"/>
                    <a:pt x="55432" y="6154"/>
                  </a:cubicBezTo>
                  <a:cubicBezTo>
                    <a:pt x="51794" y="7210"/>
                    <a:pt x="48217" y="9267"/>
                    <a:pt x="46121" y="10663"/>
                  </a:cubicBezTo>
                  <a:cubicBezTo>
                    <a:pt x="46025" y="10731"/>
                    <a:pt x="45925" y="10799"/>
                    <a:pt x="45825" y="10863"/>
                  </a:cubicBezTo>
                  <a:cubicBezTo>
                    <a:pt x="45553" y="10363"/>
                    <a:pt x="45052" y="9947"/>
                    <a:pt x="44389" y="9719"/>
                  </a:cubicBezTo>
                  <a:cubicBezTo>
                    <a:pt x="46153" y="8262"/>
                    <a:pt x="44493" y="6181"/>
                    <a:pt x="42360" y="6181"/>
                  </a:cubicBezTo>
                  <a:cubicBezTo>
                    <a:pt x="42252" y="6181"/>
                    <a:pt x="42140" y="6190"/>
                    <a:pt x="42032" y="6198"/>
                  </a:cubicBezTo>
                  <a:cubicBezTo>
                    <a:pt x="44973" y="5302"/>
                    <a:pt x="48058" y="4765"/>
                    <a:pt x="51262" y="4765"/>
                  </a:cubicBezTo>
                  <a:close/>
                  <a:moveTo>
                    <a:pt x="53559" y="12371"/>
                  </a:moveTo>
                  <a:lnTo>
                    <a:pt x="53559" y="12371"/>
                  </a:lnTo>
                  <a:cubicBezTo>
                    <a:pt x="53323" y="12716"/>
                    <a:pt x="53087" y="13044"/>
                    <a:pt x="52859" y="13348"/>
                  </a:cubicBezTo>
                  <a:cubicBezTo>
                    <a:pt x="52583" y="13296"/>
                    <a:pt x="52315" y="13252"/>
                    <a:pt x="52038" y="13216"/>
                  </a:cubicBezTo>
                  <a:cubicBezTo>
                    <a:pt x="52551" y="12916"/>
                    <a:pt x="53059" y="12632"/>
                    <a:pt x="53559" y="12371"/>
                  </a:cubicBezTo>
                  <a:close/>
                  <a:moveTo>
                    <a:pt x="60457" y="10499"/>
                  </a:moveTo>
                  <a:cubicBezTo>
                    <a:pt x="60693" y="10607"/>
                    <a:pt x="60869" y="10772"/>
                    <a:pt x="60978" y="10999"/>
                  </a:cubicBezTo>
                  <a:cubicBezTo>
                    <a:pt x="61593" y="12308"/>
                    <a:pt x="60645" y="13856"/>
                    <a:pt x="59453" y="15213"/>
                  </a:cubicBezTo>
                  <a:cubicBezTo>
                    <a:pt x="58601" y="15592"/>
                    <a:pt x="57772" y="16017"/>
                    <a:pt x="56965" y="16465"/>
                  </a:cubicBezTo>
                  <a:cubicBezTo>
                    <a:pt x="57004" y="16417"/>
                    <a:pt x="57044" y="16369"/>
                    <a:pt x="57080" y="16325"/>
                  </a:cubicBezTo>
                  <a:cubicBezTo>
                    <a:pt x="58365" y="14737"/>
                    <a:pt x="59685" y="12648"/>
                    <a:pt x="60457" y="10499"/>
                  </a:cubicBezTo>
                  <a:close/>
                  <a:moveTo>
                    <a:pt x="48430" y="17945"/>
                  </a:moveTo>
                  <a:lnTo>
                    <a:pt x="48430" y="17945"/>
                  </a:lnTo>
                  <a:cubicBezTo>
                    <a:pt x="47685" y="18670"/>
                    <a:pt x="46889" y="19346"/>
                    <a:pt x="46041" y="19985"/>
                  </a:cubicBezTo>
                  <a:cubicBezTo>
                    <a:pt x="45949" y="19542"/>
                    <a:pt x="45721" y="19121"/>
                    <a:pt x="45397" y="18766"/>
                  </a:cubicBezTo>
                  <a:cubicBezTo>
                    <a:pt x="46389" y="18382"/>
                    <a:pt x="47405" y="18098"/>
                    <a:pt x="48430" y="17945"/>
                  </a:cubicBezTo>
                  <a:close/>
                  <a:moveTo>
                    <a:pt x="14204" y="18897"/>
                  </a:moveTo>
                  <a:lnTo>
                    <a:pt x="14204" y="18897"/>
                  </a:lnTo>
                  <a:cubicBezTo>
                    <a:pt x="11908" y="21130"/>
                    <a:pt x="9710" y="23439"/>
                    <a:pt x="7582" y="25787"/>
                  </a:cubicBezTo>
                  <a:cubicBezTo>
                    <a:pt x="8911" y="23163"/>
                    <a:pt x="11455" y="20874"/>
                    <a:pt x="14204" y="18897"/>
                  </a:cubicBezTo>
                  <a:close/>
                  <a:moveTo>
                    <a:pt x="35198" y="24947"/>
                  </a:moveTo>
                  <a:cubicBezTo>
                    <a:pt x="35198" y="25015"/>
                    <a:pt x="35202" y="25084"/>
                    <a:pt x="35206" y="25152"/>
                  </a:cubicBezTo>
                  <a:cubicBezTo>
                    <a:pt x="34670" y="25728"/>
                    <a:pt x="34138" y="26304"/>
                    <a:pt x="33606" y="26880"/>
                  </a:cubicBezTo>
                  <a:cubicBezTo>
                    <a:pt x="32177" y="27564"/>
                    <a:pt x="30768" y="28253"/>
                    <a:pt x="29412" y="28960"/>
                  </a:cubicBezTo>
                  <a:cubicBezTo>
                    <a:pt x="31313" y="27600"/>
                    <a:pt x="33257" y="26275"/>
                    <a:pt x="35198" y="24947"/>
                  </a:cubicBezTo>
                  <a:close/>
                  <a:moveTo>
                    <a:pt x="82050" y="30753"/>
                  </a:moveTo>
                  <a:cubicBezTo>
                    <a:pt x="83182" y="32002"/>
                    <a:pt x="81618" y="35483"/>
                    <a:pt x="80535" y="37715"/>
                  </a:cubicBezTo>
                  <a:cubicBezTo>
                    <a:pt x="80363" y="37691"/>
                    <a:pt x="80191" y="37683"/>
                    <a:pt x="80015" y="37679"/>
                  </a:cubicBezTo>
                  <a:cubicBezTo>
                    <a:pt x="80631" y="36171"/>
                    <a:pt x="81051" y="34635"/>
                    <a:pt x="81103" y="33122"/>
                  </a:cubicBezTo>
                  <a:cubicBezTo>
                    <a:pt x="81243" y="32969"/>
                    <a:pt x="81383" y="32829"/>
                    <a:pt x="81519" y="32677"/>
                  </a:cubicBezTo>
                  <a:cubicBezTo>
                    <a:pt x="81984" y="32162"/>
                    <a:pt x="82100" y="31625"/>
                    <a:pt x="81995" y="31133"/>
                  </a:cubicBezTo>
                  <a:cubicBezTo>
                    <a:pt x="82113" y="30996"/>
                    <a:pt x="82150" y="30866"/>
                    <a:pt x="82050" y="30753"/>
                  </a:cubicBezTo>
                  <a:close/>
                  <a:moveTo>
                    <a:pt x="24039" y="37231"/>
                  </a:moveTo>
                  <a:lnTo>
                    <a:pt x="24039" y="37231"/>
                  </a:lnTo>
                  <a:cubicBezTo>
                    <a:pt x="21838" y="39604"/>
                    <a:pt x="19629" y="41972"/>
                    <a:pt x="17396" y="44321"/>
                  </a:cubicBezTo>
                  <a:cubicBezTo>
                    <a:pt x="17372" y="44333"/>
                    <a:pt x="17353" y="44341"/>
                    <a:pt x="17329" y="44353"/>
                  </a:cubicBezTo>
                  <a:lnTo>
                    <a:pt x="17329" y="44353"/>
                  </a:lnTo>
                  <a:cubicBezTo>
                    <a:pt x="18181" y="43385"/>
                    <a:pt x="19001" y="42448"/>
                    <a:pt x="19730" y="41552"/>
                  </a:cubicBezTo>
                  <a:cubicBezTo>
                    <a:pt x="20634" y="40444"/>
                    <a:pt x="21462" y="39287"/>
                    <a:pt x="22262" y="38116"/>
                  </a:cubicBezTo>
                  <a:cubicBezTo>
                    <a:pt x="22866" y="37823"/>
                    <a:pt x="23459" y="37527"/>
                    <a:pt x="24039" y="37231"/>
                  </a:cubicBezTo>
                  <a:close/>
                  <a:moveTo>
                    <a:pt x="47909" y="45757"/>
                  </a:moveTo>
                  <a:lnTo>
                    <a:pt x="47909" y="45757"/>
                  </a:lnTo>
                  <a:cubicBezTo>
                    <a:pt x="47757" y="46286"/>
                    <a:pt x="47613" y="46818"/>
                    <a:pt x="47486" y="47350"/>
                  </a:cubicBezTo>
                  <a:cubicBezTo>
                    <a:pt x="45705" y="49346"/>
                    <a:pt x="43813" y="51271"/>
                    <a:pt x="41816" y="53144"/>
                  </a:cubicBezTo>
                  <a:cubicBezTo>
                    <a:pt x="41844" y="52991"/>
                    <a:pt x="41868" y="52843"/>
                    <a:pt x="41896" y="52695"/>
                  </a:cubicBezTo>
                  <a:cubicBezTo>
                    <a:pt x="41988" y="52195"/>
                    <a:pt x="42108" y="51703"/>
                    <a:pt x="42228" y="51207"/>
                  </a:cubicBezTo>
                  <a:cubicBezTo>
                    <a:pt x="42801" y="50491"/>
                    <a:pt x="43377" y="49778"/>
                    <a:pt x="43961" y="49067"/>
                  </a:cubicBezTo>
                  <a:cubicBezTo>
                    <a:pt x="45292" y="47974"/>
                    <a:pt x="46609" y="46873"/>
                    <a:pt x="47909" y="45757"/>
                  </a:cubicBezTo>
                  <a:close/>
                  <a:moveTo>
                    <a:pt x="42628" y="36615"/>
                  </a:moveTo>
                  <a:lnTo>
                    <a:pt x="42628" y="36615"/>
                  </a:lnTo>
                  <a:cubicBezTo>
                    <a:pt x="42092" y="37539"/>
                    <a:pt x="41576" y="38483"/>
                    <a:pt x="41072" y="39440"/>
                  </a:cubicBezTo>
                  <a:cubicBezTo>
                    <a:pt x="38243" y="42389"/>
                    <a:pt x="35550" y="45409"/>
                    <a:pt x="33054" y="48386"/>
                  </a:cubicBezTo>
                  <a:cubicBezTo>
                    <a:pt x="32457" y="49094"/>
                    <a:pt x="31549" y="50295"/>
                    <a:pt x="30624" y="51719"/>
                  </a:cubicBezTo>
                  <a:cubicBezTo>
                    <a:pt x="29200" y="52808"/>
                    <a:pt x="27560" y="53999"/>
                    <a:pt x="25708" y="54564"/>
                  </a:cubicBezTo>
                  <a:cubicBezTo>
                    <a:pt x="25887" y="53667"/>
                    <a:pt x="26260" y="52788"/>
                    <a:pt x="26727" y="51927"/>
                  </a:cubicBezTo>
                  <a:cubicBezTo>
                    <a:pt x="30284" y="47514"/>
                    <a:pt x="34550" y="43436"/>
                    <a:pt x="38747" y="39324"/>
                  </a:cubicBezTo>
                  <a:cubicBezTo>
                    <a:pt x="40083" y="38479"/>
                    <a:pt x="41372" y="37571"/>
                    <a:pt x="42628" y="36615"/>
                  </a:cubicBezTo>
                  <a:close/>
                  <a:moveTo>
                    <a:pt x="64182" y="53560"/>
                  </a:moveTo>
                  <a:lnTo>
                    <a:pt x="64182" y="53560"/>
                  </a:lnTo>
                  <a:cubicBezTo>
                    <a:pt x="63086" y="55377"/>
                    <a:pt x="61750" y="57681"/>
                    <a:pt x="60065" y="59650"/>
                  </a:cubicBezTo>
                  <a:cubicBezTo>
                    <a:pt x="60278" y="58717"/>
                    <a:pt x="60553" y="57777"/>
                    <a:pt x="60885" y="56836"/>
                  </a:cubicBezTo>
                  <a:cubicBezTo>
                    <a:pt x="60954" y="56708"/>
                    <a:pt x="61026" y="56581"/>
                    <a:pt x="61098" y="56452"/>
                  </a:cubicBezTo>
                  <a:cubicBezTo>
                    <a:pt x="62141" y="55504"/>
                    <a:pt x="63170" y="54536"/>
                    <a:pt x="64182" y="53560"/>
                  </a:cubicBezTo>
                  <a:close/>
                  <a:moveTo>
                    <a:pt x="72865" y="51691"/>
                  </a:moveTo>
                  <a:cubicBezTo>
                    <a:pt x="71520" y="53840"/>
                    <a:pt x="70128" y="55876"/>
                    <a:pt x="68499" y="57901"/>
                  </a:cubicBezTo>
                  <a:cubicBezTo>
                    <a:pt x="67219" y="59497"/>
                    <a:pt x="65931" y="61085"/>
                    <a:pt x="64518" y="62598"/>
                  </a:cubicBezTo>
                  <a:cubicBezTo>
                    <a:pt x="65811" y="61118"/>
                    <a:pt x="66939" y="59521"/>
                    <a:pt x="67971" y="58012"/>
                  </a:cubicBezTo>
                  <a:cubicBezTo>
                    <a:pt x="69323" y="56044"/>
                    <a:pt x="70560" y="54020"/>
                    <a:pt x="71768" y="51983"/>
                  </a:cubicBezTo>
                  <a:cubicBezTo>
                    <a:pt x="72148" y="51903"/>
                    <a:pt x="72509" y="51803"/>
                    <a:pt x="72865" y="51691"/>
                  </a:cubicBezTo>
                  <a:close/>
                  <a:moveTo>
                    <a:pt x="40544" y="62790"/>
                  </a:moveTo>
                  <a:lnTo>
                    <a:pt x="40544" y="62790"/>
                  </a:lnTo>
                  <a:cubicBezTo>
                    <a:pt x="40515" y="63059"/>
                    <a:pt x="40544" y="63323"/>
                    <a:pt x="40616" y="63578"/>
                  </a:cubicBezTo>
                  <a:cubicBezTo>
                    <a:pt x="39656" y="63839"/>
                    <a:pt x="38687" y="64010"/>
                    <a:pt x="37715" y="64067"/>
                  </a:cubicBezTo>
                  <a:cubicBezTo>
                    <a:pt x="38675" y="63694"/>
                    <a:pt x="39619" y="63266"/>
                    <a:pt x="40544" y="62790"/>
                  </a:cubicBezTo>
                  <a:close/>
                  <a:moveTo>
                    <a:pt x="50186" y="0"/>
                  </a:moveTo>
                  <a:cubicBezTo>
                    <a:pt x="45685" y="0"/>
                    <a:pt x="40923" y="1348"/>
                    <a:pt x="36618" y="3181"/>
                  </a:cubicBezTo>
                  <a:cubicBezTo>
                    <a:pt x="36178" y="2361"/>
                    <a:pt x="35154" y="1729"/>
                    <a:pt x="34077" y="1729"/>
                  </a:cubicBezTo>
                  <a:cubicBezTo>
                    <a:pt x="33826" y="1729"/>
                    <a:pt x="33573" y="1764"/>
                    <a:pt x="33325" y="1836"/>
                  </a:cubicBezTo>
                  <a:cubicBezTo>
                    <a:pt x="27968" y="3409"/>
                    <a:pt x="24286" y="7651"/>
                    <a:pt x="21090" y="11575"/>
                  </a:cubicBezTo>
                  <a:cubicBezTo>
                    <a:pt x="19313" y="12495"/>
                    <a:pt x="17597" y="13472"/>
                    <a:pt x="15956" y="14456"/>
                  </a:cubicBezTo>
                  <a:cubicBezTo>
                    <a:pt x="10915" y="17477"/>
                    <a:pt x="5053" y="21594"/>
                    <a:pt x="3577" y="26860"/>
                  </a:cubicBezTo>
                  <a:cubicBezTo>
                    <a:pt x="3376" y="27580"/>
                    <a:pt x="3833" y="28441"/>
                    <a:pt x="4774" y="28609"/>
                  </a:cubicBezTo>
                  <a:cubicBezTo>
                    <a:pt x="4861" y="28624"/>
                    <a:pt x="4953" y="28628"/>
                    <a:pt x="5042" y="28640"/>
                  </a:cubicBezTo>
                  <a:cubicBezTo>
                    <a:pt x="3733" y="30133"/>
                    <a:pt x="2445" y="31629"/>
                    <a:pt x="1168" y="33126"/>
                  </a:cubicBezTo>
                  <a:cubicBezTo>
                    <a:pt x="0" y="34490"/>
                    <a:pt x="1320" y="36059"/>
                    <a:pt x="2937" y="36459"/>
                  </a:cubicBezTo>
                  <a:cubicBezTo>
                    <a:pt x="2625" y="37339"/>
                    <a:pt x="2429" y="38247"/>
                    <a:pt x="2373" y="39191"/>
                  </a:cubicBezTo>
                  <a:cubicBezTo>
                    <a:pt x="2329" y="39955"/>
                    <a:pt x="2933" y="40904"/>
                    <a:pt x="3789" y="41236"/>
                  </a:cubicBezTo>
                  <a:cubicBezTo>
                    <a:pt x="4061" y="41340"/>
                    <a:pt x="4342" y="41436"/>
                    <a:pt x="4621" y="41520"/>
                  </a:cubicBezTo>
                  <a:cubicBezTo>
                    <a:pt x="2949" y="44141"/>
                    <a:pt x="1600" y="46878"/>
                    <a:pt x="848" y="49826"/>
                  </a:cubicBezTo>
                  <a:cubicBezTo>
                    <a:pt x="484" y="51263"/>
                    <a:pt x="1876" y="52795"/>
                    <a:pt x="3544" y="52795"/>
                  </a:cubicBezTo>
                  <a:cubicBezTo>
                    <a:pt x="3813" y="52795"/>
                    <a:pt x="4089" y="52755"/>
                    <a:pt x="4366" y="52668"/>
                  </a:cubicBezTo>
                  <a:lnTo>
                    <a:pt x="4366" y="52668"/>
                  </a:lnTo>
                  <a:cubicBezTo>
                    <a:pt x="2809" y="55332"/>
                    <a:pt x="1720" y="58105"/>
                    <a:pt x="1568" y="60982"/>
                  </a:cubicBezTo>
                  <a:cubicBezTo>
                    <a:pt x="1496" y="62334"/>
                    <a:pt x="3016" y="63318"/>
                    <a:pt x="4497" y="63318"/>
                  </a:cubicBezTo>
                  <a:cubicBezTo>
                    <a:pt x="5182" y="63318"/>
                    <a:pt x="5858" y="63107"/>
                    <a:pt x="6370" y="62630"/>
                  </a:cubicBezTo>
                  <a:cubicBezTo>
                    <a:pt x="7862" y="61229"/>
                    <a:pt x="9330" y="59809"/>
                    <a:pt x="10791" y="58381"/>
                  </a:cubicBezTo>
                  <a:cubicBezTo>
                    <a:pt x="10867" y="59585"/>
                    <a:pt x="12395" y="60505"/>
                    <a:pt x="13856" y="60505"/>
                  </a:cubicBezTo>
                  <a:cubicBezTo>
                    <a:pt x="14344" y="60505"/>
                    <a:pt x="14824" y="60406"/>
                    <a:pt x="15241" y="60173"/>
                  </a:cubicBezTo>
                  <a:lnTo>
                    <a:pt x="15241" y="60173"/>
                  </a:lnTo>
                  <a:cubicBezTo>
                    <a:pt x="14912" y="60926"/>
                    <a:pt x="14604" y="61682"/>
                    <a:pt x="14332" y="62459"/>
                  </a:cubicBezTo>
                  <a:cubicBezTo>
                    <a:pt x="13856" y="63827"/>
                    <a:pt x="15272" y="65527"/>
                    <a:pt x="17001" y="65527"/>
                  </a:cubicBezTo>
                  <a:cubicBezTo>
                    <a:pt x="17281" y="65527"/>
                    <a:pt x="17573" y="65483"/>
                    <a:pt x="17861" y="65383"/>
                  </a:cubicBezTo>
                  <a:cubicBezTo>
                    <a:pt x="21290" y="64215"/>
                    <a:pt x="24371" y="62654"/>
                    <a:pt x="27228" y="60858"/>
                  </a:cubicBezTo>
                  <a:lnTo>
                    <a:pt x="27228" y="60858"/>
                  </a:lnTo>
                  <a:cubicBezTo>
                    <a:pt x="27076" y="61590"/>
                    <a:pt x="26960" y="62334"/>
                    <a:pt x="26919" y="63090"/>
                  </a:cubicBezTo>
                  <a:cubicBezTo>
                    <a:pt x="26847" y="64455"/>
                    <a:pt x="28296" y="65427"/>
                    <a:pt x="29820" y="65495"/>
                  </a:cubicBezTo>
                  <a:lnTo>
                    <a:pt x="29893" y="65495"/>
                  </a:lnTo>
                  <a:cubicBezTo>
                    <a:pt x="30513" y="66884"/>
                    <a:pt x="31729" y="68028"/>
                    <a:pt x="33778" y="68612"/>
                  </a:cubicBezTo>
                  <a:cubicBezTo>
                    <a:pt x="34958" y="68948"/>
                    <a:pt x="36158" y="69096"/>
                    <a:pt x="37355" y="69096"/>
                  </a:cubicBezTo>
                  <a:cubicBezTo>
                    <a:pt x="41888" y="69096"/>
                    <a:pt x="46441" y="66952"/>
                    <a:pt x="50262" y="64627"/>
                  </a:cubicBezTo>
                  <a:cubicBezTo>
                    <a:pt x="51059" y="64315"/>
                    <a:pt x="51822" y="63938"/>
                    <a:pt x="52543" y="63506"/>
                  </a:cubicBezTo>
                  <a:lnTo>
                    <a:pt x="52543" y="63506"/>
                  </a:lnTo>
                  <a:cubicBezTo>
                    <a:pt x="52419" y="64287"/>
                    <a:pt x="52339" y="65087"/>
                    <a:pt x="52311" y="65903"/>
                  </a:cubicBezTo>
                  <a:cubicBezTo>
                    <a:pt x="52271" y="67120"/>
                    <a:pt x="53479" y="68160"/>
                    <a:pt x="54871" y="68328"/>
                  </a:cubicBezTo>
                  <a:cubicBezTo>
                    <a:pt x="55900" y="69912"/>
                    <a:pt x="57833" y="71168"/>
                    <a:pt x="59977" y="71168"/>
                  </a:cubicBezTo>
                  <a:cubicBezTo>
                    <a:pt x="60169" y="71168"/>
                    <a:pt x="60365" y="71157"/>
                    <a:pt x="60561" y="71137"/>
                  </a:cubicBezTo>
                  <a:cubicBezTo>
                    <a:pt x="64062" y="70760"/>
                    <a:pt x="66615" y="68263"/>
                    <a:pt x="68712" y="66123"/>
                  </a:cubicBezTo>
                  <a:cubicBezTo>
                    <a:pt x="72237" y="62526"/>
                    <a:pt x="75282" y="58629"/>
                    <a:pt x="77870" y="54536"/>
                  </a:cubicBezTo>
                  <a:cubicBezTo>
                    <a:pt x="81003" y="49582"/>
                    <a:pt x="83964" y="44525"/>
                    <a:pt x="86285" y="39268"/>
                  </a:cubicBezTo>
                  <a:cubicBezTo>
                    <a:pt x="87789" y="35867"/>
                    <a:pt x="90190" y="30217"/>
                    <a:pt x="86388" y="27232"/>
                  </a:cubicBezTo>
                  <a:cubicBezTo>
                    <a:pt x="85184" y="26288"/>
                    <a:pt x="83904" y="25900"/>
                    <a:pt x="82615" y="25900"/>
                  </a:cubicBezTo>
                  <a:cubicBezTo>
                    <a:pt x="81579" y="25900"/>
                    <a:pt x="80539" y="26151"/>
                    <a:pt x="79539" y="26568"/>
                  </a:cubicBezTo>
                  <a:cubicBezTo>
                    <a:pt x="80971" y="24576"/>
                    <a:pt x="82451" y="22611"/>
                    <a:pt x="84048" y="20722"/>
                  </a:cubicBezTo>
                  <a:cubicBezTo>
                    <a:pt x="85533" y="18962"/>
                    <a:pt x="83504" y="17185"/>
                    <a:pt x="81419" y="17185"/>
                  </a:cubicBezTo>
                  <a:cubicBezTo>
                    <a:pt x="80743" y="17185"/>
                    <a:pt x="80063" y="17374"/>
                    <a:pt x="79495" y="17806"/>
                  </a:cubicBezTo>
                  <a:cubicBezTo>
                    <a:pt x="78102" y="18870"/>
                    <a:pt x="76818" y="19990"/>
                    <a:pt x="75602" y="21150"/>
                  </a:cubicBezTo>
                  <a:cubicBezTo>
                    <a:pt x="75057" y="20338"/>
                    <a:pt x="74061" y="19946"/>
                    <a:pt x="72948" y="19946"/>
                  </a:cubicBezTo>
                  <a:cubicBezTo>
                    <a:pt x="72732" y="19946"/>
                    <a:pt x="72512" y="19961"/>
                    <a:pt x="72292" y="19990"/>
                  </a:cubicBezTo>
                  <a:cubicBezTo>
                    <a:pt x="72213" y="20002"/>
                    <a:pt x="72132" y="20018"/>
                    <a:pt x="72052" y="20030"/>
                  </a:cubicBezTo>
                  <a:cubicBezTo>
                    <a:pt x="72252" y="19346"/>
                    <a:pt x="72364" y="18654"/>
                    <a:pt x="72348" y="17957"/>
                  </a:cubicBezTo>
                  <a:cubicBezTo>
                    <a:pt x="72292" y="15797"/>
                    <a:pt x="70576" y="14421"/>
                    <a:pt x="68416" y="13852"/>
                  </a:cubicBezTo>
                  <a:cubicBezTo>
                    <a:pt x="68023" y="13400"/>
                    <a:pt x="67447" y="13080"/>
                    <a:pt x="66735" y="13008"/>
                  </a:cubicBezTo>
                  <a:cubicBezTo>
                    <a:pt x="67147" y="11043"/>
                    <a:pt x="66675" y="9079"/>
                    <a:pt x="64738" y="7267"/>
                  </a:cubicBezTo>
                  <a:cubicBezTo>
                    <a:pt x="63678" y="6270"/>
                    <a:pt x="62385" y="5742"/>
                    <a:pt x="60974" y="5553"/>
                  </a:cubicBezTo>
                  <a:cubicBezTo>
                    <a:pt x="60561" y="3749"/>
                    <a:pt x="59312" y="2177"/>
                    <a:pt x="56773" y="1169"/>
                  </a:cubicBezTo>
                  <a:cubicBezTo>
                    <a:pt x="54708" y="353"/>
                    <a:pt x="52479" y="0"/>
                    <a:pt x="50186" y="0"/>
                  </a:cubicBezTo>
                  <a:close/>
                </a:path>
              </a:pathLst>
            </a:custGeom>
            <a:solidFill>
              <a:srgbClr val="FFFFFF">
                <a:alpha val="8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1"/>
            <p:cNvSpPr/>
            <p:nvPr/>
          </p:nvSpPr>
          <p:spPr>
            <a:xfrm>
              <a:off x="2748611" y="1192720"/>
              <a:ext cx="3311049" cy="2747418"/>
            </a:xfrm>
            <a:custGeom>
              <a:avLst/>
              <a:gdLst/>
              <a:ahLst/>
              <a:cxnLst/>
              <a:rect l="l" t="t" r="r" b="b"/>
              <a:pathLst>
                <a:path w="110793" h="91933" extrusionOk="0">
                  <a:moveTo>
                    <a:pt x="50743" y="6275"/>
                  </a:moveTo>
                  <a:cubicBezTo>
                    <a:pt x="53200" y="6275"/>
                    <a:pt x="56857" y="7419"/>
                    <a:pt x="59430" y="8276"/>
                  </a:cubicBezTo>
                  <a:cubicBezTo>
                    <a:pt x="59393" y="8455"/>
                    <a:pt x="59374" y="8636"/>
                    <a:pt x="59374" y="8815"/>
                  </a:cubicBezTo>
                  <a:cubicBezTo>
                    <a:pt x="57073" y="8172"/>
                    <a:pt x="54732" y="7731"/>
                    <a:pt x="52420" y="7679"/>
                  </a:cubicBezTo>
                  <a:cubicBezTo>
                    <a:pt x="52191" y="7535"/>
                    <a:pt x="51975" y="7387"/>
                    <a:pt x="51744" y="7243"/>
                  </a:cubicBezTo>
                  <a:cubicBezTo>
                    <a:pt x="51131" y="6867"/>
                    <a:pt x="50503" y="6708"/>
                    <a:pt x="49899" y="6708"/>
                  </a:cubicBezTo>
                  <a:cubicBezTo>
                    <a:pt x="49727" y="6708"/>
                    <a:pt x="49555" y="6719"/>
                    <a:pt x="49387" y="6743"/>
                  </a:cubicBezTo>
                  <a:cubicBezTo>
                    <a:pt x="49259" y="6667"/>
                    <a:pt x="49139" y="6623"/>
                    <a:pt x="49022" y="6623"/>
                  </a:cubicBezTo>
                  <a:cubicBezTo>
                    <a:pt x="48943" y="6623"/>
                    <a:pt x="48867" y="6647"/>
                    <a:pt x="48795" y="6691"/>
                  </a:cubicBezTo>
                  <a:cubicBezTo>
                    <a:pt x="49263" y="6395"/>
                    <a:pt x="49940" y="6275"/>
                    <a:pt x="50743" y="6275"/>
                  </a:cubicBezTo>
                  <a:close/>
                  <a:moveTo>
                    <a:pt x="80740" y="16318"/>
                  </a:moveTo>
                  <a:lnTo>
                    <a:pt x="80740" y="16318"/>
                  </a:lnTo>
                  <a:cubicBezTo>
                    <a:pt x="84017" y="17727"/>
                    <a:pt x="87121" y="19182"/>
                    <a:pt x="90214" y="20887"/>
                  </a:cubicBezTo>
                  <a:cubicBezTo>
                    <a:pt x="92648" y="22231"/>
                    <a:pt x="95072" y="23584"/>
                    <a:pt x="97381" y="25064"/>
                  </a:cubicBezTo>
                  <a:cubicBezTo>
                    <a:pt x="95116" y="23708"/>
                    <a:pt x="92687" y="22528"/>
                    <a:pt x="90386" y="21443"/>
                  </a:cubicBezTo>
                  <a:cubicBezTo>
                    <a:pt x="87382" y="20027"/>
                    <a:pt x="84293" y="18730"/>
                    <a:pt x="81188" y="17466"/>
                  </a:cubicBezTo>
                  <a:cubicBezTo>
                    <a:pt x="81068" y="17066"/>
                    <a:pt x="80916" y="16686"/>
                    <a:pt x="80740" y="16318"/>
                  </a:cubicBezTo>
                  <a:close/>
                  <a:moveTo>
                    <a:pt x="83589" y="25417"/>
                  </a:moveTo>
                  <a:lnTo>
                    <a:pt x="83589" y="25417"/>
                  </a:lnTo>
                  <a:cubicBezTo>
                    <a:pt x="86362" y="26565"/>
                    <a:pt x="89878" y="27965"/>
                    <a:pt x="92883" y="29734"/>
                  </a:cubicBezTo>
                  <a:cubicBezTo>
                    <a:pt x="91459" y="29509"/>
                    <a:pt x="90022" y="29221"/>
                    <a:pt x="88591" y="28874"/>
                  </a:cubicBezTo>
                  <a:cubicBezTo>
                    <a:pt x="88399" y="28802"/>
                    <a:pt x="88202" y="28726"/>
                    <a:pt x="88006" y="28650"/>
                  </a:cubicBezTo>
                  <a:cubicBezTo>
                    <a:pt x="86554" y="27553"/>
                    <a:pt x="85081" y="26477"/>
                    <a:pt x="83589" y="25417"/>
                  </a:cubicBezTo>
                  <a:close/>
                  <a:moveTo>
                    <a:pt x="20022" y="28573"/>
                  </a:moveTo>
                  <a:cubicBezTo>
                    <a:pt x="21687" y="28573"/>
                    <a:pt x="23488" y="29394"/>
                    <a:pt x="25108" y="30374"/>
                  </a:cubicBezTo>
                  <a:cubicBezTo>
                    <a:pt x="25688" y="31262"/>
                    <a:pt x="26332" y="32135"/>
                    <a:pt x="27017" y="32979"/>
                  </a:cubicBezTo>
                  <a:cubicBezTo>
                    <a:pt x="26949" y="32942"/>
                    <a:pt x="26873" y="32899"/>
                    <a:pt x="26801" y="32859"/>
                  </a:cubicBezTo>
                  <a:cubicBezTo>
                    <a:pt x="24384" y="31514"/>
                    <a:pt x="21199" y="30130"/>
                    <a:pt x="17918" y="29322"/>
                  </a:cubicBezTo>
                  <a:cubicBezTo>
                    <a:pt x="18086" y="29073"/>
                    <a:pt x="18338" y="28885"/>
                    <a:pt x="18683" y="28774"/>
                  </a:cubicBezTo>
                  <a:cubicBezTo>
                    <a:pt x="19115" y="28634"/>
                    <a:pt x="19562" y="28573"/>
                    <a:pt x="20022" y="28573"/>
                  </a:cubicBezTo>
                  <a:close/>
                  <a:moveTo>
                    <a:pt x="20775" y="36552"/>
                  </a:moveTo>
                  <a:cubicBezTo>
                    <a:pt x="21299" y="36800"/>
                    <a:pt x="21799" y="37048"/>
                    <a:pt x="22263" y="37288"/>
                  </a:cubicBezTo>
                  <a:cubicBezTo>
                    <a:pt x="22183" y="37572"/>
                    <a:pt x="22119" y="37856"/>
                    <a:pt x="22063" y="38140"/>
                  </a:cubicBezTo>
                  <a:cubicBezTo>
                    <a:pt x="21603" y="37604"/>
                    <a:pt x="21175" y="37076"/>
                    <a:pt x="20775" y="36552"/>
                  </a:cubicBezTo>
                  <a:close/>
                  <a:moveTo>
                    <a:pt x="29277" y="41930"/>
                  </a:moveTo>
                  <a:lnTo>
                    <a:pt x="29277" y="41930"/>
                  </a:lnTo>
                  <a:cubicBezTo>
                    <a:pt x="30378" y="42705"/>
                    <a:pt x="31414" y="43542"/>
                    <a:pt x="32386" y="44430"/>
                  </a:cubicBezTo>
                  <a:cubicBezTo>
                    <a:pt x="31710" y="44526"/>
                    <a:pt x="31070" y="44766"/>
                    <a:pt x="30526" y="45106"/>
                  </a:cubicBezTo>
                  <a:cubicBezTo>
                    <a:pt x="29946" y="44066"/>
                    <a:pt x="29505" y="43001"/>
                    <a:pt x="29277" y="41930"/>
                  </a:cubicBezTo>
                  <a:close/>
                  <a:moveTo>
                    <a:pt x="11292" y="34587"/>
                  </a:moveTo>
                  <a:cubicBezTo>
                    <a:pt x="12905" y="38401"/>
                    <a:pt x="16042" y="42149"/>
                    <a:pt x="18174" y="44350"/>
                  </a:cubicBezTo>
                  <a:cubicBezTo>
                    <a:pt x="18270" y="44450"/>
                    <a:pt x="18374" y="44554"/>
                    <a:pt x="18474" y="44658"/>
                  </a:cubicBezTo>
                  <a:cubicBezTo>
                    <a:pt x="17710" y="44942"/>
                    <a:pt x="17078" y="45466"/>
                    <a:pt x="16733" y="46166"/>
                  </a:cubicBezTo>
                  <a:cubicBezTo>
                    <a:pt x="16077" y="45618"/>
                    <a:pt x="15337" y="45387"/>
                    <a:pt x="14621" y="45387"/>
                  </a:cubicBezTo>
                  <a:cubicBezTo>
                    <a:pt x="12788" y="45387"/>
                    <a:pt x="11112" y="46911"/>
                    <a:pt x="11361" y="48635"/>
                  </a:cubicBezTo>
                  <a:cubicBezTo>
                    <a:pt x="9872" y="45282"/>
                    <a:pt x="9040" y="41753"/>
                    <a:pt x="9195" y="38072"/>
                  </a:cubicBezTo>
                  <a:cubicBezTo>
                    <a:pt x="9280" y="36111"/>
                    <a:pt x="10088" y="35051"/>
                    <a:pt x="11292" y="34587"/>
                  </a:cubicBezTo>
                  <a:close/>
                  <a:moveTo>
                    <a:pt x="71694" y="42469"/>
                  </a:moveTo>
                  <a:lnTo>
                    <a:pt x="71694" y="42469"/>
                  </a:lnTo>
                  <a:cubicBezTo>
                    <a:pt x="72497" y="42633"/>
                    <a:pt x="73310" y="42781"/>
                    <a:pt x="74122" y="42918"/>
                  </a:cubicBezTo>
                  <a:cubicBezTo>
                    <a:pt x="77167" y="44783"/>
                    <a:pt x="80104" y="46766"/>
                    <a:pt x="82957" y="48859"/>
                  </a:cubicBezTo>
                  <a:cubicBezTo>
                    <a:pt x="82728" y="48831"/>
                    <a:pt x="82497" y="48807"/>
                    <a:pt x="82272" y="48775"/>
                  </a:cubicBezTo>
                  <a:cubicBezTo>
                    <a:pt x="81516" y="48679"/>
                    <a:pt x="80760" y="48555"/>
                    <a:pt x="80008" y="48427"/>
                  </a:cubicBezTo>
                  <a:cubicBezTo>
                    <a:pt x="78911" y="47831"/>
                    <a:pt x="77823" y="47223"/>
                    <a:pt x="76739" y="46611"/>
                  </a:cubicBezTo>
                  <a:cubicBezTo>
                    <a:pt x="75075" y="45219"/>
                    <a:pt x="73394" y="43834"/>
                    <a:pt x="71694" y="42469"/>
                  </a:cubicBezTo>
                  <a:close/>
                  <a:moveTo>
                    <a:pt x="98873" y="50120"/>
                  </a:moveTo>
                  <a:cubicBezTo>
                    <a:pt x="99269" y="51124"/>
                    <a:pt x="99529" y="52140"/>
                    <a:pt x="99617" y="53156"/>
                  </a:cubicBezTo>
                  <a:cubicBezTo>
                    <a:pt x="99053" y="52153"/>
                    <a:pt x="98397" y="51164"/>
                    <a:pt x="97673" y="50192"/>
                  </a:cubicBezTo>
                  <a:lnTo>
                    <a:pt x="97673" y="50192"/>
                  </a:lnTo>
                  <a:cubicBezTo>
                    <a:pt x="97780" y="50199"/>
                    <a:pt x="97889" y="50203"/>
                    <a:pt x="97996" y="50203"/>
                  </a:cubicBezTo>
                  <a:cubicBezTo>
                    <a:pt x="98297" y="50203"/>
                    <a:pt x="98589" y="50175"/>
                    <a:pt x="98873" y="50120"/>
                  </a:cubicBezTo>
                  <a:close/>
                  <a:moveTo>
                    <a:pt x="40269" y="55789"/>
                  </a:moveTo>
                  <a:cubicBezTo>
                    <a:pt x="41144" y="56349"/>
                    <a:pt x="42025" y="56906"/>
                    <a:pt x="42906" y="57466"/>
                  </a:cubicBezTo>
                  <a:cubicBezTo>
                    <a:pt x="43946" y="58962"/>
                    <a:pt x="44994" y="60439"/>
                    <a:pt x="46074" y="61859"/>
                  </a:cubicBezTo>
                  <a:cubicBezTo>
                    <a:pt x="44001" y="59867"/>
                    <a:pt x="41981" y="57830"/>
                    <a:pt x="39957" y="55797"/>
                  </a:cubicBezTo>
                  <a:cubicBezTo>
                    <a:pt x="40060" y="55797"/>
                    <a:pt x="40164" y="55793"/>
                    <a:pt x="40269" y="55789"/>
                  </a:cubicBezTo>
                  <a:close/>
                  <a:moveTo>
                    <a:pt x="57753" y="48007"/>
                  </a:moveTo>
                  <a:lnTo>
                    <a:pt x="57753" y="48007"/>
                  </a:lnTo>
                  <a:cubicBezTo>
                    <a:pt x="59162" y="48567"/>
                    <a:pt x="60602" y="49111"/>
                    <a:pt x="62054" y="49640"/>
                  </a:cubicBezTo>
                  <a:cubicBezTo>
                    <a:pt x="66556" y="52604"/>
                    <a:pt x="71165" y="55429"/>
                    <a:pt x="75699" y="58046"/>
                  </a:cubicBezTo>
                  <a:cubicBezTo>
                    <a:pt x="76783" y="58670"/>
                    <a:pt x="78611" y="59623"/>
                    <a:pt x="80784" y="60587"/>
                  </a:cubicBezTo>
                  <a:cubicBezTo>
                    <a:pt x="82449" y="62083"/>
                    <a:pt x="84265" y="63804"/>
                    <a:pt x="85125" y="65744"/>
                  </a:cubicBezTo>
                  <a:cubicBezTo>
                    <a:pt x="83757" y="65556"/>
                    <a:pt x="82416" y="65168"/>
                    <a:pt x="81100" y="64672"/>
                  </a:cubicBezTo>
                  <a:cubicBezTo>
                    <a:pt x="74370" y="60947"/>
                    <a:pt x="68156" y="56474"/>
                    <a:pt x="61879" y="52076"/>
                  </a:cubicBezTo>
                  <a:cubicBezTo>
                    <a:pt x="60594" y="50676"/>
                    <a:pt x="59206" y="49324"/>
                    <a:pt x="57753" y="48007"/>
                  </a:cubicBezTo>
                  <a:close/>
                  <a:moveTo>
                    <a:pt x="58690" y="67497"/>
                  </a:moveTo>
                  <a:cubicBezTo>
                    <a:pt x="62311" y="69802"/>
                    <a:pt x="65919" y="72114"/>
                    <a:pt x="69505" y="74455"/>
                  </a:cubicBezTo>
                  <a:cubicBezTo>
                    <a:pt x="69521" y="74479"/>
                    <a:pt x="69533" y="74503"/>
                    <a:pt x="69548" y="74527"/>
                  </a:cubicBezTo>
                  <a:cubicBezTo>
                    <a:pt x="68076" y="73630"/>
                    <a:pt x="66648" y="72775"/>
                    <a:pt x="65284" y="72010"/>
                  </a:cubicBezTo>
                  <a:cubicBezTo>
                    <a:pt x="63587" y="71062"/>
                    <a:pt x="61827" y="70193"/>
                    <a:pt x="60038" y="69353"/>
                  </a:cubicBezTo>
                  <a:cubicBezTo>
                    <a:pt x="59594" y="68721"/>
                    <a:pt x="59142" y="68101"/>
                    <a:pt x="58690" y="67497"/>
                  </a:cubicBezTo>
                  <a:close/>
                  <a:moveTo>
                    <a:pt x="30729" y="77800"/>
                  </a:moveTo>
                  <a:cubicBezTo>
                    <a:pt x="34134" y="80208"/>
                    <a:pt x="37656" y="82513"/>
                    <a:pt x="41240" y="84742"/>
                  </a:cubicBezTo>
                  <a:cubicBezTo>
                    <a:pt x="37235" y="83349"/>
                    <a:pt x="33743" y="80681"/>
                    <a:pt x="30729" y="77800"/>
                  </a:cubicBezTo>
                  <a:close/>
                  <a:moveTo>
                    <a:pt x="50300" y="1"/>
                  </a:moveTo>
                  <a:cubicBezTo>
                    <a:pt x="47687" y="1"/>
                    <a:pt x="45246" y="557"/>
                    <a:pt x="43441" y="2138"/>
                  </a:cubicBezTo>
                  <a:cubicBezTo>
                    <a:pt x="40832" y="4418"/>
                    <a:pt x="41004" y="6967"/>
                    <a:pt x="42425" y="9319"/>
                  </a:cubicBezTo>
                  <a:cubicBezTo>
                    <a:pt x="39384" y="7820"/>
                    <a:pt x="36391" y="6263"/>
                    <a:pt x="33506" y="4590"/>
                  </a:cubicBezTo>
                  <a:cubicBezTo>
                    <a:pt x="32866" y="4218"/>
                    <a:pt x="32222" y="4058"/>
                    <a:pt x="31614" y="4058"/>
                  </a:cubicBezTo>
                  <a:cubicBezTo>
                    <a:pt x="28862" y="4058"/>
                    <a:pt x="26849" y="7367"/>
                    <a:pt x="29065" y="9364"/>
                  </a:cubicBezTo>
                  <a:cubicBezTo>
                    <a:pt x="30686" y="10824"/>
                    <a:pt x="32394" y="12172"/>
                    <a:pt x="34162" y="13445"/>
                  </a:cubicBezTo>
                  <a:cubicBezTo>
                    <a:pt x="32682" y="14130"/>
                    <a:pt x="32122" y="15482"/>
                    <a:pt x="32394" y="16918"/>
                  </a:cubicBezTo>
                  <a:cubicBezTo>
                    <a:pt x="32410" y="17002"/>
                    <a:pt x="32439" y="17082"/>
                    <a:pt x="32454" y="17166"/>
                  </a:cubicBezTo>
                  <a:cubicBezTo>
                    <a:pt x="31482" y="16970"/>
                    <a:pt x="30498" y="16854"/>
                    <a:pt x="29510" y="16854"/>
                  </a:cubicBezTo>
                  <a:cubicBezTo>
                    <a:pt x="29438" y="16854"/>
                    <a:pt x="29366" y="16854"/>
                    <a:pt x="29294" y="16858"/>
                  </a:cubicBezTo>
                  <a:cubicBezTo>
                    <a:pt x="25996" y="16914"/>
                    <a:pt x="23900" y="18715"/>
                    <a:pt x="23032" y="20975"/>
                  </a:cubicBezTo>
                  <a:cubicBezTo>
                    <a:pt x="22347" y="21391"/>
                    <a:pt x="21855" y="21995"/>
                    <a:pt x="21747" y="22736"/>
                  </a:cubicBezTo>
                  <a:cubicBezTo>
                    <a:pt x="21095" y="22643"/>
                    <a:pt x="20443" y="22595"/>
                    <a:pt x="19795" y="22591"/>
                  </a:cubicBezTo>
                  <a:cubicBezTo>
                    <a:pt x="17458" y="22591"/>
                    <a:pt x="15154" y="23244"/>
                    <a:pt x="12988" y="24833"/>
                  </a:cubicBezTo>
                  <a:cubicBezTo>
                    <a:pt x="11472" y="25945"/>
                    <a:pt x="10668" y="27297"/>
                    <a:pt x="10380" y="28781"/>
                  </a:cubicBezTo>
                  <a:cubicBezTo>
                    <a:pt x="7627" y="29210"/>
                    <a:pt x="5226" y="30518"/>
                    <a:pt x="3690" y="33182"/>
                  </a:cubicBezTo>
                  <a:cubicBezTo>
                    <a:pt x="0" y="39588"/>
                    <a:pt x="2541" y="47491"/>
                    <a:pt x="6759" y="54305"/>
                  </a:cubicBezTo>
                  <a:cubicBezTo>
                    <a:pt x="5222" y="54873"/>
                    <a:pt x="4118" y="56369"/>
                    <a:pt x="4711" y="57758"/>
                  </a:cubicBezTo>
                  <a:cubicBezTo>
                    <a:pt x="7111" y="63375"/>
                    <a:pt x="13573" y="67237"/>
                    <a:pt x="19562" y="70585"/>
                  </a:cubicBezTo>
                  <a:cubicBezTo>
                    <a:pt x="20967" y="72446"/>
                    <a:pt x="22456" y="74247"/>
                    <a:pt x="23952" y="75963"/>
                  </a:cubicBezTo>
                  <a:cubicBezTo>
                    <a:pt x="28561" y="81249"/>
                    <a:pt x="34843" y="87395"/>
                    <a:pt x="42877" y="88943"/>
                  </a:cubicBezTo>
                  <a:cubicBezTo>
                    <a:pt x="43045" y="88975"/>
                    <a:pt x="43221" y="88991"/>
                    <a:pt x="43397" y="88991"/>
                  </a:cubicBezTo>
                  <a:cubicBezTo>
                    <a:pt x="44354" y="88991"/>
                    <a:pt x="45322" y="88518"/>
                    <a:pt x="45538" y="87687"/>
                  </a:cubicBezTo>
                  <a:cubicBezTo>
                    <a:pt x="45562" y="87595"/>
                    <a:pt x="45570" y="87499"/>
                    <a:pt x="45589" y="87406"/>
                  </a:cubicBezTo>
                  <a:cubicBezTo>
                    <a:pt x="47862" y="88775"/>
                    <a:pt x="50143" y="90127"/>
                    <a:pt x="52428" y="91464"/>
                  </a:cubicBezTo>
                  <a:cubicBezTo>
                    <a:pt x="52980" y="91792"/>
                    <a:pt x="53556" y="91932"/>
                    <a:pt x="54117" y="91932"/>
                  </a:cubicBezTo>
                  <a:cubicBezTo>
                    <a:pt x="55657" y="91932"/>
                    <a:pt x="57065" y="90856"/>
                    <a:pt x="57513" y="89611"/>
                  </a:cubicBezTo>
                  <a:cubicBezTo>
                    <a:pt x="58854" y="89940"/>
                    <a:pt x="60242" y="90147"/>
                    <a:pt x="61679" y="90204"/>
                  </a:cubicBezTo>
                  <a:cubicBezTo>
                    <a:pt x="61718" y="90204"/>
                    <a:pt x="61759" y="90208"/>
                    <a:pt x="61799" y="90208"/>
                  </a:cubicBezTo>
                  <a:cubicBezTo>
                    <a:pt x="62939" y="90208"/>
                    <a:pt x="64307" y="89587"/>
                    <a:pt x="64795" y="88723"/>
                  </a:cubicBezTo>
                  <a:cubicBezTo>
                    <a:pt x="64959" y="88435"/>
                    <a:pt x="65099" y="88143"/>
                    <a:pt x="65232" y="87846"/>
                  </a:cubicBezTo>
                  <a:cubicBezTo>
                    <a:pt x="69225" y="89599"/>
                    <a:pt x="73402" y="91015"/>
                    <a:pt x="77895" y="91800"/>
                  </a:cubicBezTo>
                  <a:cubicBezTo>
                    <a:pt x="78135" y="91844"/>
                    <a:pt x="78375" y="91864"/>
                    <a:pt x="78615" y="91864"/>
                  </a:cubicBezTo>
                  <a:cubicBezTo>
                    <a:pt x="80928" y="91864"/>
                    <a:pt x="83093" y="90007"/>
                    <a:pt x="82233" y="88115"/>
                  </a:cubicBezTo>
                  <a:lnTo>
                    <a:pt x="82233" y="88115"/>
                  </a:lnTo>
                  <a:cubicBezTo>
                    <a:pt x="86297" y="89748"/>
                    <a:pt x="90527" y="90887"/>
                    <a:pt x="94912" y="91048"/>
                  </a:cubicBezTo>
                  <a:cubicBezTo>
                    <a:pt x="94960" y="91048"/>
                    <a:pt x="95008" y="91052"/>
                    <a:pt x="95056" y="91052"/>
                  </a:cubicBezTo>
                  <a:cubicBezTo>
                    <a:pt x="97985" y="91052"/>
                    <a:pt x="99697" y="87678"/>
                    <a:pt x="97425" y="86014"/>
                  </a:cubicBezTo>
                  <a:cubicBezTo>
                    <a:pt x="95289" y="84450"/>
                    <a:pt x="93123" y="82909"/>
                    <a:pt x="90947" y="81381"/>
                  </a:cubicBezTo>
                  <a:cubicBezTo>
                    <a:pt x="93392" y="81273"/>
                    <a:pt x="95080" y="78456"/>
                    <a:pt x="93684" y="76716"/>
                  </a:cubicBezTo>
                  <a:lnTo>
                    <a:pt x="93684" y="76716"/>
                  </a:lnTo>
                  <a:cubicBezTo>
                    <a:pt x="94824" y="77059"/>
                    <a:pt x="95980" y="77379"/>
                    <a:pt x="97165" y="77667"/>
                  </a:cubicBezTo>
                  <a:cubicBezTo>
                    <a:pt x="97444" y="77732"/>
                    <a:pt x="97732" y="77763"/>
                    <a:pt x="98020" y="77763"/>
                  </a:cubicBezTo>
                  <a:cubicBezTo>
                    <a:pt x="100249" y="77763"/>
                    <a:pt x="102582" y="75896"/>
                    <a:pt x="101626" y="73966"/>
                  </a:cubicBezTo>
                  <a:cubicBezTo>
                    <a:pt x="99845" y="70374"/>
                    <a:pt x="97464" y="67148"/>
                    <a:pt x="94720" y="64151"/>
                  </a:cubicBezTo>
                  <a:lnTo>
                    <a:pt x="94720" y="64151"/>
                  </a:lnTo>
                  <a:cubicBezTo>
                    <a:pt x="95841" y="64312"/>
                    <a:pt x="96973" y="64432"/>
                    <a:pt x="98129" y="64476"/>
                  </a:cubicBezTo>
                  <a:lnTo>
                    <a:pt x="98277" y="64476"/>
                  </a:lnTo>
                  <a:cubicBezTo>
                    <a:pt x="100277" y="64476"/>
                    <a:pt x="101694" y="62995"/>
                    <a:pt x="101794" y="61435"/>
                  </a:cubicBezTo>
                  <a:cubicBezTo>
                    <a:pt x="101798" y="61407"/>
                    <a:pt x="101794" y="61383"/>
                    <a:pt x="101798" y="61359"/>
                  </a:cubicBezTo>
                  <a:cubicBezTo>
                    <a:pt x="103911" y="60707"/>
                    <a:pt x="105659" y="59434"/>
                    <a:pt x="106548" y="57285"/>
                  </a:cubicBezTo>
                  <a:cubicBezTo>
                    <a:pt x="109000" y="51364"/>
                    <a:pt x="104955" y="45071"/>
                    <a:pt x="100469" y="40009"/>
                  </a:cubicBezTo>
                  <a:cubicBezTo>
                    <a:pt x="99994" y="39173"/>
                    <a:pt x="99422" y="38373"/>
                    <a:pt x="98761" y="37612"/>
                  </a:cubicBezTo>
                  <a:lnTo>
                    <a:pt x="98761" y="37612"/>
                  </a:lnTo>
                  <a:cubicBezTo>
                    <a:pt x="99954" y="37744"/>
                    <a:pt x="101174" y="37828"/>
                    <a:pt x="102419" y="37856"/>
                  </a:cubicBezTo>
                  <a:cubicBezTo>
                    <a:pt x="102450" y="37856"/>
                    <a:pt x="102478" y="37860"/>
                    <a:pt x="102510" y="37860"/>
                  </a:cubicBezTo>
                  <a:cubicBezTo>
                    <a:pt x="104327" y="37860"/>
                    <a:pt x="105863" y="36608"/>
                    <a:pt x="106119" y="35175"/>
                  </a:cubicBezTo>
                  <a:cubicBezTo>
                    <a:pt x="108752" y="33999"/>
                    <a:pt x="110792" y="31699"/>
                    <a:pt x="110400" y="29210"/>
                  </a:cubicBezTo>
                  <a:cubicBezTo>
                    <a:pt x="109824" y="25540"/>
                    <a:pt x="106020" y="22864"/>
                    <a:pt x="102755" y="20667"/>
                  </a:cubicBezTo>
                  <a:cubicBezTo>
                    <a:pt x="97269" y="16970"/>
                    <a:pt x="91327" y="13781"/>
                    <a:pt x="85081" y="11068"/>
                  </a:cubicBezTo>
                  <a:cubicBezTo>
                    <a:pt x="77523" y="7783"/>
                    <a:pt x="69817" y="4678"/>
                    <a:pt x="61794" y="2246"/>
                  </a:cubicBezTo>
                  <a:cubicBezTo>
                    <a:pt x="58666" y="1293"/>
                    <a:pt x="54280" y="1"/>
                    <a:pt x="50300" y="1"/>
                  </a:cubicBezTo>
                  <a:close/>
                </a:path>
              </a:pathLst>
            </a:custGeom>
            <a:solidFill>
              <a:srgbClr val="FFFFFF">
                <a:alpha val="8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0" name="Google Shape;190;p11"/>
          <p:cNvSpPr txBox="1">
            <a:spLocks noGrp="1"/>
          </p:cNvSpPr>
          <p:nvPr>
            <p:ph type="title" hasCustomPrompt="1"/>
          </p:nvPr>
        </p:nvSpPr>
        <p:spPr>
          <a:xfrm>
            <a:off x="311700" y="15633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191" name="Google Shape;191;p11"/>
          <p:cNvSpPr txBox="1">
            <a:spLocks noGrp="1"/>
          </p:cNvSpPr>
          <p:nvPr>
            <p:ph type="body" idx="1"/>
          </p:nvPr>
        </p:nvSpPr>
        <p:spPr>
          <a:xfrm>
            <a:off x="311700" y="3380825"/>
            <a:ext cx="8520600" cy="601500"/>
          </a:xfrm>
          <a:prstGeom prst="rect">
            <a:avLst/>
          </a:prstGeom>
        </p:spPr>
        <p:txBody>
          <a:bodyPr spcFirstLastPara="1" wrap="square" lIns="91425" tIns="91425" rIns="91425" bIns="91425" anchor="t" anchorCtr="0">
            <a:normAutofit/>
          </a:bodyPr>
          <a:lstStyle>
            <a:lvl1pPr marL="457200" lvl="0" indent="-330200" algn="ctr">
              <a:spcBef>
                <a:spcPts val="0"/>
              </a:spcBef>
              <a:spcAft>
                <a:spcPts val="0"/>
              </a:spcAft>
              <a:buSzPts val="1600"/>
              <a:buChar char="●"/>
              <a:defRPr/>
            </a:lvl1pPr>
            <a:lvl2pPr marL="914400" lvl="1" indent="-330200" algn="ctr">
              <a:spcBef>
                <a:spcPts val="0"/>
              </a:spcBef>
              <a:spcAft>
                <a:spcPts val="0"/>
              </a:spcAft>
              <a:buSzPts val="1600"/>
              <a:buChar char="○"/>
              <a:defRPr/>
            </a:lvl2pPr>
            <a:lvl3pPr marL="1371600" lvl="2" indent="-330200" algn="ctr">
              <a:spcBef>
                <a:spcPts val="0"/>
              </a:spcBef>
              <a:spcAft>
                <a:spcPts val="0"/>
              </a:spcAft>
              <a:buSzPts val="1600"/>
              <a:buChar char="■"/>
              <a:defRPr/>
            </a:lvl3pPr>
            <a:lvl4pPr marL="1828800" lvl="3" indent="-330200" algn="ctr">
              <a:spcBef>
                <a:spcPts val="0"/>
              </a:spcBef>
              <a:spcAft>
                <a:spcPts val="0"/>
              </a:spcAft>
              <a:buSzPts val="1600"/>
              <a:buChar char="●"/>
              <a:defRPr/>
            </a:lvl4pPr>
            <a:lvl5pPr marL="2286000" lvl="4" indent="-330200" algn="ctr">
              <a:spcBef>
                <a:spcPts val="0"/>
              </a:spcBef>
              <a:spcAft>
                <a:spcPts val="0"/>
              </a:spcAft>
              <a:buSzPts val="1600"/>
              <a:buChar char="○"/>
              <a:defRPr/>
            </a:lvl5pPr>
            <a:lvl6pPr marL="2743200" lvl="5" indent="-330200" algn="ctr">
              <a:spcBef>
                <a:spcPts val="0"/>
              </a:spcBef>
              <a:spcAft>
                <a:spcPts val="0"/>
              </a:spcAft>
              <a:buSzPts val="1600"/>
              <a:buChar char="■"/>
              <a:defRPr/>
            </a:lvl6pPr>
            <a:lvl7pPr marL="3200400" lvl="6" indent="-330200" algn="ctr">
              <a:spcBef>
                <a:spcPts val="0"/>
              </a:spcBef>
              <a:spcAft>
                <a:spcPts val="0"/>
              </a:spcAft>
              <a:buSzPts val="1600"/>
              <a:buChar char="●"/>
              <a:defRPr/>
            </a:lvl7pPr>
            <a:lvl8pPr marL="3657600" lvl="7" indent="-330200" algn="ctr">
              <a:spcBef>
                <a:spcPts val="0"/>
              </a:spcBef>
              <a:spcAft>
                <a:spcPts val="0"/>
              </a:spcAft>
              <a:buSzPts val="1600"/>
              <a:buChar char="○"/>
              <a:defRPr/>
            </a:lvl8pPr>
            <a:lvl9pPr marL="4114800" lvl="8" indent="-330200" algn="ctr">
              <a:spcBef>
                <a:spcPts val="0"/>
              </a:spcBef>
              <a:spcAft>
                <a:spcPts val="0"/>
              </a:spcAft>
              <a:buSzPts val="1600"/>
              <a:buChar char="■"/>
              <a:defRPr/>
            </a:lvl9pPr>
          </a:lstStyle>
          <a:p>
            <a:endParaRPr/>
          </a:p>
        </p:txBody>
      </p:sp>
      <p:grpSp>
        <p:nvGrpSpPr>
          <p:cNvPr id="192" name="Google Shape;192;p11"/>
          <p:cNvGrpSpPr/>
          <p:nvPr/>
        </p:nvGrpSpPr>
        <p:grpSpPr>
          <a:xfrm>
            <a:off x="790112" y="845477"/>
            <a:ext cx="742672" cy="754501"/>
            <a:chOff x="2859325" y="466125"/>
            <a:chExt cx="825650" cy="838800"/>
          </a:xfrm>
        </p:grpSpPr>
        <p:sp>
          <p:nvSpPr>
            <p:cNvPr id="193" name="Google Shape;193;p11"/>
            <p:cNvSpPr/>
            <p:nvPr/>
          </p:nvSpPr>
          <p:spPr>
            <a:xfrm>
              <a:off x="2859325" y="466125"/>
              <a:ext cx="825650" cy="838800"/>
            </a:xfrm>
            <a:custGeom>
              <a:avLst/>
              <a:gdLst/>
              <a:ahLst/>
              <a:cxnLst/>
              <a:rect l="l" t="t" r="r" b="b"/>
              <a:pathLst>
                <a:path w="33026" h="33552" extrusionOk="0">
                  <a:moveTo>
                    <a:pt x="18936" y="5833"/>
                  </a:moveTo>
                  <a:cubicBezTo>
                    <a:pt x="23450" y="5833"/>
                    <a:pt x="26962" y="11860"/>
                    <a:pt x="27659" y="15674"/>
                  </a:cubicBezTo>
                  <a:cubicBezTo>
                    <a:pt x="28538" y="20236"/>
                    <a:pt x="26425" y="25404"/>
                    <a:pt x="22073" y="27454"/>
                  </a:cubicBezTo>
                  <a:cubicBezTo>
                    <a:pt x="20501" y="28198"/>
                    <a:pt x="18688" y="28551"/>
                    <a:pt x="16841" y="28551"/>
                  </a:cubicBezTo>
                  <a:cubicBezTo>
                    <a:pt x="15515" y="28551"/>
                    <a:pt x="14172" y="28369"/>
                    <a:pt x="12887" y="28019"/>
                  </a:cubicBezTo>
                  <a:cubicBezTo>
                    <a:pt x="12845" y="27978"/>
                    <a:pt x="12783" y="27978"/>
                    <a:pt x="12741" y="27978"/>
                  </a:cubicBezTo>
                  <a:cubicBezTo>
                    <a:pt x="10816" y="27413"/>
                    <a:pt x="9079" y="26450"/>
                    <a:pt x="7740" y="25153"/>
                  </a:cubicBezTo>
                  <a:cubicBezTo>
                    <a:pt x="5062" y="22558"/>
                    <a:pt x="4225" y="18499"/>
                    <a:pt x="5146" y="14942"/>
                  </a:cubicBezTo>
                  <a:cubicBezTo>
                    <a:pt x="5250" y="14942"/>
                    <a:pt x="5334" y="14963"/>
                    <a:pt x="5438" y="14963"/>
                  </a:cubicBezTo>
                  <a:cubicBezTo>
                    <a:pt x="5648" y="14963"/>
                    <a:pt x="5627" y="14691"/>
                    <a:pt x="5438" y="14649"/>
                  </a:cubicBezTo>
                  <a:cubicBezTo>
                    <a:pt x="5355" y="14649"/>
                    <a:pt x="5313" y="14628"/>
                    <a:pt x="5229" y="14628"/>
                  </a:cubicBezTo>
                  <a:cubicBezTo>
                    <a:pt x="5418" y="13959"/>
                    <a:pt x="5669" y="13289"/>
                    <a:pt x="5982" y="12703"/>
                  </a:cubicBezTo>
                  <a:cubicBezTo>
                    <a:pt x="8282" y="8206"/>
                    <a:pt x="13253" y="6044"/>
                    <a:pt x="18105" y="6044"/>
                  </a:cubicBezTo>
                  <a:cubicBezTo>
                    <a:pt x="18242" y="6044"/>
                    <a:pt x="18379" y="6046"/>
                    <a:pt x="18516" y="6050"/>
                  </a:cubicBezTo>
                  <a:cubicBezTo>
                    <a:pt x="18641" y="6050"/>
                    <a:pt x="18704" y="5945"/>
                    <a:pt x="18662" y="5840"/>
                  </a:cubicBezTo>
                  <a:cubicBezTo>
                    <a:pt x="18754" y="5835"/>
                    <a:pt x="18845" y="5833"/>
                    <a:pt x="18936" y="5833"/>
                  </a:cubicBezTo>
                  <a:close/>
                  <a:moveTo>
                    <a:pt x="21367" y="0"/>
                  </a:moveTo>
                  <a:cubicBezTo>
                    <a:pt x="21331" y="0"/>
                    <a:pt x="21294" y="8"/>
                    <a:pt x="21257" y="24"/>
                  </a:cubicBezTo>
                  <a:cubicBezTo>
                    <a:pt x="19248" y="902"/>
                    <a:pt x="17867" y="3099"/>
                    <a:pt x="17951" y="5296"/>
                  </a:cubicBezTo>
                  <a:cubicBezTo>
                    <a:pt x="17867" y="5317"/>
                    <a:pt x="17783" y="5317"/>
                    <a:pt x="17742" y="5317"/>
                  </a:cubicBezTo>
                  <a:cubicBezTo>
                    <a:pt x="17553" y="5338"/>
                    <a:pt x="17490" y="5485"/>
                    <a:pt x="17490" y="5610"/>
                  </a:cubicBezTo>
                  <a:cubicBezTo>
                    <a:pt x="17343" y="5605"/>
                    <a:pt x="17195" y="5602"/>
                    <a:pt x="17047" y="5602"/>
                  </a:cubicBezTo>
                  <a:cubicBezTo>
                    <a:pt x="14848" y="5602"/>
                    <a:pt x="12630" y="6181"/>
                    <a:pt x="10669" y="7200"/>
                  </a:cubicBezTo>
                  <a:lnTo>
                    <a:pt x="10669" y="7179"/>
                  </a:lnTo>
                  <a:cubicBezTo>
                    <a:pt x="10104" y="5799"/>
                    <a:pt x="9916" y="4376"/>
                    <a:pt x="9979" y="2890"/>
                  </a:cubicBezTo>
                  <a:cubicBezTo>
                    <a:pt x="9999" y="2736"/>
                    <a:pt x="9894" y="2663"/>
                    <a:pt x="9778" y="2663"/>
                  </a:cubicBezTo>
                  <a:cubicBezTo>
                    <a:pt x="9659" y="2663"/>
                    <a:pt x="9529" y="2741"/>
                    <a:pt x="9519" y="2890"/>
                  </a:cubicBezTo>
                  <a:cubicBezTo>
                    <a:pt x="9330" y="4439"/>
                    <a:pt x="9623" y="5945"/>
                    <a:pt x="10272" y="7326"/>
                  </a:cubicBezTo>
                  <a:cubicBezTo>
                    <a:pt x="10272" y="7368"/>
                    <a:pt x="10293" y="7368"/>
                    <a:pt x="10293" y="7389"/>
                  </a:cubicBezTo>
                  <a:cubicBezTo>
                    <a:pt x="8493" y="8414"/>
                    <a:pt x="6924" y="9837"/>
                    <a:pt x="5794" y="11657"/>
                  </a:cubicBezTo>
                  <a:cubicBezTo>
                    <a:pt x="5250" y="12536"/>
                    <a:pt x="4853" y="13478"/>
                    <a:pt x="4581" y="14503"/>
                  </a:cubicBezTo>
                  <a:cubicBezTo>
                    <a:pt x="3262" y="14126"/>
                    <a:pt x="2216" y="13226"/>
                    <a:pt x="1568" y="11971"/>
                  </a:cubicBezTo>
                  <a:cubicBezTo>
                    <a:pt x="1532" y="11906"/>
                    <a:pt x="1471" y="11879"/>
                    <a:pt x="1410" y="11879"/>
                  </a:cubicBezTo>
                  <a:cubicBezTo>
                    <a:pt x="1294" y="11879"/>
                    <a:pt x="1178" y="11980"/>
                    <a:pt x="1233" y="12117"/>
                  </a:cubicBezTo>
                  <a:cubicBezTo>
                    <a:pt x="1798" y="13540"/>
                    <a:pt x="3053" y="14545"/>
                    <a:pt x="4497" y="14900"/>
                  </a:cubicBezTo>
                  <a:cubicBezTo>
                    <a:pt x="3744" y="17871"/>
                    <a:pt x="4162" y="21198"/>
                    <a:pt x="5773" y="23814"/>
                  </a:cubicBezTo>
                  <a:cubicBezTo>
                    <a:pt x="4824" y="24163"/>
                    <a:pt x="3904" y="24330"/>
                    <a:pt x="2971" y="24330"/>
                  </a:cubicBezTo>
                  <a:cubicBezTo>
                    <a:pt x="2113" y="24330"/>
                    <a:pt x="1245" y="24189"/>
                    <a:pt x="333" y="23918"/>
                  </a:cubicBezTo>
                  <a:cubicBezTo>
                    <a:pt x="310" y="23909"/>
                    <a:pt x="288" y="23905"/>
                    <a:pt x="267" y="23905"/>
                  </a:cubicBezTo>
                  <a:cubicBezTo>
                    <a:pt x="96" y="23905"/>
                    <a:pt x="0" y="24181"/>
                    <a:pt x="187" y="24274"/>
                  </a:cubicBezTo>
                  <a:cubicBezTo>
                    <a:pt x="1028" y="24665"/>
                    <a:pt x="1957" y="24860"/>
                    <a:pt x="2889" y="24860"/>
                  </a:cubicBezTo>
                  <a:cubicBezTo>
                    <a:pt x="3949" y="24860"/>
                    <a:pt x="5015" y="24608"/>
                    <a:pt x="5962" y="24107"/>
                  </a:cubicBezTo>
                  <a:cubicBezTo>
                    <a:pt x="6150" y="24379"/>
                    <a:pt x="6359" y="24651"/>
                    <a:pt x="6568" y="24944"/>
                  </a:cubicBezTo>
                  <a:cubicBezTo>
                    <a:pt x="7991" y="26680"/>
                    <a:pt x="10063" y="27915"/>
                    <a:pt x="12322" y="28605"/>
                  </a:cubicBezTo>
                  <a:cubicBezTo>
                    <a:pt x="10983" y="30551"/>
                    <a:pt x="9205" y="31869"/>
                    <a:pt x="6924" y="32644"/>
                  </a:cubicBezTo>
                  <a:cubicBezTo>
                    <a:pt x="6728" y="32722"/>
                    <a:pt x="6789" y="33003"/>
                    <a:pt x="6988" y="33003"/>
                  </a:cubicBezTo>
                  <a:cubicBezTo>
                    <a:pt x="7001" y="33003"/>
                    <a:pt x="7014" y="33002"/>
                    <a:pt x="7029" y="32999"/>
                  </a:cubicBezTo>
                  <a:cubicBezTo>
                    <a:pt x="9414" y="32434"/>
                    <a:pt x="11506" y="30823"/>
                    <a:pt x="12678" y="28710"/>
                  </a:cubicBezTo>
                  <a:cubicBezTo>
                    <a:pt x="14012" y="29080"/>
                    <a:pt x="15398" y="29262"/>
                    <a:pt x="16763" y="29262"/>
                  </a:cubicBezTo>
                  <a:cubicBezTo>
                    <a:pt x="17325" y="29262"/>
                    <a:pt x="17883" y="29231"/>
                    <a:pt x="18432" y="29170"/>
                  </a:cubicBezTo>
                  <a:lnTo>
                    <a:pt x="18432" y="29170"/>
                  </a:lnTo>
                  <a:cubicBezTo>
                    <a:pt x="18704" y="30593"/>
                    <a:pt x="18558" y="31953"/>
                    <a:pt x="17993" y="33313"/>
                  </a:cubicBezTo>
                  <a:cubicBezTo>
                    <a:pt x="17938" y="33451"/>
                    <a:pt x="18063" y="33552"/>
                    <a:pt x="18186" y="33552"/>
                  </a:cubicBezTo>
                  <a:cubicBezTo>
                    <a:pt x="18249" y="33552"/>
                    <a:pt x="18312" y="33524"/>
                    <a:pt x="18348" y="33460"/>
                  </a:cubicBezTo>
                  <a:cubicBezTo>
                    <a:pt x="18955" y="32079"/>
                    <a:pt x="19123" y="30614"/>
                    <a:pt x="18767" y="29149"/>
                  </a:cubicBezTo>
                  <a:cubicBezTo>
                    <a:pt x="19792" y="29024"/>
                    <a:pt x="20796" y="28752"/>
                    <a:pt x="21696" y="28396"/>
                  </a:cubicBezTo>
                  <a:cubicBezTo>
                    <a:pt x="23203" y="27810"/>
                    <a:pt x="24479" y="26869"/>
                    <a:pt x="25504" y="25739"/>
                  </a:cubicBezTo>
                  <a:cubicBezTo>
                    <a:pt x="26906" y="26848"/>
                    <a:pt x="27722" y="28501"/>
                    <a:pt x="27764" y="30300"/>
                  </a:cubicBezTo>
                  <a:cubicBezTo>
                    <a:pt x="27764" y="30426"/>
                    <a:pt x="27869" y="30488"/>
                    <a:pt x="27973" y="30488"/>
                  </a:cubicBezTo>
                  <a:cubicBezTo>
                    <a:pt x="28078" y="30488"/>
                    <a:pt x="28182" y="30426"/>
                    <a:pt x="28182" y="30300"/>
                  </a:cubicBezTo>
                  <a:cubicBezTo>
                    <a:pt x="28182" y="28333"/>
                    <a:pt x="27283" y="26576"/>
                    <a:pt x="25734" y="25425"/>
                  </a:cubicBezTo>
                  <a:cubicBezTo>
                    <a:pt x="27283" y="23605"/>
                    <a:pt x="28245" y="21240"/>
                    <a:pt x="28454" y="18813"/>
                  </a:cubicBezTo>
                  <a:cubicBezTo>
                    <a:pt x="28688" y="18779"/>
                    <a:pt x="28919" y="18762"/>
                    <a:pt x="29145" y="18762"/>
                  </a:cubicBezTo>
                  <a:cubicBezTo>
                    <a:pt x="30436" y="18762"/>
                    <a:pt x="31597" y="19304"/>
                    <a:pt x="32576" y="20194"/>
                  </a:cubicBezTo>
                  <a:cubicBezTo>
                    <a:pt x="32626" y="20230"/>
                    <a:pt x="32678" y="20246"/>
                    <a:pt x="32725" y="20246"/>
                  </a:cubicBezTo>
                  <a:cubicBezTo>
                    <a:pt x="32897" y="20246"/>
                    <a:pt x="33026" y="20044"/>
                    <a:pt x="32911" y="19880"/>
                  </a:cubicBezTo>
                  <a:cubicBezTo>
                    <a:pt x="32013" y="18826"/>
                    <a:pt x="30701" y="18329"/>
                    <a:pt x="29375" y="18329"/>
                  </a:cubicBezTo>
                  <a:cubicBezTo>
                    <a:pt x="29095" y="18329"/>
                    <a:pt x="28815" y="18351"/>
                    <a:pt x="28538" y="18395"/>
                  </a:cubicBezTo>
                  <a:cubicBezTo>
                    <a:pt x="28559" y="17746"/>
                    <a:pt x="28559" y="17097"/>
                    <a:pt x="28475" y="16428"/>
                  </a:cubicBezTo>
                  <a:cubicBezTo>
                    <a:pt x="28224" y="14168"/>
                    <a:pt x="27073" y="11239"/>
                    <a:pt x="25316" y="8937"/>
                  </a:cubicBezTo>
                  <a:cubicBezTo>
                    <a:pt x="26467" y="7493"/>
                    <a:pt x="28120" y="6677"/>
                    <a:pt x="29940" y="6489"/>
                  </a:cubicBezTo>
                  <a:cubicBezTo>
                    <a:pt x="30233" y="6468"/>
                    <a:pt x="30233" y="6050"/>
                    <a:pt x="29940" y="6050"/>
                  </a:cubicBezTo>
                  <a:cubicBezTo>
                    <a:pt x="27994" y="6112"/>
                    <a:pt x="26237" y="7117"/>
                    <a:pt x="25086" y="8665"/>
                  </a:cubicBezTo>
                  <a:cubicBezTo>
                    <a:pt x="23472" y="6648"/>
                    <a:pt x="21381" y="5177"/>
                    <a:pt x="18993" y="5177"/>
                  </a:cubicBezTo>
                  <a:cubicBezTo>
                    <a:pt x="18780" y="5177"/>
                    <a:pt x="18565" y="5189"/>
                    <a:pt x="18348" y="5213"/>
                  </a:cubicBezTo>
                  <a:cubicBezTo>
                    <a:pt x="18537" y="3141"/>
                    <a:pt x="19625" y="1488"/>
                    <a:pt x="21529" y="484"/>
                  </a:cubicBezTo>
                  <a:cubicBezTo>
                    <a:pt x="21803" y="338"/>
                    <a:pt x="21614" y="0"/>
                    <a:pt x="21367" y="0"/>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1"/>
            <p:cNvSpPr/>
            <p:nvPr/>
          </p:nvSpPr>
          <p:spPr>
            <a:xfrm>
              <a:off x="3161625" y="772000"/>
              <a:ext cx="38725" cy="49375"/>
            </a:xfrm>
            <a:custGeom>
              <a:avLst/>
              <a:gdLst/>
              <a:ahLst/>
              <a:cxnLst/>
              <a:rect l="l" t="t" r="r" b="b"/>
              <a:pathLst>
                <a:path w="1549" h="1975" extrusionOk="0">
                  <a:moveTo>
                    <a:pt x="780" y="881"/>
                  </a:moveTo>
                  <a:cubicBezTo>
                    <a:pt x="807" y="881"/>
                    <a:pt x="835" y="889"/>
                    <a:pt x="858" y="908"/>
                  </a:cubicBezTo>
                  <a:cubicBezTo>
                    <a:pt x="963" y="991"/>
                    <a:pt x="984" y="1368"/>
                    <a:pt x="879" y="1452"/>
                  </a:cubicBezTo>
                  <a:cubicBezTo>
                    <a:pt x="848" y="1473"/>
                    <a:pt x="818" y="1482"/>
                    <a:pt x="789" y="1482"/>
                  </a:cubicBezTo>
                  <a:cubicBezTo>
                    <a:pt x="702" y="1482"/>
                    <a:pt x="628" y="1399"/>
                    <a:pt x="565" y="1305"/>
                  </a:cubicBezTo>
                  <a:cubicBezTo>
                    <a:pt x="628" y="1243"/>
                    <a:pt x="649" y="1159"/>
                    <a:pt x="628" y="1096"/>
                  </a:cubicBezTo>
                  <a:cubicBezTo>
                    <a:pt x="579" y="982"/>
                    <a:pt x="682" y="881"/>
                    <a:pt x="780" y="881"/>
                  </a:cubicBezTo>
                  <a:close/>
                  <a:moveTo>
                    <a:pt x="737" y="0"/>
                  </a:moveTo>
                  <a:cubicBezTo>
                    <a:pt x="701" y="0"/>
                    <a:pt x="663" y="15"/>
                    <a:pt x="628" y="50"/>
                  </a:cubicBezTo>
                  <a:cubicBezTo>
                    <a:pt x="461" y="175"/>
                    <a:pt x="314" y="364"/>
                    <a:pt x="209" y="531"/>
                  </a:cubicBezTo>
                  <a:cubicBezTo>
                    <a:pt x="63" y="678"/>
                    <a:pt x="0" y="824"/>
                    <a:pt x="21" y="1012"/>
                  </a:cubicBezTo>
                  <a:cubicBezTo>
                    <a:pt x="0" y="1222"/>
                    <a:pt x="21" y="1410"/>
                    <a:pt x="147" y="1619"/>
                  </a:cubicBezTo>
                  <a:cubicBezTo>
                    <a:pt x="307" y="1843"/>
                    <a:pt x="565" y="1975"/>
                    <a:pt x="807" y="1975"/>
                  </a:cubicBezTo>
                  <a:cubicBezTo>
                    <a:pt x="1040" y="1975"/>
                    <a:pt x="1258" y="1854"/>
                    <a:pt x="1360" y="1577"/>
                  </a:cubicBezTo>
                  <a:cubicBezTo>
                    <a:pt x="1549" y="1117"/>
                    <a:pt x="1402" y="385"/>
                    <a:pt x="837" y="322"/>
                  </a:cubicBezTo>
                  <a:cubicBezTo>
                    <a:pt x="837" y="301"/>
                    <a:pt x="858" y="301"/>
                    <a:pt x="858" y="280"/>
                  </a:cubicBezTo>
                  <a:cubicBezTo>
                    <a:pt x="954" y="152"/>
                    <a:pt x="855" y="0"/>
                    <a:pt x="737" y="0"/>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1"/>
            <p:cNvSpPr/>
            <p:nvPr/>
          </p:nvSpPr>
          <p:spPr>
            <a:xfrm>
              <a:off x="3354125" y="767475"/>
              <a:ext cx="47875" cy="38850"/>
            </a:xfrm>
            <a:custGeom>
              <a:avLst/>
              <a:gdLst/>
              <a:ahLst/>
              <a:cxnLst/>
              <a:rect l="l" t="t" r="r" b="b"/>
              <a:pathLst>
                <a:path w="1915" h="1554" extrusionOk="0">
                  <a:moveTo>
                    <a:pt x="1088" y="1"/>
                  </a:moveTo>
                  <a:cubicBezTo>
                    <a:pt x="419" y="1"/>
                    <a:pt x="0" y="900"/>
                    <a:pt x="523" y="1361"/>
                  </a:cubicBezTo>
                  <a:cubicBezTo>
                    <a:pt x="675" y="1494"/>
                    <a:pt x="866" y="1554"/>
                    <a:pt x="1054" y="1554"/>
                  </a:cubicBezTo>
                  <a:cubicBezTo>
                    <a:pt x="1489" y="1554"/>
                    <a:pt x="1914" y="1235"/>
                    <a:pt x="1841" y="754"/>
                  </a:cubicBezTo>
                  <a:cubicBezTo>
                    <a:pt x="1779" y="440"/>
                    <a:pt x="1548" y="189"/>
                    <a:pt x="1255" y="105"/>
                  </a:cubicBezTo>
                  <a:cubicBezTo>
                    <a:pt x="1235" y="63"/>
                    <a:pt x="1193" y="1"/>
                    <a:pt x="1088" y="1"/>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1"/>
            <p:cNvSpPr/>
            <p:nvPr/>
          </p:nvSpPr>
          <p:spPr>
            <a:xfrm>
              <a:off x="3071925" y="898225"/>
              <a:ext cx="402825" cy="157250"/>
            </a:xfrm>
            <a:custGeom>
              <a:avLst/>
              <a:gdLst/>
              <a:ahLst/>
              <a:cxnLst/>
              <a:rect l="l" t="t" r="r" b="b"/>
              <a:pathLst>
                <a:path w="16113" h="6290" extrusionOk="0">
                  <a:moveTo>
                    <a:pt x="15797" y="0"/>
                  </a:moveTo>
                  <a:cubicBezTo>
                    <a:pt x="15708" y="0"/>
                    <a:pt x="15616" y="43"/>
                    <a:pt x="15556" y="148"/>
                  </a:cubicBezTo>
                  <a:cubicBezTo>
                    <a:pt x="14071" y="3015"/>
                    <a:pt x="11874" y="5358"/>
                    <a:pt x="8442" y="5672"/>
                  </a:cubicBezTo>
                  <a:cubicBezTo>
                    <a:pt x="8216" y="5691"/>
                    <a:pt x="7990" y="5700"/>
                    <a:pt x="7765" y="5700"/>
                  </a:cubicBezTo>
                  <a:cubicBezTo>
                    <a:pt x="4791" y="5700"/>
                    <a:pt x="2001" y="4059"/>
                    <a:pt x="387" y="1550"/>
                  </a:cubicBezTo>
                  <a:cubicBezTo>
                    <a:pt x="348" y="1485"/>
                    <a:pt x="294" y="1459"/>
                    <a:pt x="240" y="1459"/>
                  </a:cubicBezTo>
                  <a:cubicBezTo>
                    <a:pt x="119" y="1459"/>
                    <a:pt x="1" y="1593"/>
                    <a:pt x="73" y="1738"/>
                  </a:cubicBezTo>
                  <a:cubicBezTo>
                    <a:pt x="1617" y="4483"/>
                    <a:pt x="4584" y="6290"/>
                    <a:pt x="7725" y="6290"/>
                  </a:cubicBezTo>
                  <a:cubicBezTo>
                    <a:pt x="8033" y="6290"/>
                    <a:pt x="8342" y="6272"/>
                    <a:pt x="8652" y="6237"/>
                  </a:cubicBezTo>
                  <a:cubicBezTo>
                    <a:pt x="11811" y="5902"/>
                    <a:pt x="15222" y="3538"/>
                    <a:pt x="16059" y="315"/>
                  </a:cubicBezTo>
                  <a:cubicBezTo>
                    <a:pt x="16112" y="141"/>
                    <a:pt x="15959" y="0"/>
                    <a:pt x="15797" y="0"/>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7" name="Google Shape;197;p11"/>
          <p:cNvSpPr/>
          <p:nvPr/>
        </p:nvSpPr>
        <p:spPr>
          <a:xfrm rot="5400000">
            <a:off x="7976704" y="1051900"/>
            <a:ext cx="1637425" cy="697169"/>
          </a:xfrm>
          <a:custGeom>
            <a:avLst/>
            <a:gdLst/>
            <a:ahLst/>
            <a:cxnLst/>
            <a:rect l="l" t="t" r="r" b="b"/>
            <a:pathLst>
              <a:path w="17010" h="7242" extrusionOk="0">
                <a:moveTo>
                  <a:pt x="1" y="1"/>
                </a:moveTo>
                <a:cubicBezTo>
                  <a:pt x="677" y="4099"/>
                  <a:pt x="4238" y="7242"/>
                  <a:pt x="8515" y="7242"/>
                </a:cubicBezTo>
                <a:cubicBezTo>
                  <a:pt x="12792" y="7242"/>
                  <a:pt x="16333" y="4099"/>
                  <a:pt x="1700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8" name="Google Shape;198;p11"/>
          <p:cNvGrpSpPr/>
          <p:nvPr/>
        </p:nvGrpSpPr>
        <p:grpSpPr>
          <a:xfrm>
            <a:off x="6365400" y="499825"/>
            <a:ext cx="927550" cy="2213550"/>
            <a:chOff x="6465175" y="710275"/>
            <a:chExt cx="927550" cy="2213550"/>
          </a:xfrm>
        </p:grpSpPr>
        <p:grpSp>
          <p:nvGrpSpPr>
            <p:cNvPr id="199" name="Google Shape;199;p11"/>
            <p:cNvGrpSpPr/>
            <p:nvPr/>
          </p:nvGrpSpPr>
          <p:grpSpPr>
            <a:xfrm>
              <a:off x="6465175" y="710275"/>
              <a:ext cx="927550" cy="2213550"/>
              <a:chOff x="3190375" y="3050700"/>
              <a:chExt cx="927550" cy="2213550"/>
            </a:xfrm>
          </p:grpSpPr>
          <p:sp>
            <p:nvSpPr>
              <p:cNvPr id="200" name="Google Shape;200;p11"/>
              <p:cNvSpPr/>
              <p:nvPr/>
            </p:nvSpPr>
            <p:spPr>
              <a:xfrm>
                <a:off x="3551650" y="3943325"/>
                <a:ext cx="464625" cy="1320925"/>
              </a:xfrm>
              <a:custGeom>
                <a:avLst/>
                <a:gdLst/>
                <a:ahLst/>
                <a:cxnLst/>
                <a:rect l="l" t="t" r="r" b="b"/>
                <a:pathLst>
                  <a:path w="18585" h="52837" extrusionOk="0">
                    <a:moveTo>
                      <a:pt x="12436" y="5656"/>
                    </a:moveTo>
                    <a:lnTo>
                      <a:pt x="12436" y="5656"/>
                    </a:lnTo>
                    <a:cubicBezTo>
                      <a:pt x="12437" y="5658"/>
                      <a:pt x="12439" y="5660"/>
                      <a:pt x="12440" y="5661"/>
                    </a:cubicBezTo>
                    <a:lnTo>
                      <a:pt x="12440" y="5661"/>
                    </a:lnTo>
                    <a:cubicBezTo>
                      <a:pt x="12438" y="5660"/>
                      <a:pt x="12437" y="5659"/>
                      <a:pt x="12436" y="5656"/>
                    </a:cubicBezTo>
                    <a:close/>
                    <a:moveTo>
                      <a:pt x="13678" y="16082"/>
                    </a:moveTo>
                    <a:cubicBezTo>
                      <a:pt x="13812" y="16183"/>
                      <a:pt x="13846" y="16183"/>
                      <a:pt x="13947" y="16183"/>
                    </a:cubicBezTo>
                    <a:cubicBezTo>
                      <a:pt x="14081" y="16217"/>
                      <a:pt x="14182" y="16217"/>
                      <a:pt x="14283" y="16250"/>
                    </a:cubicBezTo>
                    <a:cubicBezTo>
                      <a:pt x="14484" y="16351"/>
                      <a:pt x="14686" y="16452"/>
                      <a:pt x="14854" y="16620"/>
                    </a:cubicBezTo>
                    <a:cubicBezTo>
                      <a:pt x="15224" y="16922"/>
                      <a:pt x="15593" y="17258"/>
                      <a:pt x="15862" y="17628"/>
                    </a:cubicBezTo>
                    <a:cubicBezTo>
                      <a:pt x="15492" y="17762"/>
                      <a:pt x="15156" y="17897"/>
                      <a:pt x="14787" y="17930"/>
                    </a:cubicBezTo>
                    <a:cubicBezTo>
                      <a:pt x="14636" y="17947"/>
                      <a:pt x="14484" y="17956"/>
                      <a:pt x="14333" y="17956"/>
                    </a:cubicBezTo>
                    <a:cubicBezTo>
                      <a:pt x="14182" y="17956"/>
                      <a:pt x="14031" y="17947"/>
                      <a:pt x="13879" y="17930"/>
                    </a:cubicBezTo>
                    <a:cubicBezTo>
                      <a:pt x="13711" y="17897"/>
                      <a:pt x="13543" y="17863"/>
                      <a:pt x="13443" y="17796"/>
                    </a:cubicBezTo>
                    <a:cubicBezTo>
                      <a:pt x="13342" y="17762"/>
                      <a:pt x="13308" y="17729"/>
                      <a:pt x="13207" y="17662"/>
                    </a:cubicBezTo>
                    <a:lnTo>
                      <a:pt x="13106" y="17561"/>
                    </a:lnTo>
                    <a:cubicBezTo>
                      <a:pt x="13039" y="17494"/>
                      <a:pt x="13039" y="17460"/>
                      <a:pt x="13006" y="17426"/>
                    </a:cubicBezTo>
                    <a:cubicBezTo>
                      <a:pt x="13006" y="17393"/>
                      <a:pt x="12972" y="17326"/>
                      <a:pt x="12972" y="17258"/>
                    </a:cubicBezTo>
                    <a:lnTo>
                      <a:pt x="12972" y="17057"/>
                    </a:lnTo>
                    <a:lnTo>
                      <a:pt x="13106" y="16653"/>
                    </a:lnTo>
                    <a:cubicBezTo>
                      <a:pt x="13140" y="16586"/>
                      <a:pt x="13174" y="16452"/>
                      <a:pt x="13275" y="16385"/>
                    </a:cubicBezTo>
                    <a:cubicBezTo>
                      <a:pt x="13308" y="16317"/>
                      <a:pt x="13342" y="16250"/>
                      <a:pt x="13443" y="16217"/>
                    </a:cubicBezTo>
                    <a:cubicBezTo>
                      <a:pt x="13476" y="16183"/>
                      <a:pt x="13510" y="16183"/>
                      <a:pt x="13543" y="16116"/>
                    </a:cubicBezTo>
                    <a:cubicBezTo>
                      <a:pt x="13611" y="16116"/>
                      <a:pt x="13644" y="16082"/>
                      <a:pt x="13678" y="16082"/>
                    </a:cubicBezTo>
                    <a:close/>
                    <a:moveTo>
                      <a:pt x="1512" y="29760"/>
                    </a:moveTo>
                    <a:lnTo>
                      <a:pt x="1512" y="29760"/>
                    </a:lnTo>
                    <a:cubicBezTo>
                      <a:pt x="1505" y="29777"/>
                      <a:pt x="1498" y="29795"/>
                      <a:pt x="1491" y="29812"/>
                    </a:cubicBezTo>
                    <a:lnTo>
                      <a:pt x="1491" y="29812"/>
                    </a:lnTo>
                    <a:cubicBezTo>
                      <a:pt x="1503" y="29801"/>
                      <a:pt x="1512" y="29785"/>
                      <a:pt x="1512" y="29760"/>
                    </a:cubicBezTo>
                    <a:close/>
                    <a:moveTo>
                      <a:pt x="10717" y="1"/>
                    </a:moveTo>
                    <a:cubicBezTo>
                      <a:pt x="10574" y="1"/>
                      <a:pt x="10479" y="111"/>
                      <a:pt x="10452" y="220"/>
                    </a:cubicBezTo>
                    <a:cubicBezTo>
                      <a:pt x="10317" y="624"/>
                      <a:pt x="10250" y="1094"/>
                      <a:pt x="10183" y="1497"/>
                    </a:cubicBezTo>
                    <a:cubicBezTo>
                      <a:pt x="10149" y="1934"/>
                      <a:pt x="10183" y="2337"/>
                      <a:pt x="10284" y="2741"/>
                    </a:cubicBezTo>
                    <a:cubicBezTo>
                      <a:pt x="10418" y="3514"/>
                      <a:pt x="10754" y="4253"/>
                      <a:pt x="11124" y="4925"/>
                    </a:cubicBezTo>
                    <a:cubicBezTo>
                      <a:pt x="11527" y="5631"/>
                      <a:pt x="12098" y="6303"/>
                      <a:pt x="12636" y="6941"/>
                    </a:cubicBezTo>
                    <a:lnTo>
                      <a:pt x="14384" y="8823"/>
                    </a:lnTo>
                    <a:cubicBezTo>
                      <a:pt x="15089" y="9495"/>
                      <a:pt x="15728" y="10201"/>
                      <a:pt x="16333" y="10974"/>
                    </a:cubicBezTo>
                    <a:cubicBezTo>
                      <a:pt x="16770" y="11512"/>
                      <a:pt x="17106" y="12049"/>
                      <a:pt x="17374" y="12688"/>
                    </a:cubicBezTo>
                    <a:cubicBezTo>
                      <a:pt x="17376" y="12693"/>
                      <a:pt x="17378" y="12697"/>
                      <a:pt x="17380" y="12702"/>
                    </a:cubicBezTo>
                    <a:lnTo>
                      <a:pt x="17380" y="12702"/>
                    </a:lnTo>
                    <a:cubicBezTo>
                      <a:pt x="17375" y="12695"/>
                      <a:pt x="17374" y="12688"/>
                      <a:pt x="17374" y="12688"/>
                    </a:cubicBezTo>
                    <a:lnTo>
                      <a:pt x="17374" y="12688"/>
                    </a:lnTo>
                    <a:cubicBezTo>
                      <a:pt x="17374" y="12707"/>
                      <a:pt x="17374" y="12716"/>
                      <a:pt x="17387" y="12719"/>
                    </a:cubicBezTo>
                    <a:lnTo>
                      <a:pt x="17387" y="12719"/>
                    </a:lnTo>
                    <a:cubicBezTo>
                      <a:pt x="17385" y="12713"/>
                      <a:pt x="17383" y="12708"/>
                      <a:pt x="17380" y="12702"/>
                    </a:cubicBezTo>
                    <a:lnTo>
                      <a:pt x="17380" y="12702"/>
                    </a:lnTo>
                    <a:cubicBezTo>
                      <a:pt x="17387" y="12711"/>
                      <a:pt x="17404" y="12722"/>
                      <a:pt x="17442" y="12722"/>
                    </a:cubicBezTo>
                    <a:cubicBezTo>
                      <a:pt x="17413" y="12722"/>
                      <a:pt x="17397" y="12722"/>
                      <a:pt x="17387" y="12719"/>
                    </a:cubicBezTo>
                    <a:lnTo>
                      <a:pt x="17387" y="12719"/>
                    </a:lnTo>
                    <a:cubicBezTo>
                      <a:pt x="17549" y="13115"/>
                      <a:pt x="17679" y="13574"/>
                      <a:pt x="17744" y="14032"/>
                    </a:cubicBezTo>
                    <a:lnTo>
                      <a:pt x="17744" y="13931"/>
                    </a:lnTo>
                    <a:cubicBezTo>
                      <a:pt x="17811" y="14368"/>
                      <a:pt x="17811" y="14772"/>
                      <a:pt x="17744" y="15208"/>
                    </a:cubicBezTo>
                    <a:cubicBezTo>
                      <a:pt x="17710" y="15578"/>
                      <a:pt x="17610" y="15948"/>
                      <a:pt x="17475" y="16351"/>
                    </a:cubicBezTo>
                    <a:cubicBezTo>
                      <a:pt x="17374" y="16519"/>
                      <a:pt x="17307" y="16620"/>
                      <a:pt x="17206" y="16754"/>
                    </a:cubicBezTo>
                    <a:cubicBezTo>
                      <a:pt x="17072" y="16922"/>
                      <a:pt x="16904" y="17057"/>
                      <a:pt x="16736" y="17225"/>
                    </a:cubicBezTo>
                    <a:cubicBezTo>
                      <a:pt x="16669" y="17258"/>
                      <a:pt x="16635" y="17292"/>
                      <a:pt x="16534" y="17393"/>
                    </a:cubicBezTo>
                    <a:cubicBezTo>
                      <a:pt x="16400" y="17225"/>
                      <a:pt x="16299" y="17057"/>
                      <a:pt x="16131" y="16889"/>
                    </a:cubicBezTo>
                    <a:cubicBezTo>
                      <a:pt x="15829" y="16553"/>
                      <a:pt x="15492" y="16250"/>
                      <a:pt x="15123" y="16015"/>
                    </a:cubicBezTo>
                    <a:cubicBezTo>
                      <a:pt x="14820" y="15780"/>
                      <a:pt x="14484" y="15612"/>
                      <a:pt x="14115" y="15544"/>
                    </a:cubicBezTo>
                    <a:cubicBezTo>
                      <a:pt x="14042" y="15537"/>
                      <a:pt x="13968" y="15533"/>
                      <a:pt x="13894" y="15533"/>
                    </a:cubicBezTo>
                    <a:cubicBezTo>
                      <a:pt x="13623" y="15533"/>
                      <a:pt x="13344" y="15588"/>
                      <a:pt x="13106" y="15746"/>
                    </a:cubicBezTo>
                    <a:cubicBezTo>
                      <a:pt x="12770" y="16015"/>
                      <a:pt x="12569" y="16385"/>
                      <a:pt x="12434" y="16754"/>
                    </a:cubicBezTo>
                    <a:cubicBezTo>
                      <a:pt x="12300" y="17090"/>
                      <a:pt x="12300" y="17460"/>
                      <a:pt x="12434" y="17762"/>
                    </a:cubicBezTo>
                    <a:cubicBezTo>
                      <a:pt x="12569" y="18065"/>
                      <a:pt x="12770" y="18300"/>
                      <a:pt x="13073" y="18468"/>
                    </a:cubicBezTo>
                    <a:cubicBezTo>
                      <a:pt x="13342" y="18636"/>
                      <a:pt x="13745" y="18737"/>
                      <a:pt x="14047" y="18737"/>
                    </a:cubicBezTo>
                    <a:cubicBezTo>
                      <a:pt x="14148" y="18745"/>
                      <a:pt x="14249" y="18750"/>
                      <a:pt x="14349" y="18750"/>
                    </a:cubicBezTo>
                    <a:cubicBezTo>
                      <a:pt x="14650" y="18750"/>
                      <a:pt x="14946" y="18712"/>
                      <a:pt x="15224" y="18636"/>
                    </a:cubicBezTo>
                    <a:cubicBezTo>
                      <a:pt x="15627" y="18569"/>
                      <a:pt x="15997" y="18435"/>
                      <a:pt x="16366" y="18267"/>
                    </a:cubicBezTo>
                    <a:cubicBezTo>
                      <a:pt x="16501" y="18535"/>
                      <a:pt x="16669" y="18737"/>
                      <a:pt x="16736" y="18972"/>
                    </a:cubicBezTo>
                    <a:cubicBezTo>
                      <a:pt x="16837" y="19207"/>
                      <a:pt x="16904" y="19376"/>
                      <a:pt x="16904" y="19577"/>
                    </a:cubicBezTo>
                    <a:cubicBezTo>
                      <a:pt x="16904" y="19779"/>
                      <a:pt x="16904" y="19980"/>
                      <a:pt x="16870" y="20216"/>
                    </a:cubicBezTo>
                    <a:cubicBezTo>
                      <a:pt x="16837" y="20451"/>
                      <a:pt x="16803" y="20720"/>
                      <a:pt x="16669" y="20955"/>
                    </a:cubicBezTo>
                    <a:cubicBezTo>
                      <a:pt x="16568" y="21123"/>
                      <a:pt x="16501" y="21291"/>
                      <a:pt x="16366" y="21459"/>
                    </a:cubicBezTo>
                    <a:cubicBezTo>
                      <a:pt x="16232" y="21627"/>
                      <a:pt x="16131" y="21762"/>
                      <a:pt x="15963" y="21896"/>
                    </a:cubicBezTo>
                    <a:cubicBezTo>
                      <a:pt x="15728" y="22064"/>
                      <a:pt x="15492" y="22165"/>
                      <a:pt x="15190" y="22299"/>
                    </a:cubicBezTo>
                    <a:cubicBezTo>
                      <a:pt x="14686" y="22501"/>
                      <a:pt x="14148" y="22635"/>
                      <a:pt x="13611" y="22669"/>
                    </a:cubicBezTo>
                    <a:cubicBezTo>
                      <a:pt x="12703" y="22803"/>
                      <a:pt x="11796" y="22803"/>
                      <a:pt x="10922" y="22837"/>
                    </a:cubicBezTo>
                    <a:cubicBezTo>
                      <a:pt x="10452" y="22904"/>
                      <a:pt x="9948" y="22938"/>
                      <a:pt x="9477" y="22971"/>
                    </a:cubicBezTo>
                    <a:cubicBezTo>
                      <a:pt x="8839" y="23039"/>
                      <a:pt x="8267" y="23173"/>
                      <a:pt x="7662" y="23341"/>
                    </a:cubicBezTo>
                    <a:cubicBezTo>
                      <a:pt x="6486" y="23677"/>
                      <a:pt x="5411" y="24215"/>
                      <a:pt x="4403" y="24954"/>
                    </a:cubicBezTo>
                    <a:cubicBezTo>
                      <a:pt x="3394" y="25660"/>
                      <a:pt x="2554" y="26534"/>
                      <a:pt x="1849" y="27542"/>
                    </a:cubicBezTo>
                    <a:cubicBezTo>
                      <a:pt x="1445" y="28046"/>
                      <a:pt x="1176" y="28583"/>
                      <a:pt x="908" y="29188"/>
                    </a:cubicBezTo>
                    <a:cubicBezTo>
                      <a:pt x="672" y="29760"/>
                      <a:pt x="437" y="30365"/>
                      <a:pt x="269" y="31003"/>
                    </a:cubicBezTo>
                    <a:cubicBezTo>
                      <a:pt x="34" y="31910"/>
                      <a:pt x="0" y="32885"/>
                      <a:pt x="235" y="33792"/>
                    </a:cubicBezTo>
                    <a:cubicBezTo>
                      <a:pt x="706" y="35405"/>
                      <a:pt x="2117" y="36447"/>
                      <a:pt x="3394" y="37422"/>
                    </a:cubicBezTo>
                    <a:cubicBezTo>
                      <a:pt x="3462" y="37489"/>
                      <a:pt x="3562" y="37556"/>
                      <a:pt x="3630" y="37623"/>
                    </a:cubicBezTo>
                    <a:lnTo>
                      <a:pt x="3596" y="37590"/>
                    </a:lnTo>
                    <a:lnTo>
                      <a:pt x="3596" y="37590"/>
                    </a:lnTo>
                    <a:cubicBezTo>
                      <a:pt x="4470" y="38262"/>
                      <a:pt x="5310" y="38968"/>
                      <a:pt x="5982" y="39841"/>
                    </a:cubicBezTo>
                    <a:cubicBezTo>
                      <a:pt x="6385" y="40345"/>
                      <a:pt x="6721" y="40917"/>
                      <a:pt x="6923" y="41454"/>
                    </a:cubicBezTo>
                    <a:cubicBezTo>
                      <a:pt x="7125" y="41992"/>
                      <a:pt x="7293" y="42496"/>
                      <a:pt x="7326" y="43101"/>
                    </a:cubicBezTo>
                    <a:cubicBezTo>
                      <a:pt x="7427" y="43706"/>
                      <a:pt x="7427" y="44311"/>
                      <a:pt x="7326" y="44949"/>
                    </a:cubicBezTo>
                    <a:lnTo>
                      <a:pt x="7326" y="44849"/>
                    </a:lnTo>
                    <a:cubicBezTo>
                      <a:pt x="7259" y="45554"/>
                      <a:pt x="7057" y="46226"/>
                      <a:pt x="6789" y="46899"/>
                    </a:cubicBezTo>
                    <a:cubicBezTo>
                      <a:pt x="6419" y="47739"/>
                      <a:pt x="5948" y="48545"/>
                      <a:pt x="5411" y="49318"/>
                    </a:cubicBezTo>
                    <a:cubicBezTo>
                      <a:pt x="4739" y="50192"/>
                      <a:pt x="3932" y="50931"/>
                      <a:pt x="3092" y="51603"/>
                    </a:cubicBezTo>
                    <a:cubicBezTo>
                      <a:pt x="2857" y="51839"/>
                      <a:pt x="2554" y="52040"/>
                      <a:pt x="2252" y="52208"/>
                    </a:cubicBezTo>
                    <a:cubicBezTo>
                      <a:pt x="2084" y="52275"/>
                      <a:pt x="2050" y="52511"/>
                      <a:pt x="2117" y="52679"/>
                    </a:cubicBezTo>
                    <a:cubicBezTo>
                      <a:pt x="2180" y="52784"/>
                      <a:pt x="2296" y="52836"/>
                      <a:pt x="2407" y="52836"/>
                    </a:cubicBezTo>
                    <a:cubicBezTo>
                      <a:pt x="2473" y="52836"/>
                      <a:pt x="2537" y="52817"/>
                      <a:pt x="2588" y="52780"/>
                    </a:cubicBezTo>
                    <a:cubicBezTo>
                      <a:pt x="3697" y="52074"/>
                      <a:pt x="4638" y="51234"/>
                      <a:pt x="5478" y="50259"/>
                    </a:cubicBezTo>
                    <a:cubicBezTo>
                      <a:pt x="5915" y="49755"/>
                      <a:pt x="6285" y="49251"/>
                      <a:pt x="6654" y="48680"/>
                    </a:cubicBezTo>
                    <a:cubicBezTo>
                      <a:pt x="6990" y="48142"/>
                      <a:pt x="7293" y="47537"/>
                      <a:pt x="7562" y="46966"/>
                    </a:cubicBezTo>
                    <a:cubicBezTo>
                      <a:pt x="7998" y="45790"/>
                      <a:pt x="8234" y="44513"/>
                      <a:pt x="8099" y="43269"/>
                    </a:cubicBezTo>
                    <a:cubicBezTo>
                      <a:pt x="7965" y="41992"/>
                      <a:pt x="7494" y="40816"/>
                      <a:pt x="6789" y="39774"/>
                    </a:cubicBezTo>
                    <a:cubicBezTo>
                      <a:pt x="6318" y="39136"/>
                      <a:pt x="5780" y="38564"/>
                      <a:pt x="5209" y="37993"/>
                    </a:cubicBezTo>
                    <a:cubicBezTo>
                      <a:pt x="4638" y="37489"/>
                      <a:pt x="4033" y="37052"/>
                      <a:pt x="3428" y="36615"/>
                    </a:cubicBezTo>
                    <a:cubicBezTo>
                      <a:pt x="3462" y="36615"/>
                      <a:pt x="3462" y="36649"/>
                      <a:pt x="3529" y="36649"/>
                    </a:cubicBezTo>
                    <a:cubicBezTo>
                      <a:pt x="2790" y="36111"/>
                      <a:pt x="2117" y="35573"/>
                      <a:pt x="1580" y="34901"/>
                    </a:cubicBezTo>
                    <a:cubicBezTo>
                      <a:pt x="1378" y="34599"/>
                      <a:pt x="1210" y="34296"/>
                      <a:pt x="1076" y="34028"/>
                    </a:cubicBezTo>
                    <a:cubicBezTo>
                      <a:pt x="941" y="33725"/>
                      <a:pt x="908" y="33456"/>
                      <a:pt x="874" y="33187"/>
                    </a:cubicBezTo>
                    <a:cubicBezTo>
                      <a:pt x="840" y="32751"/>
                      <a:pt x="840" y="32347"/>
                      <a:pt x="874" y="31944"/>
                    </a:cubicBezTo>
                    <a:cubicBezTo>
                      <a:pt x="1005" y="31222"/>
                      <a:pt x="1200" y="30533"/>
                      <a:pt x="1491" y="29812"/>
                    </a:cubicBezTo>
                    <a:lnTo>
                      <a:pt x="1491" y="29812"/>
                    </a:lnTo>
                    <a:cubicBezTo>
                      <a:pt x="1478" y="29825"/>
                      <a:pt x="1462" y="29833"/>
                      <a:pt x="1452" y="29843"/>
                    </a:cubicBezTo>
                    <a:lnTo>
                      <a:pt x="1452" y="29843"/>
                    </a:lnTo>
                    <a:cubicBezTo>
                      <a:pt x="1788" y="29044"/>
                      <a:pt x="2222" y="28343"/>
                      <a:pt x="2756" y="27643"/>
                    </a:cubicBezTo>
                    <a:cubicBezTo>
                      <a:pt x="3260" y="26970"/>
                      <a:pt x="3898" y="26366"/>
                      <a:pt x="4571" y="25828"/>
                    </a:cubicBezTo>
                    <a:cubicBezTo>
                      <a:pt x="5276" y="25290"/>
                      <a:pt x="6083" y="24820"/>
                      <a:pt x="6923" y="24484"/>
                    </a:cubicBezTo>
                    <a:cubicBezTo>
                      <a:pt x="7830" y="24114"/>
                      <a:pt x="8805" y="23845"/>
                      <a:pt x="9780" y="23711"/>
                    </a:cubicBezTo>
                    <a:lnTo>
                      <a:pt x="9813" y="23711"/>
                    </a:lnTo>
                    <a:cubicBezTo>
                      <a:pt x="10687" y="23610"/>
                      <a:pt x="11594" y="23610"/>
                      <a:pt x="12468" y="23543"/>
                    </a:cubicBezTo>
                    <a:cubicBezTo>
                      <a:pt x="13375" y="23509"/>
                      <a:pt x="14316" y="23442"/>
                      <a:pt x="15190" y="23139"/>
                    </a:cubicBezTo>
                    <a:cubicBezTo>
                      <a:pt x="15627" y="23005"/>
                      <a:pt x="15997" y="22837"/>
                      <a:pt x="16333" y="22602"/>
                    </a:cubicBezTo>
                    <a:cubicBezTo>
                      <a:pt x="16669" y="22333"/>
                      <a:pt x="16971" y="22030"/>
                      <a:pt x="17206" y="21661"/>
                    </a:cubicBezTo>
                    <a:cubicBezTo>
                      <a:pt x="17475" y="21257"/>
                      <a:pt x="17576" y="20787"/>
                      <a:pt x="17643" y="20283"/>
                    </a:cubicBezTo>
                    <a:cubicBezTo>
                      <a:pt x="17677" y="20081"/>
                      <a:pt x="17677" y="19846"/>
                      <a:pt x="17677" y="19644"/>
                    </a:cubicBezTo>
                    <a:cubicBezTo>
                      <a:pt x="17677" y="19476"/>
                      <a:pt x="17643" y="19275"/>
                      <a:pt x="17542" y="19107"/>
                    </a:cubicBezTo>
                    <a:cubicBezTo>
                      <a:pt x="17408" y="18737"/>
                      <a:pt x="17206" y="18334"/>
                      <a:pt x="17005" y="17998"/>
                    </a:cubicBezTo>
                    <a:lnTo>
                      <a:pt x="17005" y="17964"/>
                    </a:lnTo>
                    <a:cubicBezTo>
                      <a:pt x="17173" y="17830"/>
                      <a:pt x="17341" y="17729"/>
                      <a:pt x="17475" y="17594"/>
                    </a:cubicBezTo>
                    <a:cubicBezTo>
                      <a:pt x="17576" y="17460"/>
                      <a:pt x="17710" y="17292"/>
                      <a:pt x="17845" y="17124"/>
                    </a:cubicBezTo>
                    <a:cubicBezTo>
                      <a:pt x="17979" y="16956"/>
                      <a:pt x="18047" y="16788"/>
                      <a:pt x="18147" y="16586"/>
                    </a:cubicBezTo>
                    <a:cubicBezTo>
                      <a:pt x="18215" y="16385"/>
                      <a:pt x="18248" y="16217"/>
                      <a:pt x="18349" y="15981"/>
                    </a:cubicBezTo>
                    <a:cubicBezTo>
                      <a:pt x="18383" y="15780"/>
                      <a:pt x="18416" y="15544"/>
                      <a:pt x="18483" y="15309"/>
                    </a:cubicBezTo>
                    <a:cubicBezTo>
                      <a:pt x="18584" y="14536"/>
                      <a:pt x="18483" y="13730"/>
                      <a:pt x="18248" y="13024"/>
                    </a:cubicBezTo>
                    <a:cubicBezTo>
                      <a:pt x="18047" y="12352"/>
                      <a:pt x="17677" y="11680"/>
                      <a:pt x="17240" y="11075"/>
                    </a:cubicBezTo>
                    <a:cubicBezTo>
                      <a:pt x="16803" y="10436"/>
                      <a:pt x="16299" y="9832"/>
                      <a:pt x="15728" y="9227"/>
                    </a:cubicBezTo>
                    <a:cubicBezTo>
                      <a:pt x="14652" y="8050"/>
                      <a:pt x="13476" y="6975"/>
                      <a:pt x="12468" y="5698"/>
                    </a:cubicBezTo>
                    <a:cubicBezTo>
                      <a:pt x="12459" y="5686"/>
                      <a:pt x="12449" y="5674"/>
                      <a:pt x="12440" y="5661"/>
                    </a:cubicBezTo>
                    <a:lnTo>
                      <a:pt x="12440" y="5661"/>
                    </a:lnTo>
                    <a:cubicBezTo>
                      <a:pt x="12445" y="5664"/>
                      <a:pt x="12453" y="5664"/>
                      <a:pt x="12468" y="5664"/>
                    </a:cubicBezTo>
                    <a:lnTo>
                      <a:pt x="12434" y="5631"/>
                    </a:lnTo>
                    <a:lnTo>
                      <a:pt x="12434" y="5631"/>
                    </a:lnTo>
                    <a:cubicBezTo>
                      <a:pt x="12434" y="5643"/>
                      <a:pt x="12434" y="5651"/>
                      <a:pt x="12436" y="5656"/>
                    </a:cubicBezTo>
                    <a:lnTo>
                      <a:pt x="12436" y="5656"/>
                    </a:lnTo>
                    <a:cubicBezTo>
                      <a:pt x="12012" y="5097"/>
                      <a:pt x="11621" y="4505"/>
                      <a:pt x="11359" y="3850"/>
                    </a:cubicBezTo>
                    <a:cubicBezTo>
                      <a:pt x="11191" y="3446"/>
                      <a:pt x="11090" y="3010"/>
                      <a:pt x="10989" y="2539"/>
                    </a:cubicBezTo>
                    <a:cubicBezTo>
                      <a:pt x="10956" y="2136"/>
                      <a:pt x="10956" y="1699"/>
                      <a:pt x="10989" y="1296"/>
                    </a:cubicBezTo>
                    <a:cubicBezTo>
                      <a:pt x="11023" y="993"/>
                      <a:pt x="11090" y="758"/>
                      <a:pt x="11157" y="456"/>
                    </a:cubicBezTo>
                    <a:cubicBezTo>
                      <a:pt x="11191" y="287"/>
                      <a:pt x="11090" y="86"/>
                      <a:pt x="10922" y="19"/>
                    </a:cubicBezTo>
                    <a:lnTo>
                      <a:pt x="10821" y="19"/>
                    </a:lnTo>
                    <a:cubicBezTo>
                      <a:pt x="10784" y="6"/>
                      <a:pt x="10750" y="1"/>
                      <a:pt x="107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1"/>
              <p:cNvSpPr/>
              <p:nvPr/>
            </p:nvSpPr>
            <p:spPr>
              <a:xfrm>
                <a:off x="3190375" y="3050700"/>
                <a:ext cx="927550" cy="983000"/>
              </a:xfrm>
              <a:custGeom>
                <a:avLst/>
                <a:gdLst/>
                <a:ahLst/>
                <a:cxnLst/>
                <a:rect l="l" t="t" r="r" b="b"/>
                <a:pathLst>
                  <a:path w="37102" h="39320" extrusionOk="0">
                    <a:moveTo>
                      <a:pt x="26381" y="1"/>
                    </a:moveTo>
                    <a:cubicBezTo>
                      <a:pt x="25776" y="1"/>
                      <a:pt x="25205" y="68"/>
                      <a:pt x="24567" y="202"/>
                    </a:cubicBezTo>
                    <a:cubicBezTo>
                      <a:pt x="22819" y="572"/>
                      <a:pt x="21072" y="1681"/>
                      <a:pt x="19727" y="3227"/>
                    </a:cubicBezTo>
                    <a:cubicBezTo>
                      <a:pt x="18585" y="4571"/>
                      <a:pt x="17677" y="6251"/>
                      <a:pt x="17173" y="8133"/>
                    </a:cubicBezTo>
                    <a:cubicBezTo>
                      <a:pt x="16904" y="7730"/>
                      <a:pt x="16669" y="7394"/>
                      <a:pt x="16367" y="7058"/>
                    </a:cubicBezTo>
                    <a:cubicBezTo>
                      <a:pt x="15963" y="6554"/>
                      <a:pt x="15493" y="6083"/>
                      <a:pt x="14989" y="5714"/>
                    </a:cubicBezTo>
                    <a:cubicBezTo>
                      <a:pt x="14048" y="5042"/>
                      <a:pt x="13006" y="4504"/>
                      <a:pt x="11830" y="4202"/>
                    </a:cubicBezTo>
                    <a:cubicBezTo>
                      <a:pt x="11292" y="4067"/>
                      <a:pt x="10687" y="3933"/>
                      <a:pt x="10082" y="3899"/>
                    </a:cubicBezTo>
                    <a:lnTo>
                      <a:pt x="9511" y="3899"/>
                    </a:lnTo>
                    <a:cubicBezTo>
                      <a:pt x="9142" y="3899"/>
                      <a:pt x="8738" y="3933"/>
                      <a:pt x="8301" y="4000"/>
                    </a:cubicBezTo>
                    <a:cubicBezTo>
                      <a:pt x="7260" y="4101"/>
                      <a:pt x="6251" y="4437"/>
                      <a:pt x="5243" y="5008"/>
                    </a:cubicBezTo>
                    <a:cubicBezTo>
                      <a:pt x="4437" y="5411"/>
                      <a:pt x="3697" y="5983"/>
                      <a:pt x="3059" y="6722"/>
                    </a:cubicBezTo>
                    <a:cubicBezTo>
                      <a:pt x="2420" y="7394"/>
                      <a:pt x="1916" y="8133"/>
                      <a:pt x="1446" y="8974"/>
                    </a:cubicBezTo>
                    <a:cubicBezTo>
                      <a:pt x="606" y="10587"/>
                      <a:pt x="102" y="12469"/>
                      <a:pt x="34" y="14485"/>
                    </a:cubicBezTo>
                    <a:cubicBezTo>
                      <a:pt x="1" y="15426"/>
                      <a:pt x="34" y="16367"/>
                      <a:pt x="169" y="17341"/>
                    </a:cubicBezTo>
                    <a:cubicBezTo>
                      <a:pt x="303" y="18282"/>
                      <a:pt x="505" y="19190"/>
                      <a:pt x="841" y="20030"/>
                    </a:cubicBezTo>
                    <a:cubicBezTo>
                      <a:pt x="1211" y="21038"/>
                      <a:pt x="1681" y="22046"/>
                      <a:pt x="2219" y="23021"/>
                    </a:cubicBezTo>
                    <a:cubicBezTo>
                      <a:pt x="2723" y="23894"/>
                      <a:pt x="3361" y="24768"/>
                      <a:pt x="4067" y="25608"/>
                    </a:cubicBezTo>
                    <a:cubicBezTo>
                      <a:pt x="5344" y="27087"/>
                      <a:pt x="6890" y="28465"/>
                      <a:pt x="8772" y="29742"/>
                    </a:cubicBezTo>
                    <a:cubicBezTo>
                      <a:pt x="10385" y="30784"/>
                      <a:pt x="12233" y="31792"/>
                      <a:pt x="14384" y="32766"/>
                    </a:cubicBezTo>
                    <a:cubicBezTo>
                      <a:pt x="16770" y="33808"/>
                      <a:pt x="19156" y="34648"/>
                      <a:pt x="22013" y="35623"/>
                    </a:cubicBezTo>
                    <a:cubicBezTo>
                      <a:pt x="21542" y="36093"/>
                      <a:pt x="21139" y="36597"/>
                      <a:pt x="20803" y="37169"/>
                    </a:cubicBezTo>
                    <a:cubicBezTo>
                      <a:pt x="20702" y="37337"/>
                      <a:pt x="20635" y="37538"/>
                      <a:pt x="20567" y="37706"/>
                    </a:cubicBezTo>
                    <a:cubicBezTo>
                      <a:pt x="20534" y="37807"/>
                      <a:pt x="20534" y="37874"/>
                      <a:pt x="20534" y="37975"/>
                    </a:cubicBezTo>
                    <a:lnTo>
                      <a:pt x="20534" y="38311"/>
                    </a:lnTo>
                    <a:cubicBezTo>
                      <a:pt x="20534" y="38379"/>
                      <a:pt x="20567" y="38479"/>
                      <a:pt x="20567" y="38547"/>
                    </a:cubicBezTo>
                    <a:cubicBezTo>
                      <a:pt x="20635" y="38647"/>
                      <a:pt x="20668" y="38782"/>
                      <a:pt x="20702" y="38849"/>
                    </a:cubicBezTo>
                    <a:cubicBezTo>
                      <a:pt x="20803" y="38983"/>
                      <a:pt x="20870" y="39118"/>
                      <a:pt x="21004" y="39185"/>
                    </a:cubicBezTo>
                    <a:cubicBezTo>
                      <a:pt x="21072" y="39286"/>
                      <a:pt x="21206" y="39319"/>
                      <a:pt x="21340" y="39319"/>
                    </a:cubicBezTo>
                    <a:lnTo>
                      <a:pt x="21374" y="39319"/>
                    </a:lnTo>
                    <a:cubicBezTo>
                      <a:pt x="21508" y="39319"/>
                      <a:pt x="21643" y="39286"/>
                      <a:pt x="21710" y="39219"/>
                    </a:cubicBezTo>
                    <a:cubicBezTo>
                      <a:pt x="21845" y="39185"/>
                      <a:pt x="21979" y="39118"/>
                      <a:pt x="22080" y="38983"/>
                    </a:cubicBezTo>
                    <a:cubicBezTo>
                      <a:pt x="22214" y="38849"/>
                      <a:pt x="22349" y="38715"/>
                      <a:pt x="22483" y="38647"/>
                    </a:cubicBezTo>
                    <a:cubicBezTo>
                      <a:pt x="22685" y="38379"/>
                      <a:pt x="22886" y="38143"/>
                      <a:pt x="23054" y="37841"/>
                    </a:cubicBezTo>
                    <a:cubicBezTo>
                      <a:pt x="23088" y="37774"/>
                      <a:pt x="23155" y="37706"/>
                      <a:pt x="23189" y="37639"/>
                    </a:cubicBezTo>
                    <a:lnTo>
                      <a:pt x="23323" y="37874"/>
                    </a:lnTo>
                    <a:cubicBezTo>
                      <a:pt x="23424" y="38110"/>
                      <a:pt x="23659" y="38311"/>
                      <a:pt x="23861" y="38446"/>
                    </a:cubicBezTo>
                    <a:cubicBezTo>
                      <a:pt x="24096" y="38614"/>
                      <a:pt x="24432" y="38681"/>
                      <a:pt x="24768" y="38681"/>
                    </a:cubicBezTo>
                    <a:cubicBezTo>
                      <a:pt x="24936" y="38681"/>
                      <a:pt x="25071" y="38681"/>
                      <a:pt x="25239" y="38647"/>
                    </a:cubicBezTo>
                    <a:cubicBezTo>
                      <a:pt x="25440" y="38614"/>
                      <a:pt x="25676" y="38479"/>
                      <a:pt x="25877" y="38311"/>
                    </a:cubicBezTo>
                    <a:cubicBezTo>
                      <a:pt x="26045" y="38177"/>
                      <a:pt x="26180" y="37975"/>
                      <a:pt x="26280" y="37774"/>
                    </a:cubicBezTo>
                    <a:cubicBezTo>
                      <a:pt x="26381" y="37538"/>
                      <a:pt x="26415" y="37303"/>
                      <a:pt x="26381" y="37001"/>
                    </a:cubicBezTo>
                    <a:cubicBezTo>
                      <a:pt x="26381" y="36866"/>
                      <a:pt x="26348" y="36765"/>
                      <a:pt x="26280" y="36631"/>
                    </a:cubicBezTo>
                    <a:lnTo>
                      <a:pt x="26280" y="36631"/>
                    </a:lnTo>
                    <a:cubicBezTo>
                      <a:pt x="26348" y="36665"/>
                      <a:pt x="26348" y="36665"/>
                      <a:pt x="26381" y="36665"/>
                    </a:cubicBezTo>
                    <a:cubicBezTo>
                      <a:pt x="26684" y="36799"/>
                      <a:pt x="27020" y="36866"/>
                      <a:pt x="27289" y="36933"/>
                    </a:cubicBezTo>
                    <a:cubicBezTo>
                      <a:pt x="27524" y="36967"/>
                      <a:pt x="27692" y="36967"/>
                      <a:pt x="27860" y="36967"/>
                    </a:cubicBezTo>
                    <a:cubicBezTo>
                      <a:pt x="27961" y="36967"/>
                      <a:pt x="28062" y="36967"/>
                      <a:pt x="28196" y="36933"/>
                    </a:cubicBezTo>
                    <a:cubicBezTo>
                      <a:pt x="28297" y="36933"/>
                      <a:pt x="28398" y="36833"/>
                      <a:pt x="28465" y="36799"/>
                    </a:cubicBezTo>
                    <a:lnTo>
                      <a:pt x="28633" y="36631"/>
                    </a:lnTo>
                    <a:cubicBezTo>
                      <a:pt x="28700" y="36597"/>
                      <a:pt x="28700" y="36497"/>
                      <a:pt x="28734" y="36463"/>
                    </a:cubicBezTo>
                    <a:cubicBezTo>
                      <a:pt x="28767" y="36362"/>
                      <a:pt x="28767" y="36261"/>
                      <a:pt x="28734" y="36093"/>
                    </a:cubicBezTo>
                    <a:cubicBezTo>
                      <a:pt x="28734" y="36026"/>
                      <a:pt x="28700" y="35992"/>
                      <a:pt x="28700" y="35959"/>
                    </a:cubicBezTo>
                    <a:cubicBezTo>
                      <a:pt x="28633" y="35824"/>
                      <a:pt x="28566" y="35757"/>
                      <a:pt x="28532" y="35656"/>
                    </a:cubicBezTo>
                    <a:cubicBezTo>
                      <a:pt x="28263" y="35287"/>
                      <a:pt x="27860" y="35119"/>
                      <a:pt x="27557" y="35018"/>
                    </a:cubicBezTo>
                    <a:cubicBezTo>
                      <a:pt x="27121" y="34917"/>
                      <a:pt x="26684" y="34850"/>
                      <a:pt x="26280" y="34816"/>
                    </a:cubicBezTo>
                    <a:cubicBezTo>
                      <a:pt x="27894" y="33606"/>
                      <a:pt x="29372" y="32061"/>
                      <a:pt x="30750" y="30212"/>
                    </a:cubicBezTo>
                    <a:cubicBezTo>
                      <a:pt x="32128" y="28297"/>
                      <a:pt x="33405" y="26180"/>
                      <a:pt x="34413" y="23827"/>
                    </a:cubicBezTo>
                    <a:cubicBezTo>
                      <a:pt x="35320" y="21744"/>
                      <a:pt x="35993" y="19627"/>
                      <a:pt x="36463" y="17509"/>
                    </a:cubicBezTo>
                    <a:cubicBezTo>
                      <a:pt x="36665" y="16468"/>
                      <a:pt x="36833" y="15359"/>
                      <a:pt x="36967" y="14317"/>
                    </a:cubicBezTo>
                    <a:cubicBezTo>
                      <a:pt x="37102" y="13141"/>
                      <a:pt x="37102" y="12065"/>
                      <a:pt x="37001" y="10990"/>
                    </a:cubicBezTo>
                    <a:cubicBezTo>
                      <a:pt x="36933" y="10049"/>
                      <a:pt x="36765" y="9142"/>
                      <a:pt x="36530" y="8369"/>
                    </a:cubicBezTo>
                    <a:cubicBezTo>
                      <a:pt x="36463" y="8066"/>
                      <a:pt x="36329" y="7764"/>
                      <a:pt x="36194" y="7461"/>
                    </a:cubicBezTo>
                    <a:cubicBezTo>
                      <a:pt x="35993" y="6722"/>
                      <a:pt x="35656" y="6016"/>
                      <a:pt x="35287" y="5344"/>
                    </a:cubicBezTo>
                    <a:cubicBezTo>
                      <a:pt x="34816" y="4504"/>
                      <a:pt x="34178" y="3731"/>
                      <a:pt x="33472" y="3025"/>
                    </a:cubicBezTo>
                    <a:cubicBezTo>
                      <a:pt x="32666" y="2252"/>
                      <a:pt x="31758" y="1580"/>
                      <a:pt x="30649" y="1043"/>
                    </a:cubicBezTo>
                    <a:cubicBezTo>
                      <a:pt x="30145" y="807"/>
                      <a:pt x="29607" y="572"/>
                      <a:pt x="29103" y="370"/>
                    </a:cubicBezTo>
                    <a:cubicBezTo>
                      <a:pt x="28599" y="202"/>
                      <a:pt x="28095" y="68"/>
                      <a:pt x="27557" y="34"/>
                    </a:cubicBezTo>
                    <a:cubicBezTo>
                      <a:pt x="27121" y="34"/>
                      <a:pt x="26751" y="1"/>
                      <a:pt x="2638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1"/>
              <p:cNvSpPr/>
              <p:nvPr/>
            </p:nvSpPr>
            <p:spPr>
              <a:xfrm>
                <a:off x="3867550" y="3096925"/>
                <a:ext cx="215100" cy="352025"/>
              </a:xfrm>
              <a:custGeom>
                <a:avLst/>
                <a:gdLst/>
                <a:ahLst/>
                <a:cxnLst/>
                <a:rect l="l" t="t" r="r" b="b"/>
                <a:pathLst>
                  <a:path w="8604" h="14081" extrusionOk="0">
                    <a:moveTo>
                      <a:pt x="1277" y="0"/>
                    </a:moveTo>
                    <a:cubicBezTo>
                      <a:pt x="1143" y="0"/>
                      <a:pt x="1042" y="0"/>
                      <a:pt x="941" y="34"/>
                    </a:cubicBezTo>
                    <a:cubicBezTo>
                      <a:pt x="639" y="135"/>
                      <a:pt x="336" y="336"/>
                      <a:pt x="202" y="639"/>
                    </a:cubicBezTo>
                    <a:cubicBezTo>
                      <a:pt x="34" y="907"/>
                      <a:pt x="0" y="1244"/>
                      <a:pt x="101" y="1546"/>
                    </a:cubicBezTo>
                    <a:cubicBezTo>
                      <a:pt x="168" y="1815"/>
                      <a:pt x="370" y="2151"/>
                      <a:pt x="672" y="2252"/>
                    </a:cubicBezTo>
                    <a:cubicBezTo>
                      <a:pt x="1143" y="2453"/>
                      <a:pt x="1613" y="2722"/>
                      <a:pt x="2016" y="2957"/>
                    </a:cubicBezTo>
                    <a:lnTo>
                      <a:pt x="2050" y="3025"/>
                    </a:lnTo>
                    <a:cubicBezTo>
                      <a:pt x="2453" y="3226"/>
                      <a:pt x="2856" y="3495"/>
                      <a:pt x="3327" y="3798"/>
                    </a:cubicBezTo>
                    <a:cubicBezTo>
                      <a:pt x="3965" y="4268"/>
                      <a:pt x="4537" y="4873"/>
                      <a:pt x="5074" y="5545"/>
                    </a:cubicBezTo>
                    <a:cubicBezTo>
                      <a:pt x="5679" y="6284"/>
                      <a:pt x="6183" y="7091"/>
                      <a:pt x="6520" y="7897"/>
                    </a:cubicBezTo>
                    <a:cubicBezTo>
                      <a:pt x="7024" y="9040"/>
                      <a:pt x="7360" y="10216"/>
                      <a:pt x="7528" y="11292"/>
                    </a:cubicBezTo>
                    <a:cubicBezTo>
                      <a:pt x="7629" y="12165"/>
                      <a:pt x="7629" y="12938"/>
                      <a:pt x="7561" y="13644"/>
                    </a:cubicBezTo>
                    <a:cubicBezTo>
                      <a:pt x="7528" y="13812"/>
                      <a:pt x="7729" y="14014"/>
                      <a:pt x="7897" y="14081"/>
                    </a:cubicBezTo>
                    <a:lnTo>
                      <a:pt x="7998" y="14081"/>
                    </a:lnTo>
                    <a:cubicBezTo>
                      <a:pt x="8133" y="14081"/>
                      <a:pt x="8368" y="13946"/>
                      <a:pt x="8401" y="13745"/>
                    </a:cubicBezTo>
                    <a:cubicBezTo>
                      <a:pt x="8469" y="13174"/>
                      <a:pt x="8536" y="12569"/>
                      <a:pt x="8569" y="11897"/>
                    </a:cubicBezTo>
                    <a:cubicBezTo>
                      <a:pt x="8603" y="11258"/>
                      <a:pt x="8569" y="10620"/>
                      <a:pt x="8536" y="9914"/>
                    </a:cubicBezTo>
                    <a:cubicBezTo>
                      <a:pt x="8469" y="9275"/>
                      <a:pt x="8368" y="8603"/>
                      <a:pt x="8200" y="7864"/>
                    </a:cubicBezTo>
                    <a:cubicBezTo>
                      <a:pt x="8032" y="7192"/>
                      <a:pt x="7864" y="6553"/>
                      <a:pt x="7595" y="5915"/>
                    </a:cubicBezTo>
                    <a:cubicBezTo>
                      <a:pt x="7360" y="5243"/>
                      <a:pt x="7024" y="4604"/>
                      <a:pt x="6620" y="3999"/>
                    </a:cubicBezTo>
                    <a:lnTo>
                      <a:pt x="6116" y="3226"/>
                    </a:lnTo>
                    <a:cubicBezTo>
                      <a:pt x="5881" y="2890"/>
                      <a:pt x="5579" y="2554"/>
                      <a:pt x="5276" y="2218"/>
                    </a:cubicBezTo>
                    <a:cubicBezTo>
                      <a:pt x="4839" y="1714"/>
                      <a:pt x="4268" y="1244"/>
                      <a:pt x="3562" y="840"/>
                    </a:cubicBezTo>
                    <a:cubicBezTo>
                      <a:pt x="2991" y="471"/>
                      <a:pt x="2252" y="202"/>
                      <a:pt x="1512" y="34"/>
                    </a:cubicBezTo>
                    <a:cubicBezTo>
                      <a:pt x="1479" y="0"/>
                      <a:pt x="1344" y="0"/>
                      <a:pt x="12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11"/>
              <p:cNvSpPr/>
              <p:nvPr/>
            </p:nvSpPr>
            <p:spPr>
              <a:xfrm>
                <a:off x="4040600" y="3458175"/>
                <a:ext cx="42050" cy="39525"/>
              </a:xfrm>
              <a:custGeom>
                <a:avLst/>
                <a:gdLst/>
                <a:ahLst/>
                <a:cxnLst/>
                <a:rect l="l" t="t" r="r" b="b"/>
                <a:pathLst>
                  <a:path w="1682" h="1581" extrusionOk="0">
                    <a:moveTo>
                      <a:pt x="774" y="1"/>
                    </a:moveTo>
                    <a:cubicBezTo>
                      <a:pt x="572" y="1"/>
                      <a:pt x="337" y="169"/>
                      <a:pt x="236" y="269"/>
                    </a:cubicBezTo>
                    <a:cubicBezTo>
                      <a:pt x="102" y="437"/>
                      <a:pt x="1" y="673"/>
                      <a:pt x="68" y="874"/>
                    </a:cubicBezTo>
                    <a:cubicBezTo>
                      <a:pt x="102" y="1076"/>
                      <a:pt x="169" y="1278"/>
                      <a:pt x="337" y="1412"/>
                    </a:cubicBezTo>
                    <a:cubicBezTo>
                      <a:pt x="505" y="1546"/>
                      <a:pt x="707" y="1580"/>
                      <a:pt x="942" y="1580"/>
                    </a:cubicBezTo>
                    <a:cubicBezTo>
                      <a:pt x="1143" y="1580"/>
                      <a:pt x="1345" y="1412"/>
                      <a:pt x="1479" y="1278"/>
                    </a:cubicBezTo>
                    <a:cubicBezTo>
                      <a:pt x="1614" y="1110"/>
                      <a:pt x="1681" y="908"/>
                      <a:pt x="1647" y="706"/>
                    </a:cubicBezTo>
                    <a:cubicBezTo>
                      <a:pt x="1614" y="505"/>
                      <a:pt x="1513" y="269"/>
                      <a:pt x="1345" y="169"/>
                    </a:cubicBezTo>
                    <a:cubicBezTo>
                      <a:pt x="1177" y="34"/>
                      <a:pt x="1009" y="1"/>
                      <a:pt x="7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11"/>
              <p:cNvSpPr/>
              <p:nvPr/>
            </p:nvSpPr>
            <p:spPr>
              <a:xfrm>
                <a:off x="3424775" y="3469125"/>
                <a:ext cx="109250" cy="97425"/>
              </a:xfrm>
              <a:custGeom>
                <a:avLst/>
                <a:gdLst/>
                <a:ahLst/>
                <a:cxnLst/>
                <a:rect l="l" t="t" r="r" b="b"/>
                <a:pathLst>
                  <a:path w="4370" h="3897" extrusionOk="0">
                    <a:moveTo>
                      <a:pt x="2178" y="0"/>
                    </a:moveTo>
                    <a:cubicBezTo>
                      <a:pt x="1970" y="0"/>
                      <a:pt x="1757" y="32"/>
                      <a:pt x="1547" y="100"/>
                    </a:cubicBezTo>
                    <a:cubicBezTo>
                      <a:pt x="538" y="436"/>
                      <a:pt x="1" y="1545"/>
                      <a:pt x="337" y="2587"/>
                    </a:cubicBezTo>
                    <a:cubicBezTo>
                      <a:pt x="632" y="3392"/>
                      <a:pt x="1377" y="3897"/>
                      <a:pt x="2178" y="3897"/>
                    </a:cubicBezTo>
                    <a:cubicBezTo>
                      <a:pt x="2381" y="3897"/>
                      <a:pt x="2587" y="3865"/>
                      <a:pt x="2790" y="3797"/>
                    </a:cubicBezTo>
                    <a:cubicBezTo>
                      <a:pt x="3798" y="3461"/>
                      <a:pt x="4370" y="2385"/>
                      <a:pt x="4033" y="1310"/>
                    </a:cubicBezTo>
                    <a:cubicBezTo>
                      <a:pt x="3765" y="505"/>
                      <a:pt x="3004" y="0"/>
                      <a:pt x="217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11"/>
              <p:cNvSpPr/>
              <p:nvPr/>
            </p:nvSpPr>
            <p:spPr>
              <a:xfrm>
                <a:off x="3849900" y="3370825"/>
                <a:ext cx="109250" cy="97025"/>
              </a:xfrm>
              <a:custGeom>
                <a:avLst/>
                <a:gdLst/>
                <a:ahLst/>
                <a:cxnLst/>
                <a:rect l="l" t="t" r="r" b="b"/>
                <a:pathLst>
                  <a:path w="4370" h="3881" extrusionOk="0">
                    <a:moveTo>
                      <a:pt x="2178" y="0"/>
                    </a:moveTo>
                    <a:cubicBezTo>
                      <a:pt x="1969" y="0"/>
                      <a:pt x="1756" y="33"/>
                      <a:pt x="1546" y="100"/>
                    </a:cubicBezTo>
                    <a:cubicBezTo>
                      <a:pt x="538" y="436"/>
                      <a:pt x="0" y="1512"/>
                      <a:pt x="336" y="2554"/>
                    </a:cubicBezTo>
                    <a:cubicBezTo>
                      <a:pt x="609" y="3372"/>
                      <a:pt x="1370" y="3881"/>
                      <a:pt x="2222" y="3881"/>
                    </a:cubicBezTo>
                    <a:cubicBezTo>
                      <a:pt x="2419" y="3881"/>
                      <a:pt x="2621" y="3854"/>
                      <a:pt x="2823" y="3797"/>
                    </a:cubicBezTo>
                    <a:cubicBezTo>
                      <a:pt x="3831" y="3461"/>
                      <a:pt x="4369" y="2352"/>
                      <a:pt x="4033" y="1310"/>
                    </a:cubicBezTo>
                    <a:cubicBezTo>
                      <a:pt x="3765" y="505"/>
                      <a:pt x="3004" y="0"/>
                      <a:pt x="217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11"/>
              <p:cNvSpPr/>
              <p:nvPr/>
            </p:nvSpPr>
            <p:spPr>
              <a:xfrm>
                <a:off x="3597850" y="3431300"/>
                <a:ext cx="206700" cy="155450"/>
              </a:xfrm>
              <a:custGeom>
                <a:avLst/>
                <a:gdLst/>
                <a:ahLst/>
                <a:cxnLst/>
                <a:rect l="l" t="t" r="r" b="b"/>
                <a:pathLst>
                  <a:path w="8268" h="6218" extrusionOk="0">
                    <a:moveTo>
                      <a:pt x="5377" y="3999"/>
                    </a:moveTo>
                    <a:cubicBezTo>
                      <a:pt x="5512" y="3999"/>
                      <a:pt x="5680" y="3999"/>
                      <a:pt x="5781" y="4066"/>
                    </a:cubicBezTo>
                    <a:cubicBezTo>
                      <a:pt x="6016" y="4100"/>
                      <a:pt x="6184" y="4134"/>
                      <a:pt x="6352" y="4201"/>
                    </a:cubicBezTo>
                    <a:cubicBezTo>
                      <a:pt x="6520" y="4302"/>
                      <a:pt x="6621" y="4369"/>
                      <a:pt x="6789" y="4470"/>
                    </a:cubicBezTo>
                    <a:lnTo>
                      <a:pt x="6923" y="4604"/>
                    </a:lnTo>
                    <a:cubicBezTo>
                      <a:pt x="6856" y="4671"/>
                      <a:pt x="6722" y="4772"/>
                      <a:pt x="6621" y="4907"/>
                    </a:cubicBezTo>
                    <a:cubicBezTo>
                      <a:pt x="6352" y="5108"/>
                      <a:pt x="6050" y="5310"/>
                      <a:pt x="5680" y="5478"/>
                    </a:cubicBezTo>
                    <a:cubicBezTo>
                      <a:pt x="5277" y="5646"/>
                      <a:pt x="4873" y="5780"/>
                      <a:pt x="4437" y="5848"/>
                    </a:cubicBezTo>
                    <a:cubicBezTo>
                      <a:pt x="4201" y="5881"/>
                      <a:pt x="3899" y="5881"/>
                      <a:pt x="3664" y="5881"/>
                    </a:cubicBezTo>
                    <a:cubicBezTo>
                      <a:pt x="3496" y="5881"/>
                      <a:pt x="3328" y="5881"/>
                      <a:pt x="3193" y="5848"/>
                    </a:cubicBezTo>
                    <a:cubicBezTo>
                      <a:pt x="3059" y="5848"/>
                      <a:pt x="2857" y="5814"/>
                      <a:pt x="2689" y="5780"/>
                    </a:cubicBezTo>
                    <a:cubicBezTo>
                      <a:pt x="2723" y="5680"/>
                      <a:pt x="2723" y="5612"/>
                      <a:pt x="2756" y="5512"/>
                    </a:cubicBezTo>
                    <a:cubicBezTo>
                      <a:pt x="2857" y="5343"/>
                      <a:pt x="2924" y="5175"/>
                      <a:pt x="3059" y="5041"/>
                    </a:cubicBezTo>
                    <a:cubicBezTo>
                      <a:pt x="3193" y="4907"/>
                      <a:pt x="3361" y="4772"/>
                      <a:pt x="3529" y="4604"/>
                    </a:cubicBezTo>
                    <a:cubicBezTo>
                      <a:pt x="3731" y="4436"/>
                      <a:pt x="3932" y="4302"/>
                      <a:pt x="4201" y="4201"/>
                    </a:cubicBezTo>
                    <a:cubicBezTo>
                      <a:pt x="4437" y="4100"/>
                      <a:pt x="4739" y="4066"/>
                      <a:pt x="5041" y="3999"/>
                    </a:cubicBezTo>
                    <a:close/>
                    <a:moveTo>
                      <a:pt x="6755" y="0"/>
                    </a:moveTo>
                    <a:cubicBezTo>
                      <a:pt x="6634" y="61"/>
                      <a:pt x="6538" y="73"/>
                      <a:pt x="6450" y="73"/>
                    </a:cubicBezTo>
                    <a:cubicBezTo>
                      <a:pt x="6392" y="73"/>
                      <a:pt x="6339" y="67"/>
                      <a:pt x="6285" y="67"/>
                    </a:cubicBezTo>
                    <a:cubicBezTo>
                      <a:pt x="6184" y="67"/>
                      <a:pt x="6016" y="67"/>
                      <a:pt x="5814" y="101"/>
                    </a:cubicBezTo>
                    <a:cubicBezTo>
                      <a:pt x="5714" y="135"/>
                      <a:pt x="5546" y="202"/>
                      <a:pt x="5377" y="303"/>
                    </a:cubicBezTo>
                    <a:cubicBezTo>
                      <a:pt x="5209" y="403"/>
                      <a:pt x="5075" y="538"/>
                      <a:pt x="4941" y="639"/>
                    </a:cubicBezTo>
                    <a:cubicBezTo>
                      <a:pt x="4806" y="740"/>
                      <a:pt x="4739" y="874"/>
                      <a:pt x="4605" y="975"/>
                    </a:cubicBezTo>
                    <a:cubicBezTo>
                      <a:pt x="4470" y="1109"/>
                      <a:pt x="4369" y="1277"/>
                      <a:pt x="4201" y="1378"/>
                    </a:cubicBezTo>
                    <a:cubicBezTo>
                      <a:pt x="4033" y="1479"/>
                      <a:pt x="3899" y="1580"/>
                      <a:pt x="3764" y="1647"/>
                    </a:cubicBezTo>
                    <a:cubicBezTo>
                      <a:pt x="3697" y="1714"/>
                      <a:pt x="3630" y="1714"/>
                      <a:pt x="3563" y="1748"/>
                    </a:cubicBezTo>
                    <a:lnTo>
                      <a:pt x="3529" y="1748"/>
                    </a:lnTo>
                    <a:cubicBezTo>
                      <a:pt x="3193" y="1748"/>
                      <a:pt x="2891" y="1680"/>
                      <a:pt x="2689" y="1613"/>
                    </a:cubicBezTo>
                    <a:cubicBezTo>
                      <a:pt x="2521" y="1580"/>
                      <a:pt x="2353" y="1546"/>
                      <a:pt x="2118" y="1479"/>
                    </a:cubicBezTo>
                    <a:cubicBezTo>
                      <a:pt x="2050" y="1445"/>
                      <a:pt x="1950" y="1445"/>
                      <a:pt x="1882" y="1412"/>
                    </a:cubicBezTo>
                    <a:cubicBezTo>
                      <a:pt x="1748" y="1344"/>
                      <a:pt x="1614" y="1344"/>
                      <a:pt x="1513" y="1344"/>
                    </a:cubicBezTo>
                    <a:cubicBezTo>
                      <a:pt x="1244" y="1344"/>
                      <a:pt x="1042" y="1412"/>
                      <a:pt x="874" y="1479"/>
                    </a:cubicBezTo>
                    <a:cubicBezTo>
                      <a:pt x="673" y="1580"/>
                      <a:pt x="538" y="1680"/>
                      <a:pt x="370" y="1849"/>
                    </a:cubicBezTo>
                    <a:cubicBezTo>
                      <a:pt x="101" y="2117"/>
                      <a:pt x="1" y="2487"/>
                      <a:pt x="1" y="2991"/>
                    </a:cubicBezTo>
                    <a:cubicBezTo>
                      <a:pt x="1" y="3159"/>
                      <a:pt x="1" y="3361"/>
                      <a:pt x="34" y="3630"/>
                    </a:cubicBezTo>
                    <a:cubicBezTo>
                      <a:pt x="68" y="3831"/>
                      <a:pt x="101" y="4100"/>
                      <a:pt x="236" y="4268"/>
                    </a:cubicBezTo>
                    <a:cubicBezTo>
                      <a:pt x="404" y="4604"/>
                      <a:pt x="605" y="4940"/>
                      <a:pt x="908" y="5209"/>
                    </a:cubicBezTo>
                    <a:cubicBezTo>
                      <a:pt x="1177" y="5478"/>
                      <a:pt x="1446" y="5680"/>
                      <a:pt x="1849" y="5848"/>
                    </a:cubicBezTo>
                    <a:cubicBezTo>
                      <a:pt x="2387" y="6116"/>
                      <a:pt x="3025" y="6217"/>
                      <a:pt x="3731" y="6217"/>
                    </a:cubicBezTo>
                    <a:lnTo>
                      <a:pt x="4201" y="6217"/>
                    </a:lnTo>
                    <a:cubicBezTo>
                      <a:pt x="4974" y="6150"/>
                      <a:pt x="5781" y="5881"/>
                      <a:pt x="6520" y="5512"/>
                    </a:cubicBezTo>
                    <a:cubicBezTo>
                      <a:pt x="7226" y="5108"/>
                      <a:pt x="7763" y="4503"/>
                      <a:pt x="8032" y="3831"/>
                    </a:cubicBezTo>
                    <a:cubicBezTo>
                      <a:pt x="8200" y="3495"/>
                      <a:pt x="8268" y="3092"/>
                      <a:pt x="8268" y="2655"/>
                    </a:cubicBezTo>
                    <a:cubicBezTo>
                      <a:pt x="8268" y="2185"/>
                      <a:pt x="8200" y="1748"/>
                      <a:pt x="8066" y="1311"/>
                    </a:cubicBezTo>
                    <a:cubicBezTo>
                      <a:pt x="7932" y="975"/>
                      <a:pt x="7730" y="571"/>
                      <a:pt x="7293" y="269"/>
                    </a:cubicBezTo>
                    <a:cubicBezTo>
                      <a:pt x="7125" y="135"/>
                      <a:pt x="6923" y="67"/>
                      <a:pt x="67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7" name="Google Shape;207;p11"/>
            <p:cNvSpPr/>
            <p:nvPr/>
          </p:nvSpPr>
          <p:spPr>
            <a:xfrm>
              <a:off x="6933975" y="1187700"/>
              <a:ext cx="115125" cy="56325"/>
            </a:xfrm>
            <a:custGeom>
              <a:avLst/>
              <a:gdLst/>
              <a:ahLst/>
              <a:cxnLst/>
              <a:rect l="l" t="t" r="r" b="b"/>
              <a:pathLst>
                <a:path w="4605" h="2253" extrusionOk="0">
                  <a:moveTo>
                    <a:pt x="3126" y="1"/>
                  </a:moveTo>
                  <a:cubicBezTo>
                    <a:pt x="2723" y="1"/>
                    <a:pt x="2320" y="68"/>
                    <a:pt x="1883" y="202"/>
                  </a:cubicBezTo>
                  <a:cubicBezTo>
                    <a:pt x="1412" y="337"/>
                    <a:pt x="1043" y="538"/>
                    <a:pt x="673" y="807"/>
                  </a:cubicBezTo>
                  <a:cubicBezTo>
                    <a:pt x="538" y="908"/>
                    <a:pt x="404" y="1042"/>
                    <a:pt x="270" y="1210"/>
                  </a:cubicBezTo>
                  <a:cubicBezTo>
                    <a:pt x="135" y="1378"/>
                    <a:pt x="68" y="1580"/>
                    <a:pt x="1" y="1815"/>
                  </a:cubicBezTo>
                  <a:cubicBezTo>
                    <a:pt x="1" y="1849"/>
                    <a:pt x="1" y="1916"/>
                    <a:pt x="68" y="1983"/>
                  </a:cubicBezTo>
                  <a:cubicBezTo>
                    <a:pt x="102" y="2017"/>
                    <a:pt x="135" y="2051"/>
                    <a:pt x="236" y="2084"/>
                  </a:cubicBezTo>
                  <a:cubicBezTo>
                    <a:pt x="270" y="2151"/>
                    <a:pt x="303" y="2151"/>
                    <a:pt x="337" y="2151"/>
                  </a:cubicBezTo>
                  <a:cubicBezTo>
                    <a:pt x="606" y="2219"/>
                    <a:pt x="908" y="2252"/>
                    <a:pt x="1211" y="2252"/>
                  </a:cubicBezTo>
                  <a:cubicBezTo>
                    <a:pt x="1345" y="2252"/>
                    <a:pt x="1547" y="2252"/>
                    <a:pt x="1681" y="2219"/>
                  </a:cubicBezTo>
                  <a:cubicBezTo>
                    <a:pt x="2185" y="2185"/>
                    <a:pt x="2689" y="2051"/>
                    <a:pt x="3227" y="1849"/>
                  </a:cubicBezTo>
                  <a:cubicBezTo>
                    <a:pt x="3429" y="1748"/>
                    <a:pt x="3630" y="1681"/>
                    <a:pt x="3832" y="1546"/>
                  </a:cubicBezTo>
                  <a:cubicBezTo>
                    <a:pt x="4101" y="1412"/>
                    <a:pt x="4269" y="1311"/>
                    <a:pt x="4437" y="1143"/>
                  </a:cubicBezTo>
                  <a:cubicBezTo>
                    <a:pt x="4571" y="1009"/>
                    <a:pt x="4605" y="841"/>
                    <a:pt x="4605" y="673"/>
                  </a:cubicBezTo>
                  <a:cubicBezTo>
                    <a:pt x="4605" y="572"/>
                    <a:pt x="4538" y="505"/>
                    <a:pt x="4470" y="471"/>
                  </a:cubicBezTo>
                  <a:cubicBezTo>
                    <a:pt x="4437" y="370"/>
                    <a:pt x="4336" y="337"/>
                    <a:pt x="4269" y="303"/>
                  </a:cubicBezTo>
                  <a:cubicBezTo>
                    <a:pt x="4168" y="236"/>
                    <a:pt x="4101" y="202"/>
                    <a:pt x="4033" y="202"/>
                  </a:cubicBezTo>
                  <a:cubicBezTo>
                    <a:pt x="3966" y="169"/>
                    <a:pt x="3832" y="169"/>
                    <a:pt x="3765" y="135"/>
                  </a:cubicBezTo>
                  <a:cubicBezTo>
                    <a:pt x="3563" y="34"/>
                    <a:pt x="3328" y="34"/>
                    <a:pt x="312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8" name="Google Shape;208;p11"/>
          <p:cNvSpPr/>
          <p:nvPr/>
        </p:nvSpPr>
        <p:spPr>
          <a:xfrm>
            <a:off x="-519600" y="3814668"/>
            <a:ext cx="1994602" cy="1704648"/>
          </a:xfrm>
          <a:custGeom>
            <a:avLst/>
            <a:gdLst/>
            <a:ahLst/>
            <a:cxnLst/>
            <a:rect l="l" t="t" r="r" b="b"/>
            <a:pathLst>
              <a:path w="75862" h="64834" extrusionOk="0">
                <a:moveTo>
                  <a:pt x="27486" y="0"/>
                </a:moveTo>
                <a:cubicBezTo>
                  <a:pt x="14236" y="0"/>
                  <a:pt x="1" y="11922"/>
                  <a:pt x="4464" y="32119"/>
                </a:cubicBezTo>
                <a:cubicBezTo>
                  <a:pt x="7408" y="45427"/>
                  <a:pt x="22347" y="63271"/>
                  <a:pt x="37187" y="64723"/>
                </a:cubicBezTo>
                <a:cubicBezTo>
                  <a:pt x="37950" y="64797"/>
                  <a:pt x="38755" y="64834"/>
                  <a:pt x="39593" y="64834"/>
                </a:cubicBezTo>
                <a:cubicBezTo>
                  <a:pt x="53258" y="64834"/>
                  <a:pt x="75862" y="55139"/>
                  <a:pt x="69752" y="38346"/>
                </a:cubicBezTo>
                <a:cubicBezTo>
                  <a:pt x="65972" y="27962"/>
                  <a:pt x="54255" y="28240"/>
                  <a:pt x="46358" y="22849"/>
                </a:cubicBezTo>
                <a:cubicBezTo>
                  <a:pt x="38023" y="17180"/>
                  <a:pt x="46975" y="9660"/>
                  <a:pt x="39376" y="3872"/>
                </a:cubicBezTo>
                <a:cubicBezTo>
                  <a:pt x="35961" y="1249"/>
                  <a:pt x="31775" y="0"/>
                  <a:pt x="274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11"/>
          <p:cNvSpPr/>
          <p:nvPr/>
        </p:nvSpPr>
        <p:spPr>
          <a:xfrm rot="-5400000">
            <a:off x="1063772" y="4507185"/>
            <a:ext cx="362472" cy="319633"/>
          </a:xfrm>
          <a:custGeom>
            <a:avLst/>
            <a:gdLst/>
            <a:ahLst/>
            <a:cxnLst/>
            <a:rect l="l" t="t" r="r" b="b"/>
            <a:pathLst>
              <a:path w="12136" h="10699" extrusionOk="0">
                <a:moveTo>
                  <a:pt x="6069" y="1"/>
                </a:moveTo>
                <a:cubicBezTo>
                  <a:pt x="3975" y="1"/>
                  <a:pt x="1990" y="1241"/>
                  <a:pt x="1135" y="3296"/>
                </a:cubicBezTo>
                <a:cubicBezTo>
                  <a:pt x="1" y="6041"/>
                  <a:pt x="1294" y="9165"/>
                  <a:pt x="4019" y="10299"/>
                </a:cubicBezTo>
                <a:cubicBezTo>
                  <a:pt x="4682" y="10570"/>
                  <a:pt x="5371" y="10698"/>
                  <a:pt x="6048" y="10698"/>
                </a:cubicBezTo>
                <a:cubicBezTo>
                  <a:pt x="8154" y="10698"/>
                  <a:pt x="10159" y="9456"/>
                  <a:pt x="11001" y="7394"/>
                </a:cubicBezTo>
                <a:cubicBezTo>
                  <a:pt x="12135" y="4669"/>
                  <a:pt x="10842" y="1546"/>
                  <a:pt x="8117" y="412"/>
                </a:cubicBezTo>
                <a:cubicBezTo>
                  <a:pt x="7447" y="133"/>
                  <a:pt x="6752" y="1"/>
                  <a:pt x="606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11"/>
          <p:cNvSpPr/>
          <p:nvPr/>
        </p:nvSpPr>
        <p:spPr>
          <a:xfrm rot="-2700000">
            <a:off x="8069271" y="-492718"/>
            <a:ext cx="1402437" cy="1721733"/>
          </a:xfrm>
          <a:custGeom>
            <a:avLst/>
            <a:gdLst/>
            <a:ahLst/>
            <a:cxnLst/>
            <a:rect l="l" t="t" r="r" b="b"/>
            <a:pathLst>
              <a:path w="56098" h="68870" extrusionOk="0">
                <a:moveTo>
                  <a:pt x="27540" y="1"/>
                </a:moveTo>
                <a:cubicBezTo>
                  <a:pt x="25846" y="1"/>
                  <a:pt x="24016" y="377"/>
                  <a:pt x="22022" y="1226"/>
                </a:cubicBezTo>
                <a:cubicBezTo>
                  <a:pt x="3980" y="8924"/>
                  <a:pt x="18521" y="22730"/>
                  <a:pt x="17626" y="35302"/>
                </a:cubicBezTo>
                <a:cubicBezTo>
                  <a:pt x="16950" y="44552"/>
                  <a:pt x="1" y="49286"/>
                  <a:pt x="7799" y="60247"/>
                </a:cubicBezTo>
                <a:cubicBezTo>
                  <a:pt x="12119" y="66326"/>
                  <a:pt x="17081" y="68870"/>
                  <a:pt x="22065" y="68870"/>
                </a:cubicBezTo>
                <a:cubicBezTo>
                  <a:pt x="38955" y="68870"/>
                  <a:pt x="56098" y="39657"/>
                  <a:pt x="49355" y="19766"/>
                </a:cubicBezTo>
                <a:cubicBezTo>
                  <a:pt x="42898" y="13377"/>
                  <a:pt x="37638" y="1"/>
                  <a:pt x="2754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1"/>
          <p:cNvSpPr/>
          <p:nvPr/>
        </p:nvSpPr>
        <p:spPr>
          <a:xfrm rot="-5400000">
            <a:off x="7401502" y="4010007"/>
            <a:ext cx="232192" cy="204752"/>
          </a:xfrm>
          <a:custGeom>
            <a:avLst/>
            <a:gdLst/>
            <a:ahLst/>
            <a:cxnLst/>
            <a:rect l="l" t="t" r="r" b="b"/>
            <a:pathLst>
              <a:path w="12136" h="10699" extrusionOk="0">
                <a:moveTo>
                  <a:pt x="6069" y="1"/>
                </a:moveTo>
                <a:cubicBezTo>
                  <a:pt x="3975" y="1"/>
                  <a:pt x="1990" y="1241"/>
                  <a:pt x="1135" y="3296"/>
                </a:cubicBezTo>
                <a:cubicBezTo>
                  <a:pt x="1" y="6041"/>
                  <a:pt x="1294" y="9165"/>
                  <a:pt x="4019" y="10299"/>
                </a:cubicBezTo>
                <a:cubicBezTo>
                  <a:pt x="4682" y="10570"/>
                  <a:pt x="5371" y="10698"/>
                  <a:pt x="6048" y="10698"/>
                </a:cubicBezTo>
                <a:cubicBezTo>
                  <a:pt x="8154" y="10698"/>
                  <a:pt x="10159" y="9456"/>
                  <a:pt x="11001" y="7394"/>
                </a:cubicBezTo>
                <a:cubicBezTo>
                  <a:pt x="12135" y="4669"/>
                  <a:pt x="10842" y="1546"/>
                  <a:pt x="8117" y="412"/>
                </a:cubicBezTo>
                <a:cubicBezTo>
                  <a:pt x="7447" y="133"/>
                  <a:pt x="6752" y="1"/>
                  <a:pt x="606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11"/>
          <p:cNvSpPr/>
          <p:nvPr/>
        </p:nvSpPr>
        <p:spPr>
          <a:xfrm rot="-5400000">
            <a:off x="7657455" y="4236950"/>
            <a:ext cx="143296" cy="126355"/>
          </a:xfrm>
          <a:custGeom>
            <a:avLst/>
            <a:gdLst/>
            <a:ahLst/>
            <a:cxnLst/>
            <a:rect l="l" t="t" r="r" b="b"/>
            <a:pathLst>
              <a:path w="12136" h="10699" extrusionOk="0">
                <a:moveTo>
                  <a:pt x="6069" y="1"/>
                </a:moveTo>
                <a:cubicBezTo>
                  <a:pt x="3975" y="1"/>
                  <a:pt x="1990" y="1241"/>
                  <a:pt x="1135" y="3296"/>
                </a:cubicBezTo>
                <a:cubicBezTo>
                  <a:pt x="1" y="6041"/>
                  <a:pt x="1294" y="9165"/>
                  <a:pt x="4019" y="10299"/>
                </a:cubicBezTo>
                <a:cubicBezTo>
                  <a:pt x="4682" y="10570"/>
                  <a:pt x="5371" y="10698"/>
                  <a:pt x="6048" y="10698"/>
                </a:cubicBezTo>
                <a:cubicBezTo>
                  <a:pt x="8154" y="10698"/>
                  <a:pt x="10159" y="9456"/>
                  <a:pt x="11001" y="7394"/>
                </a:cubicBezTo>
                <a:cubicBezTo>
                  <a:pt x="12135" y="4669"/>
                  <a:pt x="10842" y="1546"/>
                  <a:pt x="8117" y="412"/>
                </a:cubicBezTo>
                <a:cubicBezTo>
                  <a:pt x="7447" y="133"/>
                  <a:pt x="6752" y="1"/>
                  <a:pt x="606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11"/>
          <p:cNvSpPr/>
          <p:nvPr/>
        </p:nvSpPr>
        <p:spPr>
          <a:xfrm rot="2527600">
            <a:off x="7584927" y="496776"/>
            <a:ext cx="227865" cy="593777"/>
          </a:xfrm>
          <a:custGeom>
            <a:avLst/>
            <a:gdLst/>
            <a:ahLst/>
            <a:cxnLst/>
            <a:rect l="l" t="t" r="r" b="b"/>
            <a:pathLst>
              <a:path w="10049" h="26186" extrusionOk="0">
                <a:moveTo>
                  <a:pt x="6026" y="9334"/>
                </a:moveTo>
                <a:cubicBezTo>
                  <a:pt x="6036" y="9343"/>
                  <a:pt x="6050" y="9343"/>
                  <a:pt x="6050" y="9343"/>
                </a:cubicBezTo>
                <a:cubicBezTo>
                  <a:pt x="6042" y="9340"/>
                  <a:pt x="6034" y="9337"/>
                  <a:pt x="6026" y="9334"/>
                </a:cubicBezTo>
                <a:close/>
                <a:moveTo>
                  <a:pt x="3093" y="8839"/>
                </a:moveTo>
                <a:cubicBezTo>
                  <a:pt x="3529" y="8839"/>
                  <a:pt x="3899" y="8839"/>
                  <a:pt x="4336" y="8872"/>
                </a:cubicBezTo>
                <a:cubicBezTo>
                  <a:pt x="4899" y="8972"/>
                  <a:pt x="5494" y="9136"/>
                  <a:pt x="6026" y="9334"/>
                </a:cubicBezTo>
                <a:lnTo>
                  <a:pt x="6026" y="9334"/>
                </a:lnTo>
                <a:cubicBezTo>
                  <a:pt x="6021" y="9329"/>
                  <a:pt x="6016" y="9321"/>
                  <a:pt x="6016" y="9309"/>
                </a:cubicBezTo>
                <a:lnTo>
                  <a:pt x="6016" y="9309"/>
                </a:lnTo>
                <a:cubicBezTo>
                  <a:pt x="6016" y="9309"/>
                  <a:pt x="6050" y="9309"/>
                  <a:pt x="6050" y="9343"/>
                </a:cubicBezTo>
                <a:cubicBezTo>
                  <a:pt x="6420" y="9511"/>
                  <a:pt x="6756" y="9679"/>
                  <a:pt x="7092" y="9914"/>
                </a:cubicBezTo>
                <a:cubicBezTo>
                  <a:pt x="6554" y="10351"/>
                  <a:pt x="5983" y="10654"/>
                  <a:pt x="5344" y="10922"/>
                </a:cubicBezTo>
                <a:cubicBezTo>
                  <a:pt x="4605" y="11225"/>
                  <a:pt x="3865" y="11426"/>
                  <a:pt x="3126" y="11561"/>
                </a:cubicBezTo>
                <a:cubicBezTo>
                  <a:pt x="2925" y="11578"/>
                  <a:pt x="2731" y="11586"/>
                  <a:pt x="2542" y="11586"/>
                </a:cubicBezTo>
                <a:cubicBezTo>
                  <a:pt x="2353" y="11586"/>
                  <a:pt x="2168" y="11578"/>
                  <a:pt x="1984" y="11561"/>
                </a:cubicBezTo>
                <a:lnTo>
                  <a:pt x="1479" y="11426"/>
                </a:lnTo>
                <a:cubicBezTo>
                  <a:pt x="1379" y="11393"/>
                  <a:pt x="1345" y="11359"/>
                  <a:pt x="1244" y="11292"/>
                </a:cubicBezTo>
                <a:lnTo>
                  <a:pt x="1177" y="11225"/>
                </a:lnTo>
                <a:cubicBezTo>
                  <a:pt x="1143" y="11191"/>
                  <a:pt x="1143" y="11158"/>
                  <a:pt x="1076" y="11090"/>
                </a:cubicBezTo>
                <a:cubicBezTo>
                  <a:pt x="1076" y="11057"/>
                  <a:pt x="1043" y="11023"/>
                  <a:pt x="1043" y="10956"/>
                </a:cubicBezTo>
                <a:lnTo>
                  <a:pt x="1043" y="10721"/>
                </a:lnTo>
                <a:lnTo>
                  <a:pt x="1177" y="10217"/>
                </a:lnTo>
                <a:cubicBezTo>
                  <a:pt x="1244" y="10049"/>
                  <a:pt x="1345" y="9881"/>
                  <a:pt x="1479" y="9713"/>
                </a:cubicBezTo>
                <a:lnTo>
                  <a:pt x="1849" y="9343"/>
                </a:lnTo>
                <a:cubicBezTo>
                  <a:pt x="2017" y="9208"/>
                  <a:pt x="2185" y="9141"/>
                  <a:pt x="2353" y="9040"/>
                </a:cubicBezTo>
                <a:cubicBezTo>
                  <a:pt x="2588" y="8973"/>
                  <a:pt x="2857" y="8872"/>
                  <a:pt x="3093" y="8839"/>
                </a:cubicBezTo>
                <a:close/>
                <a:moveTo>
                  <a:pt x="6722" y="15627"/>
                </a:moveTo>
                <a:cubicBezTo>
                  <a:pt x="6722" y="15627"/>
                  <a:pt x="6756" y="15627"/>
                  <a:pt x="6756" y="15694"/>
                </a:cubicBezTo>
                <a:cubicBezTo>
                  <a:pt x="6756" y="15627"/>
                  <a:pt x="6756" y="15627"/>
                  <a:pt x="6722" y="15627"/>
                </a:cubicBezTo>
                <a:close/>
                <a:moveTo>
                  <a:pt x="2992" y="15795"/>
                </a:moveTo>
                <a:cubicBezTo>
                  <a:pt x="2958" y="15795"/>
                  <a:pt x="2958" y="15795"/>
                  <a:pt x="2891" y="15862"/>
                </a:cubicBezTo>
                <a:cubicBezTo>
                  <a:pt x="2925" y="15862"/>
                  <a:pt x="2925" y="15795"/>
                  <a:pt x="2992" y="15795"/>
                </a:cubicBezTo>
                <a:close/>
                <a:moveTo>
                  <a:pt x="4370" y="15358"/>
                </a:moveTo>
                <a:cubicBezTo>
                  <a:pt x="4874" y="15358"/>
                  <a:pt x="5344" y="15358"/>
                  <a:pt x="5815" y="15392"/>
                </a:cubicBezTo>
                <a:cubicBezTo>
                  <a:pt x="6117" y="15426"/>
                  <a:pt x="6487" y="15526"/>
                  <a:pt x="6823" y="15627"/>
                </a:cubicBezTo>
                <a:cubicBezTo>
                  <a:pt x="7024" y="15728"/>
                  <a:pt x="7260" y="15862"/>
                  <a:pt x="7428" y="16030"/>
                </a:cubicBezTo>
                <a:lnTo>
                  <a:pt x="7495" y="16064"/>
                </a:lnTo>
                <a:cubicBezTo>
                  <a:pt x="7192" y="16367"/>
                  <a:pt x="6890" y="16635"/>
                  <a:pt x="6588" y="16904"/>
                </a:cubicBezTo>
                <a:cubicBezTo>
                  <a:pt x="6184" y="17240"/>
                  <a:pt x="5714" y="17475"/>
                  <a:pt x="5210" y="17711"/>
                </a:cubicBezTo>
                <a:cubicBezTo>
                  <a:pt x="4840" y="17879"/>
                  <a:pt x="4470" y="17946"/>
                  <a:pt x="4067" y="18047"/>
                </a:cubicBezTo>
                <a:cubicBezTo>
                  <a:pt x="3916" y="18064"/>
                  <a:pt x="3773" y="18072"/>
                  <a:pt x="3626" y="18072"/>
                </a:cubicBezTo>
                <a:cubicBezTo>
                  <a:pt x="3479" y="18072"/>
                  <a:pt x="3328" y="18064"/>
                  <a:pt x="3160" y="18047"/>
                </a:cubicBezTo>
                <a:cubicBezTo>
                  <a:pt x="2891" y="17980"/>
                  <a:pt x="2656" y="17912"/>
                  <a:pt x="2387" y="17812"/>
                </a:cubicBezTo>
                <a:cubicBezTo>
                  <a:pt x="2185" y="17744"/>
                  <a:pt x="2017" y="17610"/>
                  <a:pt x="1849" y="17475"/>
                </a:cubicBezTo>
                <a:cubicBezTo>
                  <a:pt x="1782" y="17408"/>
                  <a:pt x="1681" y="17375"/>
                  <a:pt x="1647" y="17274"/>
                </a:cubicBezTo>
                <a:cubicBezTo>
                  <a:pt x="1614" y="17240"/>
                  <a:pt x="1614" y="17207"/>
                  <a:pt x="1547" y="17139"/>
                </a:cubicBezTo>
                <a:cubicBezTo>
                  <a:pt x="1547" y="17106"/>
                  <a:pt x="1513" y="17072"/>
                  <a:pt x="1513" y="17039"/>
                </a:cubicBezTo>
                <a:lnTo>
                  <a:pt x="1513" y="16938"/>
                </a:lnTo>
                <a:cubicBezTo>
                  <a:pt x="1513" y="16904"/>
                  <a:pt x="1547" y="16871"/>
                  <a:pt x="1547" y="16803"/>
                </a:cubicBezTo>
                <a:cubicBezTo>
                  <a:pt x="1614" y="16736"/>
                  <a:pt x="1647" y="16703"/>
                  <a:pt x="1681" y="16602"/>
                </a:cubicBezTo>
                <a:cubicBezTo>
                  <a:pt x="1816" y="16467"/>
                  <a:pt x="1883" y="16333"/>
                  <a:pt x="2017" y="16266"/>
                </a:cubicBezTo>
                <a:cubicBezTo>
                  <a:pt x="2252" y="16064"/>
                  <a:pt x="2555" y="15930"/>
                  <a:pt x="2857" y="15762"/>
                </a:cubicBezTo>
                <a:cubicBezTo>
                  <a:pt x="3361" y="15560"/>
                  <a:pt x="3865" y="15426"/>
                  <a:pt x="4370" y="15358"/>
                </a:cubicBezTo>
                <a:close/>
                <a:moveTo>
                  <a:pt x="4370" y="1"/>
                </a:moveTo>
                <a:cubicBezTo>
                  <a:pt x="4067" y="101"/>
                  <a:pt x="3865" y="101"/>
                  <a:pt x="3597" y="135"/>
                </a:cubicBezTo>
                <a:cubicBezTo>
                  <a:pt x="3496" y="135"/>
                  <a:pt x="3361" y="169"/>
                  <a:pt x="3294" y="269"/>
                </a:cubicBezTo>
                <a:cubicBezTo>
                  <a:pt x="3193" y="337"/>
                  <a:pt x="3160" y="471"/>
                  <a:pt x="3160" y="605"/>
                </a:cubicBezTo>
                <a:cubicBezTo>
                  <a:pt x="3160" y="740"/>
                  <a:pt x="3193" y="841"/>
                  <a:pt x="3294" y="941"/>
                </a:cubicBezTo>
                <a:cubicBezTo>
                  <a:pt x="3352" y="1000"/>
                  <a:pt x="3460" y="1083"/>
                  <a:pt x="3554" y="1083"/>
                </a:cubicBezTo>
                <a:cubicBezTo>
                  <a:pt x="3568" y="1083"/>
                  <a:pt x="3583" y="1081"/>
                  <a:pt x="3597" y="1076"/>
                </a:cubicBezTo>
                <a:cubicBezTo>
                  <a:pt x="3832" y="1042"/>
                  <a:pt x="4059" y="1026"/>
                  <a:pt x="4286" y="1026"/>
                </a:cubicBezTo>
                <a:cubicBezTo>
                  <a:pt x="4512" y="1026"/>
                  <a:pt x="4739" y="1042"/>
                  <a:pt x="4974" y="1076"/>
                </a:cubicBezTo>
                <a:cubicBezTo>
                  <a:pt x="5344" y="1110"/>
                  <a:pt x="5714" y="1244"/>
                  <a:pt x="6083" y="1345"/>
                </a:cubicBezTo>
                <a:cubicBezTo>
                  <a:pt x="6420" y="1513"/>
                  <a:pt x="6756" y="1681"/>
                  <a:pt x="7058" y="1916"/>
                </a:cubicBezTo>
                <a:cubicBezTo>
                  <a:pt x="7360" y="2151"/>
                  <a:pt x="7663" y="2454"/>
                  <a:pt x="7898" y="2756"/>
                </a:cubicBezTo>
                <a:cubicBezTo>
                  <a:pt x="8201" y="3126"/>
                  <a:pt x="8402" y="3496"/>
                  <a:pt x="8570" y="3966"/>
                </a:cubicBezTo>
                <a:cubicBezTo>
                  <a:pt x="8738" y="4436"/>
                  <a:pt x="8873" y="4873"/>
                  <a:pt x="8940" y="5377"/>
                </a:cubicBezTo>
                <a:cubicBezTo>
                  <a:pt x="9041" y="5949"/>
                  <a:pt x="9041" y="6486"/>
                  <a:pt x="8940" y="7024"/>
                </a:cubicBezTo>
                <a:cubicBezTo>
                  <a:pt x="8906" y="7394"/>
                  <a:pt x="8839" y="7730"/>
                  <a:pt x="8705" y="8066"/>
                </a:cubicBezTo>
                <a:cubicBezTo>
                  <a:pt x="8570" y="8335"/>
                  <a:pt x="8402" y="8570"/>
                  <a:pt x="8234" y="8839"/>
                </a:cubicBezTo>
                <a:cubicBezTo>
                  <a:pt x="8100" y="9007"/>
                  <a:pt x="7965" y="9141"/>
                  <a:pt x="7797" y="9309"/>
                </a:cubicBezTo>
                <a:cubicBezTo>
                  <a:pt x="7495" y="9040"/>
                  <a:pt x="7092" y="8839"/>
                  <a:pt x="6688" y="8671"/>
                </a:cubicBezTo>
                <a:cubicBezTo>
                  <a:pt x="5882" y="8301"/>
                  <a:pt x="5075" y="8032"/>
                  <a:pt x="4202" y="7965"/>
                </a:cubicBezTo>
                <a:cubicBezTo>
                  <a:pt x="4017" y="7931"/>
                  <a:pt x="3832" y="7915"/>
                  <a:pt x="3643" y="7915"/>
                </a:cubicBezTo>
                <a:cubicBezTo>
                  <a:pt x="3454" y="7915"/>
                  <a:pt x="3261" y="7931"/>
                  <a:pt x="3059" y="7965"/>
                </a:cubicBezTo>
                <a:cubicBezTo>
                  <a:pt x="2857" y="7999"/>
                  <a:pt x="2689" y="7999"/>
                  <a:pt x="2488" y="8066"/>
                </a:cubicBezTo>
                <a:cubicBezTo>
                  <a:pt x="2252" y="8133"/>
                  <a:pt x="2084" y="8200"/>
                  <a:pt x="1883" y="8301"/>
                </a:cubicBezTo>
                <a:cubicBezTo>
                  <a:pt x="1547" y="8469"/>
                  <a:pt x="1244" y="8671"/>
                  <a:pt x="975" y="8906"/>
                </a:cubicBezTo>
                <a:cubicBezTo>
                  <a:pt x="673" y="9208"/>
                  <a:pt x="471" y="9578"/>
                  <a:pt x="303" y="9981"/>
                </a:cubicBezTo>
                <a:cubicBezTo>
                  <a:pt x="68" y="10519"/>
                  <a:pt x="1" y="11090"/>
                  <a:pt x="303" y="11662"/>
                </a:cubicBezTo>
                <a:cubicBezTo>
                  <a:pt x="538" y="12099"/>
                  <a:pt x="1043" y="12367"/>
                  <a:pt x="1547" y="12435"/>
                </a:cubicBezTo>
                <a:cubicBezTo>
                  <a:pt x="1827" y="12494"/>
                  <a:pt x="2113" y="12520"/>
                  <a:pt x="2400" y="12520"/>
                </a:cubicBezTo>
                <a:cubicBezTo>
                  <a:pt x="2768" y="12520"/>
                  <a:pt x="3137" y="12477"/>
                  <a:pt x="3496" y="12401"/>
                </a:cubicBezTo>
                <a:cubicBezTo>
                  <a:pt x="4202" y="12267"/>
                  <a:pt x="4874" y="12065"/>
                  <a:pt x="5546" y="11763"/>
                </a:cubicBezTo>
                <a:cubicBezTo>
                  <a:pt x="6251" y="11494"/>
                  <a:pt x="6957" y="11090"/>
                  <a:pt x="7596" y="10654"/>
                </a:cubicBezTo>
                <a:cubicBezTo>
                  <a:pt x="7697" y="10586"/>
                  <a:pt x="7730" y="10519"/>
                  <a:pt x="7797" y="10486"/>
                </a:cubicBezTo>
                <a:cubicBezTo>
                  <a:pt x="8033" y="10654"/>
                  <a:pt x="8201" y="10855"/>
                  <a:pt x="8369" y="11057"/>
                </a:cubicBezTo>
                <a:cubicBezTo>
                  <a:pt x="8469" y="11258"/>
                  <a:pt x="8604" y="11426"/>
                  <a:pt x="8738" y="11662"/>
                </a:cubicBezTo>
                <a:cubicBezTo>
                  <a:pt x="8806" y="11863"/>
                  <a:pt x="8873" y="12099"/>
                  <a:pt x="8906" y="12334"/>
                </a:cubicBezTo>
                <a:cubicBezTo>
                  <a:pt x="8940" y="12603"/>
                  <a:pt x="8940" y="12905"/>
                  <a:pt x="8906" y="13241"/>
                </a:cubicBezTo>
                <a:cubicBezTo>
                  <a:pt x="8873" y="13611"/>
                  <a:pt x="8738" y="14014"/>
                  <a:pt x="8570" y="14384"/>
                </a:cubicBezTo>
                <a:cubicBezTo>
                  <a:pt x="8402" y="14720"/>
                  <a:pt x="8234" y="15056"/>
                  <a:pt x="8033" y="15358"/>
                </a:cubicBezTo>
                <a:lnTo>
                  <a:pt x="7932" y="15258"/>
                </a:lnTo>
                <a:cubicBezTo>
                  <a:pt x="7596" y="15022"/>
                  <a:pt x="7260" y="14854"/>
                  <a:pt x="6890" y="14686"/>
                </a:cubicBezTo>
                <a:cubicBezTo>
                  <a:pt x="6520" y="14552"/>
                  <a:pt x="6083" y="14451"/>
                  <a:pt x="5714" y="14417"/>
                </a:cubicBezTo>
                <a:cubicBezTo>
                  <a:pt x="5529" y="14401"/>
                  <a:pt x="5327" y="14392"/>
                  <a:pt x="5126" y="14392"/>
                </a:cubicBezTo>
                <a:cubicBezTo>
                  <a:pt x="4924" y="14392"/>
                  <a:pt x="4722" y="14401"/>
                  <a:pt x="4538" y="14417"/>
                </a:cubicBezTo>
                <a:cubicBezTo>
                  <a:pt x="3731" y="14518"/>
                  <a:pt x="2992" y="14720"/>
                  <a:pt x="2252" y="15056"/>
                </a:cubicBezTo>
                <a:cubicBezTo>
                  <a:pt x="1715" y="15291"/>
                  <a:pt x="1143" y="15728"/>
                  <a:pt x="807" y="16232"/>
                </a:cubicBezTo>
                <a:cubicBezTo>
                  <a:pt x="673" y="16467"/>
                  <a:pt x="538" y="16736"/>
                  <a:pt x="572" y="17039"/>
                </a:cubicBezTo>
                <a:cubicBezTo>
                  <a:pt x="572" y="17375"/>
                  <a:pt x="707" y="17644"/>
                  <a:pt x="908" y="17912"/>
                </a:cubicBezTo>
                <a:cubicBezTo>
                  <a:pt x="1143" y="18148"/>
                  <a:pt x="1412" y="18383"/>
                  <a:pt x="1715" y="18551"/>
                </a:cubicBezTo>
                <a:cubicBezTo>
                  <a:pt x="2084" y="18753"/>
                  <a:pt x="2521" y="18887"/>
                  <a:pt x="2992" y="18954"/>
                </a:cubicBezTo>
                <a:cubicBezTo>
                  <a:pt x="3193" y="18988"/>
                  <a:pt x="3429" y="18988"/>
                  <a:pt x="3664" y="18988"/>
                </a:cubicBezTo>
                <a:cubicBezTo>
                  <a:pt x="3899" y="18988"/>
                  <a:pt x="4168" y="18954"/>
                  <a:pt x="4370" y="18921"/>
                </a:cubicBezTo>
                <a:cubicBezTo>
                  <a:pt x="4840" y="18820"/>
                  <a:pt x="5243" y="18719"/>
                  <a:pt x="5680" y="18484"/>
                </a:cubicBezTo>
                <a:cubicBezTo>
                  <a:pt x="6554" y="18114"/>
                  <a:pt x="7293" y="17543"/>
                  <a:pt x="7932" y="16871"/>
                </a:cubicBezTo>
                <a:lnTo>
                  <a:pt x="8100" y="16703"/>
                </a:lnTo>
                <a:cubicBezTo>
                  <a:pt x="8369" y="17039"/>
                  <a:pt x="8570" y="17375"/>
                  <a:pt x="8738" y="17744"/>
                </a:cubicBezTo>
                <a:cubicBezTo>
                  <a:pt x="8873" y="18047"/>
                  <a:pt x="8940" y="18316"/>
                  <a:pt x="8974" y="18652"/>
                </a:cubicBezTo>
                <a:cubicBezTo>
                  <a:pt x="9041" y="18954"/>
                  <a:pt x="9041" y="19257"/>
                  <a:pt x="8974" y="19559"/>
                </a:cubicBezTo>
                <a:cubicBezTo>
                  <a:pt x="8940" y="19895"/>
                  <a:pt x="8873" y="20164"/>
                  <a:pt x="8738" y="20466"/>
                </a:cubicBezTo>
                <a:cubicBezTo>
                  <a:pt x="8570" y="20903"/>
                  <a:pt x="8301" y="21273"/>
                  <a:pt x="8066" y="21609"/>
                </a:cubicBezTo>
                <a:cubicBezTo>
                  <a:pt x="7629" y="22147"/>
                  <a:pt x="7125" y="22617"/>
                  <a:pt x="6588" y="23020"/>
                </a:cubicBezTo>
                <a:cubicBezTo>
                  <a:pt x="5755" y="23653"/>
                  <a:pt x="4857" y="24187"/>
                  <a:pt x="3892" y="24621"/>
                </a:cubicBezTo>
                <a:lnTo>
                  <a:pt x="3892" y="24621"/>
                </a:lnTo>
                <a:cubicBezTo>
                  <a:pt x="3896" y="24617"/>
                  <a:pt x="3899" y="24610"/>
                  <a:pt x="3899" y="24600"/>
                </a:cubicBezTo>
                <a:cubicBezTo>
                  <a:pt x="3865" y="24600"/>
                  <a:pt x="3865" y="24634"/>
                  <a:pt x="3832" y="24634"/>
                </a:cubicBezTo>
                <a:cubicBezTo>
                  <a:pt x="3193" y="24869"/>
                  <a:pt x="2555" y="25104"/>
                  <a:pt x="1916" y="25272"/>
                </a:cubicBezTo>
                <a:cubicBezTo>
                  <a:pt x="1681" y="25306"/>
                  <a:pt x="1547" y="25608"/>
                  <a:pt x="1580" y="25843"/>
                </a:cubicBezTo>
                <a:cubicBezTo>
                  <a:pt x="1669" y="26079"/>
                  <a:pt x="1860" y="26186"/>
                  <a:pt x="2088" y="26186"/>
                </a:cubicBezTo>
                <a:cubicBezTo>
                  <a:pt x="2119" y="26186"/>
                  <a:pt x="2152" y="26184"/>
                  <a:pt x="2185" y="26179"/>
                </a:cubicBezTo>
                <a:cubicBezTo>
                  <a:pt x="3059" y="25978"/>
                  <a:pt x="3899" y="25675"/>
                  <a:pt x="4739" y="25306"/>
                </a:cubicBezTo>
                <a:cubicBezTo>
                  <a:pt x="5613" y="24869"/>
                  <a:pt x="6453" y="24365"/>
                  <a:pt x="7260" y="23760"/>
                </a:cubicBezTo>
                <a:cubicBezTo>
                  <a:pt x="8705" y="22651"/>
                  <a:pt x="9948" y="21071"/>
                  <a:pt x="9982" y="19156"/>
                </a:cubicBezTo>
                <a:cubicBezTo>
                  <a:pt x="9982" y="18148"/>
                  <a:pt x="9612" y="17240"/>
                  <a:pt x="9074" y="16400"/>
                </a:cubicBezTo>
                <a:cubicBezTo>
                  <a:pt x="8974" y="16266"/>
                  <a:pt x="8873" y="16131"/>
                  <a:pt x="8772" y="15963"/>
                </a:cubicBezTo>
                <a:cubicBezTo>
                  <a:pt x="9108" y="15526"/>
                  <a:pt x="9377" y="15022"/>
                  <a:pt x="9578" y="14518"/>
                </a:cubicBezTo>
                <a:cubicBezTo>
                  <a:pt x="9915" y="13678"/>
                  <a:pt x="9982" y="12771"/>
                  <a:pt x="9814" y="11897"/>
                </a:cubicBezTo>
                <a:cubicBezTo>
                  <a:pt x="9646" y="11158"/>
                  <a:pt x="9242" y="10519"/>
                  <a:pt x="8738" y="9981"/>
                </a:cubicBezTo>
                <a:lnTo>
                  <a:pt x="8570" y="9813"/>
                </a:lnTo>
                <a:cubicBezTo>
                  <a:pt x="8806" y="9545"/>
                  <a:pt x="9041" y="9242"/>
                  <a:pt x="9242" y="8973"/>
                </a:cubicBezTo>
                <a:cubicBezTo>
                  <a:pt x="9444" y="8671"/>
                  <a:pt x="9578" y="8335"/>
                  <a:pt x="9713" y="7999"/>
                </a:cubicBezTo>
                <a:cubicBezTo>
                  <a:pt x="9780" y="7797"/>
                  <a:pt x="9780" y="7562"/>
                  <a:pt x="9814" y="7394"/>
                </a:cubicBezTo>
                <a:lnTo>
                  <a:pt x="9948" y="6520"/>
                </a:lnTo>
                <a:cubicBezTo>
                  <a:pt x="10049" y="5478"/>
                  <a:pt x="9814" y="4436"/>
                  <a:pt x="9410" y="3462"/>
                </a:cubicBezTo>
                <a:cubicBezTo>
                  <a:pt x="8940" y="2353"/>
                  <a:pt x="8201" y="1446"/>
                  <a:pt x="7192" y="807"/>
                </a:cubicBezTo>
                <a:cubicBezTo>
                  <a:pt x="6352" y="269"/>
                  <a:pt x="5344" y="1"/>
                  <a:pt x="43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11"/>
          <p:cNvSpPr/>
          <p:nvPr/>
        </p:nvSpPr>
        <p:spPr>
          <a:xfrm rot="2871926">
            <a:off x="1206990" y="3928112"/>
            <a:ext cx="215958" cy="603648"/>
          </a:xfrm>
          <a:custGeom>
            <a:avLst/>
            <a:gdLst/>
            <a:ahLst/>
            <a:cxnLst/>
            <a:rect l="l" t="t" r="r" b="b"/>
            <a:pathLst>
              <a:path w="8638" h="24145" extrusionOk="0">
                <a:moveTo>
                  <a:pt x="4604" y="2353"/>
                </a:moveTo>
                <a:lnTo>
                  <a:pt x="4537" y="2420"/>
                </a:lnTo>
                <a:cubicBezTo>
                  <a:pt x="4537" y="2420"/>
                  <a:pt x="4604" y="2420"/>
                  <a:pt x="4604" y="2353"/>
                </a:cubicBezTo>
                <a:close/>
                <a:moveTo>
                  <a:pt x="2823" y="4134"/>
                </a:moveTo>
                <a:lnTo>
                  <a:pt x="2823" y="4134"/>
                </a:lnTo>
                <a:cubicBezTo>
                  <a:pt x="2823" y="4134"/>
                  <a:pt x="2790" y="4167"/>
                  <a:pt x="2790" y="4201"/>
                </a:cubicBezTo>
                <a:lnTo>
                  <a:pt x="2790" y="4201"/>
                </a:lnTo>
                <a:cubicBezTo>
                  <a:pt x="2790" y="4168"/>
                  <a:pt x="2823" y="4168"/>
                  <a:pt x="2823" y="4134"/>
                </a:cubicBezTo>
                <a:close/>
                <a:moveTo>
                  <a:pt x="1580" y="6218"/>
                </a:moveTo>
                <a:lnTo>
                  <a:pt x="1580" y="6218"/>
                </a:lnTo>
                <a:cubicBezTo>
                  <a:pt x="1580" y="6218"/>
                  <a:pt x="1580" y="6246"/>
                  <a:pt x="1561" y="6266"/>
                </a:cubicBezTo>
                <a:lnTo>
                  <a:pt x="1561" y="6266"/>
                </a:lnTo>
                <a:cubicBezTo>
                  <a:pt x="1572" y="6256"/>
                  <a:pt x="1580" y="6241"/>
                  <a:pt x="1580" y="6218"/>
                </a:cubicBezTo>
                <a:close/>
                <a:moveTo>
                  <a:pt x="1561" y="6266"/>
                </a:moveTo>
                <a:cubicBezTo>
                  <a:pt x="1541" y="6285"/>
                  <a:pt x="1513" y="6285"/>
                  <a:pt x="1513" y="6285"/>
                </a:cubicBezTo>
                <a:cubicBezTo>
                  <a:pt x="1536" y="6285"/>
                  <a:pt x="1551" y="6277"/>
                  <a:pt x="1561" y="6266"/>
                </a:cubicBezTo>
                <a:close/>
                <a:moveTo>
                  <a:pt x="5445" y="8536"/>
                </a:moveTo>
                <a:cubicBezTo>
                  <a:pt x="5478" y="8570"/>
                  <a:pt x="5613" y="8570"/>
                  <a:pt x="5680" y="8570"/>
                </a:cubicBezTo>
                <a:cubicBezTo>
                  <a:pt x="5781" y="8570"/>
                  <a:pt x="5814" y="8637"/>
                  <a:pt x="5881" y="8637"/>
                </a:cubicBezTo>
                <a:cubicBezTo>
                  <a:pt x="5949" y="8671"/>
                  <a:pt x="5982" y="8671"/>
                  <a:pt x="6049" y="8704"/>
                </a:cubicBezTo>
                <a:cubicBezTo>
                  <a:pt x="6117" y="8738"/>
                  <a:pt x="6184" y="8805"/>
                  <a:pt x="6217" y="8872"/>
                </a:cubicBezTo>
                <a:lnTo>
                  <a:pt x="6352" y="9141"/>
                </a:lnTo>
                <a:cubicBezTo>
                  <a:pt x="6386" y="9242"/>
                  <a:pt x="6453" y="9377"/>
                  <a:pt x="6453" y="9511"/>
                </a:cubicBezTo>
                <a:lnTo>
                  <a:pt x="6453" y="9981"/>
                </a:lnTo>
                <a:cubicBezTo>
                  <a:pt x="6386" y="10149"/>
                  <a:pt x="6352" y="10318"/>
                  <a:pt x="6318" y="10418"/>
                </a:cubicBezTo>
                <a:cubicBezTo>
                  <a:pt x="6217" y="10553"/>
                  <a:pt x="6184" y="10687"/>
                  <a:pt x="6117" y="10822"/>
                </a:cubicBezTo>
                <a:lnTo>
                  <a:pt x="5848" y="11057"/>
                </a:lnTo>
                <a:cubicBezTo>
                  <a:pt x="5713" y="11158"/>
                  <a:pt x="5613" y="11225"/>
                  <a:pt x="5478" y="11258"/>
                </a:cubicBezTo>
                <a:cubicBezTo>
                  <a:pt x="5310" y="11326"/>
                  <a:pt x="5142" y="11359"/>
                  <a:pt x="5008" y="11393"/>
                </a:cubicBezTo>
                <a:cubicBezTo>
                  <a:pt x="4890" y="11410"/>
                  <a:pt x="4764" y="11418"/>
                  <a:pt x="4630" y="11418"/>
                </a:cubicBezTo>
                <a:cubicBezTo>
                  <a:pt x="4495" y="11418"/>
                  <a:pt x="4352" y="11410"/>
                  <a:pt x="4201" y="11393"/>
                </a:cubicBezTo>
                <a:cubicBezTo>
                  <a:pt x="3798" y="11359"/>
                  <a:pt x="3428" y="11225"/>
                  <a:pt x="3025" y="11057"/>
                </a:cubicBezTo>
                <a:cubicBezTo>
                  <a:pt x="2857" y="10990"/>
                  <a:pt x="2756" y="10922"/>
                  <a:pt x="2622" y="10855"/>
                </a:cubicBezTo>
                <a:cubicBezTo>
                  <a:pt x="2689" y="10654"/>
                  <a:pt x="2823" y="10486"/>
                  <a:pt x="2958" y="10318"/>
                </a:cubicBezTo>
                <a:cubicBezTo>
                  <a:pt x="3126" y="10082"/>
                  <a:pt x="3294" y="9914"/>
                  <a:pt x="3462" y="9746"/>
                </a:cubicBezTo>
                <a:cubicBezTo>
                  <a:pt x="3663" y="9545"/>
                  <a:pt x="3865" y="9343"/>
                  <a:pt x="4134" y="9175"/>
                </a:cubicBezTo>
                <a:cubicBezTo>
                  <a:pt x="4369" y="8973"/>
                  <a:pt x="4672" y="8805"/>
                  <a:pt x="4974" y="8671"/>
                </a:cubicBezTo>
                <a:cubicBezTo>
                  <a:pt x="5109" y="8637"/>
                  <a:pt x="5277" y="8570"/>
                  <a:pt x="5445" y="8536"/>
                </a:cubicBezTo>
                <a:close/>
                <a:moveTo>
                  <a:pt x="5243" y="15090"/>
                </a:moveTo>
                <a:cubicBezTo>
                  <a:pt x="5445" y="15123"/>
                  <a:pt x="5646" y="15123"/>
                  <a:pt x="5814" y="15123"/>
                </a:cubicBezTo>
                <a:cubicBezTo>
                  <a:pt x="5881" y="15123"/>
                  <a:pt x="6016" y="15190"/>
                  <a:pt x="6117" y="15224"/>
                </a:cubicBezTo>
                <a:cubicBezTo>
                  <a:pt x="6150" y="15224"/>
                  <a:pt x="6184" y="15258"/>
                  <a:pt x="6217" y="15258"/>
                </a:cubicBezTo>
                <a:cubicBezTo>
                  <a:pt x="6217" y="15291"/>
                  <a:pt x="6184" y="15358"/>
                  <a:pt x="6150" y="15392"/>
                </a:cubicBezTo>
                <a:lnTo>
                  <a:pt x="5881" y="15627"/>
                </a:lnTo>
                <a:cubicBezTo>
                  <a:pt x="5579" y="15862"/>
                  <a:pt x="5243" y="16064"/>
                  <a:pt x="4873" y="16199"/>
                </a:cubicBezTo>
                <a:cubicBezTo>
                  <a:pt x="4571" y="16299"/>
                  <a:pt x="4336" y="16400"/>
                  <a:pt x="4033" y="16434"/>
                </a:cubicBezTo>
                <a:lnTo>
                  <a:pt x="3529" y="16434"/>
                </a:lnTo>
                <a:cubicBezTo>
                  <a:pt x="3462" y="16434"/>
                  <a:pt x="3361" y="16400"/>
                  <a:pt x="3227" y="16367"/>
                </a:cubicBezTo>
                <a:cubicBezTo>
                  <a:pt x="3227" y="16299"/>
                  <a:pt x="3294" y="16299"/>
                  <a:pt x="3294" y="16266"/>
                </a:cubicBezTo>
                <a:cubicBezTo>
                  <a:pt x="3462" y="16064"/>
                  <a:pt x="3630" y="15896"/>
                  <a:pt x="3831" y="15728"/>
                </a:cubicBezTo>
                <a:cubicBezTo>
                  <a:pt x="4033" y="15560"/>
                  <a:pt x="4302" y="15426"/>
                  <a:pt x="4537" y="15291"/>
                </a:cubicBezTo>
                <a:cubicBezTo>
                  <a:pt x="4739" y="15224"/>
                  <a:pt x="5008" y="15123"/>
                  <a:pt x="5243" y="15090"/>
                </a:cubicBezTo>
                <a:close/>
                <a:moveTo>
                  <a:pt x="4235" y="22416"/>
                </a:moveTo>
                <a:lnTo>
                  <a:pt x="4302" y="22449"/>
                </a:lnTo>
                <a:cubicBezTo>
                  <a:pt x="4302" y="22449"/>
                  <a:pt x="4235" y="22449"/>
                  <a:pt x="4235" y="22416"/>
                </a:cubicBezTo>
                <a:close/>
                <a:moveTo>
                  <a:pt x="7663" y="1"/>
                </a:moveTo>
                <a:cubicBezTo>
                  <a:pt x="7058" y="34"/>
                  <a:pt x="6352" y="236"/>
                  <a:pt x="5781" y="471"/>
                </a:cubicBezTo>
                <a:cubicBezTo>
                  <a:pt x="4873" y="841"/>
                  <a:pt x="4100" y="1345"/>
                  <a:pt x="3361" y="1983"/>
                </a:cubicBezTo>
                <a:cubicBezTo>
                  <a:pt x="2655" y="2622"/>
                  <a:pt x="2017" y="3361"/>
                  <a:pt x="1479" y="4168"/>
                </a:cubicBezTo>
                <a:cubicBezTo>
                  <a:pt x="975" y="4941"/>
                  <a:pt x="538" y="5781"/>
                  <a:pt x="303" y="6654"/>
                </a:cubicBezTo>
                <a:cubicBezTo>
                  <a:pt x="168" y="7058"/>
                  <a:pt x="101" y="7495"/>
                  <a:pt x="34" y="7965"/>
                </a:cubicBezTo>
                <a:cubicBezTo>
                  <a:pt x="0" y="8368"/>
                  <a:pt x="34" y="8805"/>
                  <a:pt x="101" y="9209"/>
                </a:cubicBezTo>
                <a:cubicBezTo>
                  <a:pt x="202" y="10015"/>
                  <a:pt x="639" y="10721"/>
                  <a:pt x="1244" y="11258"/>
                </a:cubicBezTo>
                <a:cubicBezTo>
                  <a:pt x="975" y="12031"/>
                  <a:pt x="841" y="12872"/>
                  <a:pt x="841" y="13644"/>
                </a:cubicBezTo>
                <a:cubicBezTo>
                  <a:pt x="841" y="14485"/>
                  <a:pt x="1009" y="15291"/>
                  <a:pt x="1412" y="16064"/>
                </a:cubicBezTo>
                <a:cubicBezTo>
                  <a:pt x="1513" y="16266"/>
                  <a:pt x="1647" y="16467"/>
                  <a:pt x="1815" y="16669"/>
                </a:cubicBezTo>
                <a:cubicBezTo>
                  <a:pt x="1345" y="17744"/>
                  <a:pt x="1311" y="18954"/>
                  <a:pt x="1580" y="20097"/>
                </a:cubicBezTo>
                <a:cubicBezTo>
                  <a:pt x="1681" y="20668"/>
                  <a:pt x="1950" y="21273"/>
                  <a:pt x="2286" y="21777"/>
                </a:cubicBezTo>
                <a:cubicBezTo>
                  <a:pt x="2622" y="22281"/>
                  <a:pt x="3025" y="22785"/>
                  <a:pt x="3495" y="23155"/>
                </a:cubicBezTo>
                <a:cubicBezTo>
                  <a:pt x="4033" y="23592"/>
                  <a:pt x="4638" y="23928"/>
                  <a:pt x="5277" y="24129"/>
                </a:cubicBezTo>
                <a:cubicBezTo>
                  <a:pt x="5317" y="24139"/>
                  <a:pt x="5358" y="24144"/>
                  <a:pt x="5398" y="24144"/>
                </a:cubicBezTo>
                <a:cubicBezTo>
                  <a:pt x="5631" y="24144"/>
                  <a:pt x="5863" y="23989"/>
                  <a:pt x="5949" y="23760"/>
                </a:cubicBezTo>
                <a:cubicBezTo>
                  <a:pt x="6016" y="23457"/>
                  <a:pt x="5848" y="23188"/>
                  <a:pt x="5545" y="23088"/>
                </a:cubicBezTo>
                <a:cubicBezTo>
                  <a:pt x="5445" y="23020"/>
                  <a:pt x="5344" y="22987"/>
                  <a:pt x="5209" y="22953"/>
                </a:cubicBezTo>
                <a:cubicBezTo>
                  <a:pt x="4873" y="22785"/>
                  <a:pt x="4537" y="22617"/>
                  <a:pt x="4268" y="22416"/>
                </a:cubicBezTo>
                <a:cubicBezTo>
                  <a:pt x="4204" y="22416"/>
                  <a:pt x="4201" y="22416"/>
                  <a:pt x="4201" y="22356"/>
                </a:cubicBezTo>
                <a:lnTo>
                  <a:pt x="4201" y="22356"/>
                </a:lnTo>
                <a:cubicBezTo>
                  <a:pt x="4224" y="22376"/>
                  <a:pt x="4246" y="22396"/>
                  <a:pt x="4268" y="22416"/>
                </a:cubicBezTo>
                <a:lnTo>
                  <a:pt x="4201" y="22348"/>
                </a:lnTo>
                <a:lnTo>
                  <a:pt x="4201" y="22348"/>
                </a:lnTo>
                <a:cubicBezTo>
                  <a:pt x="4201" y="22351"/>
                  <a:pt x="4201" y="22354"/>
                  <a:pt x="4201" y="22356"/>
                </a:cubicBezTo>
                <a:lnTo>
                  <a:pt x="4201" y="22356"/>
                </a:lnTo>
                <a:cubicBezTo>
                  <a:pt x="3922" y="22111"/>
                  <a:pt x="3649" y="21889"/>
                  <a:pt x="3462" y="21609"/>
                </a:cubicBezTo>
                <a:cubicBezTo>
                  <a:pt x="3193" y="21273"/>
                  <a:pt x="3025" y="20937"/>
                  <a:pt x="2857" y="20601"/>
                </a:cubicBezTo>
                <a:cubicBezTo>
                  <a:pt x="2689" y="20231"/>
                  <a:pt x="2622" y="19794"/>
                  <a:pt x="2521" y="19425"/>
                </a:cubicBezTo>
                <a:cubicBezTo>
                  <a:pt x="2487" y="19055"/>
                  <a:pt x="2487" y="18618"/>
                  <a:pt x="2521" y="18248"/>
                </a:cubicBezTo>
                <a:cubicBezTo>
                  <a:pt x="2588" y="17946"/>
                  <a:pt x="2655" y="17644"/>
                  <a:pt x="2756" y="17375"/>
                </a:cubicBezTo>
                <a:cubicBezTo>
                  <a:pt x="2857" y="17408"/>
                  <a:pt x="2991" y="17442"/>
                  <a:pt x="3092" y="17476"/>
                </a:cubicBezTo>
                <a:cubicBezTo>
                  <a:pt x="3315" y="17542"/>
                  <a:pt x="3544" y="17571"/>
                  <a:pt x="3775" y="17571"/>
                </a:cubicBezTo>
                <a:cubicBezTo>
                  <a:pt x="4483" y="17571"/>
                  <a:pt x="5206" y="17293"/>
                  <a:pt x="5814" y="16938"/>
                </a:cubicBezTo>
                <a:cubicBezTo>
                  <a:pt x="6184" y="16736"/>
                  <a:pt x="6554" y="16467"/>
                  <a:pt x="6856" y="16165"/>
                </a:cubicBezTo>
                <a:cubicBezTo>
                  <a:pt x="7125" y="15930"/>
                  <a:pt x="7293" y="15627"/>
                  <a:pt x="7293" y="15258"/>
                </a:cubicBezTo>
                <a:cubicBezTo>
                  <a:pt x="7293" y="14585"/>
                  <a:pt x="6654" y="14216"/>
                  <a:pt x="6117" y="14081"/>
                </a:cubicBezTo>
                <a:cubicBezTo>
                  <a:pt x="5935" y="14050"/>
                  <a:pt x="5756" y="14035"/>
                  <a:pt x="5578" y="14035"/>
                </a:cubicBezTo>
                <a:cubicBezTo>
                  <a:pt x="4997" y="14035"/>
                  <a:pt x="4431" y="14194"/>
                  <a:pt x="3865" y="14451"/>
                </a:cubicBezTo>
                <a:cubicBezTo>
                  <a:pt x="3294" y="14753"/>
                  <a:pt x="2790" y="15157"/>
                  <a:pt x="2420" y="15661"/>
                </a:cubicBezTo>
                <a:cubicBezTo>
                  <a:pt x="2319" y="15560"/>
                  <a:pt x="2286" y="15459"/>
                  <a:pt x="2252" y="15325"/>
                </a:cubicBezTo>
                <a:cubicBezTo>
                  <a:pt x="2118" y="15056"/>
                  <a:pt x="2017" y="14720"/>
                  <a:pt x="1983" y="14384"/>
                </a:cubicBezTo>
                <a:cubicBezTo>
                  <a:pt x="1916" y="13812"/>
                  <a:pt x="1916" y="13308"/>
                  <a:pt x="1983" y="12771"/>
                </a:cubicBezTo>
                <a:cubicBezTo>
                  <a:pt x="2017" y="12468"/>
                  <a:pt x="2084" y="12199"/>
                  <a:pt x="2151" y="11897"/>
                </a:cubicBezTo>
                <a:lnTo>
                  <a:pt x="2420" y="12031"/>
                </a:lnTo>
                <a:cubicBezTo>
                  <a:pt x="2857" y="12233"/>
                  <a:pt x="3327" y="12401"/>
                  <a:pt x="3798" y="12435"/>
                </a:cubicBezTo>
                <a:cubicBezTo>
                  <a:pt x="4001" y="12490"/>
                  <a:pt x="4225" y="12515"/>
                  <a:pt x="4447" y="12515"/>
                </a:cubicBezTo>
                <a:cubicBezTo>
                  <a:pt x="4628" y="12515"/>
                  <a:pt x="4808" y="12498"/>
                  <a:pt x="4974" y="12468"/>
                </a:cubicBezTo>
                <a:cubicBezTo>
                  <a:pt x="5344" y="12435"/>
                  <a:pt x="5680" y="12367"/>
                  <a:pt x="6016" y="12199"/>
                </a:cubicBezTo>
                <a:cubicBezTo>
                  <a:pt x="6520" y="11931"/>
                  <a:pt x="6990" y="11460"/>
                  <a:pt x="7192" y="10922"/>
                </a:cubicBezTo>
                <a:cubicBezTo>
                  <a:pt x="7226" y="10788"/>
                  <a:pt x="7326" y="10620"/>
                  <a:pt x="7360" y="10519"/>
                </a:cubicBezTo>
                <a:cubicBezTo>
                  <a:pt x="7394" y="10351"/>
                  <a:pt x="7461" y="10183"/>
                  <a:pt x="7461" y="10015"/>
                </a:cubicBezTo>
                <a:cubicBezTo>
                  <a:pt x="7495" y="9713"/>
                  <a:pt x="7461" y="9444"/>
                  <a:pt x="7394" y="9209"/>
                </a:cubicBezTo>
                <a:cubicBezTo>
                  <a:pt x="7360" y="8940"/>
                  <a:pt x="7293" y="8704"/>
                  <a:pt x="7158" y="8503"/>
                </a:cubicBezTo>
                <a:cubicBezTo>
                  <a:pt x="7024" y="8234"/>
                  <a:pt x="6822" y="8032"/>
                  <a:pt x="6621" y="7864"/>
                </a:cubicBezTo>
                <a:cubicBezTo>
                  <a:pt x="6311" y="7621"/>
                  <a:pt x="5927" y="7508"/>
                  <a:pt x="5538" y="7508"/>
                </a:cubicBezTo>
                <a:cubicBezTo>
                  <a:pt x="5337" y="7508"/>
                  <a:pt x="5135" y="7538"/>
                  <a:pt x="4940" y="7595"/>
                </a:cubicBezTo>
                <a:cubicBezTo>
                  <a:pt x="4537" y="7696"/>
                  <a:pt x="4201" y="7864"/>
                  <a:pt x="3932" y="8032"/>
                </a:cubicBezTo>
                <a:cubicBezTo>
                  <a:pt x="3495" y="8268"/>
                  <a:pt x="3126" y="8604"/>
                  <a:pt x="2790" y="8906"/>
                </a:cubicBezTo>
                <a:cubicBezTo>
                  <a:pt x="2454" y="9242"/>
                  <a:pt x="2118" y="9612"/>
                  <a:pt x="1815" y="10015"/>
                </a:cubicBezTo>
                <a:cubicBezTo>
                  <a:pt x="1782" y="10082"/>
                  <a:pt x="1748" y="10149"/>
                  <a:pt x="1681" y="10217"/>
                </a:cubicBezTo>
                <a:lnTo>
                  <a:pt x="1614" y="10149"/>
                </a:lnTo>
                <a:cubicBezTo>
                  <a:pt x="1479" y="9981"/>
                  <a:pt x="1345" y="9746"/>
                  <a:pt x="1277" y="9578"/>
                </a:cubicBezTo>
                <a:cubicBezTo>
                  <a:pt x="1177" y="9343"/>
                  <a:pt x="1109" y="9074"/>
                  <a:pt x="1076" y="8839"/>
                </a:cubicBezTo>
                <a:cubicBezTo>
                  <a:pt x="1009" y="8503"/>
                  <a:pt x="1009" y="8133"/>
                  <a:pt x="1076" y="7763"/>
                </a:cubicBezTo>
                <a:cubicBezTo>
                  <a:pt x="1143" y="7226"/>
                  <a:pt x="1311" y="6688"/>
                  <a:pt x="1513" y="6184"/>
                </a:cubicBezTo>
                <a:cubicBezTo>
                  <a:pt x="1849" y="5478"/>
                  <a:pt x="2252" y="4806"/>
                  <a:pt x="2689" y="4168"/>
                </a:cubicBezTo>
                <a:cubicBezTo>
                  <a:pt x="3193" y="3496"/>
                  <a:pt x="3798" y="2891"/>
                  <a:pt x="4470" y="2387"/>
                </a:cubicBezTo>
                <a:cubicBezTo>
                  <a:pt x="4974" y="2017"/>
                  <a:pt x="5478" y="1714"/>
                  <a:pt x="6016" y="1479"/>
                </a:cubicBezTo>
                <a:cubicBezTo>
                  <a:pt x="6386" y="1311"/>
                  <a:pt x="6822" y="1210"/>
                  <a:pt x="7192" y="1143"/>
                </a:cubicBezTo>
                <a:cubicBezTo>
                  <a:pt x="7343" y="1126"/>
                  <a:pt x="7495" y="1118"/>
                  <a:pt x="7642" y="1118"/>
                </a:cubicBezTo>
                <a:cubicBezTo>
                  <a:pt x="7789" y="1118"/>
                  <a:pt x="7931" y="1126"/>
                  <a:pt x="8066" y="1143"/>
                </a:cubicBezTo>
                <a:cubicBezTo>
                  <a:pt x="8200" y="1143"/>
                  <a:pt x="8368" y="1042"/>
                  <a:pt x="8469" y="975"/>
                </a:cubicBezTo>
                <a:cubicBezTo>
                  <a:pt x="8536" y="874"/>
                  <a:pt x="8637" y="706"/>
                  <a:pt x="8637" y="605"/>
                </a:cubicBezTo>
                <a:cubicBezTo>
                  <a:pt x="8637" y="471"/>
                  <a:pt x="8570" y="303"/>
                  <a:pt x="8469" y="236"/>
                </a:cubicBezTo>
                <a:cubicBezTo>
                  <a:pt x="8335" y="101"/>
                  <a:pt x="8234" y="101"/>
                  <a:pt x="8066" y="68"/>
                </a:cubicBezTo>
                <a:cubicBezTo>
                  <a:pt x="7965" y="68"/>
                  <a:pt x="7797" y="1"/>
                  <a:pt x="76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5" name="Google Shape;215;p11"/>
          <p:cNvGrpSpPr/>
          <p:nvPr/>
        </p:nvGrpSpPr>
        <p:grpSpPr>
          <a:xfrm>
            <a:off x="225700" y="217225"/>
            <a:ext cx="1036750" cy="512500"/>
            <a:chOff x="4028850" y="4567175"/>
            <a:chExt cx="1036750" cy="512500"/>
          </a:xfrm>
        </p:grpSpPr>
        <p:sp>
          <p:nvSpPr>
            <p:cNvPr id="216" name="Google Shape;216;p11"/>
            <p:cNvSpPr/>
            <p:nvPr/>
          </p:nvSpPr>
          <p:spPr>
            <a:xfrm>
              <a:off x="4028850" y="4567175"/>
              <a:ext cx="1035925" cy="512500"/>
            </a:xfrm>
            <a:custGeom>
              <a:avLst/>
              <a:gdLst/>
              <a:ahLst/>
              <a:cxnLst/>
              <a:rect l="l" t="t" r="r" b="b"/>
              <a:pathLst>
                <a:path w="41437" h="20500" extrusionOk="0">
                  <a:moveTo>
                    <a:pt x="16266" y="0"/>
                  </a:moveTo>
                  <a:cubicBezTo>
                    <a:pt x="15997" y="0"/>
                    <a:pt x="15728" y="0"/>
                    <a:pt x="15425" y="34"/>
                  </a:cubicBezTo>
                  <a:cubicBezTo>
                    <a:pt x="14753" y="67"/>
                    <a:pt x="14081" y="202"/>
                    <a:pt x="13409" y="336"/>
                  </a:cubicBezTo>
                  <a:cubicBezTo>
                    <a:pt x="12804" y="504"/>
                    <a:pt x="12166" y="706"/>
                    <a:pt x="11493" y="975"/>
                  </a:cubicBezTo>
                  <a:cubicBezTo>
                    <a:pt x="10889" y="1210"/>
                    <a:pt x="10317" y="1546"/>
                    <a:pt x="9746" y="1916"/>
                  </a:cubicBezTo>
                  <a:cubicBezTo>
                    <a:pt x="9208" y="2319"/>
                    <a:pt x="8704" y="2722"/>
                    <a:pt x="8200" y="3260"/>
                  </a:cubicBezTo>
                  <a:cubicBezTo>
                    <a:pt x="7158" y="4402"/>
                    <a:pt x="6453" y="5679"/>
                    <a:pt x="6150" y="6956"/>
                  </a:cubicBezTo>
                  <a:cubicBezTo>
                    <a:pt x="5982" y="7595"/>
                    <a:pt x="5982" y="8267"/>
                    <a:pt x="6083" y="8939"/>
                  </a:cubicBezTo>
                  <a:cubicBezTo>
                    <a:pt x="6150" y="9578"/>
                    <a:pt x="6352" y="10250"/>
                    <a:pt x="6688" y="10888"/>
                  </a:cubicBezTo>
                  <a:cubicBezTo>
                    <a:pt x="6789" y="11090"/>
                    <a:pt x="6923" y="11258"/>
                    <a:pt x="7024" y="11460"/>
                  </a:cubicBezTo>
                  <a:cubicBezTo>
                    <a:pt x="6923" y="11392"/>
                    <a:pt x="6755" y="11325"/>
                    <a:pt x="6486" y="11258"/>
                  </a:cubicBezTo>
                  <a:cubicBezTo>
                    <a:pt x="6150" y="11157"/>
                    <a:pt x="5781" y="11124"/>
                    <a:pt x="5444" y="11124"/>
                  </a:cubicBezTo>
                  <a:cubicBezTo>
                    <a:pt x="5243" y="11124"/>
                    <a:pt x="4974" y="11124"/>
                    <a:pt x="4739" y="11157"/>
                  </a:cubicBezTo>
                  <a:cubicBezTo>
                    <a:pt x="3563" y="11325"/>
                    <a:pt x="2454" y="11896"/>
                    <a:pt x="1546" y="12669"/>
                  </a:cubicBezTo>
                  <a:cubicBezTo>
                    <a:pt x="1109" y="13073"/>
                    <a:pt x="740" y="13577"/>
                    <a:pt x="471" y="14081"/>
                  </a:cubicBezTo>
                  <a:cubicBezTo>
                    <a:pt x="236" y="14585"/>
                    <a:pt x="68" y="15156"/>
                    <a:pt x="0" y="15761"/>
                  </a:cubicBezTo>
                  <a:cubicBezTo>
                    <a:pt x="0" y="16030"/>
                    <a:pt x="0" y="16366"/>
                    <a:pt x="68" y="16769"/>
                  </a:cubicBezTo>
                  <a:cubicBezTo>
                    <a:pt x="101" y="17139"/>
                    <a:pt x="202" y="17475"/>
                    <a:pt x="269" y="17811"/>
                  </a:cubicBezTo>
                  <a:cubicBezTo>
                    <a:pt x="437" y="18450"/>
                    <a:pt x="773" y="19021"/>
                    <a:pt x="1177" y="19559"/>
                  </a:cubicBezTo>
                  <a:cubicBezTo>
                    <a:pt x="1445" y="19895"/>
                    <a:pt x="1748" y="20197"/>
                    <a:pt x="2084" y="20466"/>
                  </a:cubicBezTo>
                  <a:lnTo>
                    <a:pt x="7293" y="20466"/>
                  </a:lnTo>
                  <a:cubicBezTo>
                    <a:pt x="14417" y="20466"/>
                    <a:pt x="21508" y="20500"/>
                    <a:pt x="28666" y="20500"/>
                  </a:cubicBezTo>
                  <a:lnTo>
                    <a:pt x="40764" y="20500"/>
                  </a:lnTo>
                  <a:cubicBezTo>
                    <a:pt x="40899" y="20365"/>
                    <a:pt x="40966" y="20298"/>
                    <a:pt x="40999" y="20163"/>
                  </a:cubicBezTo>
                  <a:cubicBezTo>
                    <a:pt x="41167" y="19861"/>
                    <a:pt x="41302" y="19525"/>
                    <a:pt x="41335" y="19155"/>
                  </a:cubicBezTo>
                  <a:cubicBezTo>
                    <a:pt x="41436" y="18618"/>
                    <a:pt x="41403" y="18046"/>
                    <a:pt x="41235" y="17542"/>
                  </a:cubicBezTo>
                  <a:cubicBezTo>
                    <a:pt x="41100" y="17105"/>
                    <a:pt x="40899" y="16635"/>
                    <a:pt x="40562" y="16265"/>
                  </a:cubicBezTo>
                  <a:cubicBezTo>
                    <a:pt x="40294" y="15929"/>
                    <a:pt x="39924" y="15593"/>
                    <a:pt x="39487" y="15257"/>
                  </a:cubicBezTo>
                  <a:cubicBezTo>
                    <a:pt x="38748" y="14753"/>
                    <a:pt x="37773" y="14350"/>
                    <a:pt x="36631" y="14148"/>
                  </a:cubicBezTo>
                  <a:cubicBezTo>
                    <a:pt x="36093" y="14014"/>
                    <a:pt x="35522" y="13980"/>
                    <a:pt x="34917" y="13980"/>
                  </a:cubicBezTo>
                  <a:cubicBezTo>
                    <a:pt x="34681" y="13980"/>
                    <a:pt x="34379" y="13980"/>
                    <a:pt x="34110" y="14014"/>
                  </a:cubicBezTo>
                  <a:cubicBezTo>
                    <a:pt x="34278" y="13846"/>
                    <a:pt x="34413" y="13644"/>
                    <a:pt x="34547" y="13342"/>
                  </a:cubicBezTo>
                  <a:cubicBezTo>
                    <a:pt x="34614" y="13140"/>
                    <a:pt x="34715" y="12905"/>
                    <a:pt x="34782" y="12569"/>
                  </a:cubicBezTo>
                  <a:cubicBezTo>
                    <a:pt x="34850" y="12266"/>
                    <a:pt x="34850" y="11964"/>
                    <a:pt x="34782" y="11628"/>
                  </a:cubicBezTo>
                  <a:cubicBezTo>
                    <a:pt x="34749" y="11392"/>
                    <a:pt x="34715" y="11090"/>
                    <a:pt x="34581" y="10787"/>
                  </a:cubicBezTo>
                  <a:cubicBezTo>
                    <a:pt x="34446" y="10485"/>
                    <a:pt x="34278" y="10216"/>
                    <a:pt x="34177" y="9981"/>
                  </a:cubicBezTo>
                  <a:cubicBezTo>
                    <a:pt x="33875" y="9477"/>
                    <a:pt x="33404" y="9040"/>
                    <a:pt x="32867" y="8637"/>
                  </a:cubicBezTo>
                  <a:cubicBezTo>
                    <a:pt x="32396" y="8301"/>
                    <a:pt x="31825" y="8065"/>
                    <a:pt x="31220" y="7897"/>
                  </a:cubicBezTo>
                  <a:cubicBezTo>
                    <a:pt x="30850" y="7797"/>
                    <a:pt x="30481" y="7763"/>
                    <a:pt x="30145" y="7763"/>
                  </a:cubicBezTo>
                  <a:cubicBezTo>
                    <a:pt x="29909" y="7763"/>
                    <a:pt x="29674" y="7763"/>
                    <a:pt x="29405" y="7797"/>
                  </a:cubicBezTo>
                  <a:cubicBezTo>
                    <a:pt x="29137" y="7864"/>
                    <a:pt x="28868" y="7931"/>
                    <a:pt x="28532" y="8065"/>
                  </a:cubicBezTo>
                  <a:cubicBezTo>
                    <a:pt x="28229" y="8200"/>
                    <a:pt x="27960" y="8368"/>
                    <a:pt x="27691" y="8603"/>
                  </a:cubicBezTo>
                  <a:cubicBezTo>
                    <a:pt x="27389" y="8906"/>
                    <a:pt x="27154" y="9242"/>
                    <a:pt x="26952" y="9578"/>
                  </a:cubicBezTo>
                  <a:lnTo>
                    <a:pt x="26818" y="9746"/>
                  </a:lnTo>
                  <a:cubicBezTo>
                    <a:pt x="26818" y="9712"/>
                    <a:pt x="26717" y="9611"/>
                    <a:pt x="26683" y="9578"/>
                  </a:cubicBezTo>
                  <a:cubicBezTo>
                    <a:pt x="26482" y="9410"/>
                    <a:pt x="26280" y="9275"/>
                    <a:pt x="26011" y="9208"/>
                  </a:cubicBezTo>
                  <a:cubicBezTo>
                    <a:pt x="25877" y="9141"/>
                    <a:pt x="25709" y="9141"/>
                    <a:pt x="25608" y="9141"/>
                  </a:cubicBezTo>
                  <a:cubicBezTo>
                    <a:pt x="25474" y="9141"/>
                    <a:pt x="25373" y="9141"/>
                    <a:pt x="25272" y="9208"/>
                  </a:cubicBezTo>
                  <a:lnTo>
                    <a:pt x="25171" y="9242"/>
                  </a:lnTo>
                  <a:cubicBezTo>
                    <a:pt x="25272" y="8805"/>
                    <a:pt x="25272" y="8368"/>
                    <a:pt x="25272" y="7897"/>
                  </a:cubicBezTo>
                  <a:cubicBezTo>
                    <a:pt x="25272" y="7225"/>
                    <a:pt x="25137" y="6553"/>
                    <a:pt x="24936" y="5881"/>
                  </a:cubicBezTo>
                  <a:cubicBezTo>
                    <a:pt x="24533" y="4570"/>
                    <a:pt x="23827" y="3361"/>
                    <a:pt x="22852" y="2386"/>
                  </a:cubicBezTo>
                  <a:cubicBezTo>
                    <a:pt x="21978" y="1512"/>
                    <a:pt x="20802" y="840"/>
                    <a:pt x="19424" y="403"/>
                  </a:cubicBezTo>
                  <a:cubicBezTo>
                    <a:pt x="18820" y="235"/>
                    <a:pt x="18215" y="134"/>
                    <a:pt x="17442" y="34"/>
                  </a:cubicBezTo>
                  <a:cubicBezTo>
                    <a:pt x="17072" y="34"/>
                    <a:pt x="16669" y="0"/>
                    <a:pt x="1626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11"/>
            <p:cNvSpPr/>
            <p:nvPr/>
          </p:nvSpPr>
          <p:spPr>
            <a:xfrm>
              <a:off x="4028850" y="4567175"/>
              <a:ext cx="1036750" cy="512500"/>
            </a:xfrm>
            <a:custGeom>
              <a:avLst/>
              <a:gdLst/>
              <a:ahLst/>
              <a:cxnLst/>
              <a:rect l="l" t="t" r="r" b="b"/>
              <a:pathLst>
                <a:path w="41470" h="20500" extrusionOk="0">
                  <a:moveTo>
                    <a:pt x="14787" y="0"/>
                  </a:moveTo>
                  <a:cubicBezTo>
                    <a:pt x="14384" y="134"/>
                    <a:pt x="13880" y="202"/>
                    <a:pt x="13409" y="336"/>
                  </a:cubicBezTo>
                  <a:cubicBezTo>
                    <a:pt x="12804" y="504"/>
                    <a:pt x="12166" y="706"/>
                    <a:pt x="11493" y="975"/>
                  </a:cubicBezTo>
                  <a:cubicBezTo>
                    <a:pt x="10889" y="1210"/>
                    <a:pt x="10317" y="1546"/>
                    <a:pt x="9746" y="1916"/>
                  </a:cubicBezTo>
                  <a:cubicBezTo>
                    <a:pt x="9208" y="2252"/>
                    <a:pt x="8704" y="2722"/>
                    <a:pt x="8200" y="3260"/>
                  </a:cubicBezTo>
                  <a:cubicBezTo>
                    <a:pt x="7158" y="4402"/>
                    <a:pt x="6453" y="5679"/>
                    <a:pt x="6150" y="6956"/>
                  </a:cubicBezTo>
                  <a:cubicBezTo>
                    <a:pt x="5982" y="7595"/>
                    <a:pt x="5982" y="8267"/>
                    <a:pt x="6083" y="8939"/>
                  </a:cubicBezTo>
                  <a:cubicBezTo>
                    <a:pt x="6150" y="9578"/>
                    <a:pt x="6352" y="10250"/>
                    <a:pt x="6688" y="10888"/>
                  </a:cubicBezTo>
                  <a:cubicBezTo>
                    <a:pt x="6789" y="11056"/>
                    <a:pt x="6923" y="11258"/>
                    <a:pt x="7024" y="11460"/>
                  </a:cubicBezTo>
                  <a:cubicBezTo>
                    <a:pt x="6923" y="11392"/>
                    <a:pt x="6789" y="11292"/>
                    <a:pt x="6486" y="11258"/>
                  </a:cubicBezTo>
                  <a:cubicBezTo>
                    <a:pt x="6150" y="11157"/>
                    <a:pt x="5781" y="11124"/>
                    <a:pt x="5444" y="11124"/>
                  </a:cubicBezTo>
                  <a:cubicBezTo>
                    <a:pt x="5243" y="11124"/>
                    <a:pt x="5008" y="11124"/>
                    <a:pt x="4739" y="11157"/>
                  </a:cubicBezTo>
                  <a:cubicBezTo>
                    <a:pt x="3563" y="11325"/>
                    <a:pt x="2420" y="11896"/>
                    <a:pt x="1546" y="12669"/>
                  </a:cubicBezTo>
                  <a:cubicBezTo>
                    <a:pt x="1109" y="13073"/>
                    <a:pt x="740" y="13577"/>
                    <a:pt x="471" y="14081"/>
                  </a:cubicBezTo>
                  <a:cubicBezTo>
                    <a:pt x="236" y="14619"/>
                    <a:pt x="68" y="15156"/>
                    <a:pt x="0" y="15761"/>
                  </a:cubicBezTo>
                  <a:cubicBezTo>
                    <a:pt x="0" y="16030"/>
                    <a:pt x="0" y="16366"/>
                    <a:pt x="68" y="16769"/>
                  </a:cubicBezTo>
                  <a:cubicBezTo>
                    <a:pt x="101" y="17139"/>
                    <a:pt x="202" y="17475"/>
                    <a:pt x="269" y="17811"/>
                  </a:cubicBezTo>
                  <a:cubicBezTo>
                    <a:pt x="437" y="18450"/>
                    <a:pt x="773" y="19021"/>
                    <a:pt x="1177" y="19559"/>
                  </a:cubicBezTo>
                  <a:cubicBezTo>
                    <a:pt x="1445" y="19895"/>
                    <a:pt x="1748" y="20197"/>
                    <a:pt x="2084" y="20466"/>
                  </a:cubicBezTo>
                  <a:lnTo>
                    <a:pt x="7293" y="20466"/>
                  </a:lnTo>
                  <a:cubicBezTo>
                    <a:pt x="14417" y="20466"/>
                    <a:pt x="21575" y="20500"/>
                    <a:pt x="28666" y="20500"/>
                  </a:cubicBezTo>
                  <a:lnTo>
                    <a:pt x="40764" y="20500"/>
                  </a:lnTo>
                  <a:cubicBezTo>
                    <a:pt x="40899" y="20365"/>
                    <a:pt x="40966" y="20298"/>
                    <a:pt x="41067" y="20163"/>
                  </a:cubicBezTo>
                  <a:cubicBezTo>
                    <a:pt x="41235" y="19895"/>
                    <a:pt x="41335" y="19559"/>
                    <a:pt x="41403" y="19155"/>
                  </a:cubicBezTo>
                  <a:cubicBezTo>
                    <a:pt x="41470" y="18618"/>
                    <a:pt x="41436" y="18046"/>
                    <a:pt x="41268" y="17542"/>
                  </a:cubicBezTo>
                  <a:cubicBezTo>
                    <a:pt x="41134" y="17105"/>
                    <a:pt x="40932" y="16635"/>
                    <a:pt x="40596" y="16265"/>
                  </a:cubicBezTo>
                  <a:cubicBezTo>
                    <a:pt x="40327" y="15929"/>
                    <a:pt x="39958" y="15593"/>
                    <a:pt x="39487" y="15257"/>
                  </a:cubicBezTo>
                  <a:cubicBezTo>
                    <a:pt x="38949" y="14854"/>
                    <a:pt x="38244" y="14518"/>
                    <a:pt x="37471" y="14316"/>
                  </a:cubicBezTo>
                  <a:cubicBezTo>
                    <a:pt x="37236" y="14787"/>
                    <a:pt x="36899" y="15190"/>
                    <a:pt x="36563" y="15593"/>
                  </a:cubicBezTo>
                  <a:cubicBezTo>
                    <a:pt x="36227" y="15996"/>
                    <a:pt x="35858" y="16366"/>
                    <a:pt x="35421" y="16702"/>
                  </a:cubicBezTo>
                  <a:cubicBezTo>
                    <a:pt x="35118" y="16971"/>
                    <a:pt x="34782" y="17206"/>
                    <a:pt x="34446" y="17475"/>
                  </a:cubicBezTo>
                  <a:cubicBezTo>
                    <a:pt x="33001" y="18483"/>
                    <a:pt x="31254" y="19122"/>
                    <a:pt x="29540" y="19458"/>
                  </a:cubicBezTo>
                  <a:cubicBezTo>
                    <a:pt x="28229" y="19693"/>
                    <a:pt x="26885" y="19861"/>
                    <a:pt x="25541" y="19895"/>
                  </a:cubicBezTo>
                  <a:cubicBezTo>
                    <a:pt x="25165" y="19913"/>
                    <a:pt x="24787" y="19922"/>
                    <a:pt x="24408" y="19922"/>
                  </a:cubicBezTo>
                  <a:cubicBezTo>
                    <a:pt x="23430" y="19922"/>
                    <a:pt x="22443" y="19866"/>
                    <a:pt x="21474" y="19794"/>
                  </a:cubicBezTo>
                  <a:cubicBezTo>
                    <a:pt x="20231" y="19659"/>
                    <a:pt x="18954" y="19491"/>
                    <a:pt x="17711" y="19223"/>
                  </a:cubicBezTo>
                  <a:cubicBezTo>
                    <a:pt x="16602" y="19021"/>
                    <a:pt x="15560" y="18819"/>
                    <a:pt x="14518" y="18450"/>
                  </a:cubicBezTo>
                  <a:cubicBezTo>
                    <a:pt x="14014" y="18282"/>
                    <a:pt x="13443" y="18046"/>
                    <a:pt x="13006" y="17777"/>
                  </a:cubicBezTo>
                  <a:cubicBezTo>
                    <a:pt x="12535" y="17509"/>
                    <a:pt x="12065" y="17206"/>
                    <a:pt x="11662" y="16870"/>
                  </a:cubicBezTo>
                  <a:cubicBezTo>
                    <a:pt x="11426" y="16702"/>
                    <a:pt x="11225" y="16500"/>
                    <a:pt x="11057" y="16299"/>
                  </a:cubicBezTo>
                  <a:cubicBezTo>
                    <a:pt x="10889" y="16131"/>
                    <a:pt x="10754" y="15929"/>
                    <a:pt x="10653" y="15694"/>
                  </a:cubicBezTo>
                  <a:cubicBezTo>
                    <a:pt x="10385" y="15291"/>
                    <a:pt x="10250" y="14787"/>
                    <a:pt x="10216" y="14282"/>
                  </a:cubicBezTo>
                  <a:lnTo>
                    <a:pt x="10216" y="13812"/>
                  </a:lnTo>
                  <a:cubicBezTo>
                    <a:pt x="10216" y="13678"/>
                    <a:pt x="10250" y="13510"/>
                    <a:pt x="10250" y="13409"/>
                  </a:cubicBezTo>
                  <a:cubicBezTo>
                    <a:pt x="10317" y="13106"/>
                    <a:pt x="10385" y="12837"/>
                    <a:pt x="10519" y="12569"/>
                  </a:cubicBezTo>
                  <a:cubicBezTo>
                    <a:pt x="10754" y="12065"/>
                    <a:pt x="11157" y="11594"/>
                    <a:pt x="11594" y="11258"/>
                  </a:cubicBezTo>
                  <a:cubicBezTo>
                    <a:pt x="11863" y="11090"/>
                    <a:pt x="12098" y="10922"/>
                    <a:pt x="12367" y="10787"/>
                  </a:cubicBezTo>
                  <a:cubicBezTo>
                    <a:pt x="12602" y="10653"/>
                    <a:pt x="12871" y="10586"/>
                    <a:pt x="13174" y="10485"/>
                  </a:cubicBezTo>
                  <a:cubicBezTo>
                    <a:pt x="13443" y="10418"/>
                    <a:pt x="13779" y="10317"/>
                    <a:pt x="14081" y="10283"/>
                  </a:cubicBezTo>
                  <a:cubicBezTo>
                    <a:pt x="14216" y="10250"/>
                    <a:pt x="14384" y="10250"/>
                    <a:pt x="14518" y="10250"/>
                  </a:cubicBezTo>
                  <a:cubicBezTo>
                    <a:pt x="14115" y="9947"/>
                    <a:pt x="13779" y="9645"/>
                    <a:pt x="13543" y="9275"/>
                  </a:cubicBezTo>
                  <a:cubicBezTo>
                    <a:pt x="13207" y="8872"/>
                    <a:pt x="12939" y="8401"/>
                    <a:pt x="12737" y="7897"/>
                  </a:cubicBezTo>
                  <a:cubicBezTo>
                    <a:pt x="12670" y="7629"/>
                    <a:pt x="12569" y="7393"/>
                    <a:pt x="12502" y="7091"/>
                  </a:cubicBezTo>
                  <a:lnTo>
                    <a:pt x="12367" y="6352"/>
                  </a:lnTo>
                  <a:cubicBezTo>
                    <a:pt x="12334" y="5780"/>
                    <a:pt x="12334" y="5243"/>
                    <a:pt x="12367" y="4738"/>
                  </a:cubicBezTo>
                  <a:cubicBezTo>
                    <a:pt x="12502" y="3831"/>
                    <a:pt x="12737" y="2890"/>
                    <a:pt x="13174" y="2084"/>
                  </a:cubicBezTo>
                  <a:cubicBezTo>
                    <a:pt x="13375" y="1680"/>
                    <a:pt x="13611" y="1311"/>
                    <a:pt x="13913" y="907"/>
                  </a:cubicBezTo>
                  <a:cubicBezTo>
                    <a:pt x="14182" y="571"/>
                    <a:pt x="14451" y="303"/>
                    <a:pt x="1478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1"/>
            <p:cNvSpPr/>
            <p:nvPr/>
          </p:nvSpPr>
          <p:spPr>
            <a:xfrm>
              <a:off x="4391800" y="4604125"/>
              <a:ext cx="218450" cy="168900"/>
            </a:xfrm>
            <a:custGeom>
              <a:avLst/>
              <a:gdLst/>
              <a:ahLst/>
              <a:cxnLst/>
              <a:rect l="l" t="t" r="r" b="b"/>
              <a:pathLst>
                <a:path w="8738" h="6756" extrusionOk="0">
                  <a:moveTo>
                    <a:pt x="3397" y="1057"/>
                  </a:moveTo>
                  <a:cubicBezTo>
                    <a:pt x="3405" y="1076"/>
                    <a:pt x="3428" y="1076"/>
                    <a:pt x="3428" y="1076"/>
                  </a:cubicBezTo>
                  <a:cubicBezTo>
                    <a:pt x="3428" y="1074"/>
                    <a:pt x="3428" y="1072"/>
                    <a:pt x="3427" y="1070"/>
                  </a:cubicBezTo>
                  <a:lnTo>
                    <a:pt x="3427" y="1070"/>
                  </a:lnTo>
                  <a:cubicBezTo>
                    <a:pt x="3417" y="1066"/>
                    <a:pt x="3407" y="1061"/>
                    <a:pt x="3397" y="1057"/>
                  </a:cubicBezTo>
                  <a:close/>
                  <a:moveTo>
                    <a:pt x="1882" y="1"/>
                  </a:moveTo>
                  <a:cubicBezTo>
                    <a:pt x="1378" y="34"/>
                    <a:pt x="840" y="102"/>
                    <a:pt x="302" y="270"/>
                  </a:cubicBezTo>
                  <a:cubicBezTo>
                    <a:pt x="134" y="337"/>
                    <a:pt x="0" y="505"/>
                    <a:pt x="34" y="706"/>
                  </a:cubicBezTo>
                  <a:cubicBezTo>
                    <a:pt x="61" y="844"/>
                    <a:pt x="224" y="959"/>
                    <a:pt x="375" y="959"/>
                  </a:cubicBezTo>
                  <a:cubicBezTo>
                    <a:pt x="408" y="959"/>
                    <a:pt x="440" y="954"/>
                    <a:pt x="470" y="942"/>
                  </a:cubicBezTo>
                  <a:cubicBezTo>
                    <a:pt x="706" y="874"/>
                    <a:pt x="941" y="774"/>
                    <a:pt x="1243" y="740"/>
                  </a:cubicBezTo>
                  <a:cubicBezTo>
                    <a:pt x="1411" y="723"/>
                    <a:pt x="1571" y="715"/>
                    <a:pt x="1731" y="715"/>
                  </a:cubicBezTo>
                  <a:cubicBezTo>
                    <a:pt x="1890" y="715"/>
                    <a:pt x="2050" y="723"/>
                    <a:pt x="2218" y="740"/>
                  </a:cubicBezTo>
                  <a:cubicBezTo>
                    <a:pt x="2588" y="774"/>
                    <a:pt x="2991" y="908"/>
                    <a:pt x="3361" y="1042"/>
                  </a:cubicBezTo>
                  <a:cubicBezTo>
                    <a:pt x="3373" y="1047"/>
                    <a:pt x="3385" y="1052"/>
                    <a:pt x="3397" y="1057"/>
                  </a:cubicBezTo>
                  <a:lnTo>
                    <a:pt x="3397" y="1057"/>
                  </a:lnTo>
                  <a:cubicBezTo>
                    <a:pt x="3395" y="1053"/>
                    <a:pt x="3394" y="1048"/>
                    <a:pt x="3394" y="1042"/>
                  </a:cubicBezTo>
                  <a:lnTo>
                    <a:pt x="3394" y="1042"/>
                  </a:lnTo>
                  <a:cubicBezTo>
                    <a:pt x="3394" y="1042"/>
                    <a:pt x="3424" y="1043"/>
                    <a:pt x="3427" y="1070"/>
                  </a:cubicBezTo>
                  <a:lnTo>
                    <a:pt x="3427" y="1070"/>
                  </a:lnTo>
                  <a:cubicBezTo>
                    <a:pt x="3904" y="1271"/>
                    <a:pt x="4321" y="1562"/>
                    <a:pt x="4738" y="1883"/>
                  </a:cubicBezTo>
                  <a:cubicBezTo>
                    <a:pt x="5243" y="2286"/>
                    <a:pt x="5713" y="2756"/>
                    <a:pt x="6116" y="3260"/>
                  </a:cubicBezTo>
                  <a:cubicBezTo>
                    <a:pt x="6620" y="3933"/>
                    <a:pt x="7091" y="4638"/>
                    <a:pt x="7393" y="5411"/>
                  </a:cubicBezTo>
                  <a:cubicBezTo>
                    <a:pt x="7528" y="5714"/>
                    <a:pt x="7629" y="6050"/>
                    <a:pt x="7662" y="6386"/>
                  </a:cubicBezTo>
                  <a:cubicBezTo>
                    <a:pt x="7729" y="6621"/>
                    <a:pt x="7965" y="6755"/>
                    <a:pt x="8166" y="6755"/>
                  </a:cubicBezTo>
                  <a:cubicBezTo>
                    <a:pt x="8469" y="6755"/>
                    <a:pt x="8738" y="6487"/>
                    <a:pt x="8738" y="6218"/>
                  </a:cubicBezTo>
                  <a:cubicBezTo>
                    <a:pt x="8670" y="5747"/>
                    <a:pt x="8637" y="5310"/>
                    <a:pt x="8502" y="4907"/>
                  </a:cubicBezTo>
                  <a:cubicBezTo>
                    <a:pt x="8401" y="4437"/>
                    <a:pt x="8133" y="3933"/>
                    <a:pt x="7897" y="3529"/>
                  </a:cubicBezTo>
                  <a:cubicBezTo>
                    <a:pt x="7629" y="3059"/>
                    <a:pt x="7292" y="2689"/>
                    <a:pt x="6923" y="2286"/>
                  </a:cubicBezTo>
                  <a:cubicBezTo>
                    <a:pt x="6553" y="1916"/>
                    <a:pt x="6150" y="1580"/>
                    <a:pt x="5747" y="1278"/>
                  </a:cubicBezTo>
                  <a:cubicBezTo>
                    <a:pt x="4940" y="740"/>
                    <a:pt x="4033" y="337"/>
                    <a:pt x="3058" y="102"/>
                  </a:cubicBezTo>
                  <a:cubicBezTo>
                    <a:pt x="2688" y="34"/>
                    <a:pt x="2285" y="1"/>
                    <a:pt x="18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11"/>
            <p:cNvSpPr/>
            <p:nvPr/>
          </p:nvSpPr>
          <p:spPr>
            <a:xfrm>
              <a:off x="4758100" y="4797575"/>
              <a:ext cx="105025" cy="119125"/>
            </a:xfrm>
            <a:custGeom>
              <a:avLst/>
              <a:gdLst/>
              <a:ahLst/>
              <a:cxnLst/>
              <a:rect l="l" t="t" r="r" b="b"/>
              <a:pathLst>
                <a:path w="4201" h="4765" extrusionOk="0">
                  <a:moveTo>
                    <a:pt x="433" y="0"/>
                  </a:moveTo>
                  <a:cubicBezTo>
                    <a:pt x="378" y="0"/>
                    <a:pt x="336" y="9"/>
                    <a:pt x="303" y="26"/>
                  </a:cubicBezTo>
                  <a:cubicBezTo>
                    <a:pt x="202" y="26"/>
                    <a:pt x="168" y="59"/>
                    <a:pt x="101" y="93"/>
                  </a:cubicBezTo>
                  <a:cubicBezTo>
                    <a:pt x="34" y="160"/>
                    <a:pt x="0" y="227"/>
                    <a:pt x="0" y="328"/>
                  </a:cubicBezTo>
                  <a:cubicBezTo>
                    <a:pt x="0" y="429"/>
                    <a:pt x="135" y="597"/>
                    <a:pt x="303" y="597"/>
                  </a:cubicBezTo>
                  <a:lnTo>
                    <a:pt x="840" y="597"/>
                  </a:lnTo>
                  <a:cubicBezTo>
                    <a:pt x="1008" y="664"/>
                    <a:pt x="1210" y="698"/>
                    <a:pt x="1378" y="731"/>
                  </a:cubicBezTo>
                  <a:cubicBezTo>
                    <a:pt x="1546" y="832"/>
                    <a:pt x="1680" y="899"/>
                    <a:pt x="1815" y="1000"/>
                  </a:cubicBezTo>
                  <a:cubicBezTo>
                    <a:pt x="1983" y="1101"/>
                    <a:pt x="2151" y="1269"/>
                    <a:pt x="2319" y="1504"/>
                  </a:cubicBezTo>
                  <a:cubicBezTo>
                    <a:pt x="2487" y="1740"/>
                    <a:pt x="2655" y="2008"/>
                    <a:pt x="2789" y="2277"/>
                  </a:cubicBezTo>
                  <a:cubicBezTo>
                    <a:pt x="2890" y="2647"/>
                    <a:pt x="3025" y="3050"/>
                    <a:pt x="3058" y="3420"/>
                  </a:cubicBezTo>
                  <a:cubicBezTo>
                    <a:pt x="3125" y="3722"/>
                    <a:pt x="3125" y="3991"/>
                    <a:pt x="3058" y="4294"/>
                  </a:cubicBezTo>
                  <a:cubicBezTo>
                    <a:pt x="3058" y="4428"/>
                    <a:pt x="3125" y="4562"/>
                    <a:pt x="3193" y="4630"/>
                  </a:cubicBezTo>
                  <a:cubicBezTo>
                    <a:pt x="3294" y="4730"/>
                    <a:pt x="3394" y="4764"/>
                    <a:pt x="3529" y="4764"/>
                  </a:cubicBezTo>
                  <a:cubicBezTo>
                    <a:pt x="3663" y="4764"/>
                    <a:pt x="3798" y="4730"/>
                    <a:pt x="3865" y="4630"/>
                  </a:cubicBezTo>
                  <a:cubicBezTo>
                    <a:pt x="3966" y="4562"/>
                    <a:pt x="3999" y="4428"/>
                    <a:pt x="3999" y="4294"/>
                  </a:cubicBezTo>
                  <a:cubicBezTo>
                    <a:pt x="4201" y="2344"/>
                    <a:pt x="2722" y="26"/>
                    <a:pt x="639" y="26"/>
                  </a:cubicBezTo>
                  <a:cubicBezTo>
                    <a:pt x="555" y="9"/>
                    <a:pt x="487" y="0"/>
                    <a:pt x="4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0" name="Google Shape;220;p11"/>
          <p:cNvGrpSpPr/>
          <p:nvPr/>
        </p:nvGrpSpPr>
        <p:grpSpPr>
          <a:xfrm>
            <a:off x="1017725" y="1155388"/>
            <a:ext cx="1363600" cy="754475"/>
            <a:chOff x="3068550" y="1094025"/>
            <a:chExt cx="1363600" cy="754475"/>
          </a:xfrm>
        </p:grpSpPr>
        <p:sp>
          <p:nvSpPr>
            <p:cNvPr id="221" name="Google Shape;221;p11"/>
            <p:cNvSpPr/>
            <p:nvPr/>
          </p:nvSpPr>
          <p:spPr>
            <a:xfrm>
              <a:off x="3070250" y="1094025"/>
              <a:ext cx="1361900" cy="754475"/>
            </a:xfrm>
            <a:custGeom>
              <a:avLst/>
              <a:gdLst/>
              <a:ahLst/>
              <a:cxnLst/>
              <a:rect l="l" t="t" r="r" b="b"/>
              <a:pathLst>
                <a:path w="54476" h="30179" extrusionOk="0">
                  <a:moveTo>
                    <a:pt x="41234" y="18114"/>
                  </a:moveTo>
                  <a:cubicBezTo>
                    <a:pt x="42579" y="18114"/>
                    <a:pt x="43620" y="19189"/>
                    <a:pt x="43654" y="20500"/>
                  </a:cubicBezTo>
                  <a:cubicBezTo>
                    <a:pt x="43654" y="21138"/>
                    <a:pt x="43419" y="21777"/>
                    <a:pt x="42948" y="22214"/>
                  </a:cubicBezTo>
                  <a:cubicBezTo>
                    <a:pt x="42478" y="22684"/>
                    <a:pt x="41907" y="22953"/>
                    <a:pt x="41234" y="22953"/>
                  </a:cubicBezTo>
                  <a:cubicBezTo>
                    <a:pt x="41215" y="22953"/>
                    <a:pt x="41196" y="22954"/>
                    <a:pt x="41176" y="22954"/>
                  </a:cubicBezTo>
                  <a:cubicBezTo>
                    <a:pt x="39891" y="22954"/>
                    <a:pt x="38815" y="21858"/>
                    <a:pt x="38815" y="20533"/>
                  </a:cubicBezTo>
                  <a:cubicBezTo>
                    <a:pt x="38815" y="19189"/>
                    <a:pt x="39924" y="18114"/>
                    <a:pt x="41234" y="18114"/>
                  </a:cubicBezTo>
                  <a:close/>
                  <a:moveTo>
                    <a:pt x="14619" y="18349"/>
                  </a:moveTo>
                  <a:cubicBezTo>
                    <a:pt x="15963" y="18349"/>
                    <a:pt x="17038" y="19458"/>
                    <a:pt x="17072" y="20768"/>
                  </a:cubicBezTo>
                  <a:cubicBezTo>
                    <a:pt x="17072" y="21373"/>
                    <a:pt x="16803" y="22012"/>
                    <a:pt x="16366" y="22482"/>
                  </a:cubicBezTo>
                  <a:cubicBezTo>
                    <a:pt x="15896" y="22953"/>
                    <a:pt x="15291" y="23188"/>
                    <a:pt x="14619" y="23188"/>
                  </a:cubicBezTo>
                  <a:cubicBezTo>
                    <a:pt x="14598" y="23189"/>
                    <a:pt x="14578" y="23189"/>
                    <a:pt x="14557" y="23189"/>
                  </a:cubicBezTo>
                  <a:cubicBezTo>
                    <a:pt x="13242" y="23189"/>
                    <a:pt x="12199" y="22126"/>
                    <a:pt x="12199" y="20802"/>
                  </a:cubicBezTo>
                  <a:cubicBezTo>
                    <a:pt x="12199" y="20164"/>
                    <a:pt x="12434" y="19525"/>
                    <a:pt x="12905" y="19088"/>
                  </a:cubicBezTo>
                  <a:cubicBezTo>
                    <a:pt x="13375" y="18618"/>
                    <a:pt x="13947" y="18349"/>
                    <a:pt x="14619" y="18349"/>
                  </a:cubicBezTo>
                  <a:close/>
                  <a:moveTo>
                    <a:pt x="31926" y="0"/>
                  </a:moveTo>
                  <a:cubicBezTo>
                    <a:pt x="30346" y="101"/>
                    <a:pt x="28867" y="370"/>
                    <a:pt x="27523" y="874"/>
                  </a:cubicBezTo>
                  <a:cubicBezTo>
                    <a:pt x="26650" y="1210"/>
                    <a:pt x="25809" y="1680"/>
                    <a:pt x="25104" y="2285"/>
                  </a:cubicBezTo>
                  <a:cubicBezTo>
                    <a:pt x="24230" y="2890"/>
                    <a:pt x="23524" y="3663"/>
                    <a:pt x="22953" y="4503"/>
                  </a:cubicBezTo>
                  <a:cubicBezTo>
                    <a:pt x="22348" y="5343"/>
                    <a:pt x="21978" y="6251"/>
                    <a:pt x="21810" y="7225"/>
                  </a:cubicBezTo>
                  <a:cubicBezTo>
                    <a:pt x="21642" y="8066"/>
                    <a:pt x="21676" y="8906"/>
                    <a:pt x="21877" y="9712"/>
                  </a:cubicBezTo>
                  <a:cubicBezTo>
                    <a:pt x="21441" y="9712"/>
                    <a:pt x="21004" y="9880"/>
                    <a:pt x="20668" y="10183"/>
                  </a:cubicBezTo>
                  <a:cubicBezTo>
                    <a:pt x="20466" y="10351"/>
                    <a:pt x="20298" y="10552"/>
                    <a:pt x="20164" y="10788"/>
                  </a:cubicBezTo>
                  <a:lnTo>
                    <a:pt x="20164" y="10754"/>
                  </a:lnTo>
                  <a:cubicBezTo>
                    <a:pt x="19996" y="10552"/>
                    <a:pt x="19828" y="10351"/>
                    <a:pt x="19626" y="10082"/>
                  </a:cubicBezTo>
                  <a:cubicBezTo>
                    <a:pt x="19323" y="9779"/>
                    <a:pt x="19055" y="9511"/>
                    <a:pt x="18651" y="9242"/>
                  </a:cubicBezTo>
                  <a:cubicBezTo>
                    <a:pt x="18013" y="8771"/>
                    <a:pt x="17307" y="8502"/>
                    <a:pt x="16568" y="8334"/>
                  </a:cubicBezTo>
                  <a:cubicBezTo>
                    <a:pt x="16198" y="8234"/>
                    <a:pt x="15795" y="8200"/>
                    <a:pt x="15425" y="8200"/>
                  </a:cubicBezTo>
                  <a:cubicBezTo>
                    <a:pt x="15056" y="8200"/>
                    <a:pt x="14652" y="8234"/>
                    <a:pt x="14249" y="8334"/>
                  </a:cubicBezTo>
                  <a:cubicBezTo>
                    <a:pt x="13543" y="8435"/>
                    <a:pt x="12770" y="8704"/>
                    <a:pt x="12031" y="9074"/>
                  </a:cubicBezTo>
                  <a:cubicBezTo>
                    <a:pt x="11359" y="9410"/>
                    <a:pt x="10687" y="9880"/>
                    <a:pt x="10015" y="10452"/>
                  </a:cubicBezTo>
                  <a:cubicBezTo>
                    <a:pt x="9410" y="11023"/>
                    <a:pt x="8872" y="11628"/>
                    <a:pt x="8368" y="12300"/>
                  </a:cubicBezTo>
                  <a:cubicBezTo>
                    <a:pt x="7393" y="13711"/>
                    <a:pt x="6889" y="15324"/>
                    <a:pt x="6957" y="16837"/>
                  </a:cubicBezTo>
                  <a:cubicBezTo>
                    <a:pt x="6957" y="17475"/>
                    <a:pt x="7057" y="18114"/>
                    <a:pt x="7293" y="18752"/>
                  </a:cubicBezTo>
                  <a:cubicBezTo>
                    <a:pt x="7158" y="18651"/>
                    <a:pt x="7024" y="18618"/>
                    <a:pt x="6957" y="18584"/>
                  </a:cubicBezTo>
                  <a:cubicBezTo>
                    <a:pt x="6587" y="18450"/>
                    <a:pt x="6217" y="18349"/>
                    <a:pt x="5848" y="18349"/>
                  </a:cubicBezTo>
                  <a:lnTo>
                    <a:pt x="5545" y="18349"/>
                  </a:lnTo>
                  <a:cubicBezTo>
                    <a:pt x="4638" y="18450"/>
                    <a:pt x="3697" y="18819"/>
                    <a:pt x="2789" y="19491"/>
                  </a:cubicBezTo>
                  <a:cubicBezTo>
                    <a:pt x="1949" y="20130"/>
                    <a:pt x="1210" y="20869"/>
                    <a:pt x="773" y="21777"/>
                  </a:cubicBezTo>
                  <a:cubicBezTo>
                    <a:pt x="269" y="22617"/>
                    <a:pt x="0" y="23659"/>
                    <a:pt x="34" y="24700"/>
                  </a:cubicBezTo>
                  <a:cubicBezTo>
                    <a:pt x="101" y="25809"/>
                    <a:pt x="437" y="26986"/>
                    <a:pt x="1042" y="28027"/>
                  </a:cubicBezTo>
                  <a:cubicBezTo>
                    <a:pt x="1546" y="28901"/>
                    <a:pt x="2285" y="29607"/>
                    <a:pt x="3058" y="30178"/>
                  </a:cubicBezTo>
                  <a:lnTo>
                    <a:pt x="53904" y="30178"/>
                  </a:lnTo>
                  <a:lnTo>
                    <a:pt x="53971" y="30044"/>
                  </a:lnTo>
                  <a:cubicBezTo>
                    <a:pt x="54072" y="29909"/>
                    <a:pt x="54105" y="29842"/>
                    <a:pt x="54139" y="29708"/>
                  </a:cubicBezTo>
                  <a:cubicBezTo>
                    <a:pt x="54240" y="29506"/>
                    <a:pt x="54273" y="29237"/>
                    <a:pt x="54374" y="28935"/>
                  </a:cubicBezTo>
                  <a:cubicBezTo>
                    <a:pt x="54441" y="28431"/>
                    <a:pt x="54475" y="27893"/>
                    <a:pt x="54441" y="27254"/>
                  </a:cubicBezTo>
                  <a:cubicBezTo>
                    <a:pt x="54408" y="26683"/>
                    <a:pt x="54307" y="26145"/>
                    <a:pt x="54139" y="25540"/>
                  </a:cubicBezTo>
                  <a:cubicBezTo>
                    <a:pt x="53971" y="25003"/>
                    <a:pt x="53803" y="24532"/>
                    <a:pt x="53568" y="24062"/>
                  </a:cubicBezTo>
                  <a:cubicBezTo>
                    <a:pt x="53400" y="23793"/>
                    <a:pt x="53198" y="23524"/>
                    <a:pt x="52896" y="23188"/>
                  </a:cubicBezTo>
                  <a:cubicBezTo>
                    <a:pt x="52627" y="22886"/>
                    <a:pt x="52291" y="22617"/>
                    <a:pt x="51955" y="22314"/>
                  </a:cubicBezTo>
                  <a:cubicBezTo>
                    <a:pt x="51182" y="21642"/>
                    <a:pt x="50375" y="21172"/>
                    <a:pt x="49535" y="20869"/>
                  </a:cubicBezTo>
                  <a:cubicBezTo>
                    <a:pt x="49266" y="20802"/>
                    <a:pt x="48997" y="20701"/>
                    <a:pt x="48661" y="20668"/>
                  </a:cubicBezTo>
                  <a:lnTo>
                    <a:pt x="48359" y="20668"/>
                  </a:lnTo>
                  <a:cubicBezTo>
                    <a:pt x="48191" y="20668"/>
                    <a:pt x="48023" y="20668"/>
                    <a:pt x="47821" y="20701"/>
                  </a:cubicBezTo>
                  <a:cubicBezTo>
                    <a:pt x="47687" y="20768"/>
                    <a:pt x="47519" y="20802"/>
                    <a:pt x="47384" y="20836"/>
                  </a:cubicBezTo>
                  <a:cubicBezTo>
                    <a:pt x="47687" y="20164"/>
                    <a:pt x="47821" y="19424"/>
                    <a:pt x="47754" y="18584"/>
                  </a:cubicBezTo>
                  <a:cubicBezTo>
                    <a:pt x="47754" y="17979"/>
                    <a:pt x="47653" y="17408"/>
                    <a:pt x="47485" y="16803"/>
                  </a:cubicBezTo>
                  <a:cubicBezTo>
                    <a:pt x="47384" y="16568"/>
                    <a:pt x="47317" y="16299"/>
                    <a:pt x="47149" y="15996"/>
                  </a:cubicBezTo>
                  <a:cubicBezTo>
                    <a:pt x="47015" y="15761"/>
                    <a:pt x="46880" y="15492"/>
                    <a:pt x="46712" y="15291"/>
                  </a:cubicBezTo>
                  <a:cubicBezTo>
                    <a:pt x="46511" y="14955"/>
                    <a:pt x="46208" y="14652"/>
                    <a:pt x="45872" y="14350"/>
                  </a:cubicBezTo>
                  <a:cubicBezTo>
                    <a:pt x="45536" y="14081"/>
                    <a:pt x="45166" y="13812"/>
                    <a:pt x="44729" y="13610"/>
                  </a:cubicBezTo>
                  <a:cubicBezTo>
                    <a:pt x="44326" y="13409"/>
                    <a:pt x="43889" y="13241"/>
                    <a:pt x="43486" y="13140"/>
                  </a:cubicBezTo>
                  <a:cubicBezTo>
                    <a:pt x="43217" y="13106"/>
                    <a:pt x="43016" y="13073"/>
                    <a:pt x="42780" y="13073"/>
                  </a:cubicBezTo>
                  <a:cubicBezTo>
                    <a:pt x="42545" y="13073"/>
                    <a:pt x="42377" y="13073"/>
                    <a:pt x="42175" y="13106"/>
                  </a:cubicBezTo>
                  <a:cubicBezTo>
                    <a:pt x="42041" y="13106"/>
                    <a:pt x="41974" y="13140"/>
                    <a:pt x="41839" y="13174"/>
                  </a:cubicBezTo>
                  <a:cubicBezTo>
                    <a:pt x="42007" y="12905"/>
                    <a:pt x="42142" y="12535"/>
                    <a:pt x="42209" y="12132"/>
                  </a:cubicBezTo>
                  <a:cubicBezTo>
                    <a:pt x="42478" y="11191"/>
                    <a:pt x="42545" y="10082"/>
                    <a:pt x="42444" y="8973"/>
                  </a:cubicBezTo>
                  <a:cubicBezTo>
                    <a:pt x="42175" y="6856"/>
                    <a:pt x="41268" y="4772"/>
                    <a:pt x="39857" y="3226"/>
                  </a:cubicBezTo>
                  <a:cubicBezTo>
                    <a:pt x="39521" y="2857"/>
                    <a:pt x="39151" y="2521"/>
                    <a:pt x="38680" y="2185"/>
                  </a:cubicBezTo>
                  <a:cubicBezTo>
                    <a:pt x="38277" y="1848"/>
                    <a:pt x="37807" y="1546"/>
                    <a:pt x="37303" y="1311"/>
                  </a:cubicBezTo>
                  <a:cubicBezTo>
                    <a:pt x="36328" y="807"/>
                    <a:pt x="35286" y="403"/>
                    <a:pt x="34211" y="202"/>
                  </a:cubicBezTo>
                  <a:cubicBezTo>
                    <a:pt x="33438" y="67"/>
                    <a:pt x="32699" y="0"/>
                    <a:pt x="3192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11"/>
            <p:cNvSpPr/>
            <p:nvPr/>
          </p:nvSpPr>
          <p:spPr>
            <a:xfrm>
              <a:off x="3068550" y="1299000"/>
              <a:ext cx="1361900" cy="547800"/>
            </a:xfrm>
            <a:custGeom>
              <a:avLst/>
              <a:gdLst/>
              <a:ahLst/>
              <a:cxnLst/>
              <a:rect l="l" t="t" r="r" b="b"/>
              <a:pathLst>
                <a:path w="54476" h="21912" extrusionOk="0">
                  <a:moveTo>
                    <a:pt x="15493" y="1"/>
                  </a:moveTo>
                  <a:cubicBezTo>
                    <a:pt x="15056" y="1"/>
                    <a:pt x="14687" y="35"/>
                    <a:pt x="14283" y="68"/>
                  </a:cubicBezTo>
                  <a:cubicBezTo>
                    <a:pt x="13578" y="203"/>
                    <a:pt x="12805" y="471"/>
                    <a:pt x="12065" y="875"/>
                  </a:cubicBezTo>
                  <a:cubicBezTo>
                    <a:pt x="11360" y="1211"/>
                    <a:pt x="10721" y="1681"/>
                    <a:pt x="10015" y="2253"/>
                  </a:cubicBezTo>
                  <a:cubicBezTo>
                    <a:pt x="9444" y="2824"/>
                    <a:pt x="8906" y="3395"/>
                    <a:pt x="8402" y="4101"/>
                  </a:cubicBezTo>
                  <a:cubicBezTo>
                    <a:pt x="7428" y="5512"/>
                    <a:pt x="6924" y="7125"/>
                    <a:pt x="6957" y="8638"/>
                  </a:cubicBezTo>
                  <a:cubicBezTo>
                    <a:pt x="6957" y="9276"/>
                    <a:pt x="7092" y="9915"/>
                    <a:pt x="7293" y="10553"/>
                  </a:cubicBezTo>
                  <a:cubicBezTo>
                    <a:pt x="7226" y="10452"/>
                    <a:pt x="7092" y="10385"/>
                    <a:pt x="6957" y="10318"/>
                  </a:cubicBezTo>
                  <a:cubicBezTo>
                    <a:pt x="6621" y="10217"/>
                    <a:pt x="6252" y="10116"/>
                    <a:pt x="5882" y="10116"/>
                  </a:cubicBezTo>
                  <a:lnTo>
                    <a:pt x="5579" y="10116"/>
                  </a:lnTo>
                  <a:cubicBezTo>
                    <a:pt x="4672" y="10217"/>
                    <a:pt x="3731" y="10587"/>
                    <a:pt x="2824" y="11259"/>
                  </a:cubicBezTo>
                  <a:cubicBezTo>
                    <a:pt x="1984" y="11897"/>
                    <a:pt x="1244" y="12637"/>
                    <a:pt x="740" y="13510"/>
                  </a:cubicBezTo>
                  <a:cubicBezTo>
                    <a:pt x="236" y="14418"/>
                    <a:pt x="1" y="15426"/>
                    <a:pt x="35" y="16468"/>
                  </a:cubicBezTo>
                  <a:cubicBezTo>
                    <a:pt x="68" y="17610"/>
                    <a:pt x="404" y="18719"/>
                    <a:pt x="1043" y="19795"/>
                  </a:cubicBezTo>
                  <a:cubicBezTo>
                    <a:pt x="1547" y="20668"/>
                    <a:pt x="2252" y="21374"/>
                    <a:pt x="3059" y="21912"/>
                  </a:cubicBezTo>
                  <a:lnTo>
                    <a:pt x="53905" y="21912"/>
                  </a:lnTo>
                  <a:lnTo>
                    <a:pt x="53972" y="21811"/>
                  </a:lnTo>
                  <a:cubicBezTo>
                    <a:pt x="54073" y="21677"/>
                    <a:pt x="54106" y="21576"/>
                    <a:pt x="54140" y="21475"/>
                  </a:cubicBezTo>
                  <a:cubicBezTo>
                    <a:pt x="54241" y="21240"/>
                    <a:pt x="54274" y="21005"/>
                    <a:pt x="54341" y="20702"/>
                  </a:cubicBezTo>
                  <a:cubicBezTo>
                    <a:pt x="54442" y="20198"/>
                    <a:pt x="54476" y="19660"/>
                    <a:pt x="54442" y="19022"/>
                  </a:cubicBezTo>
                  <a:cubicBezTo>
                    <a:pt x="54375" y="18450"/>
                    <a:pt x="54308" y="17879"/>
                    <a:pt x="54140" y="17308"/>
                  </a:cubicBezTo>
                  <a:cubicBezTo>
                    <a:pt x="53972" y="16770"/>
                    <a:pt x="53804" y="16266"/>
                    <a:pt x="53569" y="15829"/>
                  </a:cubicBezTo>
                  <a:cubicBezTo>
                    <a:pt x="53400" y="15527"/>
                    <a:pt x="53165" y="15292"/>
                    <a:pt x="52896" y="14955"/>
                  </a:cubicBezTo>
                  <a:cubicBezTo>
                    <a:pt x="52628" y="14653"/>
                    <a:pt x="52325" y="14418"/>
                    <a:pt x="51955" y="14082"/>
                  </a:cubicBezTo>
                  <a:lnTo>
                    <a:pt x="51888" y="13981"/>
                  </a:lnTo>
                  <a:lnTo>
                    <a:pt x="51115" y="14754"/>
                  </a:lnTo>
                  <a:cubicBezTo>
                    <a:pt x="50376" y="15426"/>
                    <a:pt x="49536" y="15930"/>
                    <a:pt x="48628" y="16367"/>
                  </a:cubicBezTo>
                  <a:cubicBezTo>
                    <a:pt x="47721" y="16837"/>
                    <a:pt x="46780" y="17207"/>
                    <a:pt x="45873" y="17610"/>
                  </a:cubicBezTo>
                  <a:cubicBezTo>
                    <a:pt x="45402" y="17778"/>
                    <a:pt x="44932" y="17980"/>
                    <a:pt x="44495" y="18148"/>
                  </a:cubicBezTo>
                  <a:cubicBezTo>
                    <a:pt x="44024" y="18316"/>
                    <a:pt x="43520" y="18484"/>
                    <a:pt x="43050" y="18652"/>
                  </a:cubicBezTo>
                  <a:cubicBezTo>
                    <a:pt x="40832" y="19358"/>
                    <a:pt x="38513" y="19828"/>
                    <a:pt x="36194" y="20131"/>
                  </a:cubicBezTo>
                  <a:cubicBezTo>
                    <a:pt x="34190" y="20353"/>
                    <a:pt x="32139" y="20484"/>
                    <a:pt x="30081" y="20484"/>
                  </a:cubicBezTo>
                  <a:cubicBezTo>
                    <a:pt x="29654" y="20484"/>
                    <a:pt x="29228" y="20478"/>
                    <a:pt x="28801" y="20467"/>
                  </a:cubicBezTo>
                  <a:cubicBezTo>
                    <a:pt x="27591" y="20400"/>
                    <a:pt x="26381" y="20332"/>
                    <a:pt x="25172" y="20164"/>
                  </a:cubicBezTo>
                  <a:cubicBezTo>
                    <a:pt x="23962" y="19996"/>
                    <a:pt x="22853" y="19828"/>
                    <a:pt x="21677" y="19526"/>
                  </a:cubicBezTo>
                  <a:cubicBezTo>
                    <a:pt x="20568" y="19291"/>
                    <a:pt x="19425" y="18955"/>
                    <a:pt x="18383" y="18551"/>
                  </a:cubicBezTo>
                  <a:cubicBezTo>
                    <a:pt x="17476" y="18215"/>
                    <a:pt x="16535" y="17846"/>
                    <a:pt x="15695" y="17341"/>
                  </a:cubicBezTo>
                  <a:cubicBezTo>
                    <a:pt x="15292" y="17106"/>
                    <a:pt x="14855" y="16837"/>
                    <a:pt x="14451" y="16535"/>
                  </a:cubicBezTo>
                  <a:cubicBezTo>
                    <a:pt x="14082" y="16266"/>
                    <a:pt x="13678" y="15964"/>
                    <a:pt x="13342" y="15594"/>
                  </a:cubicBezTo>
                  <a:cubicBezTo>
                    <a:pt x="13006" y="15258"/>
                    <a:pt x="12704" y="14855"/>
                    <a:pt x="12502" y="14451"/>
                  </a:cubicBezTo>
                  <a:cubicBezTo>
                    <a:pt x="12301" y="14015"/>
                    <a:pt x="12133" y="13611"/>
                    <a:pt x="12032" y="13141"/>
                  </a:cubicBezTo>
                  <a:cubicBezTo>
                    <a:pt x="11998" y="12906"/>
                    <a:pt x="11998" y="12670"/>
                    <a:pt x="11998" y="12435"/>
                  </a:cubicBezTo>
                  <a:cubicBezTo>
                    <a:pt x="11998" y="12166"/>
                    <a:pt x="12032" y="11965"/>
                    <a:pt x="12099" y="11763"/>
                  </a:cubicBezTo>
                  <a:cubicBezTo>
                    <a:pt x="12133" y="11494"/>
                    <a:pt x="12200" y="11259"/>
                    <a:pt x="12334" y="10990"/>
                  </a:cubicBezTo>
                  <a:cubicBezTo>
                    <a:pt x="12469" y="10788"/>
                    <a:pt x="12603" y="10620"/>
                    <a:pt x="12704" y="10452"/>
                  </a:cubicBezTo>
                  <a:cubicBezTo>
                    <a:pt x="12872" y="10284"/>
                    <a:pt x="13040" y="10116"/>
                    <a:pt x="13275" y="9982"/>
                  </a:cubicBezTo>
                  <a:cubicBezTo>
                    <a:pt x="13443" y="9881"/>
                    <a:pt x="13645" y="9780"/>
                    <a:pt x="13846" y="9713"/>
                  </a:cubicBezTo>
                  <a:cubicBezTo>
                    <a:pt x="14115" y="9612"/>
                    <a:pt x="14351" y="9545"/>
                    <a:pt x="14619" y="9478"/>
                  </a:cubicBezTo>
                  <a:cubicBezTo>
                    <a:pt x="14720" y="9444"/>
                    <a:pt x="14855" y="9444"/>
                    <a:pt x="14989" y="9444"/>
                  </a:cubicBezTo>
                  <a:cubicBezTo>
                    <a:pt x="14687" y="9243"/>
                    <a:pt x="14451" y="8974"/>
                    <a:pt x="14216" y="8705"/>
                  </a:cubicBezTo>
                  <a:cubicBezTo>
                    <a:pt x="13947" y="8369"/>
                    <a:pt x="13712" y="7966"/>
                    <a:pt x="13510" y="7562"/>
                  </a:cubicBezTo>
                  <a:cubicBezTo>
                    <a:pt x="13342" y="7125"/>
                    <a:pt x="13208" y="6722"/>
                    <a:pt x="13141" y="6285"/>
                  </a:cubicBezTo>
                  <a:cubicBezTo>
                    <a:pt x="13040" y="5882"/>
                    <a:pt x="13040" y="5445"/>
                    <a:pt x="13040" y="5042"/>
                  </a:cubicBezTo>
                  <a:cubicBezTo>
                    <a:pt x="13107" y="4336"/>
                    <a:pt x="13275" y="3597"/>
                    <a:pt x="13544" y="2925"/>
                  </a:cubicBezTo>
                  <a:cubicBezTo>
                    <a:pt x="13678" y="2589"/>
                    <a:pt x="13880" y="2320"/>
                    <a:pt x="14048" y="2017"/>
                  </a:cubicBezTo>
                  <a:cubicBezTo>
                    <a:pt x="14283" y="1715"/>
                    <a:pt x="14485" y="1480"/>
                    <a:pt x="14720" y="1211"/>
                  </a:cubicBezTo>
                  <a:cubicBezTo>
                    <a:pt x="14989" y="976"/>
                    <a:pt x="15292" y="808"/>
                    <a:pt x="15560" y="639"/>
                  </a:cubicBezTo>
                  <a:cubicBezTo>
                    <a:pt x="15863" y="471"/>
                    <a:pt x="16199" y="337"/>
                    <a:pt x="16535" y="236"/>
                  </a:cubicBezTo>
                  <a:cubicBezTo>
                    <a:pt x="16669" y="203"/>
                    <a:pt x="16737" y="203"/>
                    <a:pt x="16871" y="169"/>
                  </a:cubicBezTo>
                  <a:cubicBezTo>
                    <a:pt x="16804" y="135"/>
                    <a:pt x="16703" y="135"/>
                    <a:pt x="16636" y="135"/>
                  </a:cubicBezTo>
                  <a:cubicBezTo>
                    <a:pt x="16232" y="35"/>
                    <a:pt x="15863" y="1"/>
                    <a:pt x="1549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1"/>
            <p:cNvSpPr/>
            <p:nvPr/>
          </p:nvSpPr>
          <p:spPr>
            <a:xfrm>
              <a:off x="3917950" y="1443525"/>
              <a:ext cx="137800" cy="116800"/>
            </a:xfrm>
            <a:custGeom>
              <a:avLst/>
              <a:gdLst/>
              <a:ahLst/>
              <a:cxnLst/>
              <a:rect l="l" t="t" r="r" b="b"/>
              <a:pathLst>
                <a:path w="5512" h="4672" extrusionOk="0">
                  <a:moveTo>
                    <a:pt x="2722" y="0"/>
                  </a:moveTo>
                  <a:cubicBezTo>
                    <a:pt x="2655" y="101"/>
                    <a:pt x="2487" y="101"/>
                    <a:pt x="2319" y="135"/>
                  </a:cubicBezTo>
                  <a:cubicBezTo>
                    <a:pt x="1882" y="235"/>
                    <a:pt x="1513" y="471"/>
                    <a:pt x="1210" y="773"/>
                  </a:cubicBezTo>
                  <a:cubicBezTo>
                    <a:pt x="874" y="1076"/>
                    <a:pt x="639" y="1479"/>
                    <a:pt x="471" y="1916"/>
                  </a:cubicBezTo>
                  <a:cubicBezTo>
                    <a:pt x="135" y="2655"/>
                    <a:pt x="0" y="3495"/>
                    <a:pt x="101" y="4335"/>
                  </a:cubicBezTo>
                  <a:cubicBezTo>
                    <a:pt x="101" y="4436"/>
                    <a:pt x="135" y="4503"/>
                    <a:pt x="168" y="4604"/>
                  </a:cubicBezTo>
                  <a:cubicBezTo>
                    <a:pt x="236" y="4671"/>
                    <a:pt x="336" y="4671"/>
                    <a:pt x="437" y="4671"/>
                  </a:cubicBezTo>
                  <a:cubicBezTo>
                    <a:pt x="504" y="4671"/>
                    <a:pt x="572" y="4638"/>
                    <a:pt x="672" y="4604"/>
                  </a:cubicBezTo>
                  <a:cubicBezTo>
                    <a:pt x="706" y="4537"/>
                    <a:pt x="807" y="4436"/>
                    <a:pt x="773" y="4335"/>
                  </a:cubicBezTo>
                  <a:cubicBezTo>
                    <a:pt x="706" y="3966"/>
                    <a:pt x="706" y="3529"/>
                    <a:pt x="773" y="3159"/>
                  </a:cubicBezTo>
                  <a:lnTo>
                    <a:pt x="773" y="3260"/>
                  </a:lnTo>
                  <a:cubicBezTo>
                    <a:pt x="807" y="2924"/>
                    <a:pt x="874" y="2588"/>
                    <a:pt x="1009" y="2252"/>
                  </a:cubicBezTo>
                  <a:cubicBezTo>
                    <a:pt x="1143" y="1983"/>
                    <a:pt x="1277" y="1781"/>
                    <a:pt x="1378" y="1580"/>
                  </a:cubicBezTo>
                  <a:cubicBezTo>
                    <a:pt x="1513" y="1412"/>
                    <a:pt x="1647" y="1277"/>
                    <a:pt x="1815" y="1143"/>
                  </a:cubicBezTo>
                  <a:cubicBezTo>
                    <a:pt x="1949" y="1076"/>
                    <a:pt x="2050" y="975"/>
                    <a:pt x="2218" y="907"/>
                  </a:cubicBezTo>
                  <a:cubicBezTo>
                    <a:pt x="2353" y="840"/>
                    <a:pt x="2487" y="807"/>
                    <a:pt x="2622" y="807"/>
                  </a:cubicBezTo>
                  <a:lnTo>
                    <a:pt x="2991" y="807"/>
                  </a:lnTo>
                  <a:cubicBezTo>
                    <a:pt x="3092" y="840"/>
                    <a:pt x="3227" y="840"/>
                    <a:pt x="3361" y="907"/>
                  </a:cubicBezTo>
                  <a:cubicBezTo>
                    <a:pt x="3495" y="975"/>
                    <a:pt x="3596" y="1008"/>
                    <a:pt x="3731" y="1109"/>
                  </a:cubicBezTo>
                  <a:cubicBezTo>
                    <a:pt x="3899" y="1244"/>
                    <a:pt x="4033" y="1412"/>
                    <a:pt x="4167" y="1512"/>
                  </a:cubicBezTo>
                  <a:cubicBezTo>
                    <a:pt x="4335" y="1748"/>
                    <a:pt x="4436" y="1949"/>
                    <a:pt x="4537" y="2185"/>
                  </a:cubicBezTo>
                  <a:cubicBezTo>
                    <a:pt x="4672" y="2453"/>
                    <a:pt x="4739" y="2756"/>
                    <a:pt x="4772" y="3025"/>
                  </a:cubicBezTo>
                  <a:cubicBezTo>
                    <a:pt x="4772" y="3092"/>
                    <a:pt x="4772" y="3159"/>
                    <a:pt x="4840" y="3193"/>
                  </a:cubicBezTo>
                  <a:lnTo>
                    <a:pt x="4840" y="3260"/>
                  </a:lnTo>
                  <a:lnTo>
                    <a:pt x="4840" y="3462"/>
                  </a:lnTo>
                  <a:lnTo>
                    <a:pt x="4840" y="3697"/>
                  </a:lnTo>
                  <a:lnTo>
                    <a:pt x="4840" y="3831"/>
                  </a:lnTo>
                  <a:lnTo>
                    <a:pt x="4840" y="3932"/>
                  </a:lnTo>
                  <a:lnTo>
                    <a:pt x="4840" y="3966"/>
                  </a:lnTo>
                  <a:lnTo>
                    <a:pt x="4840" y="3999"/>
                  </a:lnTo>
                  <a:lnTo>
                    <a:pt x="4840" y="4134"/>
                  </a:lnTo>
                  <a:cubicBezTo>
                    <a:pt x="4840" y="4335"/>
                    <a:pt x="5008" y="4470"/>
                    <a:pt x="5176" y="4470"/>
                  </a:cubicBezTo>
                  <a:cubicBezTo>
                    <a:pt x="5377" y="4470"/>
                    <a:pt x="5512" y="4302"/>
                    <a:pt x="5512" y="4134"/>
                  </a:cubicBezTo>
                  <a:lnTo>
                    <a:pt x="5512" y="3999"/>
                  </a:lnTo>
                  <a:lnTo>
                    <a:pt x="5512" y="3966"/>
                  </a:lnTo>
                  <a:lnTo>
                    <a:pt x="5512" y="3932"/>
                  </a:lnTo>
                  <a:lnTo>
                    <a:pt x="5512" y="3831"/>
                  </a:lnTo>
                  <a:lnTo>
                    <a:pt x="5512" y="3798"/>
                  </a:lnTo>
                  <a:lnTo>
                    <a:pt x="5512" y="3697"/>
                  </a:lnTo>
                  <a:lnTo>
                    <a:pt x="5512" y="3663"/>
                  </a:lnTo>
                  <a:lnTo>
                    <a:pt x="5512" y="3495"/>
                  </a:lnTo>
                  <a:lnTo>
                    <a:pt x="5512" y="3462"/>
                  </a:lnTo>
                  <a:cubicBezTo>
                    <a:pt x="5512" y="3361"/>
                    <a:pt x="5512" y="3293"/>
                    <a:pt x="5444" y="3193"/>
                  </a:cubicBezTo>
                  <a:lnTo>
                    <a:pt x="5444" y="3159"/>
                  </a:lnTo>
                  <a:cubicBezTo>
                    <a:pt x="5444" y="3092"/>
                    <a:pt x="5411" y="2957"/>
                    <a:pt x="5411" y="2857"/>
                  </a:cubicBezTo>
                  <a:lnTo>
                    <a:pt x="5411" y="2823"/>
                  </a:lnTo>
                  <a:cubicBezTo>
                    <a:pt x="5276" y="2084"/>
                    <a:pt x="4940" y="1344"/>
                    <a:pt x="4403" y="807"/>
                  </a:cubicBezTo>
                  <a:cubicBezTo>
                    <a:pt x="4268" y="672"/>
                    <a:pt x="4167" y="571"/>
                    <a:pt x="3999" y="437"/>
                  </a:cubicBezTo>
                  <a:cubicBezTo>
                    <a:pt x="3831" y="303"/>
                    <a:pt x="3596" y="235"/>
                    <a:pt x="3395" y="135"/>
                  </a:cubicBezTo>
                  <a:cubicBezTo>
                    <a:pt x="3193" y="67"/>
                    <a:pt x="2924" y="0"/>
                    <a:pt x="27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11"/>
            <p:cNvSpPr/>
            <p:nvPr/>
          </p:nvSpPr>
          <p:spPr>
            <a:xfrm>
              <a:off x="3468475" y="1442675"/>
              <a:ext cx="137800" cy="116800"/>
            </a:xfrm>
            <a:custGeom>
              <a:avLst/>
              <a:gdLst/>
              <a:ahLst/>
              <a:cxnLst/>
              <a:rect l="l" t="t" r="r" b="b"/>
              <a:pathLst>
                <a:path w="5512" h="4672" extrusionOk="0">
                  <a:moveTo>
                    <a:pt x="2722" y="1"/>
                  </a:moveTo>
                  <a:cubicBezTo>
                    <a:pt x="2689" y="34"/>
                    <a:pt x="2487" y="101"/>
                    <a:pt x="2319" y="135"/>
                  </a:cubicBezTo>
                  <a:cubicBezTo>
                    <a:pt x="1882" y="202"/>
                    <a:pt x="1513" y="471"/>
                    <a:pt x="1210" y="773"/>
                  </a:cubicBezTo>
                  <a:cubicBezTo>
                    <a:pt x="874" y="1042"/>
                    <a:pt x="639" y="1479"/>
                    <a:pt x="471" y="1882"/>
                  </a:cubicBezTo>
                  <a:cubicBezTo>
                    <a:pt x="135" y="2655"/>
                    <a:pt x="0" y="3496"/>
                    <a:pt x="101" y="4336"/>
                  </a:cubicBezTo>
                  <a:cubicBezTo>
                    <a:pt x="101" y="4403"/>
                    <a:pt x="135" y="4504"/>
                    <a:pt x="168" y="4571"/>
                  </a:cubicBezTo>
                  <a:cubicBezTo>
                    <a:pt x="269" y="4672"/>
                    <a:pt x="336" y="4672"/>
                    <a:pt x="437" y="4672"/>
                  </a:cubicBezTo>
                  <a:cubicBezTo>
                    <a:pt x="504" y="4672"/>
                    <a:pt x="605" y="4638"/>
                    <a:pt x="672" y="4571"/>
                  </a:cubicBezTo>
                  <a:cubicBezTo>
                    <a:pt x="706" y="4537"/>
                    <a:pt x="807" y="4403"/>
                    <a:pt x="773" y="4336"/>
                  </a:cubicBezTo>
                  <a:cubicBezTo>
                    <a:pt x="706" y="3966"/>
                    <a:pt x="706" y="3529"/>
                    <a:pt x="773" y="3159"/>
                  </a:cubicBezTo>
                  <a:lnTo>
                    <a:pt x="773" y="3227"/>
                  </a:lnTo>
                  <a:cubicBezTo>
                    <a:pt x="807" y="2891"/>
                    <a:pt x="874" y="2555"/>
                    <a:pt x="1008" y="2219"/>
                  </a:cubicBezTo>
                  <a:cubicBezTo>
                    <a:pt x="1143" y="1983"/>
                    <a:pt x="1277" y="1782"/>
                    <a:pt x="1378" y="1546"/>
                  </a:cubicBezTo>
                  <a:cubicBezTo>
                    <a:pt x="1513" y="1378"/>
                    <a:pt x="1647" y="1278"/>
                    <a:pt x="1815" y="1143"/>
                  </a:cubicBezTo>
                  <a:cubicBezTo>
                    <a:pt x="1949" y="1042"/>
                    <a:pt x="2050" y="975"/>
                    <a:pt x="2218" y="874"/>
                  </a:cubicBezTo>
                  <a:cubicBezTo>
                    <a:pt x="2353" y="841"/>
                    <a:pt x="2487" y="807"/>
                    <a:pt x="2622" y="807"/>
                  </a:cubicBezTo>
                  <a:lnTo>
                    <a:pt x="2991" y="807"/>
                  </a:lnTo>
                  <a:cubicBezTo>
                    <a:pt x="3126" y="841"/>
                    <a:pt x="3226" y="841"/>
                    <a:pt x="3361" y="874"/>
                  </a:cubicBezTo>
                  <a:cubicBezTo>
                    <a:pt x="3495" y="975"/>
                    <a:pt x="3630" y="1009"/>
                    <a:pt x="3730" y="1110"/>
                  </a:cubicBezTo>
                  <a:cubicBezTo>
                    <a:pt x="3899" y="1210"/>
                    <a:pt x="4033" y="1378"/>
                    <a:pt x="4167" y="1513"/>
                  </a:cubicBezTo>
                  <a:cubicBezTo>
                    <a:pt x="4335" y="1714"/>
                    <a:pt x="4436" y="1950"/>
                    <a:pt x="4537" y="2185"/>
                  </a:cubicBezTo>
                  <a:cubicBezTo>
                    <a:pt x="4671" y="2454"/>
                    <a:pt x="4739" y="2723"/>
                    <a:pt x="4772" y="3025"/>
                  </a:cubicBezTo>
                  <a:cubicBezTo>
                    <a:pt x="4772" y="3059"/>
                    <a:pt x="4772" y="3159"/>
                    <a:pt x="4839" y="3193"/>
                  </a:cubicBezTo>
                  <a:lnTo>
                    <a:pt x="4839" y="3227"/>
                  </a:lnTo>
                  <a:lnTo>
                    <a:pt x="4839" y="3462"/>
                  </a:lnTo>
                  <a:lnTo>
                    <a:pt x="4839" y="3697"/>
                  </a:lnTo>
                  <a:lnTo>
                    <a:pt x="4839" y="3832"/>
                  </a:lnTo>
                  <a:lnTo>
                    <a:pt x="4839" y="3899"/>
                  </a:lnTo>
                  <a:lnTo>
                    <a:pt x="4839" y="3966"/>
                  </a:lnTo>
                  <a:lnTo>
                    <a:pt x="4839" y="4000"/>
                  </a:lnTo>
                  <a:lnTo>
                    <a:pt x="4839" y="4100"/>
                  </a:lnTo>
                  <a:cubicBezTo>
                    <a:pt x="4839" y="4336"/>
                    <a:pt x="5008" y="4436"/>
                    <a:pt x="5176" y="4436"/>
                  </a:cubicBezTo>
                  <a:cubicBezTo>
                    <a:pt x="5377" y="4436"/>
                    <a:pt x="5512" y="4268"/>
                    <a:pt x="5512" y="4100"/>
                  </a:cubicBezTo>
                  <a:lnTo>
                    <a:pt x="5512" y="4000"/>
                  </a:lnTo>
                  <a:lnTo>
                    <a:pt x="5512" y="3966"/>
                  </a:lnTo>
                  <a:lnTo>
                    <a:pt x="5512" y="3899"/>
                  </a:lnTo>
                  <a:lnTo>
                    <a:pt x="5512" y="3832"/>
                  </a:lnTo>
                  <a:lnTo>
                    <a:pt x="5512" y="3798"/>
                  </a:lnTo>
                  <a:lnTo>
                    <a:pt x="5512" y="3697"/>
                  </a:lnTo>
                  <a:lnTo>
                    <a:pt x="5512" y="3664"/>
                  </a:lnTo>
                  <a:lnTo>
                    <a:pt x="5512" y="3496"/>
                  </a:lnTo>
                  <a:lnTo>
                    <a:pt x="5512" y="3462"/>
                  </a:lnTo>
                  <a:cubicBezTo>
                    <a:pt x="5512" y="3361"/>
                    <a:pt x="5512" y="3294"/>
                    <a:pt x="5444" y="3193"/>
                  </a:cubicBezTo>
                  <a:lnTo>
                    <a:pt x="5444" y="3159"/>
                  </a:lnTo>
                  <a:cubicBezTo>
                    <a:pt x="5444" y="3059"/>
                    <a:pt x="5411" y="2958"/>
                    <a:pt x="5411" y="2857"/>
                  </a:cubicBezTo>
                  <a:lnTo>
                    <a:pt x="5411" y="2823"/>
                  </a:lnTo>
                  <a:cubicBezTo>
                    <a:pt x="5276" y="2050"/>
                    <a:pt x="4940" y="1345"/>
                    <a:pt x="4403" y="807"/>
                  </a:cubicBezTo>
                  <a:cubicBezTo>
                    <a:pt x="4268" y="673"/>
                    <a:pt x="4167" y="538"/>
                    <a:pt x="3999" y="437"/>
                  </a:cubicBezTo>
                  <a:cubicBezTo>
                    <a:pt x="3831" y="303"/>
                    <a:pt x="3630" y="202"/>
                    <a:pt x="3394" y="135"/>
                  </a:cubicBezTo>
                  <a:cubicBezTo>
                    <a:pt x="3193" y="34"/>
                    <a:pt x="2924" y="1"/>
                    <a:pt x="272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11"/>
            <p:cNvSpPr/>
            <p:nvPr/>
          </p:nvSpPr>
          <p:spPr>
            <a:xfrm>
              <a:off x="3709600" y="1471725"/>
              <a:ext cx="140325" cy="104625"/>
            </a:xfrm>
            <a:custGeom>
              <a:avLst/>
              <a:gdLst/>
              <a:ahLst/>
              <a:cxnLst/>
              <a:rect l="l" t="t" r="r" b="b"/>
              <a:pathLst>
                <a:path w="5613" h="4185" extrusionOk="0">
                  <a:moveTo>
                    <a:pt x="405" y="1"/>
                  </a:moveTo>
                  <a:cubicBezTo>
                    <a:pt x="347" y="1"/>
                    <a:pt x="283" y="25"/>
                    <a:pt x="235" y="48"/>
                  </a:cubicBezTo>
                  <a:cubicBezTo>
                    <a:pt x="135" y="82"/>
                    <a:pt x="101" y="183"/>
                    <a:pt x="67" y="284"/>
                  </a:cubicBezTo>
                  <a:cubicBezTo>
                    <a:pt x="0" y="519"/>
                    <a:pt x="0" y="720"/>
                    <a:pt x="0" y="989"/>
                  </a:cubicBezTo>
                  <a:cubicBezTo>
                    <a:pt x="0" y="1157"/>
                    <a:pt x="0" y="1325"/>
                    <a:pt x="67" y="1493"/>
                  </a:cubicBezTo>
                  <a:cubicBezTo>
                    <a:pt x="101" y="1897"/>
                    <a:pt x="235" y="2300"/>
                    <a:pt x="437" y="2670"/>
                  </a:cubicBezTo>
                  <a:cubicBezTo>
                    <a:pt x="672" y="3106"/>
                    <a:pt x="1008" y="3510"/>
                    <a:pt x="1479" y="3812"/>
                  </a:cubicBezTo>
                  <a:cubicBezTo>
                    <a:pt x="1848" y="4047"/>
                    <a:pt x="2285" y="4182"/>
                    <a:pt x="2756" y="4182"/>
                  </a:cubicBezTo>
                  <a:cubicBezTo>
                    <a:pt x="2790" y="4183"/>
                    <a:pt x="2824" y="4184"/>
                    <a:pt x="2857" y="4184"/>
                  </a:cubicBezTo>
                  <a:cubicBezTo>
                    <a:pt x="3560" y="4184"/>
                    <a:pt x="4224" y="3855"/>
                    <a:pt x="4705" y="3342"/>
                  </a:cubicBezTo>
                  <a:cubicBezTo>
                    <a:pt x="4940" y="3140"/>
                    <a:pt x="5108" y="2871"/>
                    <a:pt x="5209" y="2636"/>
                  </a:cubicBezTo>
                  <a:cubicBezTo>
                    <a:pt x="5343" y="2401"/>
                    <a:pt x="5444" y="2199"/>
                    <a:pt x="5478" y="1964"/>
                  </a:cubicBezTo>
                  <a:cubicBezTo>
                    <a:pt x="5511" y="1796"/>
                    <a:pt x="5545" y="1628"/>
                    <a:pt x="5545" y="1393"/>
                  </a:cubicBezTo>
                  <a:lnTo>
                    <a:pt x="5545" y="1359"/>
                  </a:lnTo>
                  <a:cubicBezTo>
                    <a:pt x="5545" y="1191"/>
                    <a:pt x="5612" y="1057"/>
                    <a:pt x="5612" y="888"/>
                  </a:cubicBezTo>
                  <a:lnTo>
                    <a:pt x="5612" y="653"/>
                  </a:lnTo>
                  <a:lnTo>
                    <a:pt x="5612" y="620"/>
                  </a:lnTo>
                  <a:cubicBezTo>
                    <a:pt x="5612" y="519"/>
                    <a:pt x="5612" y="452"/>
                    <a:pt x="5545" y="317"/>
                  </a:cubicBezTo>
                  <a:lnTo>
                    <a:pt x="5545" y="284"/>
                  </a:lnTo>
                  <a:cubicBezTo>
                    <a:pt x="5511" y="116"/>
                    <a:pt x="5343" y="15"/>
                    <a:pt x="5209" y="15"/>
                  </a:cubicBezTo>
                  <a:cubicBezTo>
                    <a:pt x="5142" y="48"/>
                    <a:pt x="5108" y="48"/>
                    <a:pt x="5108" y="116"/>
                  </a:cubicBezTo>
                  <a:cubicBezTo>
                    <a:pt x="5007" y="149"/>
                    <a:pt x="4940" y="183"/>
                    <a:pt x="4907" y="284"/>
                  </a:cubicBezTo>
                  <a:cubicBezTo>
                    <a:pt x="4839" y="351"/>
                    <a:pt x="4839" y="452"/>
                    <a:pt x="4839" y="519"/>
                  </a:cubicBezTo>
                  <a:lnTo>
                    <a:pt x="4839" y="552"/>
                  </a:lnTo>
                  <a:lnTo>
                    <a:pt x="4839" y="720"/>
                  </a:lnTo>
                  <a:lnTo>
                    <a:pt x="4839" y="956"/>
                  </a:lnTo>
                  <a:lnTo>
                    <a:pt x="4839" y="1359"/>
                  </a:lnTo>
                  <a:lnTo>
                    <a:pt x="4839" y="1393"/>
                  </a:lnTo>
                  <a:cubicBezTo>
                    <a:pt x="4806" y="1661"/>
                    <a:pt x="4705" y="1897"/>
                    <a:pt x="4638" y="2165"/>
                  </a:cubicBezTo>
                  <a:cubicBezTo>
                    <a:pt x="4571" y="2367"/>
                    <a:pt x="4436" y="2535"/>
                    <a:pt x="4302" y="2703"/>
                  </a:cubicBezTo>
                  <a:lnTo>
                    <a:pt x="3932" y="3073"/>
                  </a:lnTo>
                  <a:cubicBezTo>
                    <a:pt x="3798" y="3174"/>
                    <a:pt x="3663" y="3241"/>
                    <a:pt x="3495" y="3342"/>
                  </a:cubicBezTo>
                  <a:cubicBezTo>
                    <a:pt x="3327" y="3375"/>
                    <a:pt x="3226" y="3443"/>
                    <a:pt x="3025" y="3443"/>
                  </a:cubicBezTo>
                  <a:lnTo>
                    <a:pt x="2588" y="3443"/>
                  </a:lnTo>
                  <a:cubicBezTo>
                    <a:pt x="2420" y="3409"/>
                    <a:pt x="2252" y="3375"/>
                    <a:pt x="2117" y="3342"/>
                  </a:cubicBezTo>
                  <a:cubicBezTo>
                    <a:pt x="1949" y="3241"/>
                    <a:pt x="1815" y="3174"/>
                    <a:pt x="1680" y="3073"/>
                  </a:cubicBezTo>
                  <a:cubicBezTo>
                    <a:pt x="1512" y="2972"/>
                    <a:pt x="1412" y="2838"/>
                    <a:pt x="1277" y="2670"/>
                  </a:cubicBezTo>
                  <a:cubicBezTo>
                    <a:pt x="1143" y="2502"/>
                    <a:pt x="1008" y="2266"/>
                    <a:pt x="941" y="2132"/>
                  </a:cubicBezTo>
                  <a:cubicBezTo>
                    <a:pt x="840" y="1863"/>
                    <a:pt x="773" y="1628"/>
                    <a:pt x="739" y="1325"/>
                  </a:cubicBezTo>
                  <a:cubicBezTo>
                    <a:pt x="672" y="1023"/>
                    <a:pt x="672" y="720"/>
                    <a:pt x="739" y="452"/>
                  </a:cubicBezTo>
                  <a:cubicBezTo>
                    <a:pt x="739" y="351"/>
                    <a:pt x="739" y="284"/>
                    <a:pt x="672" y="183"/>
                  </a:cubicBezTo>
                  <a:cubicBezTo>
                    <a:pt x="639" y="116"/>
                    <a:pt x="571" y="48"/>
                    <a:pt x="471" y="15"/>
                  </a:cubicBezTo>
                  <a:cubicBezTo>
                    <a:pt x="451" y="5"/>
                    <a:pt x="428" y="1"/>
                    <a:pt x="4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11"/>
            <p:cNvSpPr/>
            <p:nvPr/>
          </p:nvSpPr>
          <p:spPr>
            <a:xfrm>
              <a:off x="3665900" y="1130150"/>
              <a:ext cx="393225" cy="178975"/>
            </a:xfrm>
            <a:custGeom>
              <a:avLst/>
              <a:gdLst/>
              <a:ahLst/>
              <a:cxnLst/>
              <a:rect l="l" t="t" r="r" b="b"/>
              <a:pathLst>
                <a:path w="15729" h="7159" extrusionOk="0">
                  <a:moveTo>
                    <a:pt x="8335" y="0"/>
                  </a:moveTo>
                  <a:cubicBezTo>
                    <a:pt x="7259" y="34"/>
                    <a:pt x="6319" y="202"/>
                    <a:pt x="5344" y="504"/>
                  </a:cubicBezTo>
                  <a:cubicBezTo>
                    <a:pt x="4235" y="840"/>
                    <a:pt x="3227" y="1412"/>
                    <a:pt x="2319" y="2117"/>
                  </a:cubicBezTo>
                  <a:cubicBezTo>
                    <a:pt x="1647" y="2655"/>
                    <a:pt x="1042" y="3394"/>
                    <a:pt x="673" y="4201"/>
                  </a:cubicBezTo>
                  <a:cubicBezTo>
                    <a:pt x="269" y="5041"/>
                    <a:pt x="34" y="5915"/>
                    <a:pt x="1" y="6822"/>
                  </a:cubicBezTo>
                  <a:cubicBezTo>
                    <a:pt x="1" y="6990"/>
                    <a:pt x="169" y="7158"/>
                    <a:pt x="337" y="7158"/>
                  </a:cubicBezTo>
                  <a:cubicBezTo>
                    <a:pt x="505" y="7158"/>
                    <a:pt x="673" y="6990"/>
                    <a:pt x="673" y="6822"/>
                  </a:cubicBezTo>
                  <a:cubicBezTo>
                    <a:pt x="673" y="6654"/>
                    <a:pt x="673" y="6486"/>
                    <a:pt x="706" y="6318"/>
                  </a:cubicBezTo>
                  <a:cubicBezTo>
                    <a:pt x="774" y="5915"/>
                    <a:pt x="874" y="5512"/>
                    <a:pt x="1009" y="5142"/>
                  </a:cubicBezTo>
                  <a:cubicBezTo>
                    <a:pt x="1177" y="4739"/>
                    <a:pt x="1378" y="4403"/>
                    <a:pt x="1681" y="4033"/>
                  </a:cubicBezTo>
                  <a:lnTo>
                    <a:pt x="1681" y="4033"/>
                  </a:lnTo>
                  <a:lnTo>
                    <a:pt x="1614" y="4100"/>
                  </a:lnTo>
                  <a:cubicBezTo>
                    <a:pt x="1883" y="3730"/>
                    <a:pt x="2286" y="3361"/>
                    <a:pt x="2655" y="3058"/>
                  </a:cubicBezTo>
                  <a:cubicBezTo>
                    <a:pt x="3126" y="2722"/>
                    <a:pt x="3630" y="2420"/>
                    <a:pt x="4134" y="2185"/>
                  </a:cubicBezTo>
                  <a:cubicBezTo>
                    <a:pt x="4840" y="1882"/>
                    <a:pt x="5579" y="1681"/>
                    <a:pt x="6352" y="1546"/>
                  </a:cubicBezTo>
                  <a:cubicBezTo>
                    <a:pt x="6784" y="1492"/>
                    <a:pt x="7206" y="1457"/>
                    <a:pt x="7628" y="1457"/>
                  </a:cubicBezTo>
                  <a:cubicBezTo>
                    <a:pt x="7996" y="1457"/>
                    <a:pt x="8363" y="1484"/>
                    <a:pt x="8738" y="1546"/>
                  </a:cubicBezTo>
                  <a:cubicBezTo>
                    <a:pt x="9377" y="1613"/>
                    <a:pt x="10015" y="1781"/>
                    <a:pt x="10586" y="2050"/>
                  </a:cubicBezTo>
                  <a:cubicBezTo>
                    <a:pt x="11057" y="2252"/>
                    <a:pt x="11460" y="2521"/>
                    <a:pt x="11863" y="2756"/>
                  </a:cubicBezTo>
                  <a:cubicBezTo>
                    <a:pt x="12267" y="3092"/>
                    <a:pt x="12603" y="3462"/>
                    <a:pt x="12939" y="3898"/>
                  </a:cubicBezTo>
                  <a:lnTo>
                    <a:pt x="14081" y="5411"/>
                  </a:lnTo>
                  <a:cubicBezTo>
                    <a:pt x="14216" y="5545"/>
                    <a:pt x="14317" y="5612"/>
                    <a:pt x="14485" y="5646"/>
                  </a:cubicBezTo>
                  <a:cubicBezTo>
                    <a:pt x="14591" y="5686"/>
                    <a:pt x="14692" y="5705"/>
                    <a:pt x="14789" y="5705"/>
                  </a:cubicBezTo>
                  <a:cubicBezTo>
                    <a:pt x="14939" y="5705"/>
                    <a:pt x="15082" y="5660"/>
                    <a:pt x="15224" y="5579"/>
                  </a:cubicBezTo>
                  <a:cubicBezTo>
                    <a:pt x="15426" y="5444"/>
                    <a:pt x="15560" y="5243"/>
                    <a:pt x="15627" y="5041"/>
                  </a:cubicBezTo>
                  <a:cubicBezTo>
                    <a:pt x="15728" y="4772"/>
                    <a:pt x="15627" y="4571"/>
                    <a:pt x="15560" y="4302"/>
                  </a:cubicBezTo>
                  <a:cubicBezTo>
                    <a:pt x="15123" y="3428"/>
                    <a:pt x="14485" y="2722"/>
                    <a:pt x="13813" y="2050"/>
                  </a:cubicBezTo>
                  <a:cubicBezTo>
                    <a:pt x="13376" y="1580"/>
                    <a:pt x="12804" y="1210"/>
                    <a:pt x="12233" y="874"/>
                  </a:cubicBezTo>
                  <a:cubicBezTo>
                    <a:pt x="11191" y="336"/>
                    <a:pt x="10015" y="67"/>
                    <a:pt x="88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1"/>
            <p:cNvSpPr/>
            <p:nvPr/>
          </p:nvSpPr>
          <p:spPr>
            <a:xfrm>
              <a:off x="4133025" y="1464525"/>
              <a:ext cx="105050" cy="144900"/>
            </a:xfrm>
            <a:custGeom>
              <a:avLst/>
              <a:gdLst/>
              <a:ahLst/>
              <a:cxnLst/>
              <a:rect l="l" t="t" r="r" b="b"/>
              <a:pathLst>
                <a:path w="4202" h="5796" extrusionOk="0">
                  <a:moveTo>
                    <a:pt x="1513" y="908"/>
                  </a:moveTo>
                  <a:cubicBezTo>
                    <a:pt x="1513" y="924"/>
                    <a:pt x="1513" y="933"/>
                    <a:pt x="1508" y="933"/>
                  </a:cubicBezTo>
                  <a:cubicBezTo>
                    <a:pt x="1504" y="933"/>
                    <a:pt x="1496" y="924"/>
                    <a:pt x="1479" y="908"/>
                  </a:cubicBezTo>
                  <a:close/>
                  <a:moveTo>
                    <a:pt x="841" y="0"/>
                  </a:moveTo>
                  <a:cubicBezTo>
                    <a:pt x="673" y="0"/>
                    <a:pt x="505" y="0"/>
                    <a:pt x="336" y="67"/>
                  </a:cubicBezTo>
                  <a:cubicBezTo>
                    <a:pt x="269" y="67"/>
                    <a:pt x="168" y="135"/>
                    <a:pt x="101" y="236"/>
                  </a:cubicBezTo>
                  <a:cubicBezTo>
                    <a:pt x="34" y="303"/>
                    <a:pt x="0" y="437"/>
                    <a:pt x="34" y="504"/>
                  </a:cubicBezTo>
                  <a:cubicBezTo>
                    <a:pt x="101" y="605"/>
                    <a:pt x="135" y="672"/>
                    <a:pt x="202" y="773"/>
                  </a:cubicBezTo>
                  <a:cubicBezTo>
                    <a:pt x="303" y="807"/>
                    <a:pt x="370" y="807"/>
                    <a:pt x="471" y="807"/>
                  </a:cubicBezTo>
                  <a:cubicBezTo>
                    <a:pt x="583" y="807"/>
                    <a:pt x="710" y="792"/>
                    <a:pt x="832" y="792"/>
                  </a:cubicBezTo>
                  <a:cubicBezTo>
                    <a:pt x="893" y="792"/>
                    <a:pt x="953" y="796"/>
                    <a:pt x="1009" y="807"/>
                  </a:cubicBezTo>
                  <a:cubicBezTo>
                    <a:pt x="1143" y="840"/>
                    <a:pt x="1311" y="840"/>
                    <a:pt x="1445" y="941"/>
                  </a:cubicBezTo>
                  <a:cubicBezTo>
                    <a:pt x="1580" y="1008"/>
                    <a:pt x="1681" y="1076"/>
                    <a:pt x="1815" y="1143"/>
                  </a:cubicBezTo>
                  <a:cubicBezTo>
                    <a:pt x="1983" y="1277"/>
                    <a:pt x="2118" y="1412"/>
                    <a:pt x="2218" y="1580"/>
                  </a:cubicBezTo>
                  <a:cubicBezTo>
                    <a:pt x="2386" y="1781"/>
                    <a:pt x="2521" y="2017"/>
                    <a:pt x="2655" y="2285"/>
                  </a:cubicBezTo>
                  <a:cubicBezTo>
                    <a:pt x="2823" y="2655"/>
                    <a:pt x="2891" y="3092"/>
                    <a:pt x="2991" y="3462"/>
                  </a:cubicBezTo>
                  <a:cubicBezTo>
                    <a:pt x="3025" y="3831"/>
                    <a:pt x="3025" y="4201"/>
                    <a:pt x="2991" y="4604"/>
                  </a:cubicBezTo>
                  <a:cubicBezTo>
                    <a:pt x="2958" y="4772"/>
                    <a:pt x="2958" y="4873"/>
                    <a:pt x="2891" y="5041"/>
                  </a:cubicBezTo>
                  <a:cubicBezTo>
                    <a:pt x="2823" y="5344"/>
                    <a:pt x="3025" y="5680"/>
                    <a:pt x="3327" y="5780"/>
                  </a:cubicBezTo>
                  <a:cubicBezTo>
                    <a:pt x="3372" y="5790"/>
                    <a:pt x="3416" y="5795"/>
                    <a:pt x="3461" y="5795"/>
                  </a:cubicBezTo>
                  <a:cubicBezTo>
                    <a:pt x="3722" y="5795"/>
                    <a:pt x="3976" y="5631"/>
                    <a:pt x="4033" y="5344"/>
                  </a:cubicBezTo>
                  <a:cubicBezTo>
                    <a:pt x="4201" y="4705"/>
                    <a:pt x="4201" y="4100"/>
                    <a:pt x="4134" y="3462"/>
                  </a:cubicBezTo>
                  <a:cubicBezTo>
                    <a:pt x="4033" y="2823"/>
                    <a:pt x="3831" y="2185"/>
                    <a:pt x="3495" y="1647"/>
                  </a:cubicBezTo>
                  <a:cubicBezTo>
                    <a:pt x="3193" y="1143"/>
                    <a:pt x="2723" y="672"/>
                    <a:pt x="2218" y="336"/>
                  </a:cubicBezTo>
                  <a:cubicBezTo>
                    <a:pt x="1983" y="236"/>
                    <a:pt x="1681" y="101"/>
                    <a:pt x="1378" y="67"/>
                  </a:cubicBezTo>
                  <a:cubicBezTo>
                    <a:pt x="1210" y="0"/>
                    <a:pt x="1009" y="0"/>
                    <a:pt x="8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11"/>
            <p:cNvSpPr/>
            <p:nvPr/>
          </p:nvSpPr>
          <p:spPr>
            <a:xfrm>
              <a:off x="4042300" y="1296450"/>
              <a:ext cx="43700" cy="44600"/>
            </a:xfrm>
            <a:custGeom>
              <a:avLst/>
              <a:gdLst/>
              <a:ahLst/>
              <a:cxnLst/>
              <a:rect l="l" t="t" r="r" b="b"/>
              <a:pathLst>
                <a:path w="1748" h="1784" extrusionOk="0">
                  <a:moveTo>
                    <a:pt x="823" y="0"/>
                  </a:moveTo>
                  <a:cubicBezTo>
                    <a:pt x="375" y="0"/>
                    <a:pt x="0" y="424"/>
                    <a:pt x="0" y="910"/>
                  </a:cubicBezTo>
                  <a:cubicBezTo>
                    <a:pt x="0" y="1414"/>
                    <a:pt x="403" y="1783"/>
                    <a:pt x="874" y="1783"/>
                  </a:cubicBezTo>
                  <a:cubicBezTo>
                    <a:pt x="1378" y="1783"/>
                    <a:pt x="1748" y="1346"/>
                    <a:pt x="1748" y="910"/>
                  </a:cubicBezTo>
                  <a:cubicBezTo>
                    <a:pt x="1748" y="405"/>
                    <a:pt x="1344" y="2"/>
                    <a:pt x="874" y="2"/>
                  </a:cubicBezTo>
                  <a:cubicBezTo>
                    <a:pt x="857" y="1"/>
                    <a:pt x="840" y="0"/>
                    <a:pt x="8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11"/>
            <p:cNvSpPr/>
            <p:nvPr/>
          </p:nvSpPr>
          <p:spPr>
            <a:xfrm>
              <a:off x="4036425" y="1543013"/>
              <a:ext cx="128698" cy="127824"/>
            </a:xfrm>
            <a:custGeom>
              <a:avLst/>
              <a:gdLst/>
              <a:ahLst/>
              <a:cxnLst/>
              <a:rect l="l" t="t" r="r" b="b"/>
              <a:pathLst>
                <a:path w="4874" h="4840" extrusionOk="0">
                  <a:moveTo>
                    <a:pt x="2454" y="1"/>
                  </a:moveTo>
                  <a:cubicBezTo>
                    <a:pt x="1110" y="1"/>
                    <a:pt x="1" y="1076"/>
                    <a:pt x="1" y="2420"/>
                  </a:cubicBezTo>
                  <a:cubicBezTo>
                    <a:pt x="1" y="3764"/>
                    <a:pt x="1110" y="4840"/>
                    <a:pt x="2454" y="4840"/>
                  </a:cubicBezTo>
                  <a:cubicBezTo>
                    <a:pt x="3093" y="4840"/>
                    <a:pt x="3697" y="4571"/>
                    <a:pt x="4168" y="4101"/>
                  </a:cubicBezTo>
                  <a:cubicBezTo>
                    <a:pt x="4638" y="3664"/>
                    <a:pt x="4874" y="3059"/>
                    <a:pt x="4874" y="2387"/>
                  </a:cubicBezTo>
                  <a:cubicBezTo>
                    <a:pt x="4840" y="1076"/>
                    <a:pt x="3765" y="1"/>
                    <a:pt x="245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1"/>
            <p:cNvSpPr/>
            <p:nvPr/>
          </p:nvSpPr>
          <p:spPr>
            <a:xfrm>
              <a:off x="3371600" y="1548595"/>
              <a:ext cx="128700" cy="126943"/>
            </a:xfrm>
            <a:custGeom>
              <a:avLst/>
              <a:gdLst/>
              <a:ahLst/>
              <a:cxnLst/>
              <a:rect l="l" t="t" r="r" b="b"/>
              <a:pathLst>
                <a:path w="4908" h="4841" extrusionOk="0">
                  <a:moveTo>
                    <a:pt x="2454" y="1"/>
                  </a:moveTo>
                  <a:cubicBezTo>
                    <a:pt x="1782" y="1"/>
                    <a:pt x="1177" y="270"/>
                    <a:pt x="740" y="740"/>
                  </a:cubicBezTo>
                  <a:cubicBezTo>
                    <a:pt x="270" y="1177"/>
                    <a:pt x="1" y="1782"/>
                    <a:pt x="1" y="2454"/>
                  </a:cubicBezTo>
                  <a:cubicBezTo>
                    <a:pt x="1" y="3798"/>
                    <a:pt x="1110" y="4840"/>
                    <a:pt x="2454" y="4840"/>
                  </a:cubicBezTo>
                  <a:cubicBezTo>
                    <a:pt x="3093" y="4840"/>
                    <a:pt x="3697" y="4605"/>
                    <a:pt x="4168" y="4134"/>
                  </a:cubicBezTo>
                  <a:cubicBezTo>
                    <a:pt x="4638" y="3664"/>
                    <a:pt x="4907" y="3093"/>
                    <a:pt x="4907" y="2420"/>
                  </a:cubicBezTo>
                  <a:cubicBezTo>
                    <a:pt x="4907" y="1110"/>
                    <a:pt x="3798" y="1"/>
                    <a:pt x="245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1"/>
        </a:solidFill>
        <a:effectLst/>
      </p:bgPr>
    </p:bg>
    <p:spTree>
      <p:nvGrpSpPr>
        <p:cNvPr id="1" name="Shape 231"/>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blipFill>
          <a:blip r:embed="rId31">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2"/>
              </a:buClr>
              <a:buSzPts val="2800"/>
              <a:buFont typeface="Gaegu"/>
              <a:buNone/>
              <a:defRPr sz="2800" b="1">
                <a:solidFill>
                  <a:schemeClr val="dk2"/>
                </a:solidFill>
                <a:latin typeface="Gaegu"/>
                <a:ea typeface="Gaegu"/>
                <a:cs typeface="Gaegu"/>
                <a:sym typeface="Gaegu"/>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30200">
              <a:lnSpc>
                <a:spcPct val="115000"/>
              </a:lnSpc>
              <a:spcBef>
                <a:spcPts val="0"/>
              </a:spcBef>
              <a:spcAft>
                <a:spcPts val="0"/>
              </a:spcAft>
              <a:buClr>
                <a:schemeClr val="dk2"/>
              </a:buClr>
              <a:buSzPts val="1600"/>
              <a:buFont typeface="Questrial"/>
              <a:buChar char="●"/>
              <a:defRPr sz="1600">
                <a:solidFill>
                  <a:schemeClr val="dk2"/>
                </a:solidFill>
                <a:latin typeface="Questrial"/>
                <a:ea typeface="Questrial"/>
                <a:cs typeface="Questrial"/>
                <a:sym typeface="Questrial"/>
              </a:defRPr>
            </a:lvl1pPr>
            <a:lvl2pPr marL="914400" lvl="1" indent="-330200">
              <a:lnSpc>
                <a:spcPct val="115000"/>
              </a:lnSpc>
              <a:spcBef>
                <a:spcPts val="0"/>
              </a:spcBef>
              <a:spcAft>
                <a:spcPts val="0"/>
              </a:spcAft>
              <a:buClr>
                <a:schemeClr val="dk2"/>
              </a:buClr>
              <a:buSzPts val="1600"/>
              <a:buFont typeface="Questrial"/>
              <a:buChar char="○"/>
              <a:defRPr sz="1600">
                <a:solidFill>
                  <a:schemeClr val="dk2"/>
                </a:solidFill>
                <a:latin typeface="Questrial"/>
                <a:ea typeface="Questrial"/>
                <a:cs typeface="Questrial"/>
                <a:sym typeface="Questrial"/>
              </a:defRPr>
            </a:lvl2pPr>
            <a:lvl3pPr marL="1371600" lvl="2" indent="-330200">
              <a:lnSpc>
                <a:spcPct val="115000"/>
              </a:lnSpc>
              <a:spcBef>
                <a:spcPts val="0"/>
              </a:spcBef>
              <a:spcAft>
                <a:spcPts val="0"/>
              </a:spcAft>
              <a:buClr>
                <a:schemeClr val="dk2"/>
              </a:buClr>
              <a:buSzPts val="1600"/>
              <a:buFont typeface="Questrial"/>
              <a:buChar char="■"/>
              <a:defRPr sz="1600">
                <a:solidFill>
                  <a:schemeClr val="dk2"/>
                </a:solidFill>
                <a:latin typeface="Questrial"/>
                <a:ea typeface="Questrial"/>
                <a:cs typeface="Questrial"/>
                <a:sym typeface="Questrial"/>
              </a:defRPr>
            </a:lvl3pPr>
            <a:lvl4pPr marL="1828800" lvl="3" indent="-330200">
              <a:lnSpc>
                <a:spcPct val="115000"/>
              </a:lnSpc>
              <a:spcBef>
                <a:spcPts val="0"/>
              </a:spcBef>
              <a:spcAft>
                <a:spcPts val="0"/>
              </a:spcAft>
              <a:buClr>
                <a:schemeClr val="dk2"/>
              </a:buClr>
              <a:buSzPts val="1600"/>
              <a:buFont typeface="Questrial"/>
              <a:buChar char="●"/>
              <a:defRPr sz="1600">
                <a:solidFill>
                  <a:schemeClr val="dk2"/>
                </a:solidFill>
                <a:latin typeface="Questrial"/>
                <a:ea typeface="Questrial"/>
                <a:cs typeface="Questrial"/>
                <a:sym typeface="Questrial"/>
              </a:defRPr>
            </a:lvl4pPr>
            <a:lvl5pPr marL="2286000" lvl="4" indent="-330200">
              <a:lnSpc>
                <a:spcPct val="115000"/>
              </a:lnSpc>
              <a:spcBef>
                <a:spcPts val="0"/>
              </a:spcBef>
              <a:spcAft>
                <a:spcPts val="0"/>
              </a:spcAft>
              <a:buClr>
                <a:schemeClr val="dk2"/>
              </a:buClr>
              <a:buSzPts val="1600"/>
              <a:buFont typeface="Questrial"/>
              <a:buChar char="○"/>
              <a:defRPr sz="1600">
                <a:solidFill>
                  <a:schemeClr val="dk2"/>
                </a:solidFill>
                <a:latin typeface="Questrial"/>
                <a:ea typeface="Questrial"/>
                <a:cs typeface="Questrial"/>
                <a:sym typeface="Questrial"/>
              </a:defRPr>
            </a:lvl5pPr>
            <a:lvl6pPr marL="2743200" lvl="5" indent="-330200">
              <a:lnSpc>
                <a:spcPct val="115000"/>
              </a:lnSpc>
              <a:spcBef>
                <a:spcPts val="0"/>
              </a:spcBef>
              <a:spcAft>
                <a:spcPts val="0"/>
              </a:spcAft>
              <a:buClr>
                <a:schemeClr val="dk2"/>
              </a:buClr>
              <a:buSzPts val="1600"/>
              <a:buFont typeface="Questrial"/>
              <a:buChar char="■"/>
              <a:defRPr sz="1600">
                <a:solidFill>
                  <a:schemeClr val="dk2"/>
                </a:solidFill>
                <a:latin typeface="Questrial"/>
                <a:ea typeface="Questrial"/>
                <a:cs typeface="Questrial"/>
                <a:sym typeface="Questrial"/>
              </a:defRPr>
            </a:lvl6pPr>
            <a:lvl7pPr marL="3200400" lvl="6" indent="-330200">
              <a:lnSpc>
                <a:spcPct val="115000"/>
              </a:lnSpc>
              <a:spcBef>
                <a:spcPts val="0"/>
              </a:spcBef>
              <a:spcAft>
                <a:spcPts val="0"/>
              </a:spcAft>
              <a:buClr>
                <a:schemeClr val="dk2"/>
              </a:buClr>
              <a:buSzPts val="1600"/>
              <a:buFont typeface="Questrial"/>
              <a:buChar char="●"/>
              <a:defRPr sz="1600">
                <a:solidFill>
                  <a:schemeClr val="dk2"/>
                </a:solidFill>
                <a:latin typeface="Questrial"/>
                <a:ea typeface="Questrial"/>
                <a:cs typeface="Questrial"/>
                <a:sym typeface="Questrial"/>
              </a:defRPr>
            </a:lvl7pPr>
            <a:lvl8pPr marL="3657600" lvl="7" indent="-330200">
              <a:lnSpc>
                <a:spcPct val="115000"/>
              </a:lnSpc>
              <a:spcBef>
                <a:spcPts val="0"/>
              </a:spcBef>
              <a:spcAft>
                <a:spcPts val="0"/>
              </a:spcAft>
              <a:buClr>
                <a:schemeClr val="dk2"/>
              </a:buClr>
              <a:buSzPts val="1600"/>
              <a:buFont typeface="Questrial"/>
              <a:buChar char="○"/>
              <a:defRPr sz="1600">
                <a:solidFill>
                  <a:schemeClr val="dk2"/>
                </a:solidFill>
                <a:latin typeface="Questrial"/>
                <a:ea typeface="Questrial"/>
                <a:cs typeface="Questrial"/>
                <a:sym typeface="Questrial"/>
              </a:defRPr>
            </a:lvl8pPr>
            <a:lvl9pPr marL="4114800" lvl="8" indent="-330200">
              <a:lnSpc>
                <a:spcPct val="115000"/>
              </a:lnSpc>
              <a:spcBef>
                <a:spcPts val="0"/>
              </a:spcBef>
              <a:spcAft>
                <a:spcPts val="0"/>
              </a:spcAft>
              <a:buClr>
                <a:schemeClr val="dk2"/>
              </a:buClr>
              <a:buSzPts val="1600"/>
              <a:buFont typeface="Questrial"/>
              <a:buChar char="■"/>
              <a:defRPr sz="1600">
                <a:solidFill>
                  <a:schemeClr val="dk2"/>
                </a:solidFill>
                <a:latin typeface="Questrial"/>
                <a:ea typeface="Questrial"/>
                <a:cs typeface="Questrial"/>
                <a:sym typeface="Questria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4"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 id="2147483664" r:id="rId15"/>
    <p:sldLayoutId id="2147483665" r:id="rId16"/>
    <p:sldLayoutId id="2147483666" r:id="rId17"/>
    <p:sldLayoutId id="2147483667" r:id="rId18"/>
    <p:sldLayoutId id="2147483668" r:id="rId19"/>
    <p:sldLayoutId id="2147483669" r:id="rId20"/>
    <p:sldLayoutId id="2147483670" r:id="rId21"/>
    <p:sldLayoutId id="2147483671" r:id="rId22"/>
    <p:sldLayoutId id="2147483672" r:id="rId23"/>
    <p:sldLayoutId id="2147483673" r:id="rId24"/>
    <p:sldLayoutId id="2147483674" r:id="rId25"/>
    <p:sldLayoutId id="2147483675" r:id="rId26"/>
    <p:sldLayoutId id="2147483676" r:id="rId27"/>
    <p:sldLayoutId id="2147483677" r:id="rId28"/>
    <p:sldLayoutId id="2147483678" r:id="rId2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631"/>
        <p:cNvGrpSpPr/>
        <p:nvPr/>
      </p:nvGrpSpPr>
      <p:grpSpPr>
        <a:xfrm>
          <a:off x="0" y="0"/>
          <a:ext cx="0" cy="0"/>
          <a:chOff x="0" y="0"/>
          <a:chExt cx="0" cy="0"/>
        </a:xfrm>
      </p:grpSpPr>
      <p:sp>
        <p:nvSpPr>
          <p:cNvPr id="632" name="Google Shape;632;p33"/>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633" name="Google Shape;633;p33"/>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79"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11.xml"/><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15.xml"/><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15.xml"/><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6.jpg"/></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25.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25.xml"/><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2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5.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4.xml"/><Relationship Id="rId1" Type="http://schemas.openxmlformats.org/officeDocument/2006/relationships/slideLayout" Target="../slideLayouts/slideLayout25.xml"/></Relationships>
</file>

<file path=ppt/slides/_rels/slide25.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8.xml"/><Relationship Id="rId1" Type="http://schemas.openxmlformats.org/officeDocument/2006/relationships/slideLayout" Target="../slideLayouts/slideLayout13.xml"/><Relationship Id="rId4" Type="http://schemas.openxmlformats.org/officeDocument/2006/relationships/image" Target="../media/image24.png"/></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9.xml"/><Relationship Id="rId1" Type="http://schemas.openxmlformats.org/officeDocument/2006/relationships/slideLayout" Target="../slideLayouts/slideLayout13.xml"/><Relationship Id="rId4" Type="http://schemas.openxmlformats.org/officeDocument/2006/relationships/image" Target="../media/image26.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2.xml"/><Relationship Id="rId1" Type="http://schemas.openxmlformats.org/officeDocument/2006/relationships/slideLayout" Target="../slideLayouts/slideLayout13.xml"/><Relationship Id="rId4" Type="http://schemas.openxmlformats.org/officeDocument/2006/relationships/image" Target="../media/image30.png"/></Relationships>
</file>

<file path=ppt/slides/_rels/slide3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35.xml"/><Relationship Id="rId1" Type="http://schemas.openxmlformats.org/officeDocument/2006/relationships/slideLayout" Target="../slideLayouts/slideLayout2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37.xml"/><Relationship Id="rId1" Type="http://schemas.openxmlformats.org/officeDocument/2006/relationships/slideLayout" Target="../slideLayouts/slideLayout18.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5.xml"/></Relationships>
</file>

<file path=ppt/slides/_rels/slide39.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39.xml"/><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40.xml"/><Relationship Id="rId1" Type="http://schemas.openxmlformats.org/officeDocument/2006/relationships/slideLayout" Target="../slideLayouts/slideLayout2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9.xml"/></Relationships>
</file>

<file path=ppt/slides/_rels/slide42.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42.xml"/><Relationship Id="rId1" Type="http://schemas.openxmlformats.org/officeDocument/2006/relationships/slideLayout" Target="../slideLayouts/slideLayout20.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5.xml"/></Relationships>
</file>

<file path=ppt/slides/_rels/slide44.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44.xml"/><Relationship Id="rId1" Type="http://schemas.openxmlformats.org/officeDocument/2006/relationships/slideLayout" Target="../slideLayouts/slideLayout21.xml"/></Relationships>
</file>

<file path=ppt/slides/_rels/slide45.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45.xml"/><Relationship Id="rId1" Type="http://schemas.openxmlformats.org/officeDocument/2006/relationships/slideLayout" Target="../slideLayouts/slideLayout22.xml"/></Relationships>
</file>

<file path=ppt/slides/_rels/slide46.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46.xml"/><Relationship Id="rId1" Type="http://schemas.openxmlformats.org/officeDocument/2006/relationships/slideLayout" Target="../slideLayouts/slideLayout2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5.xml"/></Relationships>
</file>

<file path=ppt/slides/_rels/slide48.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48.xml"/><Relationship Id="rId1" Type="http://schemas.openxmlformats.org/officeDocument/2006/relationships/slideLayout" Target="../slideLayouts/slideLayout24.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9.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hyperlink" Target="https://www.freepik.com/free-photo/businessman-reading-book_1189365.htm/?utm_source=slidesgo_template&amp;utm_medium=referral-link&amp;utm_campaign=sg_resources&amp;utm_content=freepik" TargetMode="External"/><Relationship Id="rId13" Type="http://schemas.openxmlformats.org/officeDocument/2006/relationships/hyperlink" Target="https://www.freepik.com/free-photo/smiley-woman-having-idea_6638460.htm/?utm_source=slidesgo_template&amp;utm_medium=referral-link&amp;utm_campaign=sg_resources&amp;utm_content=freepik" TargetMode="External"/><Relationship Id="rId3" Type="http://schemas.openxmlformats.org/officeDocument/2006/relationships/hyperlink" Target="https://www.freepik.com/free-photo/woman-with-books-pointing_7304648.htm/?utm_source=slidesgo_template&amp;utm_medium=referral-link&amp;utm_campaign=sg_resources&amp;utm_content=freepik" TargetMode="External"/><Relationship Id="rId7" Type="http://schemas.openxmlformats.org/officeDocument/2006/relationships/hyperlink" Target="https://www.freepik.com/free-photo/copy-space-woman-reading-book_10059434.htm/?utm_source=slidesgo_template&amp;utm_medium=referral-link&amp;utm_campaign=sg_resources&amp;utm_content=freepik" TargetMode="External"/><Relationship Id="rId12" Type="http://schemas.openxmlformats.org/officeDocument/2006/relationships/hyperlink" Target="https://www.freepik.com/free-photo/kids-wanting-answer-question-from-their-teacher_10136541.htm/?utm_source=slidesgo_template&amp;utm_medium=referral-link&amp;utm_campaign=sg_resources&amp;utm_content=freepik" TargetMode="External"/><Relationship Id="rId17" Type="http://schemas.openxmlformats.org/officeDocument/2006/relationships/hyperlink" Target="https://www.freepik.com/free-photo/group-young-friends-high-five-air_5965259.htm/?utm_source=slidesgo_template&amp;utm_medium=referral-link&amp;utm_campaign=sg_resources&amp;utm_content=freepik" TargetMode="External"/><Relationship Id="rId2" Type="http://schemas.openxmlformats.org/officeDocument/2006/relationships/notesSlide" Target="../notesSlides/notesSlide50.xml"/><Relationship Id="rId16" Type="http://schemas.openxmlformats.org/officeDocument/2006/relationships/hyperlink" Target="https://www.freepik.com/free-photo/cheerful-young-couple-with-laptop-book_1868257.htm/?utm_source=slidesgo_template&amp;utm_medium=referral-link&amp;utm_campaign=sg_resources&amp;utm_content=freepik" TargetMode="External"/><Relationship Id="rId1" Type="http://schemas.openxmlformats.org/officeDocument/2006/relationships/slideLayout" Target="../slideLayouts/slideLayout29.xml"/><Relationship Id="rId6" Type="http://schemas.openxmlformats.org/officeDocument/2006/relationships/hyperlink" Target="https://www.freepik.com/free-photo/happy-teacher-sitting-her-desk_10139876.htm/?utm_source=slidesgo_template&amp;utm_medium=referral-link&amp;utm_campaign=sg_resources&amp;utm_content=freepik" TargetMode="External"/><Relationship Id="rId11" Type="http://schemas.openxmlformats.org/officeDocument/2006/relationships/hyperlink" Target="https://www.freepik.com/free-photo/smiley-teacher-taking-notes_10139848.htm/?utm_source=slidesgo_template&amp;utm_medium=referral-link&amp;utm_campaign=sg_resources&amp;utm_content=freepik" TargetMode="External"/><Relationship Id="rId5" Type="http://schemas.openxmlformats.org/officeDocument/2006/relationships/hyperlink" Target="https://www.freepik.com/free-photo/front-view-woman-reading-something-her-students_9571712.htm/?utm_source=slidesgo_template&amp;utm_medium=referral-link&amp;utm_campaign=sg_resources&amp;utm_content=freepik" TargetMode="External"/><Relationship Id="rId15" Type="http://schemas.openxmlformats.org/officeDocument/2006/relationships/hyperlink" Target="https://www.freepik.com/free-photo/two-female-friends-reading-book-against-pink-background_3019583.htm/?utm_source=slidesgo_template&amp;utm_medium=referral-link&amp;utm_campaign=sg_resources&amp;utm_content=freepik" TargetMode="External"/><Relationship Id="rId10" Type="http://schemas.openxmlformats.org/officeDocument/2006/relationships/hyperlink" Target="https://www.freepik.com/free-photo/medium-shot-girl-with-books-cement-background_5551532.htm/?utm_source=slidesgo_template&amp;utm_medium=referral-link&amp;utm_campaign=sg_resources&amp;utm_content=freepik" TargetMode="External"/><Relationship Id="rId4" Type="http://schemas.openxmlformats.org/officeDocument/2006/relationships/hyperlink" Target="https://www.freepik.com/free-photo/smiley-boy-with-hand-raised_9098795.htm/?utm_source=slidesgo_template&amp;utm_medium=referral-link&amp;utm_campaign=sg_resources&amp;utm_content=freepik" TargetMode="External"/><Relationship Id="rId9" Type="http://schemas.openxmlformats.org/officeDocument/2006/relationships/hyperlink" Target="https://www.freepik.com/free-photo/woman-with-book-thinking_6638462.htm/?utm_source=slidesgo_template&amp;utm_medium=referral-link&amp;utm_campaign=sg_resources&amp;utm_content=freepik" TargetMode="External"/><Relationship Id="rId14" Type="http://schemas.openxmlformats.org/officeDocument/2006/relationships/hyperlink" Target="https://www.freepik.com/free-photo/woman-with-books-jumping_12976035.htm/?utm_source=slidesgo_template&amp;utm_medium=referral-link&amp;utm_campaign=sg_resources&amp;utm_content=freepik" TargetMode="External"/></Relationships>
</file>

<file path=ppt/slides/_rels/slide51.xml.rels><?xml version="1.0" encoding="UTF-8" standalone="yes"?>
<Relationships xmlns="http://schemas.openxmlformats.org/package/2006/relationships"><Relationship Id="rId8" Type="http://schemas.openxmlformats.org/officeDocument/2006/relationships/hyperlink" Target="https://www.freepik.com/free-vector/set-circular-scribbles_1050263.htm" TargetMode="External"/><Relationship Id="rId13" Type="http://schemas.openxmlformats.org/officeDocument/2006/relationships/hyperlink" Target="https://www.freepik.com/free-vector/doodle-social-media-icons-set-network-communications-blog-isolated_4553536.htm/?utm_source=slidesgo_template&amp;utm_medium=referral-link&amp;utm_campaign=sg_resources&amp;utm_content=freepik" TargetMode="External"/><Relationship Id="rId3" Type="http://schemas.openxmlformats.org/officeDocument/2006/relationships/hyperlink" Target="https://www.freepik.com/free-vector/alphabet-tracing-worksheet-kids_11609472.htm/?utm_source=slidesgo_template&amp;utm_medium=referral-link&amp;utm_campaign=sg_resources&amp;utm_content=freepik" TargetMode="External"/><Relationship Id="rId7" Type="http://schemas.openxmlformats.org/officeDocument/2006/relationships/hyperlink" Target="https://www.freepik.com/free-vector/hand-drawn-map-with-travel-elements_2362426.htm/?utm_source=slidesgo_template&amp;utm_medium=referral-link&amp;utm_campaign=sg_resources&amp;utm_content=freepik" TargetMode="External"/><Relationship Id="rId12" Type="http://schemas.openxmlformats.org/officeDocument/2006/relationships/hyperlink" Target="https://www.freepik.com/free-vector/background-hand-drawn-children-elements_960673.htm/?utm_source=slidesgo_template&amp;utm_medium=referral-link&amp;utm_campaign=sg_resources&amp;utm_content=freepik" TargetMode="External"/><Relationship Id="rId2" Type="http://schemas.openxmlformats.org/officeDocument/2006/relationships/notesSlide" Target="../notesSlides/notesSlide51.xml"/><Relationship Id="rId1" Type="http://schemas.openxmlformats.org/officeDocument/2006/relationships/slideLayout" Target="../slideLayouts/slideLayout29.xml"/><Relationship Id="rId6" Type="http://schemas.openxmlformats.org/officeDocument/2006/relationships/hyperlink" Target="https://www.freepik.com/free-vector/template-child-birthday-invitation-template_5752316.htm/?utm_source=slidesgo_template&amp;utm_medium=referral-link&amp;utm_campaign=sg_resources&amp;utm_content=freepik" TargetMode="External"/><Relationship Id="rId11" Type="http://schemas.openxmlformats.org/officeDocument/2006/relationships/hyperlink" Target="https://www.freepik.com/free-vector/nice-set-children-s-drawings_902636.htm/?utm_source=slidesgo_template&amp;utm_medium=referral-link&amp;utm_campaign=sg_resources&amp;utm_content=freepik" TargetMode="External"/><Relationship Id="rId5" Type="http://schemas.openxmlformats.org/officeDocument/2006/relationships/hyperlink" Target="https://www.freepik.com/free-vector/color-highlight-marker-lines-strokes-colorful-highlights-markers-stripes-yellow-line-highlight_10722605.htm" TargetMode="External"/><Relationship Id="rId10" Type="http://schemas.openxmlformats.org/officeDocument/2006/relationships/hyperlink" Target="https://www.freepik.com/free-vector/back-school-banners-with-drawings_904571.htm/?utm_source=slidesgo_template&amp;utm_medium=referral-link&amp;utm_campaign=sg_resources&amp;utm_content=freepik" TargetMode="External"/><Relationship Id="rId4" Type="http://schemas.openxmlformats.org/officeDocument/2006/relationships/hyperlink" Target="https://www.freepik.com/free-vector/flat-design-background-back-school_8933337.htm/?utm_source=slidesgo_template&amp;utm_medium=referral-link&amp;utm_campaign=sg_resources&amp;utm_content=freepik" TargetMode="External"/><Relationship Id="rId9" Type="http://schemas.openxmlformats.org/officeDocument/2006/relationships/hyperlink" Target="https://www.freepik.com/free-vector/back-school-banners-with-drawings_904571.htm" TargetMode="External"/></Relationships>
</file>

<file path=ppt/slides/_rels/slide52.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52.xml"/><Relationship Id="rId1" Type="http://schemas.openxmlformats.org/officeDocument/2006/relationships/slideLayout" Target="../slideLayouts/slideLayout30.xml"/><Relationship Id="rId5" Type="http://schemas.openxmlformats.org/officeDocument/2006/relationships/hyperlink" Target="http://bit.ly/30B07Gq" TargetMode="External"/><Relationship Id="rId4" Type="http://schemas.openxmlformats.org/officeDocument/2006/relationships/hyperlink" Target="http://bit.ly/33VAFh3" TargetMode="External"/></Relationships>
</file>

<file path=ppt/slides/_rels/slide53.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53.xml"/><Relationship Id="rId1" Type="http://schemas.openxmlformats.org/officeDocument/2006/relationships/slideLayout" Target="../slideLayouts/slideLayout30.xml"/><Relationship Id="rId5" Type="http://schemas.openxmlformats.org/officeDocument/2006/relationships/hyperlink" Target="http://bit.ly/30B07Gq" TargetMode="External"/><Relationship Id="rId4" Type="http://schemas.openxmlformats.org/officeDocument/2006/relationships/hyperlink" Target="http://bit.ly/33VAFh3" TargetMode="External"/></Relationships>
</file>

<file path=ppt/slides/_rels/slide54.xml.rels><?xml version="1.0" encoding="UTF-8" standalone="yes"?>
<Relationships xmlns="http://schemas.openxmlformats.org/package/2006/relationships"><Relationship Id="rId3" Type="http://schemas.openxmlformats.org/officeDocument/2006/relationships/hyperlink" Target="https://fonts.google.com/specimen/Gaegu" TargetMode="External"/><Relationship Id="rId2" Type="http://schemas.openxmlformats.org/officeDocument/2006/relationships/notesSlide" Target="../notesSlides/notesSlide54.xml"/><Relationship Id="rId1" Type="http://schemas.openxmlformats.org/officeDocument/2006/relationships/slideLayout" Target="../slideLayouts/slideLayout30.xml"/><Relationship Id="rId4" Type="http://schemas.openxmlformats.org/officeDocument/2006/relationships/hyperlink" Target="https://fonts.google.com/specimen/Questrial" TargetMode="External"/></Relationships>
</file>

<file path=ppt/slides/_rels/slide55.xml.rels><?xml version="1.0" encoding="UTF-8" standalone="yes"?>
<Relationships xmlns="http://schemas.openxmlformats.org/package/2006/relationships"><Relationship Id="rId8" Type="http://schemas.openxmlformats.org/officeDocument/2006/relationships/hyperlink" Target="https://storyset.com/rafiki?utm_source=slidesgo_template&amp;utm_medium=referral-link&amp;utm_campaign=slidesgo_final_slides&amp;utm_term=rafiki&amp;utm_content=storyset" TargetMode="External"/><Relationship Id="rId13" Type="http://schemas.openxmlformats.org/officeDocument/2006/relationships/hyperlink" Target="https://storyset.com/cuate?utm_source=slidesgo_template&amp;utm_medium=referral-link&amp;utm_campaign=slidesgo_final_slides&amp;utm_term=cuate&amp;utm_content=storyset" TargetMode="Externa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7" Type="http://schemas.openxmlformats.org/officeDocument/2006/relationships/hyperlink" Target="https://storyset.com/bro?utm_source=slidesgo_template&amp;utm_medium=referral-link&amp;utm_campaign=slidesgo_final_slides&amp;utm_term=bro&amp;utm_content=storyset" TargetMode="External"/><Relationship Id="rId12" Type="http://schemas.openxmlformats.org/officeDocument/2006/relationships/image" Target="../media/image46.gif"/><Relationship Id="rId2" Type="http://schemas.openxmlformats.org/officeDocument/2006/relationships/notesSlide" Target="../notesSlides/notesSlide55.xml"/><Relationship Id="rId1" Type="http://schemas.openxmlformats.org/officeDocument/2006/relationships/slideLayout" Target="../slideLayouts/slideLayout30.xml"/><Relationship Id="rId6"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image" Target="../media/image45.gif"/><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10" Type="http://schemas.openxmlformats.org/officeDocument/2006/relationships/image" Target="../media/image44.gif"/><Relationship Id="rId4" Type="http://schemas.openxmlformats.org/officeDocument/2006/relationships/image" Target="../media/image42.gif"/><Relationship Id="rId9" Type="http://schemas.openxmlformats.org/officeDocument/2006/relationships/image" Target="../media/image43.gif"/></Relationships>
</file>

<file path=ppt/slides/_rels/slide56.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56.xml"/><Relationship Id="rId1" Type="http://schemas.openxmlformats.org/officeDocument/2006/relationships/slideLayout" Target="../slideLayouts/slideLayout30.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0.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0.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0.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0.xml"/></Relationships>
</file>

<file path=ppt/slides/_rels/slide62.xml.rels><?xml version="1.0" encoding="UTF-8" standalone="yes"?>
<Relationships xmlns="http://schemas.openxmlformats.org/package/2006/relationships"><Relationship Id="rId3" Type="http://schemas.openxmlformats.org/officeDocument/2006/relationships/hyperlink" Target="https://chrome.google.com/webstore/detail/flaticon-for-gsuit-gslide/haekgjfnhhdkgfgmldhfokhmfkgmciba" TargetMode="External"/><Relationship Id="rId2" Type="http://schemas.openxmlformats.org/officeDocument/2006/relationships/notesSlide" Target="../notesSlides/notesSlide62.xml"/><Relationship Id="rId1" Type="http://schemas.openxmlformats.org/officeDocument/2006/relationships/slideLayout" Target="../slideLayouts/slideLayout30.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30.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30.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30.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30.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30.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30.xml"/></Relationships>
</file>

<file path=ppt/slides/_rels/slide69.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69.xml"/><Relationship Id="rId1" Type="http://schemas.openxmlformats.org/officeDocument/2006/relationships/slideLayout" Target="../slideLayouts/slideLayout30.xml"/><Relationship Id="rId4" Type="http://schemas.openxmlformats.org/officeDocument/2006/relationships/image" Target="../media/image47.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38"/>
        <p:cNvGrpSpPr/>
        <p:nvPr/>
      </p:nvGrpSpPr>
      <p:grpSpPr>
        <a:xfrm>
          <a:off x="0" y="0"/>
          <a:ext cx="0" cy="0"/>
          <a:chOff x="0" y="0"/>
          <a:chExt cx="0" cy="0"/>
        </a:xfrm>
      </p:grpSpPr>
      <p:sp>
        <p:nvSpPr>
          <p:cNvPr id="639" name="Google Shape;639;p35"/>
          <p:cNvSpPr txBox="1">
            <a:spLocks noGrp="1"/>
          </p:cNvSpPr>
          <p:nvPr>
            <p:ph type="ctrTitle"/>
          </p:nvPr>
        </p:nvSpPr>
        <p:spPr>
          <a:xfrm>
            <a:off x="1824475" y="922450"/>
            <a:ext cx="5495100" cy="2355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8000" dirty="0"/>
              <a:t>Genetic Algorithm </a:t>
            </a:r>
            <a:endParaRPr sz="8000" dirty="0"/>
          </a:p>
        </p:txBody>
      </p:sp>
      <p:sp>
        <p:nvSpPr>
          <p:cNvPr id="4" name="TextBox 3">
            <a:extLst>
              <a:ext uri="{FF2B5EF4-FFF2-40B4-BE49-F238E27FC236}">
                <a16:creationId xmlns:a16="http://schemas.microsoft.com/office/drawing/2014/main" id="{DCDB2299-9ED9-4D29-B1A0-67FA13612C2E}"/>
              </a:ext>
            </a:extLst>
          </p:cNvPr>
          <p:cNvSpPr txBox="1"/>
          <p:nvPr/>
        </p:nvSpPr>
        <p:spPr>
          <a:xfrm>
            <a:off x="3122341" y="3070302"/>
            <a:ext cx="2646557" cy="738664"/>
          </a:xfrm>
          <a:prstGeom prst="rect">
            <a:avLst/>
          </a:prstGeom>
          <a:noFill/>
        </p:spPr>
        <p:txBody>
          <a:bodyPr wrap="square" rtlCol="0">
            <a:spAutoFit/>
          </a:bodyPr>
          <a:lstStyle/>
          <a:p>
            <a:r>
              <a:rPr lang="en-US" dirty="0"/>
              <a:t>Credit: The Nature of Code by Daniel </a:t>
            </a:r>
            <a:r>
              <a:rPr lang="en-US" dirty="0" err="1"/>
              <a:t>Shiffman</a:t>
            </a:r>
            <a:r>
              <a:rPr lang="en-US" dirty="0"/>
              <a:t>. Chapter 9 The Evolution of Code</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61"/>
        <p:cNvGrpSpPr/>
        <p:nvPr/>
      </p:nvGrpSpPr>
      <p:grpSpPr>
        <a:xfrm>
          <a:off x="0" y="0"/>
          <a:ext cx="0" cy="0"/>
          <a:chOff x="0" y="0"/>
          <a:chExt cx="0" cy="0"/>
        </a:xfrm>
      </p:grpSpPr>
      <p:sp>
        <p:nvSpPr>
          <p:cNvPr id="964" name="Google Shape;964;p46"/>
          <p:cNvSpPr txBox="1">
            <a:spLocks noGrp="1"/>
          </p:cNvSpPr>
          <p:nvPr>
            <p:ph type="title"/>
          </p:nvPr>
        </p:nvSpPr>
        <p:spPr>
          <a:xfrm>
            <a:off x="623400" y="445025"/>
            <a:ext cx="7800600" cy="5727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Font typeface="Questrial"/>
              <a:buChar char="●"/>
            </a:pPr>
            <a:r>
              <a:rPr lang="en-US" dirty="0"/>
              <a:t>Part II: Selection.</a:t>
            </a:r>
          </a:p>
        </p:txBody>
      </p:sp>
      <p:sp>
        <p:nvSpPr>
          <p:cNvPr id="4" name="Google Shape;2103;p51">
            <a:extLst>
              <a:ext uri="{FF2B5EF4-FFF2-40B4-BE49-F238E27FC236}">
                <a16:creationId xmlns:a16="http://schemas.microsoft.com/office/drawing/2014/main" id="{F9215DAD-B473-41CB-A198-7CF4542CD66E}"/>
              </a:ext>
            </a:extLst>
          </p:cNvPr>
          <p:cNvSpPr txBox="1">
            <a:spLocks/>
          </p:cNvSpPr>
          <p:nvPr/>
        </p:nvSpPr>
        <p:spPr>
          <a:xfrm flipH="1">
            <a:off x="2177134" y="1649569"/>
            <a:ext cx="5026553" cy="1566847"/>
          </a:xfrm>
          <a:prstGeom prst="rect">
            <a:avLst/>
          </a:prstGeom>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800" dirty="0" err="1">
                <a:latin typeface="Gaegu" panose="020B0604020202020204" charset="0"/>
                <a:ea typeface="Gaegu" panose="020B0604020202020204" charset="0"/>
              </a:rPr>
              <a:t>Phần</a:t>
            </a:r>
            <a:r>
              <a:rPr lang="en-US" sz="1800" dirty="0">
                <a:latin typeface="Gaegu" panose="020B0604020202020204" charset="0"/>
                <a:ea typeface="Gaegu" panose="020B0604020202020204" charset="0"/>
              </a:rPr>
              <a:t> </a:t>
            </a:r>
            <a:r>
              <a:rPr lang="en-US" sz="1800" dirty="0" err="1">
                <a:latin typeface="Gaegu" panose="020B0604020202020204" charset="0"/>
                <a:ea typeface="Gaegu" panose="020B0604020202020204" charset="0"/>
              </a:rPr>
              <a:t>này</a:t>
            </a:r>
            <a:r>
              <a:rPr lang="en-US" sz="1800" dirty="0">
                <a:latin typeface="Gaegu" panose="020B0604020202020204" charset="0"/>
                <a:ea typeface="Gaegu" panose="020B0604020202020204" charset="0"/>
              </a:rPr>
              <a:t> </a:t>
            </a:r>
            <a:r>
              <a:rPr lang="en-US" sz="1800" dirty="0" err="1">
                <a:latin typeface="Gaegu" panose="020B0604020202020204" charset="0"/>
                <a:ea typeface="Gaegu" panose="020B0604020202020204" charset="0"/>
              </a:rPr>
              <a:t>sẽ</a:t>
            </a:r>
            <a:r>
              <a:rPr lang="en-US" sz="1800" dirty="0">
                <a:latin typeface="Gaegu" panose="020B0604020202020204" charset="0"/>
                <a:ea typeface="Gaegu" panose="020B0604020202020204" charset="0"/>
              </a:rPr>
              <a:t> </a:t>
            </a:r>
            <a:r>
              <a:rPr lang="en-US" sz="1800" dirty="0" err="1">
                <a:latin typeface="Gaegu" panose="020B0604020202020204" charset="0"/>
                <a:ea typeface="Gaegu" panose="020B0604020202020204" charset="0"/>
              </a:rPr>
              <a:t>áp</a:t>
            </a:r>
            <a:r>
              <a:rPr lang="en-US" sz="1800" dirty="0">
                <a:latin typeface="Gaegu" panose="020B0604020202020204" charset="0"/>
                <a:ea typeface="Gaegu" panose="020B0604020202020204" charset="0"/>
              </a:rPr>
              <a:t> </a:t>
            </a:r>
            <a:r>
              <a:rPr lang="en-US" sz="1800" dirty="0" err="1">
                <a:latin typeface="Gaegu" panose="020B0604020202020204" charset="0"/>
                <a:ea typeface="Gaegu" panose="020B0604020202020204" charset="0"/>
              </a:rPr>
              <a:t>dụng</a:t>
            </a:r>
            <a:r>
              <a:rPr lang="en-US" sz="1800" dirty="0">
                <a:latin typeface="Gaegu" panose="020B0604020202020204" charset="0"/>
                <a:ea typeface="Gaegu" panose="020B0604020202020204" charset="0"/>
              </a:rPr>
              <a:t> </a:t>
            </a:r>
            <a:r>
              <a:rPr lang="en-US" sz="1800" dirty="0" err="1">
                <a:latin typeface="Gaegu" panose="020B0604020202020204" charset="0"/>
                <a:ea typeface="Gaegu" panose="020B0604020202020204" charset="0"/>
              </a:rPr>
              <a:t>nguyên</a:t>
            </a:r>
            <a:r>
              <a:rPr lang="en-US" sz="1800" dirty="0">
                <a:latin typeface="Gaegu" panose="020B0604020202020204" charset="0"/>
                <a:ea typeface="Gaegu" panose="020B0604020202020204" charset="0"/>
              </a:rPr>
              <a:t> </a:t>
            </a:r>
            <a:r>
              <a:rPr lang="en-US" sz="1800" dirty="0" err="1">
                <a:latin typeface="Gaegu" panose="020B0604020202020204" charset="0"/>
                <a:ea typeface="Gaegu" panose="020B0604020202020204" charset="0"/>
              </a:rPr>
              <a:t>tắt</a:t>
            </a:r>
            <a:r>
              <a:rPr lang="en-US" sz="1800" dirty="0">
                <a:latin typeface="Gaegu" panose="020B0604020202020204" charset="0"/>
                <a:ea typeface="Gaegu" panose="020B0604020202020204" charset="0"/>
              </a:rPr>
              <a:t> </a:t>
            </a:r>
            <a:r>
              <a:rPr lang="en-US" sz="1800" dirty="0" err="1">
                <a:latin typeface="Gaegu" panose="020B0604020202020204" charset="0"/>
                <a:ea typeface="Gaegu" panose="020B0604020202020204" charset="0"/>
              </a:rPr>
              <a:t>chọn</a:t>
            </a:r>
            <a:r>
              <a:rPr lang="en-US" sz="1800" dirty="0">
                <a:latin typeface="Gaegu" panose="020B0604020202020204" charset="0"/>
                <a:ea typeface="Gaegu" panose="020B0604020202020204" charset="0"/>
              </a:rPr>
              <a:t> </a:t>
            </a:r>
            <a:r>
              <a:rPr lang="en-US" sz="1800" dirty="0" err="1">
                <a:latin typeface="Gaegu" panose="020B0604020202020204" charset="0"/>
                <a:ea typeface="Gaegu" panose="020B0604020202020204" charset="0"/>
              </a:rPr>
              <a:t>lọc</a:t>
            </a:r>
            <a:r>
              <a:rPr lang="en-US" sz="1800" dirty="0">
                <a:latin typeface="Gaegu" panose="020B0604020202020204" charset="0"/>
                <a:ea typeface="Gaegu" panose="020B0604020202020204" charset="0"/>
              </a:rPr>
              <a:t> </a:t>
            </a:r>
            <a:r>
              <a:rPr lang="en-US" sz="1800" dirty="0" err="1">
                <a:latin typeface="Gaegu" panose="020B0604020202020204" charset="0"/>
                <a:ea typeface="Gaegu" panose="020B0604020202020204" charset="0"/>
              </a:rPr>
              <a:t>của</a:t>
            </a:r>
            <a:r>
              <a:rPr lang="en-US" sz="1800" dirty="0">
                <a:latin typeface="Gaegu" panose="020B0604020202020204" charset="0"/>
                <a:ea typeface="Gaegu" panose="020B0604020202020204" charset="0"/>
              </a:rPr>
              <a:t> Darwin. Ta </a:t>
            </a:r>
            <a:r>
              <a:rPr lang="en-US" sz="1800" dirty="0" err="1">
                <a:latin typeface="Gaegu" panose="020B0604020202020204" charset="0"/>
                <a:ea typeface="Gaegu" panose="020B0604020202020204" charset="0"/>
              </a:rPr>
              <a:t>cần</a:t>
            </a:r>
            <a:r>
              <a:rPr lang="en-US" sz="1800" dirty="0">
                <a:latin typeface="Gaegu" panose="020B0604020202020204" charset="0"/>
                <a:ea typeface="Gaegu" panose="020B0604020202020204" charset="0"/>
              </a:rPr>
              <a:t> </a:t>
            </a:r>
            <a:r>
              <a:rPr lang="en-US" sz="1800" dirty="0" err="1">
                <a:latin typeface="Gaegu" panose="020B0604020202020204" charset="0"/>
                <a:ea typeface="Gaegu" panose="020B0604020202020204" charset="0"/>
              </a:rPr>
              <a:t>phải</a:t>
            </a:r>
            <a:r>
              <a:rPr lang="en-US" sz="1800" dirty="0">
                <a:latin typeface="Gaegu" panose="020B0604020202020204" charset="0"/>
                <a:ea typeface="Gaegu" panose="020B0604020202020204" charset="0"/>
              </a:rPr>
              <a:t> </a:t>
            </a:r>
            <a:r>
              <a:rPr lang="en-US" sz="1800" dirty="0" err="1">
                <a:latin typeface="Gaegu" panose="020B0604020202020204" charset="0"/>
                <a:ea typeface="Gaegu" panose="020B0604020202020204" charset="0"/>
              </a:rPr>
              <a:t>đánh</a:t>
            </a:r>
            <a:r>
              <a:rPr lang="en-US" sz="1800" dirty="0">
                <a:latin typeface="Gaegu" panose="020B0604020202020204" charset="0"/>
                <a:ea typeface="Gaegu" panose="020B0604020202020204" charset="0"/>
              </a:rPr>
              <a:t> </a:t>
            </a:r>
            <a:r>
              <a:rPr lang="en-US" sz="1800" dirty="0" err="1">
                <a:latin typeface="Gaegu" panose="020B0604020202020204" charset="0"/>
                <a:ea typeface="Gaegu" panose="020B0604020202020204" charset="0"/>
              </a:rPr>
              <a:t>giá</a:t>
            </a:r>
            <a:r>
              <a:rPr lang="en-US" sz="1800" dirty="0">
                <a:latin typeface="Gaegu" panose="020B0604020202020204" charset="0"/>
                <a:ea typeface="Gaegu" panose="020B0604020202020204" charset="0"/>
              </a:rPr>
              <a:t> </a:t>
            </a:r>
            <a:r>
              <a:rPr lang="en-US" sz="1800" dirty="0" err="1">
                <a:latin typeface="Gaegu" panose="020B0604020202020204" charset="0"/>
                <a:ea typeface="Gaegu" panose="020B0604020202020204" charset="0"/>
              </a:rPr>
              <a:t>quần</a:t>
            </a:r>
            <a:r>
              <a:rPr lang="en-US" sz="1800" dirty="0">
                <a:latin typeface="Gaegu" panose="020B0604020202020204" charset="0"/>
                <a:ea typeface="Gaegu" panose="020B0604020202020204" charset="0"/>
              </a:rPr>
              <a:t> </a:t>
            </a:r>
            <a:r>
              <a:rPr lang="en-US" sz="1800" dirty="0" err="1">
                <a:latin typeface="Gaegu" panose="020B0604020202020204" charset="0"/>
                <a:ea typeface="Gaegu" panose="020B0604020202020204" charset="0"/>
              </a:rPr>
              <a:t>thể</a:t>
            </a:r>
            <a:r>
              <a:rPr lang="en-US" sz="1800" dirty="0">
                <a:latin typeface="Gaegu" panose="020B0604020202020204" charset="0"/>
                <a:ea typeface="Gaegu" panose="020B0604020202020204" charset="0"/>
              </a:rPr>
              <a:t> </a:t>
            </a:r>
            <a:r>
              <a:rPr lang="en-US" sz="1800" dirty="0" err="1">
                <a:latin typeface="Gaegu" panose="020B0604020202020204" charset="0"/>
                <a:ea typeface="Gaegu" panose="020B0604020202020204" charset="0"/>
              </a:rPr>
              <a:t>để</a:t>
            </a:r>
            <a:r>
              <a:rPr lang="en-US" sz="1800" dirty="0">
                <a:latin typeface="Gaegu" panose="020B0604020202020204" charset="0"/>
                <a:ea typeface="Gaegu" panose="020B0604020202020204" charset="0"/>
              </a:rPr>
              <a:t> </a:t>
            </a:r>
            <a:r>
              <a:rPr lang="en-US" sz="1800" dirty="0" err="1">
                <a:latin typeface="Gaegu" panose="020B0604020202020204" charset="0"/>
                <a:ea typeface="Gaegu" panose="020B0604020202020204" charset="0"/>
              </a:rPr>
              <a:t>chọn</a:t>
            </a:r>
            <a:r>
              <a:rPr lang="en-US" sz="1800" dirty="0">
                <a:latin typeface="Gaegu" panose="020B0604020202020204" charset="0"/>
                <a:ea typeface="Gaegu" panose="020B0604020202020204" charset="0"/>
              </a:rPr>
              <a:t> </a:t>
            </a:r>
            <a:r>
              <a:rPr lang="en-US" sz="1800" dirty="0" err="1">
                <a:latin typeface="Gaegu" panose="020B0604020202020204" charset="0"/>
                <a:ea typeface="Gaegu" panose="020B0604020202020204" charset="0"/>
              </a:rPr>
              <a:t>xem</a:t>
            </a:r>
            <a:r>
              <a:rPr lang="en-US" sz="1800" dirty="0">
                <a:latin typeface="Gaegu" panose="020B0604020202020204" charset="0"/>
                <a:ea typeface="Gaegu" panose="020B0604020202020204" charset="0"/>
              </a:rPr>
              <a:t> </a:t>
            </a:r>
            <a:r>
              <a:rPr lang="en-US" sz="1800" dirty="0" err="1">
                <a:latin typeface="Gaegu" panose="020B0604020202020204" charset="0"/>
                <a:ea typeface="Gaegu" panose="020B0604020202020204" charset="0"/>
              </a:rPr>
              <a:t>cá</a:t>
            </a:r>
            <a:r>
              <a:rPr lang="en-US" sz="1800" dirty="0">
                <a:latin typeface="Gaegu" panose="020B0604020202020204" charset="0"/>
                <a:ea typeface="Gaegu" panose="020B0604020202020204" charset="0"/>
              </a:rPr>
              <a:t> </a:t>
            </a:r>
            <a:r>
              <a:rPr lang="en-US" sz="1800" dirty="0" err="1">
                <a:latin typeface="Gaegu" panose="020B0604020202020204" charset="0"/>
                <a:ea typeface="Gaegu" panose="020B0604020202020204" charset="0"/>
              </a:rPr>
              <a:t>thể</a:t>
            </a:r>
            <a:r>
              <a:rPr lang="en-US" sz="1800" dirty="0">
                <a:latin typeface="Gaegu" panose="020B0604020202020204" charset="0"/>
                <a:ea typeface="Gaegu" panose="020B0604020202020204" charset="0"/>
              </a:rPr>
              <a:t> </a:t>
            </a:r>
            <a:r>
              <a:rPr lang="en-US" sz="1800" dirty="0" err="1">
                <a:latin typeface="Gaegu" panose="020B0604020202020204" charset="0"/>
                <a:ea typeface="Gaegu" panose="020B0604020202020204" charset="0"/>
              </a:rPr>
              <a:t>nào</a:t>
            </a:r>
            <a:r>
              <a:rPr lang="en-US" sz="1800" dirty="0">
                <a:latin typeface="Gaegu" panose="020B0604020202020204" charset="0"/>
                <a:ea typeface="Gaegu" panose="020B0604020202020204" charset="0"/>
              </a:rPr>
              <a:t> </a:t>
            </a:r>
            <a:r>
              <a:rPr lang="en-US" sz="1800" dirty="0" err="1">
                <a:latin typeface="Gaegu" panose="020B0604020202020204" charset="0"/>
                <a:ea typeface="Gaegu" panose="020B0604020202020204" charset="0"/>
              </a:rPr>
              <a:t>phù</a:t>
            </a:r>
            <a:r>
              <a:rPr lang="en-US" sz="1800" dirty="0">
                <a:latin typeface="Gaegu" panose="020B0604020202020204" charset="0"/>
                <a:ea typeface="Gaegu" panose="020B0604020202020204" charset="0"/>
              </a:rPr>
              <a:t> </a:t>
            </a:r>
            <a:r>
              <a:rPr lang="en-US" sz="1800" dirty="0" err="1">
                <a:latin typeface="Gaegu" panose="020B0604020202020204" charset="0"/>
                <a:ea typeface="Gaegu" panose="020B0604020202020204" charset="0"/>
              </a:rPr>
              <a:t>hợp</a:t>
            </a:r>
            <a:r>
              <a:rPr lang="en-US" sz="1800" dirty="0">
                <a:latin typeface="Gaegu" panose="020B0604020202020204" charset="0"/>
                <a:ea typeface="Gaegu" panose="020B0604020202020204" charset="0"/>
              </a:rPr>
              <a:t> </a:t>
            </a:r>
            <a:r>
              <a:rPr lang="en-US" sz="1800" dirty="0" err="1">
                <a:latin typeface="Gaegu" panose="020B0604020202020204" charset="0"/>
                <a:ea typeface="Gaegu" panose="020B0604020202020204" charset="0"/>
              </a:rPr>
              <a:t>để</a:t>
            </a:r>
            <a:r>
              <a:rPr lang="en-US" sz="1800" dirty="0">
                <a:latin typeface="Gaegu" panose="020B0604020202020204" charset="0"/>
                <a:ea typeface="Gaegu" panose="020B0604020202020204" charset="0"/>
              </a:rPr>
              <a:t> </a:t>
            </a:r>
            <a:r>
              <a:rPr lang="en-US" sz="1800" dirty="0" err="1">
                <a:latin typeface="Gaegu" panose="020B0604020202020204" charset="0"/>
                <a:ea typeface="Gaegu" panose="020B0604020202020204" charset="0"/>
              </a:rPr>
              <a:t>chọn</a:t>
            </a:r>
            <a:r>
              <a:rPr lang="en-US" sz="1800" dirty="0">
                <a:latin typeface="Gaegu" panose="020B0604020202020204" charset="0"/>
                <a:ea typeface="Gaegu" panose="020B0604020202020204" charset="0"/>
              </a:rPr>
              <a:t> </a:t>
            </a:r>
            <a:r>
              <a:rPr lang="en-US" sz="1800" dirty="0" err="1">
                <a:latin typeface="Gaegu" panose="020B0604020202020204" charset="0"/>
                <a:ea typeface="Gaegu" panose="020B0604020202020204" charset="0"/>
              </a:rPr>
              <a:t>làm</a:t>
            </a:r>
            <a:r>
              <a:rPr lang="en-US" sz="1800" dirty="0">
                <a:latin typeface="Gaegu" panose="020B0604020202020204" charset="0"/>
                <a:ea typeface="Gaegu" panose="020B0604020202020204" charset="0"/>
              </a:rPr>
              <a:t> cha </a:t>
            </a:r>
            <a:r>
              <a:rPr lang="en-US" sz="1800" dirty="0" err="1">
                <a:latin typeface="Gaegu" panose="020B0604020202020204" charset="0"/>
                <a:ea typeface="Gaegu" panose="020B0604020202020204" charset="0"/>
              </a:rPr>
              <a:t>mej</a:t>
            </a:r>
            <a:r>
              <a:rPr lang="en-US" sz="1800" dirty="0">
                <a:latin typeface="Gaegu" panose="020B0604020202020204" charset="0"/>
                <a:ea typeface="Gaegu" panose="020B0604020202020204" charset="0"/>
              </a:rPr>
              <a:t> </a:t>
            </a:r>
            <a:r>
              <a:rPr lang="en-US" sz="1800" dirty="0" err="1">
                <a:latin typeface="Gaegu" panose="020B0604020202020204" charset="0"/>
                <a:ea typeface="Gaegu" panose="020B0604020202020204" charset="0"/>
              </a:rPr>
              <a:t>cho</a:t>
            </a:r>
            <a:r>
              <a:rPr lang="en-US" sz="1800" dirty="0">
                <a:latin typeface="Gaegu" panose="020B0604020202020204" charset="0"/>
                <a:ea typeface="Gaegu" panose="020B0604020202020204" charset="0"/>
              </a:rPr>
              <a:t> </a:t>
            </a:r>
            <a:r>
              <a:rPr lang="en-US" sz="1800" dirty="0" err="1">
                <a:latin typeface="Gaegu" panose="020B0604020202020204" charset="0"/>
                <a:ea typeface="Gaegu" panose="020B0604020202020204" charset="0"/>
              </a:rPr>
              <a:t>thế</a:t>
            </a:r>
            <a:r>
              <a:rPr lang="en-US" sz="1800" dirty="0">
                <a:latin typeface="Gaegu" panose="020B0604020202020204" charset="0"/>
                <a:ea typeface="Gaegu" panose="020B0604020202020204" charset="0"/>
              </a:rPr>
              <a:t> </a:t>
            </a:r>
            <a:r>
              <a:rPr lang="en-US" sz="1800" dirty="0" err="1">
                <a:latin typeface="Gaegu" panose="020B0604020202020204" charset="0"/>
                <a:ea typeface="Gaegu" panose="020B0604020202020204" charset="0"/>
              </a:rPr>
              <a:t>hệ</a:t>
            </a:r>
            <a:r>
              <a:rPr lang="en-US" sz="1800" dirty="0">
                <a:latin typeface="Gaegu" panose="020B0604020202020204" charset="0"/>
                <a:ea typeface="Gaegu" panose="020B0604020202020204" charset="0"/>
              </a:rPr>
              <a:t> </a:t>
            </a:r>
            <a:r>
              <a:rPr lang="en-US" sz="1800" dirty="0" err="1">
                <a:latin typeface="Gaegu" panose="020B0604020202020204" charset="0"/>
                <a:ea typeface="Gaegu" panose="020B0604020202020204" charset="0"/>
              </a:rPr>
              <a:t>tiếp</a:t>
            </a:r>
            <a:r>
              <a:rPr lang="en-US" sz="1800" dirty="0">
                <a:latin typeface="Gaegu" panose="020B0604020202020204" charset="0"/>
                <a:ea typeface="Gaegu" panose="020B0604020202020204" charset="0"/>
              </a:rPr>
              <a:t> </a:t>
            </a:r>
            <a:r>
              <a:rPr lang="en-US" sz="1800" dirty="0" err="1">
                <a:latin typeface="Gaegu" panose="020B0604020202020204" charset="0"/>
                <a:ea typeface="Gaegu" panose="020B0604020202020204" charset="0"/>
              </a:rPr>
              <a:t>theo</a:t>
            </a:r>
            <a:endParaRPr lang="en-US" sz="1800" dirty="0">
              <a:latin typeface="Gaegu" panose="020B0604020202020204" charset="0"/>
              <a:ea typeface="Gaegu" panose="020B0604020202020204" charset="0"/>
            </a:endParaRPr>
          </a:p>
        </p:txBody>
      </p:sp>
      <p:sp>
        <p:nvSpPr>
          <p:cNvPr id="5" name="Google Shape;964;p46">
            <a:extLst>
              <a:ext uri="{FF2B5EF4-FFF2-40B4-BE49-F238E27FC236}">
                <a16:creationId xmlns:a16="http://schemas.microsoft.com/office/drawing/2014/main" id="{A995FF2A-4AAD-4A41-8EE7-BB9FEABD1A0B}"/>
              </a:ext>
            </a:extLst>
          </p:cNvPr>
          <p:cNvSpPr txBox="1">
            <a:spLocks/>
          </p:cNvSpPr>
          <p:nvPr/>
        </p:nvSpPr>
        <p:spPr>
          <a:xfrm>
            <a:off x="552775" y="1076868"/>
            <a:ext cx="3573176" cy="106416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800"/>
              <a:buFont typeface="Gaegu"/>
              <a:buNone/>
              <a:defRPr sz="3200" b="1" i="0" u="none" strike="noStrike" cap="none">
                <a:solidFill>
                  <a:schemeClr val="dk2"/>
                </a:solidFill>
                <a:latin typeface="Gaegu"/>
                <a:ea typeface="Gaegu"/>
                <a:cs typeface="Gaegu"/>
                <a:sym typeface="Gaegu"/>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marL="368300" indent="-228600">
              <a:buSzPts val="1400"/>
              <a:buAutoNum type="arabicParenR"/>
            </a:pPr>
            <a:r>
              <a:rPr lang="en-US" sz="1800" dirty="0" err="1"/>
              <a:t>Tính</a:t>
            </a:r>
            <a:r>
              <a:rPr lang="en-US" sz="1800" dirty="0"/>
              <a:t> </a:t>
            </a:r>
            <a:r>
              <a:rPr lang="en-US" sz="1800" dirty="0" err="1"/>
              <a:t>độ</a:t>
            </a:r>
            <a:r>
              <a:rPr lang="en-US" sz="1800" dirty="0"/>
              <a:t> </a:t>
            </a:r>
            <a:r>
              <a:rPr lang="en-US" sz="1800" dirty="0" err="1"/>
              <a:t>phù</a:t>
            </a:r>
            <a:r>
              <a:rPr lang="en-US" sz="1800" dirty="0"/>
              <a:t> </a:t>
            </a:r>
            <a:r>
              <a:rPr lang="en-US" sz="1800" dirty="0" err="1"/>
              <a:t>hợp</a:t>
            </a:r>
            <a:r>
              <a:rPr lang="en-US" sz="1800" dirty="0"/>
              <a:t>(fitness).</a:t>
            </a:r>
          </a:p>
          <a:p>
            <a:pPr marL="368300" indent="-228600">
              <a:buSzPts val="1400"/>
              <a:buAutoNum type="arabicParenR"/>
            </a:pPr>
            <a:r>
              <a:rPr lang="en-US" sz="1800" dirty="0" err="1"/>
              <a:t>Tạo</a:t>
            </a:r>
            <a:r>
              <a:rPr lang="en-US" sz="1800" dirty="0"/>
              <a:t> </a:t>
            </a:r>
            <a:r>
              <a:rPr lang="en-US" sz="1800" dirty="0" err="1"/>
              <a:t>bể</a:t>
            </a:r>
            <a:r>
              <a:rPr lang="en-US" sz="1800" dirty="0"/>
              <a:t> </a:t>
            </a:r>
            <a:r>
              <a:rPr lang="en-US" sz="1800" dirty="0" err="1"/>
              <a:t>lai</a:t>
            </a:r>
            <a:r>
              <a:rPr lang="en-US" sz="1800" dirty="0"/>
              <a:t>(mating pool)</a:t>
            </a:r>
          </a:p>
          <a:p>
            <a:pPr marL="596900" indent="-457200">
              <a:buSzPts val="1400"/>
              <a:buAutoNum type="arabicParenR"/>
            </a:pPr>
            <a:endParaRPr lang="en-US" sz="1800" dirty="0"/>
          </a:p>
        </p:txBody>
      </p:sp>
    </p:spTree>
    <p:extLst>
      <p:ext uri="{BB962C8B-B14F-4D97-AF65-F5344CB8AC3E}">
        <p14:creationId xmlns:p14="http://schemas.microsoft.com/office/powerpoint/2010/main" val="3554734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78"/>
        <p:cNvGrpSpPr/>
        <p:nvPr/>
      </p:nvGrpSpPr>
      <p:grpSpPr>
        <a:xfrm>
          <a:off x="0" y="0"/>
          <a:ext cx="0" cy="0"/>
          <a:chOff x="0" y="0"/>
          <a:chExt cx="0" cy="0"/>
        </a:xfrm>
      </p:grpSpPr>
      <p:sp>
        <p:nvSpPr>
          <p:cNvPr id="879" name="Google Shape;879;p43"/>
          <p:cNvSpPr txBox="1">
            <a:spLocks noGrp="1"/>
          </p:cNvSpPr>
          <p:nvPr>
            <p:ph type="title"/>
          </p:nvPr>
        </p:nvSpPr>
        <p:spPr>
          <a:xfrm flipH="1">
            <a:off x="1330050" y="1024638"/>
            <a:ext cx="6367800" cy="29544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dirty="0"/>
              <a:t>FITNESS</a:t>
            </a:r>
            <a:endParaRPr dirty="0"/>
          </a:p>
        </p:txBody>
      </p:sp>
      <p:sp>
        <p:nvSpPr>
          <p:cNvPr id="881" name="Google Shape;881;p43"/>
          <p:cNvSpPr/>
          <p:nvPr/>
        </p:nvSpPr>
        <p:spPr>
          <a:xfrm rot="-260877" flipH="1">
            <a:off x="649049" y="1468976"/>
            <a:ext cx="7729804" cy="2163669"/>
          </a:xfrm>
          <a:custGeom>
            <a:avLst/>
            <a:gdLst/>
            <a:ahLst/>
            <a:cxnLst/>
            <a:rect l="l" t="t" r="r" b="b"/>
            <a:pathLst>
              <a:path w="93726" h="45607" extrusionOk="0">
                <a:moveTo>
                  <a:pt x="61426" y="1232"/>
                </a:moveTo>
                <a:cubicBezTo>
                  <a:pt x="73102" y="1232"/>
                  <a:pt x="90461" y="3706"/>
                  <a:pt x="89626" y="15515"/>
                </a:cubicBezTo>
                <a:lnTo>
                  <a:pt x="89626" y="15515"/>
                </a:lnTo>
                <a:cubicBezTo>
                  <a:pt x="89128" y="15001"/>
                  <a:pt x="88611" y="14521"/>
                  <a:pt x="88097" y="14079"/>
                </a:cubicBezTo>
                <a:cubicBezTo>
                  <a:pt x="84924" y="11259"/>
                  <a:pt x="81145" y="9146"/>
                  <a:pt x="77223" y="7510"/>
                </a:cubicBezTo>
                <a:lnTo>
                  <a:pt x="77223" y="7510"/>
                </a:lnTo>
                <a:cubicBezTo>
                  <a:pt x="71422" y="4153"/>
                  <a:pt x="64333" y="3084"/>
                  <a:pt x="57753" y="2771"/>
                </a:cubicBezTo>
                <a:lnTo>
                  <a:pt x="57753" y="2771"/>
                </a:lnTo>
                <a:cubicBezTo>
                  <a:pt x="55996" y="2625"/>
                  <a:pt x="54235" y="2551"/>
                  <a:pt x="52483" y="2551"/>
                </a:cubicBezTo>
                <a:cubicBezTo>
                  <a:pt x="49921" y="2551"/>
                  <a:pt x="47380" y="2710"/>
                  <a:pt x="44907" y="3035"/>
                </a:cubicBezTo>
                <a:lnTo>
                  <a:pt x="44907" y="3035"/>
                </a:lnTo>
                <a:cubicBezTo>
                  <a:pt x="44665" y="3052"/>
                  <a:pt x="44423" y="3070"/>
                  <a:pt x="44181" y="3088"/>
                </a:cubicBezTo>
                <a:lnTo>
                  <a:pt x="44181" y="3088"/>
                </a:lnTo>
                <a:cubicBezTo>
                  <a:pt x="47695" y="2372"/>
                  <a:pt x="51248" y="1857"/>
                  <a:pt x="54795" y="1519"/>
                </a:cubicBezTo>
                <a:cubicBezTo>
                  <a:pt x="56560" y="1352"/>
                  <a:pt x="58855" y="1232"/>
                  <a:pt x="61426" y="1232"/>
                </a:cubicBezTo>
                <a:close/>
                <a:moveTo>
                  <a:pt x="81860" y="11048"/>
                </a:moveTo>
                <a:cubicBezTo>
                  <a:pt x="82945" y="11668"/>
                  <a:pt x="84007" y="12332"/>
                  <a:pt x="85044" y="13042"/>
                </a:cubicBezTo>
                <a:cubicBezTo>
                  <a:pt x="86564" y="14062"/>
                  <a:pt x="88161" y="15340"/>
                  <a:pt x="89468" y="16805"/>
                </a:cubicBezTo>
                <a:lnTo>
                  <a:pt x="89468" y="16805"/>
                </a:lnTo>
                <a:cubicBezTo>
                  <a:pt x="89385" y="17284"/>
                  <a:pt x="89275" y="17777"/>
                  <a:pt x="89134" y="18285"/>
                </a:cubicBezTo>
                <a:cubicBezTo>
                  <a:pt x="88766" y="19679"/>
                  <a:pt x="88179" y="20974"/>
                  <a:pt x="87423" y="22179"/>
                </a:cubicBezTo>
                <a:lnTo>
                  <a:pt x="87423" y="22179"/>
                </a:lnTo>
                <a:cubicBezTo>
                  <a:pt x="87329" y="18104"/>
                  <a:pt x="84808" y="13997"/>
                  <a:pt x="81860" y="11048"/>
                </a:cubicBezTo>
                <a:close/>
                <a:moveTo>
                  <a:pt x="85882" y="25341"/>
                </a:moveTo>
                <a:cubicBezTo>
                  <a:pt x="83973" y="30471"/>
                  <a:pt x="77174" y="33359"/>
                  <a:pt x="72138" y="34994"/>
                </a:cubicBezTo>
                <a:cubicBezTo>
                  <a:pt x="71486" y="35214"/>
                  <a:pt x="70829" y="35426"/>
                  <a:pt x="70170" y="35631"/>
                </a:cubicBezTo>
                <a:lnTo>
                  <a:pt x="70170" y="35631"/>
                </a:lnTo>
                <a:cubicBezTo>
                  <a:pt x="75908" y="32996"/>
                  <a:pt x="81545" y="29884"/>
                  <a:pt x="85882" y="25341"/>
                </a:cubicBezTo>
                <a:close/>
                <a:moveTo>
                  <a:pt x="5271" y="24853"/>
                </a:moveTo>
                <a:lnTo>
                  <a:pt x="5271" y="24853"/>
                </a:lnTo>
                <a:cubicBezTo>
                  <a:pt x="3329" y="28413"/>
                  <a:pt x="3124" y="32283"/>
                  <a:pt x="6340" y="36146"/>
                </a:cubicBezTo>
                <a:cubicBezTo>
                  <a:pt x="6830" y="36744"/>
                  <a:pt x="7374" y="37297"/>
                  <a:pt x="7960" y="37811"/>
                </a:cubicBezTo>
                <a:lnTo>
                  <a:pt x="7960" y="37811"/>
                </a:lnTo>
                <a:cubicBezTo>
                  <a:pt x="3462" y="35852"/>
                  <a:pt x="1318" y="32730"/>
                  <a:pt x="3517" y="27907"/>
                </a:cubicBezTo>
                <a:cubicBezTo>
                  <a:pt x="3991" y="26825"/>
                  <a:pt x="4591" y="25811"/>
                  <a:pt x="5271" y="24853"/>
                </a:cubicBezTo>
                <a:close/>
                <a:moveTo>
                  <a:pt x="19484" y="13729"/>
                </a:moveTo>
                <a:cubicBezTo>
                  <a:pt x="16127" y="16051"/>
                  <a:pt x="13147" y="18982"/>
                  <a:pt x="11583" y="22722"/>
                </a:cubicBezTo>
                <a:cubicBezTo>
                  <a:pt x="9221" y="28310"/>
                  <a:pt x="11352" y="34879"/>
                  <a:pt x="16019" y="38624"/>
                </a:cubicBezTo>
                <a:cubicBezTo>
                  <a:pt x="16774" y="39218"/>
                  <a:pt x="17571" y="39748"/>
                  <a:pt x="18403" y="40222"/>
                </a:cubicBezTo>
                <a:lnTo>
                  <a:pt x="18403" y="40222"/>
                </a:lnTo>
                <a:cubicBezTo>
                  <a:pt x="15804" y="39934"/>
                  <a:pt x="13380" y="39517"/>
                  <a:pt x="11249" y="38940"/>
                </a:cubicBezTo>
                <a:lnTo>
                  <a:pt x="11249" y="38940"/>
                </a:lnTo>
                <a:cubicBezTo>
                  <a:pt x="10095" y="38161"/>
                  <a:pt x="9010" y="37290"/>
                  <a:pt x="8011" y="36319"/>
                </a:cubicBezTo>
                <a:cubicBezTo>
                  <a:pt x="3171" y="31652"/>
                  <a:pt x="5476" y="25890"/>
                  <a:pt x="9451" y="21569"/>
                </a:cubicBezTo>
                <a:cubicBezTo>
                  <a:pt x="12320" y="18467"/>
                  <a:pt x="15787" y="15906"/>
                  <a:pt x="19484" y="13729"/>
                </a:cubicBezTo>
                <a:close/>
                <a:moveTo>
                  <a:pt x="54697" y="4374"/>
                </a:moveTo>
                <a:cubicBezTo>
                  <a:pt x="57004" y="4374"/>
                  <a:pt x="59294" y="4622"/>
                  <a:pt x="61421" y="5321"/>
                </a:cubicBezTo>
                <a:cubicBezTo>
                  <a:pt x="61456" y="5335"/>
                  <a:pt x="61490" y="5341"/>
                  <a:pt x="61523" y="5341"/>
                </a:cubicBezTo>
                <a:cubicBezTo>
                  <a:pt x="61820" y="5341"/>
                  <a:pt x="62005" y="4839"/>
                  <a:pt x="61812" y="4519"/>
                </a:cubicBezTo>
                <a:lnTo>
                  <a:pt x="61812" y="4519"/>
                </a:lnTo>
                <a:cubicBezTo>
                  <a:pt x="66844" y="5191"/>
                  <a:pt x="71789" y="6447"/>
                  <a:pt x="76445" y="8390"/>
                </a:cubicBezTo>
                <a:lnTo>
                  <a:pt x="76445" y="8390"/>
                </a:lnTo>
                <a:cubicBezTo>
                  <a:pt x="80994" y="10909"/>
                  <a:pt x="84687" y="14681"/>
                  <a:pt x="86081" y="20014"/>
                </a:cubicBezTo>
                <a:cubicBezTo>
                  <a:pt x="86426" y="21368"/>
                  <a:pt x="86479" y="22614"/>
                  <a:pt x="86297" y="23762"/>
                </a:cubicBezTo>
                <a:lnTo>
                  <a:pt x="86297" y="23762"/>
                </a:lnTo>
                <a:cubicBezTo>
                  <a:pt x="82255" y="28830"/>
                  <a:pt x="75262" y="32180"/>
                  <a:pt x="69948" y="34706"/>
                </a:cubicBezTo>
                <a:cubicBezTo>
                  <a:pt x="68121" y="35570"/>
                  <a:pt x="66284" y="36411"/>
                  <a:pt x="64433" y="37215"/>
                </a:cubicBezTo>
                <a:lnTo>
                  <a:pt x="64433" y="37215"/>
                </a:lnTo>
                <a:cubicBezTo>
                  <a:pt x="62092" y="37786"/>
                  <a:pt x="59733" y="38272"/>
                  <a:pt x="57388" y="38681"/>
                </a:cubicBezTo>
                <a:cubicBezTo>
                  <a:pt x="53947" y="39259"/>
                  <a:pt x="41681" y="40767"/>
                  <a:pt x="29630" y="40767"/>
                </a:cubicBezTo>
                <a:cubicBezTo>
                  <a:pt x="27018" y="40767"/>
                  <a:pt x="24415" y="40696"/>
                  <a:pt x="21915" y="40530"/>
                </a:cubicBezTo>
                <a:lnTo>
                  <a:pt x="21915" y="40530"/>
                </a:lnTo>
                <a:cubicBezTo>
                  <a:pt x="21026" y="40173"/>
                  <a:pt x="20154" y="39770"/>
                  <a:pt x="19304" y="39315"/>
                </a:cubicBezTo>
                <a:cubicBezTo>
                  <a:pt x="12908" y="35973"/>
                  <a:pt x="9912" y="28310"/>
                  <a:pt x="13484" y="21857"/>
                </a:cubicBezTo>
                <a:cubicBezTo>
                  <a:pt x="16653" y="15923"/>
                  <a:pt x="23394" y="12351"/>
                  <a:pt x="29329" y="9873"/>
                </a:cubicBezTo>
                <a:cubicBezTo>
                  <a:pt x="34917" y="7511"/>
                  <a:pt x="40910" y="6013"/>
                  <a:pt x="46959" y="5033"/>
                </a:cubicBezTo>
                <a:cubicBezTo>
                  <a:pt x="49415" y="4696"/>
                  <a:pt x="52067" y="4374"/>
                  <a:pt x="54697" y="4374"/>
                </a:cubicBezTo>
                <a:close/>
                <a:moveTo>
                  <a:pt x="90154" y="17627"/>
                </a:moveTo>
                <a:cubicBezTo>
                  <a:pt x="92170" y="20224"/>
                  <a:pt x="93157" y="23323"/>
                  <a:pt x="91324" y="26582"/>
                </a:cubicBezTo>
                <a:cubicBezTo>
                  <a:pt x="89826" y="29232"/>
                  <a:pt x="87003" y="31076"/>
                  <a:pt x="84467" y="32574"/>
                </a:cubicBezTo>
                <a:cubicBezTo>
                  <a:pt x="82048" y="34072"/>
                  <a:pt x="79455" y="35397"/>
                  <a:pt x="76862" y="36549"/>
                </a:cubicBezTo>
                <a:cubicBezTo>
                  <a:pt x="68716" y="40099"/>
                  <a:pt x="59960" y="42247"/>
                  <a:pt x="51103" y="42993"/>
                </a:cubicBezTo>
                <a:lnTo>
                  <a:pt x="51103" y="42993"/>
                </a:lnTo>
                <a:cubicBezTo>
                  <a:pt x="55639" y="41696"/>
                  <a:pt x="60083" y="40009"/>
                  <a:pt x="64430" y="38149"/>
                </a:cubicBezTo>
                <a:lnTo>
                  <a:pt x="64430" y="38149"/>
                </a:lnTo>
                <a:cubicBezTo>
                  <a:pt x="65786" y="37823"/>
                  <a:pt x="67144" y="37480"/>
                  <a:pt x="68508" y="37126"/>
                </a:cubicBezTo>
                <a:cubicBezTo>
                  <a:pt x="74730" y="35455"/>
                  <a:pt x="82624" y="33150"/>
                  <a:pt x="86138" y="27158"/>
                </a:cubicBezTo>
                <a:cubicBezTo>
                  <a:pt x="86818" y="26007"/>
                  <a:pt x="87206" y="24809"/>
                  <a:pt x="87354" y="23596"/>
                </a:cubicBezTo>
                <a:lnTo>
                  <a:pt x="87354" y="23596"/>
                </a:lnTo>
                <a:cubicBezTo>
                  <a:pt x="88703" y="21777"/>
                  <a:pt x="89686" y="19732"/>
                  <a:pt x="90154" y="17627"/>
                </a:cubicBezTo>
                <a:close/>
                <a:moveTo>
                  <a:pt x="59509" y="39242"/>
                </a:moveTo>
                <a:lnTo>
                  <a:pt x="59509" y="39242"/>
                </a:lnTo>
                <a:cubicBezTo>
                  <a:pt x="55225" y="40901"/>
                  <a:pt x="50857" y="42297"/>
                  <a:pt x="46366" y="43258"/>
                </a:cubicBezTo>
                <a:lnTo>
                  <a:pt x="46366" y="43258"/>
                </a:lnTo>
                <a:cubicBezTo>
                  <a:pt x="45585" y="43280"/>
                  <a:pt x="44803" y="43291"/>
                  <a:pt x="44021" y="43291"/>
                </a:cubicBezTo>
                <a:cubicBezTo>
                  <a:pt x="38237" y="43291"/>
                  <a:pt x="32056" y="43291"/>
                  <a:pt x="26314" y="41915"/>
                </a:cubicBezTo>
                <a:lnTo>
                  <a:pt x="26314" y="41915"/>
                </a:lnTo>
                <a:cubicBezTo>
                  <a:pt x="27793" y="41971"/>
                  <a:pt x="29275" y="41997"/>
                  <a:pt x="30758" y="41997"/>
                </a:cubicBezTo>
                <a:cubicBezTo>
                  <a:pt x="38953" y="41997"/>
                  <a:pt x="47199" y="41191"/>
                  <a:pt x="55256" y="40006"/>
                </a:cubicBezTo>
                <a:cubicBezTo>
                  <a:pt x="56678" y="39785"/>
                  <a:pt x="58095" y="39528"/>
                  <a:pt x="59509" y="39242"/>
                </a:cubicBezTo>
                <a:close/>
                <a:moveTo>
                  <a:pt x="14276" y="40705"/>
                </a:moveTo>
                <a:cubicBezTo>
                  <a:pt x="16245" y="41067"/>
                  <a:pt x="18096" y="41289"/>
                  <a:pt x="19534" y="41447"/>
                </a:cubicBezTo>
                <a:cubicBezTo>
                  <a:pt x="20131" y="41508"/>
                  <a:pt x="20728" y="41564"/>
                  <a:pt x="21327" y="41614"/>
                </a:cubicBezTo>
                <a:lnTo>
                  <a:pt x="21327" y="41614"/>
                </a:lnTo>
                <a:cubicBezTo>
                  <a:pt x="26833" y="43787"/>
                  <a:pt x="33304" y="44127"/>
                  <a:pt x="38951" y="44212"/>
                </a:cubicBezTo>
                <a:cubicBezTo>
                  <a:pt x="39457" y="44227"/>
                  <a:pt x="39962" y="44239"/>
                  <a:pt x="40467" y="44247"/>
                </a:cubicBezTo>
                <a:lnTo>
                  <a:pt x="40467" y="44247"/>
                </a:lnTo>
                <a:cubicBezTo>
                  <a:pt x="40231" y="44275"/>
                  <a:pt x="39994" y="44302"/>
                  <a:pt x="39757" y="44328"/>
                </a:cubicBezTo>
                <a:cubicBezTo>
                  <a:pt x="37722" y="44553"/>
                  <a:pt x="35575" y="44679"/>
                  <a:pt x="33378" y="44679"/>
                </a:cubicBezTo>
                <a:cubicBezTo>
                  <a:pt x="26915" y="44679"/>
                  <a:pt x="20021" y="43587"/>
                  <a:pt x="14276" y="40705"/>
                </a:cubicBezTo>
                <a:close/>
                <a:moveTo>
                  <a:pt x="61579" y="1"/>
                </a:moveTo>
                <a:cubicBezTo>
                  <a:pt x="55890" y="1"/>
                  <a:pt x="50214" y="686"/>
                  <a:pt x="44655" y="1749"/>
                </a:cubicBezTo>
                <a:cubicBezTo>
                  <a:pt x="34341" y="3766"/>
                  <a:pt x="24201" y="7511"/>
                  <a:pt x="15501" y="13503"/>
                </a:cubicBezTo>
                <a:cubicBezTo>
                  <a:pt x="11583" y="16153"/>
                  <a:pt x="8068" y="19322"/>
                  <a:pt x="5188" y="23010"/>
                </a:cubicBezTo>
                <a:cubicBezTo>
                  <a:pt x="3690" y="24853"/>
                  <a:pt x="2307" y="26928"/>
                  <a:pt x="1673" y="29347"/>
                </a:cubicBezTo>
                <a:cubicBezTo>
                  <a:pt x="0" y="35480"/>
                  <a:pt x="5305" y="38448"/>
                  <a:pt x="10967" y="39967"/>
                </a:cubicBezTo>
                <a:lnTo>
                  <a:pt x="10967" y="39967"/>
                </a:lnTo>
                <a:cubicBezTo>
                  <a:pt x="12493" y="40879"/>
                  <a:pt x="14115" y="41639"/>
                  <a:pt x="15674" y="42311"/>
                </a:cubicBezTo>
                <a:cubicBezTo>
                  <a:pt x="21090" y="44616"/>
                  <a:pt x="27024" y="45538"/>
                  <a:pt x="32786" y="45595"/>
                </a:cubicBezTo>
                <a:cubicBezTo>
                  <a:pt x="33141" y="45603"/>
                  <a:pt x="33496" y="45606"/>
                  <a:pt x="33851" y="45606"/>
                </a:cubicBezTo>
                <a:cubicBezTo>
                  <a:pt x="38111" y="45606"/>
                  <a:pt x="42302" y="45078"/>
                  <a:pt x="46421" y="44177"/>
                </a:cubicBezTo>
                <a:lnTo>
                  <a:pt x="46421" y="44177"/>
                </a:lnTo>
                <a:cubicBezTo>
                  <a:pt x="53707" y="43884"/>
                  <a:pt x="60896" y="42804"/>
                  <a:pt x="67989" y="40698"/>
                </a:cubicBezTo>
                <a:cubicBezTo>
                  <a:pt x="73232" y="39200"/>
                  <a:pt x="78360" y="37010"/>
                  <a:pt x="83085" y="34360"/>
                </a:cubicBezTo>
                <a:cubicBezTo>
                  <a:pt x="87118" y="32113"/>
                  <a:pt x="91900" y="29175"/>
                  <a:pt x="93052" y="24335"/>
                </a:cubicBezTo>
                <a:cubicBezTo>
                  <a:pt x="93725" y="21347"/>
                  <a:pt x="92309" y="18575"/>
                  <a:pt x="90374" y="16332"/>
                </a:cubicBezTo>
                <a:lnTo>
                  <a:pt x="90374" y="16332"/>
                </a:lnTo>
                <a:cubicBezTo>
                  <a:pt x="90724" y="13366"/>
                  <a:pt x="90007" y="10351"/>
                  <a:pt x="87809" y="7741"/>
                </a:cubicBezTo>
                <a:cubicBezTo>
                  <a:pt x="83315" y="2441"/>
                  <a:pt x="75018" y="1116"/>
                  <a:pt x="68565" y="366"/>
                </a:cubicBezTo>
                <a:cubicBezTo>
                  <a:pt x="66239" y="115"/>
                  <a:pt x="63908" y="1"/>
                  <a:pt x="615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43"/>
          <p:cNvSpPr/>
          <p:nvPr/>
        </p:nvSpPr>
        <p:spPr>
          <a:xfrm>
            <a:off x="5262000" y="4261863"/>
            <a:ext cx="1443650" cy="149475"/>
          </a:xfrm>
          <a:custGeom>
            <a:avLst/>
            <a:gdLst/>
            <a:ahLst/>
            <a:cxnLst/>
            <a:rect l="l" t="t" r="r" b="b"/>
            <a:pathLst>
              <a:path w="57746" h="5979" extrusionOk="0">
                <a:moveTo>
                  <a:pt x="45122" y="1"/>
                </a:moveTo>
                <a:cubicBezTo>
                  <a:pt x="43697" y="1"/>
                  <a:pt x="42440" y="1055"/>
                  <a:pt x="41567" y="2212"/>
                </a:cubicBezTo>
                <a:cubicBezTo>
                  <a:pt x="40947" y="3038"/>
                  <a:pt x="40328" y="4791"/>
                  <a:pt x="39135" y="4791"/>
                </a:cubicBezTo>
                <a:cubicBezTo>
                  <a:pt x="39034" y="4791"/>
                  <a:pt x="38928" y="4778"/>
                  <a:pt x="38819" y="4751"/>
                </a:cubicBezTo>
                <a:cubicBezTo>
                  <a:pt x="37504" y="4438"/>
                  <a:pt x="36907" y="2810"/>
                  <a:pt x="35951" y="1973"/>
                </a:cubicBezTo>
                <a:cubicBezTo>
                  <a:pt x="35224" y="1318"/>
                  <a:pt x="34319" y="1003"/>
                  <a:pt x="33414" y="1003"/>
                </a:cubicBezTo>
                <a:cubicBezTo>
                  <a:pt x="32441" y="1003"/>
                  <a:pt x="31466" y="1367"/>
                  <a:pt x="30708" y="2063"/>
                </a:cubicBezTo>
                <a:cubicBezTo>
                  <a:pt x="29752" y="2944"/>
                  <a:pt x="29080" y="4049"/>
                  <a:pt x="27871" y="4587"/>
                </a:cubicBezTo>
                <a:cubicBezTo>
                  <a:pt x="27373" y="4816"/>
                  <a:pt x="26838" y="4934"/>
                  <a:pt x="26313" y="4934"/>
                </a:cubicBezTo>
                <a:cubicBezTo>
                  <a:pt x="25294" y="4934"/>
                  <a:pt x="24315" y="4488"/>
                  <a:pt x="23733" y="3542"/>
                </a:cubicBezTo>
                <a:cubicBezTo>
                  <a:pt x="23240" y="2705"/>
                  <a:pt x="23016" y="1749"/>
                  <a:pt x="22076" y="1227"/>
                </a:cubicBezTo>
                <a:cubicBezTo>
                  <a:pt x="21628" y="970"/>
                  <a:pt x="21118" y="861"/>
                  <a:pt x="20604" y="861"/>
                </a:cubicBezTo>
                <a:cubicBezTo>
                  <a:pt x="20073" y="861"/>
                  <a:pt x="19537" y="977"/>
                  <a:pt x="19058" y="1167"/>
                </a:cubicBezTo>
                <a:cubicBezTo>
                  <a:pt x="17551" y="1770"/>
                  <a:pt x="15459" y="4271"/>
                  <a:pt x="13593" y="4271"/>
                </a:cubicBezTo>
                <a:cubicBezTo>
                  <a:pt x="13055" y="4271"/>
                  <a:pt x="12535" y="4063"/>
                  <a:pt x="12054" y="3542"/>
                </a:cubicBezTo>
                <a:cubicBezTo>
                  <a:pt x="11337" y="2780"/>
                  <a:pt x="11008" y="1719"/>
                  <a:pt x="10112" y="1092"/>
                </a:cubicBezTo>
                <a:cubicBezTo>
                  <a:pt x="9688" y="802"/>
                  <a:pt x="9227" y="676"/>
                  <a:pt x="8759" y="676"/>
                </a:cubicBezTo>
                <a:cubicBezTo>
                  <a:pt x="8239" y="676"/>
                  <a:pt x="7710" y="833"/>
                  <a:pt x="7214" y="1092"/>
                </a:cubicBezTo>
                <a:cubicBezTo>
                  <a:pt x="6049" y="1734"/>
                  <a:pt x="5332" y="2870"/>
                  <a:pt x="4302" y="3676"/>
                </a:cubicBezTo>
                <a:cubicBezTo>
                  <a:pt x="3836" y="4041"/>
                  <a:pt x="3205" y="4433"/>
                  <a:pt x="2590" y="4433"/>
                </a:cubicBezTo>
                <a:cubicBezTo>
                  <a:pt x="2299" y="4433"/>
                  <a:pt x="2012" y="4345"/>
                  <a:pt x="1748" y="4124"/>
                </a:cubicBezTo>
                <a:cubicBezTo>
                  <a:pt x="1165" y="3631"/>
                  <a:pt x="1091" y="2720"/>
                  <a:pt x="1031" y="2033"/>
                </a:cubicBezTo>
                <a:cubicBezTo>
                  <a:pt x="1009" y="1705"/>
                  <a:pt x="743" y="1540"/>
                  <a:pt x="491" y="1540"/>
                </a:cubicBezTo>
                <a:cubicBezTo>
                  <a:pt x="239" y="1540"/>
                  <a:pt x="0" y="1705"/>
                  <a:pt x="30" y="2033"/>
                </a:cubicBezTo>
                <a:cubicBezTo>
                  <a:pt x="167" y="3715"/>
                  <a:pt x="959" y="5449"/>
                  <a:pt x="2596" y="5449"/>
                </a:cubicBezTo>
                <a:cubicBezTo>
                  <a:pt x="2922" y="5449"/>
                  <a:pt x="3281" y="5380"/>
                  <a:pt x="3675" y="5229"/>
                </a:cubicBezTo>
                <a:cubicBezTo>
                  <a:pt x="5208" y="4623"/>
                  <a:pt x="7030" y="1756"/>
                  <a:pt x="8732" y="1756"/>
                </a:cubicBezTo>
                <a:cubicBezTo>
                  <a:pt x="9252" y="1756"/>
                  <a:pt x="9760" y="2024"/>
                  <a:pt x="10246" y="2705"/>
                </a:cubicBezTo>
                <a:cubicBezTo>
                  <a:pt x="10784" y="3452"/>
                  <a:pt x="11187" y="4333"/>
                  <a:pt x="12009" y="4826"/>
                </a:cubicBezTo>
                <a:cubicBezTo>
                  <a:pt x="12487" y="5120"/>
                  <a:pt x="13020" y="5244"/>
                  <a:pt x="13559" y="5244"/>
                </a:cubicBezTo>
                <a:cubicBezTo>
                  <a:pt x="14113" y="5244"/>
                  <a:pt x="14675" y="5113"/>
                  <a:pt x="15190" y="4901"/>
                </a:cubicBezTo>
                <a:cubicBezTo>
                  <a:pt x="16680" y="4290"/>
                  <a:pt x="18869" y="1880"/>
                  <a:pt x="20638" y="1880"/>
                </a:cubicBezTo>
                <a:cubicBezTo>
                  <a:pt x="21335" y="1880"/>
                  <a:pt x="21966" y="2254"/>
                  <a:pt x="22464" y="3258"/>
                </a:cubicBezTo>
                <a:cubicBezTo>
                  <a:pt x="22972" y="4288"/>
                  <a:pt x="23479" y="5110"/>
                  <a:pt x="24555" y="5618"/>
                </a:cubicBezTo>
                <a:cubicBezTo>
                  <a:pt x="25114" y="5863"/>
                  <a:pt x="25704" y="5978"/>
                  <a:pt x="26296" y="5978"/>
                </a:cubicBezTo>
                <a:cubicBezTo>
                  <a:pt x="26858" y="5978"/>
                  <a:pt x="27422" y="5874"/>
                  <a:pt x="27960" y="5677"/>
                </a:cubicBezTo>
                <a:cubicBezTo>
                  <a:pt x="29110" y="5244"/>
                  <a:pt x="29932" y="4438"/>
                  <a:pt x="30738" y="3542"/>
                </a:cubicBezTo>
                <a:cubicBezTo>
                  <a:pt x="31500" y="2697"/>
                  <a:pt x="32444" y="2012"/>
                  <a:pt x="33478" y="2012"/>
                </a:cubicBezTo>
                <a:cubicBezTo>
                  <a:pt x="33925" y="2012"/>
                  <a:pt x="34388" y="2139"/>
                  <a:pt x="34861" y="2436"/>
                </a:cubicBezTo>
                <a:cubicBezTo>
                  <a:pt x="36239" y="3286"/>
                  <a:pt x="37343" y="5899"/>
                  <a:pt x="39110" y="5899"/>
                </a:cubicBezTo>
                <a:cubicBezTo>
                  <a:pt x="39487" y="5899"/>
                  <a:pt x="39895" y="5780"/>
                  <a:pt x="40342" y="5498"/>
                </a:cubicBezTo>
                <a:cubicBezTo>
                  <a:pt x="41965" y="4487"/>
                  <a:pt x="42735" y="999"/>
                  <a:pt x="44943" y="999"/>
                </a:cubicBezTo>
                <a:cubicBezTo>
                  <a:pt x="45213" y="999"/>
                  <a:pt x="45505" y="1051"/>
                  <a:pt x="45823" y="1167"/>
                </a:cubicBezTo>
                <a:cubicBezTo>
                  <a:pt x="47914" y="1944"/>
                  <a:pt x="48572" y="4677"/>
                  <a:pt x="50603" y="5618"/>
                </a:cubicBezTo>
                <a:cubicBezTo>
                  <a:pt x="51141" y="5859"/>
                  <a:pt x="51667" y="5964"/>
                  <a:pt x="52177" y="5964"/>
                </a:cubicBezTo>
                <a:cubicBezTo>
                  <a:pt x="54259" y="5964"/>
                  <a:pt x="56082" y="4205"/>
                  <a:pt x="57414" y="2705"/>
                </a:cubicBezTo>
                <a:cubicBezTo>
                  <a:pt x="57746" y="2304"/>
                  <a:pt x="57393" y="1780"/>
                  <a:pt x="57021" y="1780"/>
                </a:cubicBezTo>
                <a:cubicBezTo>
                  <a:pt x="56909" y="1780"/>
                  <a:pt x="56794" y="1829"/>
                  <a:pt x="56697" y="1944"/>
                </a:cubicBezTo>
                <a:cubicBezTo>
                  <a:pt x="55477" y="3299"/>
                  <a:pt x="53828" y="4858"/>
                  <a:pt x="52125" y="4858"/>
                </a:cubicBezTo>
                <a:cubicBezTo>
                  <a:pt x="51388" y="4858"/>
                  <a:pt x="50642" y="4566"/>
                  <a:pt x="49916" y="3840"/>
                </a:cubicBezTo>
                <a:cubicBezTo>
                  <a:pt x="48721" y="2645"/>
                  <a:pt x="47914" y="913"/>
                  <a:pt x="46286" y="241"/>
                </a:cubicBezTo>
                <a:cubicBezTo>
                  <a:pt x="45889" y="75"/>
                  <a:pt x="45499" y="1"/>
                  <a:pt x="451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3" name="Google Shape;883;p43"/>
          <p:cNvGrpSpPr/>
          <p:nvPr/>
        </p:nvGrpSpPr>
        <p:grpSpPr>
          <a:xfrm rot="-1564537">
            <a:off x="6805117" y="3999161"/>
            <a:ext cx="495770" cy="567380"/>
            <a:chOff x="1244250" y="1474325"/>
            <a:chExt cx="1183700" cy="1354675"/>
          </a:xfrm>
        </p:grpSpPr>
        <p:sp>
          <p:nvSpPr>
            <p:cNvPr id="884" name="Google Shape;884;p43"/>
            <p:cNvSpPr/>
            <p:nvPr/>
          </p:nvSpPr>
          <p:spPr>
            <a:xfrm>
              <a:off x="1244250" y="1474325"/>
              <a:ext cx="1183700" cy="1354675"/>
            </a:xfrm>
            <a:custGeom>
              <a:avLst/>
              <a:gdLst/>
              <a:ahLst/>
              <a:cxnLst/>
              <a:rect l="l" t="t" r="r" b="b"/>
              <a:pathLst>
                <a:path w="47348" h="54187" extrusionOk="0">
                  <a:moveTo>
                    <a:pt x="15081" y="4209"/>
                  </a:moveTo>
                  <a:cubicBezTo>
                    <a:pt x="15169" y="4472"/>
                    <a:pt x="15344" y="4560"/>
                    <a:pt x="15432" y="4735"/>
                  </a:cubicBezTo>
                  <a:cubicBezTo>
                    <a:pt x="15432" y="4647"/>
                    <a:pt x="15344" y="4647"/>
                    <a:pt x="15344" y="4560"/>
                  </a:cubicBezTo>
                  <a:lnTo>
                    <a:pt x="15344" y="4560"/>
                  </a:lnTo>
                  <a:cubicBezTo>
                    <a:pt x="15607" y="4910"/>
                    <a:pt x="15870" y="5349"/>
                    <a:pt x="16221" y="5787"/>
                  </a:cubicBezTo>
                  <a:cubicBezTo>
                    <a:pt x="16659" y="6313"/>
                    <a:pt x="16923" y="6927"/>
                    <a:pt x="17361" y="7541"/>
                  </a:cubicBezTo>
                  <a:cubicBezTo>
                    <a:pt x="17799" y="8067"/>
                    <a:pt x="18238" y="8681"/>
                    <a:pt x="18676" y="9382"/>
                  </a:cubicBezTo>
                  <a:cubicBezTo>
                    <a:pt x="19553" y="10697"/>
                    <a:pt x="20430" y="11925"/>
                    <a:pt x="21307" y="13240"/>
                  </a:cubicBezTo>
                  <a:cubicBezTo>
                    <a:pt x="21920" y="13941"/>
                    <a:pt x="22359" y="14643"/>
                    <a:pt x="22797" y="15432"/>
                  </a:cubicBezTo>
                  <a:cubicBezTo>
                    <a:pt x="23323" y="16133"/>
                    <a:pt x="23849" y="17010"/>
                    <a:pt x="24375" y="17887"/>
                  </a:cubicBezTo>
                  <a:cubicBezTo>
                    <a:pt x="24989" y="18764"/>
                    <a:pt x="25515" y="19553"/>
                    <a:pt x="26041" y="20342"/>
                  </a:cubicBezTo>
                  <a:cubicBezTo>
                    <a:pt x="26567" y="21131"/>
                    <a:pt x="27181" y="22008"/>
                    <a:pt x="27707" y="22709"/>
                  </a:cubicBezTo>
                  <a:cubicBezTo>
                    <a:pt x="28058" y="23148"/>
                    <a:pt x="28233" y="23586"/>
                    <a:pt x="28584" y="24025"/>
                  </a:cubicBezTo>
                  <a:cubicBezTo>
                    <a:pt x="28672" y="24288"/>
                    <a:pt x="28935" y="24463"/>
                    <a:pt x="29022" y="24726"/>
                  </a:cubicBezTo>
                  <a:cubicBezTo>
                    <a:pt x="29812" y="25954"/>
                    <a:pt x="30513" y="27093"/>
                    <a:pt x="31302" y="28233"/>
                  </a:cubicBezTo>
                  <a:cubicBezTo>
                    <a:pt x="32091" y="29285"/>
                    <a:pt x="32705" y="30338"/>
                    <a:pt x="33494" y="31390"/>
                  </a:cubicBezTo>
                  <a:cubicBezTo>
                    <a:pt x="34196" y="32530"/>
                    <a:pt x="34722" y="33494"/>
                    <a:pt x="35335" y="34459"/>
                  </a:cubicBezTo>
                  <a:cubicBezTo>
                    <a:pt x="36037" y="35598"/>
                    <a:pt x="36826" y="36651"/>
                    <a:pt x="37440" y="37615"/>
                  </a:cubicBezTo>
                  <a:cubicBezTo>
                    <a:pt x="38141" y="38492"/>
                    <a:pt x="38755" y="39544"/>
                    <a:pt x="39456" y="40509"/>
                  </a:cubicBezTo>
                  <a:cubicBezTo>
                    <a:pt x="39895" y="41298"/>
                    <a:pt x="40333" y="41911"/>
                    <a:pt x="40772" y="42701"/>
                  </a:cubicBezTo>
                  <a:cubicBezTo>
                    <a:pt x="41035" y="43139"/>
                    <a:pt x="41298" y="43490"/>
                    <a:pt x="41473" y="43928"/>
                  </a:cubicBezTo>
                  <a:cubicBezTo>
                    <a:pt x="41736" y="44191"/>
                    <a:pt x="41911" y="44630"/>
                    <a:pt x="42174" y="45068"/>
                  </a:cubicBezTo>
                  <a:lnTo>
                    <a:pt x="43490" y="47435"/>
                  </a:lnTo>
                  <a:cubicBezTo>
                    <a:pt x="43665" y="47698"/>
                    <a:pt x="43840" y="48137"/>
                    <a:pt x="44016" y="48487"/>
                  </a:cubicBezTo>
                  <a:cubicBezTo>
                    <a:pt x="44191" y="48838"/>
                    <a:pt x="44366" y="49277"/>
                    <a:pt x="44454" y="49627"/>
                  </a:cubicBezTo>
                  <a:cubicBezTo>
                    <a:pt x="44630" y="49890"/>
                    <a:pt x="44717" y="50241"/>
                    <a:pt x="44717" y="50679"/>
                  </a:cubicBezTo>
                  <a:lnTo>
                    <a:pt x="44717" y="51206"/>
                  </a:lnTo>
                  <a:cubicBezTo>
                    <a:pt x="44630" y="51206"/>
                    <a:pt x="44630" y="51381"/>
                    <a:pt x="44542" y="51381"/>
                  </a:cubicBezTo>
                  <a:cubicBezTo>
                    <a:pt x="44279" y="51381"/>
                    <a:pt x="43928" y="51206"/>
                    <a:pt x="43577" y="51118"/>
                  </a:cubicBezTo>
                  <a:cubicBezTo>
                    <a:pt x="43402" y="51118"/>
                    <a:pt x="43227" y="51030"/>
                    <a:pt x="43051" y="51030"/>
                  </a:cubicBezTo>
                  <a:cubicBezTo>
                    <a:pt x="42788" y="51030"/>
                    <a:pt x="42613" y="50942"/>
                    <a:pt x="42350" y="50942"/>
                  </a:cubicBezTo>
                  <a:lnTo>
                    <a:pt x="42262" y="50942"/>
                  </a:lnTo>
                  <a:lnTo>
                    <a:pt x="42613" y="49627"/>
                  </a:lnTo>
                  <a:cubicBezTo>
                    <a:pt x="42613" y="49277"/>
                    <a:pt x="42613" y="48926"/>
                    <a:pt x="42525" y="48575"/>
                  </a:cubicBezTo>
                  <a:cubicBezTo>
                    <a:pt x="42350" y="48400"/>
                    <a:pt x="42262" y="48312"/>
                    <a:pt x="42174" y="48137"/>
                  </a:cubicBezTo>
                  <a:cubicBezTo>
                    <a:pt x="42087" y="48049"/>
                    <a:pt x="41911" y="47961"/>
                    <a:pt x="41736" y="47961"/>
                  </a:cubicBezTo>
                  <a:cubicBezTo>
                    <a:pt x="41596" y="47909"/>
                    <a:pt x="41455" y="47884"/>
                    <a:pt x="41319" y="47884"/>
                  </a:cubicBezTo>
                  <a:cubicBezTo>
                    <a:pt x="40772" y="47884"/>
                    <a:pt x="40281" y="48277"/>
                    <a:pt x="40070" y="48838"/>
                  </a:cubicBezTo>
                  <a:cubicBezTo>
                    <a:pt x="39982" y="49277"/>
                    <a:pt x="39895" y="49803"/>
                    <a:pt x="39719" y="50241"/>
                  </a:cubicBezTo>
                  <a:cubicBezTo>
                    <a:pt x="39544" y="50241"/>
                    <a:pt x="39456" y="50153"/>
                    <a:pt x="39193" y="50153"/>
                  </a:cubicBezTo>
                  <a:cubicBezTo>
                    <a:pt x="38843" y="50066"/>
                    <a:pt x="38404" y="50066"/>
                    <a:pt x="37966" y="49890"/>
                  </a:cubicBezTo>
                  <a:cubicBezTo>
                    <a:pt x="38229" y="49189"/>
                    <a:pt x="38317" y="48400"/>
                    <a:pt x="38404" y="47523"/>
                  </a:cubicBezTo>
                  <a:cubicBezTo>
                    <a:pt x="38404" y="47172"/>
                    <a:pt x="38317" y="46734"/>
                    <a:pt x="38141" y="46558"/>
                  </a:cubicBezTo>
                  <a:lnTo>
                    <a:pt x="37966" y="46383"/>
                  </a:lnTo>
                  <a:cubicBezTo>
                    <a:pt x="37790" y="46208"/>
                    <a:pt x="37527" y="46120"/>
                    <a:pt x="37264" y="46120"/>
                  </a:cubicBezTo>
                  <a:cubicBezTo>
                    <a:pt x="36826" y="46120"/>
                    <a:pt x="36475" y="46208"/>
                    <a:pt x="36212" y="46383"/>
                  </a:cubicBezTo>
                  <a:cubicBezTo>
                    <a:pt x="35949" y="46646"/>
                    <a:pt x="35774" y="46997"/>
                    <a:pt x="35774" y="47260"/>
                  </a:cubicBezTo>
                  <a:cubicBezTo>
                    <a:pt x="35774" y="47874"/>
                    <a:pt x="35686" y="48312"/>
                    <a:pt x="35598" y="48838"/>
                  </a:cubicBezTo>
                  <a:cubicBezTo>
                    <a:pt x="35598" y="49014"/>
                    <a:pt x="35511" y="49189"/>
                    <a:pt x="35511" y="49364"/>
                  </a:cubicBezTo>
                  <a:cubicBezTo>
                    <a:pt x="35072" y="49277"/>
                    <a:pt x="34722" y="49277"/>
                    <a:pt x="34283" y="49189"/>
                  </a:cubicBezTo>
                  <a:cubicBezTo>
                    <a:pt x="33757" y="49014"/>
                    <a:pt x="33319" y="48926"/>
                    <a:pt x="32705" y="48838"/>
                  </a:cubicBezTo>
                  <a:lnTo>
                    <a:pt x="32530" y="48838"/>
                  </a:lnTo>
                  <a:cubicBezTo>
                    <a:pt x="32617" y="48750"/>
                    <a:pt x="32617" y="48575"/>
                    <a:pt x="32705" y="48487"/>
                  </a:cubicBezTo>
                  <a:cubicBezTo>
                    <a:pt x="32968" y="47961"/>
                    <a:pt x="33406" y="47523"/>
                    <a:pt x="33757" y="47085"/>
                  </a:cubicBezTo>
                  <a:cubicBezTo>
                    <a:pt x="34196" y="46558"/>
                    <a:pt x="33933" y="45769"/>
                    <a:pt x="33494" y="45331"/>
                  </a:cubicBezTo>
                  <a:lnTo>
                    <a:pt x="33406" y="45243"/>
                  </a:lnTo>
                  <a:cubicBezTo>
                    <a:pt x="33143" y="45046"/>
                    <a:pt x="32880" y="44947"/>
                    <a:pt x="32654" y="44947"/>
                  </a:cubicBezTo>
                  <a:cubicBezTo>
                    <a:pt x="32579" y="44947"/>
                    <a:pt x="32508" y="44958"/>
                    <a:pt x="32442" y="44980"/>
                  </a:cubicBezTo>
                  <a:cubicBezTo>
                    <a:pt x="32004" y="45068"/>
                    <a:pt x="31741" y="45243"/>
                    <a:pt x="31565" y="45506"/>
                  </a:cubicBezTo>
                  <a:cubicBezTo>
                    <a:pt x="31214" y="45945"/>
                    <a:pt x="30864" y="46295"/>
                    <a:pt x="30688" y="46734"/>
                  </a:cubicBezTo>
                  <a:cubicBezTo>
                    <a:pt x="30338" y="47172"/>
                    <a:pt x="30250" y="47611"/>
                    <a:pt x="29987" y="48049"/>
                  </a:cubicBezTo>
                  <a:cubicBezTo>
                    <a:pt x="29987" y="48137"/>
                    <a:pt x="29899" y="48137"/>
                    <a:pt x="29899" y="48312"/>
                  </a:cubicBezTo>
                  <a:cubicBezTo>
                    <a:pt x="29636" y="48137"/>
                    <a:pt x="29373" y="48137"/>
                    <a:pt x="29110" y="48049"/>
                  </a:cubicBezTo>
                  <a:cubicBezTo>
                    <a:pt x="28496" y="47961"/>
                    <a:pt x="27883" y="47874"/>
                    <a:pt x="27356" y="47611"/>
                  </a:cubicBezTo>
                  <a:cubicBezTo>
                    <a:pt x="27444" y="47435"/>
                    <a:pt x="27444" y="47172"/>
                    <a:pt x="27620" y="46997"/>
                  </a:cubicBezTo>
                  <a:cubicBezTo>
                    <a:pt x="27707" y="46383"/>
                    <a:pt x="27883" y="45945"/>
                    <a:pt x="28058" y="45419"/>
                  </a:cubicBezTo>
                  <a:cubicBezTo>
                    <a:pt x="28233" y="44893"/>
                    <a:pt x="28058" y="44366"/>
                    <a:pt x="27707" y="44016"/>
                  </a:cubicBezTo>
                  <a:cubicBezTo>
                    <a:pt x="27620" y="43928"/>
                    <a:pt x="27444" y="43928"/>
                    <a:pt x="27269" y="43753"/>
                  </a:cubicBezTo>
                  <a:cubicBezTo>
                    <a:pt x="27163" y="43726"/>
                    <a:pt x="27057" y="43714"/>
                    <a:pt x="26953" y="43714"/>
                  </a:cubicBezTo>
                  <a:cubicBezTo>
                    <a:pt x="26366" y="43714"/>
                    <a:pt x="25826" y="44108"/>
                    <a:pt x="25603" y="44630"/>
                  </a:cubicBezTo>
                  <a:cubicBezTo>
                    <a:pt x="25515" y="45243"/>
                    <a:pt x="25252" y="45682"/>
                    <a:pt x="25164" y="46208"/>
                  </a:cubicBezTo>
                  <a:cubicBezTo>
                    <a:pt x="25077" y="46383"/>
                    <a:pt x="25077" y="46734"/>
                    <a:pt x="24989" y="46997"/>
                  </a:cubicBezTo>
                  <a:cubicBezTo>
                    <a:pt x="24375" y="46734"/>
                    <a:pt x="23937" y="46646"/>
                    <a:pt x="23411" y="46558"/>
                  </a:cubicBezTo>
                  <a:cubicBezTo>
                    <a:pt x="22797" y="46383"/>
                    <a:pt x="22096" y="46208"/>
                    <a:pt x="21482" y="46120"/>
                  </a:cubicBezTo>
                  <a:cubicBezTo>
                    <a:pt x="21657" y="45682"/>
                    <a:pt x="22008" y="45243"/>
                    <a:pt x="22183" y="44805"/>
                  </a:cubicBezTo>
                  <a:cubicBezTo>
                    <a:pt x="22446" y="44454"/>
                    <a:pt x="22534" y="44103"/>
                    <a:pt x="22446" y="43753"/>
                  </a:cubicBezTo>
                  <a:cubicBezTo>
                    <a:pt x="22359" y="43490"/>
                    <a:pt x="22183" y="43227"/>
                    <a:pt x="22008" y="43051"/>
                  </a:cubicBezTo>
                  <a:cubicBezTo>
                    <a:pt x="22008" y="43051"/>
                    <a:pt x="22008" y="42876"/>
                    <a:pt x="21920" y="42876"/>
                  </a:cubicBezTo>
                  <a:cubicBezTo>
                    <a:pt x="21664" y="42748"/>
                    <a:pt x="21407" y="42666"/>
                    <a:pt x="21150" y="42666"/>
                  </a:cubicBezTo>
                  <a:cubicBezTo>
                    <a:pt x="21056" y="42666"/>
                    <a:pt x="20962" y="42677"/>
                    <a:pt x="20868" y="42701"/>
                  </a:cubicBezTo>
                  <a:cubicBezTo>
                    <a:pt x="20605" y="42701"/>
                    <a:pt x="20167" y="42876"/>
                    <a:pt x="19991" y="43227"/>
                  </a:cubicBezTo>
                  <a:cubicBezTo>
                    <a:pt x="19816" y="43577"/>
                    <a:pt x="19553" y="44016"/>
                    <a:pt x="19378" y="44454"/>
                  </a:cubicBezTo>
                  <a:cubicBezTo>
                    <a:pt x="19290" y="44805"/>
                    <a:pt x="19027" y="44980"/>
                    <a:pt x="18939" y="45331"/>
                  </a:cubicBezTo>
                  <a:lnTo>
                    <a:pt x="17624" y="44980"/>
                  </a:lnTo>
                  <a:cubicBezTo>
                    <a:pt x="17361" y="44893"/>
                    <a:pt x="17098" y="44893"/>
                    <a:pt x="16835" y="44805"/>
                  </a:cubicBezTo>
                  <a:lnTo>
                    <a:pt x="16835" y="44630"/>
                  </a:lnTo>
                  <a:cubicBezTo>
                    <a:pt x="17186" y="44103"/>
                    <a:pt x="17361" y="43490"/>
                    <a:pt x="17712" y="42876"/>
                  </a:cubicBezTo>
                  <a:cubicBezTo>
                    <a:pt x="17799" y="42613"/>
                    <a:pt x="17712" y="42262"/>
                    <a:pt x="17624" y="41911"/>
                  </a:cubicBezTo>
                  <a:cubicBezTo>
                    <a:pt x="17536" y="41736"/>
                    <a:pt x="17361" y="41561"/>
                    <a:pt x="17273" y="41473"/>
                  </a:cubicBezTo>
                  <a:cubicBezTo>
                    <a:pt x="17186" y="41298"/>
                    <a:pt x="17098" y="41298"/>
                    <a:pt x="16835" y="41122"/>
                  </a:cubicBezTo>
                  <a:cubicBezTo>
                    <a:pt x="16741" y="41099"/>
                    <a:pt x="16653" y="41088"/>
                    <a:pt x="16568" y="41088"/>
                  </a:cubicBezTo>
                  <a:cubicBezTo>
                    <a:pt x="16337" y="41088"/>
                    <a:pt x="16127" y="41169"/>
                    <a:pt x="15870" y="41298"/>
                  </a:cubicBezTo>
                  <a:cubicBezTo>
                    <a:pt x="15783" y="41385"/>
                    <a:pt x="15607" y="41385"/>
                    <a:pt x="15520" y="41473"/>
                  </a:cubicBezTo>
                  <a:cubicBezTo>
                    <a:pt x="15344" y="41561"/>
                    <a:pt x="15169" y="41824"/>
                    <a:pt x="15081" y="41999"/>
                  </a:cubicBezTo>
                  <a:cubicBezTo>
                    <a:pt x="14906" y="42350"/>
                    <a:pt x="14731" y="42788"/>
                    <a:pt x="14555" y="43139"/>
                  </a:cubicBezTo>
                  <a:cubicBezTo>
                    <a:pt x="14292" y="43490"/>
                    <a:pt x="14204" y="43665"/>
                    <a:pt x="14117" y="44016"/>
                  </a:cubicBezTo>
                  <a:cubicBezTo>
                    <a:pt x="13591" y="43928"/>
                    <a:pt x="12889" y="43665"/>
                    <a:pt x="12275" y="43577"/>
                  </a:cubicBezTo>
                  <a:cubicBezTo>
                    <a:pt x="12275" y="43490"/>
                    <a:pt x="12100" y="43490"/>
                    <a:pt x="12012" y="43490"/>
                  </a:cubicBezTo>
                  <a:cubicBezTo>
                    <a:pt x="12363" y="42876"/>
                    <a:pt x="12539" y="42438"/>
                    <a:pt x="12802" y="41999"/>
                  </a:cubicBezTo>
                  <a:cubicBezTo>
                    <a:pt x="12802" y="41911"/>
                    <a:pt x="12802" y="41824"/>
                    <a:pt x="12889" y="41736"/>
                  </a:cubicBezTo>
                  <a:lnTo>
                    <a:pt x="12889" y="41035"/>
                  </a:lnTo>
                  <a:cubicBezTo>
                    <a:pt x="12802" y="40684"/>
                    <a:pt x="12714" y="40509"/>
                    <a:pt x="12451" y="40245"/>
                  </a:cubicBezTo>
                  <a:lnTo>
                    <a:pt x="12363" y="40158"/>
                  </a:lnTo>
                  <a:cubicBezTo>
                    <a:pt x="12115" y="40034"/>
                    <a:pt x="11867" y="39910"/>
                    <a:pt x="11650" y="39910"/>
                  </a:cubicBezTo>
                  <a:cubicBezTo>
                    <a:pt x="11560" y="39910"/>
                    <a:pt x="11476" y="39931"/>
                    <a:pt x="11399" y="39982"/>
                  </a:cubicBezTo>
                  <a:cubicBezTo>
                    <a:pt x="11048" y="39982"/>
                    <a:pt x="10610" y="40158"/>
                    <a:pt x="10522" y="40509"/>
                  </a:cubicBezTo>
                  <a:cubicBezTo>
                    <a:pt x="10259" y="40859"/>
                    <a:pt x="10171" y="41298"/>
                    <a:pt x="9908" y="41561"/>
                  </a:cubicBezTo>
                  <a:cubicBezTo>
                    <a:pt x="9820" y="41911"/>
                    <a:pt x="9645" y="42262"/>
                    <a:pt x="9382" y="42701"/>
                  </a:cubicBezTo>
                  <a:cubicBezTo>
                    <a:pt x="9294" y="42613"/>
                    <a:pt x="9207" y="42613"/>
                    <a:pt x="9031" y="42613"/>
                  </a:cubicBezTo>
                  <a:cubicBezTo>
                    <a:pt x="8418" y="42438"/>
                    <a:pt x="7716" y="42262"/>
                    <a:pt x="7190" y="42174"/>
                  </a:cubicBezTo>
                  <a:lnTo>
                    <a:pt x="7190" y="41911"/>
                  </a:lnTo>
                  <a:cubicBezTo>
                    <a:pt x="7453" y="41122"/>
                    <a:pt x="7628" y="40509"/>
                    <a:pt x="7979" y="39719"/>
                  </a:cubicBezTo>
                  <a:cubicBezTo>
                    <a:pt x="8242" y="39193"/>
                    <a:pt x="7979" y="38667"/>
                    <a:pt x="7628" y="38317"/>
                  </a:cubicBezTo>
                  <a:cubicBezTo>
                    <a:pt x="7541" y="38229"/>
                    <a:pt x="7453" y="38053"/>
                    <a:pt x="7190" y="38053"/>
                  </a:cubicBezTo>
                  <a:cubicBezTo>
                    <a:pt x="7120" y="38030"/>
                    <a:pt x="7043" y="38019"/>
                    <a:pt x="6961" y="38019"/>
                  </a:cubicBezTo>
                  <a:cubicBezTo>
                    <a:pt x="6739" y="38019"/>
                    <a:pt x="6482" y="38100"/>
                    <a:pt x="6226" y="38229"/>
                  </a:cubicBezTo>
                  <a:cubicBezTo>
                    <a:pt x="5875" y="38317"/>
                    <a:pt x="5699" y="38667"/>
                    <a:pt x="5612" y="38930"/>
                  </a:cubicBezTo>
                  <a:cubicBezTo>
                    <a:pt x="5349" y="39369"/>
                    <a:pt x="5173" y="39807"/>
                    <a:pt x="4998" y="40421"/>
                  </a:cubicBezTo>
                  <a:cubicBezTo>
                    <a:pt x="4910" y="40684"/>
                    <a:pt x="4910" y="41122"/>
                    <a:pt x="4823" y="41473"/>
                  </a:cubicBezTo>
                  <a:lnTo>
                    <a:pt x="4647" y="41473"/>
                  </a:lnTo>
                  <a:lnTo>
                    <a:pt x="3332" y="41122"/>
                  </a:lnTo>
                  <a:cubicBezTo>
                    <a:pt x="3244" y="41122"/>
                    <a:pt x="3244" y="41035"/>
                    <a:pt x="3157" y="41035"/>
                  </a:cubicBezTo>
                  <a:lnTo>
                    <a:pt x="2806" y="40684"/>
                  </a:lnTo>
                  <a:cubicBezTo>
                    <a:pt x="2806" y="40509"/>
                    <a:pt x="2894" y="40421"/>
                    <a:pt x="2894" y="40158"/>
                  </a:cubicBezTo>
                  <a:cubicBezTo>
                    <a:pt x="2894" y="39982"/>
                    <a:pt x="3069" y="39719"/>
                    <a:pt x="3069" y="39544"/>
                  </a:cubicBezTo>
                  <a:cubicBezTo>
                    <a:pt x="3069" y="39106"/>
                    <a:pt x="3244" y="38667"/>
                    <a:pt x="3332" y="38229"/>
                  </a:cubicBezTo>
                  <a:cubicBezTo>
                    <a:pt x="3507" y="37966"/>
                    <a:pt x="3507" y="37878"/>
                    <a:pt x="3595" y="37615"/>
                  </a:cubicBezTo>
                  <a:lnTo>
                    <a:pt x="3595" y="37615"/>
                  </a:lnTo>
                  <a:cubicBezTo>
                    <a:pt x="3595" y="37790"/>
                    <a:pt x="3507" y="37878"/>
                    <a:pt x="3507" y="37966"/>
                  </a:cubicBezTo>
                  <a:cubicBezTo>
                    <a:pt x="3770" y="37177"/>
                    <a:pt x="4034" y="36475"/>
                    <a:pt x="4209" y="35598"/>
                  </a:cubicBezTo>
                  <a:lnTo>
                    <a:pt x="4910" y="33231"/>
                  </a:lnTo>
                  <a:lnTo>
                    <a:pt x="5612" y="30951"/>
                  </a:lnTo>
                  <a:lnTo>
                    <a:pt x="6226" y="28672"/>
                  </a:lnTo>
                  <a:cubicBezTo>
                    <a:pt x="6489" y="28233"/>
                    <a:pt x="6664" y="27707"/>
                    <a:pt x="6752" y="27269"/>
                  </a:cubicBezTo>
                  <a:cubicBezTo>
                    <a:pt x="6927" y="26830"/>
                    <a:pt x="7102" y="26217"/>
                    <a:pt x="7190" y="25778"/>
                  </a:cubicBezTo>
                  <a:cubicBezTo>
                    <a:pt x="7453" y="24901"/>
                    <a:pt x="7804" y="23937"/>
                    <a:pt x="8067" y="23060"/>
                  </a:cubicBezTo>
                  <a:lnTo>
                    <a:pt x="8768" y="21131"/>
                  </a:lnTo>
                  <a:cubicBezTo>
                    <a:pt x="9207" y="20079"/>
                    <a:pt x="9557" y="19202"/>
                    <a:pt x="9820" y="18238"/>
                  </a:cubicBezTo>
                  <a:cubicBezTo>
                    <a:pt x="10171" y="17361"/>
                    <a:pt x="10434" y="16484"/>
                    <a:pt x="10697" y="15607"/>
                  </a:cubicBezTo>
                  <a:cubicBezTo>
                    <a:pt x="11048" y="14643"/>
                    <a:pt x="11486" y="13766"/>
                    <a:pt x="11837" y="12802"/>
                  </a:cubicBezTo>
                  <a:cubicBezTo>
                    <a:pt x="12188" y="11662"/>
                    <a:pt x="12626" y="10610"/>
                    <a:pt x="12977" y="9470"/>
                  </a:cubicBezTo>
                  <a:cubicBezTo>
                    <a:pt x="13415" y="8418"/>
                    <a:pt x="13766" y="7365"/>
                    <a:pt x="14204" y="6313"/>
                  </a:cubicBezTo>
                  <a:cubicBezTo>
                    <a:pt x="14555" y="5612"/>
                    <a:pt x="14906" y="4910"/>
                    <a:pt x="15081" y="4209"/>
                  </a:cubicBezTo>
                  <a:close/>
                  <a:moveTo>
                    <a:pt x="14643" y="0"/>
                  </a:moveTo>
                  <a:cubicBezTo>
                    <a:pt x="14467" y="0"/>
                    <a:pt x="14204" y="0"/>
                    <a:pt x="14029" y="176"/>
                  </a:cubicBezTo>
                  <a:cubicBezTo>
                    <a:pt x="13941" y="176"/>
                    <a:pt x="13766" y="263"/>
                    <a:pt x="13678" y="351"/>
                  </a:cubicBezTo>
                  <a:cubicBezTo>
                    <a:pt x="13328" y="702"/>
                    <a:pt x="13152" y="1140"/>
                    <a:pt x="13240" y="1578"/>
                  </a:cubicBezTo>
                  <a:cubicBezTo>
                    <a:pt x="12802" y="2806"/>
                    <a:pt x="12275" y="3946"/>
                    <a:pt x="11837" y="5173"/>
                  </a:cubicBezTo>
                  <a:cubicBezTo>
                    <a:pt x="11311" y="6489"/>
                    <a:pt x="10873" y="7891"/>
                    <a:pt x="10259" y="9207"/>
                  </a:cubicBezTo>
                  <a:cubicBezTo>
                    <a:pt x="9996" y="9908"/>
                    <a:pt x="9733" y="10522"/>
                    <a:pt x="9557" y="11223"/>
                  </a:cubicBezTo>
                  <a:cubicBezTo>
                    <a:pt x="9207" y="11837"/>
                    <a:pt x="8944" y="12451"/>
                    <a:pt x="8768" y="13065"/>
                  </a:cubicBezTo>
                  <a:cubicBezTo>
                    <a:pt x="8505" y="13854"/>
                    <a:pt x="8242" y="14643"/>
                    <a:pt x="7979" y="15344"/>
                  </a:cubicBezTo>
                  <a:cubicBezTo>
                    <a:pt x="7891" y="16046"/>
                    <a:pt x="7628" y="16660"/>
                    <a:pt x="7453" y="17273"/>
                  </a:cubicBezTo>
                  <a:cubicBezTo>
                    <a:pt x="7453" y="17449"/>
                    <a:pt x="7365" y="17536"/>
                    <a:pt x="7365" y="17712"/>
                  </a:cubicBezTo>
                  <a:cubicBezTo>
                    <a:pt x="7102" y="18238"/>
                    <a:pt x="6927" y="18852"/>
                    <a:pt x="6664" y="19465"/>
                  </a:cubicBezTo>
                  <a:cubicBezTo>
                    <a:pt x="6313" y="20079"/>
                    <a:pt x="6138" y="20868"/>
                    <a:pt x="5875" y="21482"/>
                  </a:cubicBezTo>
                  <a:cubicBezTo>
                    <a:pt x="5699" y="22359"/>
                    <a:pt x="5349" y="23411"/>
                    <a:pt x="4998" y="24288"/>
                  </a:cubicBezTo>
                  <a:cubicBezTo>
                    <a:pt x="4735" y="25164"/>
                    <a:pt x="4472" y="26041"/>
                    <a:pt x="4121" y="26918"/>
                  </a:cubicBezTo>
                  <a:cubicBezTo>
                    <a:pt x="3858" y="27795"/>
                    <a:pt x="3507" y="28672"/>
                    <a:pt x="3244" y="29549"/>
                  </a:cubicBezTo>
                  <a:cubicBezTo>
                    <a:pt x="2981" y="30250"/>
                    <a:pt x="2718" y="31127"/>
                    <a:pt x="2543" y="31916"/>
                  </a:cubicBezTo>
                  <a:cubicBezTo>
                    <a:pt x="2192" y="32793"/>
                    <a:pt x="1929" y="33582"/>
                    <a:pt x="1754" y="34459"/>
                  </a:cubicBezTo>
                  <a:cubicBezTo>
                    <a:pt x="1491" y="35335"/>
                    <a:pt x="1315" y="36125"/>
                    <a:pt x="1052" y="36826"/>
                  </a:cubicBezTo>
                  <a:cubicBezTo>
                    <a:pt x="1052" y="37089"/>
                    <a:pt x="965" y="37440"/>
                    <a:pt x="877" y="37615"/>
                  </a:cubicBezTo>
                  <a:cubicBezTo>
                    <a:pt x="614" y="38053"/>
                    <a:pt x="526" y="38492"/>
                    <a:pt x="439" y="38930"/>
                  </a:cubicBezTo>
                  <a:cubicBezTo>
                    <a:pt x="351" y="39281"/>
                    <a:pt x="351" y="39719"/>
                    <a:pt x="176" y="40070"/>
                  </a:cubicBezTo>
                  <a:cubicBezTo>
                    <a:pt x="88" y="40245"/>
                    <a:pt x="0" y="40596"/>
                    <a:pt x="88" y="40947"/>
                  </a:cubicBezTo>
                  <a:cubicBezTo>
                    <a:pt x="0" y="41122"/>
                    <a:pt x="0" y="41210"/>
                    <a:pt x="0" y="41473"/>
                  </a:cubicBezTo>
                  <a:cubicBezTo>
                    <a:pt x="88" y="41561"/>
                    <a:pt x="88" y="41648"/>
                    <a:pt x="88" y="41824"/>
                  </a:cubicBezTo>
                  <a:cubicBezTo>
                    <a:pt x="88" y="41999"/>
                    <a:pt x="176" y="42262"/>
                    <a:pt x="439" y="42350"/>
                  </a:cubicBezTo>
                  <a:lnTo>
                    <a:pt x="1140" y="43139"/>
                  </a:lnTo>
                  <a:cubicBezTo>
                    <a:pt x="1403" y="43314"/>
                    <a:pt x="1754" y="43577"/>
                    <a:pt x="2017" y="43665"/>
                  </a:cubicBezTo>
                  <a:cubicBezTo>
                    <a:pt x="2718" y="44016"/>
                    <a:pt x="3332" y="44103"/>
                    <a:pt x="4034" y="44279"/>
                  </a:cubicBezTo>
                  <a:cubicBezTo>
                    <a:pt x="4472" y="44454"/>
                    <a:pt x="4998" y="44630"/>
                    <a:pt x="5524" y="44717"/>
                  </a:cubicBezTo>
                  <a:cubicBezTo>
                    <a:pt x="6226" y="44893"/>
                    <a:pt x="6839" y="45068"/>
                    <a:pt x="7541" y="45156"/>
                  </a:cubicBezTo>
                  <a:cubicBezTo>
                    <a:pt x="10259" y="45769"/>
                    <a:pt x="12889" y="46295"/>
                    <a:pt x="15520" y="47085"/>
                  </a:cubicBezTo>
                  <a:cubicBezTo>
                    <a:pt x="16046" y="47260"/>
                    <a:pt x="16747" y="47523"/>
                    <a:pt x="17273" y="47611"/>
                  </a:cubicBezTo>
                  <a:cubicBezTo>
                    <a:pt x="17975" y="47786"/>
                    <a:pt x="18501" y="47961"/>
                    <a:pt x="19115" y="48137"/>
                  </a:cubicBezTo>
                  <a:cubicBezTo>
                    <a:pt x="20430" y="48575"/>
                    <a:pt x="21745" y="48838"/>
                    <a:pt x="23060" y="49189"/>
                  </a:cubicBezTo>
                  <a:cubicBezTo>
                    <a:pt x="24375" y="49364"/>
                    <a:pt x="25691" y="49803"/>
                    <a:pt x="27006" y="50241"/>
                  </a:cubicBezTo>
                  <a:cubicBezTo>
                    <a:pt x="27620" y="50329"/>
                    <a:pt x="28233" y="50592"/>
                    <a:pt x="28935" y="50679"/>
                  </a:cubicBezTo>
                  <a:cubicBezTo>
                    <a:pt x="29548" y="50767"/>
                    <a:pt x="30162" y="51030"/>
                    <a:pt x="30776" y="51118"/>
                  </a:cubicBezTo>
                  <a:lnTo>
                    <a:pt x="32442" y="51469"/>
                  </a:lnTo>
                  <a:cubicBezTo>
                    <a:pt x="32968" y="51556"/>
                    <a:pt x="33406" y="51644"/>
                    <a:pt x="33933" y="51819"/>
                  </a:cubicBezTo>
                  <a:cubicBezTo>
                    <a:pt x="34809" y="51995"/>
                    <a:pt x="35686" y="52258"/>
                    <a:pt x="36563" y="52345"/>
                  </a:cubicBezTo>
                  <a:cubicBezTo>
                    <a:pt x="37352" y="52433"/>
                    <a:pt x="38053" y="52696"/>
                    <a:pt x="38755" y="52784"/>
                  </a:cubicBezTo>
                  <a:lnTo>
                    <a:pt x="39018" y="52784"/>
                  </a:lnTo>
                  <a:cubicBezTo>
                    <a:pt x="39193" y="53134"/>
                    <a:pt x="39544" y="53134"/>
                    <a:pt x="39895" y="53222"/>
                  </a:cubicBezTo>
                  <a:cubicBezTo>
                    <a:pt x="40333" y="53310"/>
                    <a:pt x="40684" y="53310"/>
                    <a:pt x="41122" y="53398"/>
                  </a:cubicBezTo>
                  <a:cubicBezTo>
                    <a:pt x="41298" y="53398"/>
                    <a:pt x="41385" y="53573"/>
                    <a:pt x="41648" y="53573"/>
                  </a:cubicBezTo>
                  <a:cubicBezTo>
                    <a:pt x="41824" y="53573"/>
                    <a:pt x="42174" y="53661"/>
                    <a:pt x="42437" y="53661"/>
                  </a:cubicBezTo>
                  <a:cubicBezTo>
                    <a:pt x="42613" y="53748"/>
                    <a:pt x="42964" y="53748"/>
                    <a:pt x="43139" y="53836"/>
                  </a:cubicBezTo>
                  <a:lnTo>
                    <a:pt x="44454" y="54187"/>
                  </a:lnTo>
                  <a:cubicBezTo>
                    <a:pt x="44893" y="54187"/>
                    <a:pt x="45331" y="54187"/>
                    <a:pt x="45682" y="54011"/>
                  </a:cubicBezTo>
                  <a:cubicBezTo>
                    <a:pt x="46120" y="53748"/>
                    <a:pt x="46383" y="53573"/>
                    <a:pt x="46558" y="53222"/>
                  </a:cubicBezTo>
                  <a:cubicBezTo>
                    <a:pt x="46646" y="53134"/>
                    <a:pt x="46646" y="52959"/>
                    <a:pt x="46822" y="52871"/>
                  </a:cubicBezTo>
                  <a:cubicBezTo>
                    <a:pt x="46909" y="52521"/>
                    <a:pt x="46997" y="52345"/>
                    <a:pt x="47085" y="51995"/>
                  </a:cubicBezTo>
                  <a:cubicBezTo>
                    <a:pt x="47260" y="51644"/>
                    <a:pt x="47260" y="51469"/>
                    <a:pt x="47260" y="51118"/>
                  </a:cubicBezTo>
                  <a:cubicBezTo>
                    <a:pt x="47348" y="49890"/>
                    <a:pt x="46997" y="48750"/>
                    <a:pt x="46471" y="47611"/>
                  </a:cubicBezTo>
                  <a:cubicBezTo>
                    <a:pt x="46208" y="46997"/>
                    <a:pt x="46032" y="46383"/>
                    <a:pt x="45945" y="45857"/>
                  </a:cubicBezTo>
                  <a:cubicBezTo>
                    <a:pt x="45682" y="45331"/>
                    <a:pt x="45331" y="44717"/>
                    <a:pt x="45068" y="44191"/>
                  </a:cubicBezTo>
                  <a:cubicBezTo>
                    <a:pt x="44717" y="43577"/>
                    <a:pt x="44279" y="42876"/>
                    <a:pt x="43928" y="42262"/>
                  </a:cubicBezTo>
                  <a:cubicBezTo>
                    <a:pt x="43490" y="41648"/>
                    <a:pt x="43139" y="41035"/>
                    <a:pt x="42876" y="40509"/>
                  </a:cubicBezTo>
                  <a:cubicBezTo>
                    <a:pt x="42087" y="39193"/>
                    <a:pt x="41298" y="37966"/>
                    <a:pt x="40421" y="36738"/>
                  </a:cubicBezTo>
                  <a:lnTo>
                    <a:pt x="38492" y="33757"/>
                  </a:lnTo>
                  <a:cubicBezTo>
                    <a:pt x="37352" y="32091"/>
                    <a:pt x="36388" y="30250"/>
                    <a:pt x="35160" y="28496"/>
                  </a:cubicBezTo>
                  <a:cubicBezTo>
                    <a:pt x="33933" y="26918"/>
                    <a:pt x="32793" y="25164"/>
                    <a:pt x="31653" y="23499"/>
                  </a:cubicBezTo>
                  <a:cubicBezTo>
                    <a:pt x="31477" y="23236"/>
                    <a:pt x="31302" y="22972"/>
                    <a:pt x="31127" y="22709"/>
                  </a:cubicBezTo>
                  <a:cubicBezTo>
                    <a:pt x="31039" y="22359"/>
                    <a:pt x="30776" y="22183"/>
                    <a:pt x="30688" y="21920"/>
                  </a:cubicBezTo>
                  <a:cubicBezTo>
                    <a:pt x="29987" y="20868"/>
                    <a:pt x="29373" y="19904"/>
                    <a:pt x="28584" y="18764"/>
                  </a:cubicBezTo>
                  <a:cubicBezTo>
                    <a:pt x="27970" y="17887"/>
                    <a:pt x="27269" y="16923"/>
                    <a:pt x="26655" y="15958"/>
                  </a:cubicBezTo>
                  <a:cubicBezTo>
                    <a:pt x="25954" y="14906"/>
                    <a:pt x="25428" y="13941"/>
                    <a:pt x="24726" y="12977"/>
                  </a:cubicBezTo>
                  <a:cubicBezTo>
                    <a:pt x="24463" y="12275"/>
                    <a:pt x="24112" y="11749"/>
                    <a:pt x="23674" y="11223"/>
                  </a:cubicBezTo>
                  <a:cubicBezTo>
                    <a:pt x="23236" y="10697"/>
                    <a:pt x="22885" y="10083"/>
                    <a:pt x="22534" y="9645"/>
                  </a:cubicBezTo>
                  <a:lnTo>
                    <a:pt x="21570" y="8330"/>
                  </a:lnTo>
                  <a:cubicBezTo>
                    <a:pt x="21219" y="7891"/>
                    <a:pt x="20956" y="7365"/>
                    <a:pt x="20605" y="6927"/>
                  </a:cubicBezTo>
                  <a:lnTo>
                    <a:pt x="19641" y="5612"/>
                  </a:lnTo>
                  <a:cubicBezTo>
                    <a:pt x="19290" y="5261"/>
                    <a:pt x="19027" y="4823"/>
                    <a:pt x="18852" y="4560"/>
                  </a:cubicBezTo>
                  <a:cubicBezTo>
                    <a:pt x="18413" y="3858"/>
                    <a:pt x="18062" y="3332"/>
                    <a:pt x="17624" y="2806"/>
                  </a:cubicBezTo>
                  <a:cubicBezTo>
                    <a:pt x="17273" y="2368"/>
                    <a:pt x="16835" y="1754"/>
                    <a:pt x="16572" y="1315"/>
                  </a:cubicBezTo>
                  <a:cubicBezTo>
                    <a:pt x="16396" y="1140"/>
                    <a:pt x="16221" y="877"/>
                    <a:pt x="15958" y="702"/>
                  </a:cubicBezTo>
                  <a:lnTo>
                    <a:pt x="15783" y="439"/>
                  </a:lnTo>
                  <a:cubicBezTo>
                    <a:pt x="15695" y="351"/>
                    <a:pt x="15520" y="351"/>
                    <a:pt x="15432" y="263"/>
                  </a:cubicBezTo>
                  <a:cubicBezTo>
                    <a:pt x="15257" y="176"/>
                    <a:pt x="14906" y="0"/>
                    <a:pt x="146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43"/>
            <p:cNvSpPr/>
            <p:nvPr/>
          </p:nvSpPr>
          <p:spPr>
            <a:xfrm>
              <a:off x="1494125" y="1910525"/>
              <a:ext cx="594075" cy="644475"/>
            </a:xfrm>
            <a:custGeom>
              <a:avLst/>
              <a:gdLst/>
              <a:ahLst/>
              <a:cxnLst/>
              <a:rect l="l" t="t" r="r" b="b"/>
              <a:pathLst>
                <a:path w="23763" h="25779" extrusionOk="0">
                  <a:moveTo>
                    <a:pt x="6664" y="2982"/>
                  </a:moveTo>
                  <a:cubicBezTo>
                    <a:pt x="6752" y="2982"/>
                    <a:pt x="6752" y="3069"/>
                    <a:pt x="6840" y="3245"/>
                  </a:cubicBezTo>
                  <a:cubicBezTo>
                    <a:pt x="7103" y="3508"/>
                    <a:pt x="7278" y="3771"/>
                    <a:pt x="7541" y="4034"/>
                  </a:cubicBezTo>
                  <a:cubicBezTo>
                    <a:pt x="8067" y="4911"/>
                    <a:pt x="8506" y="5700"/>
                    <a:pt x="9032" y="6577"/>
                  </a:cubicBezTo>
                  <a:cubicBezTo>
                    <a:pt x="9032" y="6664"/>
                    <a:pt x="9207" y="6664"/>
                    <a:pt x="9207" y="6840"/>
                  </a:cubicBezTo>
                  <a:cubicBezTo>
                    <a:pt x="9470" y="7366"/>
                    <a:pt x="9909" y="7892"/>
                    <a:pt x="10259" y="8418"/>
                  </a:cubicBezTo>
                  <a:cubicBezTo>
                    <a:pt x="10610" y="8856"/>
                    <a:pt x="11049" y="9470"/>
                    <a:pt x="11399" y="9908"/>
                  </a:cubicBezTo>
                  <a:cubicBezTo>
                    <a:pt x="12013" y="10873"/>
                    <a:pt x="12802" y="11837"/>
                    <a:pt x="13416" y="12802"/>
                  </a:cubicBezTo>
                  <a:cubicBezTo>
                    <a:pt x="13767" y="13503"/>
                    <a:pt x="14205" y="14029"/>
                    <a:pt x="14556" y="14643"/>
                  </a:cubicBezTo>
                  <a:cubicBezTo>
                    <a:pt x="14819" y="15169"/>
                    <a:pt x="15169" y="15695"/>
                    <a:pt x="15608" y="16221"/>
                  </a:cubicBezTo>
                  <a:cubicBezTo>
                    <a:pt x="16046" y="16835"/>
                    <a:pt x="16485" y="17186"/>
                    <a:pt x="16835" y="17800"/>
                  </a:cubicBezTo>
                  <a:cubicBezTo>
                    <a:pt x="17186" y="18326"/>
                    <a:pt x="17625" y="18852"/>
                    <a:pt x="17975" y="19378"/>
                  </a:cubicBezTo>
                  <a:cubicBezTo>
                    <a:pt x="18151" y="19641"/>
                    <a:pt x="18238" y="19816"/>
                    <a:pt x="18326" y="20079"/>
                  </a:cubicBezTo>
                  <a:cubicBezTo>
                    <a:pt x="18852" y="20781"/>
                    <a:pt x="19290" y="21482"/>
                    <a:pt x="19729" y="22184"/>
                  </a:cubicBezTo>
                  <a:cubicBezTo>
                    <a:pt x="19729" y="22271"/>
                    <a:pt x="19817" y="22271"/>
                    <a:pt x="19817" y="22359"/>
                  </a:cubicBezTo>
                  <a:cubicBezTo>
                    <a:pt x="19466" y="22271"/>
                    <a:pt x="19290" y="22184"/>
                    <a:pt x="18940" y="22096"/>
                  </a:cubicBezTo>
                  <a:cubicBezTo>
                    <a:pt x="18414" y="21833"/>
                    <a:pt x="17800" y="21745"/>
                    <a:pt x="17186" y="21570"/>
                  </a:cubicBezTo>
                  <a:lnTo>
                    <a:pt x="15520" y="20956"/>
                  </a:lnTo>
                  <a:cubicBezTo>
                    <a:pt x="14906" y="20693"/>
                    <a:pt x="14293" y="20518"/>
                    <a:pt x="13679" y="20255"/>
                  </a:cubicBezTo>
                  <a:cubicBezTo>
                    <a:pt x="13153" y="20079"/>
                    <a:pt x="12539" y="19816"/>
                    <a:pt x="12013" y="19729"/>
                  </a:cubicBezTo>
                  <a:cubicBezTo>
                    <a:pt x="11399" y="19641"/>
                    <a:pt x="10785" y="19378"/>
                    <a:pt x="10259" y="19290"/>
                  </a:cubicBezTo>
                  <a:cubicBezTo>
                    <a:pt x="9733" y="19203"/>
                    <a:pt x="9207" y="18940"/>
                    <a:pt x="8593" y="18852"/>
                  </a:cubicBezTo>
                  <a:cubicBezTo>
                    <a:pt x="7278" y="18501"/>
                    <a:pt x="5963" y="17975"/>
                    <a:pt x="4648" y="17624"/>
                  </a:cubicBezTo>
                  <a:cubicBezTo>
                    <a:pt x="4209" y="17537"/>
                    <a:pt x="3683" y="17449"/>
                    <a:pt x="3157" y="17186"/>
                  </a:cubicBezTo>
                  <a:cubicBezTo>
                    <a:pt x="2894" y="17186"/>
                    <a:pt x="2807" y="17098"/>
                    <a:pt x="2719" y="17098"/>
                  </a:cubicBezTo>
                  <a:cubicBezTo>
                    <a:pt x="2807" y="16748"/>
                    <a:pt x="2807" y="16485"/>
                    <a:pt x="2894" y="16134"/>
                  </a:cubicBezTo>
                  <a:cubicBezTo>
                    <a:pt x="2982" y="15608"/>
                    <a:pt x="3157" y="15169"/>
                    <a:pt x="3245" y="14731"/>
                  </a:cubicBezTo>
                  <a:cubicBezTo>
                    <a:pt x="3245" y="14468"/>
                    <a:pt x="3245" y="14117"/>
                    <a:pt x="3333" y="13854"/>
                  </a:cubicBezTo>
                  <a:cubicBezTo>
                    <a:pt x="3596" y="13153"/>
                    <a:pt x="3771" y="12539"/>
                    <a:pt x="3946" y="11837"/>
                  </a:cubicBezTo>
                  <a:lnTo>
                    <a:pt x="4209" y="10522"/>
                  </a:lnTo>
                  <a:cubicBezTo>
                    <a:pt x="4297" y="10172"/>
                    <a:pt x="4472" y="9733"/>
                    <a:pt x="4560" y="9295"/>
                  </a:cubicBezTo>
                  <a:cubicBezTo>
                    <a:pt x="4560" y="9032"/>
                    <a:pt x="4648" y="8769"/>
                    <a:pt x="4823" y="8418"/>
                  </a:cubicBezTo>
                  <a:cubicBezTo>
                    <a:pt x="4911" y="8155"/>
                    <a:pt x="4999" y="7892"/>
                    <a:pt x="5086" y="7629"/>
                  </a:cubicBezTo>
                  <a:cubicBezTo>
                    <a:pt x="5174" y="7278"/>
                    <a:pt x="5349" y="7015"/>
                    <a:pt x="5437" y="6752"/>
                  </a:cubicBezTo>
                  <a:cubicBezTo>
                    <a:pt x="5525" y="6401"/>
                    <a:pt x="5612" y="6138"/>
                    <a:pt x="5788" y="5875"/>
                  </a:cubicBezTo>
                  <a:cubicBezTo>
                    <a:pt x="5963" y="5174"/>
                    <a:pt x="6051" y="4648"/>
                    <a:pt x="6314" y="3946"/>
                  </a:cubicBezTo>
                  <a:cubicBezTo>
                    <a:pt x="6401" y="3771"/>
                    <a:pt x="6401" y="3420"/>
                    <a:pt x="6489" y="3245"/>
                  </a:cubicBezTo>
                  <a:cubicBezTo>
                    <a:pt x="6664" y="3069"/>
                    <a:pt x="6664" y="3069"/>
                    <a:pt x="6664" y="2982"/>
                  </a:cubicBezTo>
                  <a:close/>
                  <a:moveTo>
                    <a:pt x="6138" y="1"/>
                  </a:moveTo>
                  <a:cubicBezTo>
                    <a:pt x="5875" y="176"/>
                    <a:pt x="5700" y="176"/>
                    <a:pt x="5525" y="264"/>
                  </a:cubicBezTo>
                  <a:cubicBezTo>
                    <a:pt x="5437" y="351"/>
                    <a:pt x="5262" y="439"/>
                    <a:pt x="5086" y="614"/>
                  </a:cubicBezTo>
                  <a:cubicBezTo>
                    <a:pt x="4911" y="790"/>
                    <a:pt x="4648" y="1053"/>
                    <a:pt x="4560" y="1228"/>
                  </a:cubicBezTo>
                  <a:cubicBezTo>
                    <a:pt x="4209" y="1754"/>
                    <a:pt x="4034" y="2368"/>
                    <a:pt x="3946" y="2982"/>
                  </a:cubicBezTo>
                  <a:cubicBezTo>
                    <a:pt x="3771" y="3332"/>
                    <a:pt x="3771" y="3508"/>
                    <a:pt x="3683" y="3771"/>
                  </a:cubicBezTo>
                  <a:cubicBezTo>
                    <a:pt x="3596" y="4122"/>
                    <a:pt x="3596" y="4385"/>
                    <a:pt x="3420" y="4735"/>
                  </a:cubicBezTo>
                  <a:cubicBezTo>
                    <a:pt x="3245" y="5437"/>
                    <a:pt x="2982" y="5963"/>
                    <a:pt x="2807" y="6489"/>
                  </a:cubicBezTo>
                  <a:cubicBezTo>
                    <a:pt x="2719" y="6840"/>
                    <a:pt x="2456" y="7278"/>
                    <a:pt x="2368" y="7716"/>
                  </a:cubicBezTo>
                  <a:cubicBezTo>
                    <a:pt x="2280" y="8067"/>
                    <a:pt x="2193" y="8506"/>
                    <a:pt x="2017" y="8944"/>
                  </a:cubicBezTo>
                  <a:cubicBezTo>
                    <a:pt x="1930" y="9470"/>
                    <a:pt x="1754" y="9908"/>
                    <a:pt x="1579" y="10435"/>
                  </a:cubicBezTo>
                  <a:cubicBezTo>
                    <a:pt x="1491" y="10873"/>
                    <a:pt x="1404" y="11399"/>
                    <a:pt x="1316" y="11837"/>
                  </a:cubicBezTo>
                  <a:lnTo>
                    <a:pt x="965" y="13153"/>
                  </a:lnTo>
                  <a:cubicBezTo>
                    <a:pt x="878" y="13591"/>
                    <a:pt x="878" y="14205"/>
                    <a:pt x="702" y="14643"/>
                  </a:cubicBezTo>
                  <a:lnTo>
                    <a:pt x="439" y="15958"/>
                  </a:lnTo>
                  <a:cubicBezTo>
                    <a:pt x="264" y="16485"/>
                    <a:pt x="176" y="16923"/>
                    <a:pt x="88" y="17361"/>
                  </a:cubicBezTo>
                  <a:cubicBezTo>
                    <a:pt x="1" y="17887"/>
                    <a:pt x="176" y="18589"/>
                    <a:pt x="702" y="18852"/>
                  </a:cubicBezTo>
                  <a:cubicBezTo>
                    <a:pt x="965" y="19027"/>
                    <a:pt x="1053" y="19115"/>
                    <a:pt x="1316" y="19203"/>
                  </a:cubicBezTo>
                  <a:cubicBezTo>
                    <a:pt x="1491" y="19290"/>
                    <a:pt x="1842" y="19378"/>
                    <a:pt x="2193" y="19553"/>
                  </a:cubicBezTo>
                  <a:cubicBezTo>
                    <a:pt x="2631" y="19729"/>
                    <a:pt x="3070" y="19816"/>
                    <a:pt x="3508" y="19992"/>
                  </a:cubicBezTo>
                  <a:cubicBezTo>
                    <a:pt x="3946" y="20079"/>
                    <a:pt x="4472" y="20255"/>
                    <a:pt x="4911" y="20430"/>
                  </a:cubicBezTo>
                  <a:cubicBezTo>
                    <a:pt x="5437" y="20605"/>
                    <a:pt x="6138" y="20693"/>
                    <a:pt x="6664" y="20956"/>
                  </a:cubicBezTo>
                  <a:cubicBezTo>
                    <a:pt x="7191" y="21132"/>
                    <a:pt x="7717" y="21307"/>
                    <a:pt x="8330" y="21395"/>
                  </a:cubicBezTo>
                  <a:cubicBezTo>
                    <a:pt x="8857" y="21482"/>
                    <a:pt x="9383" y="21745"/>
                    <a:pt x="9909" y="21833"/>
                  </a:cubicBezTo>
                  <a:cubicBezTo>
                    <a:pt x="10522" y="21921"/>
                    <a:pt x="11049" y="22184"/>
                    <a:pt x="11575" y="22271"/>
                  </a:cubicBezTo>
                  <a:cubicBezTo>
                    <a:pt x="12101" y="22359"/>
                    <a:pt x="12802" y="22622"/>
                    <a:pt x="13328" y="22797"/>
                  </a:cubicBezTo>
                  <a:cubicBezTo>
                    <a:pt x="14030" y="23061"/>
                    <a:pt x="14731" y="23236"/>
                    <a:pt x="15433" y="23587"/>
                  </a:cubicBezTo>
                  <a:cubicBezTo>
                    <a:pt x="16046" y="23937"/>
                    <a:pt x="16748" y="24113"/>
                    <a:pt x="17361" y="24376"/>
                  </a:cubicBezTo>
                  <a:cubicBezTo>
                    <a:pt x="17975" y="24551"/>
                    <a:pt x="18589" y="24814"/>
                    <a:pt x="19290" y="24990"/>
                  </a:cubicBezTo>
                  <a:cubicBezTo>
                    <a:pt x="20167" y="25340"/>
                    <a:pt x="20869" y="25516"/>
                    <a:pt x="21746" y="25779"/>
                  </a:cubicBezTo>
                  <a:cubicBezTo>
                    <a:pt x="22096" y="25779"/>
                    <a:pt x="22447" y="25779"/>
                    <a:pt x="22798" y="25691"/>
                  </a:cubicBezTo>
                  <a:cubicBezTo>
                    <a:pt x="23061" y="25428"/>
                    <a:pt x="23324" y="25253"/>
                    <a:pt x="23411" y="24902"/>
                  </a:cubicBezTo>
                  <a:cubicBezTo>
                    <a:pt x="23674" y="24639"/>
                    <a:pt x="23762" y="24463"/>
                    <a:pt x="23762" y="24113"/>
                  </a:cubicBezTo>
                  <a:lnTo>
                    <a:pt x="23762" y="23762"/>
                  </a:lnTo>
                  <a:cubicBezTo>
                    <a:pt x="23674" y="23587"/>
                    <a:pt x="23674" y="23411"/>
                    <a:pt x="23587" y="23411"/>
                  </a:cubicBezTo>
                  <a:cubicBezTo>
                    <a:pt x="23499" y="23411"/>
                    <a:pt x="23499" y="23236"/>
                    <a:pt x="23499" y="23236"/>
                  </a:cubicBezTo>
                  <a:cubicBezTo>
                    <a:pt x="22622" y="22096"/>
                    <a:pt x="22009" y="20869"/>
                    <a:pt x="21219" y="19641"/>
                  </a:cubicBezTo>
                  <a:cubicBezTo>
                    <a:pt x="20518" y="18413"/>
                    <a:pt x="19729" y="17274"/>
                    <a:pt x="18940" y="16134"/>
                  </a:cubicBezTo>
                  <a:cubicBezTo>
                    <a:pt x="18589" y="15608"/>
                    <a:pt x="18151" y="15169"/>
                    <a:pt x="17712" y="14643"/>
                  </a:cubicBezTo>
                  <a:cubicBezTo>
                    <a:pt x="17361" y="14029"/>
                    <a:pt x="16923" y="13503"/>
                    <a:pt x="16572" y="12977"/>
                  </a:cubicBezTo>
                  <a:lnTo>
                    <a:pt x="14293" y="9645"/>
                  </a:lnTo>
                  <a:cubicBezTo>
                    <a:pt x="13854" y="9032"/>
                    <a:pt x="13416" y="8506"/>
                    <a:pt x="12977" y="7804"/>
                  </a:cubicBezTo>
                  <a:cubicBezTo>
                    <a:pt x="12451" y="7190"/>
                    <a:pt x="11925" y="6489"/>
                    <a:pt x="11487" y="5700"/>
                  </a:cubicBezTo>
                  <a:lnTo>
                    <a:pt x="11487" y="5612"/>
                  </a:lnTo>
                  <a:cubicBezTo>
                    <a:pt x="11312" y="5612"/>
                    <a:pt x="11312" y="5524"/>
                    <a:pt x="11224" y="5437"/>
                  </a:cubicBezTo>
                  <a:cubicBezTo>
                    <a:pt x="10785" y="4648"/>
                    <a:pt x="10259" y="3859"/>
                    <a:pt x="9821" y="3069"/>
                  </a:cubicBezTo>
                  <a:cubicBezTo>
                    <a:pt x="9470" y="2631"/>
                    <a:pt x="9295" y="2193"/>
                    <a:pt x="8944" y="1754"/>
                  </a:cubicBezTo>
                  <a:cubicBezTo>
                    <a:pt x="8593" y="1316"/>
                    <a:pt x="8418" y="1053"/>
                    <a:pt x="8067" y="702"/>
                  </a:cubicBezTo>
                  <a:cubicBezTo>
                    <a:pt x="7717" y="439"/>
                    <a:pt x="7541" y="264"/>
                    <a:pt x="7191" y="176"/>
                  </a:cubicBezTo>
                  <a:cubicBezTo>
                    <a:pt x="7015" y="1"/>
                    <a:pt x="6752" y="1"/>
                    <a:pt x="66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6" name="Google Shape;886;p43"/>
          <p:cNvGrpSpPr/>
          <p:nvPr/>
        </p:nvGrpSpPr>
        <p:grpSpPr>
          <a:xfrm rot="-2700000">
            <a:off x="701388" y="482626"/>
            <a:ext cx="1284975" cy="1516186"/>
            <a:chOff x="4475375" y="3939175"/>
            <a:chExt cx="972300" cy="1147250"/>
          </a:xfrm>
        </p:grpSpPr>
        <p:sp>
          <p:nvSpPr>
            <p:cNvPr id="887" name="Google Shape;887;p43"/>
            <p:cNvSpPr/>
            <p:nvPr/>
          </p:nvSpPr>
          <p:spPr>
            <a:xfrm>
              <a:off x="4495275" y="3939950"/>
              <a:ext cx="952400" cy="1083775"/>
            </a:xfrm>
            <a:custGeom>
              <a:avLst/>
              <a:gdLst/>
              <a:ahLst/>
              <a:cxnLst/>
              <a:rect l="l" t="t" r="r" b="b"/>
              <a:pathLst>
                <a:path w="38096" h="43351" extrusionOk="0">
                  <a:moveTo>
                    <a:pt x="31125" y="1"/>
                  </a:moveTo>
                  <a:cubicBezTo>
                    <a:pt x="29145" y="1"/>
                    <a:pt x="27155" y="895"/>
                    <a:pt x="25782" y="2595"/>
                  </a:cubicBezTo>
                  <a:lnTo>
                    <a:pt x="1692" y="32454"/>
                  </a:lnTo>
                  <a:cubicBezTo>
                    <a:pt x="498" y="33906"/>
                    <a:pt x="1" y="35716"/>
                    <a:pt x="180" y="37427"/>
                  </a:cubicBezTo>
                  <a:cubicBezTo>
                    <a:pt x="219" y="38123"/>
                    <a:pt x="398" y="38799"/>
                    <a:pt x="677" y="39436"/>
                  </a:cubicBezTo>
                  <a:cubicBezTo>
                    <a:pt x="1075" y="40391"/>
                    <a:pt x="1692" y="41266"/>
                    <a:pt x="2547" y="41922"/>
                  </a:cubicBezTo>
                  <a:cubicBezTo>
                    <a:pt x="3164" y="42460"/>
                    <a:pt x="3880" y="42818"/>
                    <a:pt x="4636" y="43056"/>
                  </a:cubicBezTo>
                  <a:cubicBezTo>
                    <a:pt x="5267" y="43254"/>
                    <a:pt x="5924" y="43351"/>
                    <a:pt x="6584" y="43351"/>
                  </a:cubicBezTo>
                  <a:cubicBezTo>
                    <a:pt x="8584" y="43351"/>
                    <a:pt x="10605" y="42459"/>
                    <a:pt x="11996" y="40769"/>
                  </a:cubicBezTo>
                  <a:lnTo>
                    <a:pt x="36106" y="10949"/>
                  </a:lnTo>
                  <a:cubicBezTo>
                    <a:pt x="37916" y="8662"/>
                    <a:pt x="38095" y="5598"/>
                    <a:pt x="36782" y="3251"/>
                  </a:cubicBezTo>
                  <a:cubicBezTo>
                    <a:pt x="36384" y="2595"/>
                    <a:pt x="35887" y="1978"/>
                    <a:pt x="35231" y="1441"/>
                  </a:cubicBezTo>
                  <a:cubicBezTo>
                    <a:pt x="34395" y="745"/>
                    <a:pt x="33420" y="327"/>
                    <a:pt x="32406" y="128"/>
                  </a:cubicBezTo>
                  <a:cubicBezTo>
                    <a:pt x="31984" y="43"/>
                    <a:pt x="31555" y="1"/>
                    <a:pt x="311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43"/>
            <p:cNvSpPr/>
            <p:nvPr/>
          </p:nvSpPr>
          <p:spPr>
            <a:xfrm>
              <a:off x="4512175" y="3942625"/>
              <a:ext cx="903175" cy="1073750"/>
            </a:xfrm>
            <a:custGeom>
              <a:avLst/>
              <a:gdLst/>
              <a:ahLst/>
              <a:cxnLst/>
              <a:rect l="l" t="t" r="r" b="b"/>
              <a:pathLst>
                <a:path w="36127" h="42950" extrusionOk="0">
                  <a:moveTo>
                    <a:pt x="31750" y="1"/>
                  </a:moveTo>
                  <a:lnTo>
                    <a:pt x="1" y="39329"/>
                  </a:lnTo>
                  <a:cubicBezTo>
                    <a:pt x="399" y="40284"/>
                    <a:pt x="1016" y="41159"/>
                    <a:pt x="1891" y="41815"/>
                  </a:cubicBezTo>
                  <a:cubicBezTo>
                    <a:pt x="2507" y="42353"/>
                    <a:pt x="3224" y="42711"/>
                    <a:pt x="3980" y="42949"/>
                  </a:cubicBezTo>
                  <a:lnTo>
                    <a:pt x="36126" y="3124"/>
                  </a:lnTo>
                  <a:cubicBezTo>
                    <a:pt x="35728" y="2468"/>
                    <a:pt x="35231" y="1831"/>
                    <a:pt x="34594" y="1314"/>
                  </a:cubicBezTo>
                  <a:cubicBezTo>
                    <a:pt x="33739" y="618"/>
                    <a:pt x="32764" y="200"/>
                    <a:pt x="3175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43"/>
            <p:cNvSpPr/>
            <p:nvPr/>
          </p:nvSpPr>
          <p:spPr>
            <a:xfrm>
              <a:off x="4475375" y="4830350"/>
              <a:ext cx="250175" cy="256075"/>
            </a:xfrm>
            <a:custGeom>
              <a:avLst/>
              <a:gdLst/>
              <a:ahLst/>
              <a:cxnLst/>
              <a:rect l="l" t="t" r="r" b="b"/>
              <a:pathLst>
                <a:path w="10007" h="10243" extrusionOk="0">
                  <a:moveTo>
                    <a:pt x="976" y="0"/>
                  </a:moveTo>
                  <a:cubicBezTo>
                    <a:pt x="976" y="0"/>
                    <a:pt x="147" y="9708"/>
                    <a:pt x="15" y="10221"/>
                  </a:cubicBezTo>
                  <a:lnTo>
                    <a:pt x="15" y="10221"/>
                  </a:lnTo>
                  <a:lnTo>
                    <a:pt x="10007" y="7281"/>
                  </a:lnTo>
                  <a:lnTo>
                    <a:pt x="976" y="0"/>
                  </a:lnTo>
                  <a:close/>
                  <a:moveTo>
                    <a:pt x="15" y="10221"/>
                  </a:moveTo>
                  <a:lnTo>
                    <a:pt x="1" y="10225"/>
                  </a:lnTo>
                  <a:cubicBezTo>
                    <a:pt x="2" y="10237"/>
                    <a:pt x="4" y="10242"/>
                    <a:pt x="6" y="10242"/>
                  </a:cubicBezTo>
                  <a:cubicBezTo>
                    <a:pt x="9" y="10242"/>
                    <a:pt x="12" y="10235"/>
                    <a:pt x="15" y="1022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43"/>
            <p:cNvSpPr/>
            <p:nvPr/>
          </p:nvSpPr>
          <p:spPr>
            <a:xfrm>
              <a:off x="4475375" y="4989000"/>
              <a:ext cx="95025" cy="97000"/>
            </a:xfrm>
            <a:custGeom>
              <a:avLst/>
              <a:gdLst/>
              <a:ahLst/>
              <a:cxnLst/>
              <a:rect l="l" t="t" r="r" b="b"/>
              <a:pathLst>
                <a:path w="3801" h="3880" extrusionOk="0">
                  <a:moveTo>
                    <a:pt x="399" y="0"/>
                  </a:moveTo>
                  <a:cubicBezTo>
                    <a:pt x="220" y="1950"/>
                    <a:pt x="61" y="3680"/>
                    <a:pt x="1" y="3879"/>
                  </a:cubicBezTo>
                  <a:lnTo>
                    <a:pt x="3800" y="2745"/>
                  </a:lnTo>
                  <a:lnTo>
                    <a:pt x="39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43"/>
            <p:cNvSpPr/>
            <p:nvPr/>
          </p:nvSpPr>
          <p:spPr>
            <a:xfrm>
              <a:off x="5127375" y="3939175"/>
              <a:ext cx="320300" cy="287950"/>
            </a:xfrm>
            <a:custGeom>
              <a:avLst/>
              <a:gdLst/>
              <a:ahLst/>
              <a:cxnLst/>
              <a:rect l="l" t="t" r="r" b="b"/>
              <a:pathLst>
                <a:path w="12812" h="11518" extrusionOk="0">
                  <a:moveTo>
                    <a:pt x="5846" y="0"/>
                  </a:moveTo>
                  <a:cubicBezTo>
                    <a:pt x="3845" y="0"/>
                    <a:pt x="1842" y="889"/>
                    <a:pt x="478" y="2566"/>
                  </a:cubicBezTo>
                  <a:lnTo>
                    <a:pt x="0" y="3163"/>
                  </a:lnTo>
                  <a:lnTo>
                    <a:pt x="10325" y="11518"/>
                  </a:lnTo>
                  <a:lnTo>
                    <a:pt x="10802" y="10921"/>
                  </a:lnTo>
                  <a:cubicBezTo>
                    <a:pt x="12632" y="8673"/>
                    <a:pt x="12811" y="5590"/>
                    <a:pt x="11478" y="3242"/>
                  </a:cubicBezTo>
                  <a:cubicBezTo>
                    <a:pt x="11080" y="2566"/>
                    <a:pt x="10583" y="1949"/>
                    <a:pt x="9927" y="1432"/>
                  </a:cubicBezTo>
                  <a:cubicBezTo>
                    <a:pt x="9091" y="756"/>
                    <a:pt x="8116" y="318"/>
                    <a:pt x="7102" y="119"/>
                  </a:cubicBezTo>
                  <a:cubicBezTo>
                    <a:pt x="6687" y="40"/>
                    <a:pt x="6267" y="0"/>
                    <a:pt x="58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43"/>
            <p:cNvSpPr/>
            <p:nvPr/>
          </p:nvSpPr>
          <p:spPr>
            <a:xfrm>
              <a:off x="5083600" y="3999875"/>
              <a:ext cx="317825" cy="263025"/>
            </a:xfrm>
            <a:custGeom>
              <a:avLst/>
              <a:gdLst/>
              <a:ahLst/>
              <a:cxnLst/>
              <a:rect l="l" t="t" r="r" b="b"/>
              <a:pathLst>
                <a:path w="12713" h="10521" extrusionOk="0">
                  <a:moveTo>
                    <a:pt x="1657" y="0"/>
                  </a:moveTo>
                  <a:cubicBezTo>
                    <a:pt x="1229" y="0"/>
                    <a:pt x="802" y="184"/>
                    <a:pt x="518" y="536"/>
                  </a:cubicBezTo>
                  <a:lnTo>
                    <a:pt x="498" y="575"/>
                  </a:lnTo>
                  <a:cubicBezTo>
                    <a:pt x="1" y="1192"/>
                    <a:pt x="80" y="2127"/>
                    <a:pt x="717" y="2624"/>
                  </a:cubicBezTo>
                  <a:lnTo>
                    <a:pt x="10126" y="10204"/>
                  </a:lnTo>
                  <a:cubicBezTo>
                    <a:pt x="10399" y="10417"/>
                    <a:pt x="10727" y="10520"/>
                    <a:pt x="11052" y="10520"/>
                  </a:cubicBezTo>
                  <a:cubicBezTo>
                    <a:pt x="11484" y="10520"/>
                    <a:pt x="11911" y="10337"/>
                    <a:pt x="12195" y="9985"/>
                  </a:cubicBezTo>
                  <a:lnTo>
                    <a:pt x="12215" y="9965"/>
                  </a:lnTo>
                  <a:cubicBezTo>
                    <a:pt x="12712" y="9348"/>
                    <a:pt x="12613" y="8393"/>
                    <a:pt x="11996" y="7896"/>
                  </a:cubicBezTo>
                  <a:lnTo>
                    <a:pt x="2567" y="317"/>
                  </a:lnTo>
                  <a:cubicBezTo>
                    <a:pt x="2302" y="104"/>
                    <a:pt x="1979" y="0"/>
                    <a:pt x="165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43"/>
            <p:cNvSpPr/>
            <p:nvPr/>
          </p:nvSpPr>
          <p:spPr>
            <a:xfrm>
              <a:off x="4999050" y="4110025"/>
              <a:ext cx="318325" cy="263775"/>
            </a:xfrm>
            <a:custGeom>
              <a:avLst/>
              <a:gdLst/>
              <a:ahLst/>
              <a:cxnLst/>
              <a:rect l="l" t="t" r="r" b="b"/>
              <a:pathLst>
                <a:path w="12733" h="10551" extrusionOk="0">
                  <a:moveTo>
                    <a:pt x="1651" y="1"/>
                  </a:moveTo>
                  <a:cubicBezTo>
                    <a:pt x="1222" y="1"/>
                    <a:pt x="800" y="194"/>
                    <a:pt x="518" y="566"/>
                  </a:cubicBezTo>
                  <a:lnTo>
                    <a:pt x="498" y="586"/>
                  </a:lnTo>
                  <a:cubicBezTo>
                    <a:pt x="1" y="1202"/>
                    <a:pt x="100" y="2157"/>
                    <a:pt x="717" y="2655"/>
                  </a:cubicBezTo>
                  <a:lnTo>
                    <a:pt x="10146" y="10234"/>
                  </a:lnTo>
                  <a:cubicBezTo>
                    <a:pt x="10411" y="10447"/>
                    <a:pt x="10734" y="10550"/>
                    <a:pt x="11056" y="10550"/>
                  </a:cubicBezTo>
                  <a:cubicBezTo>
                    <a:pt x="11484" y="10550"/>
                    <a:pt x="11911" y="10367"/>
                    <a:pt x="12195" y="10015"/>
                  </a:cubicBezTo>
                  <a:lnTo>
                    <a:pt x="12235" y="9995"/>
                  </a:lnTo>
                  <a:cubicBezTo>
                    <a:pt x="12732" y="9358"/>
                    <a:pt x="12633" y="8423"/>
                    <a:pt x="11996" y="7926"/>
                  </a:cubicBezTo>
                  <a:lnTo>
                    <a:pt x="2587" y="347"/>
                  </a:lnTo>
                  <a:cubicBezTo>
                    <a:pt x="2311" y="114"/>
                    <a:pt x="1979" y="1"/>
                    <a:pt x="165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43"/>
            <p:cNvSpPr/>
            <p:nvPr/>
          </p:nvSpPr>
          <p:spPr>
            <a:xfrm>
              <a:off x="5046300" y="4056775"/>
              <a:ext cx="318325" cy="263775"/>
            </a:xfrm>
            <a:custGeom>
              <a:avLst/>
              <a:gdLst/>
              <a:ahLst/>
              <a:cxnLst/>
              <a:rect l="l" t="t" r="r" b="b"/>
              <a:pathLst>
                <a:path w="12733" h="10551" extrusionOk="0">
                  <a:moveTo>
                    <a:pt x="1676" y="0"/>
                  </a:moveTo>
                  <a:cubicBezTo>
                    <a:pt x="1244" y="0"/>
                    <a:pt x="815" y="198"/>
                    <a:pt x="518" y="587"/>
                  </a:cubicBezTo>
                  <a:lnTo>
                    <a:pt x="498" y="607"/>
                  </a:lnTo>
                  <a:cubicBezTo>
                    <a:pt x="1" y="1224"/>
                    <a:pt x="100" y="2179"/>
                    <a:pt x="717" y="2676"/>
                  </a:cubicBezTo>
                  <a:lnTo>
                    <a:pt x="10146" y="10235"/>
                  </a:lnTo>
                  <a:cubicBezTo>
                    <a:pt x="10409" y="10447"/>
                    <a:pt x="10729" y="10550"/>
                    <a:pt x="11048" y="10550"/>
                  </a:cubicBezTo>
                  <a:cubicBezTo>
                    <a:pt x="11479" y="10550"/>
                    <a:pt x="11909" y="10362"/>
                    <a:pt x="12195" y="9996"/>
                  </a:cubicBezTo>
                  <a:lnTo>
                    <a:pt x="12235" y="9977"/>
                  </a:lnTo>
                  <a:cubicBezTo>
                    <a:pt x="12732" y="9360"/>
                    <a:pt x="12633" y="8405"/>
                    <a:pt x="11996" y="7908"/>
                  </a:cubicBezTo>
                  <a:lnTo>
                    <a:pt x="2587" y="329"/>
                  </a:lnTo>
                  <a:cubicBezTo>
                    <a:pt x="2316" y="109"/>
                    <a:pt x="1995" y="0"/>
                    <a:pt x="16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43"/>
            <p:cNvSpPr/>
            <p:nvPr/>
          </p:nvSpPr>
          <p:spPr>
            <a:xfrm>
              <a:off x="5342700" y="3993350"/>
              <a:ext cx="14450" cy="13950"/>
            </a:xfrm>
            <a:custGeom>
              <a:avLst/>
              <a:gdLst/>
              <a:ahLst/>
              <a:cxnLst/>
              <a:rect l="l" t="t" r="r" b="b"/>
              <a:pathLst>
                <a:path w="578" h="558" fill="none" extrusionOk="0">
                  <a:moveTo>
                    <a:pt x="1" y="1"/>
                  </a:moveTo>
                  <a:cubicBezTo>
                    <a:pt x="200" y="180"/>
                    <a:pt x="399" y="359"/>
                    <a:pt x="578" y="558"/>
                  </a:cubicBezTo>
                </a:path>
              </a:pathLst>
            </a:custGeom>
            <a:noFill/>
            <a:ln w="134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43"/>
            <p:cNvSpPr/>
            <p:nvPr/>
          </p:nvSpPr>
          <p:spPr>
            <a:xfrm>
              <a:off x="5226325" y="3970475"/>
              <a:ext cx="88550" cy="30375"/>
            </a:xfrm>
            <a:custGeom>
              <a:avLst/>
              <a:gdLst/>
              <a:ahLst/>
              <a:cxnLst/>
              <a:rect l="l" t="t" r="r" b="b"/>
              <a:pathLst>
                <a:path w="3542" h="1215" fill="none" extrusionOk="0">
                  <a:moveTo>
                    <a:pt x="1" y="1214"/>
                  </a:moveTo>
                  <a:cubicBezTo>
                    <a:pt x="976" y="478"/>
                    <a:pt x="2308" y="1"/>
                    <a:pt x="3542" y="339"/>
                  </a:cubicBezTo>
                </a:path>
              </a:pathLst>
            </a:custGeom>
            <a:noFill/>
            <a:ln w="134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43"/>
            <p:cNvSpPr/>
            <p:nvPr/>
          </p:nvSpPr>
          <p:spPr>
            <a:xfrm>
              <a:off x="5039850" y="4343975"/>
              <a:ext cx="39300" cy="35825"/>
            </a:xfrm>
            <a:custGeom>
              <a:avLst/>
              <a:gdLst/>
              <a:ahLst/>
              <a:cxnLst/>
              <a:rect l="l" t="t" r="r" b="b"/>
              <a:pathLst>
                <a:path w="1572" h="1433" fill="none" extrusionOk="0">
                  <a:moveTo>
                    <a:pt x="219" y="0"/>
                  </a:moveTo>
                  <a:cubicBezTo>
                    <a:pt x="0" y="796"/>
                    <a:pt x="856" y="1433"/>
                    <a:pt x="1572" y="1075"/>
                  </a:cubicBezTo>
                </a:path>
              </a:pathLst>
            </a:custGeom>
            <a:solidFill>
              <a:schemeClr val="lt2"/>
            </a:solidFill>
            <a:ln w="179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43"/>
            <p:cNvSpPr/>
            <p:nvPr/>
          </p:nvSpPr>
          <p:spPr>
            <a:xfrm>
              <a:off x="5025425" y="4293250"/>
              <a:ext cx="31850" cy="29000"/>
            </a:xfrm>
            <a:custGeom>
              <a:avLst/>
              <a:gdLst/>
              <a:ahLst/>
              <a:cxnLst/>
              <a:rect l="l" t="t" r="r" b="b"/>
              <a:pathLst>
                <a:path w="1274" h="1160" extrusionOk="0">
                  <a:moveTo>
                    <a:pt x="647" y="0"/>
                  </a:moveTo>
                  <a:cubicBezTo>
                    <a:pt x="498" y="0"/>
                    <a:pt x="348" y="60"/>
                    <a:pt x="239" y="179"/>
                  </a:cubicBezTo>
                  <a:cubicBezTo>
                    <a:pt x="0" y="398"/>
                    <a:pt x="0" y="776"/>
                    <a:pt x="239" y="995"/>
                  </a:cubicBezTo>
                  <a:cubicBezTo>
                    <a:pt x="348" y="1104"/>
                    <a:pt x="498" y="1159"/>
                    <a:pt x="647" y="1159"/>
                  </a:cubicBezTo>
                  <a:cubicBezTo>
                    <a:pt x="796" y="1159"/>
                    <a:pt x="945" y="1104"/>
                    <a:pt x="1055" y="995"/>
                  </a:cubicBezTo>
                  <a:cubicBezTo>
                    <a:pt x="1273" y="776"/>
                    <a:pt x="1273" y="398"/>
                    <a:pt x="1055" y="179"/>
                  </a:cubicBezTo>
                  <a:cubicBezTo>
                    <a:pt x="945" y="60"/>
                    <a:pt x="796" y="0"/>
                    <a:pt x="6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43"/>
            <p:cNvSpPr/>
            <p:nvPr/>
          </p:nvSpPr>
          <p:spPr>
            <a:xfrm>
              <a:off x="5099025" y="4342975"/>
              <a:ext cx="31850" cy="29000"/>
            </a:xfrm>
            <a:custGeom>
              <a:avLst/>
              <a:gdLst/>
              <a:ahLst/>
              <a:cxnLst/>
              <a:rect l="l" t="t" r="r" b="b"/>
              <a:pathLst>
                <a:path w="1274" h="1160" extrusionOk="0">
                  <a:moveTo>
                    <a:pt x="627" y="1"/>
                  </a:moveTo>
                  <a:cubicBezTo>
                    <a:pt x="478" y="1"/>
                    <a:pt x="329" y="60"/>
                    <a:pt x="219" y="180"/>
                  </a:cubicBezTo>
                  <a:cubicBezTo>
                    <a:pt x="0" y="398"/>
                    <a:pt x="0" y="776"/>
                    <a:pt x="219" y="995"/>
                  </a:cubicBezTo>
                  <a:cubicBezTo>
                    <a:pt x="329" y="1105"/>
                    <a:pt x="478" y="1159"/>
                    <a:pt x="627" y="1159"/>
                  </a:cubicBezTo>
                  <a:cubicBezTo>
                    <a:pt x="776" y="1159"/>
                    <a:pt x="925" y="1105"/>
                    <a:pt x="1035" y="995"/>
                  </a:cubicBezTo>
                  <a:cubicBezTo>
                    <a:pt x="1273" y="776"/>
                    <a:pt x="1273" y="398"/>
                    <a:pt x="1035" y="180"/>
                  </a:cubicBezTo>
                  <a:cubicBezTo>
                    <a:pt x="925" y="60"/>
                    <a:pt x="776" y="1"/>
                    <a:pt x="6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43"/>
            <p:cNvSpPr/>
            <p:nvPr/>
          </p:nvSpPr>
          <p:spPr>
            <a:xfrm>
              <a:off x="5090575" y="4388225"/>
              <a:ext cx="76100" cy="76125"/>
            </a:xfrm>
            <a:custGeom>
              <a:avLst/>
              <a:gdLst/>
              <a:ahLst/>
              <a:cxnLst/>
              <a:rect l="l" t="t" r="r" b="b"/>
              <a:pathLst>
                <a:path w="3044" h="3045" extrusionOk="0">
                  <a:moveTo>
                    <a:pt x="1532" y="1"/>
                  </a:moveTo>
                  <a:cubicBezTo>
                    <a:pt x="677" y="1"/>
                    <a:pt x="0" y="677"/>
                    <a:pt x="0" y="1513"/>
                  </a:cubicBezTo>
                  <a:cubicBezTo>
                    <a:pt x="0" y="2368"/>
                    <a:pt x="677" y="3044"/>
                    <a:pt x="1532" y="3044"/>
                  </a:cubicBezTo>
                  <a:cubicBezTo>
                    <a:pt x="2367" y="3044"/>
                    <a:pt x="3044" y="2368"/>
                    <a:pt x="3044" y="1513"/>
                  </a:cubicBezTo>
                  <a:cubicBezTo>
                    <a:pt x="3044" y="697"/>
                    <a:pt x="2367" y="1"/>
                    <a:pt x="153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43"/>
            <p:cNvSpPr/>
            <p:nvPr/>
          </p:nvSpPr>
          <p:spPr>
            <a:xfrm>
              <a:off x="4931425" y="4282800"/>
              <a:ext cx="76125" cy="75625"/>
            </a:xfrm>
            <a:custGeom>
              <a:avLst/>
              <a:gdLst/>
              <a:ahLst/>
              <a:cxnLst/>
              <a:rect l="l" t="t" r="r" b="b"/>
              <a:pathLst>
                <a:path w="3045" h="3025" extrusionOk="0">
                  <a:moveTo>
                    <a:pt x="1532" y="1"/>
                  </a:moveTo>
                  <a:cubicBezTo>
                    <a:pt x="677" y="1"/>
                    <a:pt x="1" y="657"/>
                    <a:pt x="1" y="1512"/>
                  </a:cubicBezTo>
                  <a:cubicBezTo>
                    <a:pt x="1" y="2348"/>
                    <a:pt x="677" y="3024"/>
                    <a:pt x="1532" y="3024"/>
                  </a:cubicBezTo>
                  <a:cubicBezTo>
                    <a:pt x="2368" y="3024"/>
                    <a:pt x="3044" y="2348"/>
                    <a:pt x="3044" y="1512"/>
                  </a:cubicBezTo>
                  <a:cubicBezTo>
                    <a:pt x="3044" y="697"/>
                    <a:pt x="2368" y="1"/>
                    <a:pt x="153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2" name="Google Shape;902;p43"/>
          <p:cNvSpPr/>
          <p:nvPr/>
        </p:nvSpPr>
        <p:spPr>
          <a:xfrm rot="-4214020">
            <a:off x="1883101" y="1285794"/>
            <a:ext cx="215135" cy="189686"/>
          </a:xfrm>
          <a:custGeom>
            <a:avLst/>
            <a:gdLst/>
            <a:ahLst/>
            <a:cxnLst/>
            <a:rect l="l" t="t" r="r" b="b"/>
            <a:pathLst>
              <a:path w="12136" h="10699" extrusionOk="0">
                <a:moveTo>
                  <a:pt x="6069" y="1"/>
                </a:moveTo>
                <a:cubicBezTo>
                  <a:pt x="3975" y="1"/>
                  <a:pt x="1990" y="1241"/>
                  <a:pt x="1135" y="3296"/>
                </a:cubicBezTo>
                <a:cubicBezTo>
                  <a:pt x="1" y="6041"/>
                  <a:pt x="1294" y="9165"/>
                  <a:pt x="4019" y="10299"/>
                </a:cubicBezTo>
                <a:cubicBezTo>
                  <a:pt x="4682" y="10570"/>
                  <a:pt x="5371" y="10698"/>
                  <a:pt x="6048" y="10698"/>
                </a:cubicBezTo>
                <a:cubicBezTo>
                  <a:pt x="8154" y="10698"/>
                  <a:pt x="10159" y="9456"/>
                  <a:pt x="11001" y="7394"/>
                </a:cubicBezTo>
                <a:cubicBezTo>
                  <a:pt x="12135" y="4669"/>
                  <a:pt x="10842" y="1546"/>
                  <a:pt x="8117" y="412"/>
                </a:cubicBezTo>
                <a:cubicBezTo>
                  <a:pt x="7447" y="133"/>
                  <a:pt x="6752" y="1"/>
                  <a:pt x="606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43"/>
          <p:cNvSpPr/>
          <p:nvPr/>
        </p:nvSpPr>
        <p:spPr>
          <a:xfrm rot="-4214001">
            <a:off x="1814210" y="1124068"/>
            <a:ext cx="99492" cy="87711"/>
          </a:xfrm>
          <a:custGeom>
            <a:avLst/>
            <a:gdLst/>
            <a:ahLst/>
            <a:cxnLst/>
            <a:rect l="l" t="t" r="r" b="b"/>
            <a:pathLst>
              <a:path w="12136" h="10699" extrusionOk="0">
                <a:moveTo>
                  <a:pt x="6069" y="1"/>
                </a:moveTo>
                <a:cubicBezTo>
                  <a:pt x="3975" y="1"/>
                  <a:pt x="1990" y="1241"/>
                  <a:pt x="1135" y="3296"/>
                </a:cubicBezTo>
                <a:cubicBezTo>
                  <a:pt x="1" y="6041"/>
                  <a:pt x="1294" y="9165"/>
                  <a:pt x="4019" y="10299"/>
                </a:cubicBezTo>
                <a:cubicBezTo>
                  <a:pt x="4682" y="10570"/>
                  <a:pt x="5371" y="10698"/>
                  <a:pt x="6048" y="10698"/>
                </a:cubicBezTo>
                <a:cubicBezTo>
                  <a:pt x="8154" y="10698"/>
                  <a:pt x="10159" y="9456"/>
                  <a:pt x="11001" y="7394"/>
                </a:cubicBezTo>
                <a:cubicBezTo>
                  <a:pt x="12135" y="4669"/>
                  <a:pt x="10842" y="1546"/>
                  <a:pt x="8117" y="412"/>
                </a:cubicBezTo>
                <a:cubicBezTo>
                  <a:pt x="7447" y="133"/>
                  <a:pt x="6752" y="1"/>
                  <a:pt x="606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69"/>
        <p:cNvGrpSpPr/>
        <p:nvPr/>
      </p:nvGrpSpPr>
      <p:grpSpPr>
        <a:xfrm>
          <a:off x="0" y="0"/>
          <a:ext cx="0" cy="0"/>
          <a:chOff x="0" y="0"/>
          <a:chExt cx="0" cy="0"/>
        </a:xfrm>
      </p:grpSpPr>
      <p:sp>
        <p:nvSpPr>
          <p:cNvPr id="1970" name="Google Shape;1970;p47"/>
          <p:cNvSpPr txBox="1">
            <a:spLocks noGrp="1"/>
          </p:cNvSpPr>
          <p:nvPr>
            <p:ph type="subTitle" idx="1"/>
          </p:nvPr>
        </p:nvSpPr>
        <p:spPr>
          <a:xfrm flipH="1">
            <a:off x="2272325" y="2013075"/>
            <a:ext cx="4713900" cy="1268400"/>
          </a:xfrm>
          <a:prstGeom prst="rect">
            <a:avLst/>
          </a:prstGeom>
        </p:spPr>
        <p:txBody>
          <a:bodyPr spcFirstLastPara="1" wrap="square" lIns="91425" tIns="91425" rIns="91425" bIns="91425" anchor="b" anchorCtr="0">
            <a:normAutofit fontScale="92500" lnSpcReduction="10000"/>
          </a:bodyPr>
          <a:lstStyle/>
          <a:p>
            <a:pPr marL="0" lvl="0" indent="0" algn="ctr" rtl="0">
              <a:spcBef>
                <a:spcPts val="0"/>
              </a:spcBef>
              <a:spcAft>
                <a:spcPts val="0"/>
              </a:spcAft>
              <a:buNone/>
            </a:pPr>
            <a:r>
              <a:rPr lang="en-US" dirty="0" err="1"/>
              <a:t>Để</a:t>
            </a:r>
            <a:r>
              <a:rPr lang="en-US" dirty="0"/>
              <a:t> </a:t>
            </a:r>
            <a:r>
              <a:rPr lang="en-US" dirty="0" err="1"/>
              <a:t>thuật</a:t>
            </a:r>
            <a:r>
              <a:rPr lang="en-US" dirty="0"/>
              <a:t> </a:t>
            </a:r>
            <a:r>
              <a:rPr lang="en-US" dirty="0" err="1"/>
              <a:t>toán</a:t>
            </a:r>
            <a:r>
              <a:rPr lang="en-US" dirty="0"/>
              <a:t> di </a:t>
            </a:r>
            <a:r>
              <a:rPr lang="en-US" dirty="0" err="1"/>
              <a:t>truyền</a:t>
            </a:r>
            <a:r>
              <a:rPr lang="en-US" dirty="0"/>
              <a:t> </a:t>
            </a:r>
            <a:r>
              <a:rPr lang="en-US" dirty="0" err="1"/>
              <a:t>hoạt</a:t>
            </a:r>
            <a:r>
              <a:rPr lang="en-US" dirty="0"/>
              <a:t> </a:t>
            </a:r>
            <a:r>
              <a:rPr lang="en-US" dirty="0" err="1"/>
              <a:t>động</a:t>
            </a:r>
            <a:r>
              <a:rPr lang="en-US" dirty="0"/>
              <a:t> </a:t>
            </a:r>
            <a:r>
              <a:rPr lang="en-US" dirty="0" err="1"/>
              <a:t>được</a:t>
            </a:r>
            <a:r>
              <a:rPr lang="en-US" dirty="0"/>
              <a:t> ta </a:t>
            </a:r>
            <a:r>
              <a:rPr lang="en-US" dirty="0" err="1"/>
              <a:t>cần</a:t>
            </a:r>
            <a:r>
              <a:rPr lang="en-US" dirty="0"/>
              <a:t> </a:t>
            </a:r>
            <a:r>
              <a:rPr lang="en-US" dirty="0" err="1"/>
              <a:t>thiết</a:t>
            </a:r>
            <a:r>
              <a:rPr lang="en-US" dirty="0"/>
              <a:t> </a:t>
            </a:r>
            <a:r>
              <a:rPr lang="en-US" dirty="0" err="1"/>
              <a:t>kế</a:t>
            </a:r>
            <a:r>
              <a:rPr lang="en-US" dirty="0"/>
              <a:t> ra </a:t>
            </a:r>
            <a:r>
              <a:rPr lang="en-US" dirty="0" err="1"/>
              <a:t>được</a:t>
            </a:r>
            <a:r>
              <a:rPr lang="en-US" dirty="0"/>
              <a:t> </a:t>
            </a:r>
            <a:r>
              <a:rPr lang="en-US" dirty="0" err="1"/>
              <a:t>FitnessFunction</a:t>
            </a:r>
            <a:r>
              <a:rPr lang="en-US" dirty="0"/>
              <a:t> .Function </a:t>
            </a:r>
            <a:r>
              <a:rPr lang="en-US" dirty="0" err="1"/>
              <a:t>này</a:t>
            </a:r>
            <a:r>
              <a:rPr lang="en-US" dirty="0"/>
              <a:t> </a:t>
            </a:r>
            <a:r>
              <a:rPr lang="en-US" dirty="0" err="1"/>
              <a:t>sẽ</a:t>
            </a:r>
            <a:r>
              <a:rPr lang="en-US" dirty="0"/>
              <a:t> </a:t>
            </a:r>
            <a:r>
              <a:rPr lang="en-US" dirty="0" err="1"/>
              <a:t>đưa</a:t>
            </a:r>
            <a:r>
              <a:rPr lang="en-US" dirty="0"/>
              <a:t> ra </a:t>
            </a:r>
            <a:r>
              <a:rPr lang="en-US" dirty="0" err="1"/>
              <a:t>một</a:t>
            </a:r>
            <a:r>
              <a:rPr lang="en-US" dirty="0"/>
              <a:t> </a:t>
            </a:r>
            <a:r>
              <a:rPr lang="en-US" dirty="0" err="1"/>
              <a:t>điểm</a:t>
            </a:r>
            <a:r>
              <a:rPr lang="en-US" dirty="0"/>
              <a:t> </a:t>
            </a:r>
            <a:r>
              <a:rPr lang="en-US" dirty="0" err="1"/>
              <a:t>số</a:t>
            </a:r>
            <a:r>
              <a:rPr lang="en-US" dirty="0"/>
              <a:t> </a:t>
            </a:r>
            <a:r>
              <a:rPr lang="en-US" dirty="0" err="1"/>
              <a:t>để</a:t>
            </a:r>
            <a:r>
              <a:rPr lang="en-US" dirty="0"/>
              <a:t> </a:t>
            </a:r>
            <a:r>
              <a:rPr lang="en-US" dirty="0" err="1"/>
              <a:t>đo</a:t>
            </a:r>
            <a:r>
              <a:rPr lang="en-US" dirty="0"/>
              <a:t> </a:t>
            </a:r>
            <a:r>
              <a:rPr lang="en-US" dirty="0" err="1"/>
              <a:t>được</a:t>
            </a:r>
            <a:r>
              <a:rPr lang="en-US" dirty="0"/>
              <a:t> </a:t>
            </a:r>
            <a:r>
              <a:rPr lang="en-US" dirty="0" err="1"/>
              <a:t>độ</a:t>
            </a:r>
            <a:r>
              <a:rPr lang="en-US" dirty="0"/>
              <a:t> fitness </a:t>
            </a:r>
            <a:r>
              <a:rPr lang="en-US" dirty="0" err="1"/>
              <a:t>của</a:t>
            </a:r>
            <a:r>
              <a:rPr lang="en-US" dirty="0"/>
              <a:t> </a:t>
            </a:r>
            <a:r>
              <a:rPr lang="en-US" dirty="0" err="1"/>
              <a:t>cá</a:t>
            </a:r>
            <a:r>
              <a:rPr lang="en-US" dirty="0"/>
              <a:t> </a:t>
            </a:r>
            <a:r>
              <a:rPr lang="en-US" dirty="0" err="1"/>
              <a:t>thể</a:t>
            </a:r>
            <a:r>
              <a:rPr lang="en-US" dirty="0"/>
              <a:t> </a:t>
            </a:r>
            <a:r>
              <a:rPr lang="en-US" dirty="0" err="1"/>
              <a:t>trong</a:t>
            </a:r>
            <a:r>
              <a:rPr lang="en-US" dirty="0"/>
              <a:t> </a:t>
            </a:r>
            <a:r>
              <a:rPr lang="en-US" dirty="0" err="1"/>
              <a:t>quần</a:t>
            </a:r>
            <a:r>
              <a:rPr lang="en-US" dirty="0"/>
              <a:t> </a:t>
            </a:r>
            <a:r>
              <a:rPr lang="en-US" dirty="0" err="1"/>
              <a:t>thể</a:t>
            </a:r>
            <a:endParaRPr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69"/>
        <p:cNvGrpSpPr/>
        <p:nvPr/>
      </p:nvGrpSpPr>
      <p:grpSpPr>
        <a:xfrm>
          <a:off x="0" y="0"/>
          <a:ext cx="0" cy="0"/>
          <a:chOff x="0" y="0"/>
          <a:chExt cx="0" cy="0"/>
        </a:xfrm>
      </p:grpSpPr>
      <p:sp>
        <p:nvSpPr>
          <p:cNvPr id="1970" name="Google Shape;1970;p47"/>
          <p:cNvSpPr txBox="1">
            <a:spLocks noGrp="1"/>
          </p:cNvSpPr>
          <p:nvPr>
            <p:ph type="subTitle" idx="1"/>
          </p:nvPr>
        </p:nvSpPr>
        <p:spPr>
          <a:xfrm flipH="1">
            <a:off x="2215050" y="320749"/>
            <a:ext cx="4713900" cy="477364"/>
          </a:xfrm>
          <a:prstGeom prst="rect">
            <a:avLst/>
          </a:prstGeom>
        </p:spPr>
        <p:txBody>
          <a:bodyPr spcFirstLastPara="1" wrap="square" lIns="91425" tIns="91425" rIns="91425" bIns="91425" anchor="b" anchorCtr="0">
            <a:normAutofit lnSpcReduction="10000"/>
          </a:bodyPr>
          <a:lstStyle/>
          <a:p>
            <a:pPr marL="0" lvl="0" indent="0" algn="ctr" rtl="0">
              <a:spcBef>
                <a:spcPts val="0"/>
              </a:spcBef>
              <a:spcAft>
                <a:spcPts val="0"/>
              </a:spcAft>
              <a:buNone/>
            </a:pPr>
            <a:r>
              <a:rPr lang="en-US" dirty="0"/>
              <a:t>fitness = </a:t>
            </a:r>
            <a:r>
              <a:rPr lang="en-US" dirty="0" err="1"/>
              <a:t>Số</a:t>
            </a:r>
            <a:r>
              <a:rPr lang="en-US" dirty="0"/>
              <a:t> </a:t>
            </a:r>
            <a:r>
              <a:rPr lang="en-US" dirty="0" err="1"/>
              <a:t>lượng</a:t>
            </a:r>
            <a:r>
              <a:rPr lang="en-US" dirty="0"/>
              <a:t> </a:t>
            </a:r>
            <a:r>
              <a:rPr lang="en-US" dirty="0" err="1"/>
              <a:t>chữ</a:t>
            </a:r>
            <a:r>
              <a:rPr lang="en-US" dirty="0"/>
              <a:t> </a:t>
            </a:r>
            <a:r>
              <a:rPr lang="en-US" dirty="0" err="1"/>
              <a:t>đúng</a:t>
            </a:r>
            <a:endParaRPr dirty="0"/>
          </a:p>
        </p:txBody>
      </p:sp>
      <p:pic>
        <p:nvPicPr>
          <p:cNvPr id="3" name="Picture 2">
            <a:extLst>
              <a:ext uri="{FF2B5EF4-FFF2-40B4-BE49-F238E27FC236}">
                <a16:creationId xmlns:a16="http://schemas.microsoft.com/office/drawing/2014/main" id="{3B356623-7E48-4675-B6A5-503BB2A91934}"/>
              </a:ext>
            </a:extLst>
          </p:cNvPr>
          <p:cNvPicPr>
            <a:picLocks noChangeAspect="1"/>
          </p:cNvPicPr>
          <p:nvPr/>
        </p:nvPicPr>
        <p:blipFill>
          <a:blip r:embed="rId3"/>
          <a:stretch>
            <a:fillRect/>
          </a:stretch>
        </p:blipFill>
        <p:spPr>
          <a:xfrm>
            <a:off x="1438507" y="1698079"/>
            <a:ext cx="6371063" cy="1321736"/>
          </a:xfrm>
          <a:prstGeom prst="rect">
            <a:avLst/>
          </a:prstGeom>
        </p:spPr>
      </p:pic>
      <p:pic>
        <p:nvPicPr>
          <p:cNvPr id="7" name="Picture 6">
            <a:extLst>
              <a:ext uri="{FF2B5EF4-FFF2-40B4-BE49-F238E27FC236}">
                <a16:creationId xmlns:a16="http://schemas.microsoft.com/office/drawing/2014/main" id="{0917DCEB-A399-4F11-AB9B-6BE1E0185098}"/>
              </a:ext>
            </a:extLst>
          </p:cNvPr>
          <p:cNvPicPr>
            <a:picLocks noChangeAspect="1"/>
          </p:cNvPicPr>
          <p:nvPr/>
        </p:nvPicPr>
        <p:blipFill>
          <a:blip r:embed="rId4"/>
          <a:stretch>
            <a:fillRect/>
          </a:stretch>
        </p:blipFill>
        <p:spPr>
          <a:xfrm>
            <a:off x="1438507" y="2997730"/>
            <a:ext cx="6371063" cy="1083616"/>
          </a:xfrm>
          <a:prstGeom prst="rect">
            <a:avLst/>
          </a:prstGeom>
        </p:spPr>
      </p:pic>
      <p:sp>
        <p:nvSpPr>
          <p:cNvPr id="9" name="Google Shape;962;p46">
            <a:extLst>
              <a:ext uri="{FF2B5EF4-FFF2-40B4-BE49-F238E27FC236}">
                <a16:creationId xmlns:a16="http://schemas.microsoft.com/office/drawing/2014/main" id="{E99CCE72-1347-4A3B-863A-50A7BBD73527}"/>
              </a:ext>
            </a:extLst>
          </p:cNvPr>
          <p:cNvSpPr/>
          <p:nvPr/>
        </p:nvSpPr>
        <p:spPr>
          <a:xfrm>
            <a:off x="3375102" y="1099676"/>
            <a:ext cx="563472" cy="404764"/>
          </a:xfrm>
          <a:custGeom>
            <a:avLst/>
            <a:gdLst/>
            <a:ahLst/>
            <a:cxnLst/>
            <a:rect l="l" t="t" r="r" b="b"/>
            <a:pathLst>
              <a:path w="3830" h="6010" extrusionOk="0">
                <a:moveTo>
                  <a:pt x="2093" y="1925"/>
                </a:moveTo>
                <a:cubicBezTo>
                  <a:pt x="2176" y="1946"/>
                  <a:pt x="2281" y="2009"/>
                  <a:pt x="2365" y="2030"/>
                </a:cubicBezTo>
                <a:cubicBezTo>
                  <a:pt x="2469" y="2072"/>
                  <a:pt x="2574" y="2156"/>
                  <a:pt x="2637" y="2239"/>
                </a:cubicBezTo>
                <a:cubicBezTo>
                  <a:pt x="2720" y="2344"/>
                  <a:pt x="2804" y="2448"/>
                  <a:pt x="2846" y="2553"/>
                </a:cubicBezTo>
                <a:cubicBezTo>
                  <a:pt x="2888" y="2595"/>
                  <a:pt x="2909" y="2679"/>
                  <a:pt x="2930" y="2762"/>
                </a:cubicBezTo>
                <a:lnTo>
                  <a:pt x="2930" y="2804"/>
                </a:lnTo>
                <a:lnTo>
                  <a:pt x="2930" y="2888"/>
                </a:lnTo>
                <a:cubicBezTo>
                  <a:pt x="2930" y="2951"/>
                  <a:pt x="2909" y="2992"/>
                  <a:pt x="2909" y="3013"/>
                </a:cubicBezTo>
                <a:cubicBezTo>
                  <a:pt x="2888" y="3160"/>
                  <a:pt x="2825" y="3264"/>
                  <a:pt x="2783" y="3369"/>
                </a:cubicBezTo>
                <a:cubicBezTo>
                  <a:pt x="2637" y="3557"/>
                  <a:pt x="2511" y="3788"/>
                  <a:pt x="2323" y="3955"/>
                </a:cubicBezTo>
                <a:cubicBezTo>
                  <a:pt x="2093" y="4185"/>
                  <a:pt x="1800" y="4415"/>
                  <a:pt x="1486" y="4541"/>
                </a:cubicBezTo>
                <a:cubicBezTo>
                  <a:pt x="1363" y="4571"/>
                  <a:pt x="1229" y="4591"/>
                  <a:pt x="1093" y="4591"/>
                </a:cubicBezTo>
                <a:cubicBezTo>
                  <a:pt x="1043" y="4591"/>
                  <a:pt x="992" y="4588"/>
                  <a:pt x="942" y="4583"/>
                </a:cubicBezTo>
                <a:cubicBezTo>
                  <a:pt x="858" y="4562"/>
                  <a:pt x="816" y="4520"/>
                  <a:pt x="753" y="4457"/>
                </a:cubicBezTo>
                <a:cubicBezTo>
                  <a:pt x="733" y="4436"/>
                  <a:pt x="733" y="4415"/>
                  <a:pt x="712" y="4373"/>
                </a:cubicBezTo>
                <a:cubicBezTo>
                  <a:pt x="712" y="4353"/>
                  <a:pt x="691" y="4332"/>
                  <a:pt x="691" y="4311"/>
                </a:cubicBezTo>
                <a:cubicBezTo>
                  <a:pt x="691" y="4248"/>
                  <a:pt x="649" y="4206"/>
                  <a:pt x="649" y="4143"/>
                </a:cubicBezTo>
                <a:lnTo>
                  <a:pt x="649" y="3997"/>
                </a:lnTo>
                <a:cubicBezTo>
                  <a:pt x="649" y="3913"/>
                  <a:pt x="691" y="3850"/>
                  <a:pt x="691" y="3788"/>
                </a:cubicBezTo>
                <a:cubicBezTo>
                  <a:pt x="733" y="3599"/>
                  <a:pt x="816" y="3411"/>
                  <a:pt x="900" y="3264"/>
                </a:cubicBezTo>
                <a:cubicBezTo>
                  <a:pt x="1109" y="2930"/>
                  <a:pt x="1318" y="2637"/>
                  <a:pt x="1569" y="2344"/>
                </a:cubicBezTo>
                <a:cubicBezTo>
                  <a:pt x="1695" y="2218"/>
                  <a:pt x="1841" y="2114"/>
                  <a:pt x="1988" y="2009"/>
                </a:cubicBezTo>
                <a:cubicBezTo>
                  <a:pt x="2009" y="1967"/>
                  <a:pt x="2072" y="1946"/>
                  <a:pt x="2093" y="1925"/>
                </a:cubicBezTo>
                <a:close/>
                <a:moveTo>
                  <a:pt x="1067" y="0"/>
                </a:moveTo>
                <a:cubicBezTo>
                  <a:pt x="963" y="0"/>
                  <a:pt x="900" y="63"/>
                  <a:pt x="837" y="168"/>
                </a:cubicBezTo>
                <a:cubicBezTo>
                  <a:pt x="712" y="356"/>
                  <a:pt x="691" y="607"/>
                  <a:pt x="691" y="816"/>
                </a:cubicBezTo>
                <a:cubicBezTo>
                  <a:pt x="691" y="984"/>
                  <a:pt x="712" y="1130"/>
                  <a:pt x="753" y="1298"/>
                </a:cubicBezTo>
                <a:cubicBezTo>
                  <a:pt x="816" y="1402"/>
                  <a:pt x="858" y="1528"/>
                  <a:pt x="963" y="1570"/>
                </a:cubicBezTo>
                <a:lnTo>
                  <a:pt x="942" y="1612"/>
                </a:lnTo>
                <a:cubicBezTo>
                  <a:pt x="691" y="1946"/>
                  <a:pt x="523" y="2239"/>
                  <a:pt x="398" y="2553"/>
                </a:cubicBezTo>
                <a:cubicBezTo>
                  <a:pt x="209" y="2909"/>
                  <a:pt x="105" y="3285"/>
                  <a:pt x="63" y="3662"/>
                </a:cubicBezTo>
                <a:cubicBezTo>
                  <a:pt x="0" y="4060"/>
                  <a:pt x="21" y="4478"/>
                  <a:pt x="105" y="4855"/>
                </a:cubicBezTo>
                <a:cubicBezTo>
                  <a:pt x="168" y="5064"/>
                  <a:pt x="209" y="5294"/>
                  <a:pt x="335" y="5482"/>
                </a:cubicBezTo>
                <a:cubicBezTo>
                  <a:pt x="440" y="5629"/>
                  <a:pt x="544" y="5754"/>
                  <a:pt x="712" y="5859"/>
                </a:cubicBezTo>
                <a:cubicBezTo>
                  <a:pt x="816" y="5943"/>
                  <a:pt x="963" y="6005"/>
                  <a:pt x="1130" y="6005"/>
                </a:cubicBezTo>
                <a:cubicBezTo>
                  <a:pt x="1151" y="6008"/>
                  <a:pt x="1172" y="6010"/>
                  <a:pt x="1194" y="6010"/>
                </a:cubicBezTo>
                <a:cubicBezTo>
                  <a:pt x="1328" y="6010"/>
                  <a:pt x="1485" y="5961"/>
                  <a:pt x="1611" y="5943"/>
                </a:cubicBezTo>
                <a:cubicBezTo>
                  <a:pt x="1988" y="5859"/>
                  <a:pt x="2281" y="5650"/>
                  <a:pt x="2574" y="5420"/>
                </a:cubicBezTo>
                <a:cubicBezTo>
                  <a:pt x="2825" y="5210"/>
                  <a:pt x="3034" y="4959"/>
                  <a:pt x="3222" y="4687"/>
                </a:cubicBezTo>
                <a:cubicBezTo>
                  <a:pt x="3327" y="4541"/>
                  <a:pt x="3390" y="4373"/>
                  <a:pt x="3474" y="4227"/>
                </a:cubicBezTo>
                <a:cubicBezTo>
                  <a:pt x="3578" y="4018"/>
                  <a:pt x="3641" y="3808"/>
                  <a:pt x="3683" y="3599"/>
                </a:cubicBezTo>
                <a:cubicBezTo>
                  <a:pt x="3787" y="3181"/>
                  <a:pt x="3829" y="2762"/>
                  <a:pt x="3766" y="2323"/>
                </a:cubicBezTo>
                <a:cubicBezTo>
                  <a:pt x="3725" y="1884"/>
                  <a:pt x="3557" y="1507"/>
                  <a:pt x="3348" y="1109"/>
                </a:cubicBezTo>
                <a:cubicBezTo>
                  <a:pt x="3181" y="816"/>
                  <a:pt x="2950" y="565"/>
                  <a:pt x="2658" y="398"/>
                </a:cubicBezTo>
                <a:cubicBezTo>
                  <a:pt x="2427" y="272"/>
                  <a:pt x="2176" y="210"/>
                  <a:pt x="1904" y="147"/>
                </a:cubicBezTo>
                <a:cubicBezTo>
                  <a:pt x="1653" y="63"/>
                  <a:pt x="1360" y="42"/>
                  <a:pt x="1067" y="0"/>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952;p46">
            <a:extLst>
              <a:ext uri="{FF2B5EF4-FFF2-40B4-BE49-F238E27FC236}">
                <a16:creationId xmlns:a16="http://schemas.microsoft.com/office/drawing/2014/main" id="{11D8548C-ABF1-413E-8106-933EAAC77953}"/>
              </a:ext>
            </a:extLst>
          </p:cNvPr>
          <p:cNvSpPr txBox="1">
            <a:spLocks/>
          </p:cNvSpPr>
          <p:nvPr/>
        </p:nvSpPr>
        <p:spPr>
          <a:xfrm flipH="1">
            <a:off x="3626538" y="561354"/>
            <a:ext cx="1995000" cy="486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15000"/>
              </a:lnSpc>
              <a:spcBef>
                <a:spcPts val="0"/>
              </a:spcBef>
              <a:spcAft>
                <a:spcPts val="0"/>
              </a:spcAft>
              <a:buClr>
                <a:schemeClr val="dk2"/>
              </a:buClr>
              <a:buSzPts val="1600"/>
              <a:buFont typeface="Questrial"/>
              <a:buChar char="●"/>
              <a:defRPr sz="1600" b="0" i="0" u="none" strike="noStrike" cap="none">
                <a:solidFill>
                  <a:schemeClr val="dk2"/>
                </a:solidFill>
                <a:latin typeface="Questrial"/>
                <a:ea typeface="Questrial"/>
                <a:cs typeface="Questrial"/>
                <a:sym typeface="Questrial"/>
              </a:defRPr>
            </a:lvl1pPr>
            <a:lvl2pPr marL="914400" marR="0" lvl="1" indent="-330200" algn="l" rtl="0">
              <a:lnSpc>
                <a:spcPct val="115000"/>
              </a:lnSpc>
              <a:spcBef>
                <a:spcPts val="0"/>
              </a:spcBef>
              <a:spcAft>
                <a:spcPts val="0"/>
              </a:spcAft>
              <a:buClr>
                <a:schemeClr val="dk2"/>
              </a:buClr>
              <a:buSzPts val="1600"/>
              <a:buFont typeface="Questrial"/>
              <a:buChar char="○"/>
              <a:defRPr sz="1600" b="0" i="0" u="none" strike="noStrike" cap="none">
                <a:solidFill>
                  <a:schemeClr val="dk2"/>
                </a:solidFill>
                <a:latin typeface="Questrial"/>
                <a:ea typeface="Questrial"/>
                <a:cs typeface="Questrial"/>
                <a:sym typeface="Questrial"/>
              </a:defRPr>
            </a:lvl2pPr>
            <a:lvl3pPr marL="1371600" marR="0" lvl="2" indent="-330200" algn="l" rtl="0">
              <a:lnSpc>
                <a:spcPct val="115000"/>
              </a:lnSpc>
              <a:spcBef>
                <a:spcPts val="0"/>
              </a:spcBef>
              <a:spcAft>
                <a:spcPts val="0"/>
              </a:spcAft>
              <a:buClr>
                <a:schemeClr val="dk2"/>
              </a:buClr>
              <a:buSzPts val="1600"/>
              <a:buFont typeface="Questrial"/>
              <a:buChar char="■"/>
              <a:defRPr sz="1600" b="0" i="0" u="none" strike="noStrike" cap="none">
                <a:solidFill>
                  <a:schemeClr val="dk2"/>
                </a:solidFill>
                <a:latin typeface="Questrial"/>
                <a:ea typeface="Questrial"/>
                <a:cs typeface="Questrial"/>
                <a:sym typeface="Questrial"/>
              </a:defRPr>
            </a:lvl3pPr>
            <a:lvl4pPr marL="1828800" marR="0" lvl="3" indent="-330200" algn="l" rtl="0">
              <a:lnSpc>
                <a:spcPct val="115000"/>
              </a:lnSpc>
              <a:spcBef>
                <a:spcPts val="0"/>
              </a:spcBef>
              <a:spcAft>
                <a:spcPts val="0"/>
              </a:spcAft>
              <a:buClr>
                <a:schemeClr val="dk2"/>
              </a:buClr>
              <a:buSzPts val="1600"/>
              <a:buFont typeface="Questrial"/>
              <a:buChar char="●"/>
              <a:defRPr sz="1600" b="0" i="0" u="none" strike="noStrike" cap="none">
                <a:solidFill>
                  <a:schemeClr val="dk2"/>
                </a:solidFill>
                <a:latin typeface="Questrial"/>
                <a:ea typeface="Questrial"/>
                <a:cs typeface="Questrial"/>
                <a:sym typeface="Questrial"/>
              </a:defRPr>
            </a:lvl4pPr>
            <a:lvl5pPr marL="2286000" marR="0" lvl="4" indent="-330200" algn="l" rtl="0">
              <a:lnSpc>
                <a:spcPct val="115000"/>
              </a:lnSpc>
              <a:spcBef>
                <a:spcPts val="0"/>
              </a:spcBef>
              <a:spcAft>
                <a:spcPts val="0"/>
              </a:spcAft>
              <a:buClr>
                <a:schemeClr val="dk2"/>
              </a:buClr>
              <a:buSzPts val="1600"/>
              <a:buFont typeface="Questrial"/>
              <a:buChar char="○"/>
              <a:defRPr sz="1600" b="0" i="0" u="none" strike="noStrike" cap="none">
                <a:solidFill>
                  <a:schemeClr val="dk2"/>
                </a:solidFill>
                <a:latin typeface="Questrial"/>
                <a:ea typeface="Questrial"/>
                <a:cs typeface="Questrial"/>
                <a:sym typeface="Questrial"/>
              </a:defRPr>
            </a:lvl5pPr>
            <a:lvl6pPr marL="2743200" marR="0" lvl="5" indent="-330200" algn="l" rtl="0">
              <a:lnSpc>
                <a:spcPct val="115000"/>
              </a:lnSpc>
              <a:spcBef>
                <a:spcPts val="0"/>
              </a:spcBef>
              <a:spcAft>
                <a:spcPts val="0"/>
              </a:spcAft>
              <a:buClr>
                <a:schemeClr val="dk2"/>
              </a:buClr>
              <a:buSzPts val="1600"/>
              <a:buFont typeface="Questrial"/>
              <a:buChar char="■"/>
              <a:defRPr sz="1600" b="0" i="0" u="none" strike="noStrike" cap="none">
                <a:solidFill>
                  <a:schemeClr val="dk2"/>
                </a:solidFill>
                <a:latin typeface="Questrial"/>
                <a:ea typeface="Questrial"/>
                <a:cs typeface="Questrial"/>
                <a:sym typeface="Questrial"/>
              </a:defRPr>
            </a:lvl6pPr>
            <a:lvl7pPr marL="3200400" marR="0" lvl="6" indent="-330200" algn="l" rtl="0">
              <a:lnSpc>
                <a:spcPct val="115000"/>
              </a:lnSpc>
              <a:spcBef>
                <a:spcPts val="0"/>
              </a:spcBef>
              <a:spcAft>
                <a:spcPts val="0"/>
              </a:spcAft>
              <a:buClr>
                <a:schemeClr val="dk2"/>
              </a:buClr>
              <a:buSzPts val="1600"/>
              <a:buFont typeface="Questrial"/>
              <a:buChar char="●"/>
              <a:defRPr sz="1600" b="0" i="0" u="none" strike="noStrike" cap="none">
                <a:solidFill>
                  <a:schemeClr val="dk2"/>
                </a:solidFill>
                <a:latin typeface="Questrial"/>
                <a:ea typeface="Questrial"/>
                <a:cs typeface="Questrial"/>
                <a:sym typeface="Questrial"/>
              </a:defRPr>
            </a:lvl7pPr>
            <a:lvl8pPr marL="3657600" marR="0" lvl="7" indent="-330200" algn="l" rtl="0">
              <a:lnSpc>
                <a:spcPct val="115000"/>
              </a:lnSpc>
              <a:spcBef>
                <a:spcPts val="0"/>
              </a:spcBef>
              <a:spcAft>
                <a:spcPts val="0"/>
              </a:spcAft>
              <a:buClr>
                <a:schemeClr val="dk2"/>
              </a:buClr>
              <a:buSzPts val="1600"/>
              <a:buFont typeface="Questrial"/>
              <a:buChar char="○"/>
              <a:defRPr sz="1600" b="0" i="0" u="none" strike="noStrike" cap="none">
                <a:solidFill>
                  <a:schemeClr val="dk2"/>
                </a:solidFill>
                <a:latin typeface="Questrial"/>
                <a:ea typeface="Questrial"/>
                <a:cs typeface="Questrial"/>
                <a:sym typeface="Questrial"/>
              </a:defRPr>
            </a:lvl8pPr>
            <a:lvl9pPr marL="4114800" marR="0" lvl="8" indent="-330200" algn="l" rtl="0">
              <a:lnSpc>
                <a:spcPct val="115000"/>
              </a:lnSpc>
              <a:spcBef>
                <a:spcPts val="0"/>
              </a:spcBef>
              <a:spcAft>
                <a:spcPts val="0"/>
              </a:spcAft>
              <a:buClr>
                <a:schemeClr val="dk2"/>
              </a:buClr>
              <a:buSzPts val="1600"/>
              <a:buFont typeface="Questrial"/>
              <a:buChar char="■"/>
              <a:defRPr sz="1600" b="0" i="0" u="none" strike="noStrike" cap="none">
                <a:solidFill>
                  <a:schemeClr val="dk2"/>
                </a:solidFill>
                <a:latin typeface="Questrial"/>
                <a:ea typeface="Questrial"/>
                <a:cs typeface="Questrial"/>
                <a:sym typeface="Questrial"/>
              </a:defRPr>
            </a:lvl9pPr>
          </a:lstStyle>
          <a:p>
            <a:pPr marL="457200" lvl="1" indent="0">
              <a:spcAft>
                <a:spcPts val="1200"/>
              </a:spcAft>
              <a:buFont typeface="Questrial"/>
              <a:buNone/>
            </a:pPr>
            <a:r>
              <a:rPr lang="en-US" sz="6000" b="1" dirty="0">
                <a:latin typeface="Gaegu"/>
                <a:ea typeface="Gaegu"/>
                <a:cs typeface="Gaegu"/>
                <a:sym typeface="Gaegu"/>
              </a:rPr>
              <a:t>cat</a:t>
            </a:r>
          </a:p>
        </p:txBody>
      </p:sp>
    </p:spTree>
    <p:extLst>
      <p:ext uri="{BB962C8B-B14F-4D97-AF65-F5344CB8AC3E}">
        <p14:creationId xmlns:p14="http://schemas.microsoft.com/office/powerpoint/2010/main" val="2752541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withEffect">
                                  <p:stCondLst>
                                    <p:cond delay="0"/>
                                  </p:stCondLst>
                                  <p:childTnLst>
                                    <p:animEffect transition="out" filter="fade">
                                      <p:cBhvr>
                                        <p:cTn id="6" dur="500"/>
                                        <p:tgtEl>
                                          <p:spTgt spid="9"/>
                                        </p:tgtEl>
                                      </p:cBhvr>
                                    </p:animEffect>
                                    <p:set>
                                      <p:cBhvr>
                                        <p:cTn id="7" dur="1" fill="hold">
                                          <p:stCondLst>
                                            <p:cond delay="499"/>
                                          </p:stCondLst>
                                        </p:cTn>
                                        <p:tgtEl>
                                          <p:spTgt spid="9"/>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10"/>
                                        </p:tgtEl>
                                      </p:cBhvr>
                                    </p:animEffect>
                                    <p:set>
                                      <p:cBhvr>
                                        <p:cTn id="12" dur="1" fill="hold">
                                          <p:stCondLst>
                                            <p:cond delay="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75"/>
        <p:cNvGrpSpPr/>
        <p:nvPr/>
      </p:nvGrpSpPr>
      <p:grpSpPr>
        <a:xfrm>
          <a:off x="0" y="0"/>
          <a:ext cx="0" cy="0"/>
          <a:chOff x="0" y="0"/>
          <a:chExt cx="0" cy="0"/>
        </a:xfrm>
      </p:grpSpPr>
      <p:sp>
        <p:nvSpPr>
          <p:cNvPr id="1976" name="Google Shape;1976;p48"/>
          <p:cNvSpPr txBox="1">
            <a:spLocks noGrp="1"/>
          </p:cNvSpPr>
          <p:nvPr>
            <p:ph type="title"/>
          </p:nvPr>
        </p:nvSpPr>
        <p:spPr>
          <a:xfrm>
            <a:off x="623400" y="445025"/>
            <a:ext cx="780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Bể lai</a:t>
            </a:r>
            <a:endParaRPr dirty="0"/>
          </a:p>
        </p:txBody>
      </p:sp>
      <p:grpSp>
        <p:nvGrpSpPr>
          <p:cNvPr id="1979" name="Google Shape;1979;p48"/>
          <p:cNvGrpSpPr/>
          <p:nvPr/>
        </p:nvGrpSpPr>
        <p:grpSpPr>
          <a:xfrm rot="1535242">
            <a:off x="7692026" y="590146"/>
            <a:ext cx="802122" cy="572705"/>
            <a:chOff x="3301275" y="1275300"/>
            <a:chExt cx="552425" cy="394425"/>
          </a:xfrm>
        </p:grpSpPr>
        <p:sp>
          <p:nvSpPr>
            <p:cNvPr id="1980" name="Google Shape;1980;p48"/>
            <p:cNvSpPr/>
            <p:nvPr/>
          </p:nvSpPr>
          <p:spPr>
            <a:xfrm>
              <a:off x="3343125" y="1275300"/>
              <a:ext cx="386300" cy="277875"/>
            </a:xfrm>
            <a:custGeom>
              <a:avLst/>
              <a:gdLst/>
              <a:ahLst/>
              <a:cxnLst/>
              <a:rect l="l" t="t" r="r" b="b"/>
              <a:pathLst>
                <a:path w="15452" h="11115" extrusionOk="0">
                  <a:moveTo>
                    <a:pt x="8707" y="1"/>
                  </a:moveTo>
                  <a:cubicBezTo>
                    <a:pt x="7928" y="1"/>
                    <a:pt x="7133" y="139"/>
                    <a:pt x="6341" y="381"/>
                  </a:cubicBezTo>
                  <a:cubicBezTo>
                    <a:pt x="4353" y="988"/>
                    <a:pt x="2825" y="2662"/>
                    <a:pt x="1800" y="4398"/>
                  </a:cubicBezTo>
                  <a:cubicBezTo>
                    <a:pt x="628" y="6386"/>
                    <a:pt x="1" y="8813"/>
                    <a:pt x="1068" y="11010"/>
                  </a:cubicBezTo>
                  <a:cubicBezTo>
                    <a:pt x="1110" y="11052"/>
                    <a:pt x="1151" y="11115"/>
                    <a:pt x="1214" y="11115"/>
                  </a:cubicBezTo>
                  <a:cubicBezTo>
                    <a:pt x="1277" y="11115"/>
                    <a:pt x="1361" y="11094"/>
                    <a:pt x="1423" y="11094"/>
                  </a:cubicBezTo>
                  <a:cubicBezTo>
                    <a:pt x="1570" y="11010"/>
                    <a:pt x="1549" y="10822"/>
                    <a:pt x="1444" y="10822"/>
                  </a:cubicBezTo>
                  <a:cubicBezTo>
                    <a:pt x="1047" y="10738"/>
                    <a:pt x="1068" y="9002"/>
                    <a:pt x="1047" y="8541"/>
                  </a:cubicBezTo>
                  <a:cubicBezTo>
                    <a:pt x="1005" y="7349"/>
                    <a:pt x="1235" y="6386"/>
                    <a:pt x="1779" y="5340"/>
                  </a:cubicBezTo>
                  <a:cubicBezTo>
                    <a:pt x="2679" y="3666"/>
                    <a:pt x="4039" y="1930"/>
                    <a:pt x="5755" y="1093"/>
                  </a:cubicBezTo>
                  <a:cubicBezTo>
                    <a:pt x="6623" y="673"/>
                    <a:pt x="7587" y="440"/>
                    <a:pt x="8540" y="440"/>
                  </a:cubicBezTo>
                  <a:cubicBezTo>
                    <a:pt x="9676" y="440"/>
                    <a:pt x="10796" y="771"/>
                    <a:pt x="11718" y="1511"/>
                  </a:cubicBezTo>
                  <a:cubicBezTo>
                    <a:pt x="13183" y="2683"/>
                    <a:pt x="13810" y="4524"/>
                    <a:pt x="14647" y="6114"/>
                  </a:cubicBezTo>
                  <a:cubicBezTo>
                    <a:pt x="14714" y="6240"/>
                    <a:pt x="14824" y="6293"/>
                    <a:pt x="14939" y="6293"/>
                  </a:cubicBezTo>
                  <a:cubicBezTo>
                    <a:pt x="15186" y="6293"/>
                    <a:pt x="15452" y="6051"/>
                    <a:pt x="15338" y="5779"/>
                  </a:cubicBezTo>
                  <a:cubicBezTo>
                    <a:pt x="14522" y="4085"/>
                    <a:pt x="13601" y="2202"/>
                    <a:pt x="12053" y="1072"/>
                  </a:cubicBezTo>
                  <a:cubicBezTo>
                    <a:pt x="11021" y="317"/>
                    <a:pt x="9883" y="1"/>
                    <a:pt x="87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48"/>
            <p:cNvSpPr/>
            <p:nvPr/>
          </p:nvSpPr>
          <p:spPr>
            <a:xfrm>
              <a:off x="3457675" y="1395675"/>
              <a:ext cx="195625" cy="131000"/>
            </a:xfrm>
            <a:custGeom>
              <a:avLst/>
              <a:gdLst/>
              <a:ahLst/>
              <a:cxnLst/>
              <a:rect l="l" t="t" r="r" b="b"/>
              <a:pathLst>
                <a:path w="7825" h="5240" extrusionOk="0">
                  <a:moveTo>
                    <a:pt x="4130" y="1"/>
                  </a:moveTo>
                  <a:cubicBezTo>
                    <a:pt x="3670" y="1"/>
                    <a:pt x="3152" y="129"/>
                    <a:pt x="2554" y="420"/>
                  </a:cubicBezTo>
                  <a:cubicBezTo>
                    <a:pt x="1173" y="1090"/>
                    <a:pt x="1" y="3810"/>
                    <a:pt x="1026" y="5170"/>
                  </a:cubicBezTo>
                  <a:cubicBezTo>
                    <a:pt x="1045" y="5220"/>
                    <a:pt x="1076" y="5240"/>
                    <a:pt x="1110" y="5240"/>
                  </a:cubicBezTo>
                  <a:cubicBezTo>
                    <a:pt x="1189" y="5240"/>
                    <a:pt x="1280" y="5127"/>
                    <a:pt x="1235" y="5024"/>
                  </a:cubicBezTo>
                  <a:cubicBezTo>
                    <a:pt x="524" y="3873"/>
                    <a:pt x="1445" y="1990"/>
                    <a:pt x="2219" y="1132"/>
                  </a:cubicBezTo>
                  <a:cubicBezTo>
                    <a:pt x="2705" y="607"/>
                    <a:pt x="3296" y="361"/>
                    <a:pt x="3889" y="361"/>
                  </a:cubicBezTo>
                  <a:cubicBezTo>
                    <a:pt x="4599" y="361"/>
                    <a:pt x="5313" y="713"/>
                    <a:pt x="5860" y="1362"/>
                  </a:cubicBezTo>
                  <a:cubicBezTo>
                    <a:pt x="6341" y="1927"/>
                    <a:pt x="6697" y="2659"/>
                    <a:pt x="7136" y="3266"/>
                  </a:cubicBezTo>
                  <a:cubicBezTo>
                    <a:pt x="7201" y="3361"/>
                    <a:pt x="7289" y="3400"/>
                    <a:pt x="7377" y="3400"/>
                  </a:cubicBezTo>
                  <a:cubicBezTo>
                    <a:pt x="7601" y="3400"/>
                    <a:pt x="7824" y="3145"/>
                    <a:pt x="7659" y="2889"/>
                  </a:cubicBezTo>
                  <a:cubicBezTo>
                    <a:pt x="6551" y="1396"/>
                    <a:pt x="5652" y="1"/>
                    <a:pt x="41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48"/>
            <p:cNvSpPr/>
            <p:nvPr/>
          </p:nvSpPr>
          <p:spPr>
            <a:xfrm>
              <a:off x="3628225" y="1462125"/>
              <a:ext cx="55350" cy="43650"/>
            </a:xfrm>
            <a:custGeom>
              <a:avLst/>
              <a:gdLst/>
              <a:ahLst/>
              <a:cxnLst/>
              <a:rect l="l" t="t" r="r" b="b"/>
              <a:pathLst>
                <a:path w="2214" h="1746" extrusionOk="0">
                  <a:moveTo>
                    <a:pt x="1205" y="0"/>
                  </a:moveTo>
                  <a:cubicBezTo>
                    <a:pt x="973" y="0"/>
                    <a:pt x="743" y="51"/>
                    <a:pt x="544" y="169"/>
                  </a:cubicBezTo>
                  <a:cubicBezTo>
                    <a:pt x="21" y="441"/>
                    <a:pt x="0" y="1131"/>
                    <a:pt x="21" y="1654"/>
                  </a:cubicBezTo>
                  <a:cubicBezTo>
                    <a:pt x="21" y="1715"/>
                    <a:pt x="79" y="1746"/>
                    <a:pt x="139" y="1746"/>
                  </a:cubicBezTo>
                  <a:cubicBezTo>
                    <a:pt x="204" y="1746"/>
                    <a:pt x="272" y="1709"/>
                    <a:pt x="272" y="1633"/>
                  </a:cubicBezTo>
                  <a:cubicBezTo>
                    <a:pt x="293" y="1215"/>
                    <a:pt x="377" y="734"/>
                    <a:pt x="753" y="503"/>
                  </a:cubicBezTo>
                  <a:cubicBezTo>
                    <a:pt x="853" y="443"/>
                    <a:pt x="961" y="420"/>
                    <a:pt x="1072" y="420"/>
                  </a:cubicBezTo>
                  <a:cubicBezTo>
                    <a:pt x="1383" y="420"/>
                    <a:pt x="1720" y="598"/>
                    <a:pt x="1967" y="629"/>
                  </a:cubicBezTo>
                  <a:cubicBezTo>
                    <a:pt x="1974" y="630"/>
                    <a:pt x="1980" y="630"/>
                    <a:pt x="1986" y="630"/>
                  </a:cubicBezTo>
                  <a:cubicBezTo>
                    <a:pt x="2179" y="630"/>
                    <a:pt x="2213" y="333"/>
                    <a:pt x="2071" y="231"/>
                  </a:cubicBezTo>
                  <a:cubicBezTo>
                    <a:pt x="1822" y="89"/>
                    <a:pt x="1511" y="0"/>
                    <a:pt x="12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48"/>
            <p:cNvSpPr/>
            <p:nvPr/>
          </p:nvSpPr>
          <p:spPr>
            <a:xfrm>
              <a:off x="3664300" y="1430425"/>
              <a:ext cx="74300" cy="43775"/>
            </a:xfrm>
            <a:custGeom>
              <a:avLst/>
              <a:gdLst/>
              <a:ahLst/>
              <a:cxnLst/>
              <a:rect l="l" t="t" r="r" b="b"/>
              <a:pathLst>
                <a:path w="2972" h="1751" extrusionOk="0">
                  <a:moveTo>
                    <a:pt x="2041" y="1"/>
                  </a:moveTo>
                  <a:cubicBezTo>
                    <a:pt x="1670" y="1"/>
                    <a:pt x="1274" y="109"/>
                    <a:pt x="984" y="223"/>
                  </a:cubicBezTo>
                  <a:cubicBezTo>
                    <a:pt x="315" y="495"/>
                    <a:pt x="1" y="955"/>
                    <a:pt x="43" y="1688"/>
                  </a:cubicBezTo>
                  <a:cubicBezTo>
                    <a:pt x="43" y="1730"/>
                    <a:pt x="79" y="1751"/>
                    <a:pt x="118" y="1751"/>
                  </a:cubicBezTo>
                  <a:cubicBezTo>
                    <a:pt x="158" y="1751"/>
                    <a:pt x="200" y="1730"/>
                    <a:pt x="210" y="1688"/>
                  </a:cubicBezTo>
                  <a:cubicBezTo>
                    <a:pt x="315" y="934"/>
                    <a:pt x="754" y="621"/>
                    <a:pt x="1486" y="516"/>
                  </a:cubicBezTo>
                  <a:cubicBezTo>
                    <a:pt x="1586" y="508"/>
                    <a:pt x="1683" y="503"/>
                    <a:pt x="1779" y="503"/>
                  </a:cubicBezTo>
                  <a:cubicBezTo>
                    <a:pt x="1945" y="503"/>
                    <a:pt x="2109" y="518"/>
                    <a:pt x="2281" y="558"/>
                  </a:cubicBezTo>
                  <a:cubicBezTo>
                    <a:pt x="2491" y="621"/>
                    <a:pt x="2533" y="809"/>
                    <a:pt x="2742" y="851"/>
                  </a:cubicBezTo>
                  <a:cubicBezTo>
                    <a:pt x="2805" y="851"/>
                    <a:pt x="2867" y="830"/>
                    <a:pt x="2909" y="767"/>
                  </a:cubicBezTo>
                  <a:cubicBezTo>
                    <a:pt x="2909" y="746"/>
                    <a:pt x="2930" y="746"/>
                    <a:pt x="2930" y="725"/>
                  </a:cubicBezTo>
                  <a:cubicBezTo>
                    <a:pt x="2972" y="642"/>
                    <a:pt x="2972" y="537"/>
                    <a:pt x="2951" y="453"/>
                  </a:cubicBezTo>
                  <a:cubicBezTo>
                    <a:pt x="2771" y="115"/>
                    <a:pt x="2420" y="1"/>
                    <a:pt x="2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48"/>
            <p:cNvSpPr/>
            <p:nvPr/>
          </p:nvSpPr>
          <p:spPr>
            <a:xfrm>
              <a:off x="3714275" y="1405325"/>
              <a:ext cx="67800" cy="29575"/>
            </a:xfrm>
            <a:custGeom>
              <a:avLst/>
              <a:gdLst/>
              <a:ahLst/>
              <a:cxnLst/>
              <a:rect l="l" t="t" r="r" b="b"/>
              <a:pathLst>
                <a:path w="2712" h="1183" extrusionOk="0">
                  <a:moveTo>
                    <a:pt x="1614" y="1"/>
                  </a:moveTo>
                  <a:cubicBezTo>
                    <a:pt x="998" y="1"/>
                    <a:pt x="344" y="444"/>
                    <a:pt x="31" y="1018"/>
                  </a:cubicBezTo>
                  <a:cubicBezTo>
                    <a:pt x="1" y="1095"/>
                    <a:pt x="71" y="1183"/>
                    <a:pt x="144" y="1183"/>
                  </a:cubicBezTo>
                  <a:cubicBezTo>
                    <a:pt x="171" y="1183"/>
                    <a:pt x="197" y="1171"/>
                    <a:pt x="220" y="1143"/>
                  </a:cubicBezTo>
                  <a:cubicBezTo>
                    <a:pt x="527" y="809"/>
                    <a:pt x="1006" y="551"/>
                    <a:pt x="1459" y="551"/>
                  </a:cubicBezTo>
                  <a:cubicBezTo>
                    <a:pt x="1715" y="551"/>
                    <a:pt x="1962" y="633"/>
                    <a:pt x="2166" y="830"/>
                  </a:cubicBezTo>
                  <a:cubicBezTo>
                    <a:pt x="2222" y="880"/>
                    <a:pt x="2290" y="902"/>
                    <a:pt x="2358" y="902"/>
                  </a:cubicBezTo>
                  <a:cubicBezTo>
                    <a:pt x="2540" y="902"/>
                    <a:pt x="2712" y="741"/>
                    <a:pt x="2605" y="558"/>
                  </a:cubicBezTo>
                  <a:cubicBezTo>
                    <a:pt x="2345" y="163"/>
                    <a:pt x="1986" y="1"/>
                    <a:pt x="16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48"/>
            <p:cNvSpPr/>
            <p:nvPr/>
          </p:nvSpPr>
          <p:spPr>
            <a:xfrm>
              <a:off x="3592125" y="1489850"/>
              <a:ext cx="100500" cy="72850"/>
            </a:xfrm>
            <a:custGeom>
              <a:avLst/>
              <a:gdLst/>
              <a:ahLst/>
              <a:cxnLst/>
              <a:rect l="l" t="t" r="r" b="b"/>
              <a:pathLst>
                <a:path w="4020" h="2914" extrusionOk="0">
                  <a:moveTo>
                    <a:pt x="1593" y="1"/>
                  </a:moveTo>
                  <a:cubicBezTo>
                    <a:pt x="1573" y="1"/>
                    <a:pt x="1550" y="7"/>
                    <a:pt x="1528" y="22"/>
                  </a:cubicBezTo>
                  <a:cubicBezTo>
                    <a:pt x="607" y="629"/>
                    <a:pt x="0" y="2052"/>
                    <a:pt x="1193" y="2721"/>
                  </a:cubicBezTo>
                  <a:cubicBezTo>
                    <a:pt x="1423" y="2854"/>
                    <a:pt x="1704" y="2914"/>
                    <a:pt x="2002" y="2914"/>
                  </a:cubicBezTo>
                  <a:cubicBezTo>
                    <a:pt x="2735" y="2914"/>
                    <a:pt x="3562" y="2552"/>
                    <a:pt x="3934" y="2031"/>
                  </a:cubicBezTo>
                  <a:cubicBezTo>
                    <a:pt x="4019" y="1911"/>
                    <a:pt x="3910" y="1778"/>
                    <a:pt x="3787" y="1778"/>
                  </a:cubicBezTo>
                  <a:cubicBezTo>
                    <a:pt x="3760" y="1778"/>
                    <a:pt x="3731" y="1785"/>
                    <a:pt x="3704" y="1801"/>
                  </a:cubicBezTo>
                  <a:cubicBezTo>
                    <a:pt x="3178" y="2112"/>
                    <a:pt x="2488" y="2370"/>
                    <a:pt x="1872" y="2370"/>
                  </a:cubicBezTo>
                  <a:cubicBezTo>
                    <a:pt x="1826" y="2370"/>
                    <a:pt x="1781" y="2368"/>
                    <a:pt x="1737" y="2366"/>
                  </a:cubicBezTo>
                  <a:cubicBezTo>
                    <a:pt x="1298" y="2345"/>
                    <a:pt x="1005" y="2114"/>
                    <a:pt x="900" y="1696"/>
                  </a:cubicBezTo>
                  <a:cubicBezTo>
                    <a:pt x="733" y="1068"/>
                    <a:pt x="1193" y="545"/>
                    <a:pt x="1632" y="169"/>
                  </a:cubicBezTo>
                  <a:cubicBezTo>
                    <a:pt x="1753" y="134"/>
                    <a:pt x="1689" y="1"/>
                    <a:pt x="15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48"/>
            <p:cNvSpPr/>
            <p:nvPr/>
          </p:nvSpPr>
          <p:spPr>
            <a:xfrm>
              <a:off x="3684100" y="1481675"/>
              <a:ext cx="113625" cy="83900"/>
            </a:xfrm>
            <a:custGeom>
              <a:avLst/>
              <a:gdLst/>
              <a:ahLst/>
              <a:cxnLst/>
              <a:rect l="l" t="t" r="r" b="b"/>
              <a:pathLst>
                <a:path w="4545" h="3356" extrusionOk="0">
                  <a:moveTo>
                    <a:pt x="3585" y="0"/>
                  </a:moveTo>
                  <a:cubicBezTo>
                    <a:pt x="3449" y="0"/>
                    <a:pt x="3302" y="109"/>
                    <a:pt x="3331" y="265"/>
                  </a:cubicBezTo>
                  <a:cubicBezTo>
                    <a:pt x="3498" y="1102"/>
                    <a:pt x="3184" y="1751"/>
                    <a:pt x="2577" y="2316"/>
                  </a:cubicBezTo>
                  <a:cubicBezTo>
                    <a:pt x="2222" y="2651"/>
                    <a:pt x="1803" y="2776"/>
                    <a:pt x="1301" y="2797"/>
                  </a:cubicBezTo>
                  <a:cubicBezTo>
                    <a:pt x="1275" y="2799"/>
                    <a:pt x="1250" y="2800"/>
                    <a:pt x="1226" y="2800"/>
                  </a:cubicBezTo>
                  <a:cubicBezTo>
                    <a:pt x="683" y="2800"/>
                    <a:pt x="555" y="2363"/>
                    <a:pt x="234" y="2002"/>
                  </a:cubicBezTo>
                  <a:cubicBezTo>
                    <a:pt x="210" y="1978"/>
                    <a:pt x="179" y="1968"/>
                    <a:pt x="149" y="1968"/>
                  </a:cubicBezTo>
                  <a:cubicBezTo>
                    <a:pt x="73" y="1968"/>
                    <a:pt x="1" y="2032"/>
                    <a:pt x="46" y="2107"/>
                  </a:cubicBezTo>
                  <a:cubicBezTo>
                    <a:pt x="381" y="2693"/>
                    <a:pt x="171" y="2986"/>
                    <a:pt x="925" y="3258"/>
                  </a:cubicBezTo>
                  <a:cubicBezTo>
                    <a:pt x="1126" y="3322"/>
                    <a:pt x="1337" y="3355"/>
                    <a:pt x="1546" y="3355"/>
                  </a:cubicBezTo>
                  <a:cubicBezTo>
                    <a:pt x="1880" y="3355"/>
                    <a:pt x="2211" y="3270"/>
                    <a:pt x="2494" y="3090"/>
                  </a:cubicBezTo>
                  <a:cubicBezTo>
                    <a:pt x="3498" y="2525"/>
                    <a:pt x="4544" y="1207"/>
                    <a:pt x="3749" y="77"/>
                  </a:cubicBezTo>
                  <a:cubicBezTo>
                    <a:pt x="3709" y="24"/>
                    <a:pt x="3648" y="0"/>
                    <a:pt x="35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48"/>
            <p:cNvSpPr/>
            <p:nvPr/>
          </p:nvSpPr>
          <p:spPr>
            <a:xfrm>
              <a:off x="3778525" y="1404550"/>
              <a:ext cx="75175" cy="99625"/>
            </a:xfrm>
            <a:custGeom>
              <a:avLst/>
              <a:gdLst/>
              <a:ahLst/>
              <a:cxnLst/>
              <a:rect l="l" t="t" r="r" b="b"/>
              <a:pathLst>
                <a:path w="3007" h="3985" extrusionOk="0">
                  <a:moveTo>
                    <a:pt x="1085" y="0"/>
                  </a:moveTo>
                  <a:cubicBezTo>
                    <a:pt x="744" y="0"/>
                    <a:pt x="404" y="115"/>
                    <a:pt x="140" y="358"/>
                  </a:cubicBezTo>
                  <a:cubicBezTo>
                    <a:pt x="1" y="480"/>
                    <a:pt x="107" y="630"/>
                    <a:pt x="218" y="630"/>
                  </a:cubicBezTo>
                  <a:cubicBezTo>
                    <a:pt x="241" y="630"/>
                    <a:pt x="265" y="624"/>
                    <a:pt x="286" y="609"/>
                  </a:cubicBezTo>
                  <a:cubicBezTo>
                    <a:pt x="440" y="499"/>
                    <a:pt x="610" y="451"/>
                    <a:pt x="782" y="451"/>
                  </a:cubicBezTo>
                  <a:cubicBezTo>
                    <a:pt x="1195" y="451"/>
                    <a:pt x="1619" y="724"/>
                    <a:pt x="1855" y="1049"/>
                  </a:cubicBezTo>
                  <a:cubicBezTo>
                    <a:pt x="2232" y="1551"/>
                    <a:pt x="2148" y="2137"/>
                    <a:pt x="1918" y="2660"/>
                  </a:cubicBezTo>
                  <a:cubicBezTo>
                    <a:pt x="1991" y="2751"/>
                    <a:pt x="1969" y="2810"/>
                    <a:pt x="1893" y="2810"/>
                  </a:cubicBezTo>
                  <a:cubicBezTo>
                    <a:pt x="1881" y="2810"/>
                    <a:pt x="1869" y="2809"/>
                    <a:pt x="1855" y="2806"/>
                  </a:cubicBezTo>
                  <a:cubicBezTo>
                    <a:pt x="1813" y="2827"/>
                    <a:pt x="1793" y="2827"/>
                    <a:pt x="1751" y="2848"/>
                  </a:cubicBezTo>
                  <a:cubicBezTo>
                    <a:pt x="1646" y="2911"/>
                    <a:pt x="1541" y="2974"/>
                    <a:pt x="1437" y="3037"/>
                  </a:cubicBezTo>
                  <a:cubicBezTo>
                    <a:pt x="1305" y="3119"/>
                    <a:pt x="992" y="3344"/>
                    <a:pt x="783" y="3344"/>
                  </a:cubicBezTo>
                  <a:cubicBezTo>
                    <a:pt x="726" y="3344"/>
                    <a:pt x="677" y="3328"/>
                    <a:pt x="642" y="3288"/>
                  </a:cubicBezTo>
                  <a:cubicBezTo>
                    <a:pt x="586" y="3239"/>
                    <a:pt x="512" y="3216"/>
                    <a:pt x="438" y="3216"/>
                  </a:cubicBezTo>
                  <a:cubicBezTo>
                    <a:pt x="291" y="3216"/>
                    <a:pt x="147" y="3309"/>
                    <a:pt x="161" y="3476"/>
                  </a:cubicBezTo>
                  <a:cubicBezTo>
                    <a:pt x="195" y="3859"/>
                    <a:pt x="423" y="3985"/>
                    <a:pt x="698" y="3985"/>
                  </a:cubicBezTo>
                  <a:cubicBezTo>
                    <a:pt x="919" y="3985"/>
                    <a:pt x="1169" y="3904"/>
                    <a:pt x="1374" y="3811"/>
                  </a:cubicBezTo>
                  <a:cubicBezTo>
                    <a:pt x="1625" y="3685"/>
                    <a:pt x="1834" y="3539"/>
                    <a:pt x="2106" y="3434"/>
                  </a:cubicBezTo>
                  <a:cubicBezTo>
                    <a:pt x="2441" y="3267"/>
                    <a:pt x="2567" y="2911"/>
                    <a:pt x="2692" y="2555"/>
                  </a:cubicBezTo>
                  <a:cubicBezTo>
                    <a:pt x="3006" y="1718"/>
                    <a:pt x="2734" y="840"/>
                    <a:pt x="2023" y="317"/>
                  </a:cubicBezTo>
                  <a:cubicBezTo>
                    <a:pt x="1754" y="110"/>
                    <a:pt x="1419" y="0"/>
                    <a:pt x="10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48"/>
            <p:cNvSpPr/>
            <p:nvPr/>
          </p:nvSpPr>
          <p:spPr>
            <a:xfrm>
              <a:off x="3464525" y="1514450"/>
              <a:ext cx="61200" cy="37975"/>
            </a:xfrm>
            <a:custGeom>
              <a:avLst/>
              <a:gdLst/>
              <a:ahLst/>
              <a:cxnLst/>
              <a:rect l="l" t="t" r="r" b="b"/>
              <a:pathLst>
                <a:path w="2448" h="1519" extrusionOk="0">
                  <a:moveTo>
                    <a:pt x="2238" y="1"/>
                  </a:moveTo>
                  <a:cubicBezTo>
                    <a:pt x="1757" y="1"/>
                    <a:pt x="1296" y="1"/>
                    <a:pt x="857" y="231"/>
                  </a:cubicBezTo>
                  <a:cubicBezTo>
                    <a:pt x="501" y="419"/>
                    <a:pt x="292" y="921"/>
                    <a:pt x="83" y="1256"/>
                  </a:cubicBezTo>
                  <a:cubicBezTo>
                    <a:pt x="1" y="1387"/>
                    <a:pt x="99" y="1519"/>
                    <a:pt x="226" y="1519"/>
                  </a:cubicBezTo>
                  <a:cubicBezTo>
                    <a:pt x="261" y="1519"/>
                    <a:pt x="298" y="1509"/>
                    <a:pt x="334" y="1486"/>
                  </a:cubicBezTo>
                  <a:cubicBezTo>
                    <a:pt x="585" y="1277"/>
                    <a:pt x="689" y="1026"/>
                    <a:pt x="878" y="733"/>
                  </a:cubicBezTo>
                  <a:cubicBezTo>
                    <a:pt x="1129" y="294"/>
                    <a:pt x="1819" y="294"/>
                    <a:pt x="2259" y="294"/>
                  </a:cubicBezTo>
                  <a:cubicBezTo>
                    <a:pt x="2447" y="273"/>
                    <a:pt x="2426" y="1"/>
                    <a:pt x="22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48"/>
            <p:cNvSpPr/>
            <p:nvPr/>
          </p:nvSpPr>
          <p:spPr>
            <a:xfrm>
              <a:off x="3397325" y="1533775"/>
              <a:ext cx="80775" cy="34900"/>
            </a:xfrm>
            <a:custGeom>
              <a:avLst/>
              <a:gdLst/>
              <a:ahLst/>
              <a:cxnLst/>
              <a:rect l="l" t="t" r="r" b="b"/>
              <a:pathLst>
                <a:path w="3231" h="1396" extrusionOk="0">
                  <a:moveTo>
                    <a:pt x="2236" y="0"/>
                  </a:moveTo>
                  <a:cubicBezTo>
                    <a:pt x="2145" y="0"/>
                    <a:pt x="2043" y="23"/>
                    <a:pt x="1955" y="23"/>
                  </a:cubicBezTo>
                  <a:cubicBezTo>
                    <a:pt x="1704" y="23"/>
                    <a:pt x="1432" y="44"/>
                    <a:pt x="1180" y="85"/>
                  </a:cubicBezTo>
                  <a:cubicBezTo>
                    <a:pt x="595" y="232"/>
                    <a:pt x="218" y="567"/>
                    <a:pt x="51" y="1132"/>
                  </a:cubicBezTo>
                  <a:cubicBezTo>
                    <a:pt x="1" y="1293"/>
                    <a:pt x="120" y="1395"/>
                    <a:pt x="243" y="1395"/>
                  </a:cubicBezTo>
                  <a:cubicBezTo>
                    <a:pt x="328" y="1395"/>
                    <a:pt x="414" y="1347"/>
                    <a:pt x="448" y="1236"/>
                  </a:cubicBezTo>
                  <a:cubicBezTo>
                    <a:pt x="636" y="671"/>
                    <a:pt x="1118" y="483"/>
                    <a:pt x="1683" y="399"/>
                  </a:cubicBezTo>
                  <a:cubicBezTo>
                    <a:pt x="1789" y="383"/>
                    <a:pt x="1885" y="370"/>
                    <a:pt x="1976" y="370"/>
                  </a:cubicBezTo>
                  <a:cubicBezTo>
                    <a:pt x="2118" y="370"/>
                    <a:pt x="2246" y="402"/>
                    <a:pt x="2373" y="504"/>
                  </a:cubicBezTo>
                  <a:cubicBezTo>
                    <a:pt x="2582" y="671"/>
                    <a:pt x="2854" y="692"/>
                    <a:pt x="3085" y="692"/>
                  </a:cubicBezTo>
                  <a:cubicBezTo>
                    <a:pt x="3231" y="671"/>
                    <a:pt x="3231" y="504"/>
                    <a:pt x="3126" y="483"/>
                  </a:cubicBezTo>
                  <a:cubicBezTo>
                    <a:pt x="2561" y="378"/>
                    <a:pt x="2687" y="274"/>
                    <a:pt x="2394" y="44"/>
                  </a:cubicBezTo>
                  <a:cubicBezTo>
                    <a:pt x="2352" y="10"/>
                    <a:pt x="2297" y="0"/>
                    <a:pt x="22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48"/>
            <p:cNvSpPr/>
            <p:nvPr/>
          </p:nvSpPr>
          <p:spPr>
            <a:xfrm>
              <a:off x="3301275" y="1548900"/>
              <a:ext cx="111975" cy="76725"/>
            </a:xfrm>
            <a:custGeom>
              <a:avLst/>
              <a:gdLst/>
              <a:ahLst/>
              <a:cxnLst/>
              <a:rect l="l" t="t" r="r" b="b"/>
              <a:pathLst>
                <a:path w="4479" h="3069" extrusionOk="0">
                  <a:moveTo>
                    <a:pt x="3313" y="1"/>
                  </a:moveTo>
                  <a:cubicBezTo>
                    <a:pt x="2741" y="1"/>
                    <a:pt x="2114" y="210"/>
                    <a:pt x="1779" y="464"/>
                  </a:cubicBezTo>
                  <a:cubicBezTo>
                    <a:pt x="1047" y="987"/>
                    <a:pt x="1" y="2201"/>
                    <a:pt x="942" y="3017"/>
                  </a:cubicBezTo>
                  <a:cubicBezTo>
                    <a:pt x="983" y="3053"/>
                    <a:pt x="1030" y="3069"/>
                    <a:pt x="1077" y="3069"/>
                  </a:cubicBezTo>
                  <a:cubicBezTo>
                    <a:pt x="1245" y="3069"/>
                    <a:pt x="1413" y="2866"/>
                    <a:pt x="1298" y="2703"/>
                  </a:cubicBezTo>
                  <a:cubicBezTo>
                    <a:pt x="880" y="1991"/>
                    <a:pt x="1675" y="1259"/>
                    <a:pt x="2198" y="882"/>
                  </a:cubicBezTo>
                  <a:cubicBezTo>
                    <a:pt x="2449" y="673"/>
                    <a:pt x="2700" y="631"/>
                    <a:pt x="3014" y="610"/>
                  </a:cubicBezTo>
                  <a:cubicBezTo>
                    <a:pt x="3187" y="598"/>
                    <a:pt x="3498" y="527"/>
                    <a:pt x="3767" y="527"/>
                  </a:cubicBezTo>
                  <a:cubicBezTo>
                    <a:pt x="3954" y="527"/>
                    <a:pt x="4121" y="562"/>
                    <a:pt x="4206" y="673"/>
                  </a:cubicBezTo>
                  <a:cubicBezTo>
                    <a:pt x="4233" y="705"/>
                    <a:pt x="4264" y="718"/>
                    <a:pt x="4295" y="718"/>
                  </a:cubicBezTo>
                  <a:cubicBezTo>
                    <a:pt x="4388" y="718"/>
                    <a:pt x="4478" y="600"/>
                    <a:pt x="4416" y="506"/>
                  </a:cubicBezTo>
                  <a:cubicBezTo>
                    <a:pt x="4209" y="140"/>
                    <a:pt x="3779" y="1"/>
                    <a:pt x="33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48"/>
            <p:cNvSpPr/>
            <p:nvPr/>
          </p:nvSpPr>
          <p:spPr>
            <a:xfrm>
              <a:off x="3307550" y="1616550"/>
              <a:ext cx="88825" cy="53175"/>
            </a:xfrm>
            <a:custGeom>
              <a:avLst/>
              <a:gdLst/>
              <a:ahLst/>
              <a:cxnLst/>
              <a:rect l="l" t="t" r="r" b="b"/>
              <a:pathLst>
                <a:path w="3553" h="2127" extrusionOk="0">
                  <a:moveTo>
                    <a:pt x="616" y="1"/>
                  </a:moveTo>
                  <a:cubicBezTo>
                    <a:pt x="599" y="1"/>
                    <a:pt x="582" y="6"/>
                    <a:pt x="566" y="18"/>
                  </a:cubicBezTo>
                  <a:cubicBezTo>
                    <a:pt x="252" y="311"/>
                    <a:pt x="1" y="583"/>
                    <a:pt x="43" y="1001"/>
                  </a:cubicBezTo>
                  <a:cubicBezTo>
                    <a:pt x="64" y="1378"/>
                    <a:pt x="503" y="1796"/>
                    <a:pt x="859" y="1964"/>
                  </a:cubicBezTo>
                  <a:cubicBezTo>
                    <a:pt x="1101" y="2076"/>
                    <a:pt x="1351" y="2127"/>
                    <a:pt x="1600" y="2127"/>
                  </a:cubicBezTo>
                  <a:cubicBezTo>
                    <a:pt x="2274" y="2127"/>
                    <a:pt x="2938" y="1756"/>
                    <a:pt x="3411" y="1252"/>
                  </a:cubicBezTo>
                  <a:cubicBezTo>
                    <a:pt x="3553" y="1128"/>
                    <a:pt x="3440" y="915"/>
                    <a:pt x="3276" y="915"/>
                  </a:cubicBezTo>
                  <a:cubicBezTo>
                    <a:pt x="3246" y="915"/>
                    <a:pt x="3214" y="922"/>
                    <a:pt x="3181" y="938"/>
                  </a:cubicBezTo>
                  <a:cubicBezTo>
                    <a:pt x="2700" y="1168"/>
                    <a:pt x="2240" y="1440"/>
                    <a:pt x="1717" y="1566"/>
                  </a:cubicBezTo>
                  <a:cubicBezTo>
                    <a:pt x="1630" y="1588"/>
                    <a:pt x="1544" y="1598"/>
                    <a:pt x="1460" y="1598"/>
                  </a:cubicBezTo>
                  <a:cubicBezTo>
                    <a:pt x="741" y="1598"/>
                    <a:pt x="206" y="839"/>
                    <a:pt x="712" y="164"/>
                  </a:cubicBezTo>
                  <a:cubicBezTo>
                    <a:pt x="763" y="96"/>
                    <a:pt x="690" y="1"/>
                    <a:pt x="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48"/>
            <p:cNvSpPr/>
            <p:nvPr/>
          </p:nvSpPr>
          <p:spPr>
            <a:xfrm>
              <a:off x="3390350" y="1598900"/>
              <a:ext cx="117050" cy="70350"/>
            </a:xfrm>
            <a:custGeom>
              <a:avLst/>
              <a:gdLst/>
              <a:ahLst/>
              <a:cxnLst/>
              <a:rect l="l" t="t" r="r" b="b"/>
              <a:pathLst>
                <a:path w="4682" h="2814" extrusionOk="0">
                  <a:moveTo>
                    <a:pt x="3792" y="0"/>
                  </a:moveTo>
                  <a:cubicBezTo>
                    <a:pt x="3693" y="0"/>
                    <a:pt x="3598" y="73"/>
                    <a:pt x="3573" y="201"/>
                  </a:cubicBezTo>
                  <a:cubicBezTo>
                    <a:pt x="3552" y="493"/>
                    <a:pt x="3677" y="682"/>
                    <a:pt x="3656" y="975"/>
                  </a:cubicBezTo>
                  <a:cubicBezTo>
                    <a:pt x="3615" y="1393"/>
                    <a:pt x="3154" y="1770"/>
                    <a:pt x="2819" y="1979"/>
                  </a:cubicBezTo>
                  <a:cubicBezTo>
                    <a:pt x="2447" y="2218"/>
                    <a:pt x="2068" y="2330"/>
                    <a:pt x="1692" y="2330"/>
                  </a:cubicBezTo>
                  <a:cubicBezTo>
                    <a:pt x="1180" y="2330"/>
                    <a:pt x="675" y="2123"/>
                    <a:pt x="204" y="1749"/>
                  </a:cubicBezTo>
                  <a:cubicBezTo>
                    <a:pt x="183" y="1722"/>
                    <a:pt x="157" y="1710"/>
                    <a:pt x="132" y="1710"/>
                  </a:cubicBezTo>
                  <a:cubicBezTo>
                    <a:pt x="62" y="1710"/>
                    <a:pt x="1" y="1808"/>
                    <a:pt x="79" y="1916"/>
                  </a:cubicBezTo>
                  <a:cubicBezTo>
                    <a:pt x="597" y="2464"/>
                    <a:pt x="1265" y="2813"/>
                    <a:pt x="1973" y="2813"/>
                  </a:cubicBezTo>
                  <a:cubicBezTo>
                    <a:pt x="2292" y="2813"/>
                    <a:pt x="2620" y="2742"/>
                    <a:pt x="2945" y="2586"/>
                  </a:cubicBezTo>
                  <a:cubicBezTo>
                    <a:pt x="3928" y="2126"/>
                    <a:pt x="4682" y="1100"/>
                    <a:pt x="3970" y="96"/>
                  </a:cubicBezTo>
                  <a:cubicBezTo>
                    <a:pt x="3921" y="30"/>
                    <a:pt x="3856" y="0"/>
                    <a:pt x="37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48"/>
            <p:cNvSpPr/>
            <p:nvPr/>
          </p:nvSpPr>
          <p:spPr>
            <a:xfrm>
              <a:off x="3480350" y="1569450"/>
              <a:ext cx="92450" cy="60975"/>
            </a:xfrm>
            <a:custGeom>
              <a:avLst/>
              <a:gdLst/>
              <a:ahLst/>
              <a:cxnLst/>
              <a:rect l="l" t="t" r="r" b="b"/>
              <a:pathLst>
                <a:path w="3698" h="2439" extrusionOk="0">
                  <a:moveTo>
                    <a:pt x="2860" y="0"/>
                  </a:moveTo>
                  <a:cubicBezTo>
                    <a:pt x="2752" y="0"/>
                    <a:pt x="2648" y="109"/>
                    <a:pt x="2693" y="228"/>
                  </a:cubicBezTo>
                  <a:cubicBezTo>
                    <a:pt x="2965" y="835"/>
                    <a:pt x="2839" y="1943"/>
                    <a:pt x="1960" y="1964"/>
                  </a:cubicBezTo>
                  <a:cubicBezTo>
                    <a:pt x="1834" y="1969"/>
                    <a:pt x="1698" y="1975"/>
                    <a:pt x="1559" y="1975"/>
                  </a:cubicBezTo>
                  <a:cubicBezTo>
                    <a:pt x="1126" y="1975"/>
                    <a:pt x="661" y="1925"/>
                    <a:pt x="328" y="1671"/>
                  </a:cubicBezTo>
                  <a:cubicBezTo>
                    <a:pt x="297" y="1656"/>
                    <a:pt x="265" y="1649"/>
                    <a:pt x="235" y="1649"/>
                  </a:cubicBezTo>
                  <a:cubicBezTo>
                    <a:pt x="102" y="1649"/>
                    <a:pt x="0" y="1779"/>
                    <a:pt x="119" y="1881"/>
                  </a:cubicBezTo>
                  <a:cubicBezTo>
                    <a:pt x="453" y="2215"/>
                    <a:pt x="1131" y="2438"/>
                    <a:pt x="1724" y="2438"/>
                  </a:cubicBezTo>
                  <a:cubicBezTo>
                    <a:pt x="1985" y="2438"/>
                    <a:pt x="2229" y="2395"/>
                    <a:pt x="2421" y="2299"/>
                  </a:cubicBezTo>
                  <a:cubicBezTo>
                    <a:pt x="3216" y="1881"/>
                    <a:pt x="3697" y="793"/>
                    <a:pt x="2986" y="60"/>
                  </a:cubicBezTo>
                  <a:cubicBezTo>
                    <a:pt x="2950" y="18"/>
                    <a:pt x="2905" y="0"/>
                    <a:pt x="28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48"/>
            <p:cNvSpPr/>
            <p:nvPr/>
          </p:nvSpPr>
          <p:spPr>
            <a:xfrm>
              <a:off x="3512100" y="1520200"/>
              <a:ext cx="36225" cy="48825"/>
            </a:xfrm>
            <a:custGeom>
              <a:avLst/>
              <a:gdLst/>
              <a:ahLst/>
              <a:cxnLst/>
              <a:rect l="l" t="t" r="r" b="b"/>
              <a:pathLst>
                <a:path w="1449" h="1953" extrusionOk="0">
                  <a:moveTo>
                    <a:pt x="347" y="0"/>
                  </a:moveTo>
                  <a:cubicBezTo>
                    <a:pt x="271" y="0"/>
                    <a:pt x="190" y="14"/>
                    <a:pt x="105" y="43"/>
                  </a:cubicBezTo>
                  <a:cubicBezTo>
                    <a:pt x="0" y="64"/>
                    <a:pt x="21" y="210"/>
                    <a:pt x="146" y="210"/>
                  </a:cubicBezTo>
                  <a:cubicBezTo>
                    <a:pt x="157" y="209"/>
                    <a:pt x="166" y="209"/>
                    <a:pt x="176" y="209"/>
                  </a:cubicBezTo>
                  <a:cubicBezTo>
                    <a:pt x="550" y="209"/>
                    <a:pt x="669" y="595"/>
                    <a:pt x="649" y="921"/>
                  </a:cubicBezTo>
                  <a:cubicBezTo>
                    <a:pt x="628" y="1214"/>
                    <a:pt x="523" y="1424"/>
                    <a:pt x="356" y="1654"/>
                  </a:cubicBezTo>
                  <a:cubicBezTo>
                    <a:pt x="260" y="1768"/>
                    <a:pt x="391" y="1952"/>
                    <a:pt x="526" y="1952"/>
                  </a:cubicBezTo>
                  <a:cubicBezTo>
                    <a:pt x="539" y="1952"/>
                    <a:pt x="552" y="1950"/>
                    <a:pt x="565" y="1947"/>
                  </a:cubicBezTo>
                  <a:cubicBezTo>
                    <a:pt x="1449" y="1697"/>
                    <a:pt x="1203"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48"/>
            <p:cNvSpPr/>
            <p:nvPr/>
          </p:nvSpPr>
          <p:spPr>
            <a:xfrm>
              <a:off x="3523975" y="1548875"/>
              <a:ext cx="40975" cy="40050"/>
            </a:xfrm>
            <a:custGeom>
              <a:avLst/>
              <a:gdLst/>
              <a:ahLst/>
              <a:cxnLst/>
              <a:rect l="l" t="t" r="r" b="b"/>
              <a:pathLst>
                <a:path w="1639" h="1602" extrusionOk="0">
                  <a:moveTo>
                    <a:pt x="314" y="1"/>
                  </a:moveTo>
                  <a:cubicBezTo>
                    <a:pt x="96" y="1"/>
                    <a:pt x="0" y="263"/>
                    <a:pt x="215" y="360"/>
                  </a:cubicBezTo>
                  <a:cubicBezTo>
                    <a:pt x="467" y="465"/>
                    <a:pt x="697" y="570"/>
                    <a:pt x="843" y="737"/>
                  </a:cubicBezTo>
                  <a:cubicBezTo>
                    <a:pt x="1011" y="946"/>
                    <a:pt x="990" y="1239"/>
                    <a:pt x="1073" y="1448"/>
                  </a:cubicBezTo>
                  <a:cubicBezTo>
                    <a:pt x="1120" y="1541"/>
                    <a:pt x="1211" y="1602"/>
                    <a:pt x="1298" y="1602"/>
                  </a:cubicBezTo>
                  <a:cubicBezTo>
                    <a:pt x="1367" y="1602"/>
                    <a:pt x="1434" y="1563"/>
                    <a:pt x="1471" y="1469"/>
                  </a:cubicBezTo>
                  <a:cubicBezTo>
                    <a:pt x="1638" y="1114"/>
                    <a:pt x="1513" y="695"/>
                    <a:pt x="1241" y="423"/>
                  </a:cubicBezTo>
                  <a:cubicBezTo>
                    <a:pt x="1011" y="193"/>
                    <a:pt x="676" y="88"/>
                    <a:pt x="362" y="5"/>
                  </a:cubicBezTo>
                  <a:cubicBezTo>
                    <a:pt x="345" y="2"/>
                    <a:pt x="329" y="1"/>
                    <a:pt x="3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48"/>
            <p:cNvSpPr/>
            <p:nvPr/>
          </p:nvSpPr>
          <p:spPr>
            <a:xfrm>
              <a:off x="3427875" y="1359325"/>
              <a:ext cx="276100" cy="186025"/>
            </a:xfrm>
            <a:custGeom>
              <a:avLst/>
              <a:gdLst/>
              <a:ahLst/>
              <a:cxnLst/>
              <a:rect l="l" t="t" r="r" b="b"/>
              <a:pathLst>
                <a:path w="11044" h="7441" extrusionOk="0">
                  <a:moveTo>
                    <a:pt x="4739" y="0"/>
                  </a:moveTo>
                  <a:cubicBezTo>
                    <a:pt x="3999" y="0"/>
                    <a:pt x="3265" y="190"/>
                    <a:pt x="2553" y="682"/>
                  </a:cubicBezTo>
                  <a:cubicBezTo>
                    <a:pt x="1444" y="1456"/>
                    <a:pt x="314" y="3151"/>
                    <a:pt x="293" y="4511"/>
                  </a:cubicBezTo>
                  <a:cubicBezTo>
                    <a:pt x="293" y="5327"/>
                    <a:pt x="0" y="7147"/>
                    <a:pt x="1046" y="7440"/>
                  </a:cubicBezTo>
                  <a:cubicBezTo>
                    <a:pt x="1130" y="7440"/>
                    <a:pt x="1172" y="7335"/>
                    <a:pt x="1109" y="7315"/>
                  </a:cubicBezTo>
                  <a:cubicBezTo>
                    <a:pt x="356" y="6812"/>
                    <a:pt x="586" y="5222"/>
                    <a:pt x="607" y="4448"/>
                  </a:cubicBezTo>
                  <a:cubicBezTo>
                    <a:pt x="670" y="2879"/>
                    <a:pt x="2072" y="1351"/>
                    <a:pt x="3306" y="535"/>
                  </a:cubicBezTo>
                  <a:cubicBezTo>
                    <a:pt x="3762" y="233"/>
                    <a:pt x="4297" y="107"/>
                    <a:pt x="4862" y="107"/>
                  </a:cubicBezTo>
                  <a:cubicBezTo>
                    <a:pt x="6451" y="107"/>
                    <a:pt x="8282" y="1105"/>
                    <a:pt x="9269" y="2000"/>
                  </a:cubicBezTo>
                  <a:cubicBezTo>
                    <a:pt x="9981" y="2628"/>
                    <a:pt x="9897" y="3799"/>
                    <a:pt x="10692" y="4302"/>
                  </a:cubicBezTo>
                  <a:cubicBezTo>
                    <a:pt x="10721" y="4320"/>
                    <a:pt x="10752" y="4328"/>
                    <a:pt x="10782" y="4328"/>
                  </a:cubicBezTo>
                  <a:cubicBezTo>
                    <a:pt x="10922" y="4328"/>
                    <a:pt x="11043" y="4147"/>
                    <a:pt x="10922" y="4009"/>
                  </a:cubicBezTo>
                  <a:cubicBezTo>
                    <a:pt x="10357" y="3465"/>
                    <a:pt x="10190" y="2670"/>
                    <a:pt x="9709" y="2084"/>
                  </a:cubicBezTo>
                  <a:cubicBezTo>
                    <a:pt x="9249" y="1477"/>
                    <a:pt x="8495" y="1079"/>
                    <a:pt x="7805" y="786"/>
                  </a:cubicBezTo>
                  <a:cubicBezTo>
                    <a:pt x="6798" y="362"/>
                    <a:pt x="5762" y="0"/>
                    <a:pt x="47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48"/>
            <p:cNvSpPr/>
            <p:nvPr/>
          </p:nvSpPr>
          <p:spPr>
            <a:xfrm>
              <a:off x="3394400" y="1317700"/>
              <a:ext cx="143875" cy="237525"/>
            </a:xfrm>
            <a:custGeom>
              <a:avLst/>
              <a:gdLst/>
              <a:ahLst/>
              <a:cxnLst/>
              <a:rect l="l" t="t" r="r" b="b"/>
              <a:pathLst>
                <a:path w="5755" h="9501" extrusionOk="0">
                  <a:moveTo>
                    <a:pt x="5274" y="1"/>
                  </a:moveTo>
                  <a:cubicBezTo>
                    <a:pt x="3443" y="1"/>
                    <a:pt x="2135" y="1690"/>
                    <a:pt x="1214" y="3121"/>
                  </a:cubicBezTo>
                  <a:cubicBezTo>
                    <a:pt x="733" y="3874"/>
                    <a:pt x="314" y="4627"/>
                    <a:pt x="126" y="5527"/>
                  </a:cubicBezTo>
                  <a:cubicBezTo>
                    <a:pt x="21" y="6050"/>
                    <a:pt x="42" y="6573"/>
                    <a:pt x="21" y="7096"/>
                  </a:cubicBezTo>
                  <a:cubicBezTo>
                    <a:pt x="0" y="7871"/>
                    <a:pt x="377" y="8666"/>
                    <a:pt x="314" y="9419"/>
                  </a:cubicBezTo>
                  <a:cubicBezTo>
                    <a:pt x="314" y="9474"/>
                    <a:pt x="349" y="9500"/>
                    <a:pt x="385" y="9500"/>
                  </a:cubicBezTo>
                  <a:cubicBezTo>
                    <a:pt x="417" y="9500"/>
                    <a:pt x="451" y="9479"/>
                    <a:pt x="461" y="9440"/>
                  </a:cubicBezTo>
                  <a:cubicBezTo>
                    <a:pt x="691" y="8519"/>
                    <a:pt x="335" y="7661"/>
                    <a:pt x="356" y="6720"/>
                  </a:cubicBezTo>
                  <a:cubicBezTo>
                    <a:pt x="419" y="5674"/>
                    <a:pt x="649" y="4774"/>
                    <a:pt x="1172" y="3874"/>
                  </a:cubicBezTo>
                  <a:cubicBezTo>
                    <a:pt x="2197" y="2117"/>
                    <a:pt x="3453" y="338"/>
                    <a:pt x="5650" y="192"/>
                  </a:cubicBezTo>
                  <a:cubicBezTo>
                    <a:pt x="5754" y="192"/>
                    <a:pt x="5754" y="24"/>
                    <a:pt x="5650" y="24"/>
                  </a:cubicBezTo>
                  <a:cubicBezTo>
                    <a:pt x="5522" y="8"/>
                    <a:pt x="5397" y="1"/>
                    <a:pt x="52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48"/>
            <p:cNvSpPr/>
            <p:nvPr/>
          </p:nvSpPr>
          <p:spPr>
            <a:xfrm>
              <a:off x="3544525" y="1324050"/>
              <a:ext cx="177600" cy="120925"/>
            </a:xfrm>
            <a:custGeom>
              <a:avLst/>
              <a:gdLst/>
              <a:ahLst/>
              <a:cxnLst/>
              <a:rect l="l" t="t" r="r" b="b"/>
              <a:pathLst>
                <a:path w="7104" h="4837" extrusionOk="0">
                  <a:moveTo>
                    <a:pt x="63" y="0"/>
                  </a:moveTo>
                  <a:cubicBezTo>
                    <a:pt x="0" y="42"/>
                    <a:pt x="0" y="84"/>
                    <a:pt x="63" y="84"/>
                  </a:cubicBezTo>
                  <a:cubicBezTo>
                    <a:pt x="1465" y="147"/>
                    <a:pt x="2804" y="816"/>
                    <a:pt x="3976" y="1549"/>
                  </a:cubicBezTo>
                  <a:cubicBezTo>
                    <a:pt x="5315" y="2386"/>
                    <a:pt x="5838" y="3725"/>
                    <a:pt x="6863" y="4792"/>
                  </a:cubicBezTo>
                  <a:cubicBezTo>
                    <a:pt x="6889" y="4823"/>
                    <a:pt x="6917" y="4836"/>
                    <a:pt x="6945" y="4836"/>
                  </a:cubicBezTo>
                  <a:cubicBezTo>
                    <a:pt x="7029" y="4836"/>
                    <a:pt x="7104" y="4714"/>
                    <a:pt x="7072" y="4604"/>
                  </a:cubicBezTo>
                  <a:cubicBezTo>
                    <a:pt x="5712" y="1925"/>
                    <a:pt x="3139" y="42"/>
                    <a:pt x="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99" name="Google Shape;1999;p48"/>
          <p:cNvGrpSpPr/>
          <p:nvPr/>
        </p:nvGrpSpPr>
        <p:grpSpPr>
          <a:xfrm>
            <a:off x="8134963" y="4436775"/>
            <a:ext cx="342125" cy="362875"/>
            <a:chOff x="2638525" y="4006350"/>
            <a:chExt cx="342125" cy="362875"/>
          </a:xfrm>
        </p:grpSpPr>
        <p:sp>
          <p:nvSpPr>
            <p:cNvPr id="2000" name="Google Shape;2000;p48"/>
            <p:cNvSpPr/>
            <p:nvPr/>
          </p:nvSpPr>
          <p:spPr>
            <a:xfrm>
              <a:off x="2751525" y="4006350"/>
              <a:ext cx="107900" cy="153550"/>
            </a:xfrm>
            <a:custGeom>
              <a:avLst/>
              <a:gdLst/>
              <a:ahLst/>
              <a:cxnLst/>
              <a:rect l="l" t="t" r="r" b="b"/>
              <a:pathLst>
                <a:path w="4316" h="6142" extrusionOk="0">
                  <a:moveTo>
                    <a:pt x="804" y="1"/>
                  </a:moveTo>
                  <a:cubicBezTo>
                    <a:pt x="666" y="1"/>
                    <a:pt x="542" y="60"/>
                    <a:pt x="439" y="193"/>
                  </a:cubicBezTo>
                  <a:cubicBezTo>
                    <a:pt x="0" y="758"/>
                    <a:pt x="188" y="1867"/>
                    <a:pt x="230" y="2516"/>
                  </a:cubicBezTo>
                  <a:cubicBezTo>
                    <a:pt x="314" y="3625"/>
                    <a:pt x="314" y="4796"/>
                    <a:pt x="398" y="5905"/>
                  </a:cubicBezTo>
                  <a:cubicBezTo>
                    <a:pt x="398" y="6063"/>
                    <a:pt x="519" y="6142"/>
                    <a:pt x="634" y="6142"/>
                  </a:cubicBezTo>
                  <a:cubicBezTo>
                    <a:pt x="733" y="6142"/>
                    <a:pt x="827" y="6084"/>
                    <a:pt x="837" y="5968"/>
                  </a:cubicBezTo>
                  <a:cubicBezTo>
                    <a:pt x="942" y="4482"/>
                    <a:pt x="816" y="3039"/>
                    <a:pt x="753" y="1553"/>
                  </a:cubicBezTo>
                  <a:cubicBezTo>
                    <a:pt x="753" y="1410"/>
                    <a:pt x="692" y="688"/>
                    <a:pt x="935" y="688"/>
                  </a:cubicBezTo>
                  <a:cubicBezTo>
                    <a:pt x="976" y="688"/>
                    <a:pt x="1027" y="709"/>
                    <a:pt x="1088" y="758"/>
                  </a:cubicBezTo>
                  <a:cubicBezTo>
                    <a:pt x="1402" y="1030"/>
                    <a:pt x="1716" y="1574"/>
                    <a:pt x="1988" y="1888"/>
                  </a:cubicBezTo>
                  <a:cubicBezTo>
                    <a:pt x="2741" y="2808"/>
                    <a:pt x="2971" y="4085"/>
                    <a:pt x="3892" y="4859"/>
                  </a:cubicBezTo>
                  <a:cubicBezTo>
                    <a:pt x="3940" y="4902"/>
                    <a:pt x="3992" y="4920"/>
                    <a:pt x="4042" y="4920"/>
                  </a:cubicBezTo>
                  <a:cubicBezTo>
                    <a:pt x="4188" y="4920"/>
                    <a:pt x="4315" y="4764"/>
                    <a:pt x="4268" y="4608"/>
                  </a:cubicBezTo>
                  <a:cubicBezTo>
                    <a:pt x="4045" y="3956"/>
                    <a:pt x="1929" y="1"/>
                    <a:pt x="8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48"/>
            <p:cNvSpPr/>
            <p:nvPr/>
          </p:nvSpPr>
          <p:spPr>
            <a:xfrm>
              <a:off x="2638525" y="4152650"/>
              <a:ext cx="149700" cy="96650"/>
            </a:xfrm>
            <a:custGeom>
              <a:avLst/>
              <a:gdLst/>
              <a:ahLst/>
              <a:cxnLst/>
              <a:rect l="l" t="t" r="r" b="b"/>
              <a:pathLst>
                <a:path w="5988" h="3866" extrusionOk="0">
                  <a:moveTo>
                    <a:pt x="4733" y="0"/>
                  </a:moveTo>
                  <a:cubicBezTo>
                    <a:pt x="4699" y="0"/>
                    <a:pt x="4663" y="10"/>
                    <a:pt x="4625" y="32"/>
                  </a:cubicBezTo>
                  <a:cubicBezTo>
                    <a:pt x="3579" y="660"/>
                    <a:pt x="1" y="1183"/>
                    <a:pt x="147" y="2962"/>
                  </a:cubicBezTo>
                  <a:cubicBezTo>
                    <a:pt x="231" y="3757"/>
                    <a:pt x="1695" y="3757"/>
                    <a:pt x="2198" y="3757"/>
                  </a:cubicBezTo>
                  <a:cubicBezTo>
                    <a:pt x="2817" y="3757"/>
                    <a:pt x="3388" y="3714"/>
                    <a:pt x="3966" y="3714"/>
                  </a:cubicBezTo>
                  <a:cubicBezTo>
                    <a:pt x="4462" y="3714"/>
                    <a:pt x="4963" y="3745"/>
                    <a:pt x="5503" y="3861"/>
                  </a:cubicBezTo>
                  <a:cubicBezTo>
                    <a:pt x="5524" y="3864"/>
                    <a:pt x="5543" y="3866"/>
                    <a:pt x="5561" y="3866"/>
                  </a:cubicBezTo>
                  <a:cubicBezTo>
                    <a:pt x="5910" y="3866"/>
                    <a:pt x="5988" y="3331"/>
                    <a:pt x="5650" y="3192"/>
                  </a:cubicBezTo>
                  <a:cubicBezTo>
                    <a:pt x="5110" y="3017"/>
                    <a:pt x="4570" y="2943"/>
                    <a:pt x="4024" y="2943"/>
                  </a:cubicBezTo>
                  <a:cubicBezTo>
                    <a:pt x="3786" y="2943"/>
                    <a:pt x="3547" y="2957"/>
                    <a:pt x="3307" y="2982"/>
                  </a:cubicBezTo>
                  <a:cubicBezTo>
                    <a:pt x="3214" y="2998"/>
                    <a:pt x="2779" y="3031"/>
                    <a:pt x="2303" y="3031"/>
                  </a:cubicBezTo>
                  <a:cubicBezTo>
                    <a:pt x="1493" y="3031"/>
                    <a:pt x="562" y="2936"/>
                    <a:pt x="984" y="2501"/>
                  </a:cubicBezTo>
                  <a:cubicBezTo>
                    <a:pt x="1465" y="1999"/>
                    <a:pt x="2218" y="1727"/>
                    <a:pt x="2846" y="1476"/>
                  </a:cubicBezTo>
                  <a:cubicBezTo>
                    <a:pt x="3495" y="1183"/>
                    <a:pt x="4353" y="974"/>
                    <a:pt x="4876" y="451"/>
                  </a:cubicBezTo>
                  <a:cubicBezTo>
                    <a:pt x="5036" y="309"/>
                    <a:pt x="4924" y="0"/>
                    <a:pt x="4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48"/>
            <p:cNvSpPr/>
            <p:nvPr/>
          </p:nvSpPr>
          <p:spPr>
            <a:xfrm>
              <a:off x="2761450" y="4236700"/>
              <a:ext cx="91050" cy="132525"/>
            </a:xfrm>
            <a:custGeom>
              <a:avLst/>
              <a:gdLst/>
              <a:ahLst/>
              <a:cxnLst/>
              <a:rect l="l" t="t" r="r" b="b"/>
              <a:pathLst>
                <a:path w="3642" h="5301" extrusionOk="0">
                  <a:moveTo>
                    <a:pt x="179" y="1"/>
                  </a:moveTo>
                  <a:cubicBezTo>
                    <a:pt x="117" y="1"/>
                    <a:pt x="63" y="39"/>
                    <a:pt x="63" y="123"/>
                  </a:cubicBezTo>
                  <a:cubicBezTo>
                    <a:pt x="1" y="1148"/>
                    <a:pt x="126" y="2152"/>
                    <a:pt x="335" y="3178"/>
                  </a:cubicBezTo>
                  <a:cubicBezTo>
                    <a:pt x="461" y="3847"/>
                    <a:pt x="649" y="4705"/>
                    <a:pt x="1193" y="5144"/>
                  </a:cubicBezTo>
                  <a:cubicBezTo>
                    <a:pt x="1331" y="5255"/>
                    <a:pt x="1469" y="5301"/>
                    <a:pt x="1601" y="5301"/>
                  </a:cubicBezTo>
                  <a:cubicBezTo>
                    <a:pt x="1970" y="5301"/>
                    <a:pt x="2295" y="4939"/>
                    <a:pt x="2449" y="4600"/>
                  </a:cubicBezTo>
                  <a:cubicBezTo>
                    <a:pt x="2637" y="4224"/>
                    <a:pt x="2721" y="3784"/>
                    <a:pt x="2742" y="3366"/>
                  </a:cubicBezTo>
                  <a:cubicBezTo>
                    <a:pt x="2825" y="2508"/>
                    <a:pt x="3369" y="1713"/>
                    <a:pt x="3579" y="876"/>
                  </a:cubicBezTo>
                  <a:cubicBezTo>
                    <a:pt x="3642" y="611"/>
                    <a:pt x="3431" y="438"/>
                    <a:pt x="3222" y="438"/>
                  </a:cubicBezTo>
                  <a:cubicBezTo>
                    <a:pt x="3084" y="438"/>
                    <a:pt x="2946" y="513"/>
                    <a:pt x="2888" y="688"/>
                  </a:cubicBezTo>
                  <a:cubicBezTo>
                    <a:pt x="2658" y="1420"/>
                    <a:pt x="2114" y="2403"/>
                    <a:pt x="2114" y="3178"/>
                  </a:cubicBezTo>
                  <a:cubicBezTo>
                    <a:pt x="2114" y="3572"/>
                    <a:pt x="1933" y="4676"/>
                    <a:pt x="1582" y="4676"/>
                  </a:cubicBezTo>
                  <a:cubicBezTo>
                    <a:pt x="1486" y="4676"/>
                    <a:pt x="1377" y="4593"/>
                    <a:pt x="1256" y="4391"/>
                  </a:cubicBezTo>
                  <a:cubicBezTo>
                    <a:pt x="566" y="3282"/>
                    <a:pt x="440" y="1399"/>
                    <a:pt x="356" y="165"/>
                  </a:cubicBezTo>
                  <a:cubicBezTo>
                    <a:pt x="345" y="60"/>
                    <a:pt x="256" y="1"/>
                    <a:pt x="1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48"/>
            <p:cNvSpPr/>
            <p:nvPr/>
          </p:nvSpPr>
          <p:spPr>
            <a:xfrm>
              <a:off x="2835725" y="4095025"/>
              <a:ext cx="144925" cy="102475"/>
            </a:xfrm>
            <a:custGeom>
              <a:avLst/>
              <a:gdLst/>
              <a:ahLst/>
              <a:cxnLst/>
              <a:rect l="l" t="t" r="r" b="b"/>
              <a:pathLst>
                <a:path w="5797" h="4099" extrusionOk="0">
                  <a:moveTo>
                    <a:pt x="4327" y="1"/>
                  </a:moveTo>
                  <a:cubicBezTo>
                    <a:pt x="4079" y="1"/>
                    <a:pt x="3837" y="27"/>
                    <a:pt x="3641" y="57"/>
                  </a:cubicBezTo>
                  <a:cubicBezTo>
                    <a:pt x="3118" y="140"/>
                    <a:pt x="2637" y="433"/>
                    <a:pt x="2114" y="433"/>
                  </a:cubicBezTo>
                  <a:cubicBezTo>
                    <a:pt x="1465" y="454"/>
                    <a:pt x="838" y="475"/>
                    <a:pt x="210" y="538"/>
                  </a:cubicBezTo>
                  <a:cubicBezTo>
                    <a:pt x="1" y="580"/>
                    <a:pt x="64" y="935"/>
                    <a:pt x="273" y="935"/>
                  </a:cubicBezTo>
                  <a:cubicBezTo>
                    <a:pt x="1026" y="977"/>
                    <a:pt x="1758" y="998"/>
                    <a:pt x="2512" y="1019"/>
                  </a:cubicBezTo>
                  <a:cubicBezTo>
                    <a:pt x="2700" y="1019"/>
                    <a:pt x="3118" y="873"/>
                    <a:pt x="3223" y="852"/>
                  </a:cubicBezTo>
                  <a:cubicBezTo>
                    <a:pt x="3549" y="761"/>
                    <a:pt x="3858" y="710"/>
                    <a:pt x="4171" y="710"/>
                  </a:cubicBezTo>
                  <a:cubicBezTo>
                    <a:pt x="4361" y="710"/>
                    <a:pt x="4553" y="728"/>
                    <a:pt x="4750" y="768"/>
                  </a:cubicBezTo>
                  <a:cubicBezTo>
                    <a:pt x="5483" y="935"/>
                    <a:pt x="3955" y="2233"/>
                    <a:pt x="3788" y="2337"/>
                  </a:cubicBezTo>
                  <a:cubicBezTo>
                    <a:pt x="3369" y="2693"/>
                    <a:pt x="2972" y="3300"/>
                    <a:pt x="2407" y="3404"/>
                  </a:cubicBezTo>
                  <a:cubicBezTo>
                    <a:pt x="2007" y="3484"/>
                    <a:pt x="2085" y="4099"/>
                    <a:pt x="2476" y="4099"/>
                  </a:cubicBezTo>
                  <a:cubicBezTo>
                    <a:pt x="2494" y="4099"/>
                    <a:pt x="2513" y="4098"/>
                    <a:pt x="2533" y="4095"/>
                  </a:cubicBezTo>
                  <a:cubicBezTo>
                    <a:pt x="3244" y="3969"/>
                    <a:pt x="3767" y="3342"/>
                    <a:pt x="4290" y="2860"/>
                  </a:cubicBezTo>
                  <a:cubicBezTo>
                    <a:pt x="4897" y="2316"/>
                    <a:pt x="5797" y="1793"/>
                    <a:pt x="5692" y="873"/>
                  </a:cubicBezTo>
                  <a:cubicBezTo>
                    <a:pt x="5617" y="168"/>
                    <a:pt x="4952" y="1"/>
                    <a:pt x="43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48"/>
            <p:cNvSpPr/>
            <p:nvPr/>
          </p:nvSpPr>
          <p:spPr>
            <a:xfrm>
              <a:off x="2834675" y="4180075"/>
              <a:ext cx="136050" cy="127975"/>
            </a:xfrm>
            <a:custGeom>
              <a:avLst/>
              <a:gdLst/>
              <a:ahLst/>
              <a:cxnLst/>
              <a:rect l="l" t="t" r="r" b="b"/>
              <a:pathLst>
                <a:path w="5442" h="5119" extrusionOk="0">
                  <a:moveTo>
                    <a:pt x="2526" y="1"/>
                  </a:moveTo>
                  <a:cubicBezTo>
                    <a:pt x="2316" y="1"/>
                    <a:pt x="2101" y="247"/>
                    <a:pt x="2219" y="484"/>
                  </a:cubicBezTo>
                  <a:cubicBezTo>
                    <a:pt x="2533" y="1237"/>
                    <a:pt x="2909" y="2011"/>
                    <a:pt x="3495" y="2639"/>
                  </a:cubicBezTo>
                  <a:cubicBezTo>
                    <a:pt x="3638" y="2822"/>
                    <a:pt x="4634" y="4316"/>
                    <a:pt x="4106" y="4316"/>
                  </a:cubicBezTo>
                  <a:cubicBezTo>
                    <a:pt x="4092" y="4316"/>
                    <a:pt x="4076" y="4315"/>
                    <a:pt x="4060" y="4313"/>
                  </a:cubicBezTo>
                  <a:cubicBezTo>
                    <a:pt x="3516" y="4250"/>
                    <a:pt x="3119" y="3831"/>
                    <a:pt x="2637" y="3664"/>
                  </a:cubicBezTo>
                  <a:cubicBezTo>
                    <a:pt x="1842" y="3455"/>
                    <a:pt x="1173" y="2911"/>
                    <a:pt x="357" y="2785"/>
                  </a:cubicBezTo>
                  <a:cubicBezTo>
                    <a:pt x="147" y="2785"/>
                    <a:pt x="1" y="3099"/>
                    <a:pt x="210" y="3204"/>
                  </a:cubicBezTo>
                  <a:cubicBezTo>
                    <a:pt x="1173" y="3664"/>
                    <a:pt x="2135" y="4229"/>
                    <a:pt x="3077" y="4752"/>
                  </a:cubicBezTo>
                  <a:cubicBezTo>
                    <a:pt x="3420" y="4943"/>
                    <a:pt x="3810" y="5118"/>
                    <a:pt x="4185" y="5118"/>
                  </a:cubicBezTo>
                  <a:cubicBezTo>
                    <a:pt x="4427" y="5118"/>
                    <a:pt x="4663" y="5045"/>
                    <a:pt x="4876" y="4857"/>
                  </a:cubicBezTo>
                  <a:cubicBezTo>
                    <a:pt x="5441" y="4375"/>
                    <a:pt x="4960" y="3538"/>
                    <a:pt x="4667" y="3036"/>
                  </a:cubicBezTo>
                  <a:cubicBezTo>
                    <a:pt x="4458" y="2702"/>
                    <a:pt x="4248" y="2388"/>
                    <a:pt x="3997" y="2095"/>
                  </a:cubicBezTo>
                  <a:cubicBezTo>
                    <a:pt x="3474" y="1551"/>
                    <a:pt x="3160" y="797"/>
                    <a:pt x="2763" y="149"/>
                  </a:cubicBezTo>
                  <a:cubicBezTo>
                    <a:pt x="2701" y="44"/>
                    <a:pt x="2614" y="1"/>
                    <a:pt x="25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05" name="Google Shape;2005;p48"/>
          <p:cNvSpPr/>
          <p:nvPr/>
        </p:nvSpPr>
        <p:spPr>
          <a:xfrm>
            <a:off x="7925175" y="1126625"/>
            <a:ext cx="1368050" cy="181350"/>
          </a:xfrm>
          <a:custGeom>
            <a:avLst/>
            <a:gdLst/>
            <a:ahLst/>
            <a:cxnLst/>
            <a:rect l="l" t="t" r="r" b="b"/>
            <a:pathLst>
              <a:path w="54722" h="7254" extrusionOk="0">
                <a:moveTo>
                  <a:pt x="28692" y="1"/>
                </a:moveTo>
                <a:cubicBezTo>
                  <a:pt x="26759" y="1"/>
                  <a:pt x="25502" y="1313"/>
                  <a:pt x="24402" y="2860"/>
                </a:cubicBezTo>
                <a:cubicBezTo>
                  <a:pt x="23610" y="3965"/>
                  <a:pt x="22774" y="5085"/>
                  <a:pt x="21325" y="5160"/>
                </a:cubicBezTo>
                <a:cubicBezTo>
                  <a:pt x="21261" y="5163"/>
                  <a:pt x="21198" y="5165"/>
                  <a:pt x="21136" y="5165"/>
                </a:cubicBezTo>
                <a:cubicBezTo>
                  <a:pt x="19659" y="5165"/>
                  <a:pt x="18843" y="4156"/>
                  <a:pt x="18054" y="3024"/>
                </a:cubicBezTo>
                <a:cubicBezTo>
                  <a:pt x="17546" y="2292"/>
                  <a:pt x="16994" y="1530"/>
                  <a:pt x="16128" y="1202"/>
                </a:cubicBezTo>
                <a:cubicBezTo>
                  <a:pt x="15830" y="1091"/>
                  <a:pt x="15528" y="1040"/>
                  <a:pt x="15228" y="1040"/>
                </a:cubicBezTo>
                <a:cubicBezTo>
                  <a:pt x="14521" y="1040"/>
                  <a:pt x="13828" y="1320"/>
                  <a:pt x="13230" y="1739"/>
                </a:cubicBezTo>
                <a:cubicBezTo>
                  <a:pt x="11990" y="2606"/>
                  <a:pt x="11139" y="4189"/>
                  <a:pt x="9645" y="4712"/>
                </a:cubicBezTo>
                <a:cubicBezTo>
                  <a:pt x="9444" y="4783"/>
                  <a:pt x="9254" y="4814"/>
                  <a:pt x="9074" y="4814"/>
                </a:cubicBezTo>
                <a:cubicBezTo>
                  <a:pt x="7808" y="4814"/>
                  <a:pt x="6995" y="3265"/>
                  <a:pt x="5792" y="2860"/>
                </a:cubicBezTo>
                <a:cubicBezTo>
                  <a:pt x="5363" y="2712"/>
                  <a:pt x="4945" y="2644"/>
                  <a:pt x="4544" y="2644"/>
                </a:cubicBezTo>
                <a:cubicBezTo>
                  <a:pt x="2393" y="2644"/>
                  <a:pt x="708" y="4597"/>
                  <a:pt x="116" y="6623"/>
                </a:cubicBezTo>
                <a:cubicBezTo>
                  <a:pt x="0" y="7008"/>
                  <a:pt x="302" y="7254"/>
                  <a:pt x="604" y="7254"/>
                </a:cubicBezTo>
                <a:cubicBezTo>
                  <a:pt x="807" y="7254"/>
                  <a:pt x="1009" y="7144"/>
                  <a:pt x="1087" y="6892"/>
                </a:cubicBezTo>
                <a:cubicBezTo>
                  <a:pt x="1476" y="5578"/>
                  <a:pt x="2282" y="4279"/>
                  <a:pt x="3641" y="3830"/>
                </a:cubicBezTo>
                <a:cubicBezTo>
                  <a:pt x="3961" y="3727"/>
                  <a:pt x="4251" y="3681"/>
                  <a:pt x="4518" y="3681"/>
                </a:cubicBezTo>
                <a:cubicBezTo>
                  <a:pt x="5635" y="3681"/>
                  <a:pt x="6363" y="4482"/>
                  <a:pt x="7315" y="5205"/>
                </a:cubicBezTo>
                <a:cubicBezTo>
                  <a:pt x="7877" y="5632"/>
                  <a:pt x="8429" y="5808"/>
                  <a:pt x="8966" y="5808"/>
                </a:cubicBezTo>
                <a:cubicBezTo>
                  <a:pt x="10343" y="5808"/>
                  <a:pt x="11611" y="4649"/>
                  <a:pt x="12633" y="3606"/>
                </a:cubicBezTo>
                <a:cubicBezTo>
                  <a:pt x="13313" y="2904"/>
                  <a:pt x="14243" y="2041"/>
                  <a:pt x="15216" y="2041"/>
                </a:cubicBezTo>
                <a:cubicBezTo>
                  <a:pt x="15567" y="2041"/>
                  <a:pt x="15924" y="2153"/>
                  <a:pt x="16277" y="2426"/>
                </a:cubicBezTo>
                <a:cubicBezTo>
                  <a:pt x="17039" y="3024"/>
                  <a:pt x="17442" y="3995"/>
                  <a:pt x="18054" y="4727"/>
                </a:cubicBezTo>
                <a:cubicBezTo>
                  <a:pt x="18850" y="5645"/>
                  <a:pt x="20017" y="6161"/>
                  <a:pt x="21191" y="6161"/>
                </a:cubicBezTo>
                <a:cubicBezTo>
                  <a:pt x="21869" y="6161"/>
                  <a:pt x="22550" y="5989"/>
                  <a:pt x="23162" y="5623"/>
                </a:cubicBezTo>
                <a:cubicBezTo>
                  <a:pt x="25059" y="4503"/>
                  <a:pt x="25582" y="1754"/>
                  <a:pt x="27777" y="1112"/>
                </a:cubicBezTo>
                <a:cubicBezTo>
                  <a:pt x="28079" y="1030"/>
                  <a:pt x="28392" y="989"/>
                  <a:pt x="28706" y="989"/>
                </a:cubicBezTo>
                <a:cubicBezTo>
                  <a:pt x="29418" y="989"/>
                  <a:pt x="30134" y="1196"/>
                  <a:pt x="30735" y="1590"/>
                </a:cubicBezTo>
                <a:cubicBezTo>
                  <a:pt x="31706" y="2217"/>
                  <a:pt x="31885" y="3263"/>
                  <a:pt x="32497" y="4159"/>
                </a:cubicBezTo>
                <a:cubicBezTo>
                  <a:pt x="33114" y="5076"/>
                  <a:pt x="34405" y="5529"/>
                  <a:pt x="35647" y="5529"/>
                </a:cubicBezTo>
                <a:cubicBezTo>
                  <a:pt x="36449" y="5529"/>
                  <a:pt x="37231" y="5340"/>
                  <a:pt x="37799" y="4966"/>
                </a:cubicBezTo>
                <a:cubicBezTo>
                  <a:pt x="38427" y="4577"/>
                  <a:pt x="38875" y="3935"/>
                  <a:pt x="39263" y="3323"/>
                </a:cubicBezTo>
                <a:cubicBezTo>
                  <a:pt x="39711" y="2636"/>
                  <a:pt x="40144" y="1620"/>
                  <a:pt x="40921" y="1247"/>
                </a:cubicBezTo>
                <a:cubicBezTo>
                  <a:pt x="41121" y="1156"/>
                  <a:pt x="41312" y="1115"/>
                  <a:pt x="41494" y="1115"/>
                </a:cubicBezTo>
                <a:cubicBezTo>
                  <a:pt x="42657" y="1115"/>
                  <a:pt x="43463" y="2772"/>
                  <a:pt x="44057" y="3547"/>
                </a:cubicBezTo>
                <a:cubicBezTo>
                  <a:pt x="44730" y="4428"/>
                  <a:pt x="45641" y="5040"/>
                  <a:pt x="46791" y="5115"/>
                </a:cubicBezTo>
                <a:cubicBezTo>
                  <a:pt x="46861" y="5119"/>
                  <a:pt x="46930" y="5121"/>
                  <a:pt x="46999" y="5121"/>
                </a:cubicBezTo>
                <a:cubicBezTo>
                  <a:pt x="48114" y="5121"/>
                  <a:pt x="49036" y="4560"/>
                  <a:pt x="49853" y="3801"/>
                </a:cubicBezTo>
                <a:cubicBezTo>
                  <a:pt x="50375" y="3323"/>
                  <a:pt x="50823" y="2755"/>
                  <a:pt x="51436" y="2382"/>
                </a:cubicBezTo>
                <a:cubicBezTo>
                  <a:pt x="51772" y="2175"/>
                  <a:pt x="52212" y="2029"/>
                  <a:pt x="52616" y="2029"/>
                </a:cubicBezTo>
                <a:cubicBezTo>
                  <a:pt x="53145" y="2029"/>
                  <a:pt x="53613" y="2278"/>
                  <a:pt x="53706" y="2964"/>
                </a:cubicBezTo>
                <a:cubicBezTo>
                  <a:pt x="53736" y="3236"/>
                  <a:pt x="53912" y="3351"/>
                  <a:pt x="54107" y="3351"/>
                </a:cubicBezTo>
                <a:cubicBezTo>
                  <a:pt x="54394" y="3351"/>
                  <a:pt x="54721" y="3099"/>
                  <a:pt x="54677" y="2725"/>
                </a:cubicBezTo>
                <a:cubicBezTo>
                  <a:pt x="54557" y="1844"/>
                  <a:pt x="53855" y="1232"/>
                  <a:pt x="53004" y="1067"/>
                </a:cubicBezTo>
                <a:cubicBezTo>
                  <a:pt x="52854" y="1037"/>
                  <a:pt x="52706" y="1023"/>
                  <a:pt x="52560" y="1023"/>
                </a:cubicBezTo>
                <a:cubicBezTo>
                  <a:pt x="51613" y="1023"/>
                  <a:pt x="50749" y="1609"/>
                  <a:pt x="50077" y="2217"/>
                </a:cubicBezTo>
                <a:cubicBezTo>
                  <a:pt x="49135" y="3056"/>
                  <a:pt x="48271" y="4140"/>
                  <a:pt x="46993" y="4140"/>
                </a:cubicBezTo>
                <a:cubicBezTo>
                  <a:pt x="46792" y="4140"/>
                  <a:pt x="46581" y="4113"/>
                  <a:pt x="46358" y="4054"/>
                </a:cubicBezTo>
                <a:cubicBezTo>
                  <a:pt x="44849" y="3636"/>
                  <a:pt x="44401" y="1919"/>
                  <a:pt x="43326" y="978"/>
                </a:cubicBezTo>
                <a:cubicBezTo>
                  <a:pt x="42739" y="441"/>
                  <a:pt x="42120" y="197"/>
                  <a:pt x="41519" y="197"/>
                </a:cubicBezTo>
                <a:cubicBezTo>
                  <a:pt x="40666" y="197"/>
                  <a:pt x="39849" y="689"/>
                  <a:pt x="39218" y="1530"/>
                </a:cubicBezTo>
                <a:cubicBezTo>
                  <a:pt x="38681" y="2262"/>
                  <a:pt x="38322" y="3143"/>
                  <a:pt x="37680" y="3786"/>
                </a:cubicBezTo>
                <a:cubicBezTo>
                  <a:pt x="37205" y="4260"/>
                  <a:pt x="36355" y="4518"/>
                  <a:pt x="35514" y="4518"/>
                </a:cubicBezTo>
                <a:cubicBezTo>
                  <a:pt x="34660" y="4518"/>
                  <a:pt x="33815" y="4253"/>
                  <a:pt x="33378" y="3681"/>
                </a:cubicBezTo>
                <a:cubicBezTo>
                  <a:pt x="32751" y="2845"/>
                  <a:pt x="32572" y="1829"/>
                  <a:pt x="31735" y="1097"/>
                </a:cubicBezTo>
                <a:cubicBezTo>
                  <a:pt x="31004" y="470"/>
                  <a:pt x="30078" y="111"/>
                  <a:pt x="29122" y="22"/>
                </a:cubicBezTo>
                <a:cubicBezTo>
                  <a:pt x="28975" y="8"/>
                  <a:pt x="28832" y="1"/>
                  <a:pt x="286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TextBox 19">
            <a:extLst>
              <a:ext uri="{FF2B5EF4-FFF2-40B4-BE49-F238E27FC236}">
                <a16:creationId xmlns:a16="http://schemas.microsoft.com/office/drawing/2014/main" id="{BDDA4039-5654-4853-9E2A-F65806C87473}"/>
              </a:ext>
            </a:extLst>
          </p:cNvPr>
          <p:cNvSpPr txBox="1"/>
          <p:nvPr/>
        </p:nvSpPr>
        <p:spPr>
          <a:xfrm>
            <a:off x="788137" y="1106932"/>
            <a:ext cx="6393366" cy="523220"/>
          </a:xfrm>
          <a:prstGeom prst="rect">
            <a:avLst/>
          </a:prstGeom>
          <a:noFill/>
        </p:spPr>
        <p:txBody>
          <a:bodyPr wrap="square" rtlCol="0">
            <a:spAutoFit/>
          </a:bodyPr>
          <a:lstStyle/>
          <a:p>
            <a:r>
              <a:rPr lang="en-US" dirty="0">
                <a:latin typeface="Gaegu" panose="020B0604020202020204" charset="0"/>
                <a:ea typeface="Gaegu" panose="020B0604020202020204" charset="0"/>
              </a:rPr>
              <a:t>Sau </a:t>
            </a:r>
            <a:r>
              <a:rPr lang="en-US" dirty="0" err="1">
                <a:latin typeface="Gaegu" panose="020B0604020202020204" charset="0"/>
                <a:ea typeface="Gaegu" panose="020B0604020202020204" charset="0"/>
              </a:rPr>
              <a:t>khi</a:t>
            </a:r>
            <a:r>
              <a:rPr lang="en-US" dirty="0">
                <a:latin typeface="Gaegu" panose="020B0604020202020204" charset="0"/>
                <a:ea typeface="Gaegu" panose="020B0604020202020204" charset="0"/>
              </a:rPr>
              <a:t> </a:t>
            </a:r>
            <a:r>
              <a:rPr lang="en-US" dirty="0" err="1">
                <a:latin typeface="Gaegu" panose="020B0604020202020204" charset="0"/>
                <a:ea typeface="Gaegu" panose="020B0604020202020204" charset="0"/>
              </a:rPr>
              <a:t>tính</a:t>
            </a:r>
            <a:r>
              <a:rPr lang="en-US" dirty="0">
                <a:latin typeface="Gaegu" panose="020B0604020202020204" charset="0"/>
                <a:ea typeface="Gaegu" panose="020B0604020202020204" charset="0"/>
              </a:rPr>
              <a:t> </a:t>
            </a:r>
            <a:r>
              <a:rPr lang="en-US" dirty="0" err="1">
                <a:latin typeface="Gaegu" panose="020B0604020202020204" charset="0"/>
                <a:ea typeface="Gaegu" panose="020B0604020202020204" charset="0"/>
              </a:rPr>
              <a:t>được</a:t>
            </a:r>
            <a:r>
              <a:rPr lang="en-US" dirty="0">
                <a:latin typeface="Gaegu" panose="020B0604020202020204" charset="0"/>
                <a:ea typeface="Gaegu" panose="020B0604020202020204" charset="0"/>
              </a:rPr>
              <a:t> fitness </a:t>
            </a:r>
            <a:r>
              <a:rPr lang="en-US" dirty="0" err="1">
                <a:latin typeface="Gaegu" panose="020B0604020202020204" charset="0"/>
                <a:ea typeface="Gaegu" panose="020B0604020202020204" charset="0"/>
              </a:rPr>
              <a:t>của</a:t>
            </a:r>
            <a:r>
              <a:rPr lang="en-US" dirty="0">
                <a:latin typeface="Gaegu" panose="020B0604020202020204" charset="0"/>
                <a:ea typeface="Gaegu" panose="020B0604020202020204" charset="0"/>
              </a:rPr>
              <a:t> </a:t>
            </a:r>
            <a:r>
              <a:rPr lang="en-US" dirty="0" err="1">
                <a:latin typeface="Gaegu" panose="020B0604020202020204" charset="0"/>
                <a:ea typeface="Gaegu" panose="020B0604020202020204" charset="0"/>
              </a:rPr>
              <a:t>các</a:t>
            </a:r>
            <a:r>
              <a:rPr lang="en-US" dirty="0">
                <a:latin typeface="Gaegu" panose="020B0604020202020204" charset="0"/>
                <a:ea typeface="Gaegu" panose="020B0604020202020204" charset="0"/>
              </a:rPr>
              <a:t> </a:t>
            </a:r>
            <a:r>
              <a:rPr lang="en-US" dirty="0" err="1">
                <a:latin typeface="Gaegu" panose="020B0604020202020204" charset="0"/>
                <a:ea typeface="Gaegu" panose="020B0604020202020204" charset="0"/>
              </a:rPr>
              <a:t>cá</a:t>
            </a:r>
            <a:r>
              <a:rPr lang="en-US" dirty="0">
                <a:latin typeface="Gaegu" panose="020B0604020202020204" charset="0"/>
                <a:ea typeface="Gaegu" panose="020B0604020202020204" charset="0"/>
              </a:rPr>
              <a:t> </a:t>
            </a:r>
            <a:r>
              <a:rPr lang="en-US" dirty="0" err="1">
                <a:latin typeface="Gaegu" panose="020B0604020202020204" charset="0"/>
                <a:ea typeface="Gaegu" panose="020B0604020202020204" charset="0"/>
              </a:rPr>
              <a:t>thể</a:t>
            </a:r>
            <a:r>
              <a:rPr lang="en-US" dirty="0">
                <a:latin typeface="Gaegu" panose="020B0604020202020204" charset="0"/>
                <a:ea typeface="Gaegu" panose="020B0604020202020204" charset="0"/>
              </a:rPr>
              <a:t> </a:t>
            </a:r>
            <a:r>
              <a:rPr lang="en-US" dirty="0" err="1">
                <a:latin typeface="Gaegu" panose="020B0604020202020204" charset="0"/>
                <a:ea typeface="Gaegu" panose="020B0604020202020204" charset="0"/>
              </a:rPr>
              <a:t>trong</a:t>
            </a:r>
            <a:r>
              <a:rPr lang="en-US" dirty="0">
                <a:latin typeface="Gaegu" panose="020B0604020202020204" charset="0"/>
                <a:ea typeface="Gaegu" panose="020B0604020202020204" charset="0"/>
              </a:rPr>
              <a:t> </a:t>
            </a:r>
            <a:r>
              <a:rPr lang="en-US" dirty="0" err="1">
                <a:latin typeface="Gaegu" panose="020B0604020202020204" charset="0"/>
                <a:ea typeface="Gaegu" panose="020B0604020202020204" charset="0"/>
              </a:rPr>
              <a:t>quần</a:t>
            </a:r>
            <a:r>
              <a:rPr lang="en-US" dirty="0">
                <a:latin typeface="Gaegu" panose="020B0604020202020204" charset="0"/>
                <a:ea typeface="Gaegu" panose="020B0604020202020204" charset="0"/>
              </a:rPr>
              <a:t> </a:t>
            </a:r>
            <a:r>
              <a:rPr lang="en-US" dirty="0" err="1">
                <a:latin typeface="Gaegu" panose="020B0604020202020204" charset="0"/>
                <a:ea typeface="Gaegu" panose="020B0604020202020204" charset="0"/>
              </a:rPr>
              <a:t>thể</a:t>
            </a:r>
            <a:r>
              <a:rPr lang="en-US" dirty="0">
                <a:latin typeface="Gaegu" panose="020B0604020202020204" charset="0"/>
                <a:ea typeface="Gaegu" panose="020B0604020202020204" charset="0"/>
              </a:rPr>
              <a:t>,  ta </a:t>
            </a:r>
            <a:r>
              <a:rPr lang="en-US" dirty="0" err="1">
                <a:latin typeface="Gaegu" panose="020B0604020202020204" charset="0"/>
                <a:ea typeface="Gaegu" panose="020B0604020202020204" charset="0"/>
              </a:rPr>
              <a:t>có</a:t>
            </a:r>
            <a:r>
              <a:rPr lang="en-US" dirty="0">
                <a:latin typeface="Gaegu" panose="020B0604020202020204" charset="0"/>
                <a:ea typeface="Gaegu" panose="020B0604020202020204" charset="0"/>
              </a:rPr>
              <a:t> </a:t>
            </a:r>
            <a:r>
              <a:rPr lang="en-US" dirty="0" err="1">
                <a:latin typeface="Gaegu" panose="020B0604020202020204" charset="0"/>
                <a:ea typeface="Gaegu" panose="020B0604020202020204" charset="0"/>
              </a:rPr>
              <a:t>thể</a:t>
            </a:r>
            <a:r>
              <a:rPr lang="en-US" dirty="0">
                <a:latin typeface="Gaegu" panose="020B0604020202020204" charset="0"/>
                <a:ea typeface="Gaegu" panose="020B0604020202020204" charset="0"/>
              </a:rPr>
              <a:t> </a:t>
            </a:r>
            <a:r>
              <a:rPr lang="en-US" dirty="0" err="1">
                <a:latin typeface="Gaegu" panose="020B0604020202020204" charset="0"/>
                <a:ea typeface="Gaegu" panose="020B0604020202020204" charset="0"/>
              </a:rPr>
              <a:t>chọn</a:t>
            </a:r>
            <a:r>
              <a:rPr lang="en-US" dirty="0">
                <a:latin typeface="Gaegu" panose="020B0604020202020204" charset="0"/>
                <a:ea typeface="Gaegu" panose="020B0604020202020204" charset="0"/>
              </a:rPr>
              <a:t> </a:t>
            </a:r>
            <a:r>
              <a:rPr lang="en-US" dirty="0" err="1">
                <a:latin typeface="Gaegu" panose="020B0604020202020204" charset="0"/>
                <a:ea typeface="Gaegu" panose="020B0604020202020204" charset="0"/>
              </a:rPr>
              <a:t>thành</a:t>
            </a:r>
            <a:r>
              <a:rPr lang="en-US" dirty="0">
                <a:latin typeface="Gaegu" panose="020B0604020202020204" charset="0"/>
                <a:ea typeface="Gaegu" panose="020B0604020202020204" charset="0"/>
              </a:rPr>
              <a:t> </a:t>
            </a:r>
            <a:r>
              <a:rPr lang="en-US" dirty="0" err="1">
                <a:latin typeface="Gaegu" panose="020B0604020202020204" charset="0"/>
                <a:ea typeface="Gaegu" panose="020B0604020202020204" charset="0"/>
              </a:rPr>
              <a:t>viên</a:t>
            </a:r>
            <a:r>
              <a:rPr lang="en-US" dirty="0">
                <a:latin typeface="Gaegu" panose="020B0604020202020204" charset="0"/>
                <a:ea typeface="Gaegu" panose="020B0604020202020204" charset="0"/>
              </a:rPr>
              <a:t> </a:t>
            </a:r>
            <a:r>
              <a:rPr lang="en-US" dirty="0" err="1">
                <a:latin typeface="Gaegu" panose="020B0604020202020204" charset="0"/>
                <a:ea typeface="Gaegu" panose="020B0604020202020204" charset="0"/>
              </a:rPr>
              <a:t>nào</a:t>
            </a:r>
            <a:r>
              <a:rPr lang="en-US" dirty="0">
                <a:latin typeface="Gaegu" panose="020B0604020202020204" charset="0"/>
                <a:ea typeface="Gaegu" panose="020B0604020202020204" charset="0"/>
              </a:rPr>
              <a:t> </a:t>
            </a:r>
            <a:r>
              <a:rPr lang="en-US" dirty="0" err="1">
                <a:latin typeface="Gaegu" panose="020B0604020202020204" charset="0"/>
                <a:ea typeface="Gaegu" panose="020B0604020202020204" charset="0"/>
              </a:rPr>
              <a:t>phù</a:t>
            </a:r>
            <a:r>
              <a:rPr lang="en-US" dirty="0">
                <a:latin typeface="Gaegu" panose="020B0604020202020204" charset="0"/>
                <a:ea typeface="Gaegu" panose="020B0604020202020204" charset="0"/>
              </a:rPr>
              <a:t> </a:t>
            </a:r>
            <a:r>
              <a:rPr lang="en-US" dirty="0" err="1">
                <a:latin typeface="Gaegu" panose="020B0604020202020204" charset="0"/>
                <a:ea typeface="Gaegu" panose="020B0604020202020204" charset="0"/>
              </a:rPr>
              <a:t>hợp</a:t>
            </a:r>
            <a:r>
              <a:rPr lang="en-US" dirty="0">
                <a:latin typeface="Gaegu" panose="020B0604020202020204" charset="0"/>
                <a:ea typeface="Gaegu" panose="020B0604020202020204" charset="0"/>
              </a:rPr>
              <a:t>  </a:t>
            </a:r>
            <a:r>
              <a:rPr lang="en-US" dirty="0" err="1">
                <a:latin typeface="Gaegu" panose="020B0604020202020204" charset="0"/>
                <a:ea typeface="Gaegu" panose="020B0604020202020204" charset="0"/>
              </a:rPr>
              <a:t>để</a:t>
            </a:r>
            <a:r>
              <a:rPr lang="en-US" dirty="0">
                <a:latin typeface="Gaegu" panose="020B0604020202020204" charset="0"/>
                <a:ea typeface="Gaegu" panose="020B0604020202020204" charset="0"/>
              </a:rPr>
              <a:t> </a:t>
            </a:r>
            <a:r>
              <a:rPr lang="en-US" dirty="0" err="1">
                <a:latin typeface="Gaegu" panose="020B0604020202020204" charset="0"/>
                <a:ea typeface="Gaegu" panose="020B0604020202020204" charset="0"/>
              </a:rPr>
              <a:t>đưa</a:t>
            </a:r>
            <a:r>
              <a:rPr lang="en-US" dirty="0">
                <a:latin typeface="Gaegu" panose="020B0604020202020204" charset="0"/>
                <a:ea typeface="Gaegu" panose="020B0604020202020204" charset="0"/>
              </a:rPr>
              <a:t> </a:t>
            </a:r>
            <a:r>
              <a:rPr lang="en-US" dirty="0" err="1">
                <a:latin typeface="Gaegu" panose="020B0604020202020204" charset="0"/>
                <a:ea typeface="Gaegu" panose="020B0604020202020204" charset="0"/>
              </a:rPr>
              <a:t>vào</a:t>
            </a:r>
            <a:r>
              <a:rPr lang="en-US" dirty="0">
                <a:latin typeface="Gaegu" panose="020B0604020202020204" charset="0"/>
                <a:ea typeface="Gaegu" panose="020B0604020202020204" charset="0"/>
              </a:rPr>
              <a:t> </a:t>
            </a:r>
            <a:r>
              <a:rPr lang="en-US" dirty="0" err="1">
                <a:latin typeface="Gaegu" panose="020B0604020202020204" charset="0"/>
                <a:ea typeface="Gaegu" panose="020B0604020202020204" charset="0"/>
              </a:rPr>
              <a:t>bể</a:t>
            </a:r>
            <a:r>
              <a:rPr lang="en-US" dirty="0">
                <a:latin typeface="Gaegu" panose="020B0604020202020204" charset="0"/>
                <a:ea typeface="Gaegu" panose="020B0604020202020204" charset="0"/>
              </a:rPr>
              <a:t> </a:t>
            </a:r>
            <a:r>
              <a:rPr lang="en-US" dirty="0" err="1">
                <a:latin typeface="Gaegu" panose="020B0604020202020204" charset="0"/>
                <a:ea typeface="Gaegu" panose="020B0604020202020204" charset="0"/>
              </a:rPr>
              <a:t>lai</a:t>
            </a:r>
            <a:r>
              <a:rPr lang="en-US" dirty="0">
                <a:latin typeface="Gaegu" panose="020B0604020202020204" charset="0"/>
                <a:ea typeface="Gaegu" panose="020B0604020202020204" charset="0"/>
              </a:rPr>
              <a:t>.</a:t>
            </a:r>
          </a:p>
        </p:txBody>
      </p:sp>
      <p:pic>
        <p:nvPicPr>
          <p:cNvPr id="22" name="Picture 21">
            <a:extLst>
              <a:ext uri="{FF2B5EF4-FFF2-40B4-BE49-F238E27FC236}">
                <a16:creationId xmlns:a16="http://schemas.microsoft.com/office/drawing/2014/main" id="{904BB7C9-73EE-43BB-A18E-ACC111BEA048}"/>
              </a:ext>
            </a:extLst>
          </p:cNvPr>
          <p:cNvPicPr>
            <a:picLocks noChangeAspect="1"/>
          </p:cNvPicPr>
          <p:nvPr/>
        </p:nvPicPr>
        <p:blipFill>
          <a:blip r:embed="rId3"/>
          <a:stretch>
            <a:fillRect/>
          </a:stretch>
        </p:blipFill>
        <p:spPr>
          <a:xfrm>
            <a:off x="1407461" y="1937743"/>
            <a:ext cx="1944921" cy="2541103"/>
          </a:xfrm>
          <a:prstGeom prst="rect">
            <a:avLst/>
          </a:prstGeom>
        </p:spPr>
      </p:pic>
      <p:grpSp>
        <p:nvGrpSpPr>
          <p:cNvPr id="63" name="Google Shape;7554;p81">
            <a:extLst>
              <a:ext uri="{FF2B5EF4-FFF2-40B4-BE49-F238E27FC236}">
                <a16:creationId xmlns:a16="http://schemas.microsoft.com/office/drawing/2014/main" id="{212AF129-C819-47A2-8242-6A41787FE7DB}"/>
              </a:ext>
            </a:extLst>
          </p:cNvPr>
          <p:cNvGrpSpPr/>
          <p:nvPr/>
        </p:nvGrpSpPr>
        <p:grpSpPr>
          <a:xfrm rot="5400000">
            <a:off x="3946582" y="3051677"/>
            <a:ext cx="1129222" cy="928853"/>
            <a:chOff x="926675" y="238125"/>
            <a:chExt cx="5755100" cy="5232975"/>
          </a:xfrm>
        </p:grpSpPr>
        <p:sp>
          <p:nvSpPr>
            <p:cNvPr id="64" name="Google Shape;7555;p81">
              <a:extLst>
                <a:ext uri="{FF2B5EF4-FFF2-40B4-BE49-F238E27FC236}">
                  <a16:creationId xmlns:a16="http://schemas.microsoft.com/office/drawing/2014/main" id="{56505D81-A7F1-4282-9EDD-D8C46E575F8E}"/>
                </a:ext>
              </a:extLst>
            </p:cNvPr>
            <p:cNvSpPr/>
            <p:nvPr/>
          </p:nvSpPr>
          <p:spPr>
            <a:xfrm>
              <a:off x="2235475" y="2161100"/>
              <a:ext cx="3138650" cy="1012350"/>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7556;p81">
              <a:extLst>
                <a:ext uri="{FF2B5EF4-FFF2-40B4-BE49-F238E27FC236}">
                  <a16:creationId xmlns:a16="http://schemas.microsoft.com/office/drawing/2014/main" id="{52A9EB00-BA15-401E-A988-F47A2BDA6AD2}"/>
                </a:ext>
              </a:extLst>
            </p:cNvPr>
            <p:cNvSpPr/>
            <p:nvPr/>
          </p:nvSpPr>
          <p:spPr>
            <a:xfrm>
              <a:off x="2825775" y="238125"/>
              <a:ext cx="1961900" cy="1850225"/>
            </a:xfrm>
            <a:custGeom>
              <a:avLst/>
              <a:gdLst/>
              <a:ahLst/>
              <a:cxnLst/>
              <a:rect l="l" t="t" r="r" b="b"/>
              <a:pathLst>
                <a:path w="78476" h="74009" extrusionOk="0">
                  <a:moveTo>
                    <a:pt x="39246" y="0"/>
                  </a:moveTo>
                  <a:lnTo>
                    <a:pt x="1" y="74009"/>
                  </a:lnTo>
                  <a:lnTo>
                    <a:pt x="78476" y="74009"/>
                  </a:lnTo>
                  <a:lnTo>
                    <a:pt x="3924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7557;p81">
              <a:extLst>
                <a:ext uri="{FF2B5EF4-FFF2-40B4-BE49-F238E27FC236}">
                  <a16:creationId xmlns:a16="http://schemas.microsoft.com/office/drawing/2014/main" id="{FEE511BC-D178-4A8D-99AF-50F3FE59DD15}"/>
                </a:ext>
              </a:extLst>
            </p:cNvPr>
            <p:cNvSpPr/>
            <p:nvPr/>
          </p:nvSpPr>
          <p:spPr>
            <a:xfrm>
              <a:off x="926675" y="4357100"/>
              <a:ext cx="5755100" cy="1114000"/>
            </a:xfrm>
            <a:custGeom>
              <a:avLst/>
              <a:gdLst/>
              <a:ahLst/>
              <a:cxnLst/>
              <a:rect l="l" t="t" r="r" b="b"/>
              <a:pathLst>
                <a:path w="230204" h="44560" extrusionOk="0">
                  <a:moveTo>
                    <a:pt x="25737" y="1"/>
                  </a:moveTo>
                  <a:lnTo>
                    <a:pt x="0" y="44560"/>
                  </a:lnTo>
                  <a:lnTo>
                    <a:pt x="230204" y="44560"/>
                  </a:lnTo>
                  <a:lnTo>
                    <a:pt x="2044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7558;p81">
              <a:extLst>
                <a:ext uri="{FF2B5EF4-FFF2-40B4-BE49-F238E27FC236}">
                  <a16:creationId xmlns:a16="http://schemas.microsoft.com/office/drawing/2014/main" id="{12E09AD7-005A-4155-8903-E88B45B97D5B}"/>
                </a:ext>
              </a:extLst>
            </p:cNvPr>
            <p:cNvSpPr/>
            <p:nvPr/>
          </p:nvSpPr>
          <p:spPr>
            <a:xfrm>
              <a:off x="1621700" y="3256600"/>
              <a:ext cx="4370050" cy="1006950"/>
            </a:xfrm>
            <a:custGeom>
              <a:avLst/>
              <a:gdLst/>
              <a:ahLst/>
              <a:cxnLst/>
              <a:rect l="l" t="t" r="r" b="b"/>
              <a:pathLst>
                <a:path w="174802" h="40278" extrusionOk="0">
                  <a:moveTo>
                    <a:pt x="22750" y="1"/>
                  </a:moveTo>
                  <a:lnTo>
                    <a:pt x="0" y="40278"/>
                  </a:lnTo>
                  <a:lnTo>
                    <a:pt x="174802" y="40278"/>
                  </a:lnTo>
                  <a:lnTo>
                    <a:pt x="15205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6" name="Picture 25">
            <a:extLst>
              <a:ext uri="{FF2B5EF4-FFF2-40B4-BE49-F238E27FC236}">
                <a16:creationId xmlns:a16="http://schemas.microsoft.com/office/drawing/2014/main" id="{2F576E28-4E33-4FB0-9B51-6D5F304A5634}"/>
              </a:ext>
            </a:extLst>
          </p:cNvPr>
          <p:cNvPicPr>
            <a:picLocks noChangeAspect="1"/>
          </p:cNvPicPr>
          <p:nvPr/>
        </p:nvPicPr>
        <p:blipFill>
          <a:blip r:embed="rId4"/>
          <a:stretch>
            <a:fillRect/>
          </a:stretch>
        </p:blipFill>
        <p:spPr>
          <a:xfrm>
            <a:off x="5649081" y="1855120"/>
            <a:ext cx="1966823" cy="2706348"/>
          </a:xfrm>
          <a:prstGeom prst="rect">
            <a:avLst/>
          </a:prstGeom>
        </p:spPr>
      </p:pic>
      <p:sp>
        <p:nvSpPr>
          <p:cNvPr id="72" name="Google Shape;962;p46">
            <a:extLst>
              <a:ext uri="{FF2B5EF4-FFF2-40B4-BE49-F238E27FC236}">
                <a16:creationId xmlns:a16="http://schemas.microsoft.com/office/drawing/2014/main" id="{047A18FF-748F-4067-AE68-478F289CF206}"/>
              </a:ext>
            </a:extLst>
          </p:cNvPr>
          <p:cNvSpPr/>
          <p:nvPr/>
        </p:nvSpPr>
        <p:spPr>
          <a:xfrm>
            <a:off x="3703084" y="2326710"/>
            <a:ext cx="563472" cy="404764"/>
          </a:xfrm>
          <a:custGeom>
            <a:avLst/>
            <a:gdLst/>
            <a:ahLst/>
            <a:cxnLst/>
            <a:rect l="l" t="t" r="r" b="b"/>
            <a:pathLst>
              <a:path w="3830" h="6010" extrusionOk="0">
                <a:moveTo>
                  <a:pt x="2093" y="1925"/>
                </a:moveTo>
                <a:cubicBezTo>
                  <a:pt x="2176" y="1946"/>
                  <a:pt x="2281" y="2009"/>
                  <a:pt x="2365" y="2030"/>
                </a:cubicBezTo>
                <a:cubicBezTo>
                  <a:pt x="2469" y="2072"/>
                  <a:pt x="2574" y="2156"/>
                  <a:pt x="2637" y="2239"/>
                </a:cubicBezTo>
                <a:cubicBezTo>
                  <a:pt x="2720" y="2344"/>
                  <a:pt x="2804" y="2448"/>
                  <a:pt x="2846" y="2553"/>
                </a:cubicBezTo>
                <a:cubicBezTo>
                  <a:pt x="2888" y="2595"/>
                  <a:pt x="2909" y="2679"/>
                  <a:pt x="2930" y="2762"/>
                </a:cubicBezTo>
                <a:lnTo>
                  <a:pt x="2930" y="2804"/>
                </a:lnTo>
                <a:lnTo>
                  <a:pt x="2930" y="2888"/>
                </a:lnTo>
                <a:cubicBezTo>
                  <a:pt x="2930" y="2951"/>
                  <a:pt x="2909" y="2992"/>
                  <a:pt x="2909" y="3013"/>
                </a:cubicBezTo>
                <a:cubicBezTo>
                  <a:pt x="2888" y="3160"/>
                  <a:pt x="2825" y="3264"/>
                  <a:pt x="2783" y="3369"/>
                </a:cubicBezTo>
                <a:cubicBezTo>
                  <a:pt x="2637" y="3557"/>
                  <a:pt x="2511" y="3788"/>
                  <a:pt x="2323" y="3955"/>
                </a:cubicBezTo>
                <a:cubicBezTo>
                  <a:pt x="2093" y="4185"/>
                  <a:pt x="1800" y="4415"/>
                  <a:pt x="1486" y="4541"/>
                </a:cubicBezTo>
                <a:cubicBezTo>
                  <a:pt x="1363" y="4571"/>
                  <a:pt x="1229" y="4591"/>
                  <a:pt x="1093" y="4591"/>
                </a:cubicBezTo>
                <a:cubicBezTo>
                  <a:pt x="1043" y="4591"/>
                  <a:pt x="992" y="4588"/>
                  <a:pt x="942" y="4583"/>
                </a:cubicBezTo>
                <a:cubicBezTo>
                  <a:pt x="858" y="4562"/>
                  <a:pt x="816" y="4520"/>
                  <a:pt x="753" y="4457"/>
                </a:cubicBezTo>
                <a:cubicBezTo>
                  <a:pt x="733" y="4436"/>
                  <a:pt x="733" y="4415"/>
                  <a:pt x="712" y="4373"/>
                </a:cubicBezTo>
                <a:cubicBezTo>
                  <a:pt x="712" y="4353"/>
                  <a:pt x="691" y="4332"/>
                  <a:pt x="691" y="4311"/>
                </a:cubicBezTo>
                <a:cubicBezTo>
                  <a:pt x="691" y="4248"/>
                  <a:pt x="649" y="4206"/>
                  <a:pt x="649" y="4143"/>
                </a:cubicBezTo>
                <a:lnTo>
                  <a:pt x="649" y="3997"/>
                </a:lnTo>
                <a:cubicBezTo>
                  <a:pt x="649" y="3913"/>
                  <a:pt x="691" y="3850"/>
                  <a:pt x="691" y="3788"/>
                </a:cubicBezTo>
                <a:cubicBezTo>
                  <a:pt x="733" y="3599"/>
                  <a:pt x="816" y="3411"/>
                  <a:pt x="900" y="3264"/>
                </a:cubicBezTo>
                <a:cubicBezTo>
                  <a:pt x="1109" y="2930"/>
                  <a:pt x="1318" y="2637"/>
                  <a:pt x="1569" y="2344"/>
                </a:cubicBezTo>
                <a:cubicBezTo>
                  <a:pt x="1695" y="2218"/>
                  <a:pt x="1841" y="2114"/>
                  <a:pt x="1988" y="2009"/>
                </a:cubicBezTo>
                <a:cubicBezTo>
                  <a:pt x="2009" y="1967"/>
                  <a:pt x="2072" y="1946"/>
                  <a:pt x="2093" y="1925"/>
                </a:cubicBezTo>
                <a:close/>
                <a:moveTo>
                  <a:pt x="1067" y="0"/>
                </a:moveTo>
                <a:cubicBezTo>
                  <a:pt x="963" y="0"/>
                  <a:pt x="900" y="63"/>
                  <a:pt x="837" y="168"/>
                </a:cubicBezTo>
                <a:cubicBezTo>
                  <a:pt x="712" y="356"/>
                  <a:pt x="691" y="607"/>
                  <a:pt x="691" y="816"/>
                </a:cubicBezTo>
                <a:cubicBezTo>
                  <a:pt x="691" y="984"/>
                  <a:pt x="712" y="1130"/>
                  <a:pt x="753" y="1298"/>
                </a:cubicBezTo>
                <a:cubicBezTo>
                  <a:pt x="816" y="1402"/>
                  <a:pt x="858" y="1528"/>
                  <a:pt x="963" y="1570"/>
                </a:cubicBezTo>
                <a:lnTo>
                  <a:pt x="942" y="1612"/>
                </a:lnTo>
                <a:cubicBezTo>
                  <a:pt x="691" y="1946"/>
                  <a:pt x="523" y="2239"/>
                  <a:pt x="398" y="2553"/>
                </a:cubicBezTo>
                <a:cubicBezTo>
                  <a:pt x="209" y="2909"/>
                  <a:pt x="105" y="3285"/>
                  <a:pt x="63" y="3662"/>
                </a:cubicBezTo>
                <a:cubicBezTo>
                  <a:pt x="0" y="4060"/>
                  <a:pt x="21" y="4478"/>
                  <a:pt x="105" y="4855"/>
                </a:cubicBezTo>
                <a:cubicBezTo>
                  <a:pt x="168" y="5064"/>
                  <a:pt x="209" y="5294"/>
                  <a:pt x="335" y="5482"/>
                </a:cubicBezTo>
                <a:cubicBezTo>
                  <a:pt x="440" y="5629"/>
                  <a:pt x="544" y="5754"/>
                  <a:pt x="712" y="5859"/>
                </a:cubicBezTo>
                <a:cubicBezTo>
                  <a:pt x="816" y="5943"/>
                  <a:pt x="963" y="6005"/>
                  <a:pt x="1130" y="6005"/>
                </a:cubicBezTo>
                <a:cubicBezTo>
                  <a:pt x="1151" y="6008"/>
                  <a:pt x="1172" y="6010"/>
                  <a:pt x="1194" y="6010"/>
                </a:cubicBezTo>
                <a:cubicBezTo>
                  <a:pt x="1328" y="6010"/>
                  <a:pt x="1485" y="5961"/>
                  <a:pt x="1611" y="5943"/>
                </a:cubicBezTo>
                <a:cubicBezTo>
                  <a:pt x="1988" y="5859"/>
                  <a:pt x="2281" y="5650"/>
                  <a:pt x="2574" y="5420"/>
                </a:cubicBezTo>
                <a:cubicBezTo>
                  <a:pt x="2825" y="5210"/>
                  <a:pt x="3034" y="4959"/>
                  <a:pt x="3222" y="4687"/>
                </a:cubicBezTo>
                <a:cubicBezTo>
                  <a:pt x="3327" y="4541"/>
                  <a:pt x="3390" y="4373"/>
                  <a:pt x="3474" y="4227"/>
                </a:cubicBezTo>
                <a:cubicBezTo>
                  <a:pt x="3578" y="4018"/>
                  <a:pt x="3641" y="3808"/>
                  <a:pt x="3683" y="3599"/>
                </a:cubicBezTo>
                <a:cubicBezTo>
                  <a:pt x="3787" y="3181"/>
                  <a:pt x="3829" y="2762"/>
                  <a:pt x="3766" y="2323"/>
                </a:cubicBezTo>
                <a:cubicBezTo>
                  <a:pt x="3725" y="1884"/>
                  <a:pt x="3557" y="1507"/>
                  <a:pt x="3348" y="1109"/>
                </a:cubicBezTo>
                <a:cubicBezTo>
                  <a:pt x="3181" y="816"/>
                  <a:pt x="2950" y="565"/>
                  <a:pt x="2658" y="398"/>
                </a:cubicBezTo>
                <a:cubicBezTo>
                  <a:pt x="2427" y="272"/>
                  <a:pt x="2176" y="210"/>
                  <a:pt x="1904" y="147"/>
                </a:cubicBezTo>
                <a:cubicBezTo>
                  <a:pt x="1653" y="63"/>
                  <a:pt x="1360" y="42"/>
                  <a:pt x="1067" y="0"/>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1952;p46">
            <a:extLst>
              <a:ext uri="{FF2B5EF4-FFF2-40B4-BE49-F238E27FC236}">
                <a16:creationId xmlns:a16="http://schemas.microsoft.com/office/drawing/2014/main" id="{77E8DE47-ABDC-41CC-9076-F19058E06E4F}"/>
              </a:ext>
            </a:extLst>
          </p:cNvPr>
          <p:cNvSpPr txBox="1">
            <a:spLocks/>
          </p:cNvSpPr>
          <p:nvPr/>
        </p:nvSpPr>
        <p:spPr>
          <a:xfrm flipH="1">
            <a:off x="3813911" y="1797989"/>
            <a:ext cx="1995000" cy="486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15000"/>
              </a:lnSpc>
              <a:spcBef>
                <a:spcPts val="0"/>
              </a:spcBef>
              <a:spcAft>
                <a:spcPts val="0"/>
              </a:spcAft>
              <a:buClr>
                <a:schemeClr val="dk2"/>
              </a:buClr>
              <a:buSzPts val="1600"/>
              <a:buFont typeface="Questrial"/>
              <a:buChar char="●"/>
              <a:defRPr sz="1600" b="0" i="0" u="none" strike="noStrike" cap="none">
                <a:solidFill>
                  <a:schemeClr val="dk2"/>
                </a:solidFill>
                <a:latin typeface="Questrial"/>
                <a:ea typeface="Questrial"/>
                <a:cs typeface="Questrial"/>
                <a:sym typeface="Questrial"/>
              </a:defRPr>
            </a:lvl1pPr>
            <a:lvl2pPr marL="914400" marR="0" lvl="1" indent="-330200" algn="l" rtl="0">
              <a:lnSpc>
                <a:spcPct val="115000"/>
              </a:lnSpc>
              <a:spcBef>
                <a:spcPts val="0"/>
              </a:spcBef>
              <a:spcAft>
                <a:spcPts val="0"/>
              </a:spcAft>
              <a:buClr>
                <a:schemeClr val="dk2"/>
              </a:buClr>
              <a:buSzPts val="1600"/>
              <a:buFont typeface="Questrial"/>
              <a:buChar char="○"/>
              <a:defRPr sz="1600" b="0" i="0" u="none" strike="noStrike" cap="none">
                <a:solidFill>
                  <a:schemeClr val="dk2"/>
                </a:solidFill>
                <a:latin typeface="Questrial"/>
                <a:ea typeface="Questrial"/>
                <a:cs typeface="Questrial"/>
                <a:sym typeface="Questrial"/>
              </a:defRPr>
            </a:lvl2pPr>
            <a:lvl3pPr marL="1371600" marR="0" lvl="2" indent="-330200" algn="l" rtl="0">
              <a:lnSpc>
                <a:spcPct val="115000"/>
              </a:lnSpc>
              <a:spcBef>
                <a:spcPts val="0"/>
              </a:spcBef>
              <a:spcAft>
                <a:spcPts val="0"/>
              </a:spcAft>
              <a:buClr>
                <a:schemeClr val="dk2"/>
              </a:buClr>
              <a:buSzPts val="1600"/>
              <a:buFont typeface="Questrial"/>
              <a:buChar char="■"/>
              <a:defRPr sz="1600" b="0" i="0" u="none" strike="noStrike" cap="none">
                <a:solidFill>
                  <a:schemeClr val="dk2"/>
                </a:solidFill>
                <a:latin typeface="Questrial"/>
                <a:ea typeface="Questrial"/>
                <a:cs typeface="Questrial"/>
                <a:sym typeface="Questrial"/>
              </a:defRPr>
            </a:lvl3pPr>
            <a:lvl4pPr marL="1828800" marR="0" lvl="3" indent="-330200" algn="l" rtl="0">
              <a:lnSpc>
                <a:spcPct val="115000"/>
              </a:lnSpc>
              <a:spcBef>
                <a:spcPts val="0"/>
              </a:spcBef>
              <a:spcAft>
                <a:spcPts val="0"/>
              </a:spcAft>
              <a:buClr>
                <a:schemeClr val="dk2"/>
              </a:buClr>
              <a:buSzPts val="1600"/>
              <a:buFont typeface="Questrial"/>
              <a:buChar char="●"/>
              <a:defRPr sz="1600" b="0" i="0" u="none" strike="noStrike" cap="none">
                <a:solidFill>
                  <a:schemeClr val="dk2"/>
                </a:solidFill>
                <a:latin typeface="Questrial"/>
                <a:ea typeface="Questrial"/>
                <a:cs typeface="Questrial"/>
                <a:sym typeface="Questrial"/>
              </a:defRPr>
            </a:lvl4pPr>
            <a:lvl5pPr marL="2286000" marR="0" lvl="4" indent="-330200" algn="l" rtl="0">
              <a:lnSpc>
                <a:spcPct val="115000"/>
              </a:lnSpc>
              <a:spcBef>
                <a:spcPts val="0"/>
              </a:spcBef>
              <a:spcAft>
                <a:spcPts val="0"/>
              </a:spcAft>
              <a:buClr>
                <a:schemeClr val="dk2"/>
              </a:buClr>
              <a:buSzPts val="1600"/>
              <a:buFont typeface="Questrial"/>
              <a:buChar char="○"/>
              <a:defRPr sz="1600" b="0" i="0" u="none" strike="noStrike" cap="none">
                <a:solidFill>
                  <a:schemeClr val="dk2"/>
                </a:solidFill>
                <a:latin typeface="Questrial"/>
                <a:ea typeface="Questrial"/>
                <a:cs typeface="Questrial"/>
                <a:sym typeface="Questrial"/>
              </a:defRPr>
            </a:lvl5pPr>
            <a:lvl6pPr marL="2743200" marR="0" lvl="5" indent="-330200" algn="l" rtl="0">
              <a:lnSpc>
                <a:spcPct val="115000"/>
              </a:lnSpc>
              <a:spcBef>
                <a:spcPts val="0"/>
              </a:spcBef>
              <a:spcAft>
                <a:spcPts val="0"/>
              </a:spcAft>
              <a:buClr>
                <a:schemeClr val="dk2"/>
              </a:buClr>
              <a:buSzPts val="1600"/>
              <a:buFont typeface="Questrial"/>
              <a:buChar char="■"/>
              <a:defRPr sz="1600" b="0" i="0" u="none" strike="noStrike" cap="none">
                <a:solidFill>
                  <a:schemeClr val="dk2"/>
                </a:solidFill>
                <a:latin typeface="Questrial"/>
                <a:ea typeface="Questrial"/>
                <a:cs typeface="Questrial"/>
                <a:sym typeface="Questrial"/>
              </a:defRPr>
            </a:lvl6pPr>
            <a:lvl7pPr marL="3200400" marR="0" lvl="6" indent="-330200" algn="l" rtl="0">
              <a:lnSpc>
                <a:spcPct val="115000"/>
              </a:lnSpc>
              <a:spcBef>
                <a:spcPts val="0"/>
              </a:spcBef>
              <a:spcAft>
                <a:spcPts val="0"/>
              </a:spcAft>
              <a:buClr>
                <a:schemeClr val="dk2"/>
              </a:buClr>
              <a:buSzPts val="1600"/>
              <a:buFont typeface="Questrial"/>
              <a:buChar char="●"/>
              <a:defRPr sz="1600" b="0" i="0" u="none" strike="noStrike" cap="none">
                <a:solidFill>
                  <a:schemeClr val="dk2"/>
                </a:solidFill>
                <a:latin typeface="Questrial"/>
                <a:ea typeface="Questrial"/>
                <a:cs typeface="Questrial"/>
                <a:sym typeface="Questrial"/>
              </a:defRPr>
            </a:lvl7pPr>
            <a:lvl8pPr marL="3657600" marR="0" lvl="7" indent="-330200" algn="l" rtl="0">
              <a:lnSpc>
                <a:spcPct val="115000"/>
              </a:lnSpc>
              <a:spcBef>
                <a:spcPts val="0"/>
              </a:spcBef>
              <a:spcAft>
                <a:spcPts val="0"/>
              </a:spcAft>
              <a:buClr>
                <a:schemeClr val="dk2"/>
              </a:buClr>
              <a:buSzPts val="1600"/>
              <a:buFont typeface="Questrial"/>
              <a:buChar char="○"/>
              <a:defRPr sz="1600" b="0" i="0" u="none" strike="noStrike" cap="none">
                <a:solidFill>
                  <a:schemeClr val="dk2"/>
                </a:solidFill>
                <a:latin typeface="Questrial"/>
                <a:ea typeface="Questrial"/>
                <a:cs typeface="Questrial"/>
                <a:sym typeface="Questrial"/>
              </a:defRPr>
            </a:lvl8pPr>
            <a:lvl9pPr marL="4114800" marR="0" lvl="8" indent="-330200" algn="l" rtl="0">
              <a:lnSpc>
                <a:spcPct val="115000"/>
              </a:lnSpc>
              <a:spcBef>
                <a:spcPts val="0"/>
              </a:spcBef>
              <a:spcAft>
                <a:spcPts val="0"/>
              </a:spcAft>
              <a:buClr>
                <a:schemeClr val="dk2"/>
              </a:buClr>
              <a:buSzPts val="1600"/>
              <a:buFont typeface="Questrial"/>
              <a:buChar char="■"/>
              <a:defRPr sz="1600" b="0" i="0" u="none" strike="noStrike" cap="none">
                <a:solidFill>
                  <a:schemeClr val="dk2"/>
                </a:solidFill>
                <a:latin typeface="Questrial"/>
                <a:ea typeface="Questrial"/>
                <a:cs typeface="Questrial"/>
                <a:sym typeface="Questrial"/>
              </a:defRPr>
            </a:lvl9pPr>
          </a:lstStyle>
          <a:p>
            <a:pPr marL="457200" lvl="1" indent="0">
              <a:spcAft>
                <a:spcPts val="1200"/>
              </a:spcAft>
              <a:buFont typeface="Questrial"/>
              <a:buNone/>
            </a:pPr>
            <a:r>
              <a:rPr lang="en-US" sz="6000" b="1" dirty="0">
                <a:latin typeface="Gaegu"/>
                <a:ea typeface="Gaegu"/>
                <a:cs typeface="Gaegu"/>
                <a:sym typeface="Gaegu"/>
              </a:rPr>
              <a:t>cat</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75"/>
        <p:cNvGrpSpPr/>
        <p:nvPr/>
      </p:nvGrpSpPr>
      <p:grpSpPr>
        <a:xfrm>
          <a:off x="0" y="0"/>
          <a:ext cx="0" cy="0"/>
          <a:chOff x="0" y="0"/>
          <a:chExt cx="0" cy="0"/>
        </a:xfrm>
      </p:grpSpPr>
      <p:sp>
        <p:nvSpPr>
          <p:cNvPr id="1976" name="Google Shape;1976;p48"/>
          <p:cNvSpPr txBox="1">
            <a:spLocks noGrp="1"/>
          </p:cNvSpPr>
          <p:nvPr>
            <p:ph type="title"/>
          </p:nvPr>
        </p:nvSpPr>
        <p:spPr>
          <a:xfrm>
            <a:off x="623400" y="445025"/>
            <a:ext cx="780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Bể lai</a:t>
            </a:r>
            <a:endParaRPr dirty="0"/>
          </a:p>
        </p:txBody>
      </p:sp>
      <p:grpSp>
        <p:nvGrpSpPr>
          <p:cNvPr id="1979" name="Google Shape;1979;p48"/>
          <p:cNvGrpSpPr/>
          <p:nvPr/>
        </p:nvGrpSpPr>
        <p:grpSpPr>
          <a:xfrm rot="1535242">
            <a:off x="7692026" y="590146"/>
            <a:ext cx="802122" cy="572705"/>
            <a:chOff x="3301275" y="1275300"/>
            <a:chExt cx="552425" cy="394425"/>
          </a:xfrm>
        </p:grpSpPr>
        <p:sp>
          <p:nvSpPr>
            <p:cNvPr id="1980" name="Google Shape;1980;p48"/>
            <p:cNvSpPr/>
            <p:nvPr/>
          </p:nvSpPr>
          <p:spPr>
            <a:xfrm>
              <a:off x="3343125" y="1275300"/>
              <a:ext cx="386300" cy="277875"/>
            </a:xfrm>
            <a:custGeom>
              <a:avLst/>
              <a:gdLst/>
              <a:ahLst/>
              <a:cxnLst/>
              <a:rect l="l" t="t" r="r" b="b"/>
              <a:pathLst>
                <a:path w="15452" h="11115" extrusionOk="0">
                  <a:moveTo>
                    <a:pt x="8707" y="1"/>
                  </a:moveTo>
                  <a:cubicBezTo>
                    <a:pt x="7928" y="1"/>
                    <a:pt x="7133" y="139"/>
                    <a:pt x="6341" y="381"/>
                  </a:cubicBezTo>
                  <a:cubicBezTo>
                    <a:pt x="4353" y="988"/>
                    <a:pt x="2825" y="2662"/>
                    <a:pt x="1800" y="4398"/>
                  </a:cubicBezTo>
                  <a:cubicBezTo>
                    <a:pt x="628" y="6386"/>
                    <a:pt x="1" y="8813"/>
                    <a:pt x="1068" y="11010"/>
                  </a:cubicBezTo>
                  <a:cubicBezTo>
                    <a:pt x="1110" y="11052"/>
                    <a:pt x="1151" y="11115"/>
                    <a:pt x="1214" y="11115"/>
                  </a:cubicBezTo>
                  <a:cubicBezTo>
                    <a:pt x="1277" y="11115"/>
                    <a:pt x="1361" y="11094"/>
                    <a:pt x="1423" y="11094"/>
                  </a:cubicBezTo>
                  <a:cubicBezTo>
                    <a:pt x="1570" y="11010"/>
                    <a:pt x="1549" y="10822"/>
                    <a:pt x="1444" y="10822"/>
                  </a:cubicBezTo>
                  <a:cubicBezTo>
                    <a:pt x="1047" y="10738"/>
                    <a:pt x="1068" y="9002"/>
                    <a:pt x="1047" y="8541"/>
                  </a:cubicBezTo>
                  <a:cubicBezTo>
                    <a:pt x="1005" y="7349"/>
                    <a:pt x="1235" y="6386"/>
                    <a:pt x="1779" y="5340"/>
                  </a:cubicBezTo>
                  <a:cubicBezTo>
                    <a:pt x="2679" y="3666"/>
                    <a:pt x="4039" y="1930"/>
                    <a:pt x="5755" y="1093"/>
                  </a:cubicBezTo>
                  <a:cubicBezTo>
                    <a:pt x="6623" y="673"/>
                    <a:pt x="7587" y="440"/>
                    <a:pt x="8540" y="440"/>
                  </a:cubicBezTo>
                  <a:cubicBezTo>
                    <a:pt x="9676" y="440"/>
                    <a:pt x="10796" y="771"/>
                    <a:pt x="11718" y="1511"/>
                  </a:cubicBezTo>
                  <a:cubicBezTo>
                    <a:pt x="13183" y="2683"/>
                    <a:pt x="13810" y="4524"/>
                    <a:pt x="14647" y="6114"/>
                  </a:cubicBezTo>
                  <a:cubicBezTo>
                    <a:pt x="14714" y="6240"/>
                    <a:pt x="14824" y="6293"/>
                    <a:pt x="14939" y="6293"/>
                  </a:cubicBezTo>
                  <a:cubicBezTo>
                    <a:pt x="15186" y="6293"/>
                    <a:pt x="15452" y="6051"/>
                    <a:pt x="15338" y="5779"/>
                  </a:cubicBezTo>
                  <a:cubicBezTo>
                    <a:pt x="14522" y="4085"/>
                    <a:pt x="13601" y="2202"/>
                    <a:pt x="12053" y="1072"/>
                  </a:cubicBezTo>
                  <a:cubicBezTo>
                    <a:pt x="11021" y="317"/>
                    <a:pt x="9883" y="1"/>
                    <a:pt x="87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48"/>
            <p:cNvSpPr/>
            <p:nvPr/>
          </p:nvSpPr>
          <p:spPr>
            <a:xfrm>
              <a:off x="3457675" y="1395675"/>
              <a:ext cx="195625" cy="131000"/>
            </a:xfrm>
            <a:custGeom>
              <a:avLst/>
              <a:gdLst/>
              <a:ahLst/>
              <a:cxnLst/>
              <a:rect l="l" t="t" r="r" b="b"/>
              <a:pathLst>
                <a:path w="7825" h="5240" extrusionOk="0">
                  <a:moveTo>
                    <a:pt x="4130" y="1"/>
                  </a:moveTo>
                  <a:cubicBezTo>
                    <a:pt x="3670" y="1"/>
                    <a:pt x="3152" y="129"/>
                    <a:pt x="2554" y="420"/>
                  </a:cubicBezTo>
                  <a:cubicBezTo>
                    <a:pt x="1173" y="1090"/>
                    <a:pt x="1" y="3810"/>
                    <a:pt x="1026" y="5170"/>
                  </a:cubicBezTo>
                  <a:cubicBezTo>
                    <a:pt x="1045" y="5220"/>
                    <a:pt x="1076" y="5240"/>
                    <a:pt x="1110" y="5240"/>
                  </a:cubicBezTo>
                  <a:cubicBezTo>
                    <a:pt x="1189" y="5240"/>
                    <a:pt x="1280" y="5127"/>
                    <a:pt x="1235" y="5024"/>
                  </a:cubicBezTo>
                  <a:cubicBezTo>
                    <a:pt x="524" y="3873"/>
                    <a:pt x="1445" y="1990"/>
                    <a:pt x="2219" y="1132"/>
                  </a:cubicBezTo>
                  <a:cubicBezTo>
                    <a:pt x="2705" y="607"/>
                    <a:pt x="3296" y="361"/>
                    <a:pt x="3889" y="361"/>
                  </a:cubicBezTo>
                  <a:cubicBezTo>
                    <a:pt x="4599" y="361"/>
                    <a:pt x="5313" y="713"/>
                    <a:pt x="5860" y="1362"/>
                  </a:cubicBezTo>
                  <a:cubicBezTo>
                    <a:pt x="6341" y="1927"/>
                    <a:pt x="6697" y="2659"/>
                    <a:pt x="7136" y="3266"/>
                  </a:cubicBezTo>
                  <a:cubicBezTo>
                    <a:pt x="7201" y="3361"/>
                    <a:pt x="7289" y="3400"/>
                    <a:pt x="7377" y="3400"/>
                  </a:cubicBezTo>
                  <a:cubicBezTo>
                    <a:pt x="7601" y="3400"/>
                    <a:pt x="7824" y="3145"/>
                    <a:pt x="7659" y="2889"/>
                  </a:cubicBezTo>
                  <a:cubicBezTo>
                    <a:pt x="6551" y="1396"/>
                    <a:pt x="5652" y="1"/>
                    <a:pt x="41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48"/>
            <p:cNvSpPr/>
            <p:nvPr/>
          </p:nvSpPr>
          <p:spPr>
            <a:xfrm>
              <a:off x="3628225" y="1462125"/>
              <a:ext cx="55350" cy="43650"/>
            </a:xfrm>
            <a:custGeom>
              <a:avLst/>
              <a:gdLst/>
              <a:ahLst/>
              <a:cxnLst/>
              <a:rect l="l" t="t" r="r" b="b"/>
              <a:pathLst>
                <a:path w="2214" h="1746" extrusionOk="0">
                  <a:moveTo>
                    <a:pt x="1205" y="0"/>
                  </a:moveTo>
                  <a:cubicBezTo>
                    <a:pt x="973" y="0"/>
                    <a:pt x="743" y="51"/>
                    <a:pt x="544" y="169"/>
                  </a:cubicBezTo>
                  <a:cubicBezTo>
                    <a:pt x="21" y="441"/>
                    <a:pt x="0" y="1131"/>
                    <a:pt x="21" y="1654"/>
                  </a:cubicBezTo>
                  <a:cubicBezTo>
                    <a:pt x="21" y="1715"/>
                    <a:pt x="79" y="1746"/>
                    <a:pt x="139" y="1746"/>
                  </a:cubicBezTo>
                  <a:cubicBezTo>
                    <a:pt x="204" y="1746"/>
                    <a:pt x="272" y="1709"/>
                    <a:pt x="272" y="1633"/>
                  </a:cubicBezTo>
                  <a:cubicBezTo>
                    <a:pt x="293" y="1215"/>
                    <a:pt x="377" y="734"/>
                    <a:pt x="753" y="503"/>
                  </a:cubicBezTo>
                  <a:cubicBezTo>
                    <a:pt x="853" y="443"/>
                    <a:pt x="961" y="420"/>
                    <a:pt x="1072" y="420"/>
                  </a:cubicBezTo>
                  <a:cubicBezTo>
                    <a:pt x="1383" y="420"/>
                    <a:pt x="1720" y="598"/>
                    <a:pt x="1967" y="629"/>
                  </a:cubicBezTo>
                  <a:cubicBezTo>
                    <a:pt x="1974" y="630"/>
                    <a:pt x="1980" y="630"/>
                    <a:pt x="1986" y="630"/>
                  </a:cubicBezTo>
                  <a:cubicBezTo>
                    <a:pt x="2179" y="630"/>
                    <a:pt x="2213" y="333"/>
                    <a:pt x="2071" y="231"/>
                  </a:cubicBezTo>
                  <a:cubicBezTo>
                    <a:pt x="1822" y="89"/>
                    <a:pt x="1511" y="0"/>
                    <a:pt x="12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48"/>
            <p:cNvSpPr/>
            <p:nvPr/>
          </p:nvSpPr>
          <p:spPr>
            <a:xfrm>
              <a:off x="3664300" y="1430425"/>
              <a:ext cx="74300" cy="43775"/>
            </a:xfrm>
            <a:custGeom>
              <a:avLst/>
              <a:gdLst/>
              <a:ahLst/>
              <a:cxnLst/>
              <a:rect l="l" t="t" r="r" b="b"/>
              <a:pathLst>
                <a:path w="2972" h="1751" extrusionOk="0">
                  <a:moveTo>
                    <a:pt x="2041" y="1"/>
                  </a:moveTo>
                  <a:cubicBezTo>
                    <a:pt x="1670" y="1"/>
                    <a:pt x="1274" y="109"/>
                    <a:pt x="984" y="223"/>
                  </a:cubicBezTo>
                  <a:cubicBezTo>
                    <a:pt x="315" y="495"/>
                    <a:pt x="1" y="955"/>
                    <a:pt x="43" y="1688"/>
                  </a:cubicBezTo>
                  <a:cubicBezTo>
                    <a:pt x="43" y="1730"/>
                    <a:pt x="79" y="1751"/>
                    <a:pt x="118" y="1751"/>
                  </a:cubicBezTo>
                  <a:cubicBezTo>
                    <a:pt x="158" y="1751"/>
                    <a:pt x="200" y="1730"/>
                    <a:pt x="210" y="1688"/>
                  </a:cubicBezTo>
                  <a:cubicBezTo>
                    <a:pt x="315" y="934"/>
                    <a:pt x="754" y="621"/>
                    <a:pt x="1486" y="516"/>
                  </a:cubicBezTo>
                  <a:cubicBezTo>
                    <a:pt x="1586" y="508"/>
                    <a:pt x="1683" y="503"/>
                    <a:pt x="1779" y="503"/>
                  </a:cubicBezTo>
                  <a:cubicBezTo>
                    <a:pt x="1945" y="503"/>
                    <a:pt x="2109" y="518"/>
                    <a:pt x="2281" y="558"/>
                  </a:cubicBezTo>
                  <a:cubicBezTo>
                    <a:pt x="2491" y="621"/>
                    <a:pt x="2533" y="809"/>
                    <a:pt x="2742" y="851"/>
                  </a:cubicBezTo>
                  <a:cubicBezTo>
                    <a:pt x="2805" y="851"/>
                    <a:pt x="2867" y="830"/>
                    <a:pt x="2909" y="767"/>
                  </a:cubicBezTo>
                  <a:cubicBezTo>
                    <a:pt x="2909" y="746"/>
                    <a:pt x="2930" y="746"/>
                    <a:pt x="2930" y="725"/>
                  </a:cubicBezTo>
                  <a:cubicBezTo>
                    <a:pt x="2972" y="642"/>
                    <a:pt x="2972" y="537"/>
                    <a:pt x="2951" y="453"/>
                  </a:cubicBezTo>
                  <a:cubicBezTo>
                    <a:pt x="2771" y="115"/>
                    <a:pt x="2420" y="1"/>
                    <a:pt x="2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48"/>
            <p:cNvSpPr/>
            <p:nvPr/>
          </p:nvSpPr>
          <p:spPr>
            <a:xfrm>
              <a:off x="3714275" y="1405325"/>
              <a:ext cx="67800" cy="29575"/>
            </a:xfrm>
            <a:custGeom>
              <a:avLst/>
              <a:gdLst/>
              <a:ahLst/>
              <a:cxnLst/>
              <a:rect l="l" t="t" r="r" b="b"/>
              <a:pathLst>
                <a:path w="2712" h="1183" extrusionOk="0">
                  <a:moveTo>
                    <a:pt x="1614" y="1"/>
                  </a:moveTo>
                  <a:cubicBezTo>
                    <a:pt x="998" y="1"/>
                    <a:pt x="344" y="444"/>
                    <a:pt x="31" y="1018"/>
                  </a:cubicBezTo>
                  <a:cubicBezTo>
                    <a:pt x="1" y="1095"/>
                    <a:pt x="71" y="1183"/>
                    <a:pt x="144" y="1183"/>
                  </a:cubicBezTo>
                  <a:cubicBezTo>
                    <a:pt x="171" y="1183"/>
                    <a:pt x="197" y="1171"/>
                    <a:pt x="220" y="1143"/>
                  </a:cubicBezTo>
                  <a:cubicBezTo>
                    <a:pt x="527" y="809"/>
                    <a:pt x="1006" y="551"/>
                    <a:pt x="1459" y="551"/>
                  </a:cubicBezTo>
                  <a:cubicBezTo>
                    <a:pt x="1715" y="551"/>
                    <a:pt x="1962" y="633"/>
                    <a:pt x="2166" y="830"/>
                  </a:cubicBezTo>
                  <a:cubicBezTo>
                    <a:pt x="2222" y="880"/>
                    <a:pt x="2290" y="902"/>
                    <a:pt x="2358" y="902"/>
                  </a:cubicBezTo>
                  <a:cubicBezTo>
                    <a:pt x="2540" y="902"/>
                    <a:pt x="2712" y="741"/>
                    <a:pt x="2605" y="558"/>
                  </a:cubicBezTo>
                  <a:cubicBezTo>
                    <a:pt x="2345" y="163"/>
                    <a:pt x="1986" y="1"/>
                    <a:pt x="16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48"/>
            <p:cNvSpPr/>
            <p:nvPr/>
          </p:nvSpPr>
          <p:spPr>
            <a:xfrm>
              <a:off x="3592125" y="1489850"/>
              <a:ext cx="100500" cy="72850"/>
            </a:xfrm>
            <a:custGeom>
              <a:avLst/>
              <a:gdLst/>
              <a:ahLst/>
              <a:cxnLst/>
              <a:rect l="l" t="t" r="r" b="b"/>
              <a:pathLst>
                <a:path w="4020" h="2914" extrusionOk="0">
                  <a:moveTo>
                    <a:pt x="1593" y="1"/>
                  </a:moveTo>
                  <a:cubicBezTo>
                    <a:pt x="1573" y="1"/>
                    <a:pt x="1550" y="7"/>
                    <a:pt x="1528" y="22"/>
                  </a:cubicBezTo>
                  <a:cubicBezTo>
                    <a:pt x="607" y="629"/>
                    <a:pt x="0" y="2052"/>
                    <a:pt x="1193" y="2721"/>
                  </a:cubicBezTo>
                  <a:cubicBezTo>
                    <a:pt x="1423" y="2854"/>
                    <a:pt x="1704" y="2914"/>
                    <a:pt x="2002" y="2914"/>
                  </a:cubicBezTo>
                  <a:cubicBezTo>
                    <a:pt x="2735" y="2914"/>
                    <a:pt x="3562" y="2552"/>
                    <a:pt x="3934" y="2031"/>
                  </a:cubicBezTo>
                  <a:cubicBezTo>
                    <a:pt x="4019" y="1911"/>
                    <a:pt x="3910" y="1778"/>
                    <a:pt x="3787" y="1778"/>
                  </a:cubicBezTo>
                  <a:cubicBezTo>
                    <a:pt x="3760" y="1778"/>
                    <a:pt x="3731" y="1785"/>
                    <a:pt x="3704" y="1801"/>
                  </a:cubicBezTo>
                  <a:cubicBezTo>
                    <a:pt x="3178" y="2112"/>
                    <a:pt x="2488" y="2370"/>
                    <a:pt x="1872" y="2370"/>
                  </a:cubicBezTo>
                  <a:cubicBezTo>
                    <a:pt x="1826" y="2370"/>
                    <a:pt x="1781" y="2368"/>
                    <a:pt x="1737" y="2366"/>
                  </a:cubicBezTo>
                  <a:cubicBezTo>
                    <a:pt x="1298" y="2345"/>
                    <a:pt x="1005" y="2114"/>
                    <a:pt x="900" y="1696"/>
                  </a:cubicBezTo>
                  <a:cubicBezTo>
                    <a:pt x="733" y="1068"/>
                    <a:pt x="1193" y="545"/>
                    <a:pt x="1632" y="169"/>
                  </a:cubicBezTo>
                  <a:cubicBezTo>
                    <a:pt x="1753" y="134"/>
                    <a:pt x="1689" y="1"/>
                    <a:pt x="15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48"/>
            <p:cNvSpPr/>
            <p:nvPr/>
          </p:nvSpPr>
          <p:spPr>
            <a:xfrm>
              <a:off x="3684100" y="1481675"/>
              <a:ext cx="113625" cy="83900"/>
            </a:xfrm>
            <a:custGeom>
              <a:avLst/>
              <a:gdLst/>
              <a:ahLst/>
              <a:cxnLst/>
              <a:rect l="l" t="t" r="r" b="b"/>
              <a:pathLst>
                <a:path w="4545" h="3356" extrusionOk="0">
                  <a:moveTo>
                    <a:pt x="3585" y="0"/>
                  </a:moveTo>
                  <a:cubicBezTo>
                    <a:pt x="3449" y="0"/>
                    <a:pt x="3302" y="109"/>
                    <a:pt x="3331" y="265"/>
                  </a:cubicBezTo>
                  <a:cubicBezTo>
                    <a:pt x="3498" y="1102"/>
                    <a:pt x="3184" y="1751"/>
                    <a:pt x="2577" y="2316"/>
                  </a:cubicBezTo>
                  <a:cubicBezTo>
                    <a:pt x="2222" y="2651"/>
                    <a:pt x="1803" y="2776"/>
                    <a:pt x="1301" y="2797"/>
                  </a:cubicBezTo>
                  <a:cubicBezTo>
                    <a:pt x="1275" y="2799"/>
                    <a:pt x="1250" y="2800"/>
                    <a:pt x="1226" y="2800"/>
                  </a:cubicBezTo>
                  <a:cubicBezTo>
                    <a:pt x="683" y="2800"/>
                    <a:pt x="555" y="2363"/>
                    <a:pt x="234" y="2002"/>
                  </a:cubicBezTo>
                  <a:cubicBezTo>
                    <a:pt x="210" y="1978"/>
                    <a:pt x="179" y="1968"/>
                    <a:pt x="149" y="1968"/>
                  </a:cubicBezTo>
                  <a:cubicBezTo>
                    <a:pt x="73" y="1968"/>
                    <a:pt x="1" y="2032"/>
                    <a:pt x="46" y="2107"/>
                  </a:cubicBezTo>
                  <a:cubicBezTo>
                    <a:pt x="381" y="2693"/>
                    <a:pt x="171" y="2986"/>
                    <a:pt x="925" y="3258"/>
                  </a:cubicBezTo>
                  <a:cubicBezTo>
                    <a:pt x="1126" y="3322"/>
                    <a:pt x="1337" y="3355"/>
                    <a:pt x="1546" y="3355"/>
                  </a:cubicBezTo>
                  <a:cubicBezTo>
                    <a:pt x="1880" y="3355"/>
                    <a:pt x="2211" y="3270"/>
                    <a:pt x="2494" y="3090"/>
                  </a:cubicBezTo>
                  <a:cubicBezTo>
                    <a:pt x="3498" y="2525"/>
                    <a:pt x="4544" y="1207"/>
                    <a:pt x="3749" y="77"/>
                  </a:cubicBezTo>
                  <a:cubicBezTo>
                    <a:pt x="3709" y="24"/>
                    <a:pt x="3648" y="0"/>
                    <a:pt x="35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48"/>
            <p:cNvSpPr/>
            <p:nvPr/>
          </p:nvSpPr>
          <p:spPr>
            <a:xfrm>
              <a:off x="3778525" y="1404550"/>
              <a:ext cx="75175" cy="99625"/>
            </a:xfrm>
            <a:custGeom>
              <a:avLst/>
              <a:gdLst/>
              <a:ahLst/>
              <a:cxnLst/>
              <a:rect l="l" t="t" r="r" b="b"/>
              <a:pathLst>
                <a:path w="3007" h="3985" extrusionOk="0">
                  <a:moveTo>
                    <a:pt x="1085" y="0"/>
                  </a:moveTo>
                  <a:cubicBezTo>
                    <a:pt x="744" y="0"/>
                    <a:pt x="404" y="115"/>
                    <a:pt x="140" y="358"/>
                  </a:cubicBezTo>
                  <a:cubicBezTo>
                    <a:pt x="1" y="480"/>
                    <a:pt x="107" y="630"/>
                    <a:pt x="218" y="630"/>
                  </a:cubicBezTo>
                  <a:cubicBezTo>
                    <a:pt x="241" y="630"/>
                    <a:pt x="265" y="624"/>
                    <a:pt x="286" y="609"/>
                  </a:cubicBezTo>
                  <a:cubicBezTo>
                    <a:pt x="440" y="499"/>
                    <a:pt x="610" y="451"/>
                    <a:pt x="782" y="451"/>
                  </a:cubicBezTo>
                  <a:cubicBezTo>
                    <a:pt x="1195" y="451"/>
                    <a:pt x="1619" y="724"/>
                    <a:pt x="1855" y="1049"/>
                  </a:cubicBezTo>
                  <a:cubicBezTo>
                    <a:pt x="2232" y="1551"/>
                    <a:pt x="2148" y="2137"/>
                    <a:pt x="1918" y="2660"/>
                  </a:cubicBezTo>
                  <a:cubicBezTo>
                    <a:pt x="1991" y="2751"/>
                    <a:pt x="1969" y="2810"/>
                    <a:pt x="1893" y="2810"/>
                  </a:cubicBezTo>
                  <a:cubicBezTo>
                    <a:pt x="1881" y="2810"/>
                    <a:pt x="1869" y="2809"/>
                    <a:pt x="1855" y="2806"/>
                  </a:cubicBezTo>
                  <a:cubicBezTo>
                    <a:pt x="1813" y="2827"/>
                    <a:pt x="1793" y="2827"/>
                    <a:pt x="1751" y="2848"/>
                  </a:cubicBezTo>
                  <a:cubicBezTo>
                    <a:pt x="1646" y="2911"/>
                    <a:pt x="1541" y="2974"/>
                    <a:pt x="1437" y="3037"/>
                  </a:cubicBezTo>
                  <a:cubicBezTo>
                    <a:pt x="1305" y="3119"/>
                    <a:pt x="992" y="3344"/>
                    <a:pt x="783" y="3344"/>
                  </a:cubicBezTo>
                  <a:cubicBezTo>
                    <a:pt x="726" y="3344"/>
                    <a:pt x="677" y="3328"/>
                    <a:pt x="642" y="3288"/>
                  </a:cubicBezTo>
                  <a:cubicBezTo>
                    <a:pt x="586" y="3239"/>
                    <a:pt x="512" y="3216"/>
                    <a:pt x="438" y="3216"/>
                  </a:cubicBezTo>
                  <a:cubicBezTo>
                    <a:pt x="291" y="3216"/>
                    <a:pt x="147" y="3309"/>
                    <a:pt x="161" y="3476"/>
                  </a:cubicBezTo>
                  <a:cubicBezTo>
                    <a:pt x="195" y="3859"/>
                    <a:pt x="423" y="3985"/>
                    <a:pt x="698" y="3985"/>
                  </a:cubicBezTo>
                  <a:cubicBezTo>
                    <a:pt x="919" y="3985"/>
                    <a:pt x="1169" y="3904"/>
                    <a:pt x="1374" y="3811"/>
                  </a:cubicBezTo>
                  <a:cubicBezTo>
                    <a:pt x="1625" y="3685"/>
                    <a:pt x="1834" y="3539"/>
                    <a:pt x="2106" y="3434"/>
                  </a:cubicBezTo>
                  <a:cubicBezTo>
                    <a:pt x="2441" y="3267"/>
                    <a:pt x="2567" y="2911"/>
                    <a:pt x="2692" y="2555"/>
                  </a:cubicBezTo>
                  <a:cubicBezTo>
                    <a:pt x="3006" y="1718"/>
                    <a:pt x="2734" y="840"/>
                    <a:pt x="2023" y="317"/>
                  </a:cubicBezTo>
                  <a:cubicBezTo>
                    <a:pt x="1754" y="110"/>
                    <a:pt x="1419" y="0"/>
                    <a:pt x="10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48"/>
            <p:cNvSpPr/>
            <p:nvPr/>
          </p:nvSpPr>
          <p:spPr>
            <a:xfrm>
              <a:off x="3464525" y="1514450"/>
              <a:ext cx="61200" cy="37975"/>
            </a:xfrm>
            <a:custGeom>
              <a:avLst/>
              <a:gdLst/>
              <a:ahLst/>
              <a:cxnLst/>
              <a:rect l="l" t="t" r="r" b="b"/>
              <a:pathLst>
                <a:path w="2448" h="1519" extrusionOk="0">
                  <a:moveTo>
                    <a:pt x="2238" y="1"/>
                  </a:moveTo>
                  <a:cubicBezTo>
                    <a:pt x="1757" y="1"/>
                    <a:pt x="1296" y="1"/>
                    <a:pt x="857" y="231"/>
                  </a:cubicBezTo>
                  <a:cubicBezTo>
                    <a:pt x="501" y="419"/>
                    <a:pt x="292" y="921"/>
                    <a:pt x="83" y="1256"/>
                  </a:cubicBezTo>
                  <a:cubicBezTo>
                    <a:pt x="1" y="1387"/>
                    <a:pt x="99" y="1519"/>
                    <a:pt x="226" y="1519"/>
                  </a:cubicBezTo>
                  <a:cubicBezTo>
                    <a:pt x="261" y="1519"/>
                    <a:pt x="298" y="1509"/>
                    <a:pt x="334" y="1486"/>
                  </a:cubicBezTo>
                  <a:cubicBezTo>
                    <a:pt x="585" y="1277"/>
                    <a:pt x="689" y="1026"/>
                    <a:pt x="878" y="733"/>
                  </a:cubicBezTo>
                  <a:cubicBezTo>
                    <a:pt x="1129" y="294"/>
                    <a:pt x="1819" y="294"/>
                    <a:pt x="2259" y="294"/>
                  </a:cubicBezTo>
                  <a:cubicBezTo>
                    <a:pt x="2447" y="273"/>
                    <a:pt x="2426" y="1"/>
                    <a:pt x="22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48"/>
            <p:cNvSpPr/>
            <p:nvPr/>
          </p:nvSpPr>
          <p:spPr>
            <a:xfrm>
              <a:off x="3397325" y="1533775"/>
              <a:ext cx="80775" cy="34900"/>
            </a:xfrm>
            <a:custGeom>
              <a:avLst/>
              <a:gdLst/>
              <a:ahLst/>
              <a:cxnLst/>
              <a:rect l="l" t="t" r="r" b="b"/>
              <a:pathLst>
                <a:path w="3231" h="1396" extrusionOk="0">
                  <a:moveTo>
                    <a:pt x="2236" y="0"/>
                  </a:moveTo>
                  <a:cubicBezTo>
                    <a:pt x="2145" y="0"/>
                    <a:pt x="2043" y="23"/>
                    <a:pt x="1955" y="23"/>
                  </a:cubicBezTo>
                  <a:cubicBezTo>
                    <a:pt x="1704" y="23"/>
                    <a:pt x="1432" y="44"/>
                    <a:pt x="1180" y="85"/>
                  </a:cubicBezTo>
                  <a:cubicBezTo>
                    <a:pt x="595" y="232"/>
                    <a:pt x="218" y="567"/>
                    <a:pt x="51" y="1132"/>
                  </a:cubicBezTo>
                  <a:cubicBezTo>
                    <a:pt x="1" y="1293"/>
                    <a:pt x="120" y="1395"/>
                    <a:pt x="243" y="1395"/>
                  </a:cubicBezTo>
                  <a:cubicBezTo>
                    <a:pt x="328" y="1395"/>
                    <a:pt x="414" y="1347"/>
                    <a:pt x="448" y="1236"/>
                  </a:cubicBezTo>
                  <a:cubicBezTo>
                    <a:pt x="636" y="671"/>
                    <a:pt x="1118" y="483"/>
                    <a:pt x="1683" y="399"/>
                  </a:cubicBezTo>
                  <a:cubicBezTo>
                    <a:pt x="1789" y="383"/>
                    <a:pt x="1885" y="370"/>
                    <a:pt x="1976" y="370"/>
                  </a:cubicBezTo>
                  <a:cubicBezTo>
                    <a:pt x="2118" y="370"/>
                    <a:pt x="2246" y="402"/>
                    <a:pt x="2373" y="504"/>
                  </a:cubicBezTo>
                  <a:cubicBezTo>
                    <a:pt x="2582" y="671"/>
                    <a:pt x="2854" y="692"/>
                    <a:pt x="3085" y="692"/>
                  </a:cubicBezTo>
                  <a:cubicBezTo>
                    <a:pt x="3231" y="671"/>
                    <a:pt x="3231" y="504"/>
                    <a:pt x="3126" y="483"/>
                  </a:cubicBezTo>
                  <a:cubicBezTo>
                    <a:pt x="2561" y="378"/>
                    <a:pt x="2687" y="274"/>
                    <a:pt x="2394" y="44"/>
                  </a:cubicBezTo>
                  <a:cubicBezTo>
                    <a:pt x="2352" y="10"/>
                    <a:pt x="2297" y="0"/>
                    <a:pt x="22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48"/>
            <p:cNvSpPr/>
            <p:nvPr/>
          </p:nvSpPr>
          <p:spPr>
            <a:xfrm>
              <a:off x="3301275" y="1548900"/>
              <a:ext cx="111975" cy="76725"/>
            </a:xfrm>
            <a:custGeom>
              <a:avLst/>
              <a:gdLst/>
              <a:ahLst/>
              <a:cxnLst/>
              <a:rect l="l" t="t" r="r" b="b"/>
              <a:pathLst>
                <a:path w="4479" h="3069" extrusionOk="0">
                  <a:moveTo>
                    <a:pt x="3313" y="1"/>
                  </a:moveTo>
                  <a:cubicBezTo>
                    <a:pt x="2741" y="1"/>
                    <a:pt x="2114" y="210"/>
                    <a:pt x="1779" y="464"/>
                  </a:cubicBezTo>
                  <a:cubicBezTo>
                    <a:pt x="1047" y="987"/>
                    <a:pt x="1" y="2201"/>
                    <a:pt x="942" y="3017"/>
                  </a:cubicBezTo>
                  <a:cubicBezTo>
                    <a:pt x="983" y="3053"/>
                    <a:pt x="1030" y="3069"/>
                    <a:pt x="1077" y="3069"/>
                  </a:cubicBezTo>
                  <a:cubicBezTo>
                    <a:pt x="1245" y="3069"/>
                    <a:pt x="1413" y="2866"/>
                    <a:pt x="1298" y="2703"/>
                  </a:cubicBezTo>
                  <a:cubicBezTo>
                    <a:pt x="880" y="1991"/>
                    <a:pt x="1675" y="1259"/>
                    <a:pt x="2198" y="882"/>
                  </a:cubicBezTo>
                  <a:cubicBezTo>
                    <a:pt x="2449" y="673"/>
                    <a:pt x="2700" y="631"/>
                    <a:pt x="3014" y="610"/>
                  </a:cubicBezTo>
                  <a:cubicBezTo>
                    <a:pt x="3187" y="598"/>
                    <a:pt x="3498" y="527"/>
                    <a:pt x="3767" y="527"/>
                  </a:cubicBezTo>
                  <a:cubicBezTo>
                    <a:pt x="3954" y="527"/>
                    <a:pt x="4121" y="562"/>
                    <a:pt x="4206" y="673"/>
                  </a:cubicBezTo>
                  <a:cubicBezTo>
                    <a:pt x="4233" y="705"/>
                    <a:pt x="4264" y="718"/>
                    <a:pt x="4295" y="718"/>
                  </a:cubicBezTo>
                  <a:cubicBezTo>
                    <a:pt x="4388" y="718"/>
                    <a:pt x="4478" y="600"/>
                    <a:pt x="4416" y="506"/>
                  </a:cubicBezTo>
                  <a:cubicBezTo>
                    <a:pt x="4209" y="140"/>
                    <a:pt x="3779" y="1"/>
                    <a:pt x="33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48"/>
            <p:cNvSpPr/>
            <p:nvPr/>
          </p:nvSpPr>
          <p:spPr>
            <a:xfrm>
              <a:off x="3307550" y="1616550"/>
              <a:ext cx="88825" cy="53175"/>
            </a:xfrm>
            <a:custGeom>
              <a:avLst/>
              <a:gdLst/>
              <a:ahLst/>
              <a:cxnLst/>
              <a:rect l="l" t="t" r="r" b="b"/>
              <a:pathLst>
                <a:path w="3553" h="2127" extrusionOk="0">
                  <a:moveTo>
                    <a:pt x="616" y="1"/>
                  </a:moveTo>
                  <a:cubicBezTo>
                    <a:pt x="599" y="1"/>
                    <a:pt x="582" y="6"/>
                    <a:pt x="566" y="18"/>
                  </a:cubicBezTo>
                  <a:cubicBezTo>
                    <a:pt x="252" y="311"/>
                    <a:pt x="1" y="583"/>
                    <a:pt x="43" y="1001"/>
                  </a:cubicBezTo>
                  <a:cubicBezTo>
                    <a:pt x="64" y="1378"/>
                    <a:pt x="503" y="1796"/>
                    <a:pt x="859" y="1964"/>
                  </a:cubicBezTo>
                  <a:cubicBezTo>
                    <a:pt x="1101" y="2076"/>
                    <a:pt x="1351" y="2127"/>
                    <a:pt x="1600" y="2127"/>
                  </a:cubicBezTo>
                  <a:cubicBezTo>
                    <a:pt x="2274" y="2127"/>
                    <a:pt x="2938" y="1756"/>
                    <a:pt x="3411" y="1252"/>
                  </a:cubicBezTo>
                  <a:cubicBezTo>
                    <a:pt x="3553" y="1128"/>
                    <a:pt x="3440" y="915"/>
                    <a:pt x="3276" y="915"/>
                  </a:cubicBezTo>
                  <a:cubicBezTo>
                    <a:pt x="3246" y="915"/>
                    <a:pt x="3214" y="922"/>
                    <a:pt x="3181" y="938"/>
                  </a:cubicBezTo>
                  <a:cubicBezTo>
                    <a:pt x="2700" y="1168"/>
                    <a:pt x="2240" y="1440"/>
                    <a:pt x="1717" y="1566"/>
                  </a:cubicBezTo>
                  <a:cubicBezTo>
                    <a:pt x="1630" y="1588"/>
                    <a:pt x="1544" y="1598"/>
                    <a:pt x="1460" y="1598"/>
                  </a:cubicBezTo>
                  <a:cubicBezTo>
                    <a:pt x="741" y="1598"/>
                    <a:pt x="206" y="839"/>
                    <a:pt x="712" y="164"/>
                  </a:cubicBezTo>
                  <a:cubicBezTo>
                    <a:pt x="763" y="96"/>
                    <a:pt x="690" y="1"/>
                    <a:pt x="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48"/>
            <p:cNvSpPr/>
            <p:nvPr/>
          </p:nvSpPr>
          <p:spPr>
            <a:xfrm>
              <a:off x="3390350" y="1598900"/>
              <a:ext cx="117050" cy="70350"/>
            </a:xfrm>
            <a:custGeom>
              <a:avLst/>
              <a:gdLst/>
              <a:ahLst/>
              <a:cxnLst/>
              <a:rect l="l" t="t" r="r" b="b"/>
              <a:pathLst>
                <a:path w="4682" h="2814" extrusionOk="0">
                  <a:moveTo>
                    <a:pt x="3792" y="0"/>
                  </a:moveTo>
                  <a:cubicBezTo>
                    <a:pt x="3693" y="0"/>
                    <a:pt x="3598" y="73"/>
                    <a:pt x="3573" y="201"/>
                  </a:cubicBezTo>
                  <a:cubicBezTo>
                    <a:pt x="3552" y="493"/>
                    <a:pt x="3677" y="682"/>
                    <a:pt x="3656" y="975"/>
                  </a:cubicBezTo>
                  <a:cubicBezTo>
                    <a:pt x="3615" y="1393"/>
                    <a:pt x="3154" y="1770"/>
                    <a:pt x="2819" y="1979"/>
                  </a:cubicBezTo>
                  <a:cubicBezTo>
                    <a:pt x="2447" y="2218"/>
                    <a:pt x="2068" y="2330"/>
                    <a:pt x="1692" y="2330"/>
                  </a:cubicBezTo>
                  <a:cubicBezTo>
                    <a:pt x="1180" y="2330"/>
                    <a:pt x="675" y="2123"/>
                    <a:pt x="204" y="1749"/>
                  </a:cubicBezTo>
                  <a:cubicBezTo>
                    <a:pt x="183" y="1722"/>
                    <a:pt x="157" y="1710"/>
                    <a:pt x="132" y="1710"/>
                  </a:cubicBezTo>
                  <a:cubicBezTo>
                    <a:pt x="62" y="1710"/>
                    <a:pt x="1" y="1808"/>
                    <a:pt x="79" y="1916"/>
                  </a:cubicBezTo>
                  <a:cubicBezTo>
                    <a:pt x="597" y="2464"/>
                    <a:pt x="1265" y="2813"/>
                    <a:pt x="1973" y="2813"/>
                  </a:cubicBezTo>
                  <a:cubicBezTo>
                    <a:pt x="2292" y="2813"/>
                    <a:pt x="2620" y="2742"/>
                    <a:pt x="2945" y="2586"/>
                  </a:cubicBezTo>
                  <a:cubicBezTo>
                    <a:pt x="3928" y="2126"/>
                    <a:pt x="4682" y="1100"/>
                    <a:pt x="3970" y="96"/>
                  </a:cubicBezTo>
                  <a:cubicBezTo>
                    <a:pt x="3921" y="30"/>
                    <a:pt x="3856" y="0"/>
                    <a:pt x="37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48"/>
            <p:cNvSpPr/>
            <p:nvPr/>
          </p:nvSpPr>
          <p:spPr>
            <a:xfrm>
              <a:off x="3480350" y="1569450"/>
              <a:ext cx="92450" cy="60975"/>
            </a:xfrm>
            <a:custGeom>
              <a:avLst/>
              <a:gdLst/>
              <a:ahLst/>
              <a:cxnLst/>
              <a:rect l="l" t="t" r="r" b="b"/>
              <a:pathLst>
                <a:path w="3698" h="2439" extrusionOk="0">
                  <a:moveTo>
                    <a:pt x="2860" y="0"/>
                  </a:moveTo>
                  <a:cubicBezTo>
                    <a:pt x="2752" y="0"/>
                    <a:pt x="2648" y="109"/>
                    <a:pt x="2693" y="228"/>
                  </a:cubicBezTo>
                  <a:cubicBezTo>
                    <a:pt x="2965" y="835"/>
                    <a:pt x="2839" y="1943"/>
                    <a:pt x="1960" y="1964"/>
                  </a:cubicBezTo>
                  <a:cubicBezTo>
                    <a:pt x="1834" y="1969"/>
                    <a:pt x="1698" y="1975"/>
                    <a:pt x="1559" y="1975"/>
                  </a:cubicBezTo>
                  <a:cubicBezTo>
                    <a:pt x="1126" y="1975"/>
                    <a:pt x="661" y="1925"/>
                    <a:pt x="328" y="1671"/>
                  </a:cubicBezTo>
                  <a:cubicBezTo>
                    <a:pt x="297" y="1656"/>
                    <a:pt x="265" y="1649"/>
                    <a:pt x="235" y="1649"/>
                  </a:cubicBezTo>
                  <a:cubicBezTo>
                    <a:pt x="102" y="1649"/>
                    <a:pt x="0" y="1779"/>
                    <a:pt x="119" y="1881"/>
                  </a:cubicBezTo>
                  <a:cubicBezTo>
                    <a:pt x="453" y="2215"/>
                    <a:pt x="1131" y="2438"/>
                    <a:pt x="1724" y="2438"/>
                  </a:cubicBezTo>
                  <a:cubicBezTo>
                    <a:pt x="1985" y="2438"/>
                    <a:pt x="2229" y="2395"/>
                    <a:pt x="2421" y="2299"/>
                  </a:cubicBezTo>
                  <a:cubicBezTo>
                    <a:pt x="3216" y="1881"/>
                    <a:pt x="3697" y="793"/>
                    <a:pt x="2986" y="60"/>
                  </a:cubicBezTo>
                  <a:cubicBezTo>
                    <a:pt x="2950" y="18"/>
                    <a:pt x="2905" y="0"/>
                    <a:pt x="28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48"/>
            <p:cNvSpPr/>
            <p:nvPr/>
          </p:nvSpPr>
          <p:spPr>
            <a:xfrm>
              <a:off x="3512100" y="1520200"/>
              <a:ext cx="36225" cy="48825"/>
            </a:xfrm>
            <a:custGeom>
              <a:avLst/>
              <a:gdLst/>
              <a:ahLst/>
              <a:cxnLst/>
              <a:rect l="l" t="t" r="r" b="b"/>
              <a:pathLst>
                <a:path w="1449" h="1953" extrusionOk="0">
                  <a:moveTo>
                    <a:pt x="347" y="0"/>
                  </a:moveTo>
                  <a:cubicBezTo>
                    <a:pt x="271" y="0"/>
                    <a:pt x="190" y="14"/>
                    <a:pt x="105" y="43"/>
                  </a:cubicBezTo>
                  <a:cubicBezTo>
                    <a:pt x="0" y="64"/>
                    <a:pt x="21" y="210"/>
                    <a:pt x="146" y="210"/>
                  </a:cubicBezTo>
                  <a:cubicBezTo>
                    <a:pt x="157" y="209"/>
                    <a:pt x="166" y="209"/>
                    <a:pt x="176" y="209"/>
                  </a:cubicBezTo>
                  <a:cubicBezTo>
                    <a:pt x="550" y="209"/>
                    <a:pt x="669" y="595"/>
                    <a:pt x="649" y="921"/>
                  </a:cubicBezTo>
                  <a:cubicBezTo>
                    <a:pt x="628" y="1214"/>
                    <a:pt x="523" y="1424"/>
                    <a:pt x="356" y="1654"/>
                  </a:cubicBezTo>
                  <a:cubicBezTo>
                    <a:pt x="260" y="1768"/>
                    <a:pt x="391" y="1952"/>
                    <a:pt x="526" y="1952"/>
                  </a:cubicBezTo>
                  <a:cubicBezTo>
                    <a:pt x="539" y="1952"/>
                    <a:pt x="552" y="1950"/>
                    <a:pt x="565" y="1947"/>
                  </a:cubicBezTo>
                  <a:cubicBezTo>
                    <a:pt x="1449" y="1697"/>
                    <a:pt x="1203"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48"/>
            <p:cNvSpPr/>
            <p:nvPr/>
          </p:nvSpPr>
          <p:spPr>
            <a:xfrm>
              <a:off x="3523975" y="1548875"/>
              <a:ext cx="40975" cy="40050"/>
            </a:xfrm>
            <a:custGeom>
              <a:avLst/>
              <a:gdLst/>
              <a:ahLst/>
              <a:cxnLst/>
              <a:rect l="l" t="t" r="r" b="b"/>
              <a:pathLst>
                <a:path w="1639" h="1602" extrusionOk="0">
                  <a:moveTo>
                    <a:pt x="314" y="1"/>
                  </a:moveTo>
                  <a:cubicBezTo>
                    <a:pt x="96" y="1"/>
                    <a:pt x="0" y="263"/>
                    <a:pt x="215" y="360"/>
                  </a:cubicBezTo>
                  <a:cubicBezTo>
                    <a:pt x="467" y="465"/>
                    <a:pt x="697" y="570"/>
                    <a:pt x="843" y="737"/>
                  </a:cubicBezTo>
                  <a:cubicBezTo>
                    <a:pt x="1011" y="946"/>
                    <a:pt x="990" y="1239"/>
                    <a:pt x="1073" y="1448"/>
                  </a:cubicBezTo>
                  <a:cubicBezTo>
                    <a:pt x="1120" y="1541"/>
                    <a:pt x="1211" y="1602"/>
                    <a:pt x="1298" y="1602"/>
                  </a:cubicBezTo>
                  <a:cubicBezTo>
                    <a:pt x="1367" y="1602"/>
                    <a:pt x="1434" y="1563"/>
                    <a:pt x="1471" y="1469"/>
                  </a:cubicBezTo>
                  <a:cubicBezTo>
                    <a:pt x="1638" y="1114"/>
                    <a:pt x="1513" y="695"/>
                    <a:pt x="1241" y="423"/>
                  </a:cubicBezTo>
                  <a:cubicBezTo>
                    <a:pt x="1011" y="193"/>
                    <a:pt x="676" y="88"/>
                    <a:pt x="362" y="5"/>
                  </a:cubicBezTo>
                  <a:cubicBezTo>
                    <a:pt x="345" y="2"/>
                    <a:pt x="329" y="1"/>
                    <a:pt x="3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48"/>
            <p:cNvSpPr/>
            <p:nvPr/>
          </p:nvSpPr>
          <p:spPr>
            <a:xfrm>
              <a:off x="3427875" y="1359325"/>
              <a:ext cx="276100" cy="186025"/>
            </a:xfrm>
            <a:custGeom>
              <a:avLst/>
              <a:gdLst/>
              <a:ahLst/>
              <a:cxnLst/>
              <a:rect l="l" t="t" r="r" b="b"/>
              <a:pathLst>
                <a:path w="11044" h="7441" extrusionOk="0">
                  <a:moveTo>
                    <a:pt x="4739" y="0"/>
                  </a:moveTo>
                  <a:cubicBezTo>
                    <a:pt x="3999" y="0"/>
                    <a:pt x="3265" y="190"/>
                    <a:pt x="2553" y="682"/>
                  </a:cubicBezTo>
                  <a:cubicBezTo>
                    <a:pt x="1444" y="1456"/>
                    <a:pt x="314" y="3151"/>
                    <a:pt x="293" y="4511"/>
                  </a:cubicBezTo>
                  <a:cubicBezTo>
                    <a:pt x="293" y="5327"/>
                    <a:pt x="0" y="7147"/>
                    <a:pt x="1046" y="7440"/>
                  </a:cubicBezTo>
                  <a:cubicBezTo>
                    <a:pt x="1130" y="7440"/>
                    <a:pt x="1172" y="7335"/>
                    <a:pt x="1109" y="7315"/>
                  </a:cubicBezTo>
                  <a:cubicBezTo>
                    <a:pt x="356" y="6812"/>
                    <a:pt x="586" y="5222"/>
                    <a:pt x="607" y="4448"/>
                  </a:cubicBezTo>
                  <a:cubicBezTo>
                    <a:pt x="670" y="2879"/>
                    <a:pt x="2072" y="1351"/>
                    <a:pt x="3306" y="535"/>
                  </a:cubicBezTo>
                  <a:cubicBezTo>
                    <a:pt x="3762" y="233"/>
                    <a:pt x="4297" y="107"/>
                    <a:pt x="4862" y="107"/>
                  </a:cubicBezTo>
                  <a:cubicBezTo>
                    <a:pt x="6451" y="107"/>
                    <a:pt x="8282" y="1105"/>
                    <a:pt x="9269" y="2000"/>
                  </a:cubicBezTo>
                  <a:cubicBezTo>
                    <a:pt x="9981" y="2628"/>
                    <a:pt x="9897" y="3799"/>
                    <a:pt x="10692" y="4302"/>
                  </a:cubicBezTo>
                  <a:cubicBezTo>
                    <a:pt x="10721" y="4320"/>
                    <a:pt x="10752" y="4328"/>
                    <a:pt x="10782" y="4328"/>
                  </a:cubicBezTo>
                  <a:cubicBezTo>
                    <a:pt x="10922" y="4328"/>
                    <a:pt x="11043" y="4147"/>
                    <a:pt x="10922" y="4009"/>
                  </a:cubicBezTo>
                  <a:cubicBezTo>
                    <a:pt x="10357" y="3465"/>
                    <a:pt x="10190" y="2670"/>
                    <a:pt x="9709" y="2084"/>
                  </a:cubicBezTo>
                  <a:cubicBezTo>
                    <a:pt x="9249" y="1477"/>
                    <a:pt x="8495" y="1079"/>
                    <a:pt x="7805" y="786"/>
                  </a:cubicBezTo>
                  <a:cubicBezTo>
                    <a:pt x="6798" y="362"/>
                    <a:pt x="5762" y="0"/>
                    <a:pt x="47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48"/>
            <p:cNvSpPr/>
            <p:nvPr/>
          </p:nvSpPr>
          <p:spPr>
            <a:xfrm>
              <a:off x="3394400" y="1317700"/>
              <a:ext cx="143875" cy="237525"/>
            </a:xfrm>
            <a:custGeom>
              <a:avLst/>
              <a:gdLst/>
              <a:ahLst/>
              <a:cxnLst/>
              <a:rect l="l" t="t" r="r" b="b"/>
              <a:pathLst>
                <a:path w="5755" h="9501" extrusionOk="0">
                  <a:moveTo>
                    <a:pt x="5274" y="1"/>
                  </a:moveTo>
                  <a:cubicBezTo>
                    <a:pt x="3443" y="1"/>
                    <a:pt x="2135" y="1690"/>
                    <a:pt x="1214" y="3121"/>
                  </a:cubicBezTo>
                  <a:cubicBezTo>
                    <a:pt x="733" y="3874"/>
                    <a:pt x="314" y="4627"/>
                    <a:pt x="126" y="5527"/>
                  </a:cubicBezTo>
                  <a:cubicBezTo>
                    <a:pt x="21" y="6050"/>
                    <a:pt x="42" y="6573"/>
                    <a:pt x="21" y="7096"/>
                  </a:cubicBezTo>
                  <a:cubicBezTo>
                    <a:pt x="0" y="7871"/>
                    <a:pt x="377" y="8666"/>
                    <a:pt x="314" y="9419"/>
                  </a:cubicBezTo>
                  <a:cubicBezTo>
                    <a:pt x="314" y="9474"/>
                    <a:pt x="349" y="9500"/>
                    <a:pt x="385" y="9500"/>
                  </a:cubicBezTo>
                  <a:cubicBezTo>
                    <a:pt x="417" y="9500"/>
                    <a:pt x="451" y="9479"/>
                    <a:pt x="461" y="9440"/>
                  </a:cubicBezTo>
                  <a:cubicBezTo>
                    <a:pt x="691" y="8519"/>
                    <a:pt x="335" y="7661"/>
                    <a:pt x="356" y="6720"/>
                  </a:cubicBezTo>
                  <a:cubicBezTo>
                    <a:pt x="419" y="5674"/>
                    <a:pt x="649" y="4774"/>
                    <a:pt x="1172" y="3874"/>
                  </a:cubicBezTo>
                  <a:cubicBezTo>
                    <a:pt x="2197" y="2117"/>
                    <a:pt x="3453" y="338"/>
                    <a:pt x="5650" y="192"/>
                  </a:cubicBezTo>
                  <a:cubicBezTo>
                    <a:pt x="5754" y="192"/>
                    <a:pt x="5754" y="24"/>
                    <a:pt x="5650" y="24"/>
                  </a:cubicBezTo>
                  <a:cubicBezTo>
                    <a:pt x="5522" y="8"/>
                    <a:pt x="5397" y="1"/>
                    <a:pt x="52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48"/>
            <p:cNvSpPr/>
            <p:nvPr/>
          </p:nvSpPr>
          <p:spPr>
            <a:xfrm>
              <a:off x="3544525" y="1324050"/>
              <a:ext cx="177600" cy="120925"/>
            </a:xfrm>
            <a:custGeom>
              <a:avLst/>
              <a:gdLst/>
              <a:ahLst/>
              <a:cxnLst/>
              <a:rect l="l" t="t" r="r" b="b"/>
              <a:pathLst>
                <a:path w="7104" h="4837" extrusionOk="0">
                  <a:moveTo>
                    <a:pt x="63" y="0"/>
                  </a:moveTo>
                  <a:cubicBezTo>
                    <a:pt x="0" y="42"/>
                    <a:pt x="0" y="84"/>
                    <a:pt x="63" y="84"/>
                  </a:cubicBezTo>
                  <a:cubicBezTo>
                    <a:pt x="1465" y="147"/>
                    <a:pt x="2804" y="816"/>
                    <a:pt x="3976" y="1549"/>
                  </a:cubicBezTo>
                  <a:cubicBezTo>
                    <a:pt x="5315" y="2386"/>
                    <a:pt x="5838" y="3725"/>
                    <a:pt x="6863" y="4792"/>
                  </a:cubicBezTo>
                  <a:cubicBezTo>
                    <a:pt x="6889" y="4823"/>
                    <a:pt x="6917" y="4836"/>
                    <a:pt x="6945" y="4836"/>
                  </a:cubicBezTo>
                  <a:cubicBezTo>
                    <a:pt x="7029" y="4836"/>
                    <a:pt x="7104" y="4714"/>
                    <a:pt x="7072" y="4604"/>
                  </a:cubicBezTo>
                  <a:cubicBezTo>
                    <a:pt x="5712" y="1925"/>
                    <a:pt x="3139" y="42"/>
                    <a:pt x="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99" name="Google Shape;1999;p48"/>
          <p:cNvGrpSpPr/>
          <p:nvPr/>
        </p:nvGrpSpPr>
        <p:grpSpPr>
          <a:xfrm>
            <a:off x="8134963" y="4436775"/>
            <a:ext cx="342125" cy="362875"/>
            <a:chOff x="2638525" y="4006350"/>
            <a:chExt cx="342125" cy="362875"/>
          </a:xfrm>
        </p:grpSpPr>
        <p:sp>
          <p:nvSpPr>
            <p:cNvPr id="2000" name="Google Shape;2000;p48"/>
            <p:cNvSpPr/>
            <p:nvPr/>
          </p:nvSpPr>
          <p:spPr>
            <a:xfrm>
              <a:off x="2751525" y="4006350"/>
              <a:ext cx="107900" cy="153550"/>
            </a:xfrm>
            <a:custGeom>
              <a:avLst/>
              <a:gdLst/>
              <a:ahLst/>
              <a:cxnLst/>
              <a:rect l="l" t="t" r="r" b="b"/>
              <a:pathLst>
                <a:path w="4316" h="6142" extrusionOk="0">
                  <a:moveTo>
                    <a:pt x="804" y="1"/>
                  </a:moveTo>
                  <a:cubicBezTo>
                    <a:pt x="666" y="1"/>
                    <a:pt x="542" y="60"/>
                    <a:pt x="439" y="193"/>
                  </a:cubicBezTo>
                  <a:cubicBezTo>
                    <a:pt x="0" y="758"/>
                    <a:pt x="188" y="1867"/>
                    <a:pt x="230" y="2516"/>
                  </a:cubicBezTo>
                  <a:cubicBezTo>
                    <a:pt x="314" y="3625"/>
                    <a:pt x="314" y="4796"/>
                    <a:pt x="398" y="5905"/>
                  </a:cubicBezTo>
                  <a:cubicBezTo>
                    <a:pt x="398" y="6063"/>
                    <a:pt x="519" y="6142"/>
                    <a:pt x="634" y="6142"/>
                  </a:cubicBezTo>
                  <a:cubicBezTo>
                    <a:pt x="733" y="6142"/>
                    <a:pt x="827" y="6084"/>
                    <a:pt x="837" y="5968"/>
                  </a:cubicBezTo>
                  <a:cubicBezTo>
                    <a:pt x="942" y="4482"/>
                    <a:pt x="816" y="3039"/>
                    <a:pt x="753" y="1553"/>
                  </a:cubicBezTo>
                  <a:cubicBezTo>
                    <a:pt x="753" y="1410"/>
                    <a:pt x="692" y="688"/>
                    <a:pt x="935" y="688"/>
                  </a:cubicBezTo>
                  <a:cubicBezTo>
                    <a:pt x="976" y="688"/>
                    <a:pt x="1027" y="709"/>
                    <a:pt x="1088" y="758"/>
                  </a:cubicBezTo>
                  <a:cubicBezTo>
                    <a:pt x="1402" y="1030"/>
                    <a:pt x="1716" y="1574"/>
                    <a:pt x="1988" y="1888"/>
                  </a:cubicBezTo>
                  <a:cubicBezTo>
                    <a:pt x="2741" y="2808"/>
                    <a:pt x="2971" y="4085"/>
                    <a:pt x="3892" y="4859"/>
                  </a:cubicBezTo>
                  <a:cubicBezTo>
                    <a:pt x="3940" y="4902"/>
                    <a:pt x="3992" y="4920"/>
                    <a:pt x="4042" y="4920"/>
                  </a:cubicBezTo>
                  <a:cubicBezTo>
                    <a:pt x="4188" y="4920"/>
                    <a:pt x="4315" y="4764"/>
                    <a:pt x="4268" y="4608"/>
                  </a:cubicBezTo>
                  <a:cubicBezTo>
                    <a:pt x="4045" y="3956"/>
                    <a:pt x="1929" y="1"/>
                    <a:pt x="8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48"/>
            <p:cNvSpPr/>
            <p:nvPr/>
          </p:nvSpPr>
          <p:spPr>
            <a:xfrm>
              <a:off x="2638525" y="4152650"/>
              <a:ext cx="149700" cy="96650"/>
            </a:xfrm>
            <a:custGeom>
              <a:avLst/>
              <a:gdLst/>
              <a:ahLst/>
              <a:cxnLst/>
              <a:rect l="l" t="t" r="r" b="b"/>
              <a:pathLst>
                <a:path w="5988" h="3866" extrusionOk="0">
                  <a:moveTo>
                    <a:pt x="4733" y="0"/>
                  </a:moveTo>
                  <a:cubicBezTo>
                    <a:pt x="4699" y="0"/>
                    <a:pt x="4663" y="10"/>
                    <a:pt x="4625" y="32"/>
                  </a:cubicBezTo>
                  <a:cubicBezTo>
                    <a:pt x="3579" y="660"/>
                    <a:pt x="1" y="1183"/>
                    <a:pt x="147" y="2962"/>
                  </a:cubicBezTo>
                  <a:cubicBezTo>
                    <a:pt x="231" y="3757"/>
                    <a:pt x="1695" y="3757"/>
                    <a:pt x="2198" y="3757"/>
                  </a:cubicBezTo>
                  <a:cubicBezTo>
                    <a:pt x="2817" y="3757"/>
                    <a:pt x="3388" y="3714"/>
                    <a:pt x="3966" y="3714"/>
                  </a:cubicBezTo>
                  <a:cubicBezTo>
                    <a:pt x="4462" y="3714"/>
                    <a:pt x="4963" y="3745"/>
                    <a:pt x="5503" y="3861"/>
                  </a:cubicBezTo>
                  <a:cubicBezTo>
                    <a:pt x="5524" y="3864"/>
                    <a:pt x="5543" y="3866"/>
                    <a:pt x="5561" y="3866"/>
                  </a:cubicBezTo>
                  <a:cubicBezTo>
                    <a:pt x="5910" y="3866"/>
                    <a:pt x="5988" y="3331"/>
                    <a:pt x="5650" y="3192"/>
                  </a:cubicBezTo>
                  <a:cubicBezTo>
                    <a:pt x="5110" y="3017"/>
                    <a:pt x="4570" y="2943"/>
                    <a:pt x="4024" y="2943"/>
                  </a:cubicBezTo>
                  <a:cubicBezTo>
                    <a:pt x="3786" y="2943"/>
                    <a:pt x="3547" y="2957"/>
                    <a:pt x="3307" y="2982"/>
                  </a:cubicBezTo>
                  <a:cubicBezTo>
                    <a:pt x="3214" y="2998"/>
                    <a:pt x="2779" y="3031"/>
                    <a:pt x="2303" y="3031"/>
                  </a:cubicBezTo>
                  <a:cubicBezTo>
                    <a:pt x="1493" y="3031"/>
                    <a:pt x="562" y="2936"/>
                    <a:pt x="984" y="2501"/>
                  </a:cubicBezTo>
                  <a:cubicBezTo>
                    <a:pt x="1465" y="1999"/>
                    <a:pt x="2218" y="1727"/>
                    <a:pt x="2846" y="1476"/>
                  </a:cubicBezTo>
                  <a:cubicBezTo>
                    <a:pt x="3495" y="1183"/>
                    <a:pt x="4353" y="974"/>
                    <a:pt x="4876" y="451"/>
                  </a:cubicBezTo>
                  <a:cubicBezTo>
                    <a:pt x="5036" y="309"/>
                    <a:pt x="4924" y="0"/>
                    <a:pt x="4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48"/>
            <p:cNvSpPr/>
            <p:nvPr/>
          </p:nvSpPr>
          <p:spPr>
            <a:xfrm>
              <a:off x="2761450" y="4236700"/>
              <a:ext cx="91050" cy="132525"/>
            </a:xfrm>
            <a:custGeom>
              <a:avLst/>
              <a:gdLst/>
              <a:ahLst/>
              <a:cxnLst/>
              <a:rect l="l" t="t" r="r" b="b"/>
              <a:pathLst>
                <a:path w="3642" h="5301" extrusionOk="0">
                  <a:moveTo>
                    <a:pt x="179" y="1"/>
                  </a:moveTo>
                  <a:cubicBezTo>
                    <a:pt x="117" y="1"/>
                    <a:pt x="63" y="39"/>
                    <a:pt x="63" y="123"/>
                  </a:cubicBezTo>
                  <a:cubicBezTo>
                    <a:pt x="1" y="1148"/>
                    <a:pt x="126" y="2152"/>
                    <a:pt x="335" y="3178"/>
                  </a:cubicBezTo>
                  <a:cubicBezTo>
                    <a:pt x="461" y="3847"/>
                    <a:pt x="649" y="4705"/>
                    <a:pt x="1193" y="5144"/>
                  </a:cubicBezTo>
                  <a:cubicBezTo>
                    <a:pt x="1331" y="5255"/>
                    <a:pt x="1469" y="5301"/>
                    <a:pt x="1601" y="5301"/>
                  </a:cubicBezTo>
                  <a:cubicBezTo>
                    <a:pt x="1970" y="5301"/>
                    <a:pt x="2295" y="4939"/>
                    <a:pt x="2449" y="4600"/>
                  </a:cubicBezTo>
                  <a:cubicBezTo>
                    <a:pt x="2637" y="4224"/>
                    <a:pt x="2721" y="3784"/>
                    <a:pt x="2742" y="3366"/>
                  </a:cubicBezTo>
                  <a:cubicBezTo>
                    <a:pt x="2825" y="2508"/>
                    <a:pt x="3369" y="1713"/>
                    <a:pt x="3579" y="876"/>
                  </a:cubicBezTo>
                  <a:cubicBezTo>
                    <a:pt x="3642" y="611"/>
                    <a:pt x="3431" y="438"/>
                    <a:pt x="3222" y="438"/>
                  </a:cubicBezTo>
                  <a:cubicBezTo>
                    <a:pt x="3084" y="438"/>
                    <a:pt x="2946" y="513"/>
                    <a:pt x="2888" y="688"/>
                  </a:cubicBezTo>
                  <a:cubicBezTo>
                    <a:pt x="2658" y="1420"/>
                    <a:pt x="2114" y="2403"/>
                    <a:pt x="2114" y="3178"/>
                  </a:cubicBezTo>
                  <a:cubicBezTo>
                    <a:pt x="2114" y="3572"/>
                    <a:pt x="1933" y="4676"/>
                    <a:pt x="1582" y="4676"/>
                  </a:cubicBezTo>
                  <a:cubicBezTo>
                    <a:pt x="1486" y="4676"/>
                    <a:pt x="1377" y="4593"/>
                    <a:pt x="1256" y="4391"/>
                  </a:cubicBezTo>
                  <a:cubicBezTo>
                    <a:pt x="566" y="3282"/>
                    <a:pt x="440" y="1399"/>
                    <a:pt x="356" y="165"/>
                  </a:cubicBezTo>
                  <a:cubicBezTo>
                    <a:pt x="345" y="60"/>
                    <a:pt x="256" y="1"/>
                    <a:pt x="1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48"/>
            <p:cNvSpPr/>
            <p:nvPr/>
          </p:nvSpPr>
          <p:spPr>
            <a:xfrm>
              <a:off x="2835725" y="4095025"/>
              <a:ext cx="144925" cy="102475"/>
            </a:xfrm>
            <a:custGeom>
              <a:avLst/>
              <a:gdLst/>
              <a:ahLst/>
              <a:cxnLst/>
              <a:rect l="l" t="t" r="r" b="b"/>
              <a:pathLst>
                <a:path w="5797" h="4099" extrusionOk="0">
                  <a:moveTo>
                    <a:pt x="4327" y="1"/>
                  </a:moveTo>
                  <a:cubicBezTo>
                    <a:pt x="4079" y="1"/>
                    <a:pt x="3837" y="27"/>
                    <a:pt x="3641" y="57"/>
                  </a:cubicBezTo>
                  <a:cubicBezTo>
                    <a:pt x="3118" y="140"/>
                    <a:pt x="2637" y="433"/>
                    <a:pt x="2114" y="433"/>
                  </a:cubicBezTo>
                  <a:cubicBezTo>
                    <a:pt x="1465" y="454"/>
                    <a:pt x="838" y="475"/>
                    <a:pt x="210" y="538"/>
                  </a:cubicBezTo>
                  <a:cubicBezTo>
                    <a:pt x="1" y="580"/>
                    <a:pt x="64" y="935"/>
                    <a:pt x="273" y="935"/>
                  </a:cubicBezTo>
                  <a:cubicBezTo>
                    <a:pt x="1026" y="977"/>
                    <a:pt x="1758" y="998"/>
                    <a:pt x="2512" y="1019"/>
                  </a:cubicBezTo>
                  <a:cubicBezTo>
                    <a:pt x="2700" y="1019"/>
                    <a:pt x="3118" y="873"/>
                    <a:pt x="3223" y="852"/>
                  </a:cubicBezTo>
                  <a:cubicBezTo>
                    <a:pt x="3549" y="761"/>
                    <a:pt x="3858" y="710"/>
                    <a:pt x="4171" y="710"/>
                  </a:cubicBezTo>
                  <a:cubicBezTo>
                    <a:pt x="4361" y="710"/>
                    <a:pt x="4553" y="728"/>
                    <a:pt x="4750" y="768"/>
                  </a:cubicBezTo>
                  <a:cubicBezTo>
                    <a:pt x="5483" y="935"/>
                    <a:pt x="3955" y="2233"/>
                    <a:pt x="3788" y="2337"/>
                  </a:cubicBezTo>
                  <a:cubicBezTo>
                    <a:pt x="3369" y="2693"/>
                    <a:pt x="2972" y="3300"/>
                    <a:pt x="2407" y="3404"/>
                  </a:cubicBezTo>
                  <a:cubicBezTo>
                    <a:pt x="2007" y="3484"/>
                    <a:pt x="2085" y="4099"/>
                    <a:pt x="2476" y="4099"/>
                  </a:cubicBezTo>
                  <a:cubicBezTo>
                    <a:pt x="2494" y="4099"/>
                    <a:pt x="2513" y="4098"/>
                    <a:pt x="2533" y="4095"/>
                  </a:cubicBezTo>
                  <a:cubicBezTo>
                    <a:pt x="3244" y="3969"/>
                    <a:pt x="3767" y="3342"/>
                    <a:pt x="4290" y="2860"/>
                  </a:cubicBezTo>
                  <a:cubicBezTo>
                    <a:pt x="4897" y="2316"/>
                    <a:pt x="5797" y="1793"/>
                    <a:pt x="5692" y="873"/>
                  </a:cubicBezTo>
                  <a:cubicBezTo>
                    <a:pt x="5617" y="168"/>
                    <a:pt x="4952" y="1"/>
                    <a:pt x="43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48"/>
            <p:cNvSpPr/>
            <p:nvPr/>
          </p:nvSpPr>
          <p:spPr>
            <a:xfrm>
              <a:off x="2834675" y="4180075"/>
              <a:ext cx="136050" cy="127975"/>
            </a:xfrm>
            <a:custGeom>
              <a:avLst/>
              <a:gdLst/>
              <a:ahLst/>
              <a:cxnLst/>
              <a:rect l="l" t="t" r="r" b="b"/>
              <a:pathLst>
                <a:path w="5442" h="5119" extrusionOk="0">
                  <a:moveTo>
                    <a:pt x="2526" y="1"/>
                  </a:moveTo>
                  <a:cubicBezTo>
                    <a:pt x="2316" y="1"/>
                    <a:pt x="2101" y="247"/>
                    <a:pt x="2219" y="484"/>
                  </a:cubicBezTo>
                  <a:cubicBezTo>
                    <a:pt x="2533" y="1237"/>
                    <a:pt x="2909" y="2011"/>
                    <a:pt x="3495" y="2639"/>
                  </a:cubicBezTo>
                  <a:cubicBezTo>
                    <a:pt x="3638" y="2822"/>
                    <a:pt x="4634" y="4316"/>
                    <a:pt x="4106" y="4316"/>
                  </a:cubicBezTo>
                  <a:cubicBezTo>
                    <a:pt x="4092" y="4316"/>
                    <a:pt x="4076" y="4315"/>
                    <a:pt x="4060" y="4313"/>
                  </a:cubicBezTo>
                  <a:cubicBezTo>
                    <a:pt x="3516" y="4250"/>
                    <a:pt x="3119" y="3831"/>
                    <a:pt x="2637" y="3664"/>
                  </a:cubicBezTo>
                  <a:cubicBezTo>
                    <a:pt x="1842" y="3455"/>
                    <a:pt x="1173" y="2911"/>
                    <a:pt x="357" y="2785"/>
                  </a:cubicBezTo>
                  <a:cubicBezTo>
                    <a:pt x="147" y="2785"/>
                    <a:pt x="1" y="3099"/>
                    <a:pt x="210" y="3204"/>
                  </a:cubicBezTo>
                  <a:cubicBezTo>
                    <a:pt x="1173" y="3664"/>
                    <a:pt x="2135" y="4229"/>
                    <a:pt x="3077" y="4752"/>
                  </a:cubicBezTo>
                  <a:cubicBezTo>
                    <a:pt x="3420" y="4943"/>
                    <a:pt x="3810" y="5118"/>
                    <a:pt x="4185" y="5118"/>
                  </a:cubicBezTo>
                  <a:cubicBezTo>
                    <a:pt x="4427" y="5118"/>
                    <a:pt x="4663" y="5045"/>
                    <a:pt x="4876" y="4857"/>
                  </a:cubicBezTo>
                  <a:cubicBezTo>
                    <a:pt x="5441" y="4375"/>
                    <a:pt x="4960" y="3538"/>
                    <a:pt x="4667" y="3036"/>
                  </a:cubicBezTo>
                  <a:cubicBezTo>
                    <a:pt x="4458" y="2702"/>
                    <a:pt x="4248" y="2388"/>
                    <a:pt x="3997" y="2095"/>
                  </a:cubicBezTo>
                  <a:cubicBezTo>
                    <a:pt x="3474" y="1551"/>
                    <a:pt x="3160" y="797"/>
                    <a:pt x="2763" y="149"/>
                  </a:cubicBezTo>
                  <a:cubicBezTo>
                    <a:pt x="2701" y="44"/>
                    <a:pt x="2614" y="1"/>
                    <a:pt x="25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05" name="Google Shape;2005;p48"/>
          <p:cNvSpPr/>
          <p:nvPr/>
        </p:nvSpPr>
        <p:spPr>
          <a:xfrm>
            <a:off x="7925175" y="1126625"/>
            <a:ext cx="1368050" cy="181350"/>
          </a:xfrm>
          <a:custGeom>
            <a:avLst/>
            <a:gdLst/>
            <a:ahLst/>
            <a:cxnLst/>
            <a:rect l="l" t="t" r="r" b="b"/>
            <a:pathLst>
              <a:path w="54722" h="7254" extrusionOk="0">
                <a:moveTo>
                  <a:pt x="28692" y="1"/>
                </a:moveTo>
                <a:cubicBezTo>
                  <a:pt x="26759" y="1"/>
                  <a:pt x="25502" y="1313"/>
                  <a:pt x="24402" y="2860"/>
                </a:cubicBezTo>
                <a:cubicBezTo>
                  <a:pt x="23610" y="3965"/>
                  <a:pt x="22774" y="5085"/>
                  <a:pt x="21325" y="5160"/>
                </a:cubicBezTo>
                <a:cubicBezTo>
                  <a:pt x="21261" y="5163"/>
                  <a:pt x="21198" y="5165"/>
                  <a:pt x="21136" y="5165"/>
                </a:cubicBezTo>
                <a:cubicBezTo>
                  <a:pt x="19659" y="5165"/>
                  <a:pt x="18843" y="4156"/>
                  <a:pt x="18054" y="3024"/>
                </a:cubicBezTo>
                <a:cubicBezTo>
                  <a:pt x="17546" y="2292"/>
                  <a:pt x="16994" y="1530"/>
                  <a:pt x="16128" y="1202"/>
                </a:cubicBezTo>
                <a:cubicBezTo>
                  <a:pt x="15830" y="1091"/>
                  <a:pt x="15528" y="1040"/>
                  <a:pt x="15228" y="1040"/>
                </a:cubicBezTo>
                <a:cubicBezTo>
                  <a:pt x="14521" y="1040"/>
                  <a:pt x="13828" y="1320"/>
                  <a:pt x="13230" y="1739"/>
                </a:cubicBezTo>
                <a:cubicBezTo>
                  <a:pt x="11990" y="2606"/>
                  <a:pt x="11139" y="4189"/>
                  <a:pt x="9645" y="4712"/>
                </a:cubicBezTo>
                <a:cubicBezTo>
                  <a:pt x="9444" y="4783"/>
                  <a:pt x="9254" y="4814"/>
                  <a:pt x="9074" y="4814"/>
                </a:cubicBezTo>
                <a:cubicBezTo>
                  <a:pt x="7808" y="4814"/>
                  <a:pt x="6995" y="3265"/>
                  <a:pt x="5792" y="2860"/>
                </a:cubicBezTo>
                <a:cubicBezTo>
                  <a:pt x="5363" y="2712"/>
                  <a:pt x="4945" y="2644"/>
                  <a:pt x="4544" y="2644"/>
                </a:cubicBezTo>
                <a:cubicBezTo>
                  <a:pt x="2393" y="2644"/>
                  <a:pt x="708" y="4597"/>
                  <a:pt x="116" y="6623"/>
                </a:cubicBezTo>
                <a:cubicBezTo>
                  <a:pt x="0" y="7008"/>
                  <a:pt x="302" y="7254"/>
                  <a:pt x="604" y="7254"/>
                </a:cubicBezTo>
                <a:cubicBezTo>
                  <a:pt x="807" y="7254"/>
                  <a:pt x="1009" y="7144"/>
                  <a:pt x="1087" y="6892"/>
                </a:cubicBezTo>
                <a:cubicBezTo>
                  <a:pt x="1476" y="5578"/>
                  <a:pt x="2282" y="4279"/>
                  <a:pt x="3641" y="3830"/>
                </a:cubicBezTo>
                <a:cubicBezTo>
                  <a:pt x="3961" y="3727"/>
                  <a:pt x="4251" y="3681"/>
                  <a:pt x="4518" y="3681"/>
                </a:cubicBezTo>
                <a:cubicBezTo>
                  <a:pt x="5635" y="3681"/>
                  <a:pt x="6363" y="4482"/>
                  <a:pt x="7315" y="5205"/>
                </a:cubicBezTo>
                <a:cubicBezTo>
                  <a:pt x="7877" y="5632"/>
                  <a:pt x="8429" y="5808"/>
                  <a:pt x="8966" y="5808"/>
                </a:cubicBezTo>
                <a:cubicBezTo>
                  <a:pt x="10343" y="5808"/>
                  <a:pt x="11611" y="4649"/>
                  <a:pt x="12633" y="3606"/>
                </a:cubicBezTo>
                <a:cubicBezTo>
                  <a:pt x="13313" y="2904"/>
                  <a:pt x="14243" y="2041"/>
                  <a:pt x="15216" y="2041"/>
                </a:cubicBezTo>
                <a:cubicBezTo>
                  <a:pt x="15567" y="2041"/>
                  <a:pt x="15924" y="2153"/>
                  <a:pt x="16277" y="2426"/>
                </a:cubicBezTo>
                <a:cubicBezTo>
                  <a:pt x="17039" y="3024"/>
                  <a:pt x="17442" y="3995"/>
                  <a:pt x="18054" y="4727"/>
                </a:cubicBezTo>
                <a:cubicBezTo>
                  <a:pt x="18850" y="5645"/>
                  <a:pt x="20017" y="6161"/>
                  <a:pt x="21191" y="6161"/>
                </a:cubicBezTo>
                <a:cubicBezTo>
                  <a:pt x="21869" y="6161"/>
                  <a:pt x="22550" y="5989"/>
                  <a:pt x="23162" y="5623"/>
                </a:cubicBezTo>
                <a:cubicBezTo>
                  <a:pt x="25059" y="4503"/>
                  <a:pt x="25582" y="1754"/>
                  <a:pt x="27777" y="1112"/>
                </a:cubicBezTo>
                <a:cubicBezTo>
                  <a:pt x="28079" y="1030"/>
                  <a:pt x="28392" y="989"/>
                  <a:pt x="28706" y="989"/>
                </a:cubicBezTo>
                <a:cubicBezTo>
                  <a:pt x="29418" y="989"/>
                  <a:pt x="30134" y="1196"/>
                  <a:pt x="30735" y="1590"/>
                </a:cubicBezTo>
                <a:cubicBezTo>
                  <a:pt x="31706" y="2217"/>
                  <a:pt x="31885" y="3263"/>
                  <a:pt x="32497" y="4159"/>
                </a:cubicBezTo>
                <a:cubicBezTo>
                  <a:pt x="33114" y="5076"/>
                  <a:pt x="34405" y="5529"/>
                  <a:pt x="35647" y="5529"/>
                </a:cubicBezTo>
                <a:cubicBezTo>
                  <a:pt x="36449" y="5529"/>
                  <a:pt x="37231" y="5340"/>
                  <a:pt x="37799" y="4966"/>
                </a:cubicBezTo>
                <a:cubicBezTo>
                  <a:pt x="38427" y="4577"/>
                  <a:pt x="38875" y="3935"/>
                  <a:pt x="39263" y="3323"/>
                </a:cubicBezTo>
                <a:cubicBezTo>
                  <a:pt x="39711" y="2636"/>
                  <a:pt x="40144" y="1620"/>
                  <a:pt x="40921" y="1247"/>
                </a:cubicBezTo>
                <a:cubicBezTo>
                  <a:pt x="41121" y="1156"/>
                  <a:pt x="41312" y="1115"/>
                  <a:pt x="41494" y="1115"/>
                </a:cubicBezTo>
                <a:cubicBezTo>
                  <a:pt x="42657" y="1115"/>
                  <a:pt x="43463" y="2772"/>
                  <a:pt x="44057" y="3547"/>
                </a:cubicBezTo>
                <a:cubicBezTo>
                  <a:pt x="44730" y="4428"/>
                  <a:pt x="45641" y="5040"/>
                  <a:pt x="46791" y="5115"/>
                </a:cubicBezTo>
                <a:cubicBezTo>
                  <a:pt x="46861" y="5119"/>
                  <a:pt x="46930" y="5121"/>
                  <a:pt x="46999" y="5121"/>
                </a:cubicBezTo>
                <a:cubicBezTo>
                  <a:pt x="48114" y="5121"/>
                  <a:pt x="49036" y="4560"/>
                  <a:pt x="49853" y="3801"/>
                </a:cubicBezTo>
                <a:cubicBezTo>
                  <a:pt x="50375" y="3323"/>
                  <a:pt x="50823" y="2755"/>
                  <a:pt x="51436" y="2382"/>
                </a:cubicBezTo>
                <a:cubicBezTo>
                  <a:pt x="51772" y="2175"/>
                  <a:pt x="52212" y="2029"/>
                  <a:pt x="52616" y="2029"/>
                </a:cubicBezTo>
                <a:cubicBezTo>
                  <a:pt x="53145" y="2029"/>
                  <a:pt x="53613" y="2278"/>
                  <a:pt x="53706" y="2964"/>
                </a:cubicBezTo>
                <a:cubicBezTo>
                  <a:pt x="53736" y="3236"/>
                  <a:pt x="53912" y="3351"/>
                  <a:pt x="54107" y="3351"/>
                </a:cubicBezTo>
                <a:cubicBezTo>
                  <a:pt x="54394" y="3351"/>
                  <a:pt x="54721" y="3099"/>
                  <a:pt x="54677" y="2725"/>
                </a:cubicBezTo>
                <a:cubicBezTo>
                  <a:pt x="54557" y="1844"/>
                  <a:pt x="53855" y="1232"/>
                  <a:pt x="53004" y="1067"/>
                </a:cubicBezTo>
                <a:cubicBezTo>
                  <a:pt x="52854" y="1037"/>
                  <a:pt x="52706" y="1023"/>
                  <a:pt x="52560" y="1023"/>
                </a:cubicBezTo>
                <a:cubicBezTo>
                  <a:pt x="51613" y="1023"/>
                  <a:pt x="50749" y="1609"/>
                  <a:pt x="50077" y="2217"/>
                </a:cubicBezTo>
                <a:cubicBezTo>
                  <a:pt x="49135" y="3056"/>
                  <a:pt x="48271" y="4140"/>
                  <a:pt x="46993" y="4140"/>
                </a:cubicBezTo>
                <a:cubicBezTo>
                  <a:pt x="46792" y="4140"/>
                  <a:pt x="46581" y="4113"/>
                  <a:pt x="46358" y="4054"/>
                </a:cubicBezTo>
                <a:cubicBezTo>
                  <a:pt x="44849" y="3636"/>
                  <a:pt x="44401" y="1919"/>
                  <a:pt x="43326" y="978"/>
                </a:cubicBezTo>
                <a:cubicBezTo>
                  <a:pt x="42739" y="441"/>
                  <a:pt x="42120" y="197"/>
                  <a:pt x="41519" y="197"/>
                </a:cubicBezTo>
                <a:cubicBezTo>
                  <a:pt x="40666" y="197"/>
                  <a:pt x="39849" y="689"/>
                  <a:pt x="39218" y="1530"/>
                </a:cubicBezTo>
                <a:cubicBezTo>
                  <a:pt x="38681" y="2262"/>
                  <a:pt x="38322" y="3143"/>
                  <a:pt x="37680" y="3786"/>
                </a:cubicBezTo>
                <a:cubicBezTo>
                  <a:pt x="37205" y="4260"/>
                  <a:pt x="36355" y="4518"/>
                  <a:pt x="35514" y="4518"/>
                </a:cubicBezTo>
                <a:cubicBezTo>
                  <a:pt x="34660" y="4518"/>
                  <a:pt x="33815" y="4253"/>
                  <a:pt x="33378" y="3681"/>
                </a:cubicBezTo>
                <a:cubicBezTo>
                  <a:pt x="32751" y="2845"/>
                  <a:pt x="32572" y="1829"/>
                  <a:pt x="31735" y="1097"/>
                </a:cubicBezTo>
                <a:cubicBezTo>
                  <a:pt x="31004" y="470"/>
                  <a:pt x="30078" y="111"/>
                  <a:pt x="29122" y="22"/>
                </a:cubicBezTo>
                <a:cubicBezTo>
                  <a:pt x="28975" y="8"/>
                  <a:pt x="28832" y="1"/>
                  <a:pt x="286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a:extLst>
              <a:ext uri="{FF2B5EF4-FFF2-40B4-BE49-F238E27FC236}">
                <a16:creationId xmlns:a16="http://schemas.microsoft.com/office/drawing/2014/main" id="{B9A0DD88-2D4E-4DF9-8448-90D29A21D2FB}"/>
              </a:ext>
            </a:extLst>
          </p:cNvPr>
          <p:cNvPicPr>
            <a:picLocks noChangeAspect="1"/>
          </p:cNvPicPr>
          <p:nvPr/>
        </p:nvPicPr>
        <p:blipFill>
          <a:blip r:embed="rId3"/>
          <a:stretch>
            <a:fillRect/>
          </a:stretch>
        </p:blipFill>
        <p:spPr>
          <a:xfrm>
            <a:off x="948867" y="1921649"/>
            <a:ext cx="2612089" cy="1914655"/>
          </a:xfrm>
          <a:prstGeom prst="rect">
            <a:avLst/>
          </a:prstGeom>
        </p:spPr>
      </p:pic>
      <p:pic>
        <p:nvPicPr>
          <p:cNvPr id="7" name="Picture 6">
            <a:extLst>
              <a:ext uri="{FF2B5EF4-FFF2-40B4-BE49-F238E27FC236}">
                <a16:creationId xmlns:a16="http://schemas.microsoft.com/office/drawing/2014/main" id="{E0166395-5F7E-461F-A29F-6C04617FD0E5}"/>
              </a:ext>
            </a:extLst>
          </p:cNvPr>
          <p:cNvPicPr>
            <a:picLocks noChangeAspect="1"/>
          </p:cNvPicPr>
          <p:nvPr/>
        </p:nvPicPr>
        <p:blipFill>
          <a:blip r:embed="rId4"/>
          <a:stretch>
            <a:fillRect/>
          </a:stretch>
        </p:blipFill>
        <p:spPr>
          <a:xfrm>
            <a:off x="5421265" y="1921649"/>
            <a:ext cx="2669332" cy="1914655"/>
          </a:xfrm>
          <a:prstGeom prst="rect">
            <a:avLst/>
          </a:prstGeom>
        </p:spPr>
      </p:pic>
      <p:grpSp>
        <p:nvGrpSpPr>
          <p:cNvPr id="44" name="Google Shape;7554;p81">
            <a:extLst>
              <a:ext uri="{FF2B5EF4-FFF2-40B4-BE49-F238E27FC236}">
                <a16:creationId xmlns:a16="http://schemas.microsoft.com/office/drawing/2014/main" id="{C473D7A3-2788-441C-9696-6CC5FAE3B99D}"/>
              </a:ext>
            </a:extLst>
          </p:cNvPr>
          <p:cNvGrpSpPr/>
          <p:nvPr/>
        </p:nvGrpSpPr>
        <p:grpSpPr>
          <a:xfrm rot="5400000">
            <a:off x="4007388" y="2414550"/>
            <a:ext cx="1129222" cy="928853"/>
            <a:chOff x="926675" y="238125"/>
            <a:chExt cx="5755100" cy="5232975"/>
          </a:xfrm>
        </p:grpSpPr>
        <p:sp>
          <p:nvSpPr>
            <p:cNvPr id="45" name="Google Shape;7555;p81">
              <a:extLst>
                <a:ext uri="{FF2B5EF4-FFF2-40B4-BE49-F238E27FC236}">
                  <a16:creationId xmlns:a16="http://schemas.microsoft.com/office/drawing/2014/main" id="{8E992CBD-F81E-421F-BF5C-F0A9A388CB6F}"/>
                </a:ext>
              </a:extLst>
            </p:cNvPr>
            <p:cNvSpPr/>
            <p:nvPr/>
          </p:nvSpPr>
          <p:spPr>
            <a:xfrm>
              <a:off x="2235475" y="2161100"/>
              <a:ext cx="3138650" cy="1012350"/>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7556;p81">
              <a:extLst>
                <a:ext uri="{FF2B5EF4-FFF2-40B4-BE49-F238E27FC236}">
                  <a16:creationId xmlns:a16="http://schemas.microsoft.com/office/drawing/2014/main" id="{4968A8C4-351C-4900-A25D-F70E1B06EBAF}"/>
                </a:ext>
              </a:extLst>
            </p:cNvPr>
            <p:cNvSpPr/>
            <p:nvPr/>
          </p:nvSpPr>
          <p:spPr>
            <a:xfrm>
              <a:off x="2825775" y="238125"/>
              <a:ext cx="1961900" cy="1850225"/>
            </a:xfrm>
            <a:custGeom>
              <a:avLst/>
              <a:gdLst/>
              <a:ahLst/>
              <a:cxnLst/>
              <a:rect l="l" t="t" r="r" b="b"/>
              <a:pathLst>
                <a:path w="78476" h="74009" extrusionOk="0">
                  <a:moveTo>
                    <a:pt x="39246" y="0"/>
                  </a:moveTo>
                  <a:lnTo>
                    <a:pt x="1" y="74009"/>
                  </a:lnTo>
                  <a:lnTo>
                    <a:pt x="78476" y="74009"/>
                  </a:lnTo>
                  <a:lnTo>
                    <a:pt x="3924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7557;p81">
              <a:extLst>
                <a:ext uri="{FF2B5EF4-FFF2-40B4-BE49-F238E27FC236}">
                  <a16:creationId xmlns:a16="http://schemas.microsoft.com/office/drawing/2014/main" id="{21CB36EE-04F4-4BF4-94BC-5D60537B6963}"/>
                </a:ext>
              </a:extLst>
            </p:cNvPr>
            <p:cNvSpPr/>
            <p:nvPr/>
          </p:nvSpPr>
          <p:spPr>
            <a:xfrm>
              <a:off x="926675" y="4357100"/>
              <a:ext cx="5755100" cy="1114000"/>
            </a:xfrm>
            <a:custGeom>
              <a:avLst/>
              <a:gdLst/>
              <a:ahLst/>
              <a:cxnLst/>
              <a:rect l="l" t="t" r="r" b="b"/>
              <a:pathLst>
                <a:path w="230204" h="44560" extrusionOk="0">
                  <a:moveTo>
                    <a:pt x="25737" y="1"/>
                  </a:moveTo>
                  <a:lnTo>
                    <a:pt x="0" y="44560"/>
                  </a:lnTo>
                  <a:lnTo>
                    <a:pt x="230204" y="44560"/>
                  </a:lnTo>
                  <a:lnTo>
                    <a:pt x="2044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7558;p81">
              <a:extLst>
                <a:ext uri="{FF2B5EF4-FFF2-40B4-BE49-F238E27FC236}">
                  <a16:creationId xmlns:a16="http://schemas.microsoft.com/office/drawing/2014/main" id="{51EB0C46-C993-4A6E-A7E5-A155B827EC3D}"/>
                </a:ext>
              </a:extLst>
            </p:cNvPr>
            <p:cNvSpPr/>
            <p:nvPr/>
          </p:nvSpPr>
          <p:spPr>
            <a:xfrm>
              <a:off x="1621700" y="3256600"/>
              <a:ext cx="4370050" cy="1006950"/>
            </a:xfrm>
            <a:custGeom>
              <a:avLst/>
              <a:gdLst/>
              <a:ahLst/>
              <a:cxnLst/>
              <a:rect l="l" t="t" r="r" b="b"/>
              <a:pathLst>
                <a:path w="174802" h="40278" extrusionOk="0">
                  <a:moveTo>
                    <a:pt x="22750" y="1"/>
                  </a:moveTo>
                  <a:lnTo>
                    <a:pt x="0" y="40278"/>
                  </a:lnTo>
                  <a:lnTo>
                    <a:pt x="174802" y="40278"/>
                  </a:lnTo>
                  <a:lnTo>
                    <a:pt x="15205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 name="Google Shape;962;p46">
            <a:extLst>
              <a:ext uri="{FF2B5EF4-FFF2-40B4-BE49-F238E27FC236}">
                <a16:creationId xmlns:a16="http://schemas.microsoft.com/office/drawing/2014/main" id="{16492A8D-07A2-44B8-AC02-A3052390B1B0}"/>
              </a:ext>
            </a:extLst>
          </p:cNvPr>
          <p:cNvSpPr/>
          <p:nvPr/>
        </p:nvSpPr>
        <p:spPr>
          <a:xfrm>
            <a:off x="2149348" y="1063105"/>
            <a:ext cx="563472" cy="404764"/>
          </a:xfrm>
          <a:custGeom>
            <a:avLst/>
            <a:gdLst/>
            <a:ahLst/>
            <a:cxnLst/>
            <a:rect l="l" t="t" r="r" b="b"/>
            <a:pathLst>
              <a:path w="3830" h="6010" extrusionOk="0">
                <a:moveTo>
                  <a:pt x="2093" y="1925"/>
                </a:moveTo>
                <a:cubicBezTo>
                  <a:pt x="2176" y="1946"/>
                  <a:pt x="2281" y="2009"/>
                  <a:pt x="2365" y="2030"/>
                </a:cubicBezTo>
                <a:cubicBezTo>
                  <a:pt x="2469" y="2072"/>
                  <a:pt x="2574" y="2156"/>
                  <a:pt x="2637" y="2239"/>
                </a:cubicBezTo>
                <a:cubicBezTo>
                  <a:pt x="2720" y="2344"/>
                  <a:pt x="2804" y="2448"/>
                  <a:pt x="2846" y="2553"/>
                </a:cubicBezTo>
                <a:cubicBezTo>
                  <a:pt x="2888" y="2595"/>
                  <a:pt x="2909" y="2679"/>
                  <a:pt x="2930" y="2762"/>
                </a:cubicBezTo>
                <a:lnTo>
                  <a:pt x="2930" y="2804"/>
                </a:lnTo>
                <a:lnTo>
                  <a:pt x="2930" y="2888"/>
                </a:lnTo>
                <a:cubicBezTo>
                  <a:pt x="2930" y="2951"/>
                  <a:pt x="2909" y="2992"/>
                  <a:pt x="2909" y="3013"/>
                </a:cubicBezTo>
                <a:cubicBezTo>
                  <a:pt x="2888" y="3160"/>
                  <a:pt x="2825" y="3264"/>
                  <a:pt x="2783" y="3369"/>
                </a:cubicBezTo>
                <a:cubicBezTo>
                  <a:pt x="2637" y="3557"/>
                  <a:pt x="2511" y="3788"/>
                  <a:pt x="2323" y="3955"/>
                </a:cubicBezTo>
                <a:cubicBezTo>
                  <a:pt x="2093" y="4185"/>
                  <a:pt x="1800" y="4415"/>
                  <a:pt x="1486" y="4541"/>
                </a:cubicBezTo>
                <a:cubicBezTo>
                  <a:pt x="1363" y="4571"/>
                  <a:pt x="1229" y="4591"/>
                  <a:pt x="1093" y="4591"/>
                </a:cubicBezTo>
                <a:cubicBezTo>
                  <a:pt x="1043" y="4591"/>
                  <a:pt x="992" y="4588"/>
                  <a:pt x="942" y="4583"/>
                </a:cubicBezTo>
                <a:cubicBezTo>
                  <a:pt x="858" y="4562"/>
                  <a:pt x="816" y="4520"/>
                  <a:pt x="753" y="4457"/>
                </a:cubicBezTo>
                <a:cubicBezTo>
                  <a:pt x="733" y="4436"/>
                  <a:pt x="733" y="4415"/>
                  <a:pt x="712" y="4373"/>
                </a:cubicBezTo>
                <a:cubicBezTo>
                  <a:pt x="712" y="4353"/>
                  <a:pt x="691" y="4332"/>
                  <a:pt x="691" y="4311"/>
                </a:cubicBezTo>
                <a:cubicBezTo>
                  <a:pt x="691" y="4248"/>
                  <a:pt x="649" y="4206"/>
                  <a:pt x="649" y="4143"/>
                </a:cubicBezTo>
                <a:lnTo>
                  <a:pt x="649" y="3997"/>
                </a:lnTo>
                <a:cubicBezTo>
                  <a:pt x="649" y="3913"/>
                  <a:pt x="691" y="3850"/>
                  <a:pt x="691" y="3788"/>
                </a:cubicBezTo>
                <a:cubicBezTo>
                  <a:pt x="733" y="3599"/>
                  <a:pt x="816" y="3411"/>
                  <a:pt x="900" y="3264"/>
                </a:cubicBezTo>
                <a:cubicBezTo>
                  <a:pt x="1109" y="2930"/>
                  <a:pt x="1318" y="2637"/>
                  <a:pt x="1569" y="2344"/>
                </a:cubicBezTo>
                <a:cubicBezTo>
                  <a:pt x="1695" y="2218"/>
                  <a:pt x="1841" y="2114"/>
                  <a:pt x="1988" y="2009"/>
                </a:cubicBezTo>
                <a:cubicBezTo>
                  <a:pt x="2009" y="1967"/>
                  <a:pt x="2072" y="1946"/>
                  <a:pt x="2093" y="1925"/>
                </a:cubicBezTo>
                <a:close/>
                <a:moveTo>
                  <a:pt x="1067" y="0"/>
                </a:moveTo>
                <a:cubicBezTo>
                  <a:pt x="963" y="0"/>
                  <a:pt x="900" y="63"/>
                  <a:pt x="837" y="168"/>
                </a:cubicBezTo>
                <a:cubicBezTo>
                  <a:pt x="712" y="356"/>
                  <a:pt x="691" y="607"/>
                  <a:pt x="691" y="816"/>
                </a:cubicBezTo>
                <a:cubicBezTo>
                  <a:pt x="691" y="984"/>
                  <a:pt x="712" y="1130"/>
                  <a:pt x="753" y="1298"/>
                </a:cubicBezTo>
                <a:cubicBezTo>
                  <a:pt x="816" y="1402"/>
                  <a:pt x="858" y="1528"/>
                  <a:pt x="963" y="1570"/>
                </a:cubicBezTo>
                <a:lnTo>
                  <a:pt x="942" y="1612"/>
                </a:lnTo>
                <a:cubicBezTo>
                  <a:pt x="691" y="1946"/>
                  <a:pt x="523" y="2239"/>
                  <a:pt x="398" y="2553"/>
                </a:cubicBezTo>
                <a:cubicBezTo>
                  <a:pt x="209" y="2909"/>
                  <a:pt x="105" y="3285"/>
                  <a:pt x="63" y="3662"/>
                </a:cubicBezTo>
                <a:cubicBezTo>
                  <a:pt x="0" y="4060"/>
                  <a:pt x="21" y="4478"/>
                  <a:pt x="105" y="4855"/>
                </a:cubicBezTo>
                <a:cubicBezTo>
                  <a:pt x="168" y="5064"/>
                  <a:pt x="209" y="5294"/>
                  <a:pt x="335" y="5482"/>
                </a:cubicBezTo>
                <a:cubicBezTo>
                  <a:pt x="440" y="5629"/>
                  <a:pt x="544" y="5754"/>
                  <a:pt x="712" y="5859"/>
                </a:cubicBezTo>
                <a:cubicBezTo>
                  <a:pt x="816" y="5943"/>
                  <a:pt x="963" y="6005"/>
                  <a:pt x="1130" y="6005"/>
                </a:cubicBezTo>
                <a:cubicBezTo>
                  <a:pt x="1151" y="6008"/>
                  <a:pt x="1172" y="6010"/>
                  <a:pt x="1194" y="6010"/>
                </a:cubicBezTo>
                <a:cubicBezTo>
                  <a:pt x="1328" y="6010"/>
                  <a:pt x="1485" y="5961"/>
                  <a:pt x="1611" y="5943"/>
                </a:cubicBezTo>
                <a:cubicBezTo>
                  <a:pt x="1988" y="5859"/>
                  <a:pt x="2281" y="5650"/>
                  <a:pt x="2574" y="5420"/>
                </a:cubicBezTo>
                <a:cubicBezTo>
                  <a:pt x="2825" y="5210"/>
                  <a:pt x="3034" y="4959"/>
                  <a:pt x="3222" y="4687"/>
                </a:cubicBezTo>
                <a:cubicBezTo>
                  <a:pt x="3327" y="4541"/>
                  <a:pt x="3390" y="4373"/>
                  <a:pt x="3474" y="4227"/>
                </a:cubicBezTo>
                <a:cubicBezTo>
                  <a:pt x="3578" y="4018"/>
                  <a:pt x="3641" y="3808"/>
                  <a:pt x="3683" y="3599"/>
                </a:cubicBezTo>
                <a:cubicBezTo>
                  <a:pt x="3787" y="3181"/>
                  <a:pt x="3829" y="2762"/>
                  <a:pt x="3766" y="2323"/>
                </a:cubicBezTo>
                <a:cubicBezTo>
                  <a:pt x="3725" y="1884"/>
                  <a:pt x="3557" y="1507"/>
                  <a:pt x="3348" y="1109"/>
                </a:cubicBezTo>
                <a:cubicBezTo>
                  <a:pt x="3181" y="816"/>
                  <a:pt x="2950" y="565"/>
                  <a:pt x="2658" y="398"/>
                </a:cubicBezTo>
                <a:cubicBezTo>
                  <a:pt x="2427" y="272"/>
                  <a:pt x="2176" y="210"/>
                  <a:pt x="1904" y="147"/>
                </a:cubicBezTo>
                <a:cubicBezTo>
                  <a:pt x="1653" y="63"/>
                  <a:pt x="1360" y="42"/>
                  <a:pt x="1067" y="0"/>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952;p46">
            <a:extLst>
              <a:ext uri="{FF2B5EF4-FFF2-40B4-BE49-F238E27FC236}">
                <a16:creationId xmlns:a16="http://schemas.microsoft.com/office/drawing/2014/main" id="{0C36DE51-4F27-4682-AD2F-1839CCF52668}"/>
              </a:ext>
            </a:extLst>
          </p:cNvPr>
          <p:cNvSpPr txBox="1">
            <a:spLocks/>
          </p:cNvSpPr>
          <p:nvPr/>
        </p:nvSpPr>
        <p:spPr>
          <a:xfrm flipH="1">
            <a:off x="2611186" y="833964"/>
            <a:ext cx="4366391" cy="486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15000"/>
              </a:lnSpc>
              <a:spcBef>
                <a:spcPts val="0"/>
              </a:spcBef>
              <a:spcAft>
                <a:spcPts val="0"/>
              </a:spcAft>
              <a:buClr>
                <a:schemeClr val="dk2"/>
              </a:buClr>
              <a:buSzPts val="1600"/>
              <a:buFont typeface="Questrial"/>
              <a:buChar char="●"/>
              <a:defRPr sz="1600" b="0" i="0" u="none" strike="noStrike" cap="none">
                <a:solidFill>
                  <a:schemeClr val="dk2"/>
                </a:solidFill>
                <a:latin typeface="Questrial"/>
                <a:ea typeface="Questrial"/>
                <a:cs typeface="Questrial"/>
                <a:sym typeface="Questrial"/>
              </a:defRPr>
            </a:lvl1pPr>
            <a:lvl2pPr marL="914400" marR="0" lvl="1" indent="-330200" algn="l" rtl="0">
              <a:lnSpc>
                <a:spcPct val="115000"/>
              </a:lnSpc>
              <a:spcBef>
                <a:spcPts val="0"/>
              </a:spcBef>
              <a:spcAft>
                <a:spcPts val="0"/>
              </a:spcAft>
              <a:buClr>
                <a:schemeClr val="dk2"/>
              </a:buClr>
              <a:buSzPts val="1600"/>
              <a:buFont typeface="Questrial"/>
              <a:buChar char="○"/>
              <a:defRPr sz="1600" b="0" i="0" u="none" strike="noStrike" cap="none">
                <a:solidFill>
                  <a:schemeClr val="dk2"/>
                </a:solidFill>
                <a:latin typeface="Questrial"/>
                <a:ea typeface="Questrial"/>
                <a:cs typeface="Questrial"/>
                <a:sym typeface="Questrial"/>
              </a:defRPr>
            </a:lvl2pPr>
            <a:lvl3pPr marL="1371600" marR="0" lvl="2" indent="-330200" algn="l" rtl="0">
              <a:lnSpc>
                <a:spcPct val="115000"/>
              </a:lnSpc>
              <a:spcBef>
                <a:spcPts val="0"/>
              </a:spcBef>
              <a:spcAft>
                <a:spcPts val="0"/>
              </a:spcAft>
              <a:buClr>
                <a:schemeClr val="dk2"/>
              </a:buClr>
              <a:buSzPts val="1600"/>
              <a:buFont typeface="Questrial"/>
              <a:buChar char="■"/>
              <a:defRPr sz="1600" b="0" i="0" u="none" strike="noStrike" cap="none">
                <a:solidFill>
                  <a:schemeClr val="dk2"/>
                </a:solidFill>
                <a:latin typeface="Questrial"/>
                <a:ea typeface="Questrial"/>
                <a:cs typeface="Questrial"/>
                <a:sym typeface="Questrial"/>
              </a:defRPr>
            </a:lvl3pPr>
            <a:lvl4pPr marL="1828800" marR="0" lvl="3" indent="-330200" algn="l" rtl="0">
              <a:lnSpc>
                <a:spcPct val="115000"/>
              </a:lnSpc>
              <a:spcBef>
                <a:spcPts val="0"/>
              </a:spcBef>
              <a:spcAft>
                <a:spcPts val="0"/>
              </a:spcAft>
              <a:buClr>
                <a:schemeClr val="dk2"/>
              </a:buClr>
              <a:buSzPts val="1600"/>
              <a:buFont typeface="Questrial"/>
              <a:buChar char="●"/>
              <a:defRPr sz="1600" b="0" i="0" u="none" strike="noStrike" cap="none">
                <a:solidFill>
                  <a:schemeClr val="dk2"/>
                </a:solidFill>
                <a:latin typeface="Questrial"/>
                <a:ea typeface="Questrial"/>
                <a:cs typeface="Questrial"/>
                <a:sym typeface="Questrial"/>
              </a:defRPr>
            </a:lvl4pPr>
            <a:lvl5pPr marL="2286000" marR="0" lvl="4" indent="-330200" algn="l" rtl="0">
              <a:lnSpc>
                <a:spcPct val="115000"/>
              </a:lnSpc>
              <a:spcBef>
                <a:spcPts val="0"/>
              </a:spcBef>
              <a:spcAft>
                <a:spcPts val="0"/>
              </a:spcAft>
              <a:buClr>
                <a:schemeClr val="dk2"/>
              </a:buClr>
              <a:buSzPts val="1600"/>
              <a:buFont typeface="Questrial"/>
              <a:buChar char="○"/>
              <a:defRPr sz="1600" b="0" i="0" u="none" strike="noStrike" cap="none">
                <a:solidFill>
                  <a:schemeClr val="dk2"/>
                </a:solidFill>
                <a:latin typeface="Questrial"/>
                <a:ea typeface="Questrial"/>
                <a:cs typeface="Questrial"/>
                <a:sym typeface="Questrial"/>
              </a:defRPr>
            </a:lvl5pPr>
            <a:lvl6pPr marL="2743200" marR="0" lvl="5" indent="-330200" algn="l" rtl="0">
              <a:lnSpc>
                <a:spcPct val="115000"/>
              </a:lnSpc>
              <a:spcBef>
                <a:spcPts val="0"/>
              </a:spcBef>
              <a:spcAft>
                <a:spcPts val="0"/>
              </a:spcAft>
              <a:buClr>
                <a:schemeClr val="dk2"/>
              </a:buClr>
              <a:buSzPts val="1600"/>
              <a:buFont typeface="Questrial"/>
              <a:buChar char="■"/>
              <a:defRPr sz="1600" b="0" i="0" u="none" strike="noStrike" cap="none">
                <a:solidFill>
                  <a:schemeClr val="dk2"/>
                </a:solidFill>
                <a:latin typeface="Questrial"/>
                <a:ea typeface="Questrial"/>
                <a:cs typeface="Questrial"/>
                <a:sym typeface="Questrial"/>
              </a:defRPr>
            </a:lvl6pPr>
            <a:lvl7pPr marL="3200400" marR="0" lvl="6" indent="-330200" algn="l" rtl="0">
              <a:lnSpc>
                <a:spcPct val="115000"/>
              </a:lnSpc>
              <a:spcBef>
                <a:spcPts val="0"/>
              </a:spcBef>
              <a:spcAft>
                <a:spcPts val="0"/>
              </a:spcAft>
              <a:buClr>
                <a:schemeClr val="dk2"/>
              </a:buClr>
              <a:buSzPts val="1600"/>
              <a:buFont typeface="Questrial"/>
              <a:buChar char="●"/>
              <a:defRPr sz="1600" b="0" i="0" u="none" strike="noStrike" cap="none">
                <a:solidFill>
                  <a:schemeClr val="dk2"/>
                </a:solidFill>
                <a:latin typeface="Questrial"/>
                <a:ea typeface="Questrial"/>
                <a:cs typeface="Questrial"/>
                <a:sym typeface="Questrial"/>
              </a:defRPr>
            </a:lvl7pPr>
            <a:lvl8pPr marL="3657600" marR="0" lvl="7" indent="-330200" algn="l" rtl="0">
              <a:lnSpc>
                <a:spcPct val="115000"/>
              </a:lnSpc>
              <a:spcBef>
                <a:spcPts val="0"/>
              </a:spcBef>
              <a:spcAft>
                <a:spcPts val="0"/>
              </a:spcAft>
              <a:buClr>
                <a:schemeClr val="dk2"/>
              </a:buClr>
              <a:buSzPts val="1600"/>
              <a:buFont typeface="Questrial"/>
              <a:buChar char="○"/>
              <a:defRPr sz="1600" b="0" i="0" u="none" strike="noStrike" cap="none">
                <a:solidFill>
                  <a:schemeClr val="dk2"/>
                </a:solidFill>
                <a:latin typeface="Questrial"/>
                <a:ea typeface="Questrial"/>
                <a:cs typeface="Questrial"/>
                <a:sym typeface="Questrial"/>
              </a:defRPr>
            </a:lvl8pPr>
            <a:lvl9pPr marL="4114800" marR="0" lvl="8" indent="-330200" algn="l" rtl="0">
              <a:lnSpc>
                <a:spcPct val="115000"/>
              </a:lnSpc>
              <a:spcBef>
                <a:spcPts val="0"/>
              </a:spcBef>
              <a:spcAft>
                <a:spcPts val="0"/>
              </a:spcAft>
              <a:buClr>
                <a:schemeClr val="dk2"/>
              </a:buClr>
              <a:buSzPts val="1600"/>
              <a:buFont typeface="Questrial"/>
              <a:buChar char="■"/>
              <a:defRPr sz="1600" b="0" i="0" u="none" strike="noStrike" cap="none">
                <a:solidFill>
                  <a:schemeClr val="dk2"/>
                </a:solidFill>
                <a:latin typeface="Questrial"/>
                <a:ea typeface="Questrial"/>
                <a:cs typeface="Questrial"/>
                <a:sym typeface="Questrial"/>
              </a:defRPr>
            </a:lvl9pPr>
          </a:lstStyle>
          <a:p>
            <a:pPr marL="457200" lvl="1" indent="0">
              <a:spcAft>
                <a:spcPts val="1200"/>
              </a:spcAft>
              <a:buFont typeface="Questrial"/>
              <a:buNone/>
            </a:pPr>
            <a:r>
              <a:rPr lang="en-US" sz="3600" b="1" dirty="0">
                <a:latin typeface="Gaegu"/>
                <a:ea typeface="Gaegu"/>
                <a:cs typeface="Gaegu"/>
                <a:sym typeface="Gaegu"/>
              </a:rPr>
              <a:t>To be or not to be</a:t>
            </a:r>
          </a:p>
        </p:txBody>
      </p:sp>
    </p:spTree>
    <p:extLst>
      <p:ext uri="{BB962C8B-B14F-4D97-AF65-F5344CB8AC3E}">
        <p14:creationId xmlns:p14="http://schemas.microsoft.com/office/powerpoint/2010/main" val="34568084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975"/>
        <p:cNvGrpSpPr/>
        <p:nvPr/>
      </p:nvGrpSpPr>
      <p:grpSpPr>
        <a:xfrm>
          <a:off x="0" y="0"/>
          <a:ext cx="0" cy="0"/>
          <a:chOff x="0" y="0"/>
          <a:chExt cx="0" cy="0"/>
        </a:xfrm>
      </p:grpSpPr>
      <p:sp>
        <p:nvSpPr>
          <p:cNvPr id="1976" name="Google Shape;1976;p48"/>
          <p:cNvSpPr txBox="1">
            <a:spLocks noGrp="1"/>
          </p:cNvSpPr>
          <p:nvPr>
            <p:ph type="title"/>
          </p:nvPr>
        </p:nvSpPr>
        <p:spPr>
          <a:xfrm>
            <a:off x="623400" y="445025"/>
            <a:ext cx="780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How about the percentages?</a:t>
            </a:r>
            <a:endParaRPr/>
          </a:p>
        </p:txBody>
      </p:sp>
      <p:sp>
        <p:nvSpPr>
          <p:cNvPr id="1977" name="Google Shape;1977;p48"/>
          <p:cNvSpPr/>
          <p:nvPr/>
        </p:nvSpPr>
        <p:spPr>
          <a:xfrm>
            <a:off x="1060825" y="1589764"/>
            <a:ext cx="1926290" cy="1740080"/>
          </a:xfrm>
          <a:custGeom>
            <a:avLst/>
            <a:gdLst/>
            <a:ahLst/>
            <a:cxnLst/>
            <a:rect l="l" t="t" r="r" b="b"/>
            <a:pathLst>
              <a:path w="43048" h="40094" extrusionOk="0">
                <a:moveTo>
                  <a:pt x="24343" y="1121"/>
                </a:moveTo>
                <a:cubicBezTo>
                  <a:pt x="28408" y="1121"/>
                  <a:pt x="32529" y="2293"/>
                  <a:pt x="35845" y="4642"/>
                </a:cubicBezTo>
                <a:cubicBezTo>
                  <a:pt x="41027" y="8281"/>
                  <a:pt x="41568" y="14345"/>
                  <a:pt x="39132" y="19707"/>
                </a:cubicBezTo>
                <a:lnTo>
                  <a:pt x="39132" y="19707"/>
                </a:lnTo>
                <a:cubicBezTo>
                  <a:pt x="39051" y="16103"/>
                  <a:pt x="38014" y="12516"/>
                  <a:pt x="35961" y="9540"/>
                </a:cubicBezTo>
                <a:cubicBezTo>
                  <a:pt x="33161" y="5576"/>
                  <a:pt x="28847" y="3835"/>
                  <a:pt x="24319" y="3835"/>
                </a:cubicBezTo>
                <a:cubicBezTo>
                  <a:pt x="22791" y="3835"/>
                  <a:pt x="21239" y="4034"/>
                  <a:pt x="19713" y="4412"/>
                </a:cubicBezTo>
                <a:cubicBezTo>
                  <a:pt x="16063" y="5331"/>
                  <a:pt x="12235" y="7202"/>
                  <a:pt x="8967" y="9757"/>
                </a:cubicBezTo>
                <a:lnTo>
                  <a:pt x="8967" y="9757"/>
                </a:lnTo>
                <a:cubicBezTo>
                  <a:pt x="11733" y="4005"/>
                  <a:pt x="17968" y="1121"/>
                  <a:pt x="24343" y="1121"/>
                </a:cubicBezTo>
                <a:close/>
                <a:moveTo>
                  <a:pt x="24294" y="4726"/>
                </a:moveTo>
                <a:cubicBezTo>
                  <a:pt x="26717" y="4726"/>
                  <a:pt x="29101" y="5286"/>
                  <a:pt x="31294" y="6601"/>
                </a:cubicBezTo>
                <a:cubicBezTo>
                  <a:pt x="36541" y="9749"/>
                  <a:pt x="38443" y="16337"/>
                  <a:pt x="37827" y="22145"/>
                </a:cubicBezTo>
                <a:lnTo>
                  <a:pt x="37827" y="22145"/>
                </a:lnTo>
                <a:cubicBezTo>
                  <a:pt x="33348" y="29361"/>
                  <a:pt x="24587" y="33797"/>
                  <a:pt x="16079" y="33797"/>
                </a:cubicBezTo>
                <a:cubicBezTo>
                  <a:pt x="15289" y="33797"/>
                  <a:pt x="14502" y="33758"/>
                  <a:pt x="13721" y="33681"/>
                </a:cubicBezTo>
                <a:cubicBezTo>
                  <a:pt x="10466" y="33359"/>
                  <a:pt x="6922" y="31882"/>
                  <a:pt x="4551" y="29458"/>
                </a:cubicBezTo>
                <a:lnTo>
                  <a:pt x="4551" y="29458"/>
                </a:lnTo>
                <a:cubicBezTo>
                  <a:pt x="3871" y="26317"/>
                  <a:pt x="4534" y="22820"/>
                  <a:pt x="6000" y="19853"/>
                </a:cubicBezTo>
                <a:cubicBezTo>
                  <a:pt x="9435" y="13107"/>
                  <a:pt x="17250" y="10568"/>
                  <a:pt x="24731" y="10568"/>
                </a:cubicBezTo>
                <a:cubicBezTo>
                  <a:pt x="27793" y="10568"/>
                  <a:pt x="30799" y="10993"/>
                  <a:pt x="33426" y="11729"/>
                </a:cubicBezTo>
                <a:cubicBezTo>
                  <a:pt x="33522" y="11752"/>
                  <a:pt x="33613" y="11762"/>
                  <a:pt x="33696" y="11762"/>
                </a:cubicBezTo>
                <a:cubicBezTo>
                  <a:pt x="34452" y="11762"/>
                  <a:pt x="34619" y="10900"/>
                  <a:pt x="33944" y="10692"/>
                </a:cubicBezTo>
                <a:cubicBezTo>
                  <a:pt x="31163" y="9919"/>
                  <a:pt x="28213" y="9510"/>
                  <a:pt x="25259" y="9510"/>
                </a:cubicBezTo>
                <a:cubicBezTo>
                  <a:pt x="20502" y="9510"/>
                  <a:pt x="15734" y="10571"/>
                  <a:pt x="11647" y="12881"/>
                </a:cubicBezTo>
                <a:cubicBezTo>
                  <a:pt x="6417" y="15869"/>
                  <a:pt x="2853" y="21998"/>
                  <a:pt x="3345" y="27986"/>
                </a:cubicBezTo>
                <a:lnTo>
                  <a:pt x="3345" y="27986"/>
                </a:lnTo>
                <a:cubicBezTo>
                  <a:pt x="2552" y="26815"/>
                  <a:pt x="2018" y="25481"/>
                  <a:pt x="1852" y="24001"/>
                </a:cubicBezTo>
                <a:cubicBezTo>
                  <a:pt x="1370" y="20053"/>
                  <a:pt x="3907" y="16265"/>
                  <a:pt x="6637" y="13378"/>
                </a:cubicBezTo>
                <a:lnTo>
                  <a:pt x="6637" y="13378"/>
                </a:lnTo>
                <a:cubicBezTo>
                  <a:pt x="6616" y="13501"/>
                  <a:pt x="6595" y="13623"/>
                  <a:pt x="6576" y="13746"/>
                </a:cubicBezTo>
                <a:cubicBezTo>
                  <a:pt x="6542" y="14160"/>
                  <a:pt x="6901" y="14430"/>
                  <a:pt x="7219" y="14430"/>
                </a:cubicBezTo>
                <a:cubicBezTo>
                  <a:pt x="7431" y="14430"/>
                  <a:pt x="7625" y="14310"/>
                  <a:pt x="7671" y="14034"/>
                </a:cubicBezTo>
                <a:cubicBezTo>
                  <a:pt x="7784" y="13282"/>
                  <a:pt x="7944" y="12564"/>
                  <a:pt x="8149" y="11878"/>
                </a:cubicBezTo>
                <a:lnTo>
                  <a:pt x="8149" y="11878"/>
                </a:lnTo>
                <a:cubicBezTo>
                  <a:pt x="8182" y="11848"/>
                  <a:pt x="8215" y="11817"/>
                  <a:pt x="8247" y="11787"/>
                </a:cubicBezTo>
                <a:cubicBezTo>
                  <a:pt x="12363" y="7997"/>
                  <a:pt x="18439" y="4726"/>
                  <a:pt x="24294" y="4726"/>
                </a:cubicBezTo>
                <a:close/>
                <a:moveTo>
                  <a:pt x="37358" y="24812"/>
                </a:moveTo>
                <a:lnTo>
                  <a:pt x="37358" y="24812"/>
                </a:lnTo>
                <a:cubicBezTo>
                  <a:pt x="35590" y="31893"/>
                  <a:pt x="29638" y="37429"/>
                  <a:pt x="22421" y="38751"/>
                </a:cubicBezTo>
                <a:cubicBezTo>
                  <a:pt x="21426" y="38922"/>
                  <a:pt x="20402" y="39008"/>
                  <a:pt x="19369" y="39008"/>
                </a:cubicBezTo>
                <a:cubicBezTo>
                  <a:pt x="15195" y="39008"/>
                  <a:pt x="10869" y="37616"/>
                  <a:pt x="7729" y="34891"/>
                </a:cubicBezTo>
                <a:cubicBezTo>
                  <a:pt x="6557" y="33873"/>
                  <a:pt x="5715" y="32674"/>
                  <a:pt x="5157" y="31370"/>
                </a:cubicBezTo>
                <a:lnTo>
                  <a:pt x="5157" y="31370"/>
                </a:lnTo>
                <a:cubicBezTo>
                  <a:pt x="8385" y="33747"/>
                  <a:pt x="12816" y="35006"/>
                  <a:pt x="16534" y="35006"/>
                </a:cubicBezTo>
                <a:cubicBezTo>
                  <a:pt x="16576" y="35006"/>
                  <a:pt x="16618" y="35006"/>
                  <a:pt x="16659" y="35006"/>
                </a:cubicBezTo>
                <a:cubicBezTo>
                  <a:pt x="24537" y="34904"/>
                  <a:pt x="32504" y="30992"/>
                  <a:pt x="37358" y="24812"/>
                </a:cubicBezTo>
                <a:close/>
                <a:moveTo>
                  <a:pt x="24551" y="1"/>
                </a:moveTo>
                <a:cubicBezTo>
                  <a:pt x="19448" y="1"/>
                  <a:pt x="14343" y="1673"/>
                  <a:pt x="10898" y="4930"/>
                </a:cubicBezTo>
                <a:cubicBezTo>
                  <a:pt x="9069" y="6672"/>
                  <a:pt x="7832" y="8908"/>
                  <a:pt x="7113" y="11339"/>
                </a:cubicBezTo>
                <a:lnTo>
                  <a:pt x="7113" y="11339"/>
                </a:lnTo>
                <a:cubicBezTo>
                  <a:pt x="4293" y="13968"/>
                  <a:pt x="2088" y="17147"/>
                  <a:pt x="1103" y="20659"/>
                </a:cubicBezTo>
                <a:cubicBezTo>
                  <a:pt x="0" y="24579"/>
                  <a:pt x="1284" y="27770"/>
                  <a:pt x="3703" y="30139"/>
                </a:cubicBezTo>
                <a:lnTo>
                  <a:pt x="3703" y="30139"/>
                </a:lnTo>
                <a:cubicBezTo>
                  <a:pt x="3874" y="30809"/>
                  <a:pt x="4101" y="31473"/>
                  <a:pt x="4387" y="32125"/>
                </a:cubicBezTo>
                <a:cubicBezTo>
                  <a:pt x="6861" y="37740"/>
                  <a:pt x="13580" y="40093"/>
                  <a:pt x="19610" y="40093"/>
                </a:cubicBezTo>
                <a:cubicBezTo>
                  <a:pt x="20881" y="40093"/>
                  <a:pt x="22121" y="39989"/>
                  <a:pt x="23285" y="39788"/>
                </a:cubicBezTo>
                <a:cubicBezTo>
                  <a:pt x="30141" y="38636"/>
                  <a:pt x="35673" y="33277"/>
                  <a:pt x="37977" y="26940"/>
                </a:cubicBezTo>
                <a:cubicBezTo>
                  <a:pt x="38496" y="25486"/>
                  <a:pt x="38844" y="23960"/>
                  <a:pt x="39014" y="22410"/>
                </a:cubicBezTo>
                <a:lnTo>
                  <a:pt x="39014" y="22410"/>
                </a:lnTo>
                <a:cubicBezTo>
                  <a:pt x="39053" y="22345"/>
                  <a:pt x="39091" y="22280"/>
                  <a:pt x="39130" y="22215"/>
                </a:cubicBezTo>
                <a:cubicBezTo>
                  <a:pt x="42010" y="17375"/>
                  <a:pt x="43047" y="11441"/>
                  <a:pt x="39533" y="6659"/>
                </a:cubicBezTo>
                <a:cubicBezTo>
                  <a:pt x="36187" y="2177"/>
                  <a:pt x="30370" y="1"/>
                  <a:pt x="2455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48"/>
          <p:cNvSpPr/>
          <p:nvPr/>
        </p:nvSpPr>
        <p:spPr>
          <a:xfrm rot="18227857" flipH="1">
            <a:off x="3615808" y="1385121"/>
            <a:ext cx="1898733" cy="1906923"/>
          </a:xfrm>
          <a:custGeom>
            <a:avLst/>
            <a:gdLst/>
            <a:ahLst/>
            <a:cxnLst/>
            <a:rect l="l" t="t" r="r" b="b"/>
            <a:pathLst>
              <a:path w="39007" h="34971" extrusionOk="0">
                <a:moveTo>
                  <a:pt x="27002" y="4173"/>
                </a:moveTo>
                <a:cubicBezTo>
                  <a:pt x="28109" y="4173"/>
                  <a:pt x="29216" y="4347"/>
                  <a:pt x="30307" y="4725"/>
                </a:cubicBezTo>
                <a:cubicBezTo>
                  <a:pt x="32267" y="5414"/>
                  <a:pt x="33740" y="6784"/>
                  <a:pt x="34692" y="8467"/>
                </a:cubicBezTo>
                <a:lnTo>
                  <a:pt x="34692" y="8467"/>
                </a:lnTo>
                <a:cubicBezTo>
                  <a:pt x="32334" y="6513"/>
                  <a:pt x="29020" y="5680"/>
                  <a:pt x="25801" y="5680"/>
                </a:cubicBezTo>
                <a:cubicBezTo>
                  <a:pt x="24435" y="5680"/>
                  <a:pt x="23087" y="5830"/>
                  <a:pt x="21837" y="6108"/>
                </a:cubicBezTo>
                <a:cubicBezTo>
                  <a:pt x="20899" y="6306"/>
                  <a:pt x="19961" y="6559"/>
                  <a:pt x="19028" y="6865"/>
                </a:cubicBezTo>
                <a:lnTo>
                  <a:pt x="19028" y="6865"/>
                </a:lnTo>
                <a:cubicBezTo>
                  <a:pt x="21541" y="5226"/>
                  <a:pt x="24273" y="4173"/>
                  <a:pt x="27002" y="4173"/>
                </a:cubicBezTo>
                <a:close/>
                <a:moveTo>
                  <a:pt x="24007" y="1252"/>
                </a:moveTo>
                <a:cubicBezTo>
                  <a:pt x="26899" y="1252"/>
                  <a:pt x="29656" y="2274"/>
                  <a:pt x="31833" y="4131"/>
                </a:cubicBezTo>
                <a:lnTo>
                  <a:pt x="31833" y="4131"/>
                </a:lnTo>
                <a:cubicBezTo>
                  <a:pt x="30436" y="3458"/>
                  <a:pt x="28874" y="3147"/>
                  <a:pt x="27272" y="3147"/>
                </a:cubicBezTo>
                <a:cubicBezTo>
                  <a:pt x="25371" y="3147"/>
                  <a:pt x="23414" y="3585"/>
                  <a:pt x="21607" y="4379"/>
                </a:cubicBezTo>
                <a:cubicBezTo>
                  <a:pt x="19452" y="5327"/>
                  <a:pt x="17345" y="6687"/>
                  <a:pt x="15420" y="8318"/>
                </a:cubicBezTo>
                <a:lnTo>
                  <a:pt x="15420" y="8318"/>
                </a:lnTo>
                <a:cubicBezTo>
                  <a:pt x="11855" y="10028"/>
                  <a:pt x="8541" y="12455"/>
                  <a:pt x="5927" y="15338"/>
                </a:cubicBezTo>
                <a:lnTo>
                  <a:pt x="5927" y="15338"/>
                </a:lnTo>
                <a:cubicBezTo>
                  <a:pt x="8905" y="9391"/>
                  <a:pt x="14357" y="3254"/>
                  <a:pt x="21031" y="1614"/>
                </a:cubicBezTo>
                <a:cubicBezTo>
                  <a:pt x="22026" y="1370"/>
                  <a:pt x="23025" y="1252"/>
                  <a:pt x="24007" y="1252"/>
                </a:cubicBezTo>
                <a:close/>
                <a:moveTo>
                  <a:pt x="25624" y="29682"/>
                </a:moveTo>
                <a:lnTo>
                  <a:pt x="25624" y="29682"/>
                </a:lnTo>
                <a:cubicBezTo>
                  <a:pt x="23667" y="31098"/>
                  <a:pt x="21529" y="32241"/>
                  <a:pt x="19290" y="32945"/>
                </a:cubicBezTo>
                <a:lnTo>
                  <a:pt x="19290" y="32945"/>
                </a:lnTo>
                <a:cubicBezTo>
                  <a:pt x="21579" y="31983"/>
                  <a:pt x="23743" y="30802"/>
                  <a:pt x="25624" y="29682"/>
                </a:cubicBezTo>
                <a:close/>
                <a:moveTo>
                  <a:pt x="26131" y="6878"/>
                </a:moveTo>
                <a:cubicBezTo>
                  <a:pt x="28066" y="6878"/>
                  <a:pt x="29973" y="7251"/>
                  <a:pt x="31690" y="8182"/>
                </a:cubicBezTo>
                <a:cubicBezTo>
                  <a:pt x="33720" y="9282"/>
                  <a:pt x="35157" y="10892"/>
                  <a:pt x="35953" y="12777"/>
                </a:cubicBezTo>
                <a:lnTo>
                  <a:pt x="35953" y="12777"/>
                </a:lnTo>
                <a:cubicBezTo>
                  <a:pt x="36002" y="13554"/>
                  <a:pt x="35965" y="14334"/>
                  <a:pt x="35838" y="15096"/>
                </a:cubicBezTo>
                <a:cubicBezTo>
                  <a:pt x="35314" y="18480"/>
                  <a:pt x="33488" y="21588"/>
                  <a:pt x="31340" y="24225"/>
                </a:cubicBezTo>
                <a:lnTo>
                  <a:pt x="31340" y="24225"/>
                </a:lnTo>
                <a:cubicBezTo>
                  <a:pt x="29832" y="25627"/>
                  <a:pt x="28095" y="26837"/>
                  <a:pt x="26504" y="27944"/>
                </a:cubicBezTo>
                <a:cubicBezTo>
                  <a:pt x="23162" y="30134"/>
                  <a:pt x="19533" y="31977"/>
                  <a:pt x="15615" y="33015"/>
                </a:cubicBezTo>
                <a:cubicBezTo>
                  <a:pt x="15146" y="33157"/>
                  <a:pt x="14665" y="33291"/>
                  <a:pt x="14176" y="33410"/>
                </a:cubicBezTo>
                <a:lnTo>
                  <a:pt x="14176" y="33410"/>
                </a:lnTo>
                <a:cubicBezTo>
                  <a:pt x="11643" y="32354"/>
                  <a:pt x="10247" y="29956"/>
                  <a:pt x="10487" y="27080"/>
                </a:cubicBezTo>
                <a:cubicBezTo>
                  <a:pt x="10775" y="23393"/>
                  <a:pt x="13540" y="20166"/>
                  <a:pt x="16536" y="18438"/>
                </a:cubicBezTo>
                <a:cubicBezTo>
                  <a:pt x="17343" y="17977"/>
                  <a:pt x="18150" y="17631"/>
                  <a:pt x="19014" y="17401"/>
                </a:cubicBezTo>
                <a:cubicBezTo>
                  <a:pt x="19760" y="16921"/>
                  <a:pt x="19570" y="15999"/>
                  <a:pt x="18991" y="15999"/>
                </a:cubicBezTo>
                <a:cubicBezTo>
                  <a:pt x="18943" y="15999"/>
                  <a:pt x="18893" y="16005"/>
                  <a:pt x="18841" y="16018"/>
                </a:cubicBezTo>
                <a:cubicBezTo>
                  <a:pt x="13310" y="17919"/>
                  <a:pt x="8067" y="23738"/>
                  <a:pt x="9853" y="29961"/>
                </a:cubicBezTo>
                <a:cubicBezTo>
                  <a:pt x="10336" y="31631"/>
                  <a:pt x="11259" y="32806"/>
                  <a:pt x="12449" y="33590"/>
                </a:cubicBezTo>
                <a:lnTo>
                  <a:pt x="12449" y="33590"/>
                </a:lnTo>
                <a:cubicBezTo>
                  <a:pt x="11029" y="33397"/>
                  <a:pt x="9601" y="32987"/>
                  <a:pt x="8182" y="32323"/>
                </a:cubicBezTo>
                <a:cubicBezTo>
                  <a:pt x="2586" y="29647"/>
                  <a:pt x="2867" y="23435"/>
                  <a:pt x="4652" y="18340"/>
                </a:cubicBezTo>
                <a:lnTo>
                  <a:pt x="4652" y="18340"/>
                </a:lnTo>
                <a:cubicBezTo>
                  <a:pt x="6545" y="15650"/>
                  <a:pt x="9236" y="13354"/>
                  <a:pt x="12162" y="11538"/>
                </a:cubicBezTo>
                <a:lnTo>
                  <a:pt x="12162" y="11538"/>
                </a:lnTo>
                <a:cubicBezTo>
                  <a:pt x="10386" y="13582"/>
                  <a:pt x="8909" y="15843"/>
                  <a:pt x="7894" y="18150"/>
                </a:cubicBezTo>
                <a:cubicBezTo>
                  <a:pt x="7694" y="18589"/>
                  <a:pt x="8104" y="19001"/>
                  <a:pt x="8470" y="19001"/>
                </a:cubicBezTo>
                <a:cubicBezTo>
                  <a:pt x="8632" y="19001"/>
                  <a:pt x="8785" y="18920"/>
                  <a:pt x="8874" y="18726"/>
                </a:cubicBezTo>
                <a:cubicBezTo>
                  <a:pt x="10153" y="15841"/>
                  <a:pt x="12484" y="12515"/>
                  <a:pt x="15379" y="9771"/>
                </a:cubicBezTo>
                <a:lnTo>
                  <a:pt x="15379" y="9771"/>
                </a:lnTo>
                <a:cubicBezTo>
                  <a:pt x="17114" y="8933"/>
                  <a:pt x="18861" y="8264"/>
                  <a:pt x="20512" y="7779"/>
                </a:cubicBezTo>
                <a:cubicBezTo>
                  <a:pt x="22309" y="7237"/>
                  <a:pt x="24233" y="6878"/>
                  <a:pt x="26131" y="6878"/>
                </a:cubicBezTo>
                <a:close/>
                <a:moveTo>
                  <a:pt x="36580" y="17928"/>
                </a:moveTo>
                <a:cubicBezTo>
                  <a:pt x="36516" y="18383"/>
                  <a:pt x="36423" y="18842"/>
                  <a:pt x="36299" y="19302"/>
                </a:cubicBezTo>
                <a:cubicBezTo>
                  <a:pt x="34457" y="26135"/>
                  <a:pt x="27356" y="32724"/>
                  <a:pt x="20004" y="33856"/>
                </a:cubicBezTo>
                <a:lnTo>
                  <a:pt x="20004" y="33856"/>
                </a:lnTo>
                <a:cubicBezTo>
                  <a:pt x="25003" y="32188"/>
                  <a:pt x="30994" y="27633"/>
                  <a:pt x="34427" y="22150"/>
                </a:cubicBezTo>
                <a:lnTo>
                  <a:pt x="34427" y="22150"/>
                </a:lnTo>
                <a:cubicBezTo>
                  <a:pt x="35340" y="20865"/>
                  <a:pt x="36076" y="19465"/>
                  <a:pt x="36580" y="17928"/>
                </a:cubicBezTo>
                <a:close/>
                <a:moveTo>
                  <a:pt x="2471" y="22694"/>
                </a:moveTo>
                <a:cubicBezTo>
                  <a:pt x="2283" y="24850"/>
                  <a:pt x="2556" y="26999"/>
                  <a:pt x="3515" y="28981"/>
                </a:cubicBezTo>
                <a:cubicBezTo>
                  <a:pt x="4706" y="31490"/>
                  <a:pt x="6989" y="33096"/>
                  <a:pt x="9628" y="33951"/>
                </a:cubicBezTo>
                <a:lnTo>
                  <a:pt x="9628" y="33951"/>
                </a:lnTo>
                <a:cubicBezTo>
                  <a:pt x="8185" y="33901"/>
                  <a:pt x="6770" y="33595"/>
                  <a:pt x="5474" y="32899"/>
                </a:cubicBezTo>
                <a:cubicBezTo>
                  <a:pt x="2248" y="31171"/>
                  <a:pt x="1441" y="26850"/>
                  <a:pt x="2248" y="23508"/>
                </a:cubicBezTo>
                <a:cubicBezTo>
                  <a:pt x="2314" y="23234"/>
                  <a:pt x="2388" y="22963"/>
                  <a:pt x="2471" y="22694"/>
                </a:cubicBezTo>
                <a:close/>
                <a:moveTo>
                  <a:pt x="23705" y="0"/>
                </a:moveTo>
                <a:cubicBezTo>
                  <a:pt x="22956" y="0"/>
                  <a:pt x="22197" y="57"/>
                  <a:pt x="21434" y="173"/>
                </a:cubicBezTo>
                <a:cubicBezTo>
                  <a:pt x="15038" y="1268"/>
                  <a:pt x="9623" y="7087"/>
                  <a:pt x="6338" y="12388"/>
                </a:cubicBezTo>
                <a:cubicBezTo>
                  <a:pt x="5118" y="14289"/>
                  <a:pt x="3993" y="16505"/>
                  <a:pt x="3264" y="18827"/>
                </a:cubicBezTo>
                <a:lnTo>
                  <a:pt x="3264" y="18827"/>
                </a:lnTo>
                <a:cubicBezTo>
                  <a:pt x="3213" y="18908"/>
                  <a:pt x="3162" y="18990"/>
                  <a:pt x="3112" y="19071"/>
                </a:cubicBezTo>
                <a:cubicBezTo>
                  <a:pt x="116" y="23796"/>
                  <a:pt x="1" y="31805"/>
                  <a:pt x="6108" y="34167"/>
                </a:cubicBezTo>
                <a:cubicBezTo>
                  <a:pt x="7547" y="34729"/>
                  <a:pt x="9059" y="34971"/>
                  <a:pt x="10602" y="34971"/>
                </a:cubicBezTo>
                <a:cubicBezTo>
                  <a:pt x="11609" y="34971"/>
                  <a:pt x="12629" y="34868"/>
                  <a:pt x="13650" y="34684"/>
                </a:cubicBezTo>
                <a:lnTo>
                  <a:pt x="13650" y="34684"/>
                </a:lnTo>
                <a:cubicBezTo>
                  <a:pt x="13989" y="34703"/>
                  <a:pt x="14328" y="34713"/>
                  <a:pt x="14665" y="34713"/>
                </a:cubicBezTo>
                <a:cubicBezTo>
                  <a:pt x="14873" y="34713"/>
                  <a:pt x="15081" y="34709"/>
                  <a:pt x="15287" y="34702"/>
                </a:cubicBezTo>
                <a:lnTo>
                  <a:pt x="15287" y="34702"/>
                </a:lnTo>
                <a:cubicBezTo>
                  <a:pt x="16027" y="34846"/>
                  <a:pt x="16803" y="34912"/>
                  <a:pt x="17593" y="34912"/>
                </a:cubicBezTo>
                <a:cubicBezTo>
                  <a:pt x="20706" y="34912"/>
                  <a:pt x="24042" y="33893"/>
                  <a:pt x="26274" y="32669"/>
                </a:cubicBezTo>
                <a:cubicBezTo>
                  <a:pt x="32554" y="29212"/>
                  <a:pt x="39007" y="21779"/>
                  <a:pt x="37854" y="14174"/>
                </a:cubicBezTo>
                <a:cubicBezTo>
                  <a:pt x="37741" y="13421"/>
                  <a:pt x="37555" y="12724"/>
                  <a:pt x="37307" y="12082"/>
                </a:cubicBezTo>
                <a:lnTo>
                  <a:pt x="37307" y="12082"/>
                </a:lnTo>
                <a:cubicBezTo>
                  <a:pt x="36799" y="4906"/>
                  <a:pt x="30676" y="0"/>
                  <a:pt x="237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79" name="Google Shape;1979;p48"/>
          <p:cNvGrpSpPr/>
          <p:nvPr/>
        </p:nvGrpSpPr>
        <p:grpSpPr>
          <a:xfrm rot="1535242">
            <a:off x="7692026" y="590146"/>
            <a:ext cx="802122" cy="572705"/>
            <a:chOff x="3301275" y="1275300"/>
            <a:chExt cx="552425" cy="394425"/>
          </a:xfrm>
        </p:grpSpPr>
        <p:sp>
          <p:nvSpPr>
            <p:cNvPr id="1980" name="Google Shape;1980;p48"/>
            <p:cNvSpPr/>
            <p:nvPr/>
          </p:nvSpPr>
          <p:spPr>
            <a:xfrm>
              <a:off x="3343125" y="1275300"/>
              <a:ext cx="386300" cy="277875"/>
            </a:xfrm>
            <a:custGeom>
              <a:avLst/>
              <a:gdLst/>
              <a:ahLst/>
              <a:cxnLst/>
              <a:rect l="l" t="t" r="r" b="b"/>
              <a:pathLst>
                <a:path w="15452" h="11115" extrusionOk="0">
                  <a:moveTo>
                    <a:pt x="8707" y="1"/>
                  </a:moveTo>
                  <a:cubicBezTo>
                    <a:pt x="7928" y="1"/>
                    <a:pt x="7133" y="139"/>
                    <a:pt x="6341" y="381"/>
                  </a:cubicBezTo>
                  <a:cubicBezTo>
                    <a:pt x="4353" y="988"/>
                    <a:pt x="2825" y="2662"/>
                    <a:pt x="1800" y="4398"/>
                  </a:cubicBezTo>
                  <a:cubicBezTo>
                    <a:pt x="628" y="6386"/>
                    <a:pt x="1" y="8813"/>
                    <a:pt x="1068" y="11010"/>
                  </a:cubicBezTo>
                  <a:cubicBezTo>
                    <a:pt x="1110" y="11052"/>
                    <a:pt x="1151" y="11115"/>
                    <a:pt x="1214" y="11115"/>
                  </a:cubicBezTo>
                  <a:cubicBezTo>
                    <a:pt x="1277" y="11115"/>
                    <a:pt x="1361" y="11094"/>
                    <a:pt x="1423" y="11094"/>
                  </a:cubicBezTo>
                  <a:cubicBezTo>
                    <a:pt x="1570" y="11010"/>
                    <a:pt x="1549" y="10822"/>
                    <a:pt x="1444" y="10822"/>
                  </a:cubicBezTo>
                  <a:cubicBezTo>
                    <a:pt x="1047" y="10738"/>
                    <a:pt x="1068" y="9002"/>
                    <a:pt x="1047" y="8541"/>
                  </a:cubicBezTo>
                  <a:cubicBezTo>
                    <a:pt x="1005" y="7349"/>
                    <a:pt x="1235" y="6386"/>
                    <a:pt x="1779" y="5340"/>
                  </a:cubicBezTo>
                  <a:cubicBezTo>
                    <a:pt x="2679" y="3666"/>
                    <a:pt x="4039" y="1930"/>
                    <a:pt x="5755" y="1093"/>
                  </a:cubicBezTo>
                  <a:cubicBezTo>
                    <a:pt x="6623" y="673"/>
                    <a:pt x="7587" y="440"/>
                    <a:pt x="8540" y="440"/>
                  </a:cubicBezTo>
                  <a:cubicBezTo>
                    <a:pt x="9676" y="440"/>
                    <a:pt x="10796" y="771"/>
                    <a:pt x="11718" y="1511"/>
                  </a:cubicBezTo>
                  <a:cubicBezTo>
                    <a:pt x="13183" y="2683"/>
                    <a:pt x="13810" y="4524"/>
                    <a:pt x="14647" y="6114"/>
                  </a:cubicBezTo>
                  <a:cubicBezTo>
                    <a:pt x="14714" y="6240"/>
                    <a:pt x="14824" y="6293"/>
                    <a:pt x="14939" y="6293"/>
                  </a:cubicBezTo>
                  <a:cubicBezTo>
                    <a:pt x="15186" y="6293"/>
                    <a:pt x="15452" y="6051"/>
                    <a:pt x="15338" y="5779"/>
                  </a:cubicBezTo>
                  <a:cubicBezTo>
                    <a:pt x="14522" y="4085"/>
                    <a:pt x="13601" y="2202"/>
                    <a:pt x="12053" y="1072"/>
                  </a:cubicBezTo>
                  <a:cubicBezTo>
                    <a:pt x="11021" y="317"/>
                    <a:pt x="9883" y="1"/>
                    <a:pt x="87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48"/>
            <p:cNvSpPr/>
            <p:nvPr/>
          </p:nvSpPr>
          <p:spPr>
            <a:xfrm>
              <a:off x="3457675" y="1395675"/>
              <a:ext cx="195625" cy="131000"/>
            </a:xfrm>
            <a:custGeom>
              <a:avLst/>
              <a:gdLst/>
              <a:ahLst/>
              <a:cxnLst/>
              <a:rect l="l" t="t" r="r" b="b"/>
              <a:pathLst>
                <a:path w="7825" h="5240" extrusionOk="0">
                  <a:moveTo>
                    <a:pt x="4130" y="1"/>
                  </a:moveTo>
                  <a:cubicBezTo>
                    <a:pt x="3670" y="1"/>
                    <a:pt x="3152" y="129"/>
                    <a:pt x="2554" y="420"/>
                  </a:cubicBezTo>
                  <a:cubicBezTo>
                    <a:pt x="1173" y="1090"/>
                    <a:pt x="1" y="3810"/>
                    <a:pt x="1026" y="5170"/>
                  </a:cubicBezTo>
                  <a:cubicBezTo>
                    <a:pt x="1045" y="5220"/>
                    <a:pt x="1076" y="5240"/>
                    <a:pt x="1110" y="5240"/>
                  </a:cubicBezTo>
                  <a:cubicBezTo>
                    <a:pt x="1189" y="5240"/>
                    <a:pt x="1280" y="5127"/>
                    <a:pt x="1235" y="5024"/>
                  </a:cubicBezTo>
                  <a:cubicBezTo>
                    <a:pt x="524" y="3873"/>
                    <a:pt x="1445" y="1990"/>
                    <a:pt x="2219" y="1132"/>
                  </a:cubicBezTo>
                  <a:cubicBezTo>
                    <a:pt x="2705" y="607"/>
                    <a:pt x="3296" y="361"/>
                    <a:pt x="3889" y="361"/>
                  </a:cubicBezTo>
                  <a:cubicBezTo>
                    <a:pt x="4599" y="361"/>
                    <a:pt x="5313" y="713"/>
                    <a:pt x="5860" y="1362"/>
                  </a:cubicBezTo>
                  <a:cubicBezTo>
                    <a:pt x="6341" y="1927"/>
                    <a:pt x="6697" y="2659"/>
                    <a:pt x="7136" y="3266"/>
                  </a:cubicBezTo>
                  <a:cubicBezTo>
                    <a:pt x="7201" y="3361"/>
                    <a:pt x="7289" y="3400"/>
                    <a:pt x="7377" y="3400"/>
                  </a:cubicBezTo>
                  <a:cubicBezTo>
                    <a:pt x="7601" y="3400"/>
                    <a:pt x="7824" y="3145"/>
                    <a:pt x="7659" y="2889"/>
                  </a:cubicBezTo>
                  <a:cubicBezTo>
                    <a:pt x="6551" y="1396"/>
                    <a:pt x="5652" y="1"/>
                    <a:pt x="41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48"/>
            <p:cNvSpPr/>
            <p:nvPr/>
          </p:nvSpPr>
          <p:spPr>
            <a:xfrm>
              <a:off x="3628225" y="1462125"/>
              <a:ext cx="55350" cy="43650"/>
            </a:xfrm>
            <a:custGeom>
              <a:avLst/>
              <a:gdLst/>
              <a:ahLst/>
              <a:cxnLst/>
              <a:rect l="l" t="t" r="r" b="b"/>
              <a:pathLst>
                <a:path w="2214" h="1746" extrusionOk="0">
                  <a:moveTo>
                    <a:pt x="1205" y="0"/>
                  </a:moveTo>
                  <a:cubicBezTo>
                    <a:pt x="973" y="0"/>
                    <a:pt x="743" y="51"/>
                    <a:pt x="544" y="169"/>
                  </a:cubicBezTo>
                  <a:cubicBezTo>
                    <a:pt x="21" y="441"/>
                    <a:pt x="0" y="1131"/>
                    <a:pt x="21" y="1654"/>
                  </a:cubicBezTo>
                  <a:cubicBezTo>
                    <a:pt x="21" y="1715"/>
                    <a:pt x="79" y="1746"/>
                    <a:pt x="139" y="1746"/>
                  </a:cubicBezTo>
                  <a:cubicBezTo>
                    <a:pt x="204" y="1746"/>
                    <a:pt x="272" y="1709"/>
                    <a:pt x="272" y="1633"/>
                  </a:cubicBezTo>
                  <a:cubicBezTo>
                    <a:pt x="293" y="1215"/>
                    <a:pt x="377" y="734"/>
                    <a:pt x="753" y="503"/>
                  </a:cubicBezTo>
                  <a:cubicBezTo>
                    <a:pt x="853" y="443"/>
                    <a:pt x="961" y="420"/>
                    <a:pt x="1072" y="420"/>
                  </a:cubicBezTo>
                  <a:cubicBezTo>
                    <a:pt x="1383" y="420"/>
                    <a:pt x="1720" y="598"/>
                    <a:pt x="1967" y="629"/>
                  </a:cubicBezTo>
                  <a:cubicBezTo>
                    <a:pt x="1974" y="630"/>
                    <a:pt x="1980" y="630"/>
                    <a:pt x="1986" y="630"/>
                  </a:cubicBezTo>
                  <a:cubicBezTo>
                    <a:pt x="2179" y="630"/>
                    <a:pt x="2213" y="333"/>
                    <a:pt x="2071" y="231"/>
                  </a:cubicBezTo>
                  <a:cubicBezTo>
                    <a:pt x="1822" y="89"/>
                    <a:pt x="1511" y="0"/>
                    <a:pt x="12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48"/>
            <p:cNvSpPr/>
            <p:nvPr/>
          </p:nvSpPr>
          <p:spPr>
            <a:xfrm>
              <a:off x="3664300" y="1430425"/>
              <a:ext cx="74300" cy="43775"/>
            </a:xfrm>
            <a:custGeom>
              <a:avLst/>
              <a:gdLst/>
              <a:ahLst/>
              <a:cxnLst/>
              <a:rect l="l" t="t" r="r" b="b"/>
              <a:pathLst>
                <a:path w="2972" h="1751" extrusionOk="0">
                  <a:moveTo>
                    <a:pt x="2041" y="1"/>
                  </a:moveTo>
                  <a:cubicBezTo>
                    <a:pt x="1670" y="1"/>
                    <a:pt x="1274" y="109"/>
                    <a:pt x="984" y="223"/>
                  </a:cubicBezTo>
                  <a:cubicBezTo>
                    <a:pt x="315" y="495"/>
                    <a:pt x="1" y="955"/>
                    <a:pt x="43" y="1688"/>
                  </a:cubicBezTo>
                  <a:cubicBezTo>
                    <a:pt x="43" y="1730"/>
                    <a:pt x="79" y="1751"/>
                    <a:pt x="118" y="1751"/>
                  </a:cubicBezTo>
                  <a:cubicBezTo>
                    <a:pt x="158" y="1751"/>
                    <a:pt x="200" y="1730"/>
                    <a:pt x="210" y="1688"/>
                  </a:cubicBezTo>
                  <a:cubicBezTo>
                    <a:pt x="315" y="934"/>
                    <a:pt x="754" y="621"/>
                    <a:pt x="1486" y="516"/>
                  </a:cubicBezTo>
                  <a:cubicBezTo>
                    <a:pt x="1586" y="508"/>
                    <a:pt x="1683" y="503"/>
                    <a:pt x="1779" y="503"/>
                  </a:cubicBezTo>
                  <a:cubicBezTo>
                    <a:pt x="1945" y="503"/>
                    <a:pt x="2109" y="518"/>
                    <a:pt x="2281" y="558"/>
                  </a:cubicBezTo>
                  <a:cubicBezTo>
                    <a:pt x="2491" y="621"/>
                    <a:pt x="2533" y="809"/>
                    <a:pt x="2742" y="851"/>
                  </a:cubicBezTo>
                  <a:cubicBezTo>
                    <a:pt x="2805" y="851"/>
                    <a:pt x="2867" y="830"/>
                    <a:pt x="2909" y="767"/>
                  </a:cubicBezTo>
                  <a:cubicBezTo>
                    <a:pt x="2909" y="746"/>
                    <a:pt x="2930" y="746"/>
                    <a:pt x="2930" y="725"/>
                  </a:cubicBezTo>
                  <a:cubicBezTo>
                    <a:pt x="2972" y="642"/>
                    <a:pt x="2972" y="537"/>
                    <a:pt x="2951" y="453"/>
                  </a:cubicBezTo>
                  <a:cubicBezTo>
                    <a:pt x="2771" y="115"/>
                    <a:pt x="2420" y="1"/>
                    <a:pt x="2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48"/>
            <p:cNvSpPr/>
            <p:nvPr/>
          </p:nvSpPr>
          <p:spPr>
            <a:xfrm>
              <a:off x="3714275" y="1405325"/>
              <a:ext cx="67800" cy="29575"/>
            </a:xfrm>
            <a:custGeom>
              <a:avLst/>
              <a:gdLst/>
              <a:ahLst/>
              <a:cxnLst/>
              <a:rect l="l" t="t" r="r" b="b"/>
              <a:pathLst>
                <a:path w="2712" h="1183" extrusionOk="0">
                  <a:moveTo>
                    <a:pt x="1614" y="1"/>
                  </a:moveTo>
                  <a:cubicBezTo>
                    <a:pt x="998" y="1"/>
                    <a:pt x="344" y="444"/>
                    <a:pt x="31" y="1018"/>
                  </a:cubicBezTo>
                  <a:cubicBezTo>
                    <a:pt x="1" y="1095"/>
                    <a:pt x="71" y="1183"/>
                    <a:pt x="144" y="1183"/>
                  </a:cubicBezTo>
                  <a:cubicBezTo>
                    <a:pt x="171" y="1183"/>
                    <a:pt x="197" y="1171"/>
                    <a:pt x="220" y="1143"/>
                  </a:cubicBezTo>
                  <a:cubicBezTo>
                    <a:pt x="527" y="809"/>
                    <a:pt x="1006" y="551"/>
                    <a:pt x="1459" y="551"/>
                  </a:cubicBezTo>
                  <a:cubicBezTo>
                    <a:pt x="1715" y="551"/>
                    <a:pt x="1962" y="633"/>
                    <a:pt x="2166" y="830"/>
                  </a:cubicBezTo>
                  <a:cubicBezTo>
                    <a:pt x="2222" y="880"/>
                    <a:pt x="2290" y="902"/>
                    <a:pt x="2358" y="902"/>
                  </a:cubicBezTo>
                  <a:cubicBezTo>
                    <a:pt x="2540" y="902"/>
                    <a:pt x="2712" y="741"/>
                    <a:pt x="2605" y="558"/>
                  </a:cubicBezTo>
                  <a:cubicBezTo>
                    <a:pt x="2345" y="163"/>
                    <a:pt x="1986" y="1"/>
                    <a:pt x="16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48"/>
            <p:cNvSpPr/>
            <p:nvPr/>
          </p:nvSpPr>
          <p:spPr>
            <a:xfrm>
              <a:off x="3592125" y="1489850"/>
              <a:ext cx="100500" cy="72850"/>
            </a:xfrm>
            <a:custGeom>
              <a:avLst/>
              <a:gdLst/>
              <a:ahLst/>
              <a:cxnLst/>
              <a:rect l="l" t="t" r="r" b="b"/>
              <a:pathLst>
                <a:path w="4020" h="2914" extrusionOk="0">
                  <a:moveTo>
                    <a:pt x="1593" y="1"/>
                  </a:moveTo>
                  <a:cubicBezTo>
                    <a:pt x="1573" y="1"/>
                    <a:pt x="1550" y="7"/>
                    <a:pt x="1528" y="22"/>
                  </a:cubicBezTo>
                  <a:cubicBezTo>
                    <a:pt x="607" y="629"/>
                    <a:pt x="0" y="2052"/>
                    <a:pt x="1193" y="2721"/>
                  </a:cubicBezTo>
                  <a:cubicBezTo>
                    <a:pt x="1423" y="2854"/>
                    <a:pt x="1704" y="2914"/>
                    <a:pt x="2002" y="2914"/>
                  </a:cubicBezTo>
                  <a:cubicBezTo>
                    <a:pt x="2735" y="2914"/>
                    <a:pt x="3562" y="2552"/>
                    <a:pt x="3934" y="2031"/>
                  </a:cubicBezTo>
                  <a:cubicBezTo>
                    <a:pt x="4019" y="1911"/>
                    <a:pt x="3910" y="1778"/>
                    <a:pt x="3787" y="1778"/>
                  </a:cubicBezTo>
                  <a:cubicBezTo>
                    <a:pt x="3760" y="1778"/>
                    <a:pt x="3731" y="1785"/>
                    <a:pt x="3704" y="1801"/>
                  </a:cubicBezTo>
                  <a:cubicBezTo>
                    <a:pt x="3178" y="2112"/>
                    <a:pt x="2488" y="2370"/>
                    <a:pt x="1872" y="2370"/>
                  </a:cubicBezTo>
                  <a:cubicBezTo>
                    <a:pt x="1826" y="2370"/>
                    <a:pt x="1781" y="2368"/>
                    <a:pt x="1737" y="2366"/>
                  </a:cubicBezTo>
                  <a:cubicBezTo>
                    <a:pt x="1298" y="2345"/>
                    <a:pt x="1005" y="2114"/>
                    <a:pt x="900" y="1696"/>
                  </a:cubicBezTo>
                  <a:cubicBezTo>
                    <a:pt x="733" y="1068"/>
                    <a:pt x="1193" y="545"/>
                    <a:pt x="1632" y="169"/>
                  </a:cubicBezTo>
                  <a:cubicBezTo>
                    <a:pt x="1753" y="134"/>
                    <a:pt x="1689" y="1"/>
                    <a:pt x="15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48"/>
            <p:cNvSpPr/>
            <p:nvPr/>
          </p:nvSpPr>
          <p:spPr>
            <a:xfrm>
              <a:off x="3684100" y="1481675"/>
              <a:ext cx="113625" cy="83900"/>
            </a:xfrm>
            <a:custGeom>
              <a:avLst/>
              <a:gdLst/>
              <a:ahLst/>
              <a:cxnLst/>
              <a:rect l="l" t="t" r="r" b="b"/>
              <a:pathLst>
                <a:path w="4545" h="3356" extrusionOk="0">
                  <a:moveTo>
                    <a:pt x="3585" y="0"/>
                  </a:moveTo>
                  <a:cubicBezTo>
                    <a:pt x="3449" y="0"/>
                    <a:pt x="3302" y="109"/>
                    <a:pt x="3331" y="265"/>
                  </a:cubicBezTo>
                  <a:cubicBezTo>
                    <a:pt x="3498" y="1102"/>
                    <a:pt x="3184" y="1751"/>
                    <a:pt x="2577" y="2316"/>
                  </a:cubicBezTo>
                  <a:cubicBezTo>
                    <a:pt x="2222" y="2651"/>
                    <a:pt x="1803" y="2776"/>
                    <a:pt x="1301" y="2797"/>
                  </a:cubicBezTo>
                  <a:cubicBezTo>
                    <a:pt x="1275" y="2799"/>
                    <a:pt x="1250" y="2800"/>
                    <a:pt x="1226" y="2800"/>
                  </a:cubicBezTo>
                  <a:cubicBezTo>
                    <a:pt x="683" y="2800"/>
                    <a:pt x="555" y="2363"/>
                    <a:pt x="234" y="2002"/>
                  </a:cubicBezTo>
                  <a:cubicBezTo>
                    <a:pt x="210" y="1978"/>
                    <a:pt x="179" y="1968"/>
                    <a:pt x="149" y="1968"/>
                  </a:cubicBezTo>
                  <a:cubicBezTo>
                    <a:pt x="73" y="1968"/>
                    <a:pt x="1" y="2032"/>
                    <a:pt x="46" y="2107"/>
                  </a:cubicBezTo>
                  <a:cubicBezTo>
                    <a:pt x="381" y="2693"/>
                    <a:pt x="171" y="2986"/>
                    <a:pt x="925" y="3258"/>
                  </a:cubicBezTo>
                  <a:cubicBezTo>
                    <a:pt x="1126" y="3322"/>
                    <a:pt x="1337" y="3355"/>
                    <a:pt x="1546" y="3355"/>
                  </a:cubicBezTo>
                  <a:cubicBezTo>
                    <a:pt x="1880" y="3355"/>
                    <a:pt x="2211" y="3270"/>
                    <a:pt x="2494" y="3090"/>
                  </a:cubicBezTo>
                  <a:cubicBezTo>
                    <a:pt x="3498" y="2525"/>
                    <a:pt x="4544" y="1207"/>
                    <a:pt x="3749" y="77"/>
                  </a:cubicBezTo>
                  <a:cubicBezTo>
                    <a:pt x="3709" y="24"/>
                    <a:pt x="3648" y="0"/>
                    <a:pt x="35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48"/>
            <p:cNvSpPr/>
            <p:nvPr/>
          </p:nvSpPr>
          <p:spPr>
            <a:xfrm>
              <a:off x="3778525" y="1404550"/>
              <a:ext cx="75175" cy="99625"/>
            </a:xfrm>
            <a:custGeom>
              <a:avLst/>
              <a:gdLst/>
              <a:ahLst/>
              <a:cxnLst/>
              <a:rect l="l" t="t" r="r" b="b"/>
              <a:pathLst>
                <a:path w="3007" h="3985" extrusionOk="0">
                  <a:moveTo>
                    <a:pt x="1085" y="0"/>
                  </a:moveTo>
                  <a:cubicBezTo>
                    <a:pt x="744" y="0"/>
                    <a:pt x="404" y="115"/>
                    <a:pt x="140" y="358"/>
                  </a:cubicBezTo>
                  <a:cubicBezTo>
                    <a:pt x="1" y="480"/>
                    <a:pt x="107" y="630"/>
                    <a:pt x="218" y="630"/>
                  </a:cubicBezTo>
                  <a:cubicBezTo>
                    <a:pt x="241" y="630"/>
                    <a:pt x="265" y="624"/>
                    <a:pt x="286" y="609"/>
                  </a:cubicBezTo>
                  <a:cubicBezTo>
                    <a:pt x="440" y="499"/>
                    <a:pt x="610" y="451"/>
                    <a:pt x="782" y="451"/>
                  </a:cubicBezTo>
                  <a:cubicBezTo>
                    <a:pt x="1195" y="451"/>
                    <a:pt x="1619" y="724"/>
                    <a:pt x="1855" y="1049"/>
                  </a:cubicBezTo>
                  <a:cubicBezTo>
                    <a:pt x="2232" y="1551"/>
                    <a:pt x="2148" y="2137"/>
                    <a:pt x="1918" y="2660"/>
                  </a:cubicBezTo>
                  <a:cubicBezTo>
                    <a:pt x="1991" y="2751"/>
                    <a:pt x="1969" y="2810"/>
                    <a:pt x="1893" y="2810"/>
                  </a:cubicBezTo>
                  <a:cubicBezTo>
                    <a:pt x="1881" y="2810"/>
                    <a:pt x="1869" y="2809"/>
                    <a:pt x="1855" y="2806"/>
                  </a:cubicBezTo>
                  <a:cubicBezTo>
                    <a:pt x="1813" y="2827"/>
                    <a:pt x="1793" y="2827"/>
                    <a:pt x="1751" y="2848"/>
                  </a:cubicBezTo>
                  <a:cubicBezTo>
                    <a:pt x="1646" y="2911"/>
                    <a:pt x="1541" y="2974"/>
                    <a:pt x="1437" y="3037"/>
                  </a:cubicBezTo>
                  <a:cubicBezTo>
                    <a:pt x="1305" y="3119"/>
                    <a:pt x="992" y="3344"/>
                    <a:pt x="783" y="3344"/>
                  </a:cubicBezTo>
                  <a:cubicBezTo>
                    <a:pt x="726" y="3344"/>
                    <a:pt x="677" y="3328"/>
                    <a:pt x="642" y="3288"/>
                  </a:cubicBezTo>
                  <a:cubicBezTo>
                    <a:pt x="586" y="3239"/>
                    <a:pt x="512" y="3216"/>
                    <a:pt x="438" y="3216"/>
                  </a:cubicBezTo>
                  <a:cubicBezTo>
                    <a:pt x="291" y="3216"/>
                    <a:pt x="147" y="3309"/>
                    <a:pt x="161" y="3476"/>
                  </a:cubicBezTo>
                  <a:cubicBezTo>
                    <a:pt x="195" y="3859"/>
                    <a:pt x="423" y="3985"/>
                    <a:pt x="698" y="3985"/>
                  </a:cubicBezTo>
                  <a:cubicBezTo>
                    <a:pt x="919" y="3985"/>
                    <a:pt x="1169" y="3904"/>
                    <a:pt x="1374" y="3811"/>
                  </a:cubicBezTo>
                  <a:cubicBezTo>
                    <a:pt x="1625" y="3685"/>
                    <a:pt x="1834" y="3539"/>
                    <a:pt x="2106" y="3434"/>
                  </a:cubicBezTo>
                  <a:cubicBezTo>
                    <a:pt x="2441" y="3267"/>
                    <a:pt x="2567" y="2911"/>
                    <a:pt x="2692" y="2555"/>
                  </a:cubicBezTo>
                  <a:cubicBezTo>
                    <a:pt x="3006" y="1718"/>
                    <a:pt x="2734" y="840"/>
                    <a:pt x="2023" y="317"/>
                  </a:cubicBezTo>
                  <a:cubicBezTo>
                    <a:pt x="1754" y="110"/>
                    <a:pt x="1419" y="0"/>
                    <a:pt x="10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48"/>
            <p:cNvSpPr/>
            <p:nvPr/>
          </p:nvSpPr>
          <p:spPr>
            <a:xfrm>
              <a:off x="3464525" y="1514450"/>
              <a:ext cx="61200" cy="37975"/>
            </a:xfrm>
            <a:custGeom>
              <a:avLst/>
              <a:gdLst/>
              <a:ahLst/>
              <a:cxnLst/>
              <a:rect l="l" t="t" r="r" b="b"/>
              <a:pathLst>
                <a:path w="2448" h="1519" extrusionOk="0">
                  <a:moveTo>
                    <a:pt x="2238" y="1"/>
                  </a:moveTo>
                  <a:cubicBezTo>
                    <a:pt x="1757" y="1"/>
                    <a:pt x="1296" y="1"/>
                    <a:pt x="857" y="231"/>
                  </a:cubicBezTo>
                  <a:cubicBezTo>
                    <a:pt x="501" y="419"/>
                    <a:pt x="292" y="921"/>
                    <a:pt x="83" y="1256"/>
                  </a:cubicBezTo>
                  <a:cubicBezTo>
                    <a:pt x="1" y="1387"/>
                    <a:pt x="99" y="1519"/>
                    <a:pt x="226" y="1519"/>
                  </a:cubicBezTo>
                  <a:cubicBezTo>
                    <a:pt x="261" y="1519"/>
                    <a:pt x="298" y="1509"/>
                    <a:pt x="334" y="1486"/>
                  </a:cubicBezTo>
                  <a:cubicBezTo>
                    <a:pt x="585" y="1277"/>
                    <a:pt x="689" y="1026"/>
                    <a:pt x="878" y="733"/>
                  </a:cubicBezTo>
                  <a:cubicBezTo>
                    <a:pt x="1129" y="294"/>
                    <a:pt x="1819" y="294"/>
                    <a:pt x="2259" y="294"/>
                  </a:cubicBezTo>
                  <a:cubicBezTo>
                    <a:pt x="2447" y="273"/>
                    <a:pt x="2426" y="1"/>
                    <a:pt x="22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48"/>
            <p:cNvSpPr/>
            <p:nvPr/>
          </p:nvSpPr>
          <p:spPr>
            <a:xfrm>
              <a:off x="3397325" y="1533775"/>
              <a:ext cx="80775" cy="34900"/>
            </a:xfrm>
            <a:custGeom>
              <a:avLst/>
              <a:gdLst/>
              <a:ahLst/>
              <a:cxnLst/>
              <a:rect l="l" t="t" r="r" b="b"/>
              <a:pathLst>
                <a:path w="3231" h="1396" extrusionOk="0">
                  <a:moveTo>
                    <a:pt x="2236" y="0"/>
                  </a:moveTo>
                  <a:cubicBezTo>
                    <a:pt x="2145" y="0"/>
                    <a:pt x="2043" y="23"/>
                    <a:pt x="1955" y="23"/>
                  </a:cubicBezTo>
                  <a:cubicBezTo>
                    <a:pt x="1704" y="23"/>
                    <a:pt x="1432" y="44"/>
                    <a:pt x="1180" y="85"/>
                  </a:cubicBezTo>
                  <a:cubicBezTo>
                    <a:pt x="595" y="232"/>
                    <a:pt x="218" y="567"/>
                    <a:pt x="51" y="1132"/>
                  </a:cubicBezTo>
                  <a:cubicBezTo>
                    <a:pt x="1" y="1293"/>
                    <a:pt x="120" y="1395"/>
                    <a:pt x="243" y="1395"/>
                  </a:cubicBezTo>
                  <a:cubicBezTo>
                    <a:pt x="328" y="1395"/>
                    <a:pt x="414" y="1347"/>
                    <a:pt x="448" y="1236"/>
                  </a:cubicBezTo>
                  <a:cubicBezTo>
                    <a:pt x="636" y="671"/>
                    <a:pt x="1118" y="483"/>
                    <a:pt x="1683" y="399"/>
                  </a:cubicBezTo>
                  <a:cubicBezTo>
                    <a:pt x="1789" y="383"/>
                    <a:pt x="1885" y="370"/>
                    <a:pt x="1976" y="370"/>
                  </a:cubicBezTo>
                  <a:cubicBezTo>
                    <a:pt x="2118" y="370"/>
                    <a:pt x="2246" y="402"/>
                    <a:pt x="2373" y="504"/>
                  </a:cubicBezTo>
                  <a:cubicBezTo>
                    <a:pt x="2582" y="671"/>
                    <a:pt x="2854" y="692"/>
                    <a:pt x="3085" y="692"/>
                  </a:cubicBezTo>
                  <a:cubicBezTo>
                    <a:pt x="3231" y="671"/>
                    <a:pt x="3231" y="504"/>
                    <a:pt x="3126" y="483"/>
                  </a:cubicBezTo>
                  <a:cubicBezTo>
                    <a:pt x="2561" y="378"/>
                    <a:pt x="2687" y="274"/>
                    <a:pt x="2394" y="44"/>
                  </a:cubicBezTo>
                  <a:cubicBezTo>
                    <a:pt x="2352" y="10"/>
                    <a:pt x="2297" y="0"/>
                    <a:pt x="22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48"/>
            <p:cNvSpPr/>
            <p:nvPr/>
          </p:nvSpPr>
          <p:spPr>
            <a:xfrm>
              <a:off x="3301275" y="1548900"/>
              <a:ext cx="111975" cy="76725"/>
            </a:xfrm>
            <a:custGeom>
              <a:avLst/>
              <a:gdLst/>
              <a:ahLst/>
              <a:cxnLst/>
              <a:rect l="l" t="t" r="r" b="b"/>
              <a:pathLst>
                <a:path w="4479" h="3069" extrusionOk="0">
                  <a:moveTo>
                    <a:pt x="3313" y="1"/>
                  </a:moveTo>
                  <a:cubicBezTo>
                    <a:pt x="2741" y="1"/>
                    <a:pt x="2114" y="210"/>
                    <a:pt x="1779" y="464"/>
                  </a:cubicBezTo>
                  <a:cubicBezTo>
                    <a:pt x="1047" y="987"/>
                    <a:pt x="1" y="2201"/>
                    <a:pt x="942" y="3017"/>
                  </a:cubicBezTo>
                  <a:cubicBezTo>
                    <a:pt x="983" y="3053"/>
                    <a:pt x="1030" y="3069"/>
                    <a:pt x="1077" y="3069"/>
                  </a:cubicBezTo>
                  <a:cubicBezTo>
                    <a:pt x="1245" y="3069"/>
                    <a:pt x="1413" y="2866"/>
                    <a:pt x="1298" y="2703"/>
                  </a:cubicBezTo>
                  <a:cubicBezTo>
                    <a:pt x="880" y="1991"/>
                    <a:pt x="1675" y="1259"/>
                    <a:pt x="2198" y="882"/>
                  </a:cubicBezTo>
                  <a:cubicBezTo>
                    <a:pt x="2449" y="673"/>
                    <a:pt x="2700" y="631"/>
                    <a:pt x="3014" y="610"/>
                  </a:cubicBezTo>
                  <a:cubicBezTo>
                    <a:pt x="3187" y="598"/>
                    <a:pt x="3498" y="527"/>
                    <a:pt x="3767" y="527"/>
                  </a:cubicBezTo>
                  <a:cubicBezTo>
                    <a:pt x="3954" y="527"/>
                    <a:pt x="4121" y="562"/>
                    <a:pt x="4206" y="673"/>
                  </a:cubicBezTo>
                  <a:cubicBezTo>
                    <a:pt x="4233" y="705"/>
                    <a:pt x="4264" y="718"/>
                    <a:pt x="4295" y="718"/>
                  </a:cubicBezTo>
                  <a:cubicBezTo>
                    <a:pt x="4388" y="718"/>
                    <a:pt x="4478" y="600"/>
                    <a:pt x="4416" y="506"/>
                  </a:cubicBezTo>
                  <a:cubicBezTo>
                    <a:pt x="4209" y="140"/>
                    <a:pt x="3779" y="1"/>
                    <a:pt x="33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48"/>
            <p:cNvSpPr/>
            <p:nvPr/>
          </p:nvSpPr>
          <p:spPr>
            <a:xfrm>
              <a:off x="3307550" y="1616550"/>
              <a:ext cx="88825" cy="53175"/>
            </a:xfrm>
            <a:custGeom>
              <a:avLst/>
              <a:gdLst/>
              <a:ahLst/>
              <a:cxnLst/>
              <a:rect l="l" t="t" r="r" b="b"/>
              <a:pathLst>
                <a:path w="3553" h="2127" extrusionOk="0">
                  <a:moveTo>
                    <a:pt x="616" y="1"/>
                  </a:moveTo>
                  <a:cubicBezTo>
                    <a:pt x="599" y="1"/>
                    <a:pt x="582" y="6"/>
                    <a:pt x="566" y="18"/>
                  </a:cubicBezTo>
                  <a:cubicBezTo>
                    <a:pt x="252" y="311"/>
                    <a:pt x="1" y="583"/>
                    <a:pt x="43" y="1001"/>
                  </a:cubicBezTo>
                  <a:cubicBezTo>
                    <a:pt x="64" y="1378"/>
                    <a:pt x="503" y="1796"/>
                    <a:pt x="859" y="1964"/>
                  </a:cubicBezTo>
                  <a:cubicBezTo>
                    <a:pt x="1101" y="2076"/>
                    <a:pt x="1351" y="2127"/>
                    <a:pt x="1600" y="2127"/>
                  </a:cubicBezTo>
                  <a:cubicBezTo>
                    <a:pt x="2274" y="2127"/>
                    <a:pt x="2938" y="1756"/>
                    <a:pt x="3411" y="1252"/>
                  </a:cubicBezTo>
                  <a:cubicBezTo>
                    <a:pt x="3553" y="1128"/>
                    <a:pt x="3440" y="915"/>
                    <a:pt x="3276" y="915"/>
                  </a:cubicBezTo>
                  <a:cubicBezTo>
                    <a:pt x="3246" y="915"/>
                    <a:pt x="3214" y="922"/>
                    <a:pt x="3181" y="938"/>
                  </a:cubicBezTo>
                  <a:cubicBezTo>
                    <a:pt x="2700" y="1168"/>
                    <a:pt x="2240" y="1440"/>
                    <a:pt x="1717" y="1566"/>
                  </a:cubicBezTo>
                  <a:cubicBezTo>
                    <a:pt x="1630" y="1588"/>
                    <a:pt x="1544" y="1598"/>
                    <a:pt x="1460" y="1598"/>
                  </a:cubicBezTo>
                  <a:cubicBezTo>
                    <a:pt x="741" y="1598"/>
                    <a:pt x="206" y="839"/>
                    <a:pt x="712" y="164"/>
                  </a:cubicBezTo>
                  <a:cubicBezTo>
                    <a:pt x="763" y="96"/>
                    <a:pt x="690" y="1"/>
                    <a:pt x="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48"/>
            <p:cNvSpPr/>
            <p:nvPr/>
          </p:nvSpPr>
          <p:spPr>
            <a:xfrm>
              <a:off x="3390350" y="1598900"/>
              <a:ext cx="117050" cy="70350"/>
            </a:xfrm>
            <a:custGeom>
              <a:avLst/>
              <a:gdLst/>
              <a:ahLst/>
              <a:cxnLst/>
              <a:rect l="l" t="t" r="r" b="b"/>
              <a:pathLst>
                <a:path w="4682" h="2814" extrusionOk="0">
                  <a:moveTo>
                    <a:pt x="3792" y="0"/>
                  </a:moveTo>
                  <a:cubicBezTo>
                    <a:pt x="3693" y="0"/>
                    <a:pt x="3598" y="73"/>
                    <a:pt x="3573" y="201"/>
                  </a:cubicBezTo>
                  <a:cubicBezTo>
                    <a:pt x="3552" y="493"/>
                    <a:pt x="3677" y="682"/>
                    <a:pt x="3656" y="975"/>
                  </a:cubicBezTo>
                  <a:cubicBezTo>
                    <a:pt x="3615" y="1393"/>
                    <a:pt x="3154" y="1770"/>
                    <a:pt x="2819" y="1979"/>
                  </a:cubicBezTo>
                  <a:cubicBezTo>
                    <a:pt x="2447" y="2218"/>
                    <a:pt x="2068" y="2330"/>
                    <a:pt x="1692" y="2330"/>
                  </a:cubicBezTo>
                  <a:cubicBezTo>
                    <a:pt x="1180" y="2330"/>
                    <a:pt x="675" y="2123"/>
                    <a:pt x="204" y="1749"/>
                  </a:cubicBezTo>
                  <a:cubicBezTo>
                    <a:pt x="183" y="1722"/>
                    <a:pt x="157" y="1710"/>
                    <a:pt x="132" y="1710"/>
                  </a:cubicBezTo>
                  <a:cubicBezTo>
                    <a:pt x="62" y="1710"/>
                    <a:pt x="1" y="1808"/>
                    <a:pt x="79" y="1916"/>
                  </a:cubicBezTo>
                  <a:cubicBezTo>
                    <a:pt x="597" y="2464"/>
                    <a:pt x="1265" y="2813"/>
                    <a:pt x="1973" y="2813"/>
                  </a:cubicBezTo>
                  <a:cubicBezTo>
                    <a:pt x="2292" y="2813"/>
                    <a:pt x="2620" y="2742"/>
                    <a:pt x="2945" y="2586"/>
                  </a:cubicBezTo>
                  <a:cubicBezTo>
                    <a:pt x="3928" y="2126"/>
                    <a:pt x="4682" y="1100"/>
                    <a:pt x="3970" y="96"/>
                  </a:cubicBezTo>
                  <a:cubicBezTo>
                    <a:pt x="3921" y="30"/>
                    <a:pt x="3856" y="0"/>
                    <a:pt x="37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48"/>
            <p:cNvSpPr/>
            <p:nvPr/>
          </p:nvSpPr>
          <p:spPr>
            <a:xfrm>
              <a:off x="3480350" y="1569450"/>
              <a:ext cx="92450" cy="60975"/>
            </a:xfrm>
            <a:custGeom>
              <a:avLst/>
              <a:gdLst/>
              <a:ahLst/>
              <a:cxnLst/>
              <a:rect l="l" t="t" r="r" b="b"/>
              <a:pathLst>
                <a:path w="3698" h="2439" extrusionOk="0">
                  <a:moveTo>
                    <a:pt x="2860" y="0"/>
                  </a:moveTo>
                  <a:cubicBezTo>
                    <a:pt x="2752" y="0"/>
                    <a:pt x="2648" y="109"/>
                    <a:pt x="2693" y="228"/>
                  </a:cubicBezTo>
                  <a:cubicBezTo>
                    <a:pt x="2965" y="835"/>
                    <a:pt x="2839" y="1943"/>
                    <a:pt x="1960" y="1964"/>
                  </a:cubicBezTo>
                  <a:cubicBezTo>
                    <a:pt x="1834" y="1969"/>
                    <a:pt x="1698" y="1975"/>
                    <a:pt x="1559" y="1975"/>
                  </a:cubicBezTo>
                  <a:cubicBezTo>
                    <a:pt x="1126" y="1975"/>
                    <a:pt x="661" y="1925"/>
                    <a:pt x="328" y="1671"/>
                  </a:cubicBezTo>
                  <a:cubicBezTo>
                    <a:pt x="297" y="1656"/>
                    <a:pt x="265" y="1649"/>
                    <a:pt x="235" y="1649"/>
                  </a:cubicBezTo>
                  <a:cubicBezTo>
                    <a:pt x="102" y="1649"/>
                    <a:pt x="0" y="1779"/>
                    <a:pt x="119" y="1881"/>
                  </a:cubicBezTo>
                  <a:cubicBezTo>
                    <a:pt x="453" y="2215"/>
                    <a:pt x="1131" y="2438"/>
                    <a:pt x="1724" y="2438"/>
                  </a:cubicBezTo>
                  <a:cubicBezTo>
                    <a:pt x="1985" y="2438"/>
                    <a:pt x="2229" y="2395"/>
                    <a:pt x="2421" y="2299"/>
                  </a:cubicBezTo>
                  <a:cubicBezTo>
                    <a:pt x="3216" y="1881"/>
                    <a:pt x="3697" y="793"/>
                    <a:pt x="2986" y="60"/>
                  </a:cubicBezTo>
                  <a:cubicBezTo>
                    <a:pt x="2950" y="18"/>
                    <a:pt x="2905" y="0"/>
                    <a:pt x="28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48"/>
            <p:cNvSpPr/>
            <p:nvPr/>
          </p:nvSpPr>
          <p:spPr>
            <a:xfrm>
              <a:off x="3512100" y="1520200"/>
              <a:ext cx="36225" cy="48825"/>
            </a:xfrm>
            <a:custGeom>
              <a:avLst/>
              <a:gdLst/>
              <a:ahLst/>
              <a:cxnLst/>
              <a:rect l="l" t="t" r="r" b="b"/>
              <a:pathLst>
                <a:path w="1449" h="1953" extrusionOk="0">
                  <a:moveTo>
                    <a:pt x="347" y="0"/>
                  </a:moveTo>
                  <a:cubicBezTo>
                    <a:pt x="271" y="0"/>
                    <a:pt x="190" y="14"/>
                    <a:pt x="105" y="43"/>
                  </a:cubicBezTo>
                  <a:cubicBezTo>
                    <a:pt x="0" y="64"/>
                    <a:pt x="21" y="210"/>
                    <a:pt x="146" y="210"/>
                  </a:cubicBezTo>
                  <a:cubicBezTo>
                    <a:pt x="157" y="209"/>
                    <a:pt x="166" y="209"/>
                    <a:pt x="176" y="209"/>
                  </a:cubicBezTo>
                  <a:cubicBezTo>
                    <a:pt x="550" y="209"/>
                    <a:pt x="669" y="595"/>
                    <a:pt x="649" y="921"/>
                  </a:cubicBezTo>
                  <a:cubicBezTo>
                    <a:pt x="628" y="1214"/>
                    <a:pt x="523" y="1424"/>
                    <a:pt x="356" y="1654"/>
                  </a:cubicBezTo>
                  <a:cubicBezTo>
                    <a:pt x="260" y="1768"/>
                    <a:pt x="391" y="1952"/>
                    <a:pt x="526" y="1952"/>
                  </a:cubicBezTo>
                  <a:cubicBezTo>
                    <a:pt x="539" y="1952"/>
                    <a:pt x="552" y="1950"/>
                    <a:pt x="565" y="1947"/>
                  </a:cubicBezTo>
                  <a:cubicBezTo>
                    <a:pt x="1449" y="1697"/>
                    <a:pt x="1203"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48"/>
            <p:cNvSpPr/>
            <p:nvPr/>
          </p:nvSpPr>
          <p:spPr>
            <a:xfrm>
              <a:off x="3523975" y="1548875"/>
              <a:ext cx="40975" cy="40050"/>
            </a:xfrm>
            <a:custGeom>
              <a:avLst/>
              <a:gdLst/>
              <a:ahLst/>
              <a:cxnLst/>
              <a:rect l="l" t="t" r="r" b="b"/>
              <a:pathLst>
                <a:path w="1639" h="1602" extrusionOk="0">
                  <a:moveTo>
                    <a:pt x="314" y="1"/>
                  </a:moveTo>
                  <a:cubicBezTo>
                    <a:pt x="96" y="1"/>
                    <a:pt x="0" y="263"/>
                    <a:pt x="215" y="360"/>
                  </a:cubicBezTo>
                  <a:cubicBezTo>
                    <a:pt x="467" y="465"/>
                    <a:pt x="697" y="570"/>
                    <a:pt x="843" y="737"/>
                  </a:cubicBezTo>
                  <a:cubicBezTo>
                    <a:pt x="1011" y="946"/>
                    <a:pt x="990" y="1239"/>
                    <a:pt x="1073" y="1448"/>
                  </a:cubicBezTo>
                  <a:cubicBezTo>
                    <a:pt x="1120" y="1541"/>
                    <a:pt x="1211" y="1602"/>
                    <a:pt x="1298" y="1602"/>
                  </a:cubicBezTo>
                  <a:cubicBezTo>
                    <a:pt x="1367" y="1602"/>
                    <a:pt x="1434" y="1563"/>
                    <a:pt x="1471" y="1469"/>
                  </a:cubicBezTo>
                  <a:cubicBezTo>
                    <a:pt x="1638" y="1114"/>
                    <a:pt x="1513" y="695"/>
                    <a:pt x="1241" y="423"/>
                  </a:cubicBezTo>
                  <a:cubicBezTo>
                    <a:pt x="1011" y="193"/>
                    <a:pt x="676" y="88"/>
                    <a:pt x="362" y="5"/>
                  </a:cubicBezTo>
                  <a:cubicBezTo>
                    <a:pt x="345" y="2"/>
                    <a:pt x="329" y="1"/>
                    <a:pt x="3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48"/>
            <p:cNvSpPr/>
            <p:nvPr/>
          </p:nvSpPr>
          <p:spPr>
            <a:xfrm>
              <a:off x="3427875" y="1359325"/>
              <a:ext cx="276100" cy="186025"/>
            </a:xfrm>
            <a:custGeom>
              <a:avLst/>
              <a:gdLst/>
              <a:ahLst/>
              <a:cxnLst/>
              <a:rect l="l" t="t" r="r" b="b"/>
              <a:pathLst>
                <a:path w="11044" h="7441" extrusionOk="0">
                  <a:moveTo>
                    <a:pt x="4739" y="0"/>
                  </a:moveTo>
                  <a:cubicBezTo>
                    <a:pt x="3999" y="0"/>
                    <a:pt x="3265" y="190"/>
                    <a:pt x="2553" y="682"/>
                  </a:cubicBezTo>
                  <a:cubicBezTo>
                    <a:pt x="1444" y="1456"/>
                    <a:pt x="314" y="3151"/>
                    <a:pt x="293" y="4511"/>
                  </a:cubicBezTo>
                  <a:cubicBezTo>
                    <a:pt x="293" y="5327"/>
                    <a:pt x="0" y="7147"/>
                    <a:pt x="1046" y="7440"/>
                  </a:cubicBezTo>
                  <a:cubicBezTo>
                    <a:pt x="1130" y="7440"/>
                    <a:pt x="1172" y="7335"/>
                    <a:pt x="1109" y="7315"/>
                  </a:cubicBezTo>
                  <a:cubicBezTo>
                    <a:pt x="356" y="6812"/>
                    <a:pt x="586" y="5222"/>
                    <a:pt x="607" y="4448"/>
                  </a:cubicBezTo>
                  <a:cubicBezTo>
                    <a:pt x="670" y="2879"/>
                    <a:pt x="2072" y="1351"/>
                    <a:pt x="3306" y="535"/>
                  </a:cubicBezTo>
                  <a:cubicBezTo>
                    <a:pt x="3762" y="233"/>
                    <a:pt x="4297" y="107"/>
                    <a:pt x="4862" y="107"/>
                  </a:cubicBezTo>
                  <a:cubicBezTo>
                    <a:pt x="6451" y="107"/>
                    <a:pt x="8282" y="1105"/>
                    <a:pt x="9269" y="2000"/>
                  </a:cubicBezTo>
                  <a:cubicBezTo>
                    <a:pt x="9981" y="2628"/>
                    <a:pt x="9897" y="3799"/>
                    <a:pt x="10692" y="4302"/>
                  </a:cubicBezTo>
                  <a:cubicBezTo>
                    <a:pt x="10721" y="4320"/>
                    <a:pt x="10752" y="4328"/>
                    <a:pt x="10782" y="4328"/>
                  </a:cubicBezTo>
                  <a:cubicBezTo>
                    <a:pt x="10922" y="4328"/>
                    <a:pt x="11043" y="4147"/>
                    <a:pt x="10922" y="4009"/>
                  </a:cubicBezTo>
                  <a:cubicBezTo>
                    <a:pt x="10357" y="3465"/>
                    <a:pt x="10190" y="2670"/>
                    <a:pt x="9709" y="2084"/>
                  </a:cubicBezTo>
                  <a:cubicBezTo>
                    <a:pt x="9249" y="1477"/>
                    <a:pt x="8495" y="1079"/>
                    <a:pt x="7805" y="786"/>
                  </a:cubicBezTo>
                  <a:cubicBezTo>
                    <a:pt x="6798" y="362"/>
                    <a:pt x="5762" y="0"/>
                    <a:pt x="47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48"/>
            <p:cNvSpPr/>
            <p:nvPr/>
          </p:nvSpPr>
          <p:spPr>
            <a:xfrm>
              <a:off x="3394400" y="1317700"/>
              <a:ext cx="143875" cy="237525"/>
            </a:xfrm>
            <a:custGeom>
              <a:avLst/>
              <a:gdLst/>
              <a:ahLst/>
              <a:cxnLst/>
              <a:rect l="l" t="t" r="r" b="b"/>
              <a:pathLst>
                <a:path w="5755" h="9501" extrusionOk="0">
                  <a:moveTo>
                    <a:pt x="5274" y="1"/>
                  </a:moveTo>
                  <a:cubicBezTo>
                    <a:pt x="3443" y="1"/>
                    <a:pt x="2135" y="1690"/>
                    <a:pt x="1214" y="3121"/>
                  </a:cubicBezTo>
                  <a:cubicBezTo>
                    <a:pt x="733" y="3874"/>
                    <a:pt x="314" y="4627"/>
                    <a:pt x="126" y="5527"/>
                  </a:cubicBezTo>
                  <a:cubicBezTo>
                    <a:pt x="21" y="6050"/>
                    <a:pt x="42" y="6573"/>
                    <a:pt x="21" y="7096"/>
                  </a:cubicBezTo>
                  <a:cubicBezTo>
                    <a:pt x="0" y="7871"/>
                    <a:pt x="377" y="8666"/>
                    <a:pt x="314" y="9419"/>
                  </a:cubicBezTo>
                  <a:cubicBezTo>
                    <a:pt x="314" y="9474"/>
                    <a:pt x="349" y="9500"/>
                    <a:pt x="385" y="9500"/>
                  </a:cubicBezTo>
                  <a:cubicBezTo>
                    <a:pt x="417" y="9500"/>
                    <a:pt x="451" y="9479"/>
                    <a:pt x="461" y="9440"/>
                  </a:cubicBezTo>
                  <a:cubicBezTo>
                    <a:pt x="691" y="8519"/>
                    <a:pt x="335" y="7661"/>
                    <a:pt x="356" y="6720"/>
                  </a:cubicBezTo>
                  <a:cubicBezTo>
                    <a:pt x="419" y="5674"/>
                    <a:pt x="649" y="4774"/>
                    <a:pt x="1172" y="3874"/>
                  </a:cubicBezTo>
                  <a:cubicBezTo>
                    <a:pt x="2197" y="2117"/>
                    <a:pt x="3453" y="338"/>
                    <a:pt x="5650" y="192"/>
                  </a:cubicBezTo>
                  <a:cubicBezTo>
                    <a:pt x="5754" y="192"/>
                    <a:pt x="5754" y="24"/>
                    <a:pt x="5650" y="24"/>
                  </a:cubicBezTo>
                  <a:cubicBezTo>
                    <a:pt x="5522" y="8"/>
                    <a:pt x="5397" y="1"/>
                    <a:pt x="52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48"/>
            <p:cNvSpPr/>
            <p:nvPr/>
          </p:nvSpPr>
          <p:spPr>
            <a:xfrm>
              <a:off x="3544525" y="1324050"/>
              <a:ext cx="177600" cy="120925"/>
            </a:xfrm>
            <a:custGeom>
              <a:avLst/>
              <a:gdLst/>
              <a:ahLst/>
              <a:cxnLst/>
              <a:rect l="l" t="t" r="r" b="b"/>
              <a:pathLst>
                <a:path w="7104" h="4837" extrusionOk="0">
                  <a:moveTo>
                    <a:pt x="63" y="0"/>
                  </a:moveTo>
                  <a:cubicBezTo>
                    <a:pt x="0" y="42"/>
                    <a:pt x="0" y="84"/>
                    <a:pt x="63" y="84"/>
                  </a:cubicBezTo>
                  <a:cubicBezTo>
                    <a:pt x="1465" y="147"/>
                    <a:pt x="2804" y="816"/>
                    <a:pt x="3976" y="1549"/>
                  </a:cubicBezTo>
                  <a:cubicBezTo>
                    <a:pt x="5315" y="2386"/>
                    <a:pt x="5838" y="3725"/>
                    <a:pt x="6863" y="4792"/>
                  </a:cubicBezTo>
                  <a:cubicBezTo>
                    <a:pt x="6889" y="4823"/>
                    <a:pt x="6917" y="4836"/>
                    <a:pt x="6945" y="4836"/>
                  </a:cubicBezTo>
                  <a:cubicBezTo>
                    <a:pt x="7029" y="4836"/>
                    <a:pt x="7104" y="4714"/>
                    <a:pt x="7072" y="4604"/>
                  </a:cubicBezTo>
                  <a:cubicBezTo>
                    <a:pt x="5712" y="1925"/>
                    <a:pt x="3139" y="42"/>
                    <a:pt x="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99" name="Google Shape;1999;p48"/>
          <p:cNvGrpSpPr/>
          <p:nvPr/>
        </p:nvGrpSpPr>
        <p:grpSpPr>
          <a:xfrm>
            <a:off x="8134963" y="4436775"/>
            <a:ext cx="342125" cy="362875"/>
            <a:chOff x="2638525" y="4006350"/>
            <a:chExt cx="342125" cy="362875"/>
          </a:xfrm>
        </p:grpSpPr>
        <p:sp>
          <p:nvSpPr>
            <p:cNvPr id="2000" name="Google Shape;2000;p48"/>
            <p:cNvSpPr/>
            <p:nvPr/>
          </p:nvSpPr>
          <p:spPr>
            <a:xfrm>
              <a:off x="2751525" y="4006350"/>
              <a:ext cx="107900" cy="153550"/>
            </a:xfrm>
            <a:custGeom>
              <a:avLst/>
              <a:gdLst/>
              <a:ahLst/>
              <a:cxnLst/>
              <a:rect l="l" t="t" r="r" b="b"/>
              <a:pathLst>
                <a:path w="4316" h="6142" extrusionOk="0">
                  <a:moveTo>
                    <a:pt x="804" y="1"/>
                  </a:moveTo>
                  <a:cubicBezTo>
                    <a:pt x="666" y="1"/>
                    <a:pt x="542" y="60"/>
                    <a:pt x="439" y="193"/>
                  </a:cubicBezTo>
                  <a:cubicBezTo>
                    <a:pt x="0" y="758"/>
                    <a:pt x="188" y="1867"/>
                    <a:pt x="230" y="2516"/>
                  </a:cubicBezTo>
                  <a:cubicBezTo>
                    <a:pt x="314" y="3625"/>
                    <a:pt x="314" y="4796"/>
                    <a:pt x="398" y="5905"/>
                  </a:cubicBezTo>
                  <a:cubicBezTo>
                    <a:pt x="398" y="6063"/>
                    <a:pt x="519" y="6142"/>
                    <a:pt x="634" y="6142"/>
                  </a:cubicBezTo>
                  <a:cubicBezTo>
                    <a:pt x="733" y="6142"/>
                    <a:pt x="827" y="6084"/>
                    <a:pt x="837" y="5968"/>
                  </a:cubicBezTo>
                  <a:cubicBezTo>
                    <a:pt x="942" y="4482"/>
                    <a:pt x="816" y="3039"/>
                    <a:pt x="753" y="1553"/>
                  </a:cubicBezTo>
                  <a:cubicBezTo>
                    <a:pt x="753" y="1410"/>
                    <a:pt x="692" y="688"/>
                    <a:pt x="935" y="688"/>
                  </a:cubicBezTo>
                  <a:cubicBezTo>
                    <a:pt x="976" y="688"/>
                    <a:pt x="1027" y="709"/>
                    <a:pt x="1088" y="758"/>
                  </a:cubicBezTo>
                  <a:cubicBezTo>
                    <a:pt x="1402" y="1030"/>
                    <a:pt x="1716" y="1574"/>
                    <a:pt x="1988" y="1888"/>
                  </a:cubicBezTo>
                  <a:cubicBezTo>
                    <a:pt x="2741" y="2808"/>
                    <a:pt x="2971" y="4085"/>
                    <a:pt x="3892" y="4859"/>
                  </a:cubicBezTo>
                  <a:cubicBezTo>
                    <a:pt x="3940" y="4902"/>
                    <a:pt x="3992" y="4920"/>
                    <a:pt x="4042" y="4920"/>
                  </a:cubicBezTo>
                  <a:cubicBezTo>
                    <a:pt x="4188" y="4920"/>
                    <a:pt x="4315" y="4764"/>
                    <a:pt x="4268" y="4608"/>
                  </a:cubicBezTo>
                  <a:cubicBezTo>
                    <a:pt x="4045" y="3956"/>
                    <a:pt x="1929" y="1"/>
                    <a:pt x="8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48"/>
            <p:cNvSpPr/>
            <p:nvPr/>
          </p:nvSpPr>
          <p:spPr>
            <a:xfrm>
              <a:off x="2638525" y="4152650"/>
              <a:ext cx="149700" cy="96650"/>
            </a:xfrm>
            <a:custGeom>
              <a:avLst/>
              <a:gdLst/>
              <a:ahLst/>
              <a:cxnLst/>
              <a:rect l="l" t="t" r="r" b="b"/>
              <a:pathLst>
                <a:path w="5988" h="3866" extrusionOk="0">
                  <a:moveTo>
                    <a:pt x="4733" y="0"/>
                  </a:moveTo>
                  <a:cubicBezTo>
                    <a:pt x="4699" y="0"/>
                    <a:pt x="4663" y="10"/>
                    <a:pt x="4625" y="32"/>
                  </a:cubicBezTo>
                  <a:cubicBezTo>
                    <a:pt x="3579" y="660"/>
                    <a:pt x="1" y="1183"/>
                    <a:pt x="147" y="2962"/>
                  </a:cubicBezTo>
                  <a:cubicBezTo>
                    <a:pt x="231" y="3757"/>
                    <a:pt x="1695" y="3757"/>
                    <a:pt x="2198" y="3757"/>
                  </a:cubicBezTo>
                  <a:cubicBezTo>
                    <a:pt x="2817" y="3757"/>
                    <a:pt x="3388" y="3714"/>
                    <a:pt x="3966" y="3714"/>
                  </a:cubicBezTo>
                  <a:cubicBezTo>
                    <a:pt x="4462" y="3714"/>
                    <a:pt x="4963" y="3745"/>
                    <a:pt x="5503" y="3861"/>
                  </a:cubicBezTo>
                  <a:cubicBezTo>
                    <a:pt x="5524" y="3864"/>
                    <a:pt x="5543" y="3866"/>
                    <a:pt x="5561" y="3866"/>
                  </a:cubicBezTo>
                  <a:cubicBezTo>
                    <a:pt x="5910" y="3866"/>
                    <a:pt x="5988" y="3331"/>
                    <a:pt x="5650" y="3192"/>
                  </a:cubicBezTo>
                  <a:cubicBezTo>
                    <a:pt x="5110" y="3017"/>
                    <a:pt x="4570" y="2943"/>
                    <a:pt x="4024" y="2943"/>
                  </a:cubicBezTo>
                  <a:cubicBezTo>
                    <a:pt x="3786" y="2943"/>
                    <a:pt x="3547" y="2957"/>
                    <a:pt x="3307" y="2982"/>
                  </a:cubicBezTo>
                  <a:cubicBezTo>
                    <a:pt x="3214" y="2998"/>
                    <a:pt x="2779" y="3031"/>
                    <a:pt x="2303" y="3031"/>
                  </a:cubicBezTo>
                  <a:cubicBezTo>
                    <a:pt x="1493" y="3031"/>
                    <a:pt x="562" y="2936"/>
                    <a:pt x="984" y="2501"/>
                  </a:cubicBezTo>
                  <a:cubicBezTo>
                    <a:pt x="1465" y="1999"/>
                    <a:pt x="2218" y="1727"/>
                    <a:pt x="2846" y="1476"/>
                  </a:cubicBezTo>
                  <a:cubicBezTo>
                    <a:pt x="3495" y="1183"/>
                    <a:pt x="4353" y="974"/>
                    <a:pt x="4876" y="451"/>
                  </a:cubicBezTo>
                  <a:cubicBezTo>
                    <a:pt x="5036" y="309"/>
                    <a:pt x="4924" y="0"/>
                    <a:pt x="4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48"/>
            <p:cNvSpPr/>
            <p:nvPr/>
          </p:nvSpPr>
          <p:spPr>
            <a:xfrm>
              <a:off x="2761450" y="4236700"/>
              <a:ext cx="91050" cy="132525"/>
            </a:xfrm>
            <a:custGeom>
              <a:avLst/>
              <a:gdLst/>
              <a:ahLst/>
              <a:cxnLst/>
              <a:rect l="l" t="t" r="r" b="b"/>
              <a:pathLst>
                <a:path w="3642" h="5301" extrusionOk="0">
                  <a:moveTo>
                    <a:pt x="179" y="1"/>
                  </a:moveTo>
                  <a:cubicBezTo>
                    <a:pt x="117" y="1"/>
                    <a:pt x="63" y="39"/>
                    <a:pt x="63" y="123"/>
                  </a:cubicBezTo>
                  <a:cubicBezTo>
                    <a:pt x="1" y="1148"/>
                    <a:pt x="126" y="2152"/>
                    <a:pt x="335" y="3178"/>
                  </a:cubicBezTo>
                  <a:cubicBezTo>
                    <a:pt x="461" y="3847"/>
                    <a:pt x="649" y="4705"/>
                    <a:pt x="1193" y="5144"/>
                  </a:cubicBezTo>
                  <a:cubicBezTo>
                    <a:pt x="1331" y="5255"/>
                    <a:pt x="1469" y="5301"/>
                    <a:pt x="1601" y="5301"/>
                  </a:cubicBezTo>
                  <a:cubicBezTo>
                    <a:pt x="1970" y="5301"/>
                    <a:pt x="2295" y="4939"/>
                    <a:pt x="2449" y="4600"/>
                  </a:cubicBezTo>
                  <a:cubicBezTo>
                    <a:pt x="2637" y="4224"/>
                    <a:pt x="2721" y="3784"/>
                    <a:pt x="2742" y="3366"/>
                  </a:cubicBezTo>
                  <a:cubicBezTo>
                    <a:pt x="2825" y="2508"/>
                    <a:pt x="3369" y="1713"/>
                    <a:pt x="3579" y="876"/>
                  </a:cubicBezTo>
                  <a:cubicBezTo>
                    <a:pt x="3642" y="611"/>
                    <a:pt x="3431" y="438"/>
                    <a:pt x="3222" y="438"/>
                  </a:cubicBezTo>
                  <a:cubicBezTo>
                    <a:pt x="3084" y="438"/>
                    <a:pt x="2946" y="513"/>
                    <a:pt x="2888" y="688"/>
                  </a:cubicBezTo>
                  <a:cubicBezTo>
                    <a:pt x="2658" y="1420"/>
                    <a:pt x="2114" y="2403"/>
                    <a:pt x="2114" y="3178"/>
                  </a:cubicBezTo>
                  <a:cubicBezTo>
                    <a:pt x="2114" y="3572"/>
                    <a:pt x="1933" y="4676"/>
                    <a:pt x="1582" y="4676"/>
                  </a:cubicBezTo>
                  <a:cubicBezTo>
                    <a:pt x="1486" y="4676"/>
                    <a:pt x="1377" y="4593"/>
                    <a:pt x="1256" y="4391"/>
                  </a:cubicBezTo>
                  <a:cubicBezTo>
                    <a:pt x="566" y="3282"/>
                    <a:pt x="440" y="1399"/>
                    <a:pt x="356" y="165"/>
                  </a:cubicBezTo>
                  <a:cubicBezTo>
                    <a:pt x="345" y="60"/>
                    <a:pt x="256" y="1"/>
                    <a:pt x="1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48"/>
            <p:cNvSpPr/>
            <p:nvPr/>
          </p:nvSpPr>
          <p:spPr>
            <a:xfrm>
              <a:off x="2835725" y="4095025"/>
              <a:ext cx="144925" cy="102475"/>
            </a:xfrm>
            <a:custGeom>
              <a:avLst/>
              <a:gdLst/>
              <a:ahLst/>
              <a:cxnLst/>
              <a:rect l="l" t="t" r="r" b="b"/>
              <a:pathLst>
                <a:path w="5797" h="4099" extrusionOk="0">
                  <a:moveTo>
                    <a:pt x="4327" y="1"/>
                  </a:moveTo>
                  <a:cubicBezTo>
                    <a:pt x="4079" y="1"/>
                    <a:pt x="3837" y="27"/>
                    <a:pt x="3641" y="57"/>
                  </a:cubicBezTo>
                  <a:cubicBezTo>
                    <a:pt x="3118" y="140"/>
                    <a:pt x="2637" y="433"/>
                    <a:pt x="2114" y="433"/>
                  </a:cubicBezTo>
                  <a:cubicBezTo>
                    <a:pt x="1465" y="454"/>
                    <a:pt x="838" y="475"/>
                    <a:pt x="210" y="538"/>
                  </a:cubicBezTo>
                  <a:cubicBezTo>
                    <a:pt x="1" y="580"/>
                    <a:pt x="64" y="935"/>
                    <a:pt x="273" y="935"/>
                  </a:cubicBezTo>
                  <a:cubicBezTo>
                    <a:pt x="1026" y="977"/>
                    <a:pt x="1758" y="998"/>
                    <a:pt x="2512" y="1019"/>
                  </a:cubicBezTo>
                  <a:cubicBezTo>
                    <a:pt x="2700" y="1019"/>
                    <a:pt x="3118" y="873"/>
                    <a:pt x="3223" y="852"/>
                  </a:cubicBezTo>
                  <a:cubicBezTo>
                    <a:pt x="3549" y="761"/>
                    <a:pt x="3858" y="710"/>
                    <a:pt x="4171" y="710"/>
                  </a:cubicBezTo>
                  <a:cubicBezTo>
                    <a:pt x="4361" y="710"/>
                    <a:pt x="4553" y="728"/>
                    <a:pt x="4750" y="768"/>
                  </a:cubicBezTo>
                  <a:cubicBezTo>
                    <a:pt x="5483" y="935"/>
                    <a:pt x="3955" y="2233"/>
                    <a:pt x="3788" y="2337"/>
                  </a:cubicBezTo>
                  <a:cubicBezTo>
                    <a:pt x="3369" y="2693"/>
                    <a:pt x="2972" y="3300"/>
                    <a:pt x="2407" y="3404"/>
                  </a:cubicBezTo>
                  <a:cubicBezTo>
                    <a:pt x="2007" y="3484"/>
                    <a:pt x="2085" y="4099"/>
                    <a:pt x="2476" y="4099"/>
                  </a:cubicBezTo>
                  <a:cubicBezTo>
                    <a:pt x="2494" y="4099"/>
                    <a:pt x="2513" y="4098"/>
                    <a:pt x="2533" y="4095"/>
                  </a:cubicBezTo>
                  <a:cubicBezTo>
                    <a:pt x="3244" y="3969"/>
                    <a:pt x="3767" y="3342"/>
                    <a:pt x="4290" y="2860"/>
                  </a:cubicBezTo>
                  <a:cubicBezTo>
                    <a:pt x="4897" y="2316"/>
                    <a:pt x="5797" y="1793"/>
                    <a:pt x="5692" y="873"/>
                  </a:cubicBezTo>
                  <a:cubicBezTo>
                    <a:pt x="5617" y="168"/>
                    <a:pt x="4952" y="1"/>
                    <a:pt x="43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48"/>
            <p:cNvSpPr/>
            <p:nvPr/>
          </p:nvSpPr>
          <p:spPr>
            <a:xfrm>
              <a:off x="2834675" y="4180075"/>
              <a:ext cx="136050" cy="127975"/>
            </a:xfrm>
            <a:custGeom>
              <a:avLst/>
              <a:gdLst/>
              <a:ahLst/>
              <a:cxnLst/>
              <a:rect l="l" t="t" r="r" b="b"/>
              <a:pathLst>
                <a:path w="5442" h="5119" extrusionOk="0">
                  <a:moveTo>
                    <a:pt x="2526" y="1"/>
                  </a:moveTo>
                  <a:cubicBezTo>
                    <a:pt x="2316" y="1"/>
                    <a:pt x="2101" y="247"/>
                    <a:pt x="2219" y="484"/>
                  </a:cubicBezTo>
                  <a:cubicBezTo>
                    <a:pt x="2533" y="1237"/>
                    <a:pt x="2909" y="2011"/>
                    <a:pt x="3495" y="2639"/>
                  </a:cubicBezTo>
                  <a:cubicBezTo>
                    <a:pt x="3638" y="2822"/>
                    <a:pt x="4634" y="4316"/>
                    <a:pt x="4106" y="4316"/>
                  </a:cubicBezTo>
                  <a:cubicBezTo>
                    <a:pt x="4092" y="4316"/>
                    <a:pt x="4076" y="4315"/>
                    <a:pt x="4060" y="4313"/>
                  </a:cubicBezTo>
                  <a:cubicBezTo>
                    <a:pt x="3516" y="4250"/>
                    <a:pt x="3119" y="3831"/>
                    <a:pt x="2637" y="3664"/>
                  </a:cubicBezTo>
                  <a:cubicBezTo>
                    <a:pt x="1842" y="3455"/>
                    <a:pt x="1173" y="2911"/>
                    <a:pt x="357" y="2785"/>
                  </a:cubicBezTo>
                  <a:cubicBezTo>
                    <a:pt x="147" y="2785"/>
                    <a:pt x="1" y="3099"/>
                    <a:pt x="210" y="3204"/>
                  </a:cubicBezTo>
                  <a:cubicBezTo>
                    <a:pt x="1173" y="3664"/>
                    <a:pt x="2135" y="4229"/>
                    <a:pt x="3077" y="4752"/>
                  </a:cubicBezTo>
                  <a:cubicBezTo>
                    <a:pt x="3420" y="4943"/>
                    <a:pt x="3810" y="5118"/>
                    <a:pt x="4185" y="5118"/>
                  </a:cubicBezTo>
                  <a:cubicBezTo>
                    <a:pt x="4427" y="5118"/>
                    <a:pt x="4663" y="5045"/>
                    <a:pt x="4876" y="4857"/>
                  </a:cubicBezTo>
                  <a:cubicBezTo>
                    <a:pt x="5441" y="4375"/>
                    <a:pt x="4960" y="3538"/>
                    <a:pt x="4667" y="3036"/>
                  </a:cubicBezTo>
                  <a:cubicBezTo>
                    <a:pt x="4458" y="2702"/>
                    <a:pt x="4248" y="2388"/>
                    <a:pt x="3997" y="2095"/>
                  </a:cubicBezTo>
                  <a:cubicBezTo>
                    <a:pt x="3474" y="1551"/>
                    <a:pt x="3160" y="797"/>
                    <a:pt x="2763" y="149"/>
                  </a:cubicBezTo>
                  <a:cubicBezTo>
                    <a:pt x="2701" y="44"/>
                    <a:pt x="2614" y="1"/>
                    <a:pt x="25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05" name="Google Shape;2005;p48"/>
          <p:cNvSpPr/>
          <p:nvPr/>
        </p:nvSpPr>
        <p:spPr>
          <a:xfrm>
            <a:off x="7925175" y="1126625"/>
            <a:ext cx="1368050" cy="181350"/>
          </a:xfrm>
          <a:custGeom>
            <a:avLst/>
            <a:gdLst/>
            <a:ahLst/>
            <a:cxnLst/>
            <a:rect l="l" t="t" r="r" b="b"/>
            <a:pathLst>
              <a:path w="54722" h="7254" extrusionOk="0">
                <a:moveTo>
                  <a:pt x="28692" y="1"/>
                </a:moveTo>
                <a:cubicBezTo>
                  <a:pt x="26759" y="1"/>
                  <a:pt x="25502" y="1313"/>
                  <a:pt x="24402" y="2860"/>
                </a:cubicBezTo>
                <a:cubicBezTo>
                  <a:pt x="23610" y="3965"/>
                  <a:pt x="22774" y="5085"/>
                  <a:pt x="21325" y="5160"/>
                </a:cubicBezTo>
                <a:cubicBezTo>
                  <a:pt x="21261" y="5163"/>
                  <a:pt x="21198" y="5165"/>
                  <a:pt x="21136" y="5165"/>
                </a:cubicBezTo>
                <a:cubicBezTo>
                  <a:pt x="19659" y="5165"/>
                  <a:pt x="18843" y="4156"/>
                  <a:pt x="18054" y="3024"/>
                </a:cubicBezTo>
                <a:cubicBezTo>
                  <a:pt x="17546" y="2292"/>
                  <a:pt x="16994" y="1530"/>
                  <a:pt x="16128" y="1202"/>
                </a:cubicBezTo>
                <a:cubicBezTo>
                  <a:pt x="15830" y="1091"/>
                  <a:pt x="15528" y="1040"/>
                  <a:pt x="15228" y="1040"/>
                </a:cubicBezTo>
                <a:cubicBezTo>
                  <a:pt x="14521" y="1040"/>
                  <a:pt x="13828" y="1320"/>
                  <a:pt x="13230" y="1739"/>
                </a:cubicBezTo>
                <a:cubicBezTo>
                  <a:pt x="11990" y="2606"/>
                  <a:pt x="11139" y="4189"/>
                  <a:pt x="9645" y="4712"/>
                </a:cubicBezTo>
                <a:cubicBezTo>
                  <a:pt x="9444" y="4783"/>
                  <a:pt x="9254" y="4814"/>
                  <a:pt x="9074" y="4814"/>
                </a:cubicBezTo>
                <a:cubicBezTo>
                  <a:pt x="7808" y="4814"/>
                  <a:pt x="6995" y="3265"/>
                  <a:pt x="5792" y="2860"/>
                </a:cubicBezTo>
                <a:cubicBezTo>
                  <a:pt x="5363" y="2712"/>
                  <a:pt x="4945" y="2644"/>
                  <a:pt x="4544" y="2644"/>
                </a:cubicBezTo>
                <a:cubicBezTo>
                  <a:pt x="2393" y="2644"/>
                  <a:pt x="708" y="4597"/>
                  <a:pt x="116" y="6623"/>
                </a:cubicBezTo>
                <a:cubicBezTo>
                  <a:pt x="0" y="7008"/>
                  <a:pt x="302" y="7254"/>
                  <a:pt x="604" y="7254"/>
                </a:cubicBezTo>
                <a:cubicBezTo>
                  <a:pt x="807" y="7254"/>
                  <a:pt x="1009" y="7144"/>
                  <a:pt x="1087" y="6892"/>
                </a:cubicBezTo>
                <a:cubicBezTo>
                  <a:pt x="1476" y="5578"/>
                  <a:pt x="2282" y="4279"/>
                  <a:pt x="3641" y="3830"/>
                </a:cubicBezTo>
                <a:cubicBezTo>
                  <a:pt x="3961" y="3727"/>
                  <a:pt x="4251" y="3681"/>
                  <a:pt x="4518" y="3681"/>
                </a:cubicBezTo>
                <a:cubicBezTo>
                  <a:pt x="5635" y="3681"/>
                  <a:pt x="6363" y="4482"/>
                  <a:pt x="7315" y="5205"/>
                </a:cubicBezTo>
                <a:cubicBezTo>
                  <a:pt x="7877" y="5632"/>
                  <a:pt x="8429" y="5808"/>
                  <a:pt x="8966" y="5808"/>
                </a:cubicBezTo>
                <a:cubicBezTo>
                  <a:pt x="10343" y="5808"/>
                  <a:pt x="11611" y="4649"/>
                  <a:pt x="12633" y="3606"/>
                </a:cubicBezTo>
                <a:cubicBezTo>
                  <a:pt x="13313" y="2904"/>
                  <a:pt x="14243" y="2041"/>
                  <a:pt x="15216" y="2041"/>
                </a:cubicBezTo>
                <a:cubicBezTo>
                  <a:pt x="15567" y="2041"/>
                  <a:pt x="15924" y="2153"/>
                  <a:pt x="16277" y="2426"/>
                </a:cubicBezTo>
                <a:cubicBezTo>
                  <a:pt x="17039" y="3024"/>
                  <a:pt x="17442" y="3995"/>
                  <a:pt x="18054" y="4727"/>
                </a:cubicBezTo>
                <a:cubicBezTo>
                  <a:pt x="18850" y="5645"/>
                  <a:pt x="20017" y="6161"/>
                  <a:pt x="21191" y="6161"/>
                </a:cubicBezTo>
                <a:cubicBezTo>
                  <a:pt x="21869" y="6161"/>
                  <a:pt x="22550" y="5989"/>
                  <a:pt x="23162" y="5623"/>
                </a:cubicBezTo>
                <a:cubicBezTo>
                  <a:pt x="25059" y="4503"/>
                  <a:pt x="25582" y="1754"/>
                  <a:pt x="27777" y="1112"/>
                </a:cubicBezTo>
                <a:cubicBezTo>
                  <a:pt x="28079" y="1030"/>
                  <a:pt x="28392" y="989"/>
                  <a:pt x="28706" y="989"/>
                </a:cubicBezTo>
                <a:cubicBezTo>
                  <a:pt x="29418" y="989"/>
                  <a:pt x="30134" y="1196"/>
                  <a:pt x="30735" y="1590"/>
                </a:cubicBezTo>
                <a:cubicBezTo>
                  <a:pt x="31706" y="2217"/>
                  <a:pt x="31885" y="3263"/>
                  <a:pt x="32497" y="4159"/>
                </a:cubicBezTo>
                <a:cubicBezTo>
                  <a:pt x="33114" y="5076"/>
                  <a:pt x="34405" y="5529"/>
                  <a:pt x="35647" y="5529"/>
                </a:cubicBezTo>
                <a:cubicBezTo>
                  <a:pt x="36449" y="5529"/>
                  <a:pt x="37231" y="5340"/>
                  <a:pt x="37799" y="4966"/>
                </a:cubicBezTo>
                <a:cubicBezTo>
                  <a:pt x="38427" y="4577"/>
                  <a:pt x="38875" y="3935"/>
                  <a:pt x="39263" y="3323"/>
                </a:cubicBezTo>
                <a:cubicBezTo>
                  <a:pt x="39711" y="2636"/>
                  <a:pt x="40144" y="1620"/>
                  <a:pt x="40921" y="1247"/>
                </a:cubicBezTo>
                <a:cubicBezTo>
                  <a:pt x="41121" y="1156"/>
                  <a:pt x="41312" y="1115"/>
                  <a:pt x="41494" y="1115"/>
                </a:cubicBezTo>
                <a:cubicBezTo>
                  <a:pt x="42657" y="1115"/>
                  <a:pt x="43463" y="2772"/>
                  <a:pt x="44057" y="3547"/>
                </a:cubicBezTo>
                <a:cubicBezTo>
                  <a:pt x="44730" y="4428"/>
                  <a:pt x="45641" y="5040"/>
                  <a:pt x="46791" y="5115"/>
                </a:cubicBezTo>
                <a:cubicBezTo>
                  <a:pt x="46861" y="5119"/>
                  <a:pt x="46930" y="5121"/>
                  <a:pt x="46999" y="5121"/>
                </a:cubicBezTo>
                <a:cubicBezTo>
                  <a:pt x="48114" y="5121"/>
                  <a:pt x="49036" y="4560"/>
                  <a:pt x="49853" y="3801"/>
                </a:cubicBezTo>
                <a:cubicBezTo>
                  <a:pt x="50375" y="3323"/>
                  <a:pt x="50823" y="2755"/>
                  <a:pt x="51436" y="2382"/>
                </a:cubicBezTo>
                <a:cubicBezTo>
                  <a:pt x="51772" y="2175"/>
                  <a:pt x="52212" y="2029"/>
                  <a:pt x="52616" y="2029"/>
                </a:cubicBezTo>
                <a:cubicBezTo>
                  <a:pt x="53145" y="2029"/>
                  <a:pt x="53613" y="2278"/>
                  <a:pt x="53706" y="2964"/>
                </a:cubicBezTo>
                <a:cubicBezTo>
                  <a:pt x="53736" y="3236"/>
                  <a:pt x="53912" y="3351"/>
                  <a:pt x="54107" y="3351"/>
                </a:cubicBezTo>
                <a:cubicBezTo>
                  <a:pt x="54394" y="3351"/>
                  <a:pt x="54721" y="3099"/>
                  <a:pt x="54677" y="2725"/>
                </a:cubicBezTo>
                <a:cubicBezTo>
                  <a:pt x="54557" y="1844"/>
                  <a:pt x="53855" y="1232"/>
                  <a:pt x="53004" y="1067"/>
                </a:cubicBezTo>
                <a:cubicBezTo>
                  <a:pt x="52854" y="1037"/>
                  <a:pt x="52706" y="1023"/>
                  <a:pt x="52560" y="1023"/>
                </a:cubicBezTo>
                <a:cubicBezTo>
                  <a:pt x="51613" y="1023"/>
                  <a:pt x="50749" y="1609"/>
                  <a:pt x="50077" y="2217"/>
                </a:cubicBezTo>
                <a:cubicBezTo>
                  <a:pt x="49135" y="3056"/>
                  <a:pt x="48271" y="4140"/>
                  <a:pt x="46993" y="4140"/>
                </a:cubicBezTo>
                <a:cubicBezTo>
                  <a:pt x="46792" y="4140"/>
                  <a:pt x="46581" y="4113"/>
                  <a:pt x="46358" y="4054"/>
                </a:cubicBezTo>
                <a:cubicBezTo>
                  <a:pt x="44849" y="3636"/>
                  <a:pt x="44401" y="1919"/>
                  <a:pt x="43326" y="978"/>
                </a:cubicBezTo>
                <a:cubicBezTo>
                  <a:pt x="42739" y="441"/>
                  <a:pt x="42120" y="197"/>
                  <a:pt x="41519" y="197"/>
                </a:cubicBezTo>
                <a:cubicBezTo>
                  <a:pt x="40666" y="197"/>
                  <a:pt x="39849" y="689"/>
                  <a:pt x="39218" y="1530"/>
                </a:cubicBezTo>
                <a:cubicBezTo>
                  <a:pt x="38681" y="2262"/>
                  <a:pt x="38322" y="3143"/>
                  <a:pt x="37680" y="3786"/>
                </a:cubicBezTo>
                <a:cubicBezTo>
                  <a:pt x="37205" y="4260"/>
                  <a:pt x="36355" y="4518"/>
                  <a:pt x="35514" y="4518"/>
                </a:cubicBezTo>
                <a:cubicBezTo>
                  <a:pt x="34660" y="4518"/>
                  <a:pt x="33815" y="4253"/>
                  <a:pt x="33378" y="3681"/>
                </a:cubicBezTo>
                <a:cubicBezTo>
                  <a:pt x="32751" y="2845"/>
                  <a:pt x="32572" y="1829"/>
                  <a:pt x="31735" y="1097"/>
                </a:cubicBezTo>
                <a:cubicBezTo>
                  <a:pt x="31004" y="470"/>
                  <a:pt x="30078" y="111"/>
                  <a:pt x="29122" y="22"/>
                </a:cubicBezTo>
                <a:cubicBezTo>
                  <a:pt x="28975" y="8"/>
                  <a:pt x="28832" y="1"/>
                  <a:pt x="286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48"/>
          <p:cNvSpPr/>
          <p:nvPr/>
        </p:nvSpPr>
        <p:spPr>
          <a:xfrm>
            <a:off x="6242037" y="1728217"/>
            <a:ext cx="1541654" cy="1463175"/>
          </a:xfrm>
          <a:custGeom>
            <a:avLst/>
            <a:gdLst/>
            <a:ahLst/>
            <a:cxnLst/>
            <a:rect l="l" t="t" r="r" b="b"/>
            <a:pathLst>
              <a:path w="49920" h="33444" extrusionOk="0">
                <a:moveTo>
                  <a:pt x="38504" y="2709"/>
                </a:moveTo>
                <a:lnTo>
                  <a:pt x="38504" y="2709"/>
                </a:lnTo>
                <a:cubicBezTo>
                  <a:pt x="43323" y="4176"/>
                  <a:pt x="47913" y="7185"/>
                  <a:pt x="48283" y="12363"/>
                </a:cubicBezTo>
                <a:cubicBezTo>
                  <a:pt x="48360" y="13431"/>
                  <a:pt x="48217" y="14488"/>
                  <a:pt x="47915" y="15511"/>
                </a:cubicBezTo>
                <a:lnTo>
                  <a:pt x="47915" y="15511"/>
                </a:lnTo>
                <a:cubicBezTo>
                  <a:pt x="47904" y="15418"/>
                  <a:pt x="47893" y="15326"/>
                  <a:pt x="47881" y="15233"/>
                </a:cubicBezTo>
                <a:lnTo>
                  <a:pt x="47881" y="15233"/>
                </a:lnTo>
                <a:cubicBezTo>
                  <a:pt x="47850" y="11186"/>
                  <a:pt x="45711" y="7777"/>
                  <a:pt x="42579" y="5218"/>
                </a:cubicBezTo>
                <a:cubicBezTo>
                  <a:pt x="41285" y="4174"/>
                  <a:pt x="39920" y="3345"/>
                  <a:pt x="38504" y="2709"/>
                </a:cubicBezTo>
                <a:close/>
                <a:moveTo>
                  <a:pt x="45312" y="22720"/>
                </a:moveTo>
                <a:cubicBezTo>
                  <a:pt x="42983" y="26711"/>
                  <a:pt x="38190" y="29134"/>
                  <a:pt x="33637" y="30417"/>
                </a:cubicBezTo>
                <a:lnTo>
                  <a:pt x="33637" y="30417"/>
                </a:lnTo>
                <a:cubicBezTo>
                  <a:pt x="36390" y="29327"/>
                  <a:pt x="39050" y="28017"/>
                  <a:pt x="41484" y="26306"/>
                </a:cubicBezTo>
                <a:cubicBezTo>
                  <a:pt x="42934" y="25306"/>
                  <a:pt x="44254" y="24100"/>
                  <a:pt x="45312" y="22720"/>
                </a:cubicBezTo>
                <a:close/>
                <a:moveTo>
                  <a:pt x="23918" y="1345"/>
                </a:moveTo>
                <a:cubicBezTo>
                  <a:pt x="21697" y="1973"/>
                  <a:pt x="19603" y="2924"/>
                  <a:pt x="17748" y="4206"/>
                </a:cubicBezTo>
                <a:lnTo>
                  <a:pt x="17748" y="4206"/>
                </a:lnTo>
                <a:cubicBezTo>
                  <a:pt x="12112" y="7042"/>
                  <a:pt x="7040" y="11876"/>
                  <a:pt x="6281" y="18355"/>
                </a:cubicBezTo>
                <a:cubicBezTo>
                  <a:pt x="5688" y="23450"/>
                  <a:pt x="8236" y="28139"/>
                  <a:pt x="12199" y="30825"/>
                </a:cubicBezTo>
                <a:lnTo>
                  <a:pt x="12199" y="30825"/>
                </a:lnTo>
                <a:cubicBezTo>
                  <a:pt x="10702" y="30246"/>
                  <a:pt x="9272" y="29520"/>
                  <a:pt x="7951" y="28668"/>
                </a:cubicBezTo>
                <a:cubicBezTo>
                  <a:pt x="4552" y="26421"/>
                  <a:pt x="2075" y="22964"/>
                  <a:pt x="2075" y="18873"/>
                </a:cubicBezTo>
                <a:cubicBezTo>
                  <a:pt x="2075" y="14264"/>
                  <a:pt x="5474" y="10058"/>
                  <a:pt x="8816" y="7292"/>
                </a:cubicBezTo>
                <a:cubicBezTo>
                  <a:pt x="12958" y="3828"/>
                  <a:pt x="18405" y="1840"/>
                  <a:pt x="23918" y="1345"/>
                </a:cubicBezTo>
                <a:close/>
                <a:moveTo>
                  <a:pt x="29872" y="2229"/>
                </a:moveTo>
                <a:cubicBezTo>
                  <a:pt x="33007" y="2229"/>
                  <a:pt x="36104" y="2908"/>
                  <a:pt x="38954" y="4399"/>
                </a:cubicBezTo>
                <a:lnTo>
                  <a:pt x="38954" y="4399"/>
                </a:lnTo>
                <a:cubicBezTo>
                  <a:pt x="42895" y="6868"/>
                  <a:pt x="46002" y="10732"/>
                  <a:pt x="46658" y="15253"/>
                </a:cubicBezTo>
                <a:lnTo>
                  <a:pt x="46658" y="15253"/>
                </a:lnTo>
                <a:cubicBezTo>
                  <a:pt x="46691" y="16694"/>
                  <a:pt x="46431" y="18162"/>
                  <a:pt x="45853" y="19598"/>
                </a:cubicBezTo>
                <a:lnTo>
                  <a:pt x="45853" y="19598"/>
                </a:lnTo>
                <a:cubicBezTo>
                  <a:pt x="45031" y="20763"/>
                  <a:pt x="44086" y="21823"/>
                  <a:pt x="43155" y="22734"/>
                </a:cubicBezTo>
                <a:cubicBezTo>
                  <a:pt x="40274" y="25614"/>
                  <a:pt x="36644" y="27804"/>
                  <a:pt x="32899" y="29475"/>
                </a:cubicBezTo>
                <a:cubicBezTo>
                  <a:pt x="31034" y="30312"/>
                  <a:pt x="28938" y="31051"/>
                  <a:pt x="26761" y="31562"/>
                </a:cubicBezTo>
                <a:lnTo>
                  <a:pt x="26761" y="31562"/>
                </a:lnTo>
                <a:cubicBezTo>
                  <a:pt x="26307" y="31584"/>
                  <a:pt x="25849" y="31595"/>
                  <a:pt x="25388" y="31595"/>
                </a:cubicBezTo>
                <a:cubicBezTo>
                  <a:pt x="18710" y="31595"/>
                  <a:pt x="11599" y="29226"/>
                  <a:pt x="10026" y="22100"/>
                </a:cubicBezTo>
                <a:cubicBezTo>
                  <a:pt x="9463" y="19398"/>
                  <a:pt x="9877" y="16655"/>
                  <a:pt x="10978" y="14207"/>
                </a:cubicBezTo>
                <a:lnTo>
                  <a:pt x="10978" y="14207"/>
                </a:lnTo>
                <a:cubicBezTo>
                  <a:pt x="11088" y="14323"/>
                  <a:pt x="11259" y="14389"/>
                  <a:pt x="11422" y="14389"/>
                </a:cubicBezTo>
                <a:cubicBezTo>
                  <a:pt x="11629" y="14389"/>
                  <a:pt x="11824" y="14282"/>
                  <a:pt x="11869" y="14034"/>
                </a:cubicBezTo>
                <a:cubicBezTo>
                  <a:pt x="12222" y="12802"/>
                  <a:pt x="12687" y="11670"/>
                  <a:pt x="13247" y="10633"/>
                </a:cubicBezTo>
                <a:lnTo>
                  <a:pt x="13247" y="10633"/>
                </a:lnTo>
                <a:cubicBezTo>
                  <a:pt x="15757" y="7690"/>
                  <a:pt x="19373" y="5721"/>
                  <a:pt x="23233" y="5721"/>
                </a:cubicBezTo>
                <a:cubicBezTo>
                  <a:pt x="23801" y="5721"/>
                  <a:pt x="24373" y="5764"/>
                  <a:pt x="24948" y="5852"/>
                </a:cubicBezTo>
                <a:cubicBezTo>
                  <a:pt x="25812" y="5852"/>
                  <a:pt x="26101" y="4757"/>
                  <a:pt x="25352" y="4700"/>
                </a:cubicBezTo>
                <a:cubicBezTo>
                  <a:pt x="24681" y="4598"/>
                  <a:pt x="24021" y="4549"/>
                  <a:pt x="23375" y="4549"/>
                </a:cubicBezTo>
                <a:cubicBezTo>
                  <a:pt x="20730" y="4549"/>
                  <a:pt x="18308" y="5367"/>
                  <a:pt x="16239" y="6723"/>
                </a:cubicBezTo>
                <a:lnTo>
                  <a:pt x="16239" y="6723"/>
                </a:lnTo>
                <a:cubicBezTo>
                  <a:pt x="16686" y="6298"/>
                  <a:pt x="17155" y="5901"/>
                  <a:pt x="17645" y="5532"/>
                </a:cubicBezTo>
                <a:lnTo>
                  <a:pt x="17645" y="5532"/>
                </a:lnTo>
                <a:cubicBezTo>
                  <a:pt x="21454" y="3435"/>
                  <a:pt x="25696" y="2229"/>
                  <a:pt x="29872" y="2229"/>
                </a:cubicBezTo>
                <a:close/>
                <a:moveTo>
                  <a:pt x="13484" y="8363"/>
                </a:moveTo>
                <a:cubicBezTo>
                  <a:pt x="12903" y="9169"/>
                  <a:pt x="12386" y="10039"/>
                  <a:pt x="11941" y="10971"/>
                </a:cubicBezTo>
                <a:lnTo>
                  <a:pt x="11941" y="10971"/>
                </a:lnTo>
                <a:cubicBezTo>
                  <a:pt x="7427" y="17528"/>
                  <a:pt x="7586" y="27257"/>
                  <a:pt x="16594" y="30973"/>
                </a:cubicBezTo>
                <a:cubicBezTo>
                  <a:pt x="18064" y="31582"/>
                  <a:pt x="19746" y="32018"/>
                  <a:pt x="21550" y="32279"/>
                </a:cubicBezTo>
                <a:lnTo>
                  <a:pt x="21550" y="32279"/>
                </a:lnTo>
                <a:cubicBezTo>
                  <a:pt x="21326" y="32286"/>
                  <a:pt x="21102" y="32289"/>
                  <a:pt x="20879" y="32289"/>
                </a:cubicBezTo>
                <a:cubicBezTo>
                  <a:pt x="16407" y="32289"/>
                  <a:pt x="12169" y="30857"/>
                  <a:pt x="9449" y="26882"/>
                </a:cubicBezTo>
                <a:cubicBezTo>
                  <a:pt x="4818" y="20032"/>
                  <a:pt x="8023" y="12979"/>
                  <a:pt x="13484" y="8363"/>
                </a:cubicBezTo>
                <a:close/>
                <a:moveTo>
                  <a:pt x="27088" y="0"/>
                </a:moveTo>
                <a:cubicBezTo>
                  <a:pt x="22183" y="0"/>
                  <a:pt x="17215" y="1275"/>
                  <a:pt x="12906" y="3375"/>
                </a:cubicBezTo>
                <a:cubicBezTo>
                  <a:pt x="6511" y="6543"/>
                  <a:pt x="0" y="13400"/>
                  <a:pt x="1326" y="21005"/>
                </a:cubicBezTo>
                <a:cubicBezTo>
                  <a:pt x="2536" y="28438"/>
                  <a:pt x="11120" y="32240"/>
                  <a:pt x="17631" y="33220"/>
                </a:cubicBezTo>
                <a:cubicBezTo>
                  <a:pt x="18695" y="33372"/>
                  <a:pt x="19748" y="33444"/>
                  <a:pt x="20790" y="33444"/>
                </a:cubicBezTo>
                <a:cubicBezTo>
                  <a:pt x="23048" y="33444"/>
                  <a:pt x="25260" y="33107"/>
                  <a:pt x="27446" y="32519"/>
                </a:cubicBezTo>
                <a:lnTo>
                  <a:pt x="27446" y="32519"/>
                </a:lnTo>
                <a:cubicBezTo>
                  <a:pt x="36915" y="32006"/>
                  <a:pt x="47088" y="27330"/>
                  <a:pt x="47938" y="18165"/>
                </a:cubicBezTo>
                <a:lnTo>
                  <a:pt x="47938" y="18165"/>
                </a:lnTo>
                <a:cubicBezTo>
                  <a:pt x="49345" y="15463"/>
                  <a:pt x="49920" y="12478"/>
                  <a:pt x="48859" y="9482"/>
                </a:cubicBezTo>
                <a:cubicBezTo>
                  <a:pt x="46727" y="3720"/>
                  <a:pt x="39698" y="1358"/>
                  <a:pt x="34224" y="667"/>
                </a:cubicBezTo>
                <a:cubicBezTo>
                  <a:pt x="33508" y="570"/>
                  <a:pt x="32789" y="503"/>
                  <a:pt x="32069" y="466"/>
                </a:cubicBezTo>
                <a:lnTo>
                  <a:pt x="32069" y="466"/>
                </a:lnTo>
                <a:cubicBezTo>
                  <a:pt x="30435" y="149"/>
                  <a:pt x="28765" y="0"/>
                  <a:pt x="270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48"/>
          <p:cNvSpPr txBox="1">
            <a:spLocks noGrp="1"/>
          </p:cNvSpPr>
          <p:nvPr>
            <p:ph type="ctrTitle" idx="2"/>
          </p:nvPr>
        </p:nvSpPr>
        <p:spPr>
          <a:xfrm flipH="1">
            <a:off x="1066475" y="3413900"/>
            <a:ext cx="1930800" cy="577800"/>
          </a:xfrm>
          <a:prstGeom prst="rect">
            <a:avLst/>
          </a:prstGeom>
        </p:spPr>
        <p:txBody>
          <a:bodyPr spcFirstLastPara="1" wrap="square" lIns="91425" tIns="91425" rIns="91425" bIns="91425" anchor="b" anchorCtr="0">
            <a:normAutofit fontScale="90000"/>
          </a:bodyPr>
          <a:lstStyle/>
          <a:p>
            <a:pPr marL="0" lvl="0" indent="0" algn="ctr" rtl="0">
              <a:spcBef>
                <a:spcPts val="0"/>
              </a:spcBef>
              <a:spcAft>
                <a:spcPts val="0"/>
              </a:spcAft>
              <a:buNone/>
            </a:pPr>
            <a:r>
              <a:rPr lang="en-US" dirty="0"/>
              <a:t>to be or not to go</a:t>
            </a:r>
            <a:endParaRPr dirty="0"/>
          </a:p>
        </p:txBody>
      </p:sp>
      <p:sp>
        <p:nvSpPr>
          <p:cNvPr id="2009" name="Google Shape;2009;p48"/>
          <p:cNvSpPr txBox="1">
            <a:spLocks noGrp="1"/>
          </p:cNvSpPr>
          <p:nvPr>
            <p:ph type="ctrTitle" idx="3"/>
          </p:nvPr>
        </p:nvSpPr>
        <p:spPr>
          <a:xfrm flipH="1">
            <a:off x="3646520" y="3307972"/>
            <a:ext cx="1930800" cy="577800"/>
          </a:xfrm>
          <a:prstGeom prst="rect">
            <a:avLst/>
          </a:prstGeom>
        </p:spPr>
        <p:txBody>
          <a:bodyPr spcFirstLastPara="1" wrap="square" lIns="91425" tIns="91425" rIns="91425" bIns="91425" anchor="b" anchorCtr="0">
            <a:normAutofit fontScale="90000"/>
          </a:bodyPr>
          <a:lstStyle/>
          <a:p>
            <a:pPr marL="0" lvl="0" indent="0" algn="ctr" rtl="0">
              <a:spcBef>
                <a:spcPts val="0"/>
              </a:spcBef>
              <a:spcAft>
                <a:spcPts val="0"/>
              </a:spcAft>
              <a:buNone/>
            </a:pPr>
            <a:r>
              <a:rPr lang="en-US" dirty="0"/>
              <a:t>to be or not to pi</a:t>
            </a:r>
            <a:endParaRPr dirty="0"/>
          </a:p>
        </p:txBody>
      </p:sp>
      <p:sp>
        <p:nvSpPr>
          <p:cNvPr id="2011" name="Google Shape;2011;p48"/>
          <p:cNvSpPr txBox="1">
            <a:spLocks noGrp="1"/>
          </p:cNvSpPr>
          <p:nvPr>
            <p:ph type="ctrTitle" idx="5"/>
          </p:nvPr>
        </p:nvSpPr>
        <p:spPr>
          <a:xfrm flipH="1">
            <a:off x="6098691" y="3251614"/>
            <a:ext cx="1926300" cy="577800"/>
          </a:xfrm>
          <a:prstGeom prst="rect">
            <a:avLst/>
          </a:prstGeom>
        </p:spPr>
        <p:txBody>
          <a:bodyPr spcFirstLastPara="1" wrap="square" lIns="91425" tIns="91425" rIns="91425" bIns="91425" anchor="b" anchorCtr="0">
            <a:normAutofit fontScale="90000"/>
          </a:bodyPr>
          <a:lstStyle/>
          <a:p>
            <a:pPr marL="0" lvl="0" indent="0" algn="ctr" rtl="0">
              <a:spcBef>
                <a:spcPts val="0"/>
              </a:spcBef>
              <a:spcAft>
                <a:spcPts val="0"/>
              </a:spcAft>
              <a:buNone/>
            </a:pPr>
            <a:r>
              <a:rPr lang="en-US" dirty="0" err="1"/>
              <a:t>xxxxxxxxxxxxxxxxbe</a:t>
            </a:r>
            <a:endParaRPr dirty="0"/>
          </a:p>
        </p:txBody>
      </p:sp>
      <p:sp>
        <p:nvSpPr>
          <p:cNvPr id="2013" name="Google Shape;2013;p48"/>
          <p:cNvSpPr txBox="1">
            <a:spLocks noGrp="1"/>
          </p:cNvSpPr>
          <p:nvPr>
            <p:ph type="title" idx="7"/>
          </p:nvPr>
        </p:nvSpPr>
        <p:spPr>
          <a:xfrm>
            <a:off x="1500474" y="2163625"/>
            <a:ext cx="1233553" cy="5778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en" dirty="0"/>
              <a:t>47.1%</a:t>
            </a:r>
            <a:endParaRPr dirty="0"/>
          </a:p>
        </p:txBody>
      </p:sp>
      <p:sp>
        <p:nvSpPr>
          <p:cNvPr id="2014" name="Google Shape;2014;p48"/>
          <p:cNvSpPr txBox="1">
            <a:spLocks noGrp="1"/>
          </p:cNvSpPr>
          <p:nvPr>
            <p:ph type="title" idx="8"/>
          </p:nvPr>
        </p:nvSpPr>
        <p:spPr>
          <a:xfrm>
            <a:off x="4041674" y="2163625"/>
            <a:ext cx="1333213" cy="5778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en" dirty="0"/>
              <a:t>47.1%</a:t>
            </a:r>
            <a:endParaRPr dirty="0"/>
          </a:p>
        </p:txBody>
      </p:sp>
      <p:sp>
        <p:nvSpPr>
          <p:cNvPr id="2015" name="Google Shape;2015;p48"/>
          <p:cNvSpPr txBox="1">
            <a:spLocks noGrp="1"/>
          </p:cNvSpPr>
          <p:nvPr>
            <p:ph type="title" idx="9"/>
          </p:nvPr>
        </p:nvSpPr>
        <p:spPr>
          <a:xfrm>
            <a:off x="6499937" y="2163625"/>
            <a:ext cx="1047000" cy="5778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en" dirty="0"/>
              <a:t>5,9%</a:t>
            </a:r>
            <a:endParaRPr dirty="0"/>
          </a:p>
        </p:txBody>
      </p:sp>
    </p:spTree>
    <p:extLst>
      <p:ext uri="{BB962C8B-B14F-4D97-AF65-F5344CB8AC3E}">
        <p14:creationId xmlns:p14="http://schemas.microsoft.com/office/powerpoint/2010/main" val="8956201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517"/>
        <p:cNvGrpSpPr/>
        <p:nvPr/>
      </p:nvGrpSpPr>
      <p:grpSpPr>
        <a:xfrm>
          <a:off x="0" y="0"/>
          <a:ext cx="0" cy="0"/>
          <a:chOff x="0" y="0"/>
          <a:chExt cx="0" cy="0"/>
        </a:xfrm>
      </p:grpSpPr>
      <p:sp>
        <p:nvSpPr>
          <p:cNvPr id="2519" name="Google Shape;2519;p60"/>
          <p:cNvSpPr txBox="1">
            <a:spLocks noGrp="1"/>
          </p:cNvSpPr>
          <p:nvPr>
            <p:ph type="title"/>
          </p:nvPr>
        </p:nvSpPr>
        <p:spPr>
          <a:xfrm>
            <a:off x="623400" y="445025"/>
            <a:ext cx="780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This is a graph</a:t>
            </a:r>
            <a:endParaRPr dirty="0"/>
          </a:p>
        </p:txBody>
      </p:sp>
      <p:sp>
        <p:nvSpPr>
          <p:cNvPr id="2521" name="Google Shape;2521;p60"/>
          <p:cNvSpPr txBox="1">
            <a:spLocks noGrp="1"/>
          </p:cNvSpPr>
          <p:nvPr>
            <p:ph type="title" idx="4294967295"/>
          </p:nvPr>
        </p:nvSpPr>
        <p:spPr>
          <a:xfrm>
            <a:off x="796200" y="1375275"/>
            <a:ext cx="2137800" cy="478800"/>
          </a:xfrm>
          <a:prstGeom prst="rect">
            <a:avLst/>
          </a:prstGeom>
        </p:spPr>
        <p:txBody>
          <a:bodyPr spcFirstLastPara="1" wrap="square" lIns="91425" tIns="91425" rIns="91425" bIns="91425" anchor="t" anchorCtr="0">
            <a:noAutofit/>
          </a:bodyPr>
          <a:lstStyle/>
          <a:p>
            <a:pPr marL="0" lvl="0" indent="0" algn="l" rtl="0">
              <a:lnSpc>
                <a:spcPct val="70000"/>
              </a:lnSpc>
              <a:spcBef>
                <a:spcPts val="0"/>
              </a:spcBef>
              <a:spcAft>
                <a:spcPts val="0"/>
              </a:spcAft>
              <a:buNone/>
            </a:pPr>
            <a:r>
              <a:rPr lang="en-US" sz="2200" dirty="0">
                <a:solidFill>
                  <a:schemeClr val="accent4"/>
                </a:solidFill>
              </a:rPr>
              <a:t>47.1% to be or not to go</a:t>
            </a:r>
          </a:p>
          <a:p>
            <a:pPr marL="0" lvl="0" indent="0" algn="l" rtl="0">
              <a:spcBef>
                <a:spcPts val="0"/>
              </a:spcBef>
              <a:spcAft>
                <a:spcPts val="0"/>
              </a:spcAft>
              <a:buNone/>
            </a:pPr>
            <a:endParaRPr lang="en-US" sz="2200" dirty="0"/>
          </a:p>
        </p:txBody>
      </p:sp>
      <p:sp>
        <p:nvSpPr>
          <p:cNvPr id="2525" name="Google Shape;2525;p60"/>
          <p:cNvSpPr txBox="1">
            <a:spLocks noGrp="1"/>
          </p:cNvSpPr>
          <p:nvPr>
            <p:ph type="title" idx="4294967295"/>
          </p:nvPr>
        </p:nvSpPr>
        <p:spPr>
          <a:xfrm>
            <a:off x="6200775" y="1375275"/>
            <a:ext cx="2137800" cy="478800"/>
          </a:xfrm>
          <a:prstGeom prst="rect">
            <a:avLst/>
          </a:prstGeom>
        </p:spPr>
        <p:txBody>
          <a:bodyPr spcFirstLastPara="1" wrap="square" lIns="91425" tIns="91425" rIns="91425" bIns="91425" anchor="t" anchorCtr="0">
            <a:noAutofit/>
          </a:bodyPr>
          <a:lstStyle/>
          <a:p>
            <a:pPr marL="0" lvl="0" indent="0" algn="l" rtl="0">
              <a:lnSpc>
                <a:spcPct val="70000"/>
              </a:lnSpc>
              <a:spcBef>
                <a:spcPts val="0"/>
              </a:spcBef>
              <a:spcAft>
                <a:spcPts val="0"/>
              </a:spcAft>
              <a:buNone/>
            </a:pPr>
            <a:r>
              <a:rPr lang="en-US" sz="2200" dirty="0">
                <a:solidFill>
                  <a:schemeClr val="accent1">
                    <a:lumMod val="75000"/>
                  </a:schemeClr>
                </a:solidFill>
              </a:rPr>
              <a:t>47.1% to be or not to pi</a:t>
            </a:r>
            <a:br>
              <a:rPr lang="en-US" sz="2200" dirty="0">
                <a:solidFill>
                  <a:schemeClr val="accent4"/>
                </a:solidFill>
              </a:rPr>
            </a:br>
            <a:endParaRPr sz="2200" dirty="0"/>
          </a:p>
        </p:txBody>
      </p:sp>
      <p:sp>
        <p:nvSpPr>
          <p:cNvPr id="2529" name="Google Shape;2529;p60"/>
          <p:cNvSpPr/>
          <p:nvPr/>
        </p:nvSpPr>
        <p:spPr>
          <a:xfrm>
            <a:off x="3149050" y="1202175"/>
            <a:ext cx="2864464" cy="2842056"/>
          </a:xfrm>
          <a:custGeom>
            <a:avLst/>
            <a:gdLst/>
            <a:ahLst/>
            <a:cxnLst/>
            <a:rect l="l" t="t" r="r" b="b"/>
            <a:pathLst>
              <a:path w="30538" h="31093" extrusionOk="0">
                <a:moveTo>
                  <a:pt x="30427" y="15787"/>
                </a:moveTo>
                <a:cubicBezTo>
                  <a:pt x="30427" y="15011"/>
                  <a:pt x="30279" y="14234"/>
                  <a:pt x="30316" y="13643"/>
                </a:cubicBezTo>
                <a:lnTo>
                  <a:pt x="30279" y="13384"/>
                </a:lnTo>
                <a:cubicBezTo>
                  <a:pt x="30242" y="12940"/>
                  <a:pt x="29946" y="12349"/>
                  <a:pt x="30057" y="12016"/>
                </a:cubicBezTo>
                <a:cubicBezTo>
                  <a:pt x="29761" y="11424"/>
                  <a:pt x="29909" y="11092"/>
                  <a:pt x="29614" y="10537"/>
                </a:cubicBezTo>
                <a:cubicBezTo>
                  <a:pt x="29540" y="10315"/>
                  <a:pt x="29429" y="10056"/>
                  <a:pt x="29318" y="9835"/>
                </a:cubicBezTo>
                <a:lnTo>
                  <a:pt x="29244" y="9687"/>
                </a:lnTo>
                <a:cubicBezTo>
                  <a:pt x="28948" y="9132"/>
                  <a:pt x="28874" y="8762"/>
                  <a:pt x="28615" y="8282"/>
                </a:cubicBezTo>
                <a:cubicBezTo>
                  <a:pt x="28246" y="7912"/>
                  <a:pt x="28394" y="7247"/>
                  <a:pt x="27913" y="7210"/>
                </a:cubicBezTo>
                <a:lnTo>
                  <a:pt x="27691" y="6877"/>
                </a:lnTo>
                <a:cubicBezTo>
                  <a:pt x="27691" y="6655"/>
                  <a:pt x="27211" y="5953"/>
                  <a:pt x="27137" y="5990"/>
                </a:cubicBezTo>
                <a:cubicBezTo>
                  <a:pt x="26767" y="5657"/>
                  <a:pt x="26804" y="5435"/>
                  <a:pt x="26471" y="5176"/>
                </a:cubicBezTo>
                <a:lnTo>
                  <a:pt x="26397" y="5065"/>
                </a:lnTo>
                <a:cubicBezTo>
                  <a:pt x="26027" y="4696"/>
                  <a:pt x="25658" y="4326"/>
                  <a:pt x="25214" y="4030"/>
                </a:cubicBezTo>
                <a:cubicBezTo>
                  <a:pt x="25140" y="3919"/>
                  <a:pt x="25029" y="3845"/>
                  <a:pt x="24918" y="3771"/>
                </a:cubicBezTo>
                <a:cubicBezTo>
                  <a:pt x="24770" y="3365"/>
                  <a:pt x="24216" y="3328"/>
                  <a:pt x="24031" y="2995"/>
                </a:cubicBezTo>
                <a:cubicBezTo>
                  <a:pt x="23661" y="2773"/>
                  <a:pt x="23292" y="2551"/>
                  <a:pt x="22922" y="2367"/>
                </a:cubicBezTo>
                <a:lnTo>
                  <a:pt x="22441" y="2108"/>
                </a:lnTo>
                <a:lnTo>
                  <a:pt x="22072" y="1923"/>
                </a:lnTo>
                <a:cubicBezTo>
                  <a:pt x="21776" y="1553"/>
                  <a:pt x="21036" y="1368"/>
                  <a:pt x="20408" y="1146"/>
                </a:cubicBezTo>
                <a:cubicBezTo>
                  <a:pt x="20223" y="1110"/>
                  <a:pt x="20001" y="999"/>
                  <a:pt x="19816" y="962"/>
                </a:cubicBezTo>
                <a:lnTo>
                  <a:pt x="19668" y="925"/>
                </a:lnTo>
                <a:cubicBezTo>
                  <a:pt x="19262" y="777"/>
                  <a:pt x="18855" y="703"/>
                  <a:pt x="18448" y="592"/>
                </a:cubicBezTo>
                <a:cubicBezTo>
                  <a:pt x="18448" y="444"/>
                  <a:pt x="18264" y="444"/>
                  <a:pt x="18079" y="407"/>
                </a:cubicBezTo>
                <a:cubicBezTo>
                  <a:pt x="17820" y="370"/>
                  <a:pt x="17635" y="370"/>
                  <a:pt x="17413" y="333"/>
                </a:cubicBezTo>
                <a:lnTo>
                  <a:pt x="17265" y="333"/>
                </a:lnTo>
                <a:cubicBezTo>
                  <a:pt x="16711" y="222"/>
                  <a:pt x="16526" y="37"/>
                  <a:pt x="16119" y="222"/>
                </a:cubicBezTo>
                <a:cubicBezTo>
                  <a:pt x="15602" y="222"/>
                  <a:pt x="15380" y="0"/>
                  <a:pt x="14825" y="74"/>
                </a:cubicBezTo>
                <a:lnTo>
                  <a:pt x="14714" y="74"/>
                </a:lnTo>
                <a:cubicBezTo>
                  <a:pt x="14234" y="148"/>
                  <a:pt x="13864" y="74"/>
                  <a:pt x="13494" y="37"/>
                </a:cubicBezTo>
                <a:lnTo>
                  <a:pt x="13494" y="148"/>
                </a:lnTo>
                <a:cubicBezTo>
                  <a:pt x="13162" y="74"/>
                  <a:pt x="12903" y="37"/>
                  <a:pt x="12422" y="148"/>
                </a:cubicBezTo>
                <a:cubicBezTo>
                  <a:pt x="11979" y="148"/>
                  <a:pt x="11942" y="407"/>
                  <a:pt x="11646" y="259"/>
                </a:cubicBezTo>
                <a:lnTo>
                  <a:pt x="11498" y="333"/>
                </a:lnTo>
                <a:cubicBezTo>
                  <a:pt x="11091" y="407"/>
                  <a:pt x="10685" y="518"/>
                  <a:pt x="10241" y="629"/>
                </a:cubicBezTo>
                <a:cubicBezTo>
                  <a:pt x="10204" y="555"/>
                  <a:pt x="10130" y="555"/>
                  <a:pt x="9982" y="592"/>
                </a:cubicBezTo>
                <a:cubicBezTo>
                  <a:pt x="9243" y="814"/>
                  <a:pt x="8540" y="1073"/>
                  <a:pt x="8245" y="1110"/>
                </a:cubicBezTo>
                <a:cubicBezTo>
                  <a:pt x="7764" y="1331"/>
                  <a:pt x="7357" y="1479"/>
                  <a:pt x="6988" y="1553"/>
                </a:cubicBezTo>
                <a:lnTo>
                  <a:pt x="6618" y="1738"/>
                </a:lnTo>
                <a:cubicBezTo>
                  <a:pt x="6359" y="1886"/>
                  <a:pt x="6137" y="1997"/>
                  <a:pt x="5915" y="2108"/>
                </a:cubicBezTo>
                <a:cubicBezTo>
                  <a:pt x="5878" y="2071"/>
                  <a:pt x="5768" y="2071"/>
                  <a:pt x="5620" y="2182"/>
                </a:cubicBezTo>
                <a:cubicBezTo>
                  <a:pt x="4510" y="2847"/>
                  <a:pt x="3586" y="3291"/>
                  <a:pt x="2625" y="4141"/>
                </a:cubicBezTo>
                <a:cubicBezTo>
                  <a:pt x="2403" y="4215"/>
                  <a:pt x="1664" y="4585"/>
                  <a:pt x="1701" y="4770"/>
                </a:cubicBezTo>
                <a:lnTo>
                  <a:pt x="1627" y="4844"/>
                </a:lnTo>
                <a:lnTo>
                  <a:pt x="1331" y="5139"/>
                </a:lnTo>
                <a:cubicBezTo>
                  <a:pt x="961" y="5583"/>
                  <a:pt x="776" y="5213"/>
                  <a:pt x="629" y="5768"/>
                </a:cubicBezTo>
                <a:cubicBezTo>
                  <a:pt x="370" y="6101"/>
                  <a:pt x="74" y="6101"/>
                  <a:pt x="222" y="6470"/>
                </a:cubicBezTo>
                <a:cubicBezTo>
                  <a:pt x="37" y="6655"/>
                  <a:pt x="148" y="6803"/>
                  <a:pt x="0" y="6988"/>
                </a:cubicBezTo>
                <a:cubicBezTo>
                  <a:pt x="74" y="7579"/>
                  <a:pt x="222" y="7727"/>
                  <a:pt x="592" y="7653"/>
                </a:cubicBezTo>
                <a:cubicBezTo>
                  <a:pt x="518" y="7395"/>
                  <a:pt x="1738" y="7210"/>
                  <a:pt x="1664" y="6618"/>
                </a:cubicBezTo>
                <a:lnTo>
                  <a:pt x="1886" y="6322"/>
                </a:lnTo>
                <a:cubicBezTo>
                  <a:pt x="2255" y="6064"/>
                  <a:pt x="2625" y="5768"/>
                  <a:pt x="2995" y="5324"/>
                </a:cubicBezTo>
                <a:cubicBezTo>
                  <a:pt x="3180" y="5139"/>
                  <a:pt x="3401" y="4881"/>
                  <a:pt x="3660" y="4696"/>
                </a:cubicBezTo>
                <a:cubicBezTo>
                  <a:pt x="3993" y="4770"/>
                  <a:pt x="4400" y="4104"/>
                  <a:pt x="4806" y="3919"/>
                </a:cubicBezTo>
                <a:cubicBezTo>
                  <a:pt x="5213" y="3513"/>
                  <a:pt x="5509" y="3587"/>
                  <a:pt x="5915" y="3328"/>
                </a:cubicBezTo>
                <a:cubicBezTo>
                  <a:pt x="6322" y="3032"/>
                  <a:pt x="6655" y="3106"/>
                  <a:pt x="7172" y="2736"/>
                </a:cubicBezTo>
                <a:cubicBezTo>
                  <a:pt x="7505" y="2551"/>
                  <a:pt x="7801" y="2403"/>
                  <a:pt x="8171" y="2256"/>
                </a:cubicBezTo>
                <a:cubicBezTo>
                  <a:pt x="8282" y="2477"/>
                  <a:pt x="8688" y="2071"/>
                  <a:pt x="8910" y="2071"/>
                </a:cubicBezTo>
                <a:cubicBezTo>
                  <a:pt x="9575" y="1812"/>
                  <a:pt x="10167" y="1627"/>
                  <a:pt x="10722" y="1627"/>
                </a:cubicBezTo>
                <a:cubicBezTo>
                  <a:pt x="10869" y="1553"/>
                  <a:pt x="11054" y="1516"/>
                  <a:pt x="11202" y="1479"/>
                </a:cubicBezTo>
                <a:lnTo>
                  <a:pt x="11313" y="1442"/>
                </a:lnTo>
                <a:cubicBezTo>
                  <a:pt x="11498" y="1664"/>
                  <a:pt x="12126" y="1294"/>
                  <a:pt x="12422" y="1331"/>
                </a:cubicBezTo>
                <a:cubicBezTo>
                  <a:pt x="13162" y="1183"/>
                  <a:pt x="13642" y="1146"/>
                  <a:pt x="14382" y="1146"/>
                </a:cubicBezTo>
                <a:cubicBezTo>
                  <a:pt x="14640" y="1368"/>
                  <a:pt x="15380" y="1146"/>
                  <a:pt x="15861" y="1257"/>
                </a:cubicBezTo>
                <a:cubicBezTo>
                  <a:pt x="16304" y="1257"/>
                  <a:pt x="16748" y="1294"/>
                  <a:pt x="17191" y="1331"/>
                </a:cubicBezTo>
                <a:cubicBezTo>
                  <a:pt x="17154" y="1553"/>
                  <a:pt x="17598" y="1442"/>
                  <a:pt x="17783" y="1516"/>
                </a:cubicBezTo>
                <a:cubicBezTo>
                  <a:pt x="18411" y="1516"/>
                  <a:pt x="18448" y="1664"/>
                  <a:pt x="19077" y="1812"/>
                </a:cubicBezTo>
                <a:lnTo>
                  <a:pt x="19225" y="1849"/>
                </a:lnTo>
                <a:cubicBezTo>
                  <a:pt x="19558" y="2071"/>
                  <a:pt x="19890" y="1923"/>
                  <a:pt x="20371" y="2219"/>
                </a:cubicBezTo>
                <a:lnTo>
                  <a:pt x="20519" y="2256"/>
                </a:lnTo>
                <a:cubicBezTo>
                  <a:pt x="20889" y="2293"/>
                  <a:pt x="20778" y="2588"/>
                  <a:pt x="21184" y="2625"/>
                </a:cubicBezTo>
                <a:cubicBezTo>
                  <a:pt x="21480" y="2551"/>
                  <a:pt x="21850" y="2847"/>
                  <a:pt x="22035" y="3032"/>
                </a:cubicBezTo>
                <a:lnTo>
                  <a:pt x="22146" y="3106"/>
                </a:lnTo>
                <a:cubicBezTo>
                  <a:pt x="22478" y="3291"/>
                  <a:pt x="22774" y="3402"/>
                  <a:pt x="23107" y="3660"/>
                </a:cubicBezTo>
                <a:cubicBezTo>
                  <a:pt x="23144" y="3882"/>
                  <a:pt x="23587" y="4067"/>
                  <a:pt x="23846" y="4289"/>
                </a:cubicBezTo>
                <a:cubicBezTo>
                  <a:pt x="24179" y="4511"/>
                  <a:pt x="24512" y="4770"/>
                  <a:pt x="24807" y="5028"/>
                </a:cubicBezTo>
                <a:lnTo>
                  <a:pt x="25177" y="5361"/>
                </a:lnTo>
                <a:cubicBezTo>
                  <a:pt x="25214" y="5398"/>
                  <a:pt x="25325" y="5435"/>
                  <a:pt x="25362" y="5546"/>
                </a:cubicBezTo>
                <a:lnTo>
                  <a:pt x="25658" y="5768"/>
                </a:lnTo>
                <a:cubicBezTo>
                  <a:pt x="25843" y="6064"/>
                  <a:pt x="25954" y="6359"/>
                  <a:pt x="26323" y="6470"/>
                </a:cubicBezTo>
                <a:cubicBezTo>
                  <a:pt x="26323" y="6729"/>
                  <a:pt x="26767" y="7062"/>
                  <a:pt x="26952" y="7395"/>
                </a:cubicBezTo>
                <a:cubicBezTo>
                  <a:pt x="26915" y="7616"/>
                  <a:pt x="27211" y="7949"/>
                  <a:pt x="27395" y="8282"/>
                </a:cubicBezTo>
                <a:cubicBezTo>
                  <a:pt x="27432" y="8319"/>
                  <a:pt x="27506" y="8393"/>
                  <a:pt x="27543" y="8467"/>
                </a:cubicBezTo>
                <a:cubicBezTo>
                  <a:pt x="27950" y="8910"/>
                  <a:pt x="27950" y="9576"/>
                  <a:pt x="28283" y="9687"/>
                </a:cubicBezTo>
                <a:cubicBezTo>
                  <a:pt x="28283" y="9946"/>
                  <a:pt x="28320" y="10130"/>
                  <a:pt x="28431" y="10352"/>
                </a:cubicBezTo>
                <a:cubicBezTo>
                  <a:pt x="28504" y="10574"/>
                  <a:pt x="28615" y="10870"/>
                  <a:pt x="28689" y="11129"/>
                </a:cubicBezTo>
                <a:cubicBezTo>
                  <a:pt x="28874" y="11646"/>
                  <a:pt x="29059" y="12164"/>
                  <a:pt x="29059" y="12607"/>
                </a:cubicBezTo>
                <a:cubicBezTo>
                  <a:pt x="29096" y="12755"/>
                  <a:pt x="29170" y="12940"/>
                  <a:pt x="29207" y="13088"/>
                </a:cubicBezTo>
                <a:cubicBezTo>
                  <a:pt x="29244" y="13273"/>
                  <a:pt x="29281" y="13458"/>
                  <a:pt x="29355" y="13680"/>
                </a:cubicBezTo>
                <a:cubicBezTo>
                  <a:pt x="29244" y="14012"/>
                  <a:pt x="29761" y="14123"/>
                  <a:pt x="29281" y="14197"/>
                </a:cubicBezTo>
                <a:cubicBezTo>
                  <a:pt x="29281" y="14308"/>
                  <a:pt x="29392" y="14419"/>
                  <a:pt x="29429" y="14493"/>
                </a:cubicBezTo>
                <a:cubicBezTo>
                  <a:pt x="29281" y="14752"/>
                  <a:pt x="29429" y="15195"/>
                  <a:pt x="29392" y="15565"/>
                </a:cubicBezTo>
                <a:cubicBezTo>
                  <a:pt x="29429" y="16268"/>
                  <a:pt x="29392" y="16896"/>
                  <a:pt x="29281" y="17598"/>
                </a:cubicBezTo>
                <a:cubicBezTo>
                  <a:pt x="29022" y="17746"/>
                  <a:pt x="29170" y="18449"/>
                  <a:pt x="29022" y="18745"/>
                </a:cubicBezTo>
                <a:cubicBezTo>
                  <a:pt x="28911" y="19262"/>
                  <a:pt x="28726" y="19262"/>
                  <a:pt x="28800" y="19669"/>
                </a:cubicBezTo>
                <a:cubicBezTo>
                  <a:pt x="28504" y="19669"/>
                  <a:pt x="28541" y="20334"/>
                  <a:pt x="28431" y="20556"/>
                </a:cubicBezTo>
                <a:cubicBezTo>
                  <a:pt x="28283" y="20963"/>
                  <a:pt x="28098" y="21406"/>
                  <a:pt x="27950" y="21776"/>
                </a:cubicBezTo>
                <a:cubicBezTo>
                  <a:pt x="27691" y="21887"/>
                  <a:pt x="27543" y="22516"/>
                  <a:pt x="27247" y="22885"/>
                </a:cubicBezTo>
                <a:cubicBezTo>
                  <a:pt x="27174" y="23292"/>
                  <a:pt x="26989" y="23477"/>
                  <a:pt x="26804" y="23699"/>
                </a:cubicBezTo>
                <a:cubicBezTo>
                  <a:pt x="26656" y="23883"/>
                  <a:pt x="26508" y="24105"/>
                  <a:pt x="26434" y="24290"/>
                </a:cubicBezTo>
                <a:cubicBezTo>
                  <a:pt x="26286" y="24660"/>
                  <a:pt x="26064" y="24475"/>
                  <a:pt x="25917" y="24808"/>
                </a:cubicBezTo>
                <a:cubicBezTo>
                  <a:pt x="25843" y="25140"/>
                  <a:pt x="25695" y="25177"/>
                  <a:pt x="25325" y="25547"/>
                </a:cubicBezTo>
                <a:cubicBezTo>
                  <a:pt x="24992" y="26065"/>
                  <a:pt x="24623" y="26065"/>
                  <a:pt x="24253" y="26508"/>
                </a:cubicBezTo>
                <a:cubicBezTo>
                  <a:pt x="23920" y="26841"/>
                  <a:pt x="23550" y="27174"/>
                  <a:pt x="23181" y="27507"/>
                </a:cubicBezTo>
                <a:cubicBezTo>
                  <a:pt x="23107" y="27396"/>
                  <a:pt x="22996" y="27507"/>
                  <a:pt x="22885" y="27581"/>
                </a:cubicBezTo>
                <a:cubicBezTo>
                  <a:pt x="22737" y="27728"/>
                  <a:pt x="22589" y="27876"/>
                  <a:pt x="22515" y="27913"/>
                </a:cubicBezTo>
                <a:lnTo>
                  <a:pt x="22146" y="28172"/>
                </a:lnTo>
                <a:cubicBezTo>
                  <a:pt x="21702" y="28320"/>
                  <a:pt x="20704" y="28838"/>
                  <a:pt x="20482" y="29022"/>
                </a:cubicBezTo>
                <a:cubicBezTo>
                  <a:pt x="20297" y="28985"/>
                  <a:pt x="20149" y="29022"/>
                  <a:pt x="19927" y="29170"/>
                </a:cubicBezTo>
                <a:cubicBezTo>
                  <a:pt x="19595" y="29281"/>
                  <a:pt x="19262" y="29429"/>
                  <a:pt x="18966" y="29540"/>
                </a:cubicBezTo>
                <a:cubicBezTo>
                  <a:pt x="18485" y="29429"/>
                  <a:pt x="17746" y="29873"/>
                  <a:pt x="17154" y="29947"/>
                </a:cubicBezTo>
                <a:cubicBezTo>
                  <a:pt x="17118" y="29725"/>
                  <a:pt x="16748" y="29984"/>
                  <a:pt x="16563" y="29947"/>
                </a:cubicBezTo>
                <a:lnTo>
                  <a:pt x="16230" y="29984"/>
                </a:lnTo>
                <a:cubicBezTo>
                  <a:pt x="16045" y="30168"/>
                  <a:pt x="15528" y="29984"/>
                  <a:pt x="15084" y="30095"/>
                </a:cubicBezTo>
                <a:cubicBezTo>
                  <a:pt x="15084" y="29836"/>
                  <a:pt x="14640" y="30021"/>
                  <a:pt x="14456" y="29984"/>
                </a:cubicBezTo>
                <a:cubicBezTo>
                  <a:pt x="14012" y="30095"/>
                  <a:pt x="14049" y="29984"/>
                  <a:pt x="13531" y="29947"/>
                </a:cubicBezTo>
                <a:cubicBezTo>
                  <a:pt x="13605" y="29725"/>
                  <a:pt x="13125" y="29836"/>
                  <a:pt x="12977" y="29799"/>
                </a:cubicBezTo>
                <a:lnTo>
                  <a:pt x="12903" y="29799"/>
                </a:lnTo>
                <a:cubicBezTo>
                  <a:pt x="12311" y="29651"/>
                  <a:pt x="12126" y="29799"/>
                  <a:pt x="11646" y="29614"/>
                </a:cubicBezTo>
                <a:cubicBezTo>
                  <a:pt x="10869" y="29614"/>
                  <a:pt x="10352" y="28948"/>
                  <a:pt x="9797" y="29059"/>
                </a:cubicBezTo>
                <a:lnTo>
                  <a:pt x="9723" y="29022"/>
                </a:lnTo>
                <a:cubicBezTo>
                  <a:pt x="9575" y="28690"/>
                  <a:pt x="8836" y="28616"/>
                  <a:pt x="8503" y="28357"/>
                </a:cubicBezTo>
                <a:lnTo>
                  <a:pt x="8392" y="28320"/>
                </a:lnTo>
                <a:lnTo>
                  <a:pt x="7431" y="27765"/>
                </a:lnTo>
                <a:cubicBezTo>
                  <a:pt x="7172" y="27581"/>
                  <a:pt x="6914" y="27433"/>
                  <a:pt x="6692" y="27248"/>
                </a:cubicBezTo>
                <a:cubicBezTo>
                  <a:pt x="6544" y="27174"/>
                  <a:pt x="6359" y="26989"/>
                  <a:pt x="6285" y="27063"/>
                </a:cubicBezTo>
                <a:lnTo>
                  <a:pt x="6174" y="26989"/>
                </a:lnTo>
                <a:cubicBezTo>
                  <a:pt x="6137" y="26693"/>
                  <a:pt x="5398" y="26065"/>
                  <a:pt x="5176" y="26065"/>
                </a:cubicBezTo>
                <a:lnTo>
                  <a:pt x="5065" y="25954"/>
                </a:lnTo>
                <a:cubicBezTo>
                  <a:pt x="5176" y="25732"/>
                  <a:pt x="4658" y="25436"/>
                  <a:pt x="4510" y="25214"/>
                </a:cubicBezTo>
                <a:lnTo>
                  <a:pt x="4437" y="25140"/>
                </a:lnTo>
                <a:cubicBezTo>
                  <a:pt x="4289" y="24993"/>
                  <a:pt x="4215" y="24845"/>
                  <a:pt x="4067" y="24660"/>
                </a:cubicBezTo>
                <a:lnTo>
                  <a:pt x="3882" y="24438"/>
                </a:lnTo>
                <a:lnTo>
                  <a:pt x="3734" y="24253"/>
                </a:lnTo>
                <a:cubicBezTo>
                  <a:pt x="3586" y="24031"/>
                  <a:pt x="3475" y="23847"/>
                  <a:pt x="3327" y="23588"/>
                </a:cubicBezTo>
                <a:cubicBezTo>
                  <a:pt x="3217" y="23477"/>
                  <a:pt x="3180" y="23329"/>
                  <a:pt x="3143" y="23181"/>
                </a:cubicBezTo>
                <a:cubicBezTo>
                  <a:pt x="2921" y="22922"/>
                  <a:pt x="2921" y="22257"/>
                  <a:pt x="2588" y="22183"/>
                </a:cubicBezTo>
                <a:cubicBezTo>
                  <a:pt x="2625" y="22035"/>
                  <a:pt x="2551" y="21332"/>
                  <a:pt x="2292" y="21296"/>
                </a:cubicBezTo>
                <a:cubicBezTo>
                  <a:pt x="2033" y="20593"/>
                  <a:pt x="2070" y="19484"/>
                  <a:pt x="1812" y="18966"/>
                </a:cubicBezTo>
                <a:lnTo>
                  <a:pt x="1812" y="18855"/>
                </a:lnTo>
                <a:cubicBezTo>
                  <a:pt x="1996" y="18486"/>
                  <a:pt x="1738" y="17672"/>
                  <a:pt x="1996" y="17266"/>
                </a:cubicBezTo>
                <a:lnTo>
                  <a:pt x="1996" y="16896"/>
                </a:lnTo>
                <a:cubicBezTo>
                  <a:pt x="1996" y="16452"/>
                  <a:pt x="2033" y="16009"/>
                  <a:pt x="2070" y="15565"/>
                </a:cubicBezTo>
                <a:cubicBezTo>
                  <a:pt x="2107" y="15084"/>
                  <a:pt x="2181" y="14604"/>
                  <a:pt x="2255" y="14123"/>
                </a:cubicBezTo>
                <a:lnTo>
                  <a:pt x="2292" y="13901"/>
                </a:lnTo>
                <a:cubicBezTo>
                  <a:pt x="2440" y="12792"/>
                  <a:pt x="2921" y="11646"/>
                  <a:pt x="3143" y="10833"/>
                </a:cubicBezTo>
                <a:cubicBezTo>
                  <a:pt x="3327" y="10352"/>
                  <a:pt x="3512" y="9872"/>
                  <a:pt x="3734" y="9428"/>
                </a:cubicBezTo>
                <a:cubicBezTo>
                  <a:pt x="3882" y="8910"/>
                  <a:pt x="4474" y="8319"/>
                  <a:pt x="4474" y="7875"/>
                </a:cubicBezTo>
                <a:cubicBezTo>
                  <a:pt x="4658" y="7653"/>
                  <a:pt x="4695" y="7468"/>
                  <a:pt x="4695" y="7321"/>
                </a:cubicBezTo>
                <a:cubicBezTo>
                  <a:pt x="4954" y="7395"/>
                  <a:pt x="5139" y="6840"/>
                  <a:pt x="5398" y="6655"/>
                </a:cubicBezTo>
                <a:lnTo>
                  <a:pt x="5509" y="6544"/>
                </a:lnTo>
                <a:cubicBezTo>
                  <a:pt x="5804" y="6174"/>
                  <a:pt x="6137" y="5842"/>
                  <a:pt x="6507" y="5583"/>
                </a:cubicBezTo>
                <a:cubicBezTo>
                  <a:pt x="6618" y="5065"/>
                  <a:pt x="7209" y="5546"/>
                  <a:pt x="7246" y="5213"/>
                </a:cubicBezTo>
                <a:cubicBezTo>
                  <a:pt x="7579" y="4917"/>
                  <a:pt x="7468" y="4991"/>
                  <a:pt x="7912" y="4733"/>
                </a:cubicBezTo>
                <a:lnTo>
                  <a:pt x="7690" y="4511"/>
                </a:lnTo>
                <a:lnTo>
                  <a:pt x="7801" y="4474"/>
                </a:lnTo>
                <a:cubicBezTo>
                  <a:pt x="8134" y="3993"/>
                  <a:pt x="7431" y="3697"/>
                  <a:pt x="6840" y="3956"/>
                </a:cubicBezTo>
                <a:cubicBezTo>
                  <a:pt x="6618" y="4067"/>
                  <a:pt x="6470" y="4178"/>
                  <a:pt x="6433" y="4326"/>
                </a:cubicBezTo>
                <a:cubicBezTo>
                  <a:pt x="5841" y="4326"/>
                  <a:pt x="5509" y="4991"/>
                  <a:pt x="4806" y="5546"/>
                </a:cubicBezTo>
                <a:lnTo>
                  <a:pt x="4695" y="5620"/>
                </a:lnTo>
                <a:cubicBezTo>
                  <a:pt x="4326" y="6101"/>
                  <a:pt x="3660" y="6692"/>
                  <a:pt x="3660" y="7136"/>
                </a:cubicBezTo>
                <a:cubicBezTo>
                  <a:pt x="3327" y="7616"/>
                  <a:pt x="3032" y="8134"/>
                  <a:pt x="2810" y="8578"/>
                </a:cubicBezTo>
                <a:lnTo>
                  <a:pt x="2736" y="8799"/>
                </a:lnTo>
                <a:cubicBezTo>
                  <a:pt x="2403" y="9317"/>
                  <a:pt x="2033" y="10648"/>
                  <a:pt x="1738" y="11313"/>
                </a:cubicBezTo>
                <a:cubicBezTo>
                  <a:pt x="1664" y="11535"/>
                  <a:pt x="1627" y="11831"/>
                  <a:pt x="1516" y="12053"/>
                </a:cubicBezTo>
                <a:lnTo>
                  <a:pt x="1368" y="12570"/>
                </a:lnTo>
                <a:cubicBezTo>
                  <a:pt x="1294" y="12903"/>
                  <a:pt x="1257" y="13199"/>
                  <a:pt x="1146" y="13569"/>
                </a:cubicBezTo>
                <a:cubicBezTo>
                  <a:pt x="1109" y="13827"/>
                  <a:pt x="1072" y="14086"/>
                  <a:pt x="998" y="14308"/>
                </a:cubicBezTo>
                <a:cubicBezTo>
                  <a:pt x="924" y="14863"/>
                  <a:pt x="887" y="15417"/>
                  <a:pt x="813" y="15935"/>
                </a:cubicBezTo>
                <a:lnTo>
                  <a:pt x="776" y="16304"/>
                </a:lnTo>
                <a:cubicBezTo>
                  <a:pt x="776" y="16526"/>
                  <a:pt x="776" y="16822"/>
                  <a:pt x="739" y="17044"/>
                </a:cubicBezTo>
                <a:lnTo>
                  <a:pt x="739" y="17192"/>
                </a:lnTo>
                <a:lnTo>
                  <a:pt x="739" y="18190"/>
                </a:lnTo>
                <a:cubicBezTo>
                  <a:pt x="555" y="18116"/>
                  <a:pt x="592" y="18818"/>
                  <a:pt x="776" y="18708"/>
                </a:cubicBezTo>
                <a:cubicBezTo>
                  <a:pt x="924" y="20149"/>
                  <a:pt x="998" y="20926"/>
                  <a:pt x="1442" y="22183"/>
                </a:cubicBezTo>
                <a:cubicBezTo>
                  <a:pt x="1331" y="22220"/>
                  <a:pt x="1368" y="22442"/>
                  <a:pt x="1516" y="22405"/>
                </a:cubicBezTo>
                <a:cubicBezTo>
                  <a:pt x="1812" y="23255"/>
                  <a:pt x="2218" y="24031"/>
                  <a:pt x="2662" y="24771"/>
                </a:cubicBezTo>
                <a:cubicBezTo>
                  <a:pt x="3180" y="25436"/>
                  <a:pt x="3734" y="26139"/>
                  <a:pt x="4400" y="26730"/>
                </a:cubicBezTo>
                <a:cubicBezTo>
                  <a:pt x="4621" y="26989"/>
                  <a:pt x="4843" y="27211"/>
                  <a:pt x="5139" y="27396"/>
                </a:cubicBezTo>
                <a:cubicBezTo>
                  <a:pt x="5398" y="27618"/>
                  <a:pt x="5694" y="27876"/>
                  <a:pt x="5989" y="28098"/>
                </a:cubicBezTo>
                <a:cubicBezTo>
                  <a:pt x="5952" y="28246"/>
                  <a:pt x="6100" y="28246"/>
                  <a:pt x="6174" y="28246"/>
                </a:cubicBezTo>
                <a:cubicBezTo>
                  <a:pt x="6433" y="28431"/>
                  <a:pt x="6655" y="28542"/>
                  <a:pt x="6914" y="28690"/>
                </a:cubicBezTo>
                <a:lnTo>
                  <a:pt x="7025" y="28727"/>
                </a:lnTo>
                <a:cubicBezTo>
                  <a:pt x="7542" y="29022"/>
                  <a:pt x="8060" y="29281"/>
                  <a:pt x="8540" y="29540"/>
                </a:cubicBezTo>
                <a:cubicBezTo>
                  <a:pt x="8392" y="29651"/>
                  <a:pt x="9021" y="29947"/>
                  <a:pt x="9021" y="29725"/>
                </a:cubicBezTo>
                <a:lnTo>
                  <a:pt x="9686" y="29984"/>
                </a:lnTo>
                <a:cubicBezTo>
                  <a:pt x="9834" y="30316"/>
                  <a:pt x="10574" y="30316"/>
                  <a:pt x="10943" y="30501"/>
                </a:cubicBezTo>
                <a:cubicBezTo>
                  <a:pt x="11091" y="30538"/>
                  <a:pt x="11276" y="30575"/>
                  <a:pt x="11424" y="30575"/>
                </a:cubicBezTo>
                <a:cubicBezTo>
                  <a:pt x="12016" y="30575"/>
                  <a:pt x="12459" y="31019"/>
                  <a:pt x="12866" y="30797"/>
                </a:cubicBezTo>
                <a:cubicBezTo>
                  <a:pt x="13273" y="31093"/>
                  <a:pt x="14234" y="30908"/>
                  <a:pt x="14714" y="31093"/>
                </a:cubicBezTo>
                <a:cubicBezTo>
                  <a:pt x="15380" y="31093"/>
                  <a:pt x="16082" y="30982"/>
                  <a:pt x="16785" y="30871"/>
                </a:cubicBezTo>
                <a:cubicBezTo>
                  <a:pt x="16785" y="30908"/>
                  <a:pt x="16822" y="30982"/>
                  <a:pt x="16896" y="30945"/>
                </a:cubicBezTo>
                <a:cubicBezTo>
                  <a:pt x="17081" y="30908"/>
                  <a:pt x="17339" y="30871"/>
                  <a:pt x="17524" y="30797"/>
                </a:cubicBezTo>
                <a:cubicBezTo>
                  <a:pt x="17820" y="30723"/>
                  <a:pt x="18153" y="30686"/>
                  <a:pt x="18485" y="30538"/>
                </a:cubicBezTo>
                <a:cubicBezTo>
                  <a:pt x="18707" y="30686"/>
                  <a:pt x="19668" y="30279"/>
                  <a:pt x="19668" y="30205"/>
                </a:cubicBezTo>
                <a:lnTo>
                  <a:pt x="20001" y="30095"/>
                </a:lnTo>
                <a:cubicBezTo>
                  <a:pt x="20297" y="30279"/>
                  <a:pt x="20852" y="29762"/>
                  <a:pt x="21147" y="29614"/>
                </a:cubicBezTo>
                <a:cubicBezTo>
                  <a:pt x="21517" y="29281"/>
                  <a:pt x="21776" y="29429"/>
                  <a:pt x="22072" y="29207"/>
                </a:cubicBezTo>
                <a:lnTo>
                  <a:pt x="22035" y="29096"/>
                </a:lnTo>
                <a:cubicBezTo>
                  <a:pt x="22404" y="28911"/>
                  <a:pt x="22737" y="28875"/>
                  <a:pt x="23144" y="28505"/>
                </a:cubicBezTo>
                <a:cubicBezTo>
                  <a:pt x="23957" y="28172"/>
                  <a:pt x="24364" y="27470"/>
                  <a:pt x="25177" y="26989"/>
                </a:cubicBezTo>
                <a:cubicBezTo>
                  <a:pt x="25177" y="26693"/>
                  <a:pt x="25658" y="26656"/>
                  <a:pt x="25880" y="26250"/>
                </a:cubicBezTo>
                <a:cubicBezTo>
                  <a:pt x="26064" y="26065"/>
                  <a:pt x="26212" y="25880"/>
                  <a:pt x="26360" y="25658"/>
                </a:cubicBezTo>
                <a:cubicBezTo>
                  <a:pt x="26656" y="25658"/>
                  <a:pt x="26952" y="24919"/>
                  <a:pt x="27284" y="24586"/>
                </a:cubicBezTo>
                <a:cubicBezTo>
                  <a:pt x="27469" y="24364"/>
                  <a:pt x="27580" y="24068"/>
                  <a:pt x="27728" y="23847"/>
                </a:cubicBezTo>
                <a:lnTo>
                  <a:pt x="27765" y="23736"/>
                </a:lnTo>
                <a:cubicBezTo>
                  <a:pt x="27950" y="23440"/>
                  <a:pt x="28135" y="23107"/>
                  <a:pt x="28320" y="22737"/>
                </a:cubicBezTo>
                <a:cubicBezTo>
                  <a:pt x="28578" y="22774"/>
                  <a:pt x="28652" y="22183"/>
                  <a:pt x="28800" y="21998"/>
                </a:cubicBezTo>
                <a:lnTo>
                  <a:pt x="28874" y="21776"/>
                </a:lnTo>
                <a:cubicBezTo>
                  <a:pt x="29059" y="21296"/>
                  <a:pt x="29244" y="20778"/>
                  <a:pt x="29392" y="20334"/>
                </a:cubicBezTo>
                <a:cubicBezTo>
                  <a:pt x="29688" y="20297"/>
                  <a:pt x="29688" y="19595"/>
                  <a:pt x="29798" y="19262"/>
                </a:cubicBezTo>
                <a:lnTo>
                  <a:pt x="29909" y="18745"/>
                </a:lnTo>
                <a:cubicBezTo>
                  <a:pt x="29983" y="18338"/>
                  <a:pt x="30057" y="17931"/>
                  <a:pt x="30094" y="17525"/>
                </a:cubicBezTo>
                <a:cubicBezTo>
                  <a:pt x="30538" y="17192"/>
                  <a:pt x="30353" y="16304"/>
                  <a:pt x="30427" y="15787"/>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60"/>
          <p:cNvSpPr/>
          <p:nvPr/>
        </p:nvSpPr>
        <p:spPr>
          <a:xfrm>
            <a:off x="4235825" y="2286950"/>
            <a:ext cx="736253" cy="744440"/>
          </a:xfrm>
          <a:custGeom>
            <a:avLst/>
            <a:gdLst/>
            <a:ahLst/>
            <a:cxnLst/>
            <a:rect l="l" t="t" r="r" b="b"/>
            <a:pathLst>
              <a:path w="33090" h="31648" extrusionOk="0">
                <a:moveTo>
                  <a:pt x="32756" y="15344"/>
                </a:moveTo>
                <a:lnTo>
                  <a:pt x="32756" y="15270"/>
                </a:lnTo>
                <a:cubicBezTo>
                  <a:pt x="32978" y="15011"/>
                  <a:pt x="32756" y="14493"/>
                  <a:pt x="32793" y="14124"/>
                </a:cubicBezTo>
                <a:lnTo>
                  <a:pt x="32793" y="13976"/>
                </a:lnTo>
                <a:cubicBezTo>
                  <a:pt x="32645" y="13680"/>
                  <a:pt x="32867" y="13532"/>
                  <a:pt x="32793" y="13199"/>
                </a:cubicBezTo>
                <a:lnTo>
                  <a:pt x="32719" y="13199"/>
                </a:lnTo>
                <a:cubicBezTo>
                  <a:pt x="32904" y="13014"/>
                  <a:pt x="32719" y="12756"/>
                  <a:pt x="32608" y="12645"/>
                </a:cubicBezTo>
                <a:cubicBezTo>
                  <a:pt x="32756" y="12608"/>
                  <a:pt x="32719" y="12497"/>
                  <a:pt x="32645" y="12423"/>
                </a:cubicBezTo>
                <a:cubicBezTo>
                  <a:pt x="32571" y="12053"/>
                  <a:pt x="32461" y="11721"/>
                  <a:pt x="32387" y="11351"/>
                </a:cubicBezTo>
                <a:lnTo>
                  <a:pt x="32387" y="11314"/>
                </a:lnTo>
                <a:cubicBezTo>
                  <a:pt x="32571" y="11018"/>
                  <a:pt x="32202" y="10648"/>
                  <a:pt x="32165" y="10353"/>
                </a:cubicBezTo>
                <a:lnTo>
                  <a:pt x="32165" y="10279"/>
                </a:lnTo>
                <a:lnTo>
                  <a:pt x="31980" y="9872"/>
                </a:lnTo>
                <a:lnTo>
                  <a:pt x="31906" y="9835"/>
                </a:lnTo>
                <a:lnTo>
                  <a:pt x="31721" y="9428"/>
                </a:lnTo>
                <a:lnTo>
                  <a:pt x="31684" y="9354"/>
                </a:lnTo>
                <a:cubicBezTo>
                  <a:pt x="31684" y="8911"/>
                  <a:pt x="31277" y="8208"/>
                  <a:pt x="30908" y="7949"/>
                </a:cubicBezTo>
                <a:cubicBezTo>
                  <a:pt x="31093" y="7691"/>
                  <a:pt x="30686" y="7506"/>
                  <a:pt x="30612" y="7321"/>
                </a:cubicBezTo>
                <a:lnTo>
                  <a:pt x="30538" y="7395"/>
                </a:lnTo>
                <a:lnTo>
                  <a:pt x="30501" y="7321"/>
                </a:lnTo>
                <a:cubicBezTo>
                  <a:pt x="30353" y="7136"/>
                  <a:pt x="30242" y="6951"/>
                  <a:pt x="30131" y="6766"/>
                </a:cubicBezTo>
                <a:cubicBezTo>
                  <a:pt x="30168" y="6582"/>
                  <a:pt x="29947" y="6582"/>
                  <a:pt x="29947" y="6360"/>
                </a:cubicBezTo>
                <a:lnTo>
                  <a:pt x="29836" y="6471"/>
                </a:lnTo>
                <a:cubicBezTo>
                  <a:pt x="29577" y="6138"/>
                  <a:pt x="29281" y="5768"/>
                  <a:pt x="28948" y="5435"/>
                </a:cubicBezTo>
                <a:cubicBezTo>
                  <a:pt x="29059" y="5177"/>
                  <a:pt x="28653" y="5066"/>
                  <a:pt x="28505" y="4844"/>
                </a:cubicBezTo>
                <a:cubicBezTo>
                  <a:pt x="28209" y="4659"/>
                  <a:pt x="28283" y="4659"/>
                  <a:pt x="27987" y="4363"/>
                </a:cubicBezTo>
                <a:lnTo>
                  <a:pt x="27913" y="4474"/>
                </a:lnTo>
                <a:cubicBezTo>
                  <a:pt x="27654" y="4289"/>
                  <a:pt x="27396" y="4068"/>
                  <a:pt x="27174" y="3883"/>
                </a:cubicBezTo>
                <a:cubicBezTo>
                  <a:pt x="26989" y="3624"/>
                  <a:pt x="26804" y="3735"/>
                  <a:pt x="26619" y="3624"/>
                </a:cubicBezTo>
                <a:cubicBezTo>
                  <a:pt x="26471" y="3624"/>
                  <a:pt x="26323" y="3254"/>
                  <a:pt x="26139" y="3513"/>
                </a:cubicBezTo>
                <a:cubicBezTo>
                  <a:pt x="25991" y="3254"/>
                  <a:pt x="25880" y="3254"/>
                  <a:pt x="25695" y="3217"/>
                </a:cubicBezTo>
                <a:cubicBezTo>
                  <a:pt x="25214" y="2995"/>
                  <a:pt x="24808" y="2774"/>
                  <a:pt x="24290" y="2515"/>
                </a:cubicBezTo>
                <a:lnTo>
                  <a:pt x="24142" y="2478"/>
                </a:lnTo>
                <a:cubicBezTo>
                  <a:pt x="23920" y="2478"/>
                  <a:pt x="23662" y="2108"/>
                  <a:pt x="23477" y="2330"/>
                </a:cubicBezTo>
                <a:lnTo>
                  <a:pt x="23033" y="2219"/>
                </a:lnTo>
                <a:cubicBezTo>
                  <a:pt x="22663" y="2108"/>
                  <a:pt x="22368" y="1960"/>
                  <a:pt x="21998" y="1886"/>
                </a:cubicBezTo>
                <a:lnTo>
                  <a:pt x="21998" y="1849"/>
                </a:lnTo>
                <a:cubicBezTo>
                  <a:pt x="21998" y="1849"/>
                  <a:pt x="21998" y="1775"/>
                  <a:pt x="21924" y="1775"/>
                </a:cubicBezTo>
                <a:lnTo>
                  <a:pt x="21924" y="1775"/>
                </a:lnTo>
                <a:cubicBezTo>
                  <a:pt x="21998" y="1775"/>
                  <a:pt x="21998" y="1775"/>
                  <a:pt x="22035" y="1738"/>
                </a:cubicBezTo>
                <a:lnTo>
                  <a:pt x="22072" y="1738"/>
                </a:lnTo>
                <a:lnTo>
                  <a:pt x="22109" y="1701"/>
                </a:lnTo>
                <a:cubicBezTo>
                  <a:pt x="22109" y="1701"/>
                  <a:pt x="22183" y="1701"/>
                  <a:pt x="22183" y="1664"/>
                </a:cubicBezTo>
                <a:cubicBezTo>
                  <a:pt x="22183" y="1664"/>
                  <a:pt x="22183" y="1591"/>
                  <a:pt x="22220" y="1591"/>
                </a:cubicBezTo>
                <a:lnTo>
                  <a:pt x="22220" y="1554"/>
                </a:lnTo>
                <a:lnTo>
                  <a:pt x="22220" y="1517"/>
                </a:lnTo>
                <a:lnTo>
                  <a:pt x="22220" y="1406"/>
                </a:lnTo>
                <a:lnTo>
                  <a:pt x="22220" y="1369"/>
                </a:lnTo>
                <a:cubicBezTo>
                  <a:pt x="22220" y="1332"/>
                  <a:pt x="22220" y="1332"/>
                  <a:pt x="22183" y="1295"/>
                </a:cubicBezTo>
                <a:cubicBezTo>
                  <a:pt x="22183" y="1295"/>
                  <a:pt x="22183" y="1221"/>
                  <a:pt x="22109" y="1221"/>
                </a:cubicBezTo>
                <a:cubicBezTo>
                  <a:pt x="22109" y="1184"/>
                  <a:pt x="22072" y="1147"/>
                  <a:pt x="22035" y="1110"/>
                </a:cubicBezTo>
                <a:lnTo>
                  <a:pt x="21998" y="1036"/>
                </a:lnTo>
                <a:cubicBezTo>
                  <a:pt x="21924" y="999"/>
                  <a:pt x="21887" y="925"/>
                  <a:pt x="21813" y="814"/>
                </a:cubicBezTo>
                <a:lnTo>
                  <a:pt x="21739" y="814"/>
                </a:lnTo>
                <a:cubicBezTo>
                  <a:pt x="20963" y="223"/>
                  <a:pt x="20260" y="223"/>
                  <a:pt x="19299" y="75"/>
                </a:cubicBezTo>
                <a:lnTo>
                  <a:pt x="19262" y="75"/>
                </a:lnTo>
                <a:cubicBezTo>
                  <a:pt x="18781" y="38"/>
                  <a:pt x="18227" y="112"/>
                  <a:pt x="18005" y="1"/>
                </a:cubicBezTo>
                <a:lnTo>
                  <a:pt x="17857" y="1"/>
                </a:lnTo>
                <a:lnTo>
                  <a:pt x="17303" y="38"/>
                </a:lnTo>
                <a:cubicBezTo>
                  <a:pt x="16267" y="38"/>
                  <a:pt x="15417" y="407"/>
                  <a:pt x="14345" y="555"/>
                </a:cubicBezTo>
                <a:lnTo>
                  <a:pt x="14308" y="555"/>
                </a:lnTo>
                <a:lnTo>
                  <a:pt x="13790" y="629"/>
                </a:lnTo>
                <a:lnTo>
                  <a:pt x="13605" y="666"/>
                </a:lnTo>
                <a:cubicBezTo>
                  <a:pt x="13495" y="814"/>
                  <a:pt x="13495" y="814"/>
                  <a:pt x="13236" y="777"/>
                </a:cubicBezTo>
                <a:lnTo>
                  <a:pt x="13125" y="814"/>
                </a:lnTo>
                <a:cubicBezTo>
                  <a:pt x="12829" y="1110"/>
                  <a:pt x="12275" y="1369"/>
                  <a:pt x="11942" y="1369"/>
                </a:cubicBezTo>
                <a:lnTo>
                  <a:pt x="11905" y="1369"/>
                </a:lnTo>
                <a:cubicBezTo>
                  <a:pt x="11757" y="1664"/>
                  <a:pt x="11313" y="1591"/>
                  <a:pt x="11018" y="1775"/>
                </a:cubicBezTo>
                <a:cubicBezTo>
                  <a:pt x="10833" y="2071"/>
                  <a:pt x="10352" y="2034"/>
                  <a:pt x="10204" y="2330"/>
                </a:cubicBezTo>
                <a:lnTo>
                  <a:pt x="9687" y="2515"/>
                </a:lnTo>
                <a:cubicBezTo>
                  <a:pt x="9613" y="2811"/>
                  <a:pt x="9243" y="2589"/>
                  <a:pt x="9169" y="2848"/>
                </a:cubicBezTo>
                <a:cubicBezTo>
                  <a:pt x="8688" y="3143"/>
                  <a:pt x="8171" y="3402"/>
                  <a:pt x="7801" y="3772"/>
                </a:cubicBezTo>
                <a:lnTo>
                  <a:pt x="7653" y="3883"/>
                </a:lnTo>
                <a:lnTo>
                  <a:pt x="7468" y="3957"/>
                </a:lnTo>
                <a:cubicBezTo>
                  <a:pt x="7283" y="4068"/>
                  <a:pt x="7062" y="4178"/>
                  <a:pt x="6877" y="4326"/>
                </a:cubicBezTo>
                <a:lnTo>
                  <a:pt x="6359" y="4659"/>
                </a:lnTo>
                <a:cubicBezTo>
                  <a:pt x="6359" y="4881"/>
                  <a:pt x="6100" y="4918"/>
                  <a:pt x="5953" y="5066"/>
                </a:cubicBezTo>
                <a:cubicBezTo>
                  <a:pt x="5842" y="5214"/>
                  <a:pt x="5472" y="5214"/>
                  <a:pt x="5583" y="5472"/>
                </a:cubicBezTo>
                <a:cubicBezTo>
                  <a:pt x="5361" y="5657"/>
                  <a:pt x="5065" y="5842"/>
                  <a:pt x="4843" y="6027"/>
                </a:cubicBezTo>
                <a:lnTo>
                  <a:pt x="4511" y="6323"/>
                </a:lnTo>
                <a:cubicBezTo>
                  <a:pt x="4289" y="6508"/>
                  <a:pt x="4067" y="6729"/>
                  <a:pt x="3808" y="6951"/>
                </a:cubicBezTo>
                <a:cubicBezTo>
                  <a:pt x="3919" y="7062"/>
                  <a:pt x="3993" y="7099"/>
                  <a:pt x="4104" y="7136"/>
                </a:cubicBezTo>
                <a:cubicBezTo>
                  <a:pt x="4067" y="7210"/>
                  <a:pt x="3956" y="7247"/>
                  <a:pt x="3882" y="7062"/>
                </a:cubicBezTo>
                <a:lnTo>
                  <a:pt x="3549" y="7395"/>
                </a:lnTo>
                <a:cubicBezTo>
                  <a:pt x="3328" y="7617"/>
                  <a:pt x="3365" y="7691"/>
                  <a:pt x="3143" y="7839"/>
                </a:cubicBezTo>
                <a:cubicBezTo>
                  <a:pt x="3032" y="7986"/>
                  <a:pt x="2847" y="8060"/>
                  <a:pt x="2884" y="8245"/>
                </a:cubicBezTo>
                <a:cubicBezTo>
                  <a:pt x="2699" y="8430"/>
                  <a:pt x="2588" y="8689"/>
                  <a:pt x="2403" y="8911"/>
                </a:cubicBezTo>
                <a:cubicBezTo>
                  <a:pt x="2218" y="9133"/>
                  <a:pt x="2071" y="9354"/>
                  <a:pt x="1886" y="9613"/>
                </a:cubicBezTo>
                <a:cubicBezTo>
                  <a:pt x="2034" y="9687"/>
                  <a:pt x="2403" y="9835"/>
                  <a:pt x="2329" y="9909"/>
                </a:cubicBezTo>
                <a:cubicBezTo>
                  <a:pt x="2292" y="9983"/>
                  <a:pt x="2292" y="10057"/>
                  <a:pt x="2145" y="10020"/>
                </a:cubicBezTo>
                <a:cubicBezTo>
                  <a:pt x="2218" y="9909"/>
                  <a:pt x="2255" y="9872"/>
                  <a:pt x="2071" y="9724"/>
                </a:cubicBezTo>
                <a:cubicBezTo>
                  <a:pt x="1738" y="9687"/>
                  <a:pt x="1738" y="9909"/>
                  <a:pt x="1701" y="10094"/>
                </a:cubicBezTo>
                <a:cubicBezTo>
                  <a:pt x="1553" y="10353"/>
                  <a:pt x="1479" y="10537"/>
                  <a:pt x="1331" y="10759"/>
                </a:cubicBezTo>
                <a:lnTo>
                  <a:pt x="1183" y="11018"/>
                </a:lnTo>
                <a:lnTo>
                  <a:pt x="1109" y="11203"/>
                </a:lnTo>
                <a:cubicBezTo>
                  <a:pt x="998" y="11462"/>
                  <a:pt x="851" y="11721"/>
                  <a:pt x="777" y="11942"/>
                </a:cubicBezTo>
                <a:cubicBezTo>
                  <a:pt x="740" y="12090"/>
                  <a:pt x="629" y="12275"/>
                  <a:pt x="592" y="12460"/>
                </a:cubicBezTo>
                <a:cubicBezTo>
                  <a:pt x="592" y="12645"/>
                  <a:pt x="296" y="12941"/>
                  <a:pt x="481" y="13125"/>
                </a:cubicBezTo>
                <a:cubicBezTo>
                  <a:pt x="296" y="13310"/>
                  <a:pt x="555" y="13384"/>
                  <a:pt x="259" y="13532"/>
                </a:cubicBezTo>
                <a:lnTo>
                  <a:pt x="370" y="13532"/>
                </a:lnTo>
                <a:cubicBezTo>
                  <a:pt x="296" y="13754"/>
                  <a:pt x="259" y="13976"/>
                  <a:pt x="222" y="14271"/>
                </a:cubicBezTo>
                <a:lnTo>
                  <a:pt x="222" y="14345"/>
                </a:lnTo>
                <a:cubicBezTo>
                  <a:pt x="222" y="14530"/>
                  <a:pt x="111" y="14715"/>
                  <a:pt x="259" y="14826"/>
                </a:cubicBezTo>
                <a:cubicBezTo>
                  <a:pt x="0" y="15011"/>
                  <a:pt x="185" y="15344"/>
                  <a:pt x="222" y="15418"/>
                </a:cubicBezTo>
                <a:lnTo>
                  <a:pt x="222" y="15972"/>
                </a:lnTo>
                <a:cubicBezTo>
                  <a:pt x="259" y="16490"/>
                  <a:pt x="111" y="17229"/>
                  <a:pt x="444" y="17599"/>
                </a:cubicBezTo>
                <a:cubicBezTo>
                  <a:pt x="481" y="17821"/>
                  <a:pt x="555" y="18116"/>
                  <a:pt x="555" y="18338"/>
                </a:cubicBezTo>
                <a:lnTo>
                  <a:pt x="629" y="18930"/>
                </a:lnTo>
                <a:cubicBezTo>
                  <a:pt x="740" y="19152"/>
                  <a:pt x="629" y="19595"/>
                  <a:pt x="925" y="19706"/>
                </a:cubicBezTo>
                <a:cubicBezTo>
                  <a:pt x="666" y="19780"/>
                  <a:pt x="925" y="19965"/>
                  <a:pt x="851" y="20039"/>
                </a:cubicBezTo>
                <a:lnTo>
                  <a:pt x="925" y="20261"/>
                </a:lnTo>
                <a:lnTo>
                  <a:pt x="961" y="20520"/>
                </a:lnTo>
                <a:cubicBezTo>
                  <a:pt x="998" y="20926"/>
                  <a:pt x="1220" y="21333"/>
                  <a:pt x="1220" y="21555"/>
                </a:cubicBezTo>
                <a:cubicBezTo>
                  <a:pt x="1331" y="21814"/>
                  <a:pt x="1368" y="22035"/>
                  <a:pt x="1479" y="22257"/>
                </a:cubicBezTo>
                <a:cubicBezTo>
                  <a:pt x="1664" y="22775"/>
                  <a:pt x="1849" y="23329"/>
                  <a:pt x="2071" y="23847"/>
                </a:cubicBezTo>
                <a:lnTo>
                  <a:pt x="1960" y="23884"/>
                </a:lnTo>
                <a:cubicBezTo>
                  <a:pt x="2034" y="23958"/>
                  <a:pt x="2034" y="24106"/>
                  <a:pt x="2145" y="24032"/>
                </a:cubicBezTo>
                <a:cubicBezTo>
                  <a:pt x="2292" y="24254"/>
                  <a:pt x="2403" y="24475"/>
                  <a:pt x="2514" y="24771"/>
                </a:cubicBezTo>
                <a:cubicBezTo>
                  <a:pt x="2329" y="24956"/>
                  <a:pt x="2699" y="25141"/>
                  <a:pt x="2699" y="25326"/>
                </a:cubicBezTo>
                <a:lnTo>
                  <a:pt x="2773" y="25363"/>
                </a:lnTo>
                <a:cubicBezTo>
                  <a:pt x="3586" y="26546"/>
                  <a:pt x="4252" y="27544"/>
                  <a:pt x="5213" y="28394"/>
                </a:cubicBezTo>
                <a:lnTo>
                  <a:pt x="5250" y="28468"/>
                </a:lnTo>
                <a:cubicBezTo>
                  <a:pt x="6211" y="29208"/>
                  <a:pt x="7394" y="30058"/>
                  <a:pt x="8540" y="30243"/>
                </a:cubicBezTo>
                <a:cubicBezTo>
                  <a:pt x="8577" y="30169"/>
                  <a:pt x="8614" y="30169"/>
                  <a:pt x="8688" y="30206"/>
                </a:cubicBezTo>
                <a:cubicBezTo>
                  <a:pt x="8540" y="30354"/>
                  <a:pt x="8540" y="30428"/>
                  <a:pt x="8725" y="30428"/>
                </a:cubicBezTo>
                <a:cubicBezTo>
                  <a:pt x="8984" y="30539"/>
                  <a:pt x="9206" y="30613"/>
                  <a:pt x="9502" y="30723"/>
                </a:cubicBezTo>
                <a:lnTo>
                  <a:pt x="9539" y="30723"/>
                </a:lnTo>
                <a:lnTo>
                  <a:pt x="9576" y="30723"/>
                </a:lnTo>
                <a:lnTo>
                  <a:pt x="9650" y="30723"/>
                </a:lnTo>
                <a:cubicBezTo>
                  <a:pt x="9834" y="30760"/>
                  <a:pt x="10019" y="30871"/>
                  <a:pt x="10204" y="30908"/>
                </a:cubicBezTo>
                <a:lnTo>
                  <a:pt x="10389" y="30945"/>
                </a:lnTo>
                <a:lnTo>
                  <a:pt x="10611" y="30982"/>
                </a:lnTo>
                <a:cubicBezTo>
                  <a:pt x="10759" y="31130"/>
                  <a:pt x="10796" y="30871"/>
                  <a:pt x="10944" y="30945"/>
                </a:cubicBezTo>
                <a:cubicBezTo>
                  <a:pt x="11239" y="31241"/>
                  <a:pt x="11498" y="31056"/>
                  <a:pt x="11905" y="31278"/>
                </a:cubicBezTo>
                <a:lnTo>
                  <a:pt x="11942" y="31278"/>
                </a:lnTo>
                <a:lnTo>
                  <a:pt x="12090" y="31278"/>
                </a:lnTo>
                <a:cubicBezTo>
                  <a:pt x="12459" y="31167"/>
                  <a:pt x="12607" y="31500"/>
                  <a:pt x="12903" y="31278"/>
                </a:cubicBezTo>
                <a:cubicBezTo>
                  <a:pt x="13014" y="31278"/>
                  <a:pt x="12977" y="31426"/>
                  <a:pt x="13088" y="31426"/>
                </a:cubicBezTo>
                <a:cubicBezTo>
                  <a:pt x="13310" y="31500"/>
                  <a:pt x="13347" y="31241"/>
                  <a:pt x="13532" y="31352"/>
                </a:cubicBezTo>
                <a:cubicBezTo>
                  <a:pt x="13569" y="31648"/>
                  <a:pt x="13938" y="31463"/>
                  <a:pt x="14123" y="31537"/>
                </a:cubicBezTo>
                <a:lnTo>
                  <a:pt x="14160" y="31537"/>
                </a:lnTo>
                <a:lnTo>
                  <a:pt x="14789" y="31611"/>
                </a:lnTo>
                <a:lnTo>
                  <a:pt x="15047" y="31611"/>
                </a:lnTo>
                <a:cubicBezTo>
                  <a:pt x="15380" y="31648"/>
                  <a:pt x="15602" y="31611"/>
                  <a:pt x="15750" y="31500"/>
                </a:cubicBezTo>
                <a:cubicBezTo>
                  <a:pt x="16193" y="31500"/>
                  <a:pt x="16637" y="31500"/>
                  <a:pt x="17081" y="31463"/>
                </a:cubicBezTo>
                <a:lnTo>
                  <a:pt x="17118" y="31463"/>
                </a:lnTo>
                <a:lnTo>
                  <a:pt x="17192" y="31463"/>
                </a:lnTo>
                <a:cubicBezTo>
                  <a:pt x="17450" y="31463"/>
                  <a:pt x="17672" y="31426"/>
                  <a:pt x="17968" y="31352"/>
                </a:cubicBezTo>
                <a:cubicBezTo>
                  <a:pt x="18042" y="31167"/>
                  <a:pt x="17820" y="31093"/>
                  <a:pt x="17968" y="31056"/>
                </a:cubicBezTo>
                <a:cubicBezTo>
                  <a:pt x="18116" y="30982"/>
                  <a:pt x="18190" y="31056"/>
                  <a:pt x="18227" y="31241"/>
                </a:cubicBezTo>
                <a:cubicBezTo>
                  <a:pt x="18190" y="31167"/>
                  <a:pt x="17968" y="30982"/>
                  <a:pt x="18079" y="31352"/>
                </a:cubicBezTo>
                <a:cubicBezTo>
                  <a:pt x="18560" y="31315"/>
                  <a:pt x="18707" y="31167"/>
                  <a:pt x="19188" y="31056"/>
                </a:cubicBezTo>
                <a:cubicBezTo>
                  <a:pt x="19669" y="30945"/>
                  <a:pt x="20075" y="30982"/>
                  <a:pt x="20556" y="30760"/>
                </a:cubicBezTo>
                <a:cubicBezTo>
                  <a:pt x="20556" y="30686"/>
                  <a:pt x="20445" y="30576"/>
                  <a:pt x="20556" y="30539"/>
                </a:cubicBezTo>
                <a:cubicBezTo>
                  <a:pt x="20593" y="30686"/>
                  <a:pt x="20704" y="30613"/>
                  <a:pt x="20741" y="30576"/>
                </a:cubicBezTo>
                <a:cubicBezTo>
                  <a:pt x="20741" y="30613"/>
                  <a:pt x="20815" y="30686"/>
                  <a:pt x="20778" y="30576"/>
                </a:cubicBezTo>
                <a:cubicBezTo>
                  <a:pt x="20963" y="30576"/>
                  <a:pt x="21037" y="30576"/>
                  <a:pt x="21037" y="30354"/>
                </a:cubicBezTo>
                <a:cubicBezTo>
                  <a:pt x="20963" y="30391"/>
                  <a:pt x="20815" y="30354"/>
                  <a:pt x="20741" y="30206"/>
                </a:cubicBezTo>
                <a:cubicBezTo>
                  <a:pt x="20778" y="30206"/>
                  <a:pt x="20778" y="30132"/>
                  <a:pt x="20815" y="30058"/>
                </a:cubicBezTo>
                <a:lnTo>
                  <a:pt x="20926" y="30021"/>
                </a:lnTo>
                <a:cubicBezTo>
                  <a:pt x="21148" y="30317"/>
                  <a:pt x="21111" y="30354"/>
                  <a:pt x="21332" y="30428"/>
                </a:cubicBezTo>
                <a:lnTo>
                  <a:pt x="21295" y="30354"/>
                </a:lnTo>
                <a:cubicBezTo>
                  <a:pt x="21517" y="30169"/>
                  <a:pt x="21739" y="30317"/>
                  <a:pt x="21850" y="30132"/>
                </a:cubicBezTo>
                <a:cubicBezTo>
                  <a:pt x="21924" y="30243"/>
                  <a:pt x="22035" y="30169"/>
                  <a:pt x="22109" y="30132"/>
                </a:cubicBezTo>
                <a:lnTo>
                  <a:pt x="22515" y="29947"/>
                </a:lnTo>
                <a:cubicBezTo>
                  <a:pt x="22774" y="29799"/>
                  <a:pt x="23033" y="29688"/>
                  <a:pt x="23255" y="29577"/>
                </a:cubicBezTo>
                <a:lnTo>
                  <a:pt x="23366" y="29503"/>
                </a:lnTo>
                <a:lnTo>
                  <a:pt x="23625" y="29393"/>
                </a:lnTo>
                <a:lnTo>
                  <a:pt x="24105" y="29097"/>
                </a:lnTo>
                <a:cubicBezTo>
                  <a:pt x="24290" y="28912"/>
                  <a:pt x="24845" y="28875"/>
                  <a:pt x="24660" y="28505"/>
                </a:cubicBezTo>
                <a:cubicBezTo>
                  <a:pt x="24512" y="28283"/>
                  <a:pt x="24882" y="28209"/>
                  <a:pt x="24992" y="28394"/>
                </a:cubicBezTo>
                <a:cubicBezTo>
                  <a:pt x="24512" y="28727"/>
                  <a:pt x="25066" y="28579"/>
                  <a:pt x="25251" y="28357"/>
                </a:cubicBezTo>
                <a:cubicBezTo>
                  <a:pt x="25473" y="27951"/>
                  <a:pt x="25954" y="28099"/>
                  <a:pt x="26139" y="27544"/>
                </a:cubicBezTo>
                <a:cubicBezTo>
                  <a:pt x="26212" y="27618"/>
                  <a:pt x="26360" y="27544"/>
                  <a:pt x="26286" y="27433"/>
                </a:cubicBezTo>
                <a:cubicBezTo>
                  <a:pt x="26397" y="27470"/>
                  <a:pt x="26545" y="27359"/>
                  <a:pt x="26693" y="27248"/>
                </a:cubicBezTo>
                <a:cubicBezTo>
                  <a:pt x="26915" y="27174"/>
                  <a:pt x="26878" y="26915"/>
                  <a:pt x="27026" y="26805"/>
                </a:cubicBezTo>
                <a:cubicBezTo>
                  <a:pt x="27137" y="26731"/>
                  <a:pt x="27433" y="26694"/>
                  <a:pt x="27396" y="26472"/>
                </a:cubicBezTo>
                <a:cubicBezTo>
                  <a:pt x="27617" y="26657"/>
                  <a:pt x="27322" y="26287"/>
                  <a:pt x="27580" y="26287"/>
                </a:cubicBezTo>
                <a:cubicBezTo>
                  <a:pt x="27691" y="26361"/>
                  <a:pt x="28024" y="26102"/>
                  <a:pt x="27876" y="25917"/>
                </a:cubicBezTo>
                <a:cubicBezTo>
                  <a:pt x="28061" y="25917"/>
                  <a:pt x="28172" y="25511"/>
                  <a:pt x="28431" y="25326"/>
                </a:cubicBezTo>
                <a:cubicBezTo>
                  <a:pt x="28542" y="25400"/>
                  <a:pt x="28690" y="25252"/>
                  <a:pt x="28579" y="25178"/>
                </a:cubicBezTo>
                <a:lnTo>
                  <a:pt x="28690" y="25067"/>
                </a:lnTo>
                <a:cubicBezTo>
                  <a:pt x="28874" y="24845"/>
                  <a:pt x="29059" y="24623"/>
                  <a:pt x="29170" y="24438"/>
                </a:cubicBezTo>
                <a:cubicBezTo>
                  <a:pt x="29651" y="23773"/>
                  <a:pt x="30094" y="23144"/>
                  <a:pt x="30464" y="22442"/>
                </a:cubicBezTo>
                <a:lnTo>
                  <a:pt x="30538" y="22368"/>
                </a:lnTo>
                <a:cubicBezTo>
                  <a:pt x="30612" y="22220"/>
                  <a:pt x="30649" y="22072"/>
                  <a:pt x="30760" y="21924"/>
                </a:cubicBezTo>
                <a:cubicBezTo>
                  <a:pt x="31130" y="21814"/>
                  <a:pt x="31167" y="21185"/>
                  <a:pt x="31351" y="20815"/>
                </a:cubicBezTo>
                <a:lnTo>
                  <a:pt x="31351" y="20778"/>
                </a:lnTo>
                <a:cubicBezTo>
                  <a:pt x="31277" y="20630"/>
                  <a:pt x="31573" y="20372"/>
                  <a:pt x="31647" y="20076"/>
                </a:cubicBezTo>
                <a:lnTo>
                  <a:pt x="31684" y="19965"/>
                </a:lnTo>
                <a:lnTo>
                  <a:pt x="31758" y="19595"/>
                </a:lnTo>
                <a:cubicBezTo>
                  <a:pt x="31832" y="19336"/>
                  <a:pt x="31906" y="19115"/>
                  <a:pt x="31943" y="18930"/>
                </a:cubicBezTo>
                <a:lnTo>
                  <a:pt x="32091" y="18227"/>
                </a:lnTo>
                <a:cubicBezTo>
                  <a:pt x="32091" y="18043"/>
                  <a:pt x="32239" y="17784"/>
                  <a:pt x="32091" y="17673"/>
                </a:cubicBezTo>
                <a:cubicBezTo>
                  <a:pt x="32387" y="17636"/>
                  <a:pt x="32202" y="17266"/>
                  <a:pt x="32276" y="17081"/>
                </a:cubicBezTo>
                <a:lnTo>
                  <a:pt x="32313" y="16712"/>
                </a:lnTo>
                <a:cubicBezTo>
                  <a:pt x="32313" y="16490"/>
                  <a:pt x="32387" y="16194"/>
                  <a:pt x="32387" y="15972"/>
                </a:cubicBezTo>
                <a:cubicBezTo>
                  <a:pt x="32608" y="15972"/>
                  <a:pt x="32239" y="15824"/>
                  <a:pt x="32387" y="15639"/>
                </a:cubicBezTo>
                <a:lnTo>
                  <a:pt x="32276" y="15639"/>
                </a:lnTo>
                <a:cubicBezTo>
                  <a:pt x="32534" y="15418"/>
                  <a:pt x="33089" y="15381"/>
                  <a:pt x="32756" y="15344"/>
                </a:cubicBezTo>
                <a:close/>
                <a:moveTo>
                  <a:pt x="21998" y="1738"/>
                </a:moveTo>
                <a:lnTo>
                  <a:pt x="21924" y="1775"/>
                </a:lnTo>
                <a:cubicBezTo>
                  <a:pt x="21924" y="1775"/>
                  <a:pt x="21924" y="1738"/>
                  <a:pt x="21887" y="1738"/>
                </a:cubicBezTo>
                <a:lnTo>
                  <a:pt x="21998" y="1738"/>
                </a:lnTo>
                <a:cubicBezTo>
                  <a:pt x="21924" y="1738"/>
                  <a:pt x="21998" y="1738"/>
                  <a:pt x="21998" y="1738"/>
                </a:cubicBezTo>
                <a:close/>
                <a:moveTo>
                  <a:pt x="11091" y="30021"/>
                </a:moveTo>
                <a:cubicBezTo>
                  <a:pt x="11018" y="29984"/>
                  <a:pt x="11018" y="29873"/>
                  <a:pt x="11018" y="29799"/>
                </a:cubicBezTo>
                <a:cubicBezTo>
                  <a:pt x="11128" y="29836"/>
                  <a:pt x="11202" y="29799"/>
                  <a:pt x="11276" y="29762"/>
                </a:cubicBezTo>
                <a:cubicBezTo>
                  <a:pt x="11831" y="29688"/>
                  <a:pt x="10907" y="29393"/>
                  <a:pt x="10611" y="29319"/>
                </a:cubicBezTo>
                <a:cubicBezTo>
                  <a:pt x="10352" y="29134"/>
                  <a:pt x="10167" y="29319"/>
                  <a:pt x="9908" y="29245"/>
                </a:cubicBezTo>
                <a:cubicBezTo>
                  <a:pt x="9982" y="29023"/>
                  <a:pt x="9724" y="29097"/>
                  <a:pt x="9650" y="29023"/>
                </a:cubicBezTo>
                <a:cubicBezTo>
                  <a:pt x="9502" y="29134"/>
                  <a:pt x="9317" y="28949"/>
                  <a:pt x="9169" y="28912"/>
                </a:cubicBezTo>
                <a:cubicBezTo>
                  <a:pt x="9243" y="28764"/>
                  <a:pt x="9132" y="28764"/>
                  <a:pt x="9095" y="28727"/>
                </a:cubicBezTo>
                <a:lnTo>
                  <a:pt x="8947" y="28690"/>
                </a:lnTo>
                <a:cubicBezTo>
                  <a:pt x="8910" y="28690"/>
                  <a:pt x="8799" y="28579"/>
                  <a:pt x="8762" y="28727"/>
                </a:cubicBezTo>
                <a:cubicBezTo>
                  <a:pt x="8688" y="28542"/>
                  <a:pt x="8356" y="28542"/>
                  <a:pt x="8319" y="28505"/>
                </a:cubicBezTo>
                <a:cubicBezTo>
                  <a:pt x="7801" y="28209"/>
                  <a:pt x="7320" y="27951"/>
                  <a:pt x="6877" y="27618"/>
                </a:cubicBezTo>
                <a:lnTo>
                  <a:pt x="6692" y="27470"/>
                </a:lnTo>
                <a:cubicBezTo>
                  <a:pt x="6840" y="27248"/>
                  <a:pt x="6544" y="27285"/>
                  <a:pt x="6507" y="27285"/>
                </a:cubicBezTo>
                <a:cubicBezTo>
                  <a:pt x="6692" y="27026"/>
                  <a:pt x="6359" y="27285"/>
                  <a:pt x="6359" y="27174"/>
                </a:cubicBezTo>
                <a:lnTo>
                  <a:pt x="6322" y="27100"/>
                </a:lnTo>
                <a:cubicBezTo>
                  <a:pt x="6396" y="26842"/>
                  <a:pt x="5990" y="26805"/>
                  <a:pt x="5916" y="26546"/>
                </a:cubicBezTo>
                <a:lnTo>
                  <a:pt x="5842" y="26509"/>
                </a:lnTo>
                <a:lnTo>
                  <a:pt x="5805" y="26472"/>
                </a:lnTo>
                <a:cubicBezTo>
                  <a:pt x="5620" y="26287"/>
                  <a:pt x="5435" y="26102"/>
                  <a:pt x="5287" y="25917"/>
                </a:cubicBezTo>
                <a:lnTo>
                  <a:pt x="5250" y="25880"/>
                </a:lnTo>
                <a:cubicBezTo>
                  <a:pt x="4917" y="25548"/>
                  <a:pt x="4843" y="25363"/>
                  <a:pt x="4548" y="24956"/>
                </a:cubicBezTo>
                <a:cubicBezTo>
                  <a:pt x="4474" y="24845"/>
                  <a:pt x="4437" y="24697"/>
                  <a:pt x="4326" y="24586"/>
                </a:cubicBezTo>
                <a:cubicBezTo>
                  <a:pt x="4141" y="24401"/>
                  <a:pt x="4104" y="24143"/>
                  <a:pt x="4104" y="23921"/>
                </a:cubicBezTo>
                <a:cubicBezTo>
                  <a:pt x="3993" y="23847"/>
                  <a:pt x="3882" y="23847"/>
                  <a:pt x="3808" y="23662"/>
                </a:cubicBezTo>
                <a:cubicBezTo>
                  <a:pt x="3771" y="23034"/>
                  <a:pt x="3365" y="22590"/>
                  <a:pt x="3217" y="21887"/>
                </a:cubicBezTo>
                <a:lnTo>
                  <a:pt x="3180" y="21814"/>
                </a:lnTo>
                <a:cubicBezTo>
                  <a:pt x="3069" y="21629"/>
                  <a:pt x="3032" y="21370"/>
                  <a:pt x="2995" y="21185"/>
                </a:cubicBezTo>
                <a:cubicBezTo>
                  <a:pt x="2995" y="20889"/>
                  <a:pt x="2810" y="20593"/>
                  <a:pt x="2662" y="20076"/>
                </a:cubicBezTo>
                <a:cubicBezTo>
                  <a:pt x="2625" y="19817"/>
                  <a:pt x="2514" y="19595"/>
                  <a:pt x="2477" y="19300"/>
                </a:cubicBezTo>
                <a:lnTo>
                  <a:pt x="2477" y="19226"/>
                </a:lnTo>
                <a:lnTo>
                  <a:pt x="2403" y="18856"/>
                </a:lnTo>
                <a:lnTo>
                  <a:pt x="2292" y="18227"/>
                </a:lnTo>
                <a:lnTo>
                  <a:pt x="2218" y="17636"/>
                </a:lnTo>
                <a:cubicBezTo>
                  <a:pt x="2108" y="17303"/>
                  <a:pt x="1923" y="17081"/>
                  <a:pt x="1960" y="16675"/>
                </a:cubicBezTo>
                <a:cubicBezTo>
                  <a:pt x="1886" y="16490"/>
                  <a:pt x="2108" y="16157"/>
                  <a:pt x="1849" y="16083"/>
                </a:cubicBezTo>
                <a:lnTo>
                  <a:pt x="1849" y="16009"/>
                </a:lnTo>
                <a:cubicBezTo>
                  <a:pt x="1960" y="16009"/>
                  <a:pt x="1960" y="15935"/>
                  <a:pt x="1923" y="15861"/>
                </a:cubicBezTo>
                <a:cubicBezTo>
                  <a:pt x="1701" y="15750"/>
                  <a:pt x="1960" y="15381"/>
                  <a:pt x="1738" y="15233"/>
                </a:cubicBezTo>
                <a:cubicBezTo>
                  <a:pt x="1886" y="15196"/>
                  <a:pt x="1886" y="15048"/>
                  <a:pt x="1886" y="14937"/>
                </a:cubicBezTo>
                <a:cubicBezTo>
                  <a:pt x="1886" y="14826"/>
                  <a:pt x="2071" y="14863"/>
                  <a:pt x="1886" y="14752"/>
                </a:cubicBezTo>
                <a:lnTo>
                  <a:pt x="1923" y="14493"/>
                </a:lnTo>
                <a:cubicBezTo>
                  <a:pt x="1960" y="14419"/>
                  <a:pt x="1849" y="14345"/>
                  <a:pt x="1849" y="14271"/>
                </a:cubicBezTo>
                <a:cubicBezTo>
                  <a:pt x="1886" y="14087"/>
                  <a:pt x="1886" y="13939"/>
                  <a:pt x="1923" y="13754"/>
                </a:cubicBezTo>
                <a:lnTo>
                  <a:pt x="1923" y="13717"/>
                </a:lnTo>
                <a:cubicBezTo>
                  <a:pt x="1960" y="13532"/>
                  <a:pt x="2329" y="13347"/>
                  <a:pt x="1960" y="13162"/>
                </a:cubicBezTo>
                <a:cubicBezTo>
                  <a:pt x="2071" y="13125"/>
                  <a:pt x="2145" y="13051"/>
                  <a:pt x="2145" y="12941"/>
                </a:cubicBezTo>
                <a:cubicBezTo>
                  <a:pt x="2145" y="12756"/>
                  <a:pt x="2440" y="12497"/>
                  <a:pt x="2255" y="12312"/>
                </a:cubicBezTo>
                <a:cubicBezTo>
                  <a:pt x="2588" y="12053"/>
                  <a:pt x="2625" y="11684"/>
                  <a:pt x="2625" y="11462"/>
                </a:cubicBezTo>
                <a:cubicBezTo>
                  <a:pt x="2662" y="11314"/>
                  <a:pt x="2699" y="11166"/>
                  <a:pt x="2884" y="11166"/>
                </a:cubicBezTo>
                <a:cubicBezTo>
                  <a:pt x="2958" y="11018"/>
                  <a:pt x="3069" y="10944"/>
                  <a:pt x="2995" y="10796"/>
                </a:cubicBezTo>
                <a:cubicBezTo>
                  <a:pt x="3254" y="10833"/>
                  <a:pt x="3254" y="10427"/>
                  <a:pt x="3217" y="10390"/>
                </a:cubicBezTo>
                <a:cubicBezTo>
                  <a:pt x="3439" y="9909"/>
                  <a:pt x="3808" y="9539"/>
                  <a:pt x="3919" y="9207"/>
                </a:cubicBezTo>
                <a:cubicBezTo>
                  <a:pt x="3956" y="9133"/>
                  <a:pt x="4104" y="9207"/>
                  <a:pt x="4141" y="9133"/>
                </a:cubicBezTo>
                <a:lnTo>
                  <a:pt x="4067" y="9096"/>
                </a:lnTo>
                <a:cubicBezTo>
                  <a:pt x="4178" y="8911"/>
                  <a:pt x="4363" y="8726"/>
                  <a:pt x="4511" y="8541"/>
                </a:cubicBezTo>
                <a:cubicBezTo>
                  <a:pt x="4696" y="8319"/>
                  <a:pt x="5028" y="8134"/>
                  <a:pt x="5028" y="7839"/>
                </a:cubicBezTo>
                <a:cubicBezTo>
                  <a:pt x="5213" y="7654"/>
                  <a:pt x="5398" y="7469"/>
                  <a:pt x="5620" y="7284"/>
                </a:cubicBezTo>
                <a:lnTo>
                  <a:pt x="5768" y="7210"/>
                </a:lnTo>
                <a:cubicBezTo>
                  <a:pt x="5953" y="6951"/>
                  <a:pt x="6396" y="6877"/>
                  <a:pt x="6396" y="6545"/>
                </a:cubicBezTo>
                <a:lnTo>
                  <a:pt x="6729" y="6323"/>
                </a:lnTo>
                <a:cubicBezTo>
                  <a:pt x="6877" y="6138"/>
                  <a:pt x="7283" y="6101"/>
                  <a:pt x="7247" y="5805"/>
                </a:cubicBezTo>
                <a:lnTo>
                  <a:pt x="7653" y="5546"/>
                </a:lnTo>
                <a:cubicBezTo>
                  <a:pt x="7764" y="5399"/>
                  <a:pt x="8134" y="5399"/>
                  <a:pt x="8060" y="5177"/>
                </a:cubicBezTo>
                <a:cubicBezTo>
                  <a:pt x="8356" y="5177"/>
                  <a:pt x="8577" y="4733"/>
                  <a:pt x="8984" y="4659"/>
                </a:cubicBezTo>
                <a:cubicBezTo>
                  <a:pt x="9058" y="4548"/>
                  <a:pt x="9317" y="4659"/>
                  <a:pt x="9169" y="4437"/>
                </a:cubicBezTo>
                <a:lnTo>
                  <a:pt x="9502" y="4252"/>
                </a:lnTo>
                <a:cubicBezTo>
                  <a:pt x="9539" y="4178"/>
                  <a:pt x="9613" y="4178"/>
                  <a:pt x="9539" y="4105"/>
                </a:cubicBezTo>
                <a:cubicBezTo>
                  <a:pt x="9797" y="4252"/>
                  <a:pt x="9797" y="3883"/>
                  <a:pt x="10056" y="3883"/>
                </a:cubicBezTo>
                <a:cubicBezTo>
                  <a:pt x="10426" y="3772"/>
                  <a:pt x="10241" y="3439"/>
                  <a:pt x="10611" y="3513"/>
                </a:cubicBezTo>
                <a:cubicBezTo>
                  <a:pt x="10944" y="3254"/>
                  <a:pt x="11387" y="3180"/>
                  <a:pt x="11720" y="2848"/>
                </a:cubicBezTo>
                <a:lnTo>
                  <a:pt x="12016" y="2774"/>
                </a:lnTo>
                <a:cubicBezTo>
                  <a:pt x="12275" y="2700"/>
                  <a:pt x="12496" y="2589"/>
                  <a:pt x="12644" y="2441"/>
                </a:cubicBezTo>
                <a:cubicBezTo>
                  <a:pt x="12866" y="2330"/>
                  <a:pt x="13236" y="2404"/>
                  <a:pt x="13347" y="2108"/>
                </a:cubicBezTo>
                <a:cubicBezTo>
                  <a:pt x="13495" y="2034"/>
                  <a:pt x="13864" y="2108"/>
                  <a:pt x="13864" y="1886"/>
                </a:cubicBezTo>
                <a:cubicBezTo>
                  <a:pt x="14862" y="1701"/>
                  <a:pt x="15750" y="1406"/>
                  <a:pt x="16748" y="1295"/>
                </a:cubicBezTo>
                <a:lnTo>
                  <a:pt x="16822" y="1295"/>
                </a:lnTo>
                <a:cubicBezTo>
                  <a:pt x="17450" y="1221"/>
                  <a:pt x="18116" y="1184"/>
                  <a:pt x="18744" y="1184"/>
                </a:cubicBezTo>
                <a:lnTo>
                  <a:pt x="18781" y="1184"/>
                </a:lnTo>
                <a:cubicBezTo>
                  <a:pt x="19262" y="1221"/>
                  <a:pt x="19780" y="1295"/>
                  <a:pt x="20149" y="1406"/>
                </a:cubicBezTo>
                <a:cubicBezTo>
                  <a:pt x="20149" y="1369"/>
                  <a:pt x="20186" y="1369"/>
                  <a:pt x="20186" y="1332"/>
                </a:cubicBezTo>
                <a:lnTo>
                  <a:pt x="20186" y="1332"/>
                </a:lnTo>
                <a:lnTo>
                  <a:pt x="20223" y="1332"/>
                </a:lnTo>
                <a:lnTo>
                  <a:pt x="20223" y="1332"/>
                </a:lnTo>
                <a:lnTo>
                  <a:pt x="20260" y="1332"/>
                </a:lnTo>
                <a:lnTo>
                  <a:pt x="20260" y="1332"/>
                </a:lnTo>
                <a:cubicBezTo>
                  <a:pt x="20260" y="1332"/>
                  <a:pt x="20297" y="1332"/>
                  <a:pt x="20297" y="1369"/>
                </a:cubicBezTo>
                <a:lnTo>
                  <a:pt x="20297" y="1369"/>
                </a:lnTo>
                <a:lnTo>
                  <a:pt x="20223" y="1369"/>
                </a:lnTo>
                <a:lnTo>
                  <a:pt x="20223" y="1369"/>
                </a:lnTo>
                <a:lnTo>
                  <a:pt x="20186" y="1369"/>
                </a:lnTo>
                <a:lnTo>
                  <a:pt x="20186" y="1369"/>
                </a:lnTo>
                <a:lnTo>
                  <a:pt x="20149" y="1406"/>
                </a:lnTo>
                <a:cubicBezTo>
                  <a:pt x="19632" y="1332"/>
                  <a:pt x="18707" y="1332"/>
                  <a:pt x="18005" y="1332"/>
                </a:cubicBezTo>
                <a:cubicBezTo>
                  <a:pt x="17746" y="1332"/>
                  <a:pt x="17487" y="1332"/>
                  <a:pt x="17229" y="1369"/>
                </a:cubicBezTo>
                <a:lnTo>
                  <a:pt x="17044" y="1369"/>
                </a:lnTo>
                <a:cubicBezTo>
                  <a:pt x="16674" y="1332"/>
                  <a:pt x="16563" y="1591"/>
                  <a:pt x="16193" y="1554"/>
                </a:cubicBezTo>
                <a:cubicBezTo>
                  <a:pt x="15787" y="1554"/>
                  <a:pt x="15602" y="1812"/>
                  <a:pt x="15158" y="1812"/>
                </a:cubicBezTo>
                <a:lnTo>
                  <a:pt x="15010" y="1812"/>
                </a:lnTo>
                <a:lnTo>
                  <a:pt x="14493" y="1923"/>
                </a:lnTo>
                <a:lnTo>
                  <a:pt x="14456" y="1923"/>
                </a:lnTo>
                <a:cubicBezTo>
                  <a:pt x="14012" y="2330"/>
                  <a:pt x="12977" y="1997"/>
                  <a:pt x="12644" y="2515"/>
                </a:cubicBezTo>
                <a:cubicBezTo>
                  <a:pt x="12829" y="3032"/>
                  <a:pt x="12607" y="3069"/>
                  <a:pt x="12866" y="3809"/>
                </a:cubicBezTo>
                <a:cubicBezTo>
                  <a:pt x="13347" y="4105"/>
                  <a:pt x="13716" y="4215"/>
                  <a:pt x="14086" y="3809"/>
                </a:cubicBezTo>
                <a:cubicBezTo>
                  <a:pt x="14123" y="3735"/>
                  <a:pt x="14382" y="3846"/>
                  <a:pt x="14308" y="3624"/>
                </a:cubicBezTo>
                <a:lnTo>
                  <a:pt x="14641" y="3550"/>
                </a:lnTo>
                <a:lnTo>
                  <a:pt x="14715" y="3476"/>
                </a:lnTo>
                <a:cubicBezTo>
                  <a:pt x="15232" y="3365"/>
                  <a:pt x="15380" y="3217"/>
                  <a:pt x="15935" y="3180"/>
                </a:cubicBezTo>
                <a:lnTo>
                  <a:pt x="15972" y="3180"/>
                </a:lnTo>
                <a:cubicBezTo>
                  <a:pt x="16304" y="2995"/>
                  <a:pt x="16526" y="3032"/>
                  <a:pt x="16970" y="2921"/>
                </a:cubicBezTo>
                <a:lnTo>
                  <a:pt x="17044" y="2921"/>
                </a:lnTo>
                <a:cubicBezTo>
                  <a:pt x="17303" y="2848"/>
                  <a:pt x="17635" y="2885"/>
                  <a:pt x="18042" y="2885"/>
                </a:cubicBezTo>
                <a:lnTo>
                  <a:pt x="18338" y="2885"/>
                </a:lnTo>
                <a:cubicBezTo>
                  <a:pt x="18449" y="2921"/>
                  <a:pt x="18560" y="2885"/>
                  <a:pt x="18597" y="2811"/>
                </a:cubicBezTo>
                <a:cubicBezTo>
                  <a:pt x="19003" y="2811"/>
                  <a:pt x="19484" y="2848"/>
                  <a:pt x="19891" y="2885"/>
                </a:cubicBezTo>
                <a:lnTo>
                  <a:pt x="19927" y="2885"/>
                </a:lnTo>
                <a:cubicBezTo>
                  <a:pt x="20297" y="2921"/>
                  <a:pt x="20741" y="2995"/>
                  <a:pt x="21111" y="3069"/>
                </a:cubicBezTo>
                <a:lnTo>
                  <a:pt x="21184" y="3106"/>
                </a:lnTo>
                <a:lnTo>
                  <a:pt x="21591" y="3217"/>
                </a:lnTo>
                <a:lnTo>
                  <a:pt x="21665" y="3217"/>
                </a:lnTo>
                <a:cubicBezTo>
                  <a:pt x="21887" y="3254"/>
                  <a:pt x="22146" y="3365"/>
                  <a:pt x="22405" y="3439"/>
                </a:cubicBezTo>
                <a:lnTo>
                  <a:pt x="22441" y="3439"/>
                </a:lnTo>
                <a:lnTo>
                  <a:pt x="22811" y="3587"/>
                </a:lnTo>
                <a:cubicBezTo>
                  <a:pt x="22996" y="3624"/>
                  <a:pt x="23144" y="3735"/>
                  <a:pt x="23329" y="3772"/>
                </a:cubicBezTo>
                <a:cubicBezTo>
                  <a:pt x="23514" y="3846"/>
                  <a:pt x="23698" y="3920"/>
                  <a:pt x="23883" y="3994"/>
                </a:cubicBezTo>
                <a:cubicBezTo>
                  <a:pt x="24105" y="3957"/>
                  <a:pt x="24179" y="4031"/>
                  <a:pt x="24512" y="4178"/>
                </a:cubicBezTo>
                <a:cubicBezTo>
                  <a:pt x="24660" y="4289"/>
                  <a:pt x="24808" y="4326"/>
                  <a:pt x="24919" y="4437"/>
                </a:cubicBezTo>
                <a:cubicBezTo>
                  <a:pt x="24992" y="4437"/>
                  <a:pt x="25066" y="4511"/>
                  <a:pt x="25103" y="4437"/>
                </a:cubicBezTo>
                <a:cubicBezTo>
                  <a:pt x="25288" y="4622"/>
                  <a:pt x="25251" y="4548"/>
                  <a:pt x="25473" y="4659"/>
                </a:cubicBezTo>
                <a:cubicBezTo>
                  <a:pt x="25584" y="4844"/>
                  <a:pt x="25732" y="4622"/>
                  <a:pt x="25806" y="4733"/>
                </a:cubicBezTo>
                <a:cubicBezTo>
                  <a:pt x="25954" y="4881"/>
                  <a:pt x="26508" y="5214"/>
                  <a:pt x="26767" y="5472"/>
                </a:cubicBezTo>
                <a:cubicBezTo>
                  <a:pt x="26841" y="5472"/>
                  <a:pt x="26878" y="5583"/>
                  <a:pt x="26915" y="5472"/>
                </a:cubicBezTo>
                <a:cubicBezTo>
                  <a:pt x="26952" y="5694"/>
                  <a:pt x="27063" y="5620"/>
                  <a:pt x="27211" y="5916"/>
                </a:cubicBezTo>
                <a:lnTo>
                  <a:pt x="27285" y="5990"/>
                </a:lnTo>
                <a:cubicBezTo>
                  <a:pt x="27691" y="6323"/>
                  <a:pt x="27839" y="6545"/>
                  <a:pt x="28209" y="6951"/>
                </a:cubicBezTo>
                <a:lnTo>
                  <a:pt x="28505" y="7284"/>
                </a:lnTo>
                <a:cubicBezTo>
                  <a:pt x="28763" y="7432"/>
                  <a:pt x="28727" y="7839"/>
                  <a:pt x="29096" y="7949"/>
                </a:cubicBezTo>
                <a:cubicBezTo>
                  <a:pt x="28911" y="8171"/>
                  <a:pt x="29281" y="8245"/>
                  <a:pt x="29355" y="8356"/>
                </a:cubicBezTo>
                <a:cubicBezTo>
                  <a:pt x="29133" y="8689"/>
                  <a:pt x="29799" y="8689"/>
                  <a:pt x="29614" y="8911"/>
                </a:cubicBezTo>
                <a:cubicBezTo>
                  <a:pt x="29651" y="8985"/>
                  <a:pt x="29688" y="9059"/>
                  <a:pt x="29836" y="9059"/>
                </a:cubicBezTo>
                <a:cubicBezTo>
                  <a:pt x="29984" y="9170"/>
                  <a:pt x="29725" y="9317"/>
                  <a:pt x="29910" y="9465"/>
                </a:cubicBezTo>
                <a:lnTo>
                  <a:pt x="30020" y="9428"/>
                </a:lnTo>
                <a:cubicBezTo>
                  <a:pt x="29910" y="9539"/>
                  <a:pt x="30279" y="9687"/>
                  <a:pt x="30168" y="9909"/>
                </a:cubicBezTo>
                <a:lnTo>
                  <a:pt x="30279" y="10205"/>
                </a:lnTo>
                <a:lnTo>
                  <a:pt x="30353" y="10390"/>
                </a:lnTo>
                <a:lnTo>
                  <a:pt x="30538" y="10796"/>
                </a:lnTo>
                <a:cubicBezTo>
                  <a:pt x="30353" y="10981"/>
                  <a:pt x="30612" y="11203"/>
                  <a:pt x="30612" y="11462"/>
                </a:cubicBezTo>
                <a:lnTo>
                  <a:pt x="30612" y="11499"/>
                </a:lnTo>
                <a:cubicBezTo>
                  <a:pt x="30649" y="11647"/>
                  <a:pt x="30649" y="11868"/>
                  <a:pt x="30834" y="11905"/>
                </a:cubicBezTo>
                <a:cubicBezTo>
                  <a:pt x="30612" y="12053"/>
                  <a:pt x="30908" y="12312"/>
                  <a:pt x="30908" y="12497"/>
                </a:cubicBezTo>
                <a:lnTo>
                  <a:pt x="30908" y="12571"/>
                </a:lnTo>
                <a:cubicBezTo>
                  <a:pt x="31019" y="13347"/>
                  <a:pt x="30982" y="13754"/>
                  <a:pt x="31093" y="14530"/>
                </a:cubicBezTo>
                <a:cubicBezTo>
                  <a:pt x="30945" y="14678"/>
                  <a:pt x="30908" y="15159"/>
                  <a:pt x="31130" y="15233"/>
                </a:cubicBezTo>
                <a:cubicBezTo>
                  <a:pt x="31130" y="15565"/>
                  <a:pt x="30945" y="15787"/>
                  <a:pt x="30982" y="16157"/>
                </a:cubicBezTo>
                <a:cubicBezTo>
                  <a:pt x="30982" y="16453"/>
                  <a:pt x="30945" y="16749"/>
                  <a:pt x="30908" y="17044"/>
                </a:cubicBezTo>
                <a:cubicBezTo>
                  <a:pt x="30945" y="17118"/>
                  <a:pt x="30723" y="17192"/>
                  <a:pt x="30908" y="17229"/>
                </a:cubicBezTo>
                <a:cubicBezTo>
                  <a:pt x="30908" y="17636"/>
                  <a:pt x="30575" y="17858"/>
                  <a:pt x="30723" y="18301"/>
                </a:cubicBezTo>
                <a:cubicBezTo>
                  <a:pt x="30612" y="18523"/>
                  <a:pt x="30390" y="19226"/>
                  <a:pt x="30464" y="19595"/>
                </a:cubicBezTo>
                <a:cubicBezTo>
                  <a:pt x="30464" y="19632"/>
                  <a:pt x="30390" y="19632"/>
                  <a:pt x="30353" y="19669"/>
                </a:cubicBezTo>
                <a:lnTo>
                  <a:pt x="30353" y="19706"/>
                </a:lnTo>
                <a:cubicBezTo>
                  <a:pt x="30279" y="19891"/>
                  <a:pt x="30205" y="20076"/>
                  <a:pt x="30094" y="20261"/>
                </a:cubicBezTo>
                <a:cubicBezTo>
                  <a:pt x="29688" y="20372"/>
                  <a:pt x="29984" y="20889"/>
                  <a:pt x="29688" y="21000"/>
                </a:cubicBezTo>
                <a:lnTo>
                  <a:pt x="29799" y="21074"/>
                </a:lnTo>
                <a:cubicBezTo>
                  <a:pt x="29799" y="21259"/>
                  <a:pt x="29540" y="21111"/>
                  <a:pt x="29540" y="21296"/>
                </a:cubicBezTo>
                <a:lnTo>
                  <a:pt x="29429" y="21518"/>
                </a:lnTo>
                <a:cubicBezTo>
                  <a:pt x="29318" y="21703"/>
                  <a:pt x="29244" y="21850"/>
                  <a:pt x="29133" y="21998"/>
                </a:cubicBezTo>
                <a:lnTo>
                  <a:pt x="28911" y="22368"/>
                </a:lnTo>
                <a:cubicBezTo>
                  <a:pt x="28800" y="22479"/>
                  <a:pt x="28727" y="22664"/>
                  <a:pt x="28579" y="22812"/>
                </a:cubicBezTo>
                <a:cubicBezTo>
                  <a:pt x="28579" y="22960"/>
                  <a:pt x="28246" y="23034"/>
                  <a:pt x="28394" y="23218"/>
                </a:cubicBezTo>
                <a:cubicBezTo>
                  <a:pt x="28061" y="23292"/>
                  <a:pt x="28172" y="23514"/>
                  <a:pt x="28024" y="23736"/>
                </a:cubicBezTo>
                <a:cubicBezTo>
                  <a:pt x="27876" y="23662"/>
                  <a:pt x="27802" y="23773"/>
                  <a:pt x="27950" y="23884"/>
                </a:cubicBezTo>
                <a:cubicBezTo>
                  <a:pt x="27691" y="23884"/>
                  <a:pt x="27802" y="24143"/>
                  <a:pt x="27506" y="24217"/>
                </a:cubicBezTo>
                <a:cubicBezTo>
                  <a:pt x="27506" y="24438"/>
                  <a:pt x="27248" y="24401"/>
                  <a:pt x="27100" y="24660"/>
                </a:cubicBezTo>
                <a:cubicBezTo>
                  <a:pt x="27063" y="24697"/>
                  <a:pt x="27137" y="24808"/>
                  <a:pt x="27063" y="24845"/>
                </a:cubicBezTo>
                <a:lnTo>
                  <a:pt x="27026" y="24882"/>
                </a:lnTo>
                <a:cubicBezTo>
                  <a:pt x="26878" y="25067"/>
                  <a:pt x="26915" y="25178"/>
                  <a:pt x="26656" y="25141"/>
                </a:cubicBezTo>
                <a:lnTo>
                  <a:pt x="26730" y="25215"/>
                </a:lnTo>
                <a:lnTo>
                  <a:pt x="26323" y="25585"/>
                </a:lnTo>
                <a:lnTo>
                  <a:pt x="26139" y="25732"/>
                </a:lnTo>
                <a:lnTo>
                  <a:pt x="25917" y="25954"/>
                </a:lnTo>
                <a:lnTo>
                  <a:pt x="25214" y="26509"/>
                </a:lnTo>
                <a:cubicBezTo>
                  <a:pt x="25177" y="26805"/>
                  <a:pt x="24919" y="26657"/>
                  <a:pt x="24734" y="26842"/>
                </a:cubicBezTo>
                <a:cubicBezTo>
                  <a:pt x="24697" y="26989"/>
                  <a:pt x="24327" y="26989"/>
                  <a:pt x="24475" y="27211"/>
                </a:cubicBezTo>
                <a:cubicBezTo>
                  <a:pt x="24253" y="27063"/>
                  <a:pt x="24364" y="27359"/>
                  <a:pt x="24179" y="27396"/>
                </a:cubicBezTo>
                <a:cubicBezTo>
                  <a:pt x="23957" y="27174"/>
                  <a:pt x="24068" y="27544"/>
                  <a:pt x="24068" y="27618"/>
                </a:cubicBezTo>
                <a:cubicBezTo>
                  <a:pt x="23809" y="27285"/>
                  <a:pt x="23625" y="27655"/>
                  <a:pt x="23551" y="27803"/>
                </a:cubicBezTo>
                <a:cubicBezTo>
                  <a:pt x="23440" y="27655"/>
                  <a:pt x="23366" y="27803"/>
                  <a:pt x="23329" y="27803"/>
                </a:cubicBezTo>
                <a:lnTo>
                  <a:pt x="23218" y="27840"/>
                </a:lnTo>
                <a:cubicBezTo>
                  <a:pt x="22848" y="27988"/>
                  <a:pt x="22589" y="28320"/>
                  <a:pt x="22294" y="28357"/>
                </a:cubicBezTo>
                <a:lnTo>
                  <a:pt x="22257" y="28394"/>
                </a:lnTo>
                <a:lnTo>
                  <a:pt x="21702" y="28690"/>
                </a:lnTo>
                <a:lnTo>
                  <a:pt x="21665" y="28690"/>
                </a:lnTo>
                <a:cubicBezTo>
                  <a:pt x="21332" y="28875"/>
                  <a:pt x="21221" y="28875"/>
                  <a:pt x="20852" y="29023"/>
                </a:cubicBezTo>
                <a:lnTo>
                  <a:pt x="20815" y="29023"/>
                </a:lnTo>
                <a:lnTo>
                  <a:pt x="20001" y="29282"/>
                </a:lnTo>
                <a:lnTo>
                  <a:pt x="19891" y="29319"/>
                </a:lnTo>
                <a:lnTo>
                  <a:pt x="19632" y="29429"/>
                </a:lnTo>
                <a:lnTo>
                  <a:pt x="19336" y="29503"/>
                </a:lnTo>
                <a:lnTo>
                  <a:pt x="19003" y="29614"/>
                </a:lnTo>
                <a:cubicBezTo>
                  <a:pt x="18892" y="29503"/>
                  <a:pt x="18449" y="29799"/>
                  <a:pt x="18190" y="29799"/>
                </a:cubicBezTo>
                <a:lnTo>
                  <a:pt x="18079" y="29799"/>
                </a:lnTo>
                <a:lnTo>
                  <a:pt x="17857" y="29836"/>
                </a:lnTo>
                <a:lnTo>
                  <a:pt x="17820" y="29836"/>
                </a:lnTo>
                <a:cubicBezTo>
                  <a:pt x="17672" y="29984"/>
                  <a:pt x="17303" y="29873"/>
                  <a:pt x="17413" y="30021"/>
                </a:cubicBezTo>
                <a:cubicBezTo>
                  <a:pt x="17303" y="30169"/>
                  <a:pt x="17081" y="29836"/>
                  <a:pt x="16970" y="30058"/>
                </a:cubicBezTo>
                <a:lnTo>
                  <a:pt x="16933" y="30058"/>
                </a:lnTo>
                <a:cubicBezTo>
                  <a:pt x="16785" y="29873"/>
                  <a:pt x="16378" y="29910"/>
                  <a:pt x="16230" y="30095"/>
                </a:cubicBezTo>
                <a:cubicBezTo>
                  <a:pt x="16119" y="30058"/>
                  <a:pt x="16009" y="30058"/>
                  <a:pt x="15824" y="30058"/>
                </a:cubicBezTo>
                <a:lnTo>
                  <a:pt x="15676" y="30058"/>
                </a:lnTo>
                <a:lnTo>
                  <a:pt x="15602" y="30058"/>
                </a:lnTo>
                <a:lnTo>
                  <a:pt x="15306" y="30058"/>
                </a:lnTo>
                <a:cubicBezTo>
                  <a:pt x="15269" y="30058"/>
                  <a:pt x="15232" y="30058"/>
                  <a:pt x="15195" y="30169"/>
                </a:cubicBezTo>
                <a:cubicBezTo>
                  <a:pt x="15010" y="29910"/>
                  <a:pt x="15010" y="30354"/>
                  <a:pt x="14715" y="30243"/>
                </a:cubicBezTo>
                <a:cubicBezTo>
                  <a:pt x="14715" y="30169"/>
                  <a:pt x="14752" y="30095"/>
                  <a:pt x="14752" y="30021"/>
                </a:cubicBezTo>
                <a:lnTo>
                  <a:pt x="14493" y="30021"/>
                </a:lnTo>
                <a:lnTo>
                  <a:pt x="13975" y="29984"/>
                </a:lnTo>
                <a:lnTo>
                  <a:pt x="13938" y="29984"/>
                </a:lnTo>
                <a:lnTo>
                  <a:pt x="13384" y="29910"/>
                </a:lnTo>
                <a:lnTo>
                  <a:pt x="13088" y="29873"/>
                </a:lnTo>
                <a:lnTo>
                  <a:pt x="12829" y="29836"/>
                </a:lnTo>
                <a:cubicBezTo>
                  <a:pt x="12792" y="29799"/>
                  <a:pt x="12164" y="29762"/>
                  <a:pt x="11757" y="29688"/>
                </a:cubicBezTo>
                <a:cubicBezTo>
                  <a:pt x="11350" y="29651"/>
                  <a:pt x="11128" y="29688"/>
                  <a:pt x="11683" y="29873"/>
                </a:cubicBezTo>
                <a:lnTo>
                  <a:pt x="11609" y="30095"/>
                </a:lnTo>
                <a:cubicBezTo>
                  <a:pt x="11424" y="30095"/>
                  <a:pt x="11202" y="29910"/>
                  <a:pt x="11055" y="30095"/>
                </a:cubicBezTo>
                <a:cubicBezTo>
                  <a:pt x="10944" y="30095"/>
                  <a:pt x="10981" y="29873"/>
                  <a:pt x="10833" y="2991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525;p60">
            <a:extLst>
              <a:ext uri="{FF2B5EF4-FFF2-40B4-BE49-F238E27FC236}">
                <a16:creationId xmlns:a16="http://schemas.microsoft.com/office/drawing/2014/main" id="{289587F6-ADB8-450C-BA87-BD2F00C574D1}"/>
              </a:ext>
            </a:extLst>
          </p:cNvPr>
          <p:cNvSpPr txBox="1">
            <a:spLocks/>
          </p:cNvSpPr>
          <p:nvPr/>
        </p:nvSpPr>
        <p:spPr>
          <a:xfrm>
            <a:off x="5993525" y="3137189"/>
            <a:ext cx="2137800" cy="478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800"/>
              <a:buFont typeface="Gaegu"/>
              <a:buNone/>
              <a:defRPr sz="2800" b="1" i="0" u="none" strike="noStrike" cap="none">
                <a:solidFill>
                  <a:schemeClr val="dk2"/>
                </a:solidFill>
                <a:latin typeface="Gaegu"/>
                <a:ea typeface="Gaegu"/>
                <a:cs typeface="Gaegu"/>
                <a:sym typeface="Gaegu"/>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marL="0" lvl="0" indent="0" algn="ctr" rtl="0">
              <a:spcBef>
                <a:spcPts val="0"/>
              </a:spcBef>
              <a:spcAft>
                <a:spcPts val="0"/>
              </a:spcAft>
              <a:buNone/>
            </a:pPr>
            <a:r>
              <a:rPr lang="en-US" sz="2000" dirty="0">
                <a:solidFill>
                  <a:schemeClr val="accent3">
                    <a:lumMod val="75000"/>
                  </a:schemeClr>
                </a:solidFill>
              </a:rPr>
              <a:t>5.9 % </a:t>
            </a:r>
            <a:r>
              <a:rPr lang="en-US" sz="2000" dirty="0" err="1">
                <a:solidFill>
                  <a:schemeClr val="accent3">
                    <a:lumMod val="75000"/>
                  </a:schemeClr>
                </a:solidFill>
              </a:rPr>
              <a:t>xxxxxxxxxxxxxxxxbe</a:t>
            </a:r>
            <a:endParaRPr lang="en-US" sz="2000" dirty="0">
              <a:solidFill>
                <a:schemeClr val="accent3">
                  <a:lumMod val="75000"/>
                </a:schemeClr>
              </a:solidFill>
            </a:endParaRPr>
          </a:p>
          <a:p>
            <a:pPr algn="r">
              <a:lnSpc>
                <a:spcPct val="70000"/>
              </a:lnSpc>
            </a:pPr>
            <a:endParaRPr lang="en-US" sz="2200" dirty="0">
              <a:solidFill>
                <a:schemeClr val="accent3">
                  <a:lumMod val="75000"/>
                </a:schemeClr>
              </a:solidFill>
            </a:endParaRPr>
          </a:p>
          <a:p>
            <a:pPr algn="r"/>
            <a:endParaRPr lang="en-US" sz="2200" dirty="0">
              <a:solidFill>
                <a:schemeClr val="accent3">
                  <a:lumMod val="75000"/>
                </a:schemeClr>
              </a:solidFill>
            </a:endParaRPr>
          </a:p>
        </p:txBody>
      </p:sp>
      <p:pic>
        <p:nvPicPr>
          <p:cNvPr id="1030" name="Picture 6">
            <a:extLst>
              <a:ext uri="{FF2B5EF4-FFF2-40B4-BE49-F238E27FC236}">
                <a16:creationId xmlns:a16="http://schemas.microsoft.com/office/drawing/2014/main" id="{B979FC56-F586-4969-B55C-B1A38A8083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15189" y="1289430"/>
            <a:ext cx="4532186" cy="280234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961"/>
        <p:cNvGrpSpPr/>
        <p:nvPr/>
      </p:nvGrpSpPr>
      <p:grpSpPr>
        <a:xfrm>
          <a:off x="0" y="0"/>
          <a:ext cx="0" cy="0"/>
          <a:chOff x="0" y="0"/>
          <a:chExt cx="0" cy="0"/>
        </a:xfrm>
      </p:grpSpPr>
      <p:sp>
        <p:nvSpPr>
          <p:cNvPr id="964" name="Google Shape;964;p46"/>
          <p:cNvSpPr txBox="1">
            <a:spLocks noGrp="1"/>
          </p:cNvSpPr>
          <p:nvPr>
            <p:ph type="title"/>
          </p:nvPr>
        </p:nvSpPr>
        <p:spPr>
          <a:xfrm>
            <a:off x="623400" y="445025"/>
            <a:ext cx="7800600" cy="5727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Font typeface="Questrial"/>
              <a:buChar char="●"/>
            </a:pPr>
            <a:r>
              <a:rPr lang="en-US" dirty="0"/>
              <a:t>Part III: Reproduction</a:t>
            </a:r>
          </a:p>
        </p:txBody>
      </p:sp>
      <p:sp>
        <p:nvSpPr>
          <p:cNvPr id="5" name="Google Shape;964;p46">
            <a:extLst>
              <a:ext uri="{FF2B5EF4-FFF2-40B4-BE49-F238E27FC236}">
                <a16:creationId xmlns:a16="http://schemas.microsoft.com/office/drawing/2014/main" id="{A995FF2A-4AAD-4A41-8EE7-BB9FEABD1A0B}"/>
              </a:ext>
            </a:extLst>
          </p:cNvPr>
          <p:cNvSpPr txBox="1">
            <a:spLocks/>
          </p:cNvSpPr>
          <p:nvPr/>
        </p:nvSpPr>
        <p:spPr>
          <a:xfrm>
            <a:off x="552775" y="1076868"/>
            <a:ext cx="3573176" cy="106416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800"/>
              <a:buFont typeface="Gaegu"/>
              <a:buNone/>
              <a:defRPr sz="3200" b="1" i="0" u="none" strike="noStrike" cap="none">
                <a:solidFill>
                  <a:schemeClr val="dk2"/>
                </a:solidFill>
                <a:latin typeface="Gaegu"/>
                <a:ea typeface="Gaegu"/>
                <a:cs typeface="Gaegu"/>
                <a:sym typeface="Gaegu"/>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marL="368300" indent="-228600">
              <a:buSzPts val="1400"/>
              <a:buAutoNum type="arabicParenR"/>
            </a:pPr>
            <a:r>
              <a:rPr lang="en-US" sz="1800" dirty="0"/>
              <a:t>Lai (crossover)</a:t>
            </a:r>
          </a:p>
          <a:p>
            <a:pPr marL="139700">
              <a:buSzPts val="1400"/>
            </a:pPr>
            <a:r>
              <a:rPr lang="en-US" sz="1800" dirty="0"/>
              <a:t>2) </a:t>
            </a:r>
            <a:r>
              <a:rPr lang="en-US" sz="1800" dirty="0" err="1"/>
              <a:t>đột</a:t>
            </a:r>
            <a:r>
              <a:rPr lang="en-US" sz="1800" dirty="0"/>
              <a:t> </a:t>
            </a:r>
            <a:r>
              <a:rPr lang="en-US" sz="1800" dirty="0" err="1"/>
              <a:t>biến</a:t>
            </a:r>
            <a:r>
              <a:rPr lang="en-US" sz="1800" dirty="0"/>
              <a:t> (Mutation)</a:t>
            </a:r>
          </a:p>
        </p:txBody>
      </p:sp>
    </p:spTree>
    <p:extLst>
      <p:ext uri="{BB962C8B-B14F-4D97-AF65-F5344CB8AC3E}">
        <p14:creationId xmlns:p14="http://schemas.microsoft.com/office/powerpoint/2010/main" val="4261742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019"/>
        <p:cNvGrpSpPr/>
        <p:nvPr/>
      </p:nvGrpSpPr>
      <p:grpSpPr>
        <a:xfrm>
          <a:off x="0" y="0"/>
          <a:ext cx="0" cy="0"/>
          <a:chOff x="0" y="0"/>
          <a:chExt cx="0" cy="0"/>
        </a:xfrm>
      </p:grpSpPr>
      <p:sp>
        <p:nvSpPr>
          <p:cNvPr id="2020" name="Google Shape;2020;p49"/>
          <p:cNvSpPr txBox="1">
            <a:spLocks noGrp="1"/>
          </p:cNvSpPr>
          <p:nvPr>
            <p:ph type="title"/>
          </p:nvPr>
        </p:nvSpPr>
        <p:spPr>
          <a:xfrm>
            <a:off x="623400" y="445025"/>
            <a:ext cx="780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1)Lai (crossover)</a:t>
            </a:r>
            <a:endParaRPr dirty="0"/>
          </a:p>
        </p:txBody>
      </p:sp>
      <p:grpSp>
        <p:nvGrpSpPr>
          <p:cNvPr id="2029" name="Google Shape;2029;p49"/>
          <p:cNvGrpSpPr/>
          <p:nvPr/>
        </p:nvGrpSpPr>
        <p:grpSpPr>
          <a:xfrm rot="578080">
            <a:off x="8347202" y="4270192"/>
            <a:ext cx="617303" cy="389042"/>
            <a:chOff x="2760575" y="3058850"/>
            <a:chExt cx="488950" cy="308150"/>
          </a:xfrm>
        </p:grpSpPr>
        <p:sp>
          <p:nvSpPr>
            <p:cNvPr id="2030" name="Google Shape;2030;p49"/>
            <p:cNvSpPr/>
            <p:nvPr/>
          </p:nvSpPr>
          <p:spPr>
            <a:xfrm>
              <a:off x="2770125" y="3188250"/>
              <a:ext cx="479400" cy="31575"/>
            </a:xfrm>
            <a:custGeom>
              <a:avLst/>
              <a:gdLst/>
              <a:ahLst/>
              <a:cxnLst/>
              <a:rect l="l" t="t" r="r" b="b"/>
              <a:pathLst>
                <a:path w="19176" h="1263" extrusionOk="0">
                  <a:moveTo>
                    <a:pt x="267" y="1"/>
                  </a:moveTo>
                  <a:cubicBezTo>
                    <a:pt x="82" y="1"/>
                    <a:pt x="1" y="300"/>
                    <a:pt x="198" y="339"/>
                  </a:cubicBezTo>
                  <a:cubicBezTo>
                    <a:pt x="1328" y="632"/>
                    <a:pt x="2541" y="695"/>
                    <a:pt x="3692" y="757"/>
                  </a:cubicBezTo>
                  <a:cubicBezTo>
                    <a:pt x="5366" y="904"/>
                    <a:pt x="7082" y="904"/>
                    <a:pt x="8776" y="967"/>
                  </a:cubicBezTo>
                  <a:cubicBezTo>
                    <a:pt x="10429" y="1029"/>
                    <a:pt x="12061" y="967"/>
                    <a:pt x="13714" y="1050"/>
                  </a:cubicBezTo>
                  <a:cubicBezTo>
                    <a:pt x="15069" y="1099"/>
                    <a:pt x="16411" y="1263"/>
                    <a:pt x="17761" y="1263"/>
                  </a:cubicBezTo>
                  <a:cubicBezTo>
                    <a:pt x="18141" y="1263"/>
                    <a:pt x="18522" y="1250"/>
                    <a:pt x="18903" y="1218"/>
                  </a:cubicBezTo>
                  <a:cubicBezTo>
                    <a:pt x="19134" y="1176"/>
                    <a:pt x="19175" y="799"/>
                    <a:pt x="18924" y="757"/>
                  </a:cubicBezTo>
                  <a:cubicBezTo>
                    <a:pt x="18213" y="695"/>
                    <a:pt x="17491" y="689"/>
                    <a:pt x="16772" y="689"/>
                  </a:cubicBezTo>
                  <a:cubicBezTo>
                    <a:pt x="16628" y="689"/>
                    <a:pt x="16484" y="690"/>
                    <a:pt x="16341" y="690"/>
                  </a:cubicBezTo>
                  <a:cubicBezTo>
                    <a:pt x="15766" y="690"/>
                    <a:pt x="15196" y="686"/>
                    <a:pt x="14635" y="653"/>
                  </a:cubicBezTo>
                  <a:cubicBezTo>
                    <a:pt x="13191" y="590"/>
                    <a:pt x="11727" y="590"/>
                    <a:pt x="10262" y="590"/>
                  </a:cubicBezTo>
                  <a:cubicBezTo>
                    <a:pt x="8755" y="590"/>
                    <a:pt x="7228" y="506"/>
                    <a:pt x="5721" y="423"/>
                  </a:cubicBezTo>
                  <a:cubicBezTo>
                    <a:pt x="3964" y="339"/>
                    <a:pt x="2018" y="423"/>
                    <a:pt x="302" y="4"/>
                  </a:cubicBezTo>
                  <a:cubicBezTo>
                    <a:pt x="290" y="2"/>
                    <a:pt x="278" y="1"/>
                    <a:pt x="2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49"/>
            <p:cNvSpPr/>
            <p:nvPr/>
          </p:nvSpPr>
          <p:spPr>
            <a:xfrm>
              <a:off x="2760575" y="3198250"/>
              <a:ext cx="147375" cy="156975"/>
            </a:xfrm>
            <a:custGeom>
              <a:avLst/>
              <a:gdLst/>
              <a:ahLst/>
              <a:cxnLst/>
              <a:rect l="l" t="t" r="r" b="b"/>
              <a:pathLst>
                <a:path w="5895" h="6279" extrusionOk="0">
                  <a:moveTo>
                    <a:pt x="244" y="1"/>
                  </a:moveTo>
                  <a:cubicBezTo>
                    <a:pt x="71" y="1"/>
                    <a:pt x="0" y="236"/>
                    <a:pt x="161" y="337"/>
                  </a:cubicBezTo>
                  <a:cubicBezTo>
                    <a:pt x="412" y="504"/>
                    <a:pt x="601" y="922"/>
                    <a:pt x="768" y="1173"/>
                  </a:cubicBezTo>
                  <a:cubicBezTo>
                    <a:pt x="998" y="1550"/>
                    <a:pt x="1354" y="1864"/>
                    <a:pt x="1626" y="2199"/>
                  </a:cubicBezTo>
                  <a:cubicBezTo>
                    <a:pt x="2170" y="2889"/>
                    <a:pt x="2756" y="3580"/>
                    <a:pt x="3300" y="4291"/>
                  </a:cubicBezTo>
                  <a:cubicBezTo>
                    <a:pt x="3718" y="4814"/>
                    <a:pt x="4367" y="5212"/>
                    <a:pt x="4702" y="5756"/>
                  </a:cubicBezTo>
                  <a:cubicBezTo>
                    <a:pt x="4911" y="6091"/>
                    <a:pt x="5099" y="6258"/>
                    <a:pt x="5476" y="6279"/>
                  </a:cubicBezTo>
                  <a:cubicBezTo>
                    <a:pt x="5685" y="6279"/>
                    <a:pt x="5894" y="5986"/>
                    <a:pt x="5643" y="5860"/>
                  </a:cubicBezTo>
                  <a:cubicBezTo>
                    <a:pt x="5204" y="5588"/>
                    <a:pt x="4764" y="4961"/>
                    <a:pt x="4346" y="4626"/>
                  </a:cubicBezTo>
                  <a:cubicBezTo>
                    <a:pt x="3718" y="4124"/>
                    <a:pt x="3216" y="3391"/>
                    <a:pt x="2714" y="2806"/>
                  </a:cubicBezTo>
                  <a:cubicBezTo>
                    <a:pt x="2149" y="2115"/>
                    <a:pt x="1500" y="1445"/>
                    <a:pt x="998" y="713"/>
                  </a:cubicBezTo>
                  <a:cubicBezTo>
                    <a:pt x="789" y="420"/>
                    <a:pt x="621" y="127"/>
                    <a:pt x="308" y="2"/>
                  </a:cubicBezTo>
                  <a:cubicBezTo>
                    <a:pt x="308" y="5"/>
                    <a:pt x="308" y="8"/>
                    <a:pt x="308" y="11"/>
                  </a:cubicBezTo>
                  <a:lnTo>
                    <a:pt x="308" y="11"/>
                  </a:lnTo>
                  <a:cubicBezTo>
                    <a:pt x="295" y="8"/>
                    <a:pt x="281" y="5"/>
                    <a:pt x="266" y="2"/>
                  </a:cubicBezTo>
                  <a:cubicBezTo>
                    <a:pt x="258" y="1"/>
                    <a:pt x="251" y="1"/>
                    <a:pt x="2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49"/>
            <p:cNvSpPr/>
            <p:nvPr/>
          </p:nvSpPr>
          <p:spPr>
            <a:xfrm>
              <a:off x="2884375" y="3351325"/>
              <a:ext cx="280400" cy="14900"/>
            </a:xfrm>
            <a:custGeom>
              <a:avLst/>
              <a:gdLst/>
              <a:ahLst/>
              <a:cxnLst/>
              <a:rect l="l" t="t" r="r" b="b"/>
              <a:pathLst>
                <a:path w="11216" h="596" extrusionOk="0">
                  <a:moveTo>
                    <a:pt x="1122" y="1"/>
                  </a:moveTo>
                  <a:cubicBezTo>
                    <a:pt x="798" y="1"/>
                    <a:pt x="474" y="9"/>
                    <a:pt x="147" y="30"/>
                  </a:cubicBezTo>
                  <a:cubicBezTo>
                    <a:pt x="22" y="30"/>
                    <a:pt x="1" y="240"/>
                    <a:pt x="147" y="260"/>
                  </a:cubicBezTo>
                  <a:cubicBezTo>
                    <a:pt x="3725" y="470"/>
                    <a:pt x="7261" y="595"/>
                    <a:pt x="10839" y="595"/>
                  </a:cubicBezTo>
                  <a:cubicBezTo>
                    <a:pt x="11216" y="595"/>
                    <a:pt x="11195" y="93"/>
                    <a:pt x="10839" y="93"/>
                  </a:cubicBezTo>
                  <a:cubicBezTo>
                    <a:pt x="8893" y="135"/>
                    <a:pt x="6947" y="135"/>
                    <a:pt x="4980" y="135"/>
                  </a:cubicBezTo>
                  <a:cubicBezTo>
                    <a:pt x="3692" y="135"/>
                    <a:pt x="2416" y="1"/>
                    <a:pt x="11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49"/>
            <p:cNvSpPr/>
            <p:nvPr/>
          </p:nvSpPr>
          <p:spPr>
            <a:xfrm>
              <a:off x="3135600" y="3209775"/>
              <a:ext cx="110325" cy="157225"/>
            </a:xfrm>
            <a:custGeom>
              <a:avLst/>
              <a:gdLst/>
              <a:ahLst/>
              <a:cxnLst/>
              <a:rect l="l" t="t" r="r" b="b"/>
              <a:pathLst>
                <a:path w="4413" h="6289" extrusionOk="0">
                  <a:moveTo>
                    <a:pt x="4254" y="1"/>
                  </a:moveTo>
                  <a:cubicBezTo>
                    <a:pt x="4195" y="1"/>
                    <a:pt x="4135" y="34"/>
                    <a:pt x="4117" y="106"/>
                  </a:cubicBezTo>
                  <a:cubicBezTo>
                    <a:pt x="3991" y="629"/>
                    <a:pt x="3573" y="1089"/>
                    <a:pt x="3343" y="1570"/>
                  </a:cubicBezTo>
                  <a:cubicBezTo>
                    <a:pt x="3050" y="2156"/>
                    <a:pt x="2778" y="2700"/>
                    <a:pt x="2464" y="3244"/>
                  </a:cubicBezTo>
                  <a:cubicBezTo>
                    <a:pt x="1920" y="4186"/>
                    <a:pt x="1167" y="5169"/>
                    <a:pt x="267" y="5755"/>
                  </a:cubicBezTo>
                  <a:cubicBezTo>
                    <a:pt x="0" y="5955"/>
                    <a:pt x="185" y="6288"/>
                    <a:pt x="430" y="6288"/>
                  </a:cubicBezTo>
                  <a:cubicBezTo>
                    <a:pt x="493" y="6288"/>
                    <a:pt x="559" y="6266"/>
                    <a:pt x="623" y="6215"/>
                  </a:cubicBezTo>
                  <a:cubicBezTo>
                    <a:pt x="1502" y="5483"/>
                    <a:pt x="2234" y="4437"/>
                    <a:pt x="2841" y="3433"/>
                  </a:cubicBezTo>
                  <a:cubicBezTo>
                    <a:pt x="3238" y="2805"/>
                    <a:pt x="3489" y="2093"/>
                    <a:pt x="3803" y="1445"/>
                  </a:cubicBezTo>
                  <a:cubicBezTo>
                    <a:pt x="4012" y="964"/>
                    <a:pt x="4305" y="650"/>
                    <a:pt x="4389" y="168"/>
                  </a:cubicBezTo>
                  <a:cubicBezTo>
                    <a:pt x="4413" y="61"/>
                    <a:pt x="4334" y="1"/>
                    <a:pt x="42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49"/>
            <p:cNvSpPr/>
            <p:nvPr/>
          </p:nvSpPr>
          <p:spPr>
            <a:xfrm>
              <a:off x="2893550" y="3059575"/>
              <a:ext cx="137800" cy="151550"/>
            </a:xfrm>
            <a:custGeom>
              <a:avLst/>
              <a:gdLst/>
              <a:ahLst/>
              <a:cxnLst/>
              <a:rect l="l" t="t" r="r" b="b"/>
              <a:pathLst>
                <a:path w="5512" h="6062" extrusionOk="0">
                  <a:moveTo>
                    <a:pt x="5263" y="1"/>
                  </a:moveTo>
                  <a:cubicBezTo>
                    <a:pt x="5190" y="1"/>
                    <a:pt x="5112" y="28"/>
                    <a:pt x="5053" y="88"/>
                  </a:cubicBezTo>
                  <a:cubicBezTo>
                    <a:pt x="4111" y="1029"/>
                    <a:pt x="3253" y="2075"/>
                    <a:pt x="2333" y="3038"/>
                  </a:cubicBezTo>
                  <a:cubicBezTo>
                    <a:pt x="1538" y="3896"/>
                    <a:pt x="910" y="4921"/>
                    <a:pt x="94" y="5800"/>
                  </a:cubicBezTo>
                  <a:cubicBezTo>
                    <a:pt x="0" y="5925"/>
                    <a:pt x="82" y="6062"/>
                    <a:pt x="181" y="6062"/>
                  </a:cubicBezTo>
                  <a:cubicBezTo>
                    <a:pt x="215" y="6062"/>
                    <a:pt x="251" y="6046"/>
                    <a:pt x="282" y="6009"/>
                  </a:cubicBezTo>
                  <a:cubicBezTo>
                    <a:pt x="952" y="5381"/>
                    <a:pt x="1580" y="4649"/>
                    <a:pt x="2165" y="3896"/>
                  </a:cubicBezTo>
                  <a:cubicBezTo>
                    <a:pt x="3038" y="2705"/>
                    <a:pt x="4231" y="1628"/>
                    <a:pt x="5262" y="574"/>
                  </a:cubicBezTo>
                  <a:lnTo>
                    <a:pt x="5262" y="574"/>
                  </a:lnTo>
                  <a:cubicBezTo>
                    <a:pt x="5307" y="561"/>
                    <a:pt x="5349" y="533"/>
                    <a:pt x="5367" y="506"/>
                  </a:cubicBezTo>
                  <a:cubicBezTo>
                    <a:pt x="5394" y="469"/>
                    <a:pt x="5414" y="436"/>
                    <a:pt x="5429" y="402"/>
                  </a:cubicBezTo>
                  <a:lnTo>
                    <a:pt x="5429" y="402"/>
                  </a:lnTo>
                  <a:cubicBezTo>
                    <a:pt x="5429" y="402"/>
                    <a:pt x="5429" y="402"/>
                    <a:pt x="5430" y="402"/>
                  </a:cubicBezTo>
                  <a:cubicBezTo>
                    <a:pt x="5429" y="401"/>
                    <a:pt x="5429" y="401"/>
                    <a:pt x="5429" y="401"/>
                  </a:cubicBezTo>
                  <a:lnTo>
                    <a:pt x="5429" y="401"/>
                  </a:lnTo>
                  <a:cubicBezTo>
                    <a:pt x="5448" y="358"/>
                    <a:pt x="5460" y="313"/>
                    <a:pt x="5471" y="255"/>
                  </a:cubicBezTo>
                  <a:cubicBezTo>
                    <a:pt x="5512" y="93"/>
                    <a:pt x="5395" y="1"/>
                    <a:pt x="52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49"/>
            <p:cNvSpPr/>
            <p:nvPr/>
          </p:nvSpPr>
          <p:spPr>
            <a:xfrm>
              <a:off x="3015650" y="3063475"/>
              <a:ext cx="125725" cy="148825"/>
            </a:xfrm>
            <a:custGeom>
              <a:avLst/>
              <a:gdLst/>
              <a:ahLst/>
              <a:cxnLst/>
              <a:rect l="l" t="t" r="r" b="b"/>
              <a:pathLst>
                <a:path w="5029" h="5953" extrusionOk="0">
                  <a:moveTo>
                    <a:pt x="152" y="0"/>
                  </a:moveTo>
                  <a:cubicBezTo>
                    <a:pt x="70" y="0"/>
                    <a:pt x="1" y="104"/>
                    <a:pt x="64" y="183"/>
                  </a:cubicBezTo>
                  <a:cubicBezTo>
                    <a:pt x="1027" y="1187"/>
                    <a:pt x="1864" y="2191"/>
                    <a:pt x="2617" y="3342"/>
                  </a:cubicBezTo>
                  <a:cubicBezTo>
                    <a:pt x="3203" y="4263"/>
                    <a:pt x="4123" y="4891"/>
                    <a:pt x="4647" y="5853"/>
                  </a:cubicBezTo>
                  <a:cubicBezTo>
                    <a:pt x="4685" y="5923"/>
                    <a:pt x="4750" y="5952"/>
                    <a:pt x="4814" y="5952"/>
                  </a:cubicBezTo>
                  <a:cubicBezTo>
                    <a:pt x="4922" y="5952"/>
                    <a:pt x="5029" y="5867"/>
                    <a:pt x="5002" y="5748"/>
                  </a:cubicBezTo>
                  <a:cubicBezTo>
                    <a:pt x="4751" y="4681"/>
                    <a:pt x="3579" y="4033"/>
                    <a:pt x="2952" y="3175"/>
                  </a:cubicBezTo>
                  <a:cubicBezTo>
                    <a:pt x="2136" y="2045"/>
                    <a:pt x="1215" y="999"/>
                    <a:pt x="232" y="36"/>
                  </a:cubicBezTo>
                  <a:cubicBezTo>
                    <a:pt x="206" y="11"/>
                    <a:pt x="178" y="0"/>
                    <a:pt x="1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49"/>
            <p:cNvSpPr/>
            <p:nvPr/>
          </p:nvSpPr>
          <p:spPr>
            <a:xfrm>
              <a:off x="3000500" y="3068950"/>
              <a:ext cx="21475" cy="133075"/>
            </a:xfrm>
            <a:custGeom>
              <a:avLst/>
              <a:gdLst/>
              <a:ahLst/>
              <a:cxnLst/>
              <a:rect l="l" t="t" r="r" b="b"/>
              <a:pathLst>
                <a:path w="859" h="5323" extrusionOk="0">
                  <a:moveTo>
                    <a:pt x="571" y="0"/>
                  </a:moveTo>
                  <a:cubicBezTo>
                    <a:pt x="513" y="0"/>
                    <a:pt x="439" y="66"/>
                    <a:pt x="482" y="152"/>
                  </a:cubicBezTo>
                  <a:cubicBezTo>
                    <a:pt x="545" y="361"/>
                    <a:pt x="419" y="926"/>
                    <a:pt x="398" y="1198"/>
                  </a:cubicBezTo>
                  <a:cubicBezTo>
                    <a:pt x="377" y="1763"/>
                    <a:pt x="335" y="2328"/>
                    <a:pt x="189" y="2872"/>
                  </a:cubicBezTo>
                  <a:cubicBezTo>
                    <a:pt x="1" y="3500"/>
                    <a:pt x="105" y="4546"/>
                    <a:pt x="189" y="5174"/>
                  </a:cubicBezTo>
                  <a:cubicBezTo>
                    <a:pt x="199" y="5276"/>
                    <a:pt x="274" y="5323"/>
                    <a:pt x="350" y="5323"/>
                  </a:cubicBezTo>
                  <a:cubicBezTo>
                    <a:pt x="431" y="5323"/>
                    <a:pt x="513" y="5270"/>
                    <a:pt x="524" y="5174"/>
                  </a:cubicBezTo>
                  <a:cubicBezTo>
                    <a:pt x="628" y="4358"/>
                    <a:pt x="398" y="3500"/>
                    <a:pt x="607" y="2705"/>
                  </a:cubicBezTo>
                  <a:cubicBezTo>
                    <a:pt x="712" y="2286"/>
                    <a:pt x="712" y="1868"/>
                    <a:pt x="712" y="1428"/>
                  </a:cubicBezTo>
                  <a:cubicBezTo>
                    <a:pt x="712" y="968"/>
                    <a:pt x="859" y="466"/>
                    <a:pt x="628" y="47"/>
                  </a:cubicBezTo>
                  <a:cubicBezTo>
                    <a:pt x="622" y="14"/>
                    <a:pt x="598" y="0"/>
                    <a:pt x="5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49"/>
            <p:cNvSpPr/>
            <p:nvPr/>
          </p:nvSpPr>
          <p:spPr>
            <a:xfrm>
              <a:off x="3016575" y="3058850"/>
              <a:ext cx="32600" cy="152650"/>
            </a:xfrm>
            <a:custGeom>
              <a:avLst/>
              <a:gdLst/>
              <a:ahLst/>
              <a:cxnLst/>
              <a:rect l="l" t="t" r="r" b="b"/>
              <a:pathLst>
                <a:path w="1304" h="6106" extrusionOk="0">
                  <a:moveTo>
                    <a:pt x="125" y="0"/>
                  </a:moveTo>
                  <a:cubicBezTo>
                    <a:pt x="68" y="0"/>
                    <a:pt x="1" y="50"/>
                    <a:pt x="27" y="117"/>
                  </a:cubicBezTo>
                  <a:cubicBezTo>
                    <a:pt x="425" y="1288"/>
                    <a:pt x="550" y="2460"/>
                    <a:pt x="529" y="3695"/>
                  </a:cubicBezTo>
                  <a:cubicBezTo>
                    <a:pt x="529" y="4469"/>
                    <a:pt x="634" y="5348"/>
                    <a:pt x="1011" y="6038"/>
                  </a:cubicBezTo>
                  <a:cubicBezTo>
                    <a:pt x="1029" y="6083"/>
                    <a:pt x="1074" y="6105"/>
                    <a:pt x="1122" y="6105"/>
                  </a:cubicBezTo>
                  <a:cubicBezTo>
                    <a:pt x="1184" y="6105"/>
                    <a:pt x="1250" y="6067"/>
                    <a:pt x="1262" y="5996"/>
                  </a:cubicBezTo>
                  <a:cubicBezTo>
                    <a:pt x="1304" y="5661"/>
                    <a:pt x="1220" y="5452"/>
                    <a:pt x="1136" y="5096"/>
                  </a:cubicBezTo>
                  <a:cubicBezTo>
                    <a:pt x="969" y="4364"/>
                    <a:pt x="927" y="3695"/>
                    <a:pt x="906" y="2962"/>
                  </a:cubicBezTo>
                  <a:cubicBezTo>
                    <a:pt x="864" y="1937"/>
                    <a:pt x="613" y="995"/>
                    <a:pt x="195" y="54"/>
                  </a:cubicBezTo>
                  <a:cubicBezTo>
                    <a:pt x="187" y="16"/>
                    <a:pt x="158" y="0"/>
                    <a:pt x="1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39" name="Google Shape;2039;p49"/>
          <p:cNvSpPr/>
          <p:nvPr/>
        </p:nvSpPr>
        <p:spPr>
          <a:xfrm>
            <a:off x="8211500" y="2983025"/>
            <a:ext cx="215000" cy="185050"/>
          </a:xfrm>
          <a:custGeom>
            <a:avLst/>
            <a:gdLst/>
            <a:ahLst/>
            <a:cxnLst/>
            <a:rect l="l" t="t" r="r" b="b"/>
            <a:pathLst>
              <a:path w="8600" h="7402" extrusionOk="0">
                <a:moveTo>
                  <a:pt x="879" y="0"/>
                </a:moveTo>
                <a:cubicBezTo>
                  <a:pt x="795" y="0"/>
                  <a:pt x="732" y="21"/>
                  <a:pt x="649" y="84"/>
                </a:cubicBezTo>
                <a:cubicBezTo>
                  <a:pt x="356" y="272"/>
                  <a:pt x="230" y="712"/>
                  <a:pt x="209" y="984"/>
                </a:cubicBezTo>
                <a:cubicBezTo>
                  <a:pt x="147" y="1318"/>
                  <a:pt x="147" y="1590"/>
                  <a:pt x="209" y="1904"/>
                </a:cubicBezTo>
                <a:cubicBezTo>
                  <a:pt x="230" y="2030"/>
                  <a:pt x="272" y="2176"/>
                  <a:pt x="314" y="2302"/>
                </a:cubicBezTo>
                <a:cubicBezTo>
                  <a:pt x="377" y="2511"/>
                  <a:pt x="481" y="2699"/>
                  <a:pt x="670" y="2825"/>
                </a:cubicBezTo>
                <a:cubicBezTo>
                  <a:pt x="1193" y="3285"/>
                  <a:pt x="1695" y="3787"/>
                  <a:pt x="2218" y="4269"/>
                </a:cubicBezTo>
                <a:cubicBezTo>
                  <a:pt x="1737" y="4478"/>
                  <a:pt x="1255" y="4687"/>
                  <a:pt x="774" y="4917"/>
                </a:cubicBezTo>
                <a:cubicBezTo>
                  <a:pt x="628" y="5001"/>
                  <a:pt x="460" y="5064"/>
                  <a:pt x="314" y="5168"/>
                </a:cubicBezTo>
                <a:cubicBezTo>
                  <a:pt x="209" y="5252"/>
                  <a:pt x="126" y="5357"/>
                  <a:pt x="105" y="5503"/>
                </a:cubicBezTo>
                <a:cubicBezTo>
                  <a:pt x="0" y="5754"/>
                  <a:pt x="0" y="6047"/>
                  <a:pt x="42" y="6298"/>
                </a:cubicBezTo>
                <a:cubicBezTo>
                  <a:pt x="95" y="6512"/>
                  <a:pt x="210" y="6924"/>
                  <a:pt x="476" y="6924"/>
                </a:cubicBezTo>
                <a:cubicBezTo>
                  <a:pt x="522" y="6924"/>
                  <a:pt x="572" y="6912"/>
                  <a:pt x="628" y="6884"/>
                </a:cubicBezTo>
                <a:cubicBezTo>
                  <a:pt x="942" y="6696"/>
                  <a:pt x="1297" y="6570"/>
                  <a:pt x="1632" y="6403"/>
                </a:cubicBezTo>
                <a:cubicBezTo>
                  <a:pt x="1925" y="6277"/>
                  <a:pt x="2218" y="6173"/>
                  <a:pt x="2511" y="6047"/>
                </a:cubicBezTo>
                <a:cubicBezTo>
                  <a:pt x="2867" y="5880"/>
                  <a:pt x="3264" y="5733"/>
                  <a:pt x="3620" y="5566"/>
                </a:cubicBezTo>
                <a:cubicBezTo>
                  <a:pt x="4289" y="6173"/>
                  <a:pt x="4938" y="6800"/>
                  <a:pt x="5670" y="7324"/>
                </a:cubicBezTo>
                <a:cubicBezTo>
                  <a:pt x="5744" y="7376"/>
                  <a:pt x="5817" y="7402"/>
                  <a:pt x="5890" y="7402"/>
                </a:cubicBezTo>
                <a:cubicBezTo>
                  <a:pt x="5963" y="7402"/>
                  <a:pt x="6037" y="7376"/>
                  <a:pt x="6110" y="7324"/>
                </a:cubicBezTo>
                <a:cubicBezTo>
                  <a:pt x="6403" y="7177"/>
                  <a:pt x="6507" y="6717"/>
                  <a:pt x="6549" y="6445"/>
                </a:cubicBezTo>
                <a:cubicBezTo>
                  <a:pt x="6612" y="6152"/>
                  <a:pt x="6612" y="5838"/>
                  <a:pt x="6549" y="5545"/>
                </a:cubicBezTo>
                <a:cubicBezTo>
                  <a:pt x="6507" y="5210"/>
                  <a:pt x="6382" y="4896"/>
                  <a:pt x="6110" y="4666"/>
                </a:cubicBezTo>
                <a:cubicBezTo>
                  <a:pt x="6089" y="4624"/>
                  <a:pt x="6068" y="4624"/>
                  <a:pt x="6026" y="4603"/>
                </a:cubicBezTo>
                <a:cubicBezTo>
                  <a:pt x="6528" y="4394"/>
                  <a:pt x="7009" y="4206"/>
                  <a:pt x="7491" y="3997"/>
                </a:cubicBezTo>
                <a:cubicBezTo>
                  <a:pt x="7742" y="3871"/>
                  <a:pt x="7993" y="3767"/>
                  <a:pt x="8265" y="3662"/>
                </a:cubicBezTo>
                <a:cubicBezTo>
                  <a:pt x="8370" y="3578"/>
                  <a:pt x="8453" y="3453"/>
                  <a:pt x="8495" y="3327"/>
                </a:cubicBezTo>
                <a:cubicBezTo>
                  <a:pt x="8600" y="3055"/>
                  <a:pt x="8600" y="2741"/>
                  <a:pt x="8579" y="2490"/>
                </a:cubicBezTo>
                <a:cubicBezTo>
                  <a:pt x="8537" y="2323"/>
                  <a:pt x="8495" y="2176"/>
                  <a:pt x="8411" y="2009"/>
                </a:cubicBezTo>
                <a:lnTo>
                  <a:pt x="8286" y="1883"/>
                </a:lnTo>
                <a:cubicBezTo>
                  <a:pt x="8223" y="1862"/>
                  <a:pt x="8181" y="1842"/>
                  <a:pt x="8118" y="1842"/>
                </a:cubicBezTo>
                <a:cubicBezTo>
                  <a:pt x="8077" y="1842"/>
                  <a:pt x="8014" y="1862"/>
                  <a:pt x="7972" y="1883"/>
                </a:cubicBezTo>
                <a:cubicBezTo>
                  <a:pt x="6842" y="2365"/>
                  <a:pt x="5691" y="2825"/>
                  <a:pt x="4561" y="3264"/>
                </a:cubicBezTo>
                <a:cubicBezTo>
                  <a:pt x="4331" y="3034"/>
                  <a:pt x="4080" y="2825"/>
                  <a:pt x="3829" y="2595"/>
                </a:cubicBezTo>
                <a:cubicBezTo>
                  <a:pt x="2929" y="1758"/>
                  <a:pt x="2030" y="921"/>
                  <a:pt x="1109" y="84"/>
                </a:cubicBezTo>
                <a:cubicBezTo>
                  <a:pt x="1046" y="21"/>
                  <a:pt x="963" y="0"/>
                  <a:pt x="8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extBox 1">
            <a:extLst>
              <a:ext uri="{FF2B5EF4-FFF2-40B4-BE49-F238E27FC236}">
                <a16:creationId xmlns:a16="http://schemas.microsoft.com/office/drawing/2014/main" id="{ECF7B85E-7B8B-4987-9AAA-C2CDE981DED4}"/>
              </a:ext>
            </a:extLst>
          </p:cNvPr>
          <p:cNvSpPr txBox="1"/>
          <p:nvPr/>
        </p:nvSpPr>
        <p:spPr>
          <a:xfrm>
            <a:off x="623400" y="1204330"/>
            <a:ext cx="5635083" cy="954107"/>
          </a:xfrm>
          <a:prstGeom prst="rect">
            <a:avLst/>
          </a:prstGeom>
          <a:noFill/>
        </p:spPr>
        <p:txBody>
          <a:bodyPr wrap="square" rtlCol="0">
            <a:spAutoFit/>
          </a:bodyPr>
          <a:lstStyle/>
          <a:p>
            <a:r>
              <a:rPr lang="en-US" sz="2800" dirty="0">
                <a:solidFill>
                  <a:schemeClr val="bg2">
                    <a:lumMod val="95000"/>
                  </a:schemeClr>
                </a:solidFill>
                <a:latin typeface="Gaegu" panose="020B0604020202020204" charset="0"/>
                <a:ea typeface="Gaegu" panose="020B0604020202020204" charset="0"/>
              </a:rPr>
              <a:t>Lai </a:t>
            </a:r>
            <a:r>
              <a:rPr lang="en-US" sz="2800" dirty="0" err="1">
                <a:solidFill>
                  <a:schemeClr val="bg2">
                    <a:lumMod val="95000"/>
                  </a:schemeClr>
                </a:solidFill>
                <a:latin typeface="Gaegu" panose="020B0604020202020204" charset="0"/>
                <a:ea typeface="Gaegu" panose="020B0604020202020204" charset="0"/>
              </a:rPr>
              <a:t>là</a:t>
            </a:r>
            <a:r>
              <a:rPr lang="en-US" sz="2800" dirty="0">
                <a:solidFill>
                  <a:schemeClr val="bg2">
                    <a:lumMod val="95000"/>
                  </a:schemeClr>
                </a:solidFill>
                <a:latin typeface="Gaegu" panose="020B0604020202020204" charset="0"/>
                <a:ea typeface="Gaegu" panose="020B0604020202020204" charset="0"/>
              </a:rPr>
              <a:t> </a:t>
            </a:r>
            <a:r>
              <a:rPr lang="en-US" sz="2800" dirty="0" err="1">
                <a:solidFill>
                  <a:schemeClr val="bg2">
                    <a:lumMod val="95000"/>
                  </a:schemeClr>
                </a:solidFill>
                <a:latin typeface="Gaegu" panose="020B0604020202020204" charset="0"/>
                <a:ea typeface="Gaegu" panose="020B0604020202020204" charset="0"/>
              </a:rPr>
              <a:t>tạo</a:t>
            </a:r>
            <a:r>
              <a:rPr lang="en-US" sz="2800" dirty="0">
                <a:solidFill>
                  <a:schemeClr val="bg2">
                    <a:lumMod val="95000"/>
                  </a:schemeClr>
                </a:solidFill>
                <a:latin typeface="Gaegu" panose="020B0604020202020204" charset="0"/>
                <a:ea typeface="Gaegu" panose="020B0604020202020204" charset="0"/>
              </a:rPr>
              <a:t> ra </a:t>
            </a:r>
            <a:r>
              <a:rPr lang="en-US" sz="2800" dirty="0" err="1">
                <a:solidFill>
                  <a:schemeClr val="bg2">
                    <a:lumMod val="95000"/>
                  </a:schemeClr>
                </a:solidFill>
                <a:latin typeface="Gaegu" panose="020B0604020202020204" charset="0"/>
                <a:ea typeface="Gaegu" panose="020B0604020202020204" charset="0"/>
              </a:rPr>
              <a:t>đứa</a:t>
            </a:r>
            <a:r>
              <a:rPr lang="en-US" sz="2800" dirty="0">
                <a:solidFill>
                  <a:schemeClr val="bg2">
                    <a:lumMod val="95000"/>
                  </a:schemeClr>
                </a:solidFill>
                <a:latin typeface="Gaegu" panose="020B0604020202020204" charset="0"/>
                <a:ea typeface="Gaegu" panose="020B0604020202020204" charset="0"/>
              </a:rPr>
              <a:t> con </a:t>
            </a:r>
            <a:r>
              <a:rPr lang="en-US" sz="2800" dirty="0" err="1">
                <a:solidFill>
                  <a:schemeClr val="bg2">
                    <a:lumMod val="95000"/>
                  </a:schemeClr>
                </a:solidFill>
                <a:latin typeface="Gaegu" panose="020B0604020202020204" charset="0"/>
                <a:ea typeface="Gaegu" panose="020B0604020202020204" charset="0"/>
              </a:rPr>
              <a:t>chứa</a:t>
            </a:r>
            <a:r>
              <a:rPr lang="en-US" sz="2800" dirty="0">
                <a:solidFill>
                  <a:schemeClr val="bg2">
                    <a:lumMod val="95000"/>
                  </a:schemeClr>
                </a:solidFill>
                <a:latin typeface="Gaegu" panose="020B0604020202020204" charset="0"/>
                <a:ea typeface="Gaegu" panose="020B0604020202020204" charset="0"/>
              </a:rPr>
              <a:t> </a:t>
            </a:r>
            <a:r>
              <a:rPr lang="en-US" sz="2800" dirty="0" err="1">
                <a:solidFill>
                  <a:schemeClr val="bg2">
                    <a:lumMod val="95000"/>
                  </a:schemeClr>
                </a:solidFill>
                <a:latin typeface="Gaegu" panose="020B0604020202020204" charset="0"/>
                <a:ea typeface="Gaegu" panose="020B0604020202020204" charset="0"/>
              </a:rPr>
              <a:t>nhiễm</a:t>
            </a:r>
            <a:r>
              <a:rPr lang="en-US" sz="2800" dirty="0">
                <a:solidFill>
                  <a:schemeClr val="bg2">
                    <a:lumMod val="95000"/>
                  </a:schemeClr>
                </a:solidFill>
                <a:latin typeface="Gaegu" panose="020B0604020202020204" charset="0"/>
                <a:ea typeface="Gaegu" panose="020B0604020202020204" charset="0"/>
              </a:rPr>
              <a:t> </a:t>
            </a:r>
            <a:r>
              <a:rPr lang="en-US" sz="2800" dirty="0" err="1">
                <a:solidFill>
                  <a:schemeClr val="bg2">
                    <a:lumMod val="95000"/>
                  </a:schemeClr>
                </a:solidFill>
                <a:latin typeface="Gaegu" panose="020B0604020202020204" charset="0"/>
                <a:ea typeface="Gaegu" panose="020B0604020202020204" charset="0"/>
              </a:rPr>
              <a:t>sắc</a:t>
            </a:r>
            <a:r>
              <a:rPr lang="en-US" sz="2800" dirty="0">
                <a:solidFill>
                  <a:schemeClr val="bg2">
                    <a:lumMod val="95000"/>
                  </a:schemeClr>
                </a:solidFill>
                <a:latin typeface="Gaegu" panose="020B0604020202020204" charset="0"/>
                <a:ea typeface="Gaegu" panose="020B0604020202020204" charset="0"/>
              </a:rPr>
              <a:t> </a:t>
            </a:r>
            <a:r>
              <a:rPr lang="en-US" sz="2800" dirty="0" err="1">
                <a:solidFill>
                  <a:schemeClr val="bg2">
                    <a:lumMod val="95000"/>
                  </a:schemeClr>
                </a:solidFill>
                <a:latin typeface="Gaegu" panose="020B0604020202020204" charset="0"/>
                <a:ea typeface="Gaegu" panose="020B0604020202020204" charset="0"/>
              </a:rPr>
              <a:t>thể</a:t>
            </a:r>
            <a:r>
              <a:rPr lang="en-US" sz="2800" dirty="0">
                <a:solidFill>
                  <a:schemeClr val="bg2">
                    <a:lumMod val="95000"/>
                  </a:schemeClr>
                </a:solidFill>
                <a:latin typeface="Gaegu" panose="020B0604020202020204" charset="0"/>
                <a:ea typeface="Gaegu" panose="020B0604020202020204" charset="0"/>
              </a:rPr>
              <a:t> </a:t>
            </a:r>
            <a:r>
              <a:rPr lang="en-US" sz="2800" dirty="0" err="1">
                <a:solidFill>
                  <a:schemeClr val="bg2">
                    <a:lumMod val="95000"/>
                  </a:schemeClr>
                </a:solidFill>
                <a:latin typeface="Gaegu" panose="020B0604020202020204" charset="0"/>
                <a:ea typeface="Gaegu" panose="020B0604020202020204" charset="0"/>
              </a:rPr>
              <a:t>của</a:t>
            </a:r>
            <a:r>
              <a:rPr lang="en-US" sz="2800" dirty="0">
                <a:solidFill>
                  <a:schemeClr val="bg2">
                    <a:lumMod val="95000"/>
                  </a:schemeClr>
                </a:solidFill>
                <a:latin typeface="Gaegu" panose="020B0604020202020204" charset="0"/>
                <a:ea typeface="Gaegu" panose="020B0604020202020204" charset="0"/>
              </a:rPr>
              <a:t> cha </a:t>
            </a:r>
            <a:r>
              <a:rPr lang="en-US" sz="2800" dirty="0" err="1">
                <a:solidFill>
                  <a:schemeClr val="bg2">
                    <a:lumMod val="95000"/>
                  </a:schemeClr>
                </a:solidFill>
                <a:latin typeface="Gaegu" panose="020B0604020202020204" charset="0"/>
                <a:ea typeface="Gaegu" panose="020B0604020202020204" charset="0"/>
              </a:rPr>
              <a:t>và</a:t>
            </a:r>
            <a:r>
              <a:rPr lang="en-US" sz="2800" dirty="0">
                <a:solidFill>
                  <a:schemeClr val="bg2">
                    <a:lumMod val="95000"/>
                  </a:schemeClr>
                </a:solidFill>
                <a:latin typeface="Gaegu" panose="020B0604020202020204" charset="0"/>
                <a:ea typeface="Gaegu" panose="020B0604020202020204" charset="0"/>
              </a:rPr>
              <a:t> </a:t>
            </a:r>
            <a:r>
              <a:rPr lang="en-US" sz="2800" dirty="0" err="1">
                <a:solidFill>
                  <a:schemeClr val="bg2">
                    <a:lumMod val="95000"/>
                  </a:schemeClr>
                </a:solidFill>
                <a:latin typeface="Gaegu" panose="020B0604020202020204" charset="0"/>
                <a:ea typeface="Gaegu" panose="020B0604020202020204" charset="0"/>
              </a:rPr>
              <a:t>cả</a:t>
            </a:r>
            <a:r>
              <a:rPr lang="en-US" sz="2800" dirty="0">
                <a:solidFill>
                  <a:schemeClr val="bg2">
                    <a:lumMod val="95000"/>
                  </a:schemeClr>
                </a:solidFill>
                <a:latin typeface="Gaegu" panose="020B0604020202020204" charset="0"/>
                <a:ea typeface="Gaegu" panose="020B0604020202020204" charset="0"/>
              </a:rPr>
              <a:t> </a:t>
            </a:r>
            <a:r>
              <a:rPr lang="en-US" sz="2800" dirty="0" err="1">
                <a:solidFill>
                  <a:schemeClr val="bg2">
                    <a:lumMod val="95000"/>
                  </a:schemeClr>
                </a:solidFill>
                <a:latin typeface="Gaegu" panose="020B0604020202020204" charset="0"/>
                <a:ea typeface="Gaegu" panose="020B0604020202020204" charset="0"/>
              </a:rPr>
              <a:t>mẹ</a:t>
            </a:r>
            <a:r>
              <a:rPr lang="en-US" sz="2800" dirty="0">
                <a:solidFill>
                  <a:schemeClr val="bg2">
                    <a:lumMod val="95000"/>
                  </a:schemeClr>
                </a:solidFill>
                <a:latin typeface="Gaegu" panose="020B0604020202020204" charset="0"/>
                <a:ea typeface="Gaegu" panose="020B0604020202020204" charset="0"/>
              </a:rPr>
              <a:t>.</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33"/>
        <p:cNvGrpSpPr/>
        <p:nvPr/>
      </p:nvGrpSpPr>
      <p:grpSpPr>
        <a:xfrm>
          <a:off x="0" y="0"/>
          <a:ext cx="0" cy="0"/>
          <a:chOff x="0" y="0"/>
          <a:chExt cx="0" cy="0"/>
        </a:xfrm>
      </p:grpSpPr>
      <p:pic>
        <p:nvPicPr>
          <p:cNvPr id="3" name="Picture 2">
            <a:extLst>
              <a:ext uri="{FF2B5EF4-FFF2-40B4-BE49-F238E27FC236}">
                <a16:creationId xmlns:a16="http://schemas.microsoft.com/office/drawing/2014/main" id="{7199DD72-924F-4D59-AA6E-56E507FD89F8}"/>
              </a:ext>
            </a:extLst>
          </p:cNvPr>
          <p:cNvPicPr>
            <a:picLocks noChangeAspect="1"/>
          </p:cNvPicPr>
          <p:nvPr/>
        </p:nvPicPr>
        <p:blipFill>
          <a:blip r:embed="rId4"/>
          <a:stretch>
            <a:fillRect/>
          </a:stretch>
        </p:blipFill>
        <p:spPr>
          <a:xfrm>
            <a:off x="1" y="-1"/>
            <a:ext cx="9144000" cy="5138737"/>
          </a:xfrm>
          <a:prstGeom prst="rect">
            <a:avLst/>
          </a:prstGeom>
        </p:spPr>
      </p:pic>
      <p:sp>
        <p:nvSpPr>
          <p:cNvPr id="934" name="Google Shape;934;p45"/>
          <p:cNvSpPr/>
          <p:nvPr/>
        </p:nvSpPr>
        <p:spPr>
          <a:xfrm rot="7711163">
            <a:off x="4726507" y="47107"/>
            <a:ext cx="2362546" cy="2264242"/>
          </a:xfrm>
          <a:custGeom>
            <a:avLst/>
            <a:gdLst/>
            <a:ahLst/>
            <a:cxnLst/>
            <a:rect l="l" t="t" r="r" b="b"/>
            <a:pathLst>
              <a:path w="85717" h="66618" extrusionOk="0">
                <a:moveTo>
                  <a:pt x="26647" y="0"/>
                </a:moveTo>
                <a:cubicBezTo>
                  <a:pt x="21058" y="0"/>
                  <a:pt x="15879" y="1381"/>
                  <a:pt x="11642" y="5130"/>
                </a:cubicBezTo>
                <a:cubicBezTo>
                  <a:pt x="10061" y="6559"/>
                  <a:pt x="8663" y="8322"/>
                  <a:pt x="7508" y="10571"/>
                </a:cubicBezTo>
                <a:cubicBezTo>
                  <a:pt x="152" y="24948"/>
                  <a:pt x="0" y="52456"/>
                  <a:pt x="17417" y="59873"/>
                </a:cubicBezTo>
                <a:cubicBezTo>
                  <a:pt x="24834" y="63003"/>
                  <a:pt x="33831" y="64341"/>
                  <a:pt x="41703" y="65800"/>
                </a:cubicBezTo>
                <a:cubicBezTo>
                  <a:pt x="44594" y="66327"/>
                  <a:pt x="47358" y="66617"/>
                  <a:pt x="50007" y="66617"/>
                </a:cubicBezTo>
                <a:cubicBezTo>
                  <a:pt x="58191" y="66617"/>
                  <a:pt x="65275" y="63852"/>
                  <a:pt x="71613" y="56803"/>
                </a:cubicBezTo>
                <a:cubicBezTo>
                  <a:pt x="78269" y="49447"/>
                  <a:pt x="85108" y="39599"/>
                  <a:pt x="85473" y="29355"/>
                </a:cubicBezTo>
                <a:cubicBezTo>
                  <a:pt x="85716" y="23763"/>
                  <a:pt x="83589" y="17866"/>
                  <a:pt x="79090" y="14553"/>
                </a:cubicBezTo>
                <a:cubicBezTo>
                  <a:pt x="75412" y="11817"/>
                  <a:pt x="70610" y="11148"/>
                  <a:pt x="66141" y="10115"/>
                </a:cubicBezTo>
                <a:cubicBezTo>
                  <a:pt x="55375" y="7722"/>
                  <a:pt x="39864" y="0"/>
                  <a:pt x="2664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5" name="Google Shape;935;p45"/>
          <p:cNvGrpSpPr/>
          <p:nvPr/>
        </p:nvGrpSpPr>
        <p:grpSpPr>
          <a:xfrm rot="3394397" flipH="1">
            <a:off x="7842368" y="219486"/>
            <a:ext cx="546442" cy="577788"/>
            <a:chOff x="2991425" y="2997975"/>
            <a:chExt cx="435375" cy="460350"/>
          </a:xfrm>
        </p:grpSpPr>
        <p:sp>
          <p:nvSpPr>
            <p:cNvPr id="936" name="Google Shape;936;p45"/>
            <p:cNvSpPr/>
            <p:nvPr/>
          </p:nvSpPr>
          <p:spPr>
            <a:xfrm>
              <a:off x="3025525" y="3136300"/>
              <a:ext cx="286775" cy="289625"/>
            </a:xfrm>
            <a:custGeom>
              <a:avLst/>
              <a:gdLst/>
              <a:ahLst/>
              <a:cxnLst/>
              <a:rect l="l" t="t" r="r" b="b"/>
              <a:pathLst>
                <a:path w="11471" h="11585" extrusionOk="0">
                  <a:moveTo>
                    <a:pt x="6014" y="1"/>
                  </a:moveTo>
                  <a:cubicBezTo>
                    <a:pt x="4762" y="1"/>
                    <a:pt x="3517" y="547"/>
                    <a:pt x="2871" y="1685"/>
                  </a:cubicBezTo>
                  <a:cubicBezTo>
                    <a:pt x="2201" y="2919"/>
                    <a:pt x="2578" y="4488"/>
                    <a:pt x="2431" y="5828"/>
                  </a:cubicBezTo>
                  <a:cubicBezTo>
                    <a:pt x="2222" y="7690"/>
                    <a:pt x="1511" y="9405"/>
                    <a:pt x="130" y="10724"/>
                  </a:cubicBezTo>
                  <a:cubicBezTo>
                    <a:pt x="0" y="10853"/>
                    <a:pt x="145" y="11057"/>
                    <a:pt x="305" y="11057"/>
                  </a:cubicBezTo>
                  <a:cubicBezTo>
                    <a:pt x="352" y="11057"/>
                    <a:pt x="400" y="11039"/>
                    <a:pt x="443" y="10996"/>
                  </a:cubicBezTo>
                  <a:cubicBezTo>
                    <a:pt x="1950" y="9594"/>
                    <a:pt x="2682" y="7690"/>
                    <a:pt x="2871" y="5660"/>
                  </a:cubicBezTo>
                  <a:cubicBezTo>
                    <a:pt x="2996" y="4175"/>
                    <a:pt x="2536" y="2375"/>
                    <a:pt x="3791" y="1245"/>
                  </a:cubicBezTo>
                  <a:cubicBezTo>
                    <a:pt x="4417" y="686"/>
                    <a:pt x="5216" y="426"/>
                    <a:pt x="6020" y="426"/>
                  </a:cubicBezTo>
                  <a:cubicBezTo>
                    <a:pt x="6720" y="426"/>
                    <a:pt x="7423" y="624"/>
                    <a:pt x="8018" y="994"/>
                  </a:cubicBezTo>
                  <a:cubicBezTo>
                    <a:pt x="9231" y="1747"/>
                    <a:pt x="10006" y="3087"/>
                    <a:pt x="10403" y="4405"/>
                  </a:cubicBezTo>
                  <a:cubicBezTo>
                    <a:pt x="10591" y="5095"/>
                    <a:pt x="10717" y="5869"/>
                    <a:pt x="10508" y="6581"/>
                  </a:cubicBezTo>
                  <a:cubicBezTo>
                    <a:pt x="10194" y="7752"/>
                    <a:pt x="9127" y="8045"/>
                    <a:pt x="8081" y="8234"/>
                  </a:cubicBezTo>
                  <a:cubicBezTo>
                    <a:pt x="6135" y="8589"/>
                    <a:pt x="4712" y="9385"/>
                    <a:pt x="4147" y="11351"/>
                  </a:cubicBezTo>
                  <a:cubicBezTo>
                    <a:pt x="4109" y="11491"/>
                    <a:pt x="4233" y="11585"/>
                    <a:pt x="4351" y="11585"/>
                  </a:cubicBezTo>
                  <a:cubicBezTo>
                    <a:pt x="4426" y="11585"/>
                    <a:pt x="4499" y="11546"/>
                    <a:pt x="4524" y="11456"/>
                  </a:cubicBezTo>
                  <a:cubicBezTo>
                    <a:pt x="5130" y="9385"/>
                    <a:pt x="6658" y="8903"/>
                    <a:pt x="8562" y="8548"/>
                  </a:cubicBezTo>
                  <a:cubicBezTo>
                    <a:pt x="9671" y="8317"/>
                    <a:pt x="10570" y="7836"/>
                    <a:pt x="10884" y="6685"/>
                  </a:cubicBezTo>
                  <a:cubicBezTo>
                    <a:pt x="11470" y="4551"/>
                    <a:pt x="10006" y="1768"/>
                    <a:pt x="8206" y="618"/>
                  </a:cubicBezTo>
                  <a:cubicBezTo>
                    <a:pt x="7566" y="210"/>
                    <a:pt x="6789" y="1"/>
                    <a:pt x="6014"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45"/>
            <p:cNvSpPr/>
            <p:nvPr/>
          </p:nvSpPr>
          <p:spPr>
            <a:xfrm>
              <a:off x="3061050" y="3357975"/>
              <a:ext cx="78050" cy="45150"/>
            </a:xfrm>
            <a:custGeom>
              <a:avLst/>
              <a:gdLst/>
              <a:ahLst/>
              <a:cxnLst/>
              <a:rect l="l" t="t" r="r" b="b"/>
              <a:pathLst>
                <a:path w="3122" h="1806" extrusionOk="0">
                  <a:moveTo>
                    <a:pt x="253" y="0"/>
                  </a:moveTo>
                  <a:cubicBezTo>
                    <a:pt x="114" y="0"/>
                    <a:pt x="0" y="253"/>
                    <a:pt x="173" y="392"/>
                  </a:cubicBezTo>
                  <a:cubicBezTo>
                    <a:pt x="989" y="1020"/>
                    <a:pt x="1868" y="1480"/>
                    <a:pt x="2810" y="1794"/>
                  </a:cubicBezTo>
                  <a:cubicBezTo>
                    <a:pt x="2832" y="1802"/>
                    <a:pt x="2854" y="1806"/>
                    <a:pt x="2874" y="1806"/>
                  </a:cubicBezTo>
                  <a:cubicBezTo>
                    <a:pt x="3057" y="1806"/>
                    <a:pt x="3122" y="1495"/>
                    <a:pt x="2914" y="1438"/>
                  </a:cubicBezTo>
                  <a:cubicBezTo>
                    <a:pt x="1973" y="1124"/>
                    <a:pt x="1136" y="643"/>
                    <a:pt x="341" y="36"/>
                  </a:cubicBezTo>
                  <a:cubicBezTo>
                    <a:pt x="312" y="11"/>
                    <a:pt x="282" y="0"/>
                    <a:pt x="253"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45"/>
            <p:cNvSpPr/>
            <p:nvPr/>
          </p:nvSpPr>
          <p:spPr>
            <a:xfrm>
              <a:off x="3083575" y="3327525"/>
              <a:ext cx="74375" cy="43950"/>
            </a:xfrm>
            <a:custGeom>
              <a:avLst/>
              <a:gdLst/>
              <a:ahLst/>
              <a:cxnLst/>
              <a:rect l="l" t="t" r="r" b="b"/>
              <a:pathLst>
                <a:path w="2975" h="1758" extrusionOk="0">
                  <a:moveTo>
                    <a:pt x="288" y="1"/>
                  </a:moveTo>
                  <a:cubicBezTo>
                    <a:pt x="134" y="1"/>
                    <a:pt x="1" y="209"/>
                    <a:pt x="130" y="355"/>
                  </a:cubicBezTo>
                  <a:cubicBezTo>
                    <a:pt x="779" y="1150"/>
                    <a:pt x="1699" y="1631"/>
                    <a:pt x="2725" y="1756"/>
                  </a:cubicBezTo>
                  <a:cubicBezTo>
                    <a:pt x="2731" y="1757"/>
                    <a:pt x="2738" y="1757"/>
                    <a:pt x="2744" y="1757"/>
                  </a:cubicBezTo>
                  <a:cubicBezTo>
                    <a:pt x="2974" y="1757"/>
                    <a:pt x="2949" y="1400"/>
                    <a:pt x="2725" y="1359"/>
                  </a:cubicBezTo>
                  <a:cubicBezTo>
                    <a:pt x="1804" y="1254"/>
                    <a:pt x="988" y="794"/>
                    <a:pt x="423" y="62"/>
                  </a:cubicBezTo>
                  <a:cubicBezTo>
                    <a:pt x="380" y="19"/>
                    <a:pt x="333" y="1"/>
                    <a:pt x="288"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45"/>
            <p:cNvSpPr/>
            <p:nvPr/>
          </p:nvSpPr>
          <p:spPr>
            <a:xfrm>
              <a:off x="3105950" y="3182700"/>
              <a:ext cx="138300" cy="178775"/>
            </a:xfrm>
            <a:custGeom>
              <a:avLst/>
              <a:gdLst/>
              <a:ahLst/>
              <a:cxnLst/>
              <a:rect l="l" t="t" r="r" b="b"/>
              <a:pathLst>
                <a:path w="5532" h="7151" extrusionOk="0">
                  <a:moveTo>
                    <a:pt x="2026" y="1"/>
                  </a:moveTo>
                  <a:cubicBezTo>
                    <a:pt x="1971" y="1"/>
                    <a:pt x="1913" y="6"/>
                    <a:pt x="1851" y="17"/>
                  </a:cubicBezTo>
                  <a:cubicBezTo>
                    <a:pt x="1160" y="122"/>
                    <a:pt x="1118" y="1168"/>
                    <a:pt x="1076" y="1691"/>
                  </a:cubicBezTo>
                  <a:cubicBezTo>
                    <a:pt x="867" y="3281"/>
                    <a:pt x="407" y="4829"/>
                    <a:pt x="51" y="6420"/>
                  </a:cubicBezTo>
                  <a:cubicBezTo>
                    <a:pt x="1" y="6570"/>
                    <a:pt x="116" y="6668"/>
                    <a:pt x="230" y="6668"/>
                  </a:cubicBezTo>
                  <a:cubicBezTo>
                    <a:pt x="306" y="6668"/>
                    <a:pt x="382" y="6625"/>
                    <a:pt x="407" y="6524"/>
                  </a:cubicBezTo>
                  <a:cubicBezTo>
                    <a:pt x="783" y="5018"/>
                    <a:pt x="1223" y="3532"/>
                    <a:pt x="1411" y="1963"/>
                  </a:cubicBezTo>
                  <a:cubicBezTo>
                    <a:pt x="1432" y="1670"/>
                    <a:pt x="1411" y="1231"/>
                    <a:pt x="1558" y="959"/>
                  </a:cubicBezTo>
                  <a:cubicBezTo>
                    <a:pt x="1580" y="688"/>
                    <a:pt x="1663" y="551"/>
                    <a:pt x="1804" y="551"/>
                  </a:cubicBezTo>
                  <a:cubicBezTo>
                    <a:pt x="1925" y="551"/>
                    <a:pt x="2087" y="651"/>
                    <a:pt x="2290" y="854"/>
                  </a:cubicBezTo>
                  <a:cubicBezTo>
                    <a:pt x="2353" y="1084"/>
                    <a:pt x="2353" y="1335"/>
                    <a:pt x="2332" y="1586"/>
                  </a:cubicBezTo>
                  <a:cubicBezTo>
                    <a:pt x="2300" y="2155"/>
                    <a:pt x="2173" y="2759"/>
                    <a:pt x="1978" y="3318"/>
                  </a:cubicBezTo>
                  <a:lnTo>
                    <a:pt x="1978" y="3318"/>
                  </a:lnTo>
                  <a:cubicBezTo>
                    <a:pt x="1920" y="3464"/>
                    <a:pt x="1869" y="3598"/>
                    <a:pt x="1826" y="3711"/>
                  </a:cubicBezTo>
                  <a:lnTo>
                    <a:pt x="1826" y="3711"/>
                  </a:lnTo>
                  <a:cubicBezTo>
                    <a:pt x="1807" y="3756"/>
                    <a:pt x="1787" y="3801"/>
                    <a:pt x="1767" y="3846"/>
                  </a:cubicBezTo>
                  <a:cubicBezTo>
                    <a:pt x="1769" y="3847"/>
                    <a:pt x="1772" y="3847"/>
                    <a:pt x="1774" y="3848"/>
                  </a:cubicBezTo>
                  <a:lnTo>
                    <a:pt x="1774" y="3848"/>
                  </a:lnTo>
                  <a:cubicBezTo>
                    <a:pt x="1772" y="3854"/>
                    <a:pt x="1769" y="3861"/>
                    <a:pt x="1767" y="3867"/>
                  </a:cubicBezTo>
                  <a:cubicBezTo>
                    <a:pt x="1726" y="4004"/>
                    <a:pt x="1856" y="4106"/>
                    <a:pt x="1980" y="4106"/>
                  </a:cubicBezTo>
                  <a:cubicBezTo>
                    <a:pt x="2045" y="4106"/>
                    <a:pt x="2108" y="4078"/>
                    <a:pt x="2143" y="4013"/>
                  </a:cubicBezTo>
                  <a:cubicBezTo>
                    <a:pt x="2178" y="3935"/>
                    <a:pt x="2229" y="3798"/>
                    <a:pt x="2287" y="3618"/>
                  </a:cubicBezTo>
                  <a:lnTo>
                    <a:pt x="2287" y="3618"/>
                  </a:lnTo>
                  <a:cubicBezTo>
                    <a:pt x="2469" y="3136"/>
                    <a:pt x="2695" y="2572"/>
                    <a:pt x="3022" y="2277"/>
                  </a:cubicBezTo>
                  <a:cubicBezTo>
                    <a:pt x="3120" y="2038"/>
                    <a:pt x="3217" y="1923"/>
                    <a:pt x="3315" y="1923"/>
                  </a:cubicBezTo>
                  <a:cubicBezTo>
                    <a:pt x="3406" y="1923"/>
                    <a:pt x="3497" y="2022"/>
                    <a:pt x="3587" y="2214"/>
                  </a:cubicBezTo>
                  <a:cubicBezTo>
                    <a:pt x="3922" y="2423"/>
                    <a:pt x="3943" y="2695"/>
                    <a:pt x="3608" y="3009"/>
                  </a:cubicBezTo>
                  <a:cubicBezTo>
                    <a:pt x="3441" y="3260"/>
                    <a:pt x="3273" y="3490"/>
                    <a:pt x="3085" y="3762"/>
                  </a:cubicBezTo>
                  <a:cubicBezTo>
                    <a:pt x="3000" y="3881"/>
                    <a:pt x="3122" y="4042"/>
                    <a:pt x="3249" y="4042"/>
                  </a:cubicBezTo>
                  <a:cubicBezTo>
                    <a:pt x="3279" y="4042"/>
                    <a:pt x="3309" y="4033"/>
                    <a:pt x="3336" y="4013"/>
                  </a:cubicBezTo>
                  <a:cubicBezTo>
                    <a:pt x="3590" y="3877"/>
                    <a:pt x="4136" y="3484"/>
                    <a:pt x="4412" y="3484"/>
                  </a:cubicBezTo>
                  <a:cubicBezTo>
                    <a:pt x="4431" y="3484"/>
                    <a:pt x="4449" y="3486"/>
                    <a:pt x="4466" y="3490"/>
                  </a:cubicBezTo>
                  <a:cubicBezTo>
                    <a:pt x="4738" y="3574"/>
                    <a:pt x="4780" y="4076"/>
                    <a:pt x="4654" y="4327"/>
                  </a:cubicBezTo>
                  <a:cubicBezTo>
                    <a:pt x="4550" y="4599"/>
                    <a:pt x="4027" y="4829"/>
                    <a:pt x="3817" y="4997"/>
                  </a:cubicBezTo>
                  <a:cubicBezTo>
                    <a:pt x="2876" y="5666"/>
                    <a:pt x="1976" y="6315"/>
                    <a:pt x="909" y="6796"/>
                  </a:cubicBezTo>
                  <a:cubicBezTo>
                    <a:pt x="709" y="6887"/>
                    <a:pt x="840" y="7151"/>
                    <a:pt x="1029" y="7151"/>
                  </a:cubicBezTo>
                  <a:cubicBezTo>
                    <a:pt x="1058" y="7151"/>
                    <a:pt x="1088" y="7145"/>
                    <a:pt x="1118" y="7131"/>
                  </a:cubicBezTo>
                  <a:cubicBezTo>
                    <a:pt x="2269" y="6629"/>
                    <a:pt x="3273" y="5896"/>
                    <a:pt x="4257" y="5143"/>
                  </a:cubicBezTo>
                  <a:cubicBezTo>
                    <a:pt x="4696" y="4808"/>
                    <a:pt x="5428" y="4327"/>
                    <a:pt x="5491" y="3700"/>
                  </a:cubicBezTo>
                  <a:cubicBezTo>
                    <a:pt x="5531" y="3207"/>
                    <a:pt x="5281" y="3040"/>
                    <a:pt x="4927" y="3040"/>
                  </a:cubicBezTo>
                  <a:cubicBezTo>
                    <a:pt x="4590" y="3040"/>
                    <a:pt x="4158" y="3191"/>
                    <a:pt x="3793" y="3355"/>
                  </a:cubicBezTo>
                  <a:lnTo>
                    <a:pt x="3793" y="3355"/>
                  </a:lnTo>
                  <a:cubicBezTo>
                    <a:pt x="4236" y="2591"/>
                    <a:pt x="4724" y="1460"/>
                    <a:pt x="3692" y="1335"/>
                  </a:cubicBezTo>
                  <a:cubicBezTo>
                    <a:pt x="3658" y="1330"/>
                    <a:pt x="3624" y="1328"/>
                    <a:pt x="3591" y="1328"/>
                  </a:cubicBezTo>
                  <a:cubicBezTo>
                    <a:pt x="3246" y="1328"/>
                    <a:pt x="2940" y="1590"/>
                    <a:pt x="2679" y="1953"/>
                  </a:cubicBezTo>
                  <a:lnTo>
                    <a:pt x="2679" y="1953"/>
                  </a:lnTo>
                  <a:cubicBezTo>
                    <a:pt x="2821" y="963"/>
                    <a:pt x="2761" y="1"/>
                    <a:pt x="2026"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45"/>
            <p:cNvSpPr/>
            <p:nvPr/>
          </p:nvSpPr>
          <p:spPr>
            <a:xfrm>
              <a:off x="2991425" y="3171525"/>
              <a:ext cx="54850" cy="24325"/>
            </a:xfrm>
            <a:custGeom>
              <a:avLst/>
              <a:gdLst/>
              <a:ahLst/>
              <a:cxnLst/>
              <a:rect l="l" t="t" r="r" b="b"/>
              <a:pathLst>
                <a:path w="2194" h="973" extrusionOk="0">
                  <a:moveTo>
                    <a:pt x="327" y="1"/>
                  </a:moveTo>
                  <a:cubicBezTo>
                    <a:pt x="101" y="1"/>
                    <a:pt x="1" y="360"/>
                    <a:pt x="259" y="380"/>
                  </a:cubicBezTo>
                  <a:cubicBezTo>
                    <a:pt x="803" y="464"/>
                    <a:pt x="1326" y="652"/>
                    <a:pt x="1807" y="945"/>
                  </a:cubicBezTo>
                  <a:cubicBezTo>
                    <a:pt x="1839" y="964"/>
                    <a:pt x="1871" y="973"/>
                    <a:pt x="1902" y="973"/>
                  </a:cubicBezTo>
                  <a:cubicBezTo>
                    <a:pt x="2071" y="973"/>
                    <a:pt x="2194" y="714"/>
                    <a:pt x="2017" y="589"/>
                  </a:cubicBezTo>
                  <a:cubicBezTo>
                    <a:pt x="1515" y="276"/>
                    <a:pt x="970" y="66"/>
                    <a:pt x="364" y="4"/>
                  </a:cubicBezTo>
                  <a:cubicBezTo>
                    <a:pt x="351" y="2"/>
                    <a:pt x="339" y="1"/>
                    <a:pt x="327"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45"/>
            <p:cNvSpPr/>
            <p:nvPr/>
          </p:nvSpPr>
          <p:spPr>
            <a:xfrm>
              <a:off x="3140150" y="2997975"/>
              <a:ext cx="18875" cy="80625"/>
            </a:xfrm>
            <a:custGeom>
              <a:avLst/>
              <a:gdLst/>
              <a:ahLst/>
              <a:cxnLst/>
              <a:rect l="l" t="t" r="r" b="b"/>
              <a:pathLst>
                <a:path w="755" h="3225" extrusionOk="0">
                  <a:moveTo>
                    <a:pt x="311" y="0"/>
                  </a:moveTo>
                  <a:cubicBezTo>
                    <a:pt x="197" y="0"/>
                    <a:pt x="77" y="93"/>
                    <a:pt x="127" y="229"/>
                  </a:cubicBezTo>
                  <a:cubicBezTo>
                    <a:pt x="357" y="1150"/>
                    <a:pt x="336" y="2070"/>
                    <a:pt x="64" y="2991"/>
                  </a:cubicBezTo>
                  <a:cubicBezTo>
                    <a:pt x="0" y="3131"/>
                    <a:pt x="123" y="3225"/>
                    <a:pt x="247" y="3225"/>
                  </a:cubicBezTo>
                  <a:cubicBezTo>
                    <a:pt x="327" y="3225"/>
                    <a:pt x="408" y="3186"/>
                    <a:pt x="441" y="3096"/>
                  </a:cubicBezTo>
                  <a:cubicBezTo>
                    <a:pt x="713" y="2133"/>
                    <a:pt x="755" y="1129"/>
                    <a:pt x="483" y="145"/>
                  </a:cubicBezTo>
                  <a:cubicBezTo>
                    <a:pt x="466" y="43"/>
                    <a:pt x="390" y="0"/>
                    <a:pt x="311"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45"/>
            <p:cNvSpPr/>
            <p:nvPr/>
          </p:nvSpPr>
          <p:spPr>
            <a:xfrm>
              <a:off x="3257650" y="3047025"/>
              <a:ext cx="20550" cy="40850"/>
            </a:xfrm>
            <a:custGeom>
              <a:avLst/>
              <a:gdLst/>
              <a:ahLst/>
              <a:cxnLst/>
              <a:rect l="l" t="t" r="r" b="b"/>
              <a:pathLst>
                <a:path w="822" h="1634" extrusionOk="0">
                  <a:moveTo>
                    <a:pt x="580" y="0"/>
                  </a:moveTo>
                  <a:cubicBezTo>
                    <a:pt x="504" y="0"/>
                    <a:pt x="431" y="39"/>
                    <a:pt x="407" y="129"/>
                  </a:cubicBezTo>
                  <a:cubicBezTo>
                    <a:pt x="281" y="548"/>
                    <a:pt x="177" y="966"/>
                    <a:pt x="51" y="1385"/>
                  </a:cubicBezTo>
                  <a:cubicBezTo>
                    <a:pt x="1" y="1535"/>
                    <a:pt x="109" y="1633"/>
                    <a:pt x="221" y="1633"/>
                  </a:cubicBezTo>
                  <a:cubicBezTo>
                    <a:pt x="296" y="1633"/>
                    <a:pt x="373" y="1590"/>
                    <a:pt x="407" y="1489"/>
                  </a:cubicBezTo>
                  <a:cubicBezTo>
                    <a:pt x="553" y="1071"/>
                    <a:pt x="637" y="652"/>
                    <a:pt x="783" y="234"/>
                  </a:cubicBezTo>
                  <a:cubicBezTo>
                    <a:pt x="821" y="94"/>
                    <a:pt x="697" y="0"/>
                    <a:pt x="580"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45"/>
            <p:cNvSpPr/>
            <p:nvPr/>
          </p:nvSpPr>
          <p:spPr>
            <a:xfrm>
              <a:off x="3368675" y="3177575"/>
              <a:ext cx="58125" cy="23000"/>
            </a:xfrm>
            <a:custGeom>
              <a:avLst/>
              <a:gdLst/>
              <a:ahLst/>
              <a:cxnLst/>
              <a:rect l="l" t="t" r="r" b="b"/>
              <a:pathLst>
                <a:path w="2325" h="920" extrusionOk="0">
                  <a:moveTo>
                    <a:pt x="2077" y="1"/>
                  </a:moveTo>
                  <a:cubicBezTo>
                    <a:pt x="2057" y="1"/>
                    <a:pt x="2035" y="4"/>
                    <a:pt x="2013" y="13"/>
                  </a:cubicBezTo>
                  <a:cubicBezTo>
                    <a:pt x="1406" y="201"/>
                    <a:pt x="820" y="389"/>
                    <a:pt x="213" y="536"/>
                  </a:cubicBezTo>
                  <a:cubicBezTo>
                    <a:pt x="1" y="594"/>
                    <a:pt x="74" y="919"/>
                    <a:pt x="267" y="919"/>
                  </a:cubicBezTo>
                  <a:cubicBezTo>
                    <a:pt x="283" y="919"/>
                    <a:pt x="300" y="917"/>
                    <a:pt x="318" y="912"/>
                  </a:cubicBezTo>
                  <a:cubicBezTo>
                    <a:pt x="925" y="724"/>
                    <a:pt x="1510" y="536"/>
                    <a:pt x="2117" y="389"/>
                  </a:cubicBezTo>
                  <a:cubicBezTo>
                    <a:pt x="2325" y="314"/>
                    <a:pt x="2260" y="1"/>
                    <a:pt x="2077"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45"/>
            <p:cNvSpPr/>
            <p:nvPr/>
          </p:nvSpPr>
          <p:spPr>
            <a:xfrm>
              <a:off x="3369300" y="3288200"/>
              <a:ext cx="53550" cy="19250"/>
            </a:xfrm>
            <a:custGeom>
              <a:avLst/>
              <a:gdLst/>
              <a:ahLst/>
              <a:cxnLst/>
              <a:rect l="l" t="t" r="r" b="b"/>
              <a:pathLst>
                <a:path w="2142" h="770" extrusionOk="0">
                  <a:moveTo>
                    <a:pt x="397" y="0"/>
                  </a:moveTo>
                  <a:cubicBezTo>
                    <a:pt x="355" y="0"/>
                    <a:pt x="314" y="1"/>
                    <a:pt x="272" y="3"/>
                  </a:cubicBezTo>
                  <a:cubicBezTo>
                    <a:pt x="7" y="43"/>
                    <a:pt x="0" y="401"/>
                    <a:pt x="212" y="401"/>
                  </a:cubicBezTo>
                  <a:cubicBezTo>
                    <a:pt x="218" y="401"/>
                    <a:pt x="224" y="401"/>
                    <a:pt x="230" y="400"/>
                  </a:cubicBezTo>
                  <a:cubicBezTo>
                    <a:pt x="273" y="398"/>
                    <a:pt x="317" y="398"/>
                    <a:pt x="360" y="398"/>
                  </a:cubicBezTo>
                  <a:cubicBezTo>
                    <a:pt x="839" y="398"/>
                    <a:pt x="1316" y="505"/>
                    <a:pt x="1757" y="735"/>
                  </a:cubicBezTo>
                  <a:cubicBezTo>
                    <a:pt x="1796" y="759"/>
                    <a:pt x="1833" y="770"/>
                    <a:pt x="1867" y="770"/>
                  </a:cubicBezTo>
                  <a:cubicBezTo>
                    <a:pt x="2039" y="770"/>
                    <a:pt x="2141" y="505"/>
                    <a:pt x="1967" y="400"/>
                  </a:cubicBezTo>
                  <a:cubicBezTo>
                    <a:pt x="1481" y="128"/>
                    <a:pt x="941" y="0"/>
                    <a:pt x="397"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45"/>
            <p:cNvSpPr/>
            <p:nvPr/>
          </p:nvSpPr>
          <p:spPr>
            <a:xfrm>
              <a:off x="3239400" y="3395400"/>
              <a:ext cx="43300" cy="33975"/>
            </a:xfrm>
            <a:custGeom>
              <a:avLst/>
              <a:gdLst/>
              <a:ahLst/>
              <a:cxnLst/>
              <a:rect l="l" t="t" r="r" b="b"/>
              <a:pathLst>
                <a:path w="1732" h="1359" extrusionOk="0">
                  <a:moveTo>
                    <a:pt x="247" y="0"/>
                  </a:moveTo>
                  <a:cubicBezTo>
                    <a:pt x="95" y="0"/>
                    <a:pt x="1" y="245"/>
                    <a:pt x="153" y="381"/>
                  </a:cubicBezTo>
                  <a:cubicBezTo>
                    <a:pt x="572" y="694"/>
                    <a:pt x="969" y="1008"/>
                    <a:pt x="1367" y="1322"/>
                  </a:cubicBezTo>
                  <a:cubicBezTo>
                    <a:pt x="1403" y="1347"/>
                    <a:pt x="1439" y="1358"/>
                    <a:pt x="1472" y="1358"/>
                  </a:cubicBezTo>
                  <a:cubicBezTo>
                    <a:pt x="1630" y="1358"/>
                    <a:pt x="1732" y="1108"/>
                    <a:pt x="1576" y="987"/>
                  </a:cubicBezTo>
                  <a:cubicBezTo>
                    <a:pt x="1158" y="674"/>
                    <a:pt x="781" y="360"/>
                    <a:pt x="363" y="46"/>
                  </a:cubicBezTo>
                  <a:cubicBezTo>
                    <a:pt x="323" y="14"/>
                    <a:pt x="283" y="0"/>
                    <a:pt x="247"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45"/>
            <p:cNvSpPr/>
            <p:nvPr/>
          </p:nvSpPr>
          <p:spPr>
            <a:xfrm>
              <a:off x="3030250" y="3406575"/>
              <a:ext cx="91125" cy="51750"/>
            </a:xfrm>
            <a:custGeom>
              <a:avLst/>
              <a:gdLst/>
              <a:ahLst/>
              <a:cxnLst/>
              <a:rect l="l" t="t" r="r" b="b"/>
              <a:pathLst>
                <a:path w="3645" h="2070" extrusionOk="0">
                  <a:moveTo>
                    <a:pt x="272" y="0"/>
                  </a:moveTo>
                  <a:cubicBezTo>
                    <a:pt x="133" y="0"/>
                    <a:pt x="0" y="145"/>
                    <a:pt x="87" y="289"/>
                  </a:cubicBezTo>
                  <a:cubicBezTo>
                    <a:pt x="610" y="1001"/>
                    <a:pt x="1342" y="1859"/>
                    <a:pt x="2263" y="2047"/>
                  </a:cubicBezTo>
                  <a:cubicBezTo>
                    <a:pt x="2345" y="2062"/>
                    <a:pt x="2427" y="2069"/>
                    <a:pt x="2507" y="2069"/>
                  </a:cubicBezTo>
                  <a:cubicBezTo>
                    <a:pt x="3104" y="2069"/>
                    <a:pt x="3626" y="1672"/>
                    <a:pt x="3644" y="1063"/>
                  </a:cubicBezTo>
                  <a:cubicBezTo>
                    <a:pt x="3644" y="927"/>
                    <a:pt x="3550" y="859"/>
                    <a:pt x="3456" y="859"/>
                  </a:cubicBezTo>
                  <a:cubicBezTo>
                    <a:pt x="3362" y="859"/>
                    <a:pt x="3267" y="927"/>
                    <a:pt x="3267" y="1063"/>
                  </a:cubicBezTo>
                  <a:cubicBezTo>
                    <a:pt x="3241" y="1530"/>
                    <a:pt x="2990" y="1685"/>
                    <a:pt x="2681" y="1685"/>
                  </a:cubicBezTo>
                  <a:cubicBezTo>
                    <a:pt x="2268" y="1685"/>
                    <a:pt x="1749" y="1410"/>
                    <a:pt x="1510" y="1231"/>
                  </a:cubicBezTo>
                  <a:cubicBezTo>
                    <a:pt x="1091" y="917"/>
                    <a:pt x="757" y="540"/>
                    <a:pt x="443" y="101"/>
                  </a:cubicBezTo>
                  <a:cubicBezTo>
                    <a:pt x="397" y="30"/>
                    <a:pt x="334" y="0"/>
                    <a:pt x="272"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7" name="Google Shape;947;p45"/>
          <p:cNvSpPr txBox="1">
            <a:spLocks noGrp="1"/>
          </p:cNvSpPr>
          <p:nvPr>
            <p:ph type="ctrTitle"/>
          </p:nvPr>
        </p:nvSpPr>
        <p:spPr>
          <a:xfrm>
            <a:off x="4974384" y="245384"/>
            <a:ext cx="2307073" cy="1795134"/>
          </a:xfrm>
          <a:prstGeom prst="rect">
            <a:avLst/>
          </a:prstGeom>
        </p:spPr>
        <p:txBody>
          <a:bodyPr spcFirstLastPara="1" wrap="square" lIns="91425" tIns="91425" rIns="91425" bIns="91425" anchor="b" anchorCtr="0">
            <a:normAutofit fontScale="90000"/>
          </a:bodyPr>
          <a:lstStyle/>
          <a:p>
            <a:pPr marL="0" lvl="0" indent="0" algn="l" rtl="0">
              <a:spcBef>
                <a:spcPts val="0"/>
              </a:spcBef>
              <a:spcAft>
                <a:spcPts val="0"/>
              </a:spcAft>
              <a:buNone/>
            </a:pPr>
            <a:r>
              <a:rPr lang="en-US" dirty="0"/>
              <a:t>infinite monkey theorem</a:t>
            </a:r>
            <a:endParaRPr dirty="0"/>
          </a:p>
        </p:txBody>
      </p:sp>
      <p:sp>
        <p:nvSpPr>
          <p:cNvPr id="948" name="Google Shape;948;p45"/>
          <p:cNvSpPr/>
          <p:nvPr/>
        </p:nvSpPr>
        <p:spPr>
          <a:xfrm>
            <a:off x="1721847" y="4351692"/>
            <a:ext cx="258588" cy="227996"/>
          </a:xfrm>
          <a:custGeom>
            <a:avLst/>
            <a:gdLst/>
            <a:ahLst/>
            <a:cxnLst/>
            <a:rect l="l" t="t" r="r" b="b"/>
            <a:pathLst>
              <a:path w="12136" h="10699" extrusionOk="0">
                <a:moveTo>
                  <a:pt x="6069" y="1"/>
                </a:moveTo>
                <a:cubicBezTo>
                  <a:pt x="3975" y="1"/>
                  <a:pt x="1990" y="1241"/>
                  <a:pt x="1135" y="3296"/>
                </a:cubicBezTo>
                <a:cubicBezTo>
                  <a:pt x="1" y="6041"/>
                  <a:pt x="1294" y="9165"/>
                  <a:pt x="4019" y="10299"/>
                </a:cubicBezTo>
                <a:cubicBezTo>
                  <a:pt x="4682" y="10570"/>
                  <a:pt x="5371" y="10698"/>
                  <a:pt x="6048" y="10698"/>
                </a:cubicBezTo>
                <a:cubicBezTo>
                  <a:pt x="8154" y="10698"/>
                  <a:pt x="10159" y="9456"/>
                  <a:pt x="11001" y="7394"/>
                </a:cubicBezTo>
                <a:cubicBezTo>
                  <a:pt x="12135" y="4669"/>
                  <a:pt x="10842" y="1546"/>
                  <a:pt x="8117" y="412"/>
                </a:cubicBezTo>
                <a:cubicBezTo>
                  <a:pt x="7447" y="133"/>
                  <a:pt x="6752" y="1"/>
                  <a:pt x="606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9" name="Google Shape;949;p45"/>
          <p:cNvGrpSpPr/>
          <p:nvPr/>
        </p:nvGrpSpPr>
        <p:grpSpPr>
          <a:xfrm>
            <a:off x="1727199" y="339901"/>
            <a:ext cx="2720283" cy="3832056"/>
            <a:chOff x="1727199" y="339901"/>
            <a:chExt cx="2720283" cy="3832056"/>
          </a:xfrm>
        </p:grpSpPr>
        <p:grpSp>
          <p:nvGrpSpPr>
            <p:cNvPr id="950" name="Google Shape;950;p45"/>
            <p:cNvGrpSpPr/>
            <p:nvPr/>
          </p:nvGrpSpPr>
          <p:grpSpPr>
            <a:xfrm rot="3347513">
              <a:off x="1766695" y="474066"/>
              <a:ext cx="521049" cy="371350"/>
              <a:chOff x="4920225" y="1759925"/>
              <a:chExt cx="521050" cy="371350"/>
            </a:xfrm>
          </p:grpSpPr>
          <p:sp>
            <p:nvSpPr>
              <p:cNvPr id="951" name="Google Shape;951;p45"/>
              <p:cNvSpPr/>
              <p:nvPr/>
            </p:nvSpPr>
            <p:spPr>
              <a:xfrm>
                <a:off x="4925300" y="1789500"/>
                <a:ext cx="515975" cy="339250"/>
              </a:xfrm>
              <a:custGeom>
                <a:avLst/>
                <a:gdLst/>
                <a:ahLst/>
                <a:cxnLst/>
                <a:rect l="l" t="t" r="r" b="b"/>
                <a:pathLst>
                  <a:path w="20639" h="13570" extrusionOk="0">
                    <a:moveTo>
                      <a:pt x="14309" y="1"/>
                    </a:moveTo>
                    <a:cubicBezTo>
                      <a:pt x="14157" y="1"/>
                      <a:pt x="14062" y="246"/>
                      <a:pt x="14215" y="381"/>
                    </a:cubicBezTo>
                    <a:cubicBezTo>
                      <a:pt x="16007" y="1745"/>
                      <a:pt x="17745" y="3126"/>
                      <a:pt x="19884" y="3919"/>
                    </a:cubicBezTo>
                    <a:lnTo>
                      <a:pt x="19884" y="3919"/>
                    </a:lnTo>
                    <a:cubicBezTo>
                      <a:pt x="13109" y="6595"/>
                      <a:pt x="6552" y="9691"/>
                      <a:pt x="196" y="13186"/>
                    </a:cubicBezTo>
                    <a:cubicBezTo>
                      <a:pt x="1" y="13310"/>
                      <a:pt x="106" y="13570"/>
                      <a:pt x="283" y="13570"/>
                    </a:cubicBezTo>
                    <a:cubicBezTo>
                      <a:pt x="315" y="13570"/>
                      <a:pt x="349" y="13561"/>
                      <a:pt x="384" y="13542"/>
                    </a:cubicBezTo>
                    <a:cubicBezTo>
                      <a:pt x="6871" y="9964"/>
                      <a:pt x="13566" y="6805"/>
                      <a:pt x="20471" y="4085"/>
                    </a:cubicBezTo>
                    <a:cubicBezTo>
                      <a:pt x="20638" y="4022"/>
                      <a:pt x="20638" y="3771"/>
                      <a:pt x="20471" y="3729"/>
                    </a:cubicBezTo>
                    <a:cubicBezTo>
                      <a:pt x="18169" y="2976"/>
                      <a:pt x="16328" y="1469"/>
                      <a:pt x="14424" y="46"/>
                    </a:cubicBezTo>
                    <a:cubicBezTo>
                      <a:pt x="14384" y="14"/>
                      <a:pt x="14345" y="1"/>
                      <a:pt x="14309" y="1"/>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45"/>
              <p:cNvSpPr/>
              <p:nvPr/>
            </p:nvSpPr>
            <p:spPr>
              <a:xfrm>
                <a:off x="4920225" y="1759925"/>
                <a:ext cx="312825" cy="369950"/>
              </a:xfrm>
              <a:custGeom>
                <a:avLst/>
                <a:gdLst/>
                <a:ahLst/>
                <a:cxnLst/>
                <a:rect l="l" t="t" r="r" b="b"/>
                <a:pathLst>
                  <a:path w="12513" h="14798" extrusionOk="0">
                    <a:moveTo>
                      <a:pt x="10085" y="0"/>
                    </a:moveTo>
                    <a:cubicBezTo>
                      <a:pt x="9668" y="0"/>
                      <a:pt x="9276" y="68"/>
                      <a:pt x="8957" y="246"/>
                    </a:cubicBezTo>
                    <a:cubicBezTo>
                      <a:pt x="8350" y="560"/>
                      <a:pt x="7848" y="1459"/>
                      <a:pt x="7450" y="1983"/>
                    </a:cubicBezTo>
                    <a:cubicBezTo>
                      <a:pt x="6906" y="2736"/>
                      <a:pt x="6383" y="3489"/>
                      <a:pt x="5860" y="4284"/>
                    </a:cubicBezTo>
                    <a:cubicBezTo>
                      <a:pt x="3684" y="7548"/>
                      <a:pt x="1843" y="11001"/>
                      <a:pt x="85" y="14516"/>
                    </a:cubicBezTo>
                    <a:cubicBezTo>
                      <a:pt x="0" y="14657"/>
                      <a:pt x="125" y="14798"/>
                      <a:pt x="247" y="14798"/>
                    </a:cubicBezTo>
                    <a:cubicBezTo>
                      <a:pt x="306" y="14798"/>
                      <a:pt x="365" y="14765"/>
                      <a:pt x="399" y="14683"/>
                    </a:cubicBezTo>
                    <a:cubicBezTo>
                      <a:pt x="1843" y="11817"/>
                      <a:pt x="3349" y="8992"/>
                      <a:pt x="5044" y="6230"/>
                    </a:cubicBezTo>
                    <a:cubicBezTo>
                      <a:pt x="5860" y="4912"/>
                      <a:pt x="6718" y="3594"/>
                      <a:pt x="7659" y="2338"/>
                    </a:cubicBezTo>
                    <a:cubicBezTo>
                      <a:pt x="8266" y="1501"/>
                      <a:pt x="8768" y="539"/>
                      <a:pt x="9919" y="434"/>
                    </a:cubicBezTo>
                    <a:cubicBezTo>
                      <a:pt x="10033" y="421"/>
                      <a:pt x="10148" y="415"/>
                      <a:pt x="10266" y="415"/>
                    </a:cubicBezTo>
                    <a:cubicBezTo>
                      <a:pt x="10908" y="415"/>
                      <a:pt x="11599" y="592"/>
                      <a:pt x="12200" y="769"/>
                    </a:cubicBezTo>
                    <a:cubicBezTo>
                      <a:pt x="12222" y="777"/>
                      <a:pt x="12242" y="781"/>
                      <a:pt x="12262" y="781"/>
                    </a:cubicBezTo>
                    <a:cubicBezTo>
                      <a:pt x="12447" y="781"/>
                      <a:pt x="12513" y="451"/>
                      <a:pt x="12304" y="413"/>
                    </a:cubicBezTo>
                    <a:cubicBezTo>
                      <a:pt x="11683" y="224"/>
                      <a:pt x="10844" y="0"/>
                      <a:pt x="10085" y="0"/>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45"/>
              <p:cNvSpPr/>
              <p:nvPr/>
            </p:nvSpPr>
            <p:spPr>
              <a:xfrm>
                <a:off x="4945450" y="1769200"/>
                <a:ext cx="306100" cy="332950"/>
              </a:xfrm>
              <a:custGeom>
                <a:avLst/>
                <a:gdLst/>
                <a:ahLst/>
                <a:cxnLst/>
                <a:rect l="l" t="t" r="r" b="b"/>
                <a:pathLst>
                  <a:path w="12244" h="13318" extrusionOk="0">
                    <a:moveTo>
                      <a:pt x="11200" y="1"/>
                    </a:moveTo>
                    <a:cubicBezTo>
                      <a:pt x="11124" y="1"/>
                      <a:pt x="11051" y="45"/>
                      <a:pt x="11023" y="147"/>
                    </a:cubicBezTo>
                    <a:cubicBezTo>
                      <a:pt x="11020" y="162"/>
                      <a:pt x="11017" y="177"/>
                      <a:pt x="11013" y="192"/>
                    </a:cubicBezTo>
                    <a:lnTo>
                      <a:pt x="11013" y="192"/>
                    </a:lnTo>
                    <a:cubicBezTo>
                      <a:pt x="11009" y="191"/>
                      <a:pt x="11006" y="190"/>
                      <a:pt x="11003" y="189"/>
                    </a:cubicBezTo>
                    <a:lnTo>
                      <a:pt x="11003" y="189"/>
                    </a:lnTo>
                    <a:cubicBezTo>
                      <a:pt x="11004" y="199"/>
                      <a:pt x="11005" y="209"/>
                      <a:pt x="11007" y="218"/>
                    </a:cubicBezTo>
                    <a:lnTo>
                      <a:pt x="11007" y="218"/>
                    </a:lnTo>
                    <a:cubicBezTo>
                      <a:pt x="10650" y="1669"/>
                      <a:pt x="9459" y="2780"/>
                      <a:pt x="8492" y="3829"/>
                    </a:cubicBezTo>
                    <a:cubicBezTo>
                      <a:pt x="7571" y="4855"/>
                      <a:pt x="6629" y="5817"/>
                      <a:pt x="5688" y="6822"/>
                    </a:cubicBezTo>
                    <a:cubicBezTo>
                      <a:pt x="3784" y="8809"/>
                      <a:pt x="1838" y="10797"/>
                      <a:pt x="143" y="12952"/>
                    </a:cubicBezTo>
                    <a:cubicBezTo>
                      <a:pt x="1" y="13111"/>
                      <a:pt x="134" y="13317"/>
                      <a:pt x="271" y="13317"/>
                    </a:cubicBezTo>
                    <a:cubicBezTo>
                      <a:pt x="315" y="13317"/>
                      <a:pt x="359" y="13296"/>
                      <a:pt x="394" y="13245"/>
                    </a:cubicBezTo>
                    <a:cubicBezTo>
                      <a:pt x="2298" y="10839"/>
                      <a:pt x="4453" y="8663"/>
                      <a:pt x="6546" y="6466"/>
                    </a:cubicBezTo>
                    <a:cubicBezTo>
                      <a:pt x="7571" y="5399"/>
                      <a:pt x="8596" y="4353"/>
                      <a:pt x="9559" y="3223"/>
                    </a:cubicBezTo>
                    <a:cubicBezTo>
                      <a:pt x="10175" y="2524"/>
                      <a:pt x="10804" y="1811"/>
                      <a:pt x="11162" y="949"/>
                    </a:cubicBezTo>
                    <a:lnTo>
                      <a:pt x="11162" y="949"/>
                    </a:lnTo>
                    <a:cubicBezTo>
                      <a:pt x="11298" y="1406"/>
                      <a:pt x="11511" y="1821"/>
                      <a:pt x="11839" y="2218"/>
                    </a:cubicBezTo>
                    <a:cubicBezTo>
                      <a:pt x="11875" y="2269"/>
                      <a:pt x="11919" y="2290"/>
                      <a:pt x="11964" y="2290"/>
                    </a:cubicBezTo>
                    <a:cubicBezTo>
                      <a:pt x="12102" y="2290"/>
                      <a:pt x="12243" y="2084"/>
                      <a:pt x="12132" y="1925"/>
                    </a:cubicBezTo>
                    <a:cubicBezTo>
                      <a:pt x="11735" y="1423"/>
                      <a:pt x="11505" y="816"/>
                      <a:pt x="11421" y="189"/>
                    </a:cubicBezTo>
                    <a:cubicBezTo>
                      <a:pt x="11398" y="72"/>
                      <a:pt x="11296" y="1"/>
                      <a:pt x="11200" y="1"/>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45"/>
              <p:cNvSpPr/>
              <p:nvPr/>
            </p:nvSpPr>
            <p:spPr>
              <a:xfrm>
                <a:off x="4924750" y="1948000"/>
                <a:ext cx="378950" cy="183275"/>
              </a:xfrm>
              <a:custGeom>
                <a:avLst/>
                <a:gdLst/>
                <a:ahLst/>
                <a:cxnLst/>
                <a:rect l="l" t="t" r="r" b="b"/>
                <a:pathLst>
                  <a:path w="15158" h="7331" extrusionOk="0">
                    <a:moveTo>
                      <a:pt x="14573" y="1"/>
                    </a:moveTo>
                    <a:cubicBezTo>
                      <a:pt x="14499" y="1"/>
                      <a:pt x="14433" y="40"/>
                      <a:pt x="14425" y="130"/>
                    </a:cubicBezTo>
                    <a:cubicBezTo>
                      <a:pt x="14341" y="548"/>
                      <a:pt x="14572" y="695"/>
                      <a:pt x="14551" y="1113"/>
                    </a:cubicBezTo>
                    <a:cubicBezTo>
                      <a:pt x="14530" y="2348"/>
                      <a:pt x="13421" y="2557"/>
                      <a:pt x="12500" y="2892"/>
                    </a:cubicBezTo>
                    <a:cubicBezTo>
                      <a:pt x="11182" y="3415"/>
                      <a:pt x="9822" y="3917"/>
                      <a:pt x="8462" y="4398"/>
                    </a:cubicBezTo>
                    <a:cubicBezTo>
                      <a:pt x="5742" y="5340"/>
                      <a:pt x="2980" y="6177"/>
                      <a:pt x="218" y="6951"/>
                    </a:cubicBezTo>
                    <a:cubicBezTo>
                      <a:pt x="0" y="7010"/>
                      <a:pt x="82" y="7331"/>
                      <a:pt x="286" y="7331"/>
                    </a:cubicBezTo>
                    <a:cubicBezTo>
                      <a:pt x="297" y="7331"/>
                      <a:pt x="310" y="7330"/>
                      <a:pt x="323" y="7328"/>
                    </a:cubicBezTo>
                    <a:cubicBezTo>
                      <a:pt x="3691" y="6386"/>
                      <a:pt x="7018" y="5340"/>
                      <a:pt x="10303" y="4147"/>
                    </a:cubicBezTo>
                    <a:cubicBezTo>
                      <a:pt x="11621" y="3687"/>
                      <a:pt x="13191" y="3289"/>
                      <a:pt x="14362" y="2557"/>
                    </a:cubicBezTo>
                    <a:cubicBezTo>
                      <a:pt x="14676" y="2348"/>
                      <a:pt x="14990" y="2139"/>
                      <a:pt x="15074" y="1741"/>
                    </a:cubicBezTo>
                    <a:cubicBezTo>
                      <a:pt x="15157" y="1197"/>
                      <a:pt x="14676" y="799"/>
                      <a:pt x="14781" y="234"/>
                    </a:cubicBezTo>
                    <a:cubicBezTo>
                      <a:pt x="14819" y="94"/>
                      <a:pt x="14687" y="1"/>
                      <a:pt x="14573" y="1"/>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5" name="Google Shape;955;p45"/>
            <p:cNvSpPr/>
            <p:nvPr/>
          </p:nvSpPr>
          <p:spPr>
            <a:xfrm>
              <a:off x="2211283" y="646906"/>
              <a:ext cx="2236200" cy="3525050"/>
            </a:xfrm>
            <a:custGeom>
              <a:avLst/>
              <a:gdLst/>
              <a:ahLst/>
              <a:cxnLst/>
              <a:rect l="l" t="t" r="r" b="b"/>
              <a:pathLst>
                <a:path w="89448" h="141002" extrusionOk="0">
                  <a:moveTo>
                    <a:pt x="675" y="3842"/>
                  </a:moveTo>
                  <a:cubicBezTo>
                    <a:pt x="5374" y="3207"/>
                    <a:pt x="19535" y="-95"/>
                    <a:pt x="28869" y="32"/>
                  </a:cubicBezTo>
                  <a:cubicBezTo>
                    <a:pt x="38204" y="159"/>
                    <a:pt x="50967" y="858"/>
                    <a:pt x="56682" y="4604"/>
                  </a:cubicBezTo>
                  <a:cubicBezTo>
                    <a:pt x="62397" y="8351"/>
                    <a:pt x="67795" y="15336"/>
                    <a:pt x="63159" y="22511"/>
                  </a:cubicBezTo>
                  <a:cubicBezTo>
                    <a:pt x="58524" y="29687"/>
                    <a:pt x="39347" y="47340"/>
                    <a:pt x="28869" y="47657"/>
                  </a:cubicBezTo>
                  <a:cubicBezTo>
                    <a:pt x="18392" y="47975"/>
                    <a:pt x="-2055" y="29433"/>
                    <a:pt x="294" y="24416"/>
                  </a:cubicBezTo>
                  <a:cubicBezTo>
                    <a:pt x="2644" y="19400"/>
                    <a:pt x="32298" y="14764"/>
                    <a:pt x="42966" y="17558"/>
                  </a:cubicBezTo>
                  <a:cubicBezTo>
                    <a:pt x="53634" y="20352"/>
                    <a:pt x="64747" y="32036"/>
                    <a:pt x="64302" y="41180"/>
                  </a:cubicBezTo>
                  <a:cubicBezTo>
                    <a:pt x="63858" y="50324"/>
                    <a:pt x="45125" y="62262"/>
                    <a:pt x="40299" y="72422"/>
                  </a:cubicBezTo>
                  <a:cubicBezTo>
                    <a:pt x="35473" y="82582"/>
                    <a:pt x="32171" y="92107"/>
                    <a:pt x="35346" y="102140"/>
                  </a:cubicBezTo>
                  <a:cubicBezTo>
                    <a:pt x="38521" y="112173"/>
                    <a:pt x="50332" y="126143"/>
                    <a:pt x="59349" y="132620"/>
                  </a:cubicBezTo>
                  <a:cubicBezTo>
                    <a:pt x="68366" y="139097"/>
                    <a:pt x="84432" y="139605"/>
                    <a:pt x="89448" y="141002"/>
                  </a:cubicBezTo>
                </a:path>
              </a:pathLst>
            </a:custGeom>
            <a:noFill/>
            <a:ln w="19050" cap="flat" cmpd="sng">
              <a:solidFill>
                <a:schemeClr val="accent3"/>
              </a:solidFill>
              <a:prstDash val="dash"/>
              <a:round/>
              <a:headEnd type="none" w="med" len="med"/>
              <a:tailEnd type="none" w="med" len="med"/>
            </a:ln>
          </p:spPr>
        </p:sp>
      </p:grpSp>
      <p:sp>
        <p:nvSpPr>
          <p:cNvPr id="956" name="Google Shape;956;p45"/>
          <p:cNvSpPr/>
          <p:nvPr/>
        </p:nvSpPr>
        <p:spPr>
          <a:xfrm rot="-666596">
            <a:off x="-89274" y="147335"/>
            <a:ext cx="1562165" cy="338639"/>
          </a:xfrm>
          <a:custGeom>
            <a:avLst/>
            <a:gdLst/>
            <a:ahLst/>
            <a:cxnLst/>
            <a:rect l="l" t="t" r="r" b="b"/>
            <a:pathLst>
              <a:path w="62484" h="13545" extrusionOk="0">
                <a:moveTo>
                  <a:pt x="0" y="11049"/>
                </a:moveTo>
                <a:cubicBezTo>
                  <a:pt x="6350" y="11367"/>
                  <a:pt x="27686" y="14796"/>
                  <a:pt x="38100" y="12954"/>
                </a:cubicBezTo>
                <a:cubicBezTo>
                  <a:pt x="48514" y="11113"/>
                  <a:pt x="58420" y="2159"/>
                  <a:pt x="62484" y="0"/>
                </a:cubicBezTo>
              </a:path>
            </a:pathLst>
          </a:custGeom>
          <a:noFill/>
          <a:ln w="19050" cap="flat" cmpd="sng">
            <a:solidFill>
              <a:schemeClr val="accent3"/>
            </a:solidFill>
            <a:prstDash val="dash"/>
            <a:round/>
            <a:headEnd type="none" w="med" len="med"/>
            <a:tailEnd type="none" w="med" len="med"/>
          </a:ln>
        </p:spPr>
      </p:sp>
      <p:sp>
        <p:nvSpPr>
          <p:cNvPr id="957" name="Google Shape;957;p45"/>
          <p:cNvSpPr/>
          <p:nvPr/>
        </p:nvSpPr>
        <p:spPr>
          <a:xfrm>
            <a:off x="1951224" y="4643196"/>
            <a:ext cx="172847" cy="152407"/>
          </a:xfrm>
          <a:custGeom>
            <a:avLst/>
            <a:gdLst/>
            <a:ahLst/>
            <a:cxnLst/>
            <a:rect l="l" t="t" r="r" b="b"/>
            <a:pathLst>
              <a:path w="12136" h="10699" extrusionOk="0">
                <a:moveTo>
                  <a:pt x="6069" y="1"/>
                </a:moveTo>
                <a:cubicBezTo>
                  <a:pt x="3975" y="1"/>
                  <a:pt x="1990" y="1241"/>
                  <a:pt x="1135" y="3296"/>
                </a:cubicBezTo>
                <a:cubicBezTo>
                  <a:pt x="1" y="6041"/>
                  <a:pt x="1294" y="9165"/>
                  <a:pt x="4019" y="10299"/>
                </a:cubicBezTo>
                <a:cubicBezTo>
                  <a:pt x="4682" y="10570"/>
                  <a:pt x="5371" y="10698"/>
                  <a:pt x="6048" y="10698"/>
                </a:cubicBezTo>
                <a:cubicBezTo>
                  <a:pt x="8154" y="10698"/>
                  <a:pt x="10159" y="9456"/>
                  <a:pt x="11001" y="7394"/>
                </a:cubicBezTo>
                <a:cubicBezTo>
                  <a:pt x="12135" y="4669"/>
                  <a:pt x="10842" y="1546"/>
                  <a:pt x="8117" y="412"/>
                </a:cubicBezTo>
                <a:cubicBezTo>
                  <a:pt x="7447" y="133"/>
                  <a:pt x="6752" y="1"/>
                  <a:pt x="606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019"/>
        <p:cNvGrpSpPr/>
        <p:nvPr/>
      </p:nvGrpSpPr>
      <p:grpSpPr>
        <a:xfrm>
          <a:off x="0" y="0"/>
          <a:ext cx="0" cy="0"/>
          <a:chOff x="0" y="0"/>
          <a:chExt cx="0" cy="0"/>
        </a:xfrm>
      </p:grpSpPr>
      <p:sp>
        <p:nvSpPr>
          <p:cNvPr id="2020" name="Google Shape;2020;p49"/>
          <p:cNvSpPr txBox="1">
            <a:spLocks noGrp="1"/>
          </p:cNvSpPr>
          <p:nvPr>
            <p:ph type="title"/>
          </p:nvPr>
        </p:nvSpPr>
        <p:spPr>
          <a:xfrm>
            <a:off x="623400" y="445025"/>
            <a:ext cx="780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1)Lai (crossover)</a:t>
            </a:r>
            <a:endParaRPr dirty="0"/>
          </a:p>
        </p:txBody>
      </p:sp>
      <p:grpSp>
        <p:nvGrpSpPr>
          <p:cNvPr id="2029" name="Google Shape;2029;p49"/>
          <p:cNvGrpSpPr/>
          <p:nvPr/>
        </p:nvGrpSpPr>
        <p:grpSpPr>
          <a:xfrm rot="578080">
            <a:off x="8347202" y="4270192"/>
            <a:ext cx="617303" cy="389042"/>
            <a:chOff x="2760575" y="3058850"/>
            <a:chExt cx="488950" cy="308150"/>
          </a:xfrm>
        </p:grpSpPr>
        <p:sp>
          <p:nvSpPr>
            <p:cNvPr id="2030" name="Google Shape;2030;p49"/>
            <p:cNvSpPr/>
            <p:nvPr/>
          </p:nvSpPr>
          <p:spPr>
            <a:xfrm>
              <a:off x="2770125" y="3188250"/>
              <a:ext cx="479400" cy="31575"/>
            </a:xfrm>
            <a:custGeom>
              <a:avLst/>
              <a:gdLst/>
              <a:ahLst/>
              <a:cxnLst/>
              <a:rect l="l" t="t" r="r" b="b"/>
              <a:pathLst>
                <a:path w="19176" h="1263" extrusionOk="0">
                  <a:moveTo>
                    <a:pt x="267" y="1"/>
                  </a:moveTo>
                  <a:cubicBezTo>
                    <a:pt x="82" y="1"/>
                    <a:pt x="1" y="300"/>
                    <a:pt x="198" y="339"/>
                  </a:cubicBezTo>
                  <a:cubicBezTo>
                    <a:pt x="1328" y="632"/>
                    <a:pt x="2541" y="695"/>
                    <a:pt x="3692" y="757"/>
                  </a:cubicBezTo>
                  <a:cubicBezTo>
                    <a:pt x="5366" y="904"/>
                    <a:pt x="7082" y="904"/>
                    <a:pt x="8776" y="967"/>
                  </a:cubicBezTo>
                  <a:cubicBezTo>
                    <a:pt x="10429" y="1029"/>
                    <a:pt x="12061" y="967"/>
                    <a:pt x="13714" y="1050"/>
                  </a:cubicBezTo>
                  <a:cubicBezTo>
                    <a:pt x="15069" y="1099"/>
                    <a:pt x="16411" y="1263"/>
                    <a:pt x="17761" y="1263"/>
                  </a:cubicBezTo>
                  <a:cubicBezTo>
                    <a:pt x="18141" y="1263"/>
                    <a:pt x="18522" y="1250"/>
                    <a:pt x="18903" y="1218"/>
                  </a:cubicBezTo>
                  <a:cubicBezTo>
                    <a:pt x="19134" y="1176"/>
                    <a:pt x="19175" y="799"/>
                    <a:pt x="18924" y="757"/>
                  </a:cubicBezTo>
                  <a:cubicBezTo>
                    <a:pt x="18213" y="695"/>
                    <a:pt x="17491" y="689"/>
                    <a:pt x="16772" y="689"/>
                  </a:cubicBezTo>
                  <a:cubicBezTo>
                    <a:pt x="16628" y="689"/>
                    <a:pt x="16484" y="690"/>
                    <a:pt x="16341" y="690"/>
                  </a:cubicBezTo>
                  <a:cubicBezTo>
                    <a:pt x="15766" y="690"/>
                    <a:pt x="15196" y="686"/>
                    <a:pt x="14635" y="653"/>
                  </a:cubicBezTo>
                  <a:cubicBezTo>
                    <a:pt x="13191" y="590"/>
                    <a:pt x="11727" y="590"/>
                    <a:pt x="10262" y="590"/>
                  </a:cubicBezTo>
                  <a:cubicBezTo>
                    <a:pt x="8755" y="590"/>
                    <a:pt x="7228" y="506"/>
                    <a:pt x="5721" y="423"/>
                  </a:cubicBezTo>
                  <a:cubicBezTo>
                    <a:pt x="3964" y="339"/>
                    <a:pt x="2018" y="423"/>
                    <a:pt x="302" y="4"/>
                  </a:cubicBezTo>
                  <a:cubicBezTo>
                    <a:pt x="290" y="2"/>
                    <a:pt x="278" y="1"/>
                    <a:pt x="2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49"/>
            <p:cNvSpPr/>
            <p:nvPr/>
          </p:nvSpPr>
          <p:spPr>
            <a:xfrm>
              <a:off x="2760575" y="3198250"/>
              <a:ext cx="147375" cy="156975"/>
            </a:xfrm>
            <a:custGeom>
              <a:avLst/>
              <a:gdLst/>
              <a:ahLst/>
              <a:cxnLst/>
              <a:rect l="l" t="t" r="r" b="b"/>
              <a:pathLst>
                <a:path w="5895" h="6279" extrusionOk="0">
                  <a:moveTo>
                    <a:pt x="244" y="1"/>
                  </a:moveTo>
                  <a:cubicBezTo>
                    <a:pt x="71" y="1"/>
                    <a:pt x="0" y="236"/>
                    <a:pt x="161" y="337"/>
                  </a:cubicBezTo>
                  <a:cubicBezTo>
                    <a:pt x="412" y="504"/>
                    <a:pt x="601" y="922"/>
                    <a:pt x="768" y="1173"/>
                  </a:cubicBezTo>
                  <a:cubicBezTo>
                    <a:pt x="998" y="1550"/>
                    <a:pt x="1354" y="1864"/>
                    <a:pt x="1626" y="2199"/>
                  </a:cubicBezTo>
                  <a:cubicBezTo>
                    <a:pt x="2170" y="2889"/>
                    <a:pt x="2756" y="3580"/>
                    <a:pt x="3300" y="4291"/>
                  </a:cubicBezTo>
                  <a:cubicBezTo>
                    <a:pt x="3718" y="4814"/>
                    <a:pt x="4367" y="5212"/>
                    <a:pt x="4702" y="5756"/>
                  </a:cubicBezTo>
                  <a:cubicBezTo>
                    <a:pt x="4911" y="6091"/>
                    <a:pt x="5099" y="6258"/>
                    <a:pt x="5476" y="6279"/>
                  </a:cubicBezTo>
                  <a:cubicBezTo>
                    <a:pt x="5685" y="6279"/>
                    <a:pt x="5894" y="5986"/>
                    <a:pt x="5643" y="5860"/>
                  </a:cubicBezTo>
                  <a:cubicBezTo>
                    <a:pt x="5204" y="5588"/>
                    <a:pt x="4764" y="4961"/>
                    <a:pt x="4346" y="4626"/>
                  </a:cubicBezTo>
                  <a:cubicBezTo>
                    <a:pt x="3718" y="4124"/>
                    <a:pt x="3216" y="3391"/>
                    <a:pt x="2714" y="2806"/>
                  </a:cubicBezTo>
                  <a:cubicBezTo>
                    <a:pt x="2149" y="2115"/>
                    <a:pt x="1500" y="1445"/>
                    <a:pt x="998" y="713"/>
                  </a:cubicBezTo>
                  <a:cubicBezTo>
                    <a:pt x="789" y="420"/>
                    <a:pt x="621" y="127"/>
                    <a:pt x="308" y="2"/>
                  </a:cubicBezTo>
                  <a:cubicBezTo>
                    <a:pt x="308" y="5"/>
                    <a:pt x="308" y="8"/>
                    <a:pt x="308" y="11"/>
                  </a:cubicBezTo>
                  <a:lnTo>
                    <a:pt x="308" y="11"/>
                  </a:lnTo>
                  <a:cubicBezTo>
                    <a:pt x="295" y="8"/>
                    <a:pt x="281" y="5"/>
                    <a:pt x="266" y="2"/>
                  </a:cubicBezTo>
                  <a:cubicBezTo>
                    <a:pt x="258" y="1"/>
                    <a:pt x="251" y="1"/>
                    <a:pt x="2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49"/>
            <p:cNvSpPr/>
            <p:nvPr/>
          </p:nvSpPr>
          <p:spPr>
            <a:xfrm>
              <a:off x="2884375" y="3351325"/>
              <a:ext cx="280400" cy="14900"/>
            </a:xfrm>
            <a:custGeom>
              <a:avLst/>
              <a:gdLst/>
              <a:ahLst/>
              <a:cxnLst/>
              <a:rect l="l" t="t" r="r" b="b"/>
              <a:pathLst>
                <a:path w="11216" h="596" extrusionOk="0">
                  <a:moveTo>
                    <a:pt x="1122" y="1"/>
                  </a:moveTo>
                  <a:cubicBezTo>
                    <a:pt x="798" y="1"/>
                    <a:pt x="474" y="9"/>
                    <a:pt x="147" y="30"/>
                  </a:cubicBezTo>
                  <a:cubicBezTo>
                    <a:pt x="22" y="30"/>
                    <a:pt x="1" y="240"/>
                    <a:pt x="147" y="260"/>
                  </a:cubicBezTo>
                  <a:cubicBezTo>
                    <a:pt x="3725" y="470"/>
                    <a:pt x="7261" y="595"/>
                    <a:pt x="10839" y="595"/>
                  </a:cubicBezTo>
                  <a:cubicBezTo>
                    <a:pt x="11216" y="595"/>
                    <a:pt x="11195" y="93"/>
                    <a:pt x="10839" y="93"/>
                  </a:cubicBezTo>
                  <a:cubicBezTo>
                    <a:pt x="8893" y="135"/>
                    <a:pt x="6947" y="135"/>
                    <a:pt x="4980" y="135"/>
                  </a:cubicBezTo>
                  <a:cubicBezTo>
                    <a:pt x="3692" y="135"/>
                    <a:pt x="2416" y="1"/>
                    <a:pt x="11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49"/>
            <p:cNvSpPr/>
            <p:nvPr/>
          </p:nvSpPr>
          <p:spPr>
            <a:xfrm>
              <a:off x="3135600" y="3209775"/>
              <a:ext cx="110325" cy="157225"/>
            </a:xfrm>
            <a:custGeom>
              <a:avLst/>
              <a:gdLst/>
              <a:ahLst/>
              <a:cxnLst/>
              <a:rect l="l" t="t" r="r" b="b"/>
              <a:pathLst>
                <a:path w="4413" h="6289" extrusionOk="0">
                  <a:moveTo>
                    <a:pt x="4254" y="1"/>
                  </a:moveTo>
                  <a:cubicBezTo>
                    <a:pt x="4195" y="1"/>
                    <a:pt x="4135" y="34"/>
                    <a:pt x="4117" y="106"/>
                  </a:cubicBezTo>
                  <a:cubicBezTo>
                    <a:pt x="3991" y="629"/>
                    <a:pt x="3573" y="1089"/>
                    <a:pt x="3343" y="1570"/>
                  </a:cubicBezTo>
                  <a:cubicBezTo>
                    <a:pt x="3050" y="2156"/>
                    <a:pt x="2778" y="2700"/>
                    <a:pt x="2464" y="3244"/>
                  </a:cubicBezTo>
                  <a:cubicBezTo>
                    <a:pt x="1920" y="4186"/>
                    <a:pt x="1167" y="5169"/>
                    <a:pt x="267" y="5755"/>
                  </a:cubicBezTo>
                  <a:cubicBezTo>
                    <a:pt x="0" y="5955"/>
                    <a:pt x="185" y="6288"/>
                    <a:pt x="430" y="6288"/>
                  </a:cubicBezTo>
                  <a:cubicBezTo>
                    <a:pt x="493" y="6288"/>
                    <a:pt x="559" y="6266"/>
                    <a:pt x="623" y="6215"/>
                  </a:cubicBezTo>
                  <a:cubicBezTo>
                    <a:pt x="1502" y="5483"/>
                    <a:pt x="2234" y="4437"/>
                    <a:pt x="2841" y="3433"/>
                  </a:cubicBezTo>
                  <a:cubicBezTo>
                    <a:pt x="3238" y="2805"/>
                    <a:pt x="3489" y="2093"/>
                    <a:pt x="3803" y="1445"/>
                  </a:cubicBezTo>
                  <a:cubicBezTo>
                    <a:pt x="4012" y="964"/>
                    <a:pt x="4305" y="650"/>
                    <a:pt x="4389" y="168"/>
                  </a:cubicBezTo>
                  <a:cubicBezTo>
                    <a:pt x="4413" y="61"/>
                    <a:pt x="4334" y="1"/>
                    <a:pt x="42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49"/>
            <p:cNvSpPr/>
            <p:nvPr/>
          </p:nvSpPr>
          <p:spPr>
            <a:xfrm>
              <a:off x="2893550" y="3059575"/>
              <a:ext cx="137800" cy="151550"/>
            </a:xfrm>
            <a:custGeom>
              <a:avLst/>
              <a:gdLst/>
              <a:ahLst/>
              <a:cxnLst/>
              <a:rect l="l" t="t" r="r" b="b"/>
              <a:pathLst>
                <a:path w="5512" h="6062" extrusionOk="0">
                  <a:moveTo>
                    <a:pt x="5263" y="1"/>
                  </a:moveTo>
                  <a:cubicBezTo>
                    <a:pt x="5190" y="1"/>
                    <a:pt x="5112" y="28"/>
                    <a:pt x="5053" y="88"/>
                  </a:cubicBezTo>
                  <a:cubicBezTo>
                    <a:pt x="4111" y="1029"/>
                    <a:pt x="3253" y="2075"/>
                    <a:pt x="2333" y="3038"/>
                  </a:cubicBezTo>
                  <a:cubicBezTo>
                    <a:pt x="1538" y="3896"/>
                    <a:pt x="910" y="4921"/>
                    <a:pt x="94" y="5800"/>
                  </a:cubicBezTo>
                  <a:cubicBezTo>
                    <a:pt x="0" y="5925"/>
                    <a:pt x="82" y="6062"/>
                    <a:pt x="181" y="6062"/>
                  </a:cubicBezTo>
                  <a:cubicBezTo>
                    <a:pt x="215" y="6062"/>
                    <a:pt x="251" y="6046"/>
                    <a:pt x="282" y="6009"/>
                  </a:cubicBezTo>
                  <a:cubicBezTo>
                    <a:pt x="952" y="5381"/>
                    <a:pt x="1580" y="4649"/>
                    <a:pt x="2165" y="3896"/>
                  </a:cubicBezTo>
                  <a:cubicBezTo>
                    <a:pt x="3038" y="2705"/>
                    <a:pt x="4231" y="1628"/>
                    <a:pt x="5262" y="574"/>
                  </a:cubicBezTo>
                  <a:lnTo>
                    <a:pt x="5262" y="574"/>
                  </a:lnTo>
                  <a:cubicBezTo>
                    <a:pt x="5307" y="561"/>
                    <a:pt x="5349" y="533"/>
                    <a:pt x="5367" y="506"/>
                  </a:cubicBezTo>
                  <a:cubicBezTo>
                    <a:pt x="5394" y="469"/>
                    <a:pt x="5414" y="436"/>
                    <a:pt x="5429" y="402"/>
                  </a:cubicBezTo>
                  <a:lnTo>
                    <a:pt x="5429" y="402"/>
                  </a:lnTo>
                  <a:cubicBezTo>
                    <a:pt x="5429" y="402"/>
                    <a:pt x="5429" y="402"/>
                    <a:pt x="5430" y="402"/>
                  </a:cubicBezTo>
                  <a:cubicBezTo>
                    <a:pt x="5429" y="401"/>
                    <a:pt x="5429" y="401"/>
                    <a:pt x="5429" y="401"/>
                  </a:cubicBezTo>
                  <a:lnTo>
                    <a:pt x="5429" y="401"/>
                  </a:lnTo>
                  <a:cubicBezTo>
                    <a:pt x="5448" y="358"/>
                    <a:pt x="5460" y="313"/>
                    <a:pt x="5471" y="255"/>
                  </a:cubicBezTo>
                  <a:cubicBezTo>
                    <a:pt x="5512" y="93"/>
                    <a:pt x="5395" y="1"/>
                    <a:pt x="52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49"/>
            <p:cNvSpPr/>
            <p:nvPr/>
          </p:nvSpPr>
          <p:spPr>
            <a:xfrm>
              <a:off x="3015650" y="3063475"/>
              <a:ext cx="125725" cy="148825"/>
            </a:xfrm>
            <a:custGeom>
              <a:avLst/>
              <a:gdLst/>
              <a:ahLst/>
              <a:cxnLst/>
              <a:rect l="l" t="t" r="r" b="b"/>
              <a:pathLst>
                <a:path w="5029" h="5953" extrusionOk="0">
                  <a:moveTo>
                    <a:pt x="152" y="0"/>
                  </a:moveTo>
                  <a:cubicBezTo>
                    <a:pt x="70" y="0"/>
                    <a:pt x="1" y="104"/>
                    <a:pt x="64" y="183"/>
                  </a:cubicBezTo>
                  <a:cubicBezTo>
                    <a:pt x="1027" y="1187"/>
                    <a:pt x="1864" y="2191"/>
                    <a:pt x="2617" y="3342"/>
                  </a:cubicBezTo>
                  <a:cubicBezTo>
                    <a:pt x="3203" y="4263"/>
                    <a:pt x="4123" y="4891"/>
                    <a:pt x="4647" y="5853"/>
                  </a:cubicBezTo>
                  <a:cubicBezTo>
                    <a:pt x="4685" y="5923"/>
                    <a:pt x="4750" y="5952"/>
                    <a:pt x="4814" y="5952"/>
                  </a:cubicBezTo>
                  <a:cubicBezTo>
                    <a:pt x="4922" y="5952"/>
                    <a:pt x="5029" y="5867"/>
                    <a:pt x="5002" y="5748"/>
                  </a:cubicBezTo>
                  <a:cubicBezTo>
                    <a:pt x="4751" y="4681"/>
                    <a:pt x="3579" y="4033"/>
                    <a:pt x="2952" y="3175"/>
                  </a:cubicBezTo>
                  <a:cubicBezTo>
                    <a:pt x="2136" y="2045"/>
                    <a:pt x="1215" y="999"/>
                    <a:pt x="232" y="36"/>
                  </a:cubicBezTo>
                  <a:cubicBezTo>
                    <a:pt x="206" y="11"/>
                    <a:pt x="178" y="0"/>
                    <a:pt x="1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49"/>
            <p:cNvSpPr/>
            <p:nvPr/>
          </p:nvSpPr>
          <p:spPr>
            <a:xfrm>
              <a:off x="3000500" y="3068950"/>
              <a:ext cx="21475" cy="133075"/>
            </a:xfrm>
            <a:custGeom>
              <a:avLst/>
              <a:gdLst/>
              <a:ahLst/>
              <a:cxnLst/>
              <a:rect l="l" t="t" r="r" b="b"/>
              <a:pathLst>
                <a:path w="859" h="5323" extrusionOk="0">
                  <a:moveTo>
                    <a:pt x="571" y="0"/>
                  </a:moveTo>
                  <a:cubicBezTo>
                    <a:pt x="513" y="0"/>
                    <a:pt x="439" y="66"/>
                    <a:pt x="482" y="152"/>
                  </a:cubicBezTo>
                  <a:cubicBezTo>
                    <a:pt x="545" y="361"/>
                    <a:pt x="419" y="926"/>
                    <a:pt x="398" y="1198"/>
                  </a:cubicBezTo>
                  <a:cubicBezTo>
                    <a:pt x="377" y="1763"/>
                    <a:pt x="335" y="2328"/>
                    <a:pt x="189" y="2872"/>
                  </a:cubicBezTo>
                  <a:cubicBezTo>
                    <a:pt x="1" y="3500"/>
                    <a:pt x="105" y="4546"/>
                    <a:pt x="189" y="5174"/>
                  </a:cubicBezTo>
                  <a:cubicBezTo>
                    <a:pt x="199" y="5276"/>
                    <a:pt x="274" y="5323"/>
                    <a:pt x="350" y="5323"/>
                  </a:cubicBezTo>
                  <a:cubicBezTo>
                    <a:pt x="431" y="5323"/>
                    <a:pt x="513" y="5270"/>
                    <a:pt x="524" y="5174"/>
                  </a:cubicBezTo>
                  <a:cubicBezTo>
                    <a:pt x="628" y="4358"/>
                    <a:pt x="398" y="3500"/>
                    <a:pt x="607" y="2705"/>
                  </a:cubicBezTo>
                  <a:cubicBezTo>
                    <a:pt x="712" y="2286"/>
                    <a:pt x="712" y="1868"/>
                    <a:pt x="712" y="1428"/>
                  </a:cubicBezTo>
                  <a:cubicBezTo>
                    <a:pt x="712" y="968"/>
                    <a:pt x="859" y="466"/>
                    <a:pt x="628" y="47"/>
                  </a:cubicBezTo>
                  <a:cubicBezTo>
                    <a:pt x="622" y="14"/>
                    <a:pt x="598" y="0"/>
                    <a:pt x="5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49"/>
            <p:cNvSpPr/>
            <p:nvPr/>
          </p:nvSpPr>
          <p:spPr>
            <a:xfrm>
              <a:off x="3016575" y="3058850"/>
              <a:ext cx="32600" cy="152650"/>
            </a:xfrm>
            <a:custGeom>
              <a:avLst/>
              <a:gdLst/>
              <a:ahLst/>
              <a:cxnLst/>
              <a:rect l="l" t="t" r="r" b="b"/>
              <a:pathLst>
                <a:path w="1304" h="6106" extrusionOk="0">
                  <a:moveTo>
                    <a:pt x="125" y="0"/>
                  </a:moveTo>
                  <a:cubicBezTo>
                    <a:pt x="68" y="0"/>
                    <a:pt x="1" y="50"/>
                    <a:pt x="27" y="117"/>
                  </a:cubicBezTo>
                  <a:cubicBezTo>
                    <a:pt x="425" y="1288"/>
                    <a:pt x="550" y="2460"/>
                    <a:pt x="529" y="3695"/>
                  </a:cubicBezTo>
                  <a:cubicBezTo>
                    <a:pt x="529" y="4469"/>
                    <a:pt x="634" y="5348"/>
                    <a:pt x="1011" y="6038"/>
                  </a:cubicBezTo>
                  <a:cubicBezTo>
                    <a:pt x="1029" y="6083"/>
                    <a:pt x="1074" y="6105"/>
                    <a:pt x="1122" y="6105"/>
                  </a:cubicBezTo>
                  <a:cubicBezTo>
                    <a:pt x="1184" y="6105"/>
                    <a:pt x="1250" y="6067"/>
                    <a:pt x="1262" y="5996"/>
                  </a:cubicBezTo>
                  <a:cubicBezTo>
                    <a:pt x="1304" y="5661"/>
                    <a:pt x="1220" y="5452"/>
                    <a:pt x="1136" y="5096"/>
                  </a:cubicBezTo>
                  <a:cubicBezTo>
                    <a:pt x="969" y="4364"/>
                    <a:pt x="927" y="3695"/>
                    <a:pt x="906" y="2962"/>
                  </a:cubicBezTo>
                  <a:cubicBezTo>
                    <a:pt x="864" y="1937"/>
                    <a:pt x="613" y="995"/>
                    <a:pt x="195" y="54"/>
                  </a:cubicBezTo>
                  <a:cubicBezTo>
                    <a:pt x="187" y="16"/>
                    <a:pt x="158" y="0"/>
                    <a:pt x="1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39" name="Google Shape;2039;p49"/>
          <p:cNvSpPr/>
          <p:nvPr/>
        </p:nvSpPr>
        <p:spPr>
          <a:xfrm>
            <a:off x="8211500" y="2983025"/>
            <a:ext cx="215000" cy="185050"/>
          </a:xfrm>
          <a:custGeom>
            <a:avLst/>
            <a:gdLst/>
            <a:ahLst/>
            <a:cxnLst/>
            <a:rect l="l" t="t" r="r" b="b"/>
            <a:pathLst>
              <a:path w="8600" h="7402" extrusionOk="0">
                <a:moveTo>
                  <a:pt x="879" y="0"/>
                </a:moveTo>
                <a:cubicBezTo>
                  <a:pt x="795" y="0"/>
                  <a:pt x="732" y="21"/>
                  <a:pt x="649" y="84"/>
                </a:cubicBezTo>
                <a:cubicBezTo>
                  <a:pt x="356" y="272"/>
                  <a:pt x="230" y="712"/>
                  <a:pt x="209" y="984"/>
                </a:cubicBezTo>
                <a:cubicBezTo>
                  <a:pt x="147" y="1318"/>
                  <a:pt x="147" y="1590"/>
                  <a:pt x="209" y="1904"/>
                </a:cubicBezTo>
                <a:cubicBezTo>
                  <a:pt x="230" y="2030"/>
                  <a:pt x="272" y="2176"/>
                  <a:pt x="314" y="2302"/>
                </a:cubicBezTo>
                <a:cubicBezTo>
                  <a:pt x="377" y="2511"/>
                  <a:pt x="481" y="2699"/>
                  <a:pt x="670" y="2825"/>
                </a:cubicBezTo>
                <a:cubicBezTo>
                  <a:pt x="1193" y="3285"/>
                  <a:pt x="1695" y="3787"/>
                  <a:pt x="2218" y="4269"/>
                </a:cubicBezTo>
                <a:cubicBezTo>
                  <a:pt x="1737" y="4478"/>
                  <a:pt x="1255" y="4687"/>
                  <a:pt x="774" y="4917"/>
                </a:cubicBezTo>
                <a:cubicBezTo>
                  <a:pt x="628" y="5001"/>
                  <a:pt x="460" y="5064"/>
                  <a:pt x="314" y="5168"/>
                </a:cubicBezTo>
                <a:cubicBezTo>
                  <a:pt x="209" y="5252"/>
                  <a:pt x="126" y="5357"/>
                  <a:pt x="105" y="5503"/>
                </a:cubicBezTo>
                <a:cubicBezTo>
                  <a:pt x="0" y="5754"/>
                  <a:pt x="0" y="6047"/>
                  <a:pt x="42" y="6298"/>
                </a:cubicBezTo>
                <a:cubicBezTo>
                  <a:pt x="95" y="6512"/>
                  <a:pt x="210" y="6924"/>
                  <a:pt x="476" y="6924"/>
                </a:cubicBezTo>
                <a:cubicBezTo>
                  <a:pt x="522" y="6924"/>
                  <a:pt x="572" y="6912"/>
                  <a:pt x="628" y="6884"/>
                </a:cubicBezTo>
                <a:cubicBezTo>
                  <a:pt x="942" y="6696"/>
                  <a:pt x="1297" y="6570"/>
                  <a:pt x="1632" y="6403"/>
                </a:cubicBezTo>
                <a:cubicBezTo>
                  <a:pt x="1925" y="6277"/>
                  <a:pt x="2218" y="6173"/>
                  <a:pt x="2511" y="6047"/>
                </a:cubicBezTo>
                <a:cubicBezTo>
                  <a:pt x="2867" y="5880"/>
                  <a:pt x="3264" y="5733"/>
                  <a:pt x="3620" y="5566"/>
                </a:cubicBezTo>
                <a:cubicBezTo>
                  <a:pt x="4289" y="6173"/>
                  <a:pt x="4938" y="6800"/>
                  <a:pt x="5670" y="7324"/>
                </a:cubicBezTo>
                <a:cubicBezTo>
                  <a:pt x="5744" y="7376"/>
                  <a:pt x="5817" y="7402"/>
                  <a:pt x="5890" y="7402"/>
                </a:cubicBezTo>
                <a:cubicBezTo>
                  <a:pt x="5963" y="7402"/>
                  <a:pt x="6037" y="7376"/>
                  <a:pt x="6110" y="7324"/>
                </a:cubicBezTo>
                <a:cubicBezTo>
                  <a:pt x="6403" y="7177"/>
                  <a:pt x="6507" y="6717"/>
                  <a:pt x="6549" y="6445"/>
                </a:cubicBezTo>
                <a:cubicBezTo>
                  <a:pt x="6612" y="6152"/>
                  <a:pt x="6612" y="5838"/>
                  <a:pt x="6549" y="5545"/>
                </a:cubicBezTo>
                <a:cubicBezTo>
                  <a:pt x="6507" y="5210"/>
                  <a:pt x="6382" y="4896"/>
                  <a:pt x="6110" y="4666"/>
                </a:cubicBezTo>
                <a:cubicBezTo>
                  <a:pt x="6089" y="4624"/>
                  <a:pt x="6068" y="4624"/>
                  <a:pt x="6026" y="4603"/>
                </a:cubicBezTo>
                <a:cubicBezTo>
                  <a:pt x="6528" y="4394"/>
                  <a:pt x="7009" y="4206"/>
                  <a:pt x="7491" y="3997"/>
                </a:cubicBezTo>
                <a:cubicBezTo>
                  <a:pt x="7742" y="3871"/>
                  <a:pt x="7993" y="3767"/>
                  <a:pt x="8265" y="3662"/>
                </a:cubicBezTo>
                <a:cubicBezTo>
                  <a:pt x="8370" y="3578"/>
                  <a:pt x="8453" y="3453"/>
                  <a:pt x="8495" y="3327"/>
                </a:cubicBezTo>
                <a:cubicBezTo>
                  <a:pt x="8600" y="3055"/>
                  <a:pt x="8600" y="2741"/>
                  <a:pt x="8579" y="2490"/>
                </a:cubicBezTo>
                <a:cubicBezTo>
                  <a:pt x="8537" y="2323"/>
                  <a:pt x="8495" y="2176"/>
                  <a:pt x="8411" y="2009"/>
                </a:cubicBezTo>
                <a:lnTo>
                  <a:pt x="8286" y="1883"/>
                </a:lnTo>
                <a:cubicBezTo>
                  <a:pt x="8223" y="1862"/>
                  <a:pt x="8181" y="1842"/>
                  <a:pt x="8118" y="1842"/>
                </a:cubicBezTo>
                <a:cubicBezTo>
                  <a:pt x="8077" y="1842"/>
                  <a:pt x="8014" y="1862"/>
                  <a:pt x="7972" y="1883"/>
                </a:cubicBezTo>
                <a:cubicBezTo>
                  <a:pt x="6842" y="2365"/>
                  <a:pt x="5691" y="2825"/>
                  <a:pt x="4561" y="3264"/>
                </a:cubicBezTo>
                <a:cubicBezTo>
                  <a:pt x="4331" y="3034"/>
                  <a:pt x="4080" y="2825"/>
                  <a:pt x="3829" y="2595"/>
                </a:cubicBezTo>
                <a:cubicBezTo>
                  <a:pt x="2929" y="1758"/>
                  <a:pt x="2030" y="921"/>
                  <a:pt x="1109" y="84"/>
                </a:cubicBezTo>
                <a:cubicBezTo>
                  <a:pt x="1046" y="21"/>
                  <a:pt x="963" y="0"/>
                  <a:pt x="8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extBox 1">
            <a:extLst>
              <a:ext uri="{FF2B5EF4-FFF2-40B4-BE49-F238E27FC236}">
                <a16:creationId xmlns:a16="http://schemas.microsoft.com/office/drawing/2014/main" id="{ECF7B85E-7B8B-4987-9AAA-C2CDE981DED4}"/>
              </a:ext>
            </a:extLst>
          </p:cNvPr>
          <p:cNvSpPr txBox="1"/>
          <p:nvPr/>
        </p:nvSpPr>
        <p:spPr>
          <a:xfrm>
            <a:off x="623401" y="1204330"/>
            <a:ext cx="2900384" cy="954107"/>
          </a:xfrm>
          <a:prstGeom prst="rect">
            <a:avLst/>
          </a:prstGeom>
          <a:noFill/>
        </p:spPr>
        <p:txBody>
          <a:bodyPr wrap="square" rtlCol="0">
            <a:spAutoFit/>
          </a:bodyPr>
          <a:lstStyle/>
          <a:p>
            <a:r>
              <a:rPr lang="en-US" sz="2800" dirty="0">
                <a:solidFill>
                  <a:schemeClr val="bg2">
                    <a:lumMod val="95000"/>
                  </a:schemeClr>
                </a:solidFill>
                <a:latin typeface="Gaegu" panose="020B0604020202020204" charset="0"/>
                <a:ea typeface="Gaegu" panose="020B0604020202020204" charset="0"/>
              </a:rPr>
              <a:t>Parent A:FORK</a:t>
            </a:r>
          </a:p>
          <a:p>
            <a:r>
              <a:rPr lang="en-US" sz="2800" dirty="0">
                <a:solidFill>
                  <a:schemeClr val="bg2">
                    <a:lumMod val="95000"/>
                  </a:schemeClr>
                </a:solidFill>
                <a:latin typeface="Gaegu" panose="020B0604020202020204" charset="0"/>
                <a:ea typeface="Gaegu" panose="020B0604020202020204" charset="0"/>
              </a:rPr>
              <a:t>Parent B:PLAY</a:t>
            </a:r>
          </a:p>
        </p:txBody>
      </p:sp>
      <p:pic>
        <p:nvPicPr>
          <p:cNvPr id="4" name="Picture 3">
            <a:extLst>
              <a:ext uri="{FF2B5EF4-FFF2-40B4-BE49-F238E27FC236}">
                <a16:creationId xmlns:a16="http://schemas.microsoft.com/office/drawing/2014/main" id="{28E4B166-96C6-42F1-96B2-A0E2CAF8FA6A}"/>
              </a:ext>
            </a:extLst>
          </p:cNvPr>
          <p:cNvPicPr>
            <a:picLocks noChangeAspect="1"/>
          </p:cNvPicPr>
          <p:nvPr/>
        </p:nvPicPr>
        <p:blipFill>
          <a:blip r:embed="rId3"/>
          <a:stretch>
            <a:fillRect/>
          </a:stretch>
        </p:blipFill>
        <p:spPr>
          <a:xfrm>
            <a:off x="3418277" y="1194117"/>
            <a:ext cx="4943707" cy="2604732"/>
          </a:xfrm>
          <a:prstGeom prst="rect">
            <a:avLst/>
          </a:prstGeom>
        </p:spPr>
      </p:pic>
      <p:sp>
        <p:nvSpPr>
          <p:cNvPr id="5" name="TextBox 4">
            <a:extLst>
              <a:ext uri="{FF2B5EF4-FFF2-40B4-BE49-F238E27FC236}">
                <a16:creationId xmlns:a16="http://schemas.microsoft.com/office/drawing/2014/main" id="{79A21DBA-DACF-41F8-8427-AA98FB192115}"/>
              </a:ext>
            </a:extLst>
          </p:cNvPr>
          <p:cNvSpPr txBox="1"/>
          <p:nvPr/>
        </p:nvSpPr>
        <p:spPr>
          <a:xfrm>
            <a:off x="680484" y="2395870"/>
            <a:ext cx="2239925" cy="1200329"/>
          </a:xfrm>
          <a:prstGeom prst="rect">
            <a:avLst/>
          </a:prstGeom>
          <a:noFill/>
        </p:spPr>
        <p:txBody>
          <a:bodyPr wrap="square" rtlCol="0">
            <a:spAutoFit/>
          </a:bodyPr>
          <a:lstStyle/>
          <a:p>
            <a:r>
              <a:rPr lang="en-US" sz="2400" dirty="0" err="1">
                <a:solidFill>
                  <a:schemeClr val="bg2"/>
                </a:solidFill>
                <a:latin typeface="Gaegu" panose="020B0604020202020204" charset="0"/>
                <a:ea typeface="Gaegu" panose="020B0604020202020204" charset="0"/>
              </a:rPr>
              <a:t>Cách</a:t>
            </a:r>
            <a:r>
              <a:rPr lang="en-US" sz="2400" dirty="0">
                <a:solidFill>
                  <a:schemeClr val="bg2"/>
                </a:solidFill>
                <a:latin typeface="Gaegu" panose="020B0604020202020204" charset="0"/>
                <a:ea typeface="Gaegu" panose="020B0604020202020204" charset="0"/>
              </a:rPr>
              <a:t> 1:</a:t>
            </a:r>
          </a:p>
          <a:p>
            <a:r>
              <a:rPr lang="en-US" sz="2400" dirty="0">
                <a:solidFill>
                  <a:schemeClr val="bg2"/>
                </a:solidFill>
                <a:latin typeface="Gaegu" panose="020B0604020202020204" charset="0"/>
                <a:ea typeface="Gaegu" panose="020B0604020202020204" charset="0"/>
              </a:rPr>
              <a:t>50% </a:t>
            </a:r>
            <a:r>
              <a:rPr lang="en-US" sz="2400" dirty="0" err="1">
                <a:solidFill>
                  <a:schemeClr val="bg2"/>
                </a:solidFill>
                <a:latin typeface="Gaegu" panose="020B0604020202020204" charset="0"/>
                <a:ea typeface="Gaegu" panose="020B0604020202020204" charset="0"/>
              </a:rPr>
              <a:t>đầu</a:t>
            </a:r>
            <a:r>
              <a:rPr lang="en-US" sz="2400" dirty="0">
                <a:solidFill>
                  <a:schemeClr val="bg2"/>
                </a:solidFill>
                <a:latin typeface="Gaegu" panose="020B0604020202020204" charset="0"/>
                <a:ea typeface="Gaegu" panose="020B0604020202020204" charset="0"/>
              </a:rPr>
              <a:t>, 50% </a:t>
            </a:r>
            <a:r>
              <a:rPr lang="en-US" sz="2400" dirty="0" err="1">
                <a:solidFill>
                  <a:schemeClr val="bg2"/>
                </a:solidFill>
                <a:latin typeface="Gaegu" panose="020B0604020202020204" charset="0"/>
                <a:ea typeface="Gaegu" panose="020B0604020202020204" charset="0"/>
              </a:rPr>
              <a:t>đuôi</a:t>
            </a:r>
            <a:endParaRPr lang="en-US" sz="2400" dirty="0">
              <a:solidFill>
                <a:schemeClr val="bg2"/>
              </a:solidFill>
              <a:latin typeface="Gaegu" panose="020B0604020202020204" charset="0"/>
              <a:ea typeface="Gaegu" panose="020B0604020202020204" charset="0"/>
            </a:endParaRPr>
          </a:p>
        </p:txBody>
      </p:sp>
    </p:spTree>
    <p:extLst>
      <p:ext uri="{BB962C8B-B14F-4D97-AF65-F5344CB8AC3E}">
        <p14:creationId xmlns:p14="http://schemas.microsoft.com/office/powerpoint/2010/main" val="2217432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019"/>
        <p:cNvGrpSpPr/>
        <p:nvPr/>
      </p:nvGrpSpPr>
      <p:grpSpPr>
        <a:xfrm>
          <a:off x="0" y="0"/>
          <a:ext cx="0" cy="0"/>
          <a:chOff x="0" y="0"/>
          <a:chExt cx="0" cy="0"/>
        </a:xfrm>
      </p:grpSpPr>
      <p:sp>
        <p:nvSpPr>
          <p:cNvPr id="2020" name="Google Shape;2020;p49"/>
          <p:cNvSpPr txBox="1">
            <a:spLocks noGrp="1"/>
          </p:cNvSpPr>
          <p:nvPr>
            <p:ph type="title"/>
          </p:nvPr>
        </p:nvSpPr>
        <p:spPr>
          <a:xfrm>
            <a:off x="623400" y="445025"/>
            <a:ext cx="780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1)Lai (crossover)</a:t>
            </a:r>
            <a:endParaRPr dirty="0"/>
          </a:p>
        </p:txBody>
      </p:sp>
      <p:grpSp>
        <p:nvGrpSpPr>
          <p:cNvPr id="2029" name="Google Shape;2029;p49"/>
          <p:cNvGrpSpPr/>
          <p:nvPr/>
        </p:nvGrpSpPr>
        <p:grpSpPr>
          <a:xfrm rot="578080">
            <a:off x="8347202" y="4270192"/>
            <a:ext cx="617303" cy="389042"/>
            <a:chOff x="2760575" y="3058850"/>
            <a:chExt cx="488950" cy="308150"/>
          </a:xfrm>
        </p:grpSpPr>
        <p:sp>
          <p:nvSpPr>
            <p:cNvPr id="2030" name="Google Shape;2030;p49"/>
            <p:cNvSpPr/>
            <p:nvPr/>
          </p:nvSpPr>
          <p:spPr>
            <a:xfrm>
              <a:off x="2770125" y="3188250"/>
              <a:ext cx="479400" cy="31575"/>
            </a:xfrm>
            <a:custGeom>
              <a:avLst/>
              <a:gdLst/>
              <a:ahLst/>
              <a:cxnLst/>
              <a:rect l="l" t="t" r="r" b="b"/>
              <a:pathLst>
                <a:path w="19176" h="1263" extrusionOk="0">
                  <a:moveTo>
                    <a:pt x="267" y="1"/>
                  </a:moveTo>
                  <a:cubicBezTo>
                    <a:pt x="82" y="1"/>
                    <a:pt x="1" y="300"/>
                    <a:pt x="198" y="339"/>
                  </a:cubicBezTo>
                  <a:cubicBezTo>
                    <a:pt x="1328" y="632"/>
                    <a:pt x="2541" y="695"/>
                    <a:pt x="3692" y="757"/>
                  </a:cubicBezTo>
                  <a:cubicBezTo>
                    <a:pt x="5366" y="904"/>
                    <a:pt x="7082" y="904"/>
                    <a:pt x="8776" y="967"/>
                  </a:cubicBezTo>
                  <a:cubicBezTo>
                    <a:pt x="10429" y="1029"/>
                    <a:pt x="12061" y="967"/>
                    <a:pt x="13714" y="1050"/>
                  </a:cubicBezTo>
                  <a:cubicBezTo>
                    <a:pt x="15069" y="1099"/>
                    <a:pt x="16411" y="1263"/>
                    <a:pt x="17761" y="1263"/>
                  </a:cubicBezTo>
                  <a:cubicBezTo>
                    <a:pt x="18141" y="1263"/>
                    <a:pt x="18522" y="1250"/>
                    <a:pt x="18903" y="1218"/>
                  </a:cubicBezTo>
                  <a:cubicBezTo>
                    <a:pt x="19134" y="1176"/>
                    <a:pt x="19175" y="799"/>
                    <a:pt x="18924" y="757"/>
                  </a:cubicBezTo>
                  <a:cubicBezTo>
                    <a:pt x="18213" y="695"/>
                    <a:pt x="17491" y="689"/>
                    <a:pt x="16772" y="689"/>
                  </a:cubicBezTo>
                  <a:cubicBezTo>
                    <a:pt x="16628" y="689"/>
                    <a:pt x="16484" y="690"/>
                    <a:pt x="16341" y="690"/>
                  </a:cubicBezTo>
                  <a:cubicBezTo>
                    <a:pt x="15766" y="690"/>
                    <a:pt x="15196" y="686"/>
                    <a:pt x="14635" y="653"/>
                  </a:cubicBezTo>
                  <a:cubicBezTo>
                    <a:pt x="13191" y="590"/>
                    <a:pt x="11727" y="590"/>
                    <a:pt x="10262" y="590"/>
                  </a:cubicBezTo>
                  <a:cubicBezTo>
                    <a:pt x="8755" y="590"/>
                    <a:pt x="7228" y="506"/>
                    <a:pt x="5721" y="423"/>
                  </a:cubicBezTo>
                  <a:cubicBezTo>
                    <a:pt x="3964" y="339"/>
                    <a:pt x="2018" y="423"/>
                    <a:pt x="302" y="4"/>
                  </a:cubicBezTo>
                  <a:cubicBezTo>
                    <a:pt x="290" y="2"/>
                    <a:pt x="278" y="1"/>
                    <a:pt x="2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49"/>
            <p:cNvSpPr/>
            <p:nvPr/>
          </p:nvSpPr>
          <p:spPr>
            <a:xfrm>
              <a:off x="2760575" y="3198250"/>
              <a:ext cx="147375" cy="156975"/>
            </a:xfrm>
            <a:custGeom>
              <a:avLst/>
              <a:gdLst/>
              <a:ahLst/>
              <a:cxnLst/>
              <a:rect l="l" t="t" r="r" b="b"/>
              <a:pathLst>
                <a:path w="5895" h="6279" extrusionOk="0">
                  <a:moveTo>
                    <a:pt x="244" y="1"/>
                  </a:moveTo>
                  <a:cubicBezTo>
                    <a:pt x="71" y="1"/>
                    <a:pt x="0" y="236"/>
                    <a:pt x="161" y="337"/>
                  </a:cubicBezTo>
                  <a:cubicBezTo>
                    <a:pt x="412" y="504"/>
                    <a:pt x="601" y="922"/>
                    <a:pt x="768" y="1173"/>
                  </a:cubicBezTo>
                  <a:cubicBezTo>
                    <a:pt x="998" y="1550"/>
                    <a:pt x="1354" y="1864"/>
                    <a:pt x="1626" y="2199"/>
                  </a:cubicBezTo>
                  <a:cubicBezTo>
                    <a:pt x="2170" y="2889"/>
                    <a:pt x="2756" y="3580"/>
                    <a:pt x="3300" y="4291"/>
                  </a:cubicBezTo>
                  <a:cubicBezTo>
                    <a:pt x="3718" y="4814"/>
                    <a:pt x="4367" y="5212"/>
                    <a:pt x="4702" y="5756"/>
                  </a:cubicBezTo>
                  <a:cubicBezTo>
                    <a:pt x="4911" y="6091"/>
                    <a:pt x="5099" y="6258"/>
                    <a:pt x="5476" y="6279"/>
                  </a:cubicBezTo>
                  <a:cubicBezTo>
                    <a:pt x="5685" y="6279"/>
                    <a:pt x="5894" y="5986"/>
                    <a:pt x="5643" y="5860"/>
                  </a:cubicBezTo>
                  <a:cubicBezTo>
                    <a:pt x="5204" y="5588"/>
                    <a:pt x="4764" y="4961"/>
                    <a:pt x="4346" y="4626"/>
                  </a:cubicBezTo>
                  <a:cubicBezTo>
                    <a:pt x="3718" y="4124"/>
                    <a:pt x="3216" y="3391"/>
                    <a:pt x="2714" y="2806"/>
                  </a:cubicBezTo>
                  <a:cubicBezTo>
                    <a:pt x="2149" y="2115"/>
                    <a:pt x="1500" y="1445"/>
                    <a:pt x="998" y="713"/>
                  </a:cubicBezTo>
                  <a:cubicBezTo>
                    <a:pt x="789" y="420"/>
                    <a:pt x="621" y="127"/>
                    <a:pt x="308" y="2"/>
                  </a:cubicBezTo>
                  <a:cubicBezTo>
                    <a:pt x="308" y="5"/>
                    <a:pt x="308" y="8"/>
                    <a:pt x="308" y="11"/>
                  </a:cubicBezTo>
                  <a:lnTo>
                    <a:pt x="308" y="11"/>
                  </a:lnTo>
                  <a:cubicBezTo>
                    <a:pt x="295" y="8"/>
                    <a:pt x="281" y="5"/>
                    <a:pt x="266" y="2"/>
                  </a:cubicBezTo>
                  <a:cubicBezTo>
                    <a:pt x="258" y="1"/>
                    <a:pt x="251" y="1"/>
                    <a:pt x="2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49"/>
            <p:cNvSpPr/>
            <p:nvPr/>
          </p:nvSpPr>
          <p:spPr>
            <a:xfrm>
              <a:off x="2884375" y="3351325"/>
              <a:ext cx="280400" cy="14900"/>
            </a:xfrm>
            <a:custGeom>
              <a:avLst/>
              <a:gdLst/>
              <a:ahLst/>
              <a:cxnLst/>
              <a:rect l="l" t="t" r="r" b="b"/>
              <a:pathLst>
                <a:path w="11216" h="596" extrusionOk="0">
                  <a:moveTo>
                    <a:pt x="1122" y="1"/>
                  </a:moveTo>
                  <a:cubicBezTo>
                    <a:pt x="798" y="1"/>
                    <a:pt x="474" y="9"/>
                    <a:pt x="147" y="30"/>
                  </a:cubicBezTo>
                  <a:cubicBezTo>
                    <a:pt x="22" y="30"/>
                    <a:pt x="1" y="240"/>
                    <a:pt x="147" y="260"/>
                  </a:cubicBezTo>
                  <a:cubicBezTo>
                    <a:pt x="3725" y="470"/>
                    <a:pt x="7261" y="595"/>
                    <a:pt x="10839" y="595"/>
                  </a:cubicBezTo>
                  <a:cubicBezTo>
                    <a:pt x="11216" y="595"/>
                    <a:pt x="11195" y="93"/>
                    <a:pt x="10839" y="93"/>
                  </a:cubicBezTo>
                  <a:cubicBezTo>
                    <a:pt x="8893" y="135"/>
                    <a:pt x="6947" y="135"/>
                    <a:pt x="4980" y="135"/>
                  </a:cubicBezTo>
                  <a:cubicBezTo>
                    <a:pt x="3692" y="135"/>
                    <a:pt x="2416" y="1"/>
                    <a:pt x="11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49"/>
            <p:cNvSpPr/>
            <p:nvPr/>
          </p:nvSpPr>
          <p:spPr>
            <a:xfrm>
              <a:off x="3135600" y="3209775"/>
              <a:ext cx="110325" cy="157225"/>
            </a:xfrm>
            <a:custGeom>
              <a:avLst/>
              <a:gdLst/>
              <a:ahLst/>
              <a:cxnLst/>
              <a:rect l="l" t="t" r="r" b="b"/>
              <a:pathLst>
                <a:path w="4413" h="6289" extrusionOk="0">
                  <a:moveTo>
                    <a:pt x="4254" y="1"/>
                  </a:moveTo>
                  <a:cubicBezTo>
                    <a:pt x="4195" y="1"/>
                    <a:pt x="4135" y="34"/>
                    <a:pt x="4117" y="106"/>
                  </a:cubicBezTo>
                  <a:cubicBezTo>
                    <a:pt x="3991" y="629"/>
                    <a:pt x="3573" y="1089"/>
                    <a:pt x="3343" y="1570"/>
                  </a:cubicBezTo>
                  <a:cubicBezTo>
                    <a:pt x="3050" y="2156"/>
                    <a:pt x="2778" y="2700"/>
                    <a:pt x="2464" y="3244"/>
                  </a:cubicBezTo>
                  <a:cubicBezTo>
                    <a:pt x="1920" y="4186"/>
                    <a:pt x="1167" y="5169"/>
                    <a:pt x="267" y="5755"/>
                  </a:cubicBezTo>
                  <a:cubicBezTo>
                    <a:pt x="0" y="5955"/>
                    <a:pt x="185" y="6288"/>
                    <a:pt x="430" y="6288"/>
                  </a:cubicBezTo>
                  <a:cubicBezTo>
                    <a:pt x="493" y="6288"/>
                    <a:pt x="559" y="6266"/>
                    <a:pt x="623" y="6215"/>
                  </a:cubicBezTo>
                  <a:cubicBezTo>
                    <a:pt x="1502" y="5483"/>
                    <a:pt x="2234" y="4437"/>
                    <a:pt x="2841" y="3433"/>
                  </a:cubicBezTo>
                  <a:cubicBezTo>
                    <a:pt x="3238" y="2805"/>
                    <a:pt x="3489" y="2093"/>
                    <a:pt x="3803" y="1445"/>
                  </a:cubicBezTo>
                  <a:cubicBezTo>
                    <a:pt x="4012" y="964"/>
                    <a:pt x="4305" y="650"/>
                    <a:pt x="4389" y="168"/>
                  </a:cubicBezTo>
                  <a:cubicBezTo>
                    <a:pt x="4413" y="61"/>
                    <a:pt x="4334" y="1"/>
                    <a:pt x="42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49"/>
            <p:cNvSpPr/>
            <p:nvPr/>
          </p:nvSpPr>
          <p:spPr>
            <a:xfrm>
              <a:off x="2893550" y="3059575"/>
              <a:ext cx="137800" cy="151550"/>
            </a:xfrm>
            <a:custGeom>
              <a:avLst/>
              <a:gdLst/>
              <a:ahLst/>
              <a:cxnLst/>
              <a:rect l="l" t="t" r="r" b="b"/>
              <a:pathLst>
                <a:path w="5512" h="6062" extrusionOk="0">
                  <a:moveTo>
                    <a:pt x="5263" y="1"/>
                  </a:moveTo>
                  <a:cubicBezTo>
                    <a:pt x="5190" y="1"/>
                    <a:pt x="5112" y="28"/>
                    <a:pt x="5053" y="88"/>
                  </a:cubicBezTo>
                  <a:cubicBezTo>
                    <a:pt x="4111" y="1029"/>
                    <a:pt x="3253" y="2075"/>
                    <a:pt x="2333" y="3038"/>
                  </a:cubicBezTo>
                  <a:cubicBezTo>
                    <a:pt x="1538" y="3896"/>
                    <a:pt x="910" y="4921"/>
                    <a:pt x="94" y="5800"/>
                  </a:cubicBezTo>
                  <a:cubicBezTo>
                    <a:pt x="0" y="5925"/>
                    <a:pt x="82" y="6062"/>
                    <a:pt x="181" y="6062"/>
                  </a:cubicBezTo>
                  <a:cubicBezTo>
                    <a:pt x="215" y="6062"/>
                    <a:pt x="251" y="6046"/>
                    <a:pt x="282" y="6009"/>
                  </a:cubicBezTo>
                  <a:cubicBezTo>
                    <a:pt x="952" y="5381"/>
                    <a:pt x="1580" y="4649"/>
                    <a:pt x="2165" y="3896"/>
                  </a:cubicBezTo>
                  <a:cubicBezTo>
                    <a:pt x="3038" y="2705"/>
                    <a:pt x="4231" y="1628"/>
                    <a:pt x="5262" y="574"/>
                  </a:cubicBezTo>
                  <a:lnTo>
                    <a:pt x="5262" y="574"/>
                  </a:lnTo>
                  <a:cubicBezTo>
                    <a:pt x="5307" y="561"/>
                    <a:pt x="5349" y="533"/>
                    <a:pt x="5367" y="506"/>
                  </a:cubicBezTo>
                  <a:cubicBezTo>
                    <a:pt x="5394" y="469"/>
                    <a:pt x="5414" y="436"/>
                    <a:pt x="5429" y="402"/>
                  </a:cubicBezTo>
                  <a:lnTo>
                    <a:pt x="5429" y="402"/>
                  </a:lnTo>
                  <a:cubicBezTo>
                    <a:pt x="5429" y="402"/>
                    <a:pt x="5429" y="402"/>
                    <a:pt x="5430" y="402"/>
                  </a:cubicBezTo>
                  <a:cubicBezTo>
                    <a:pt x="5429" y="401"/>
                    <a:pt x="5429" y="401"/>
                    <a:pt x="5429" y="401"/>
                  </a:cubicBezTo>
                  <a:lnTo>
                    <a:pt x="5429" y="401"/>
                  </a:lnTo>
                  <a:cubicBezTo>
                    <a:pt x="5448" y="358"/>
                    <a:pt x="5460" y="313"/>
                    <a:pt x="5471" y="255"/>
                  </a:cubicBezTo>
                  <a:cubicBezTo>
                    <a:pt x="5512" y="93"/>
                    <a:pt x="5395" y="1"/>
                    <a:pt x="52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49"/>
            <p:cNvSpPr/>
            <p:nvPr/>
          </p:nvSpPr>
          <p:spPr>
            <a:xfrm>
              <a:off x="3015650" y="3063475"/>
              <a:ext cx="125725" cy="148825"/>
            </a:xfrm>
            <a:custGeom>
              <a:avLst/>
              <a:gdLst/>
              <a:ahLst/>
              <a:cxnLst/>
              <a:rect l="l" t="t" r="r" b="b"/>
              <a:pathLst>
                <a:path w="5029" h="5953" extrusionOk="0">
                  <a:moveTo>
                    <a:pt x="152" y="0"/>
                  </a:moveTo>
                  <a:cubicBezTo>
                    <a:pt x="70" y="0"/>
                    <a:pt x="1" y="104"/>
                    <a:pt x="64" y="183"/>
                  </a:cubicBezTo>
                  <a:cubicBezTo>
                    <a:pt x="1027" y="1187"/>
                    <a:pt x="1864" y="2191"/>
                    <a:pt x="2617" y="3342"/>
                  </a:cubicBezTo>
                  <a:cubicBezTo>
                    <a:pt x="3203" y="4263"/>
                    <a:pt x="4123" y="4891"/>
                    <a:pt x="4647" y="5853"/>
                  </a:cubicBezTo>
                  <a:cubicBezTo>
                    <a:pt x="4685" y="5923"/>
                    <a:pt x="4750" y="5952"/>
                    <a:pt x="4814" y="5952"/>
                  </a:cubicBezTo>
                  <a:cubicBezTo>
                    <a:pt x="4922" y="5952"/>
                    <a:pt x="5029" y="5867"/>
                    <a:pt x="5002" y="5748"/>
                  </a:cubicBezTo>
                  <a:cubicBezTo>
                    <a:pt x="4751" y="4681"/>
                    <a:pt x="3579" y="4033"/>
                    <a:pt x="2952" y="3175"/>
                  </a:cubicBezTo>
                  <a:cubicBezTo>
                    <a:pt x="2136" y="2045"/>
                    <a:pt x="1215" y="999"/>
                    <a:pt x="232" y="36"/>
                  </a:cubicBezTo>
                  <a:cubicBezTo>
                    <a:pt x="206" y="11"/>
                    <a:pt x="178" y="0"/>
                    <a:pt x="1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49"/>
            <p:cNvSpPr/>
            <p:nvPr/>
          </p:nvSpPr>
          <p:spPr>
            <a:xfrm>
              <a:off x="3000500" y="3068950"/>
              <a:ext cx="21475" cy="133075"/>
            </a:xfrm>
            <a:custGeom>
              <a:avLst/>
              <a:gdLst/>
              <a:ahLst/>
              <a:cxnLst/>
              <a:rect l="l" t="t" r="r" b="b"/>
              <a:pathLst>
                <a:path w="859" h="5323" extrusionOk="0">
                  <a:moveTo>
                    <a:pt x="571" y="0"/>
                  </a:moveTo>
                  <a:cubicBezTo>
                    <a:pt x="513" y="0"/>
                    <a:pt x="439" y="66"/>
                    <a:pt x="482" y="152"/>
                  </a:cubicBezTo>
                  <a:cubicBezTo>
                    <a:pt x="545" y="361"/>
                    <a:pt x="419" y="926"/>
                    <a:pt x="398" y="1198"/>
                  </a:cubicBezTo>
                  <a:cubicBezTo>
                    <a:pt x="377" y="1763"/>
                    <a:pt x="335" y="2328"/>
                    <a:pt x="189" y="2872"/>
                  </a:cubicBezTo>
                  <a:cubicBezTo>
                    <a:pt x="1" y="3500"/>
                    <a:pt x="105" y="4546"/>
                    <a:pt x="189" y="5174"/>
                  </a:cubicBezTo>
                  <a:cubicBezTo>
                    <a:pt x="199" y="5276"/>
                    <a:pt x="274" y="5323"/>
                    <a:pt x="350" y="5323"/>
                  </a:cubicBezTo>
                  <a:cubicBezTo>
                    <a:pt x="431" y="5323"/>
                    <a:pt x="513" y="5270"/>
                    <a:pt x="524" y="5174"/>
                  </a:cubicBezTo>
                  <a:cubicBezTo>
                    <a:pt x="628" y="4358"/>
                    <a:pt x="398" y="3500"/>
                    <a:pt x="607" y="2705"/>
                  </a:cubicBezTo>
                  <a:cubicBezTo>
                    <a:pt x="712" y="2286"/>
                    <a:pt x="712" y="1868"/>
                    <a:pt x="712" y="1428"/>
                  </a:cubicBezTo>
                  <a:cubicBezTo>
                    <a:pt x="712" y="968"/>
                    <a:pt x="859" y="466"/>
                    <a:pt x="628" y="47"/>
                  </a:cubicBezTo>
                  <a:cubicBezTo>
                    <a:pt x="622" y="14"/>
                    <a:pt x="598" y="0"/>
                    <a:pt x="5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49"/>
            <p:cNvSpPr/>
            <p:nvPr/>
          </p:nvSpPr>
          <p:spPr>
            <a:xfrm>
              <a:off x="3016575" y="3058850"/>
              <a:ext cx="32600" cy="152650"/>
            </a:xfrm>
            <a:custGeom>
              <a:avLst/>
              <a:gdLst/>
              <a:ahLst/>
              <a:cxnLst/>
              <a:rect l="l" t="t" r="r" b="b"/>
              <a:pathLst>
                <a:path w="1304" h="6106" extrusionOk="0">
                  <a:moveTo>
                    <a:pt x="125" y="0"/>
                  </a:moveTo>
                  <a:cubicBezTo>
                    <a:pt x="68" y="0"/>
                    <a:pt x="1" y="50"/>
                    <a:pt x="27" y="117"/>
                  </a:cubicBezTo>
                  <a:cubicBezTo>
                    <a:pt x="425" y="1288"/>
                    <a:pt x="550" y="2460"/>
                    <a:pt x="529" y="3695"/>
                  </a:cubicBezTo>
                  <a:cubicBezTo>
                    <a:pt x="529" y="4469"/>
                    <a:pt x="634" y="5348"/>
                    <a:pt x="1011" y="6038"/>
                  </a:cubicBezTo>
                  <a:cubicBezTo>
                    <a:pt x="1029" y="6083"/>
                    <a:pt x="1074" y="6105"/>
                    <a:pt x="1122" y="6105"/>
                  </a:cubicBezTo>
                  <a:cubicBezTo>
                    <a:pt x="1184" y="6105"/>
                    <a:pt x="1250" y="6067"/>
                    <a:pt x="1262" y="5996"/>
                  </a:cubicBezTo>
                  <a:cubicBezTo>
                    <a:pt x="1304" y="5661"/>
                    <a:pt x="1220" y="5452"/>
                    <a:pt x="1136" y="5096"/>
                  </a:cubicBezTo>
                  <a:cubicBezTo>
                    <a:pt x="969" y="4364"/>
                    <a:pt x="927" y="3695"/>
                    <a:pt x="906" y="2962"/>
                  </a:cubicBezTo>
                  <a:cubicBezTo>
                    <a:pt x="864" y="1937"/>
                    <a:pt x="613" y="995"/>
                    <a:pt x="195" y="54"/>
                  </a:cubicBezTo>
                  <a:cubicBezTo>
                    <a:pt x="187" y="16"/>
                    <a:pt x="158" y="0"/>
                    <a:pt x="1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39" name="Google Shape;2039;p49"/>
          <p:cNvSpPr/>
          <p:nvPr/>
        </p:nvSpPr>
        <p:spPr>
          <a:xfrm>
            <a:off x="8211500" y="2983025"/>
            <a:ext cx="215000" cy="185050"/>
          </a:xfrm>
          <a:custGeom>
            <a:avLst/>
            <a:gdLst/>
            <a:ahLst/>
            <a:cxnLst/>
            <a:rect l="l" t="t" r="r" b="b"/>
            <a:pathLst>
              <a:path w="8600" h="7402" extrusionOk="0">
                <a:moveTo>
                  <a:pt x="879" y="0"/>
                </a:moveTo>
                <a:cubicBezTo>
                  <a:pt x="795" y="0"/>
                  <a:pt x="732" y="21"/>
                  <a:pt x="649" y="84"/>
                </a:cubicBezTo>
                <a:cubicBezTo>
                  <a:pt x="356" y="272"/>
                  <a:pt x="230" y="712"/>
                  <a:pt x="209" y="984"/>
                </a:cubicBezTo>
                <a:cubicBezTo>
                  <a:pt x="147" y="1318"/>
                  <a:pt x="147" y="1590"/>
                  <a:pt x="209" y="1904"/>
                </a:cubicBezTo>
                <a:cubicBezTo>
                  <a:pt x="230" y="2030"/>
                  <a:pt x="272" y="2176"/>
                  <a:pt x="314" y="2302"/>
                </a:cubicBezTo>
                <a:cubicBezTo>
                  <a:pt x="377" y="2511"/>
                  <a:pt x="481" y="2699"/>
                  <a:pt x="670" y="2825"/>
                </a:cubicBezTo>
                <a:cubicBezTo>
                  <a:pt x="1193" y="3285"/>
                  <a:pt x="1695" y="3787"/>
                  <a:pt x="2218" y="4269"/>
                </a:cubicBezTo>
                <a:cubicBezTo>
                  <a:pt x="1737" y="4478"/>
                  <a:pt x="1255" y="4687"/>
                  <a:pt x="774" y="4917"/>
                </a:cubicBezTo>
                <a:cubicBezTo>
                  <a:pt x="628" y="5001"/>
                  <a:pt x="460" y="5064"/>
                  <a:pt x="314" y="5168"/>
                </a:cubicBezTo>
                <a:cubicBezTo>
                  <a:pt x="209" y="5252"/>
                  <a:pt x="126" y="5357"/>
                  <a:pt x="105" y="5503"/>
                </a:cubicBezTo>
                <a:cubicBezTo>
                  <a:pt x="0" y="5754"/>
                  <a:pt x="0" y="6047"/>
                  <a:pt x="42" y="6298"/>
                </a:cubicBezTo>
                <a:cubicBezTo>
                  <a:pt x="95" y="6512"/>
                  <a:pt x="210" y="6924"/>
                  <a:pt x="476" y="6924"/>
                </a:cubicBezTo>
                <a:cubicBezTo>
                  <a:pt x="522" y="6924"/>
                  <a:pt x="572" y="6912"/>
                  <a:pt x="628" y="6884"/>
                </a:cubicBezTo>
                <a:cubicBezTo>
                  <a:pt x="942" y="6696"/>
                  <a:pt x="1297" y="6570"/>
                  <a:pt x="1632" y="6403"/>
                </a:cubicBezTo>
                <a:cubicBezTo>
                  <a:pt x="1925" y="6277"/>
                  <a:pt x="2218" y="6173"/>
                  <a:pt x="2511" y="6047"/>
                </a:cubicBezTo>
                <a:cubicBezTo>
                  <a:pt x="2867" y="5880"/>
                  <a:pt x="3264" y="5733"/>
                  <a:pt x="3620" y="5566"/>
                </a:cubicBezTo>
                <a:cubicBezTo>
                  <a:pt x="4289" y="6173"/>
                  <a:pt x="4938" y="6800"/>
                  <a:pt x="5670" y="7324"/>
                </a:cubicBezTo>
                <a:cubicBezTo>
                  <a:pt x="5744" y="7376"/>
                  <a:pt x="5817" y="7402"/>
                  <a:pt x="5890" y="7402"/>
                </a:cubicBezTo>
                <a:cubicBezTo>
                  <a:pt x="5963" y="7402"/>
                  <a:pt x="6037" y="7376"/>
                  <a:pt x="6110" y="7324"/>
                </a:cubicBezTo>
                <a:cubicBezTo>
                  <a:pt x="6403" y="7177"/>
                  <a:pt x="6507" y="6717"/>
                  <a:pt x="6549" y="6445"/>
                </a:cubicBezTo>
                <a:cubicBezTo>
                  <a:pt x="6612" y="6152"/>
                  <a:pt x="6612" y="5838"/>
                  <a:pt x="6549" y="5545"/>
                </a:cubicBezTo>
                <a:cubicBezTo>
                  <a:pt x="6507" y="5210"/>
                  <a:pt x="6382" y="4896"/>
                  <a:pt x="6110" y="4666"/>
                </a:cubicBezTo>
                <a:cubicBezTo>
                  <a:pt x="6089" y="4624"/>
                  <a:pt x="6068" y="4624"/>
                  <a:pt x="6026" y="4603"/>
                </a:cubicBezTo>
                <a:cubicBezTo>
                  <a:pt x="6528" y="4394"/>
                  <a:pt x="7009" y="4206"/>
                  <a:pt x="7491" y="3997"/>
                </a:cubicBezTo>
                <a:cubicBezTo>
                  <a:pt x="7742" y="3871"/>
                  <a:pt x="7993" y="3767"/>
                  <a:pt x="8265" y="3662"/>
                </a:cubicBezTo>
                <a:cubicBezTo>
                  <a:pt x="8370" y="3578"/>
                  <a:pt x="8453" y="3453"/>
                  <a:pt x="8495" y="3327"/>
                </a:cubicBezTo>
                <a:cubicBezTo>
                  <a:pt x="8600" y="3055"/>
                  <a:pt x="8600" y="2741"/>
                  <a:pt x="8579" y="2490"/>
                </a:cubicBezTo>
                <a:cubicBezTo>
                  <a:pt x="8537" y="2323"/>
                  <a:pt x="8495" y="2176"/>
                  <a:pt x="8411" y="2009"/>
                </a:cubicBezTo>
                <a:lnTo>
                  <a:pt x="8286" y="1883"/>
                </a:lnTo>
                <a:cubicBezTo>
                  <a:pt x="8223" y="1862"/>
                  <a:pt x="8181" y="1842"/>
                  <a:pt x="8118" y="1842"/>
                </a:cubicBezTo>
                <a:cubicBezTo>
                  <a:pt x="8077" y="1842"/>
                  <a:pt x="8014" y="1862"/>
                  <a:pt x="7972" y="1883"/>
                </a:cubicBezTo>
                <a:cubicBezTo>
                  <a:pt x="6842" y="2365"/>
                  <a:pt x="5691" y="2825"/>
                  <a:pt x="4561" y="3264"/>
                </a:cubicBezTo>
                <a:cubicBezTo>
                  <a:pt x="4331" y="3034"/>
                  <a:pt x="4080" y="2825"/>
                  <a:pt x="3829" y="2595"/>
                </a:cubicBezTo>
                <a:cubicBezTo>
                  <a:pt x="2929" y="1758"/>
                  <a:pt x="2030" y="921"/>
                  <a:pt x="1109" y="84"/>
                </a:cubicBezTo>
                <a:cubicBezTo>
                  <a:pt x="1046" y="21"/>
                  <a:pt x="963" y="0"/>
                  <a:pt x="8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extBox 1">
            <a:extLst>
              <a:ext uri="{FF2B5EF4-FFF2-40B4-BE49-F238E27FC236}">
                <a16:creationId xmlns:a16="http://schemas.microsoft.com/office/drawing/2014/main" id="{ECF7B85E-7B8B-4987-9AAA-C2CDE981DED4}"/>
              </a:ext>
            </a:extLst>
          </p:cNvPr>
          <p:cNvSpPr txBox="1"/>
          <p:nvPr/>
        </p:nvSpPr>
        <p:spPr>
          <a:xfrm>
            <a:off x="623401" y="1204330"/>
            <a:ext cx="2900384" cy="954107"/>
          </a:xfrm>
          <a:prstGeom prst="rect">
            <a:avLst/>
          </a:prstGeom>
          <a:noFill/>
        </p:spPr>
        <p:txBody>
          <a:bodyPr wrap="square" rtlCol="0">
            <a:spAutoFit/>
          </a:bodyPr>
          <a:lstStyle/>
          <a:p>
            <a:r>
              <a:rPr lang="en-US" sz="2800" dirty="0">
                <a:solidFill>
                  <a:schemeClr val="bg2">
                    <a:lumMod val="95000"/>
                  </a:schemeClr>
                </a:solidFill>
                <a:latin typeface="Gaegu" panose="020B0604020202020204" charset="0"/>
                <a:ea typeface="Gaegu" panose="020B0604020202020204" charset="0"/>
              </a:rPr>
              <a:t>Parent A:FORK</a:t>
            </a:r>
          </a:p>
          <a:p>
            <a:r>
              <a:rPr lang="en-US" sz="2800" dirty="0">
                <a:solidFill>
                  <a:schemeClr val="bg2">
                    <a:lumMod val="95000"/>
                  </a:schemeClr>
                </a:solidFill>
                <a:latin typeface="Gaegu" panose="020B0604020202020204" charset="0"/>
                <a:ea typeface="Gaegu" panose="020B0604020202020204" charset="0"/>
              </a:rPr>
              <a:t>Parent B:PLAY</a:t>
            </a:r>
          </a:p>
        </p:txBody>
      </p:sp>
      <p:sp>
        <p:nvSpPr>
          <p:cNvPr id="5" name="TextBox 4">
            <a:extLst>
              <a:ext uri="{FF2B5EF4-FFF2-40B4-BE49-F238E27FC236}">
                <a16:creationId xmlns:a16="http://schemas.microsoft.com/office/drawing/2014/main" id="{79A21DBA-DACF-41F8-8427-AA98FB192115}"/>
              </a:ext>
            </a:extLst>
          </p:cNvPr>
          <p:cNvSpPr txBox="1"/>
          <p:nvPr/>
        </p:nvSpPr>
        <p:spPr>
          <a:xfrm>
            <a:off x="680484" y="2395870"/>
            <a:ext cx="2490096" cy="2308324"/>
          </a:xfrm>
          <a:prstGeom prst="rect">
            <a:avLst/>
          </a:prstGeom>
          <a:noFill/>
        </p:spPr>
        <p:txBody>
          <a:bodyPr wrap="square" rtlCol="0">
            <a:spAutoFit/>
          </a:bodyPr>
          <a:lstStyle/>
          <a:p>
            <a:r>
              <a:rPr lang="en-US" sz="2400" dirty="0" err="1">
                <a:solidFill>
                  <a:schemeClr val="bg2"/>
                </a:solidFill>
                <a:latin typeface="Gaegu" panose="020B0604020202020204" charset="0"/>
                <a:ea typeface="Gaegu" panose="020B0604020202020204" charset="0"/>
              </a:rPr>
              <a:t>Cách</a:t>
            </a:r>
            <a:r>
              <a:rPr lang="en-US" sz="2400" dirty="0">
                <a:solidFill>
                  <a:schemeClr val="bg2"/>
                </a:solidFill>
                <a:latin typeface="Gaegu" panose="020B0604020202020204" charset="0"/>
                <a:ea typeface="Gaegu" panose="020B0604020202020204" charset="0"/>
              </a:rPr>
              <a:t> 2:Midpont,</a:t>
            </a:r>
          </a:p>
          <a:p>
            <a:r>
              <a:rPr lang="en-US" sz="2400" dirty="0">
                <a:solidFill>
                  <a:schemeClr val="bg2"/>
                </a:solidFill>
                <a:latin typeface="Gaegu" panose="020B0604020202020204" charset="0"/>
                <a:ea typeface="Gaegu" panose="020B0604020202020204" charset="0"/>
              </a:rPr>
              <a:t>Random </a:t>
            </a:r>
            <a:r>
              <a:rPr lang="en-US" sz="2400" dirty="0" err="1">
                <a:solidFill>
                  <a:schemeClr val="bg2"/>
                </a:solidFill>
                <a:latin typeface="Gaegu" panose="020B0604020202020204" charset="0"/>
                <a:ea typeface="Gaegu" panose="020B0604020202020204" charset="0"/>
              </a:rPr>
              <a:t>điểm</a:t>
            </a:r>
            <a:r>
              <a:rPr lang="en-US" sz="2400" dirty="0">
                <a:solidFill>
                  <a:schemeClr val="bg2"/>
                </a:solidFill>
                <a:latin typeface="Gaegu" panose="020B0604020202020204" charset="0"/>
                <a:ea typeface="Gaegu" panose="020B0604020202020204" charset="0"/>
              </a:rPr>
              <a:t> </a:t>
            </a:r>
            <a:r>
              <a:rPr lang="en-US" sz="2400" dirty="0" err="1">
                <a:solidFill>
                  <a:schemeClr val="bg2"/>
                </a:solidFill>
                <a:latin typeface="Gaegu" panose="020B0604020202020204" charset="0"/>
                <a:ea typeface="Gaegu" panose="020B0604020202020204" charset="0"/>
              </a:rPr>
              <a:t>giữa</a:t>
            </a:r>
            <a:endParaRPr lang="en-US" sz="2400" dirty="0">
              <a:solidFill>
                <a:schemeClr val="bg2"/>
              </a:solidFill>
              <a:latin typeface="Gaegu" panose="020B0604020202020204" charset="0"/>
              <a:ea typeface="Gaegu" panose="020B0604020202020204" charset="0"/>
            </a:endParaRPr>
          </a:p>
          <a:p>
            <a:r>
              <a:rPr lang="en-US" sz="2400" dirty="0" err="1">
                <a:solidFill>
                  <a:schemeClr val="bg2"/>
                </a:solidFill>
                <a:latin typeface="Gaegu" panose="020B0604020202020204" charset="0"/>
                <a:ea typeface="Gaegu" panose="020B0604020202020204" charset="0"/>
              </a:rPr>
              <a:t>Trước</a:t>
            </a:r>
            <a:r>
              <a:rPr lang="en-US" sz="2400" dirty="0">
                <a:solidFill>
                  <a:schemeClr val="bg2"/>
                </a:solidFill>
                <a:latin typeface="Gaegu" panose="020B0604020202020204" charset="0"/>
                <a:ea typeface="Gaegu" panose="020B0604020202020204" charset="0"/>
              </a:rPr>
              <a:t> midpoint </a:t>
            </a:r>
            <a:r>
              <a:rPr lang="en-US" sz="2400" dirty="0" err="1">
                <a:solidFill>
                  <a:schemeClr val="bg2"/>
                </a:solidFill>
                <a:latin typeface="Gaegu" panose="020B0604020202020204" charset="0"/>
                <a:ea typeface="Gaegu" panose="020B0604020202020204" charset="0"/>
              </a:rPr>
              <a:t>lấy</a:t>
            </a:r>
            <a:r>
              <a:rPr lang="en-US" sz="2400" dirty="0">
                <a:solidFill>
                  <a:schemeClr val="bg2"/>
                </a:solidFill>
                <a:latin typeface="Gaegu" panose="020B0604020202020204" charset="0"/>
                <a:ea typeface="Gaegu" panose="020B0604020202020204" charset="0"/>
              </a:rPr>
              <a:t> cha, </a:t>
            </a:r>
            <a:r>
              <a:rPr lang="en-US" sz="2400" dirty="0" err="1">
                <a:solidFill>
                  <a:schemeClr val="bg2"/>
                </a:solidFill>
                <a:latin typeface="Gaegu" panose="020B0604020202020204" charset="0"/>
                <a:ea typeface="Gaegu" panose="020B0604020202020204" charset="0"/>
              </a:rPr>
              <a:t>sau</a:t>
            </a:r>
            <a:r>
              <a:rPr lang="en-US" sz="2400" dirty="0">
                <a:solidFill>
                  <a:schemeClr val="bg2"/>
                </a:solidFill>
                <a:latin typeface="Gaegu" panose="020B0604020202020204" charset="0"/>
                <a:ea typeface="Gaegu" panose="020B0604020202020204" charset="0"/>
              </a:rPr>
              <a:t> midpoint </a:t>
            </a:r>
            <a:r>
              <a:rPr lang="en-US" sz="2400" dirty="0" err="1">
                <a:solidFill>
                  <a:schemeClr val="bg2"/>
                </a:solidFill>
                <a:latin typeface="Gaegu" panose="020B0604020202020204" charset="0"/>
                <a:ea typeface="Gaegu" panose="020B0604020202020204" charset="0"/>
              </a:rPr>
              <a:t>lấy</a:t>
            </a:r>
            <a:r>
              <a:rPr lang="en-US" sz="2400" dirty="0">
                <a:solidFill>
                  <a:schemeClr val="bg2"/>
                </a:solidFill>
                <a:latin typeface="Gaegu" panose="020B0604020202020204" charset="0"/>
                <a:ea typeface="Gaegu" panose="020B0604020202020204" charset="0"/>
              </a:rPr>
              <a:t> </a:t>
            </a:r>
            <a:r>
              <a:rPr lang="en-US" sz="2400" dirty="0" err="1">
                <a:solidFill>
                  <a:schemeClr val="bg2"/>
                </a:solidFill>
                <a:latin typeface="Gaegu" panose="020B0604020202020204" charset="0"/>
                <a:ea typeface="Gaegu" panose="020B0604020202020204" charset="0"/>
              </a:rPr>
              <a:t>mẹ</a:t>
            </a:r>
            <a:endParaRPr lang="en-US" sz="2400" dirty="0">
              <a:solidFill>
                <a:schemeClr val="bg2"/>
              </a:solidFill>
              <a:latin typeface="Gaegu" panose="020B0604020202020204" charset="0"/>
              <a:ea typeface="Gaegu" panose="020B0604020202020204" charset="0"/>
            </a:endParaRPr>
          </a:p>
        </p:txBody>
      </p:sp>
      <p:pic>
        <p:nvPicPr>
          <p:cNvPr id="8" name="Picture 7">
            <a:extLst>
              <a:ext uri="{FF2B5EF4-FFF2-40B4-BE49-F238E27FC236}">
                <a16:creationId xmlns:a16="http://schemas.microsoft.com/office/drawing/2014/main" id="{3A8186CE-395C-42DE-93F9-D597C7EB821E}"/>
              </a:ext>
            </a:extLst>
          </p:cNvPr>
          <p:cNvPicPr>
            <a:picLocks noChangeAspect="1"/>
          </p:cNvPicPr>
          <p:nvPr/>
        </p:nvPicPr>
        <p:blipFill>
          <a:blip r:embed="rId3"/>
          <a:stretch>
            <a:fillRect/>
          </a:stretch>
        </p:blipFill>
        <p:spPr>
          <a:xfrm>
            <a:off x="4437465" y="599865"/>
            <a:ext cx="3430629" cy="1796005"/>
          </a:xfrm>
          <a:prstGeom prst="rect">
            <a:avLst/>
          </a:prstGeom>
        </p:spPr>
      </p:pic>
      <p:pic>
        <p:nvPicPr>
          <p:cNvPr id="10" name="Picture 9">
            <a:extLst>
              <a:ext uri="{FF2B5EF4-FFF2-40B4-BE49-F238E27FC236}">
                <a16:creationId xmlns:a16="http://schemas.microsoft.com/office/drawing/2014/main" id="{CF36F5A9-C946-41DB-A369-B7DD80CB54D0}"/>
              </a:ext>
            </a:extLst>
          </p:cNvPr>
          <p:cNvPicPr>
            <a:picLocks noChangeAspect="1"/>
          </p:cNvPicPr>
          <p:nvPr/>
        </p:nvPicPr>
        <p:blipFill>
          <a:blip r:embed="rId4"/>
          <a:stretch>
            <a:fillRect/>
          </a:stretch>
        </p:blipFill>
        <p:spPr>
          <a:xfrm>
            <a:off x="4437465" y="2571750"/>
            <a:ext cx="3509450" cy="1787403"/>
          </a:xfrm>
          <a:prstGeom prst="rect">
            <a:avLst/>
          </a:prstGeom>
        </p:spPr>
      </p:pic>
      <p:sp>
        <p:nvSpPr>
          <p:cNvPr id="11" name="TextBox 10">
            <a:extLst>
              <a:ext uri="{FF2B5EF4-FFF2-40B4-BE49-F238E27FC236}">
                <a16:creationId xmlns:a16="http://schemas.microsoft.com/office/drawing/2014/main" id="{1CBBDE6B-79CC-476A-AC9F-A777C9F4F733}"/>
              </a:ext>
            </a:extLst>
          </p:cNvPr>
          <p:cNvSpPr txBox="1"/>
          <p:nvPr/>
        </p:nvSpPr>
        <p:spPr>
          <a:xfrm>
            <a:off x="5571460" y="2313195"/>
            <a:ext cx="1413185" cy="307777"/>
          </a:xfrm>
          <a:prstGeom prst="rect">
            <a:avLst/>
          </a:prstGeom>
          <a:noFill/>
        </p:spPr>
        <p:txBody>
          <a:bodyPr wrap="square" rtlCol="0">
            <a:spAutoFit/>
          </a:bodyPr>
          <a:lstStyle/>
          <a:p>
            <a:r>
              <a:rPr lang="en-US" dirty="0" err="1">
                <a:solidFill>
                  <a:schemeClr val="bg2">
                    <a:lumMod val="95000"/>
                  </a:schemeClr>
                </a:solidFill>
              </a:rPr>
              <a:t>Midpont</a:t>
            </a:r>
            <a:r>
              <a:rPr lang="en-US" dirty="0">
                <a:solidFill>
                  <a:schemeClr val="bg2">
                    <a:lumMod val="95000"/>
                  </a:schemeClr>
                </a:solidFill>
              </a:rPr>
              <a:t> =1</a:t>
            </a:r>
          </a:p>
        </p:txBody>
      </p:sp>
      <p:sp>
        <p:nvSpPr>
          <p:cNvPr id="23" name="TextBox 22">
            <a:extLst>
              <a:ext uri="{FF2B5EF4-FFF2-40B4-BE49-F238E27FC236}">
                <a16:creationId xmlns:a16="http://schemas.microsoft.com/office/drawing/2014/main" id="{50AF06A2-5E9A-4D8F-859F-C0376CDE74FF}"/>
              </a:ext>
            </a:extLst>
          </p:cNvPr>
          <p:cNvSpPr txBox="1"/>
          <p:nvPr/>
        </p:nvSpPr>
        <p:spPr>
          <a:xfrm>
            <a:off x="5724983" y="4303704"/>
            <a:ext cx="1878418" cy="307777"/>
          </a:xfrm>
          <a:prstGeom prst="rect">
            <a:avLst/>
          </a:prstGeom>
          <a:noFill/>
        </p:spPr>
        <p:txBody>
          <a:bodyPr wrap="square" rtlCol="0">
            <a:spAutoFit/>
          </a:bodyPr>
          <a:lstStyle/>
          <a:p>
            <a:r>
              <a:rPr lang="en-US" dirty="0" err="1">
                <a:solidFill>
                  <a:schemeClr val="bg2">
                    <a:lumMod val="95000"/>
                  </a:schemeClr>
                </a:solidFill>
              </a:rPr>
              <a:t>Midpont</a:t>
            </a:r>
            <a:r>
              <a:rPr lang="en-US" dirty="0">
                <a:solidFill>
                  <a:schemeClr val="bg2">
                    <a:lumMod val="95000"/>
                  </a:schemeClr>
                </a:solidFill>
              </a:rPr>
              <a:t> =3</a:t>
            </a:r>
          </a:p>
        </p:txBody>
      </p:sp>
    </p:spTree>
    <p:extLst>
      <p:ext uri="{BB962C8B-B14F-4D97-AF65-F5344CB8AC3E}">
        <p14:creationId xmlns:p14="http://schemas.microsoft.com/office/powerpoint/2010/main" val="33578636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019"/>
        <p:cNvGrpSpPr/>
        <p:nvPr/>
      </p:nvGrpSpPr>
      <p:grpSpPr>
        <a:xfrm>
          <a:off x="0" y="0"/>
          <a:ext cx="0" cy="0"/>
          <a:chOff x="0" y="0"/>
          <a:chExt cx="0" cy="0"/>
        </a:xfrm>
      </p:grpSpPr>
      <p:sp>
        <p:nvSpPr>
          <p:cNvPr id="2020" name="Google Shape;2020;p49"/>
          <p:cNvSpPr txBox="1">
            <a:spLocks noGrp="1"/>
          </p:cNvSpPr>
          <p:nvPr>
            <p:ph type="title"/>
          </p:nvPr>
        </p:nvSpPr>
        <p:spPr>
          <a:xfrm>
            <a:off x="623400" y="445025"/>
            <a:ext cx="780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1)Lai (crossover)</a:t>
            </a:r>
            <a:endParaRPr dirty="0"/>
          </a:p>
        </p:txBody>
      </p:sp>
      <p:grpSp>
        <p:nvGrpSpPr>
          <p:cNvPr id="2029" name="Google Shape;2029;p49"/>
          <p:cNvGrpSpPr/>
          <p:nvPr/>
        </p:nvGrpSpPr>
        <p:grpSpPr>
          <a:xfrm rot="578080">
            <a:off x="8347202" y="4270192"/>
            <a:ext cx="617303" cy="389042"/>
            <a:chOff x="2760575" y="3058850"/>
            <a:chExt cx="488950" cy="308150"/>
          </a:xfrm>
        </p:grpSpPr>
        <p:sp>
          <p:nvSpPr>
            <p:cNvPr id="2030" name="Google Shape;2030;p49"/>
            <p:cNvSpPr/>
            <p:nvPr/>
          </p:nvSpPr>
          <p:spPr>
            <a:xfrm>
              <a:off x="2770125" y="3188250"/>
              <a:ext cx="479400" cy="31575"/>
            </a:xfrm>
            <a:custGeom>
              <a:avLst/>
              <a:gdLst/>
              <a:ahLst/>
              <a:cxnLst/>
              <a:rect l="l" t="t" r="r" b="b"/>
              <a:pathLst>
                <a:path w="19176" h="1263" extrusionOk="0">
                  <a:moveTo>
                    <a:pt x="267" y="1"/>
                  </a:moveTo>
                  <a:cubicBezTo>
                    <a:pt x="82" y="1"/>
                    <a:pt x="1" y="300"/>
                    <a:pt x="198" y="339"/>
                  </a:cubicBezTo>
                  <a:cubicBezTo>
                    <a:pt x="1328" y="632"/>
                    <a:pt x="2541" y="695"/>
                    <a:pt x="3692" y="757"/>
                  </a:cubicBezTo>
                  <a:cubicBezTo>
                    <a:pt x="5366" y="904"/>
                    <a:pt x="7082" y="904"/>
                    <a:pt x="8776" y="967"/>
                  </a:cubicBezTo>
                  <a:cubicBezTo>
                    <a:pt x="10429" y="1029"/>
                    <a:pt x="12061" y="967"/>
                    <a:pt x="13714" y="1050"/>
                  </a:cubicBezTo>
                  <a:cubicBezTo>
                    <a:pt x="15069" y="1099"/>
                    <a:pt x="16411" y="1263"/>
                    <a:pt x="17761" y="1263"/>
                  </a:cubicBezTo>
                  <a:cubicBezTo>
                    <a:pt x="18141" y="1263"/>
                    <a:pt x="18522" y="1250"/>
                    <a:pt x="18903" y="1218"/>
                  </a:cubicBezTo>
                  <a:cubicBezTo>
                    <a:pt x="19134" y="1176"/>
                    <a:pt x="19175" y="799"/>
                    <a:pt x="18924" y="757"/>
                  </a:cubicBezTo>
                  <a:cubicBezTo>
                    <a:pt x="18213" y="695"/>
                    <a:pt x="17491" y="689"/>
                    <a:pt x="16772" y="689"/>
                  </a:cubicBezTo>
                  <a:cubicBezTo>
                    <a:pt x="16628" y="689"/>
                    <a:pt x="16484" y="690"/>
                    <a:pt x="16341" y="690"/>
                  </a:cubicBezTo>
                  <a:cubicBezTo>
                    <a:pt x="15766" y="690"/>
                    <a:pt x="15196" y="686"/>
                    <a:pt x="14635" y="653"/>
                  </a:cubicBezTo>
                  <a:cubicBezTo>
                    <a:pt x="13191" y="590"/>
                    <a:pt x="11727" y="590"/>
                    <a:pt x="10262" y="590"/>
                  </a:cubicBezTo>
                  <a:cubicBezTo>
                    <a:pt x="8755" y="590"/>
                    <a:pt x="7228" y="506"/>
                    <a:pt x="5721" y="423"/>
                  </a:cubicBezTo>
                  <a:cubicBezTo>
                    <a:pt x="3964" y="339"/>
                    <a:pt x="2018" y="423"/>
                    <a:pt x="302" y="4"/>
                  </a:cubicBezTo>
                  <a:cubicBezTo>
                    <a:pt x="290" y="2"/>
                    <a:pt x="278" y="1"/>
                    <a:pt x="2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49"/>
            <p:cNvSpPr/>
            <p:nvPr/>
          </p:nvSpPr>
          <p:spPr>
            <a:xfrm>
              <a:off x="2760575" y="3198250"/>
              <a:ext cx="147375" cy="156975"/>
            </a:xfrm>
            <a:custGeom>
              <a:avLst/>
              <a:gdLst/>
              <a:ahLst/>
              <a:cxnLst/>
              <a:rect l="l" t="t" r="r" b="b"/>
              <a:pathLst>
                <a:path w="5895" h="6279" extrusionOk="0">
                  <a:moveTo>
                    <a:pt x="244" y="1"/>
                  </a:moveTo>
                  <a:cubicBezTo>
                    <a:pt x="71" y="1"/>
                    <a:pt x="0" y="236"/>
                    <a:pt x="161" y="337"/>
                  </a:cubicBezTo>
                  <a:cubicBezTo>
                    <a:pt x="412" y="504"/>
                    <a:pt x="601" y="922"/>
                    <a:pt x="768" y="1173"/>
                  </a:cubicBezTo>
                  <a:cubicBezTo>
                    <a:pt x="998" y="1550"/>
                    <a:pt x="1354" y="1864"/>
                    <a:pt x="1626" y="2199"/>
                  </a:cubicBezTo>
                  <a:cubicBezTo>
                    <a:pt x="2170" y="2889"/>
                    <a:pt x="2756" y="3580"/>
                    <a:pt x="3300" y="4291"/>
                  </a:cubicBezTo>
                  <a:cubicBezTo>
                    <a:pt x="3718" y="4814"/>
                    <a:pt x="4367" y="5212"/>
                    <a:pt x="4702" y="5756"/>
                  </a:cubicBezTo>
                  <a:cubicBezTo>
                    <a:pt x="4911" y="6091"/>
                    <a:pt x="5099" y="6258"/>
                    <a:pt x="5476" y="6279"/>
                  </a:cubicBezTo>
                  <a:cubicBezTo>
                    <a:pt x="5685" y="6279"/>
                    <a:pt x="5894" y="5986"/>
                    <a:pt x="5643" y="5860"/>
                  </a:cubicBezTo>
                  <a:cubicBezTo>
                    <a:pt x="5204" y="5588"/>
                    <a:pt x="4764" y="4961"/>
                    <a:pt x="4346" y="4626"/>
                  </a:cubicBezTo>
                  <a:cubicBezTo>
                    <a:pt x="3718" y="4124"/>
                    <a:pt x="3216" y="3391"/>
                    <a:pt x="2714" y="2806"/>
                  </a:cubicBezTo>
                  <a:cubicBezTo>
                    <a:pt x="2149" y="2115"/>
                    <a:pt x="1500" y="1445"/>
                    <a:pt x="998" y="713"/>
                  </a:cubicBezTo>
                  <a:cubicBezTo>
                    <a:pt x="789" y="420"/>
                    <a:pt x="621" y="127"/>
                    <a:pt x="308" y="2"/>
                  </a:cubicBezTo>
                  <a:cubicBezTo>
                    <a:pt x="308" y="5"/>
                    <a:pt x="308" y="8"/>
                    <a:pt x="308" y="11"/>
                  </a:cubicBezTo>
                  <a:lnTo>
                    <a:pt x="308" y="11"/>
                  </a:lnTo>
                  <a:cubicBezTo>
                    <a:pt x="295" y="8"/>
                    <a:pt x="281" y="5"/>
                    <a:pt x="266" y="2"/>
                  </a:cubicBezTo>
                  <a:cubicBezTo>
                    <a:pt x="258" y="1"/>
                    <a:pt x="251" y="1"/>
                    <a:pt x="2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49"/>
            <p:cNvSpPr/>
            <p:nvPr/>
          </p:nvSpPr>
          <p:spPr>
            <a:xfrm>
              <a:off x="2884375" y="3351325"/>
              <a:ext cx="280400" cy="14900"/>
            </a:xfrm>
            <a:custGeom>
              <a:avLst/>
              <a:gdLst/>
              <a:ahLst/>
              <a:cxnLst/>
              <a:rect l="l" t="t" r="r" b="b"/>
              <a:pathLst>
                <a:path w="11216" h="596" extrusionOk="0">
                  <a:moveTo>
                    <a:pt x="1122" y="1"/>
                  </a:moveTo>
                  <a:cubicBezTo>
                    <a:pt x="798" y="1"/>
                    <a:pt x="474" y="9"/>
                    <a:pt x="147" y="30"/>
                  </a:cubicBezTo>
                  <a:cubicBezTo>
                    <a:pt x="22" y="30"/>
                    <a:pt x="1" y="240"/>
                    <a:pt x="147" y="260"/>
                  </a:cubicBezTo>
                  <a:cubicBezTo>
                    <a:pt x="3725" y="470"/>
                    <a:pt x="7261" y="595"/>
                    <a:pt x="10839" y="595"/>
                  </a:cubicBezTo>
                  <a:cubicBezTo>
                    <a:pt x="11216" y="595"/>
                    <a:pt x="11195" y="93"/>
                    <a:pt x="10839" y="93"/>
                  </a:cubicBezTo>
                  <a:cubicBezTo>
                    <a:pt x="8893" y="135"/>
                    <a:pt x="6947" y="135"/>
                    <a:pt x="4980" y="135"/>
                  </a:cubicBezTo>
                  <a:cubicBezTo>
                    <a:pt x="3692" y="135"/>
                    <a:pt x="2416" y="1"/>
                    <a:pt x="11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49"/>
            <p:cNvSpPr/>
            <p:nvPr/>
          </p:nvSpPr>
          <p:spPr>
            <a:xfrm>
              <a:off x="3135600" y="3209775"/>
              <a:ext cx="110325" cy="157225"/>
            </a:xfrm>
            <a:custGeom>
              <a:avLst/>
              <a:gdLst/>
              <a:ahLst/>
              <a:cxnLst/>
              <a:rect l="l" t="t" r="r" b="b"/>
              <a:pathLst>
                <a:path w="4413" h="6289" extrusionOk="0">
                  <a:moveTo>
                    <a:pt x="4254" y="1"/>
                  </a:moveTo>
                  <a:cubicBezTo>
                    <a:pt x="4195" y="1"/>
                    <a:pt x="4135" y="34"/>
                    <a:pt x="4117" y="106"/>
                  </a:cubicBezTo>
                  <a:cubicBezTo>
                    <a:pt x="3991" y="629"/>
                    <a:pt x="3573" y="1089"/>
                    <a:pt x="3343" y="1570"/>
                  </a:cubicBezTo>
                  <a:cubicBezTo>
                    <a:pt x="3050" y="2156"/>
                    <a:pt x="2778" y="2700"/>
                    <a:pt x="2464" y="3244"/>
                  </a:cubicBezTo>
                  <a:cubicBezTo>
                    <a:pt x="1920" y="4186"/>
                    <a:pt x="1167" y="5169"/>
                    <a:pt x="267" y="5755"/>
                  </a:cubicBezTo>
                  <a:cubicBezTo>
                    <a:pt x="0" y="5955"/>
                    <a:pt x="185" y="6288"/>
                    <a:pt x="430" y="6288"/>
                  </a:cubicBezTo>
                  <a:cubicBezTo>
                    <a:pt x="493" y="6288"/>
                    <a:pt x="559" y="6266"/>
                    <a:pt x="623" y="6215"/>
                  </a:cubicBezTo>
                  <a:cubicBezTo>
                    <a:pt x="1502" y="5483"/>
                    <a:pt x="2234" y="4437"/>
                    <a:pt x="2841" y="3433"/>
                  </a:cubicBezTo>
                  <a:cubicBezTo>
                    <a:pt x="3238" y="2805"/>
                    <a:pt x="3489" y="2093"/>
                    <a:pt x="3803" y="1445"/>
                  </a:cubicBezTo>
                  <a:cubicBezTo>
                    <a:pt x="4012" y="964"/>
                    <a:pt x="4305" y="650"/>
                    <a:pt x="4389" y="168"/>
                  </a:cubicBezTo>
                  <a:cubicBezTo>
                    <a:pt x="4413" y="61"/>
                    <a:pt x="4334" y="1"/>
                    <a:pt x="42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49"/>
            <p:cNvSpPr/>
            <p:nvPr/>
          </p:nvSpPr>
          <p:spPr>
            <a:xfrm>
              <a:off x="2893550" y="3059575"/>
              <a:ext cx="137800" cy="151550"/>
            </a:xfrm>
            <a:custGeom>
              <a:avLst/>
              <a:gdLst/>
              <a:ahLst/>
              <a:cxnLst/>
              <a:rect l="l" t="t" r="r" b="b"/>
              <a:pathLst>
                <a:path w="5512" h="6062" extrusionOk="0">
                  <a:moveTo>
                    <a:pt x="5263" y="1"/>
                  </a:moveTo>
                  <a:cubicBezTo>
                    <a:pt x="5190" y="1"/>
                    <a:pt x="5112" y="28"/>
                    <a:pt x="5053" y="88"/>
                  </a:cubicBezTo>
                  <a:cubicBezTo>
                    <a:pt x="4111" y="1029"/>
                    <a:pt x="3253" y="2075"/>
                    <a:pt x="2333" y="3038"/>
                  </a:cubicBezTo>
                  <a:cubicBezTo>
                    <a:pt x="1538" y="3896"/>
                    <a:pt x="910" y="4921"/>
                    <a:pt x="94" y="5800"/>
                  </a:cubicBezTo>
                  <a:cubicBezTo>
                    <a:pt x="0" y="5925"/>
                    <a:pt x="82" y="6062"/>
                    <a:pt x="181" y="6062"/>
                  </a:cubicBezTo>
                  <a:cubicBezTo>
                    <a:pt x="215" y="6062"/>
                    <a:pt x="251" y="6046"/>
                    <a:pt x="282" y="6009"/>
                  </a:cubicBezTo>
                  <a:cubicBezTo>
                    <a:pt x="952" y="5381"/>
                    <a:pt x="1580" y="4649"/>
                    <a:pt x="2165" y="3896"/>
                  </a:cubicBezTo>
                  <a:cubicBezTo>
                    <a:pt x="3038" y="2705"/>
                    <a:pt x="4231" y="1628"/>
                    <a:pt x="5262" y="574"/>
                  </a:cubicBezTo>
                  <a:lnTo>
                    <a:pt x="5262" y="574"/>
                  </a:lnTo>
                  <a:cubicBezTo>
                    <a:pt x="5307" y="561"/>
                    <a:pt x="5349" y="533"/>
                    <a:pt x="5367" y="506"/>
                  </a:cubicBezTo>
                  <a:cubicBezTo>
                    <a:pt x="5394" y="469"/>
                    <a:pt x="5414" y="436"/>
                    <a:pt x="5429" y="402"/>
                  </a:cubicBezTo>
                  <a:lnTo>
                    <a:pt x="5429" y="402"/>
                  </a:lnTo>
                  <a:cubicBezTo>
                    <a:pt x="5429" y="402"/>
                    <a:pt x="5429" y="402"/>
                    <a:pt x="5430" y="402"/>
                  </a:cubicBezTo>
                  <a:cubicBezTo>
                    <a:pt x="5429" y="401"/>
                    <a:pt x="5429" y="401"/>
                    <a:pt x="5429" y="401"/>
                  </a:cubicBezTo>
                  <a:lnTo>
                    <a:pt x="5429" y="401"/>
                  </a:lnTo>
                  <a:cubicBezTo>
                    <a:pt x="5448" y="358"/>
                    <a:pt x="5460" y="313"/>
                    <a:pt x="5471" y="255"/>
                  </a:cubicBezTo>
                  <a:cubicBezTo>
                    <a:pt x="5512" y="93"/>
                    <a:pt x="5395" y="1"/>
                    <a:pt x="52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49"/>
            <p:cNvSpPr/>
            <p:nvPr/>
          </p:nvSpPr>
          <p:spPr>
            <a:xfrm>
              <a:off x="3015650" y="3063475"/>
              <a:ext cx="125725" cy="148825"/>
            </a:xfrm>
            <a:custGeom>
              <a:avLst/>
              <a:gdLst/>
              <a:ahLst/>
              <a:cxnLst/>
              <a:rect l="l" t="t" r="r" b="b"/>
              <a:pathLst>
                <a:path w="5029" h="5953" extrusionOk="0">
                  <a:moveTo>
                    <a:pt x="152" y="0"/>
                  </a:moveTo>
                  <a:cubicBezTo>
                    <a:pt x="70" y="0"/>
                    <a:pt x="1" y="104"/>
                    <a:pt x="64" y="183"/>
                  </a:cubicBezTo>
                  <a:cubicBezTo>
                    <a:pt x="1027" y="1187"/>
                    <a:pt x="1864" y="2191"/>
                    <a:pt x="2617" y="3342"/>
                  </a:cubicBezTo>
                  <a:cubicBezTo>
                    <a:pt x="3203" y="4263"/>
                    <a:pt x="4123" y="4891"/>
                    <a:pt x="4647" y="5853"/>
                  </a:cubicBezTo>
                  <a:cubicBezTo>
                    <a:pt x="4685" y="5923"/>
                    <a:pt x="4750" y="5952"/>
                    <a:pt x="4814" y="5952"/>
                  </a:cubicBezTo>
                  <a:cubicBezTo>
                    <a:pt x="4922" y="5952"/>
                    <a:pt x="5029" y="5867"/>
                    <a:pt x="5002" y="5748"/>
                  </a:cubicBezTo>
                  <a:cubicBezTo>
                    <a:pt x="4751" y="4681"/>
                    <a:pt x="3579" y="4033"/>
                    <a:pt x="2952" y="3175"/>
                  </a:cubicBezTo>
                  <a:cubicBezTo>
                    <a:pt x="2136" y="2045"/>
                    <a:pt x="1215" y="999"/>
                    <a:pt x="232" y="36"/>
                  </a:cubicBezTo>
                  <a:cubicBezTo>
                    <a:pt x="206" y="11"/>
                    <a:pt x="178" y="0"/>
                    <a:pt x="1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49"/>
            <p:cNvSpPr/>
            <p:nvPr/>
          </p:nvSpPr>
          <p:spPr>
            <a:xfrm>
              <a:off x="3000500" y="3068950"/>
              <a:ext cx="21475" cy="133075"/>
            </a:xfrm>
            <a:custGeom>
              <a:avLst/>
              <a:gdLst/>
              <a:ahLst/>
              <a:cxnLst/>
              <a:rect l="l" t="t" r="r" b="b"/>
              <a:pathLst>
                <a:path w="859" h="5323" extrusionOk="0">
                  <a:moveTo>
                    <a:pt x="571" y="0"/>
                  </a:moveTo>
                  <a:cubicBezTo>
                    <a:pt x="513" y="0"/>
                    <a:pt x="439" y="66"/>
                    <a:pt x="482" y="152"/>
                  </a:cubicBezTo>
                  <a:cubicBezTo>
                    <a:pt x="545" y="361"/>
                    <a:pt x="419" y="926"/>
                    <a:pt x="398" y="1198"/>
                  </a:cubicBezTo>
                  <a:cubicBezTo>
                    <a:pt x="377" y="1763"/>
                    <a:pt x="335" y="2328"/>
                    <a:pt x="189" y="2872"/>
                  </a:cubicBezTo>
                  <a:cubicBezTo>
                    <a:pt x="1" y="3500"/>
                    <a:pt x="105" y="4546"/>
                    <a:pt x="189" y="5174"/>
                  </a:cubicBezTo>
                  <a:cubicBezTo>
                    <a:pt x="199" y="5276"/>
                    <a:pt x="274" y="5323"/>
                    <a:pt x="350" y="5323"/>
                  </a:cubicBezTo>
                  <a:cubicBezTo>
                    <a:pt x="431" y="5323"/>
                    <a:pt x="513" y="5270"/>
                    <a:pt x="524" y="5174"/>
                  </a:cubicBezTo>
                  <a:cubicBezTo>
                    <a:pt x="628" y="4358"/>
                    <a:pt x="398" y="3500"/>
                    <a:pt x="607" y="2705"/>
                  </a:cubicBezTo>
                  <a:cubicBezTo>
                    <a:pt x="712" y="2286"/>
                    <a:pt x="712" y="1868"/>
                    <a:pt x="712" y="1428"/>
                  </a:cubicBezTo>
                  <a:cubicBezTo>
                    <a:pt x="712" y="968"/>
                    <a:pt x="859" y="466"/>
                    <a:pt x="628" y="47"/>
                  </a:cubicBezTo>
                  <a:cubicBezTo>
                    <a:pt x="622" y="14"/>
                    <a:pt x="598" y="0"/>
                    <a:pt x="5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49"/>
            <p:cNvSpPr/>
            <p:nvPr/>
          </p:nvSpPr>
          <p:spPr>
            <a:xfrm>
              <a:off x="3016575" y="3058850"/>
              <a:ext cx="32600" cy="152650"/>
            </a:xfrm>
            <a:custGeom>
              <a:avLst/>
              <a:gdLst/>
              <a:ahLst/>
              <a:cxnLst/>
              <a:rect l="l" t="t" r="r" b="b"/>
              <a:pathLst>
                <a:path w="1304" h="6106" extrusionOk="0">
                  <a:moveTo>
                    <a:pt x="125" y="0"/>
                  </a:moveTo>
                  <a:cubicBezTo>
                    <a:pt x="68" y="0"/>
                    <a:pt x="1" y="50"/>
                    <a:pt x="27" y="117"/>
                  </a:cubicBezTo>
                  <a:cubicBezTo>
                    <a:pt x="425" y="1288"/>
                    <a:pt x="550" y="2460"/>
                    <a:pt x="529" y="3695"/>
                  </a:cubicBezTo>
                  <a:cubicBezTo>
                    <a:pt x="529" y="4469"/>
                    <a:pt x="634" y="5348"/>
                    <a:pt x="1011" y="6038"/>
                  </a:cubicBezTo>
                  <a:cubicBezTo>
                    <a:pt x="1029" y="6083"/>
                    <a:pt x="1074" y="6105"/>
                    <a:pt x="1122" y="6105"/>
                  </a:cubicBezTo>
                  <a:cubicBezTo>
                    <a:pt x="1184" y="6105"/>
                    <a:pt x="1250" y="6067"/>
                    <a:pt x="1262" y="5996"/>
                  </a:cubicBezTo>
                  <a:cubicBezTo>
                    <a:pt x="1304" y="5661"/>
                    <a:pt x="1220" y="5452"/>
                    <a:pt x="1136" y="5096"/>
                  </a:cubicBezTo>
                  <a:cubicBezTo>
                    <a:pt x="969" y="4364"/>
                    <a:pt x="927" y="3695"/>
                    <a:pt x="906" y="2962"/>
                  </a:cubicBezTo>
                  <a:cubicBezTo>
                    <a:pt x="864" y="1937"/>
                    <a:pt x="613" y="995"/>
                    <a:pt x="195" y="54"/>
                  </a:cubicBezTo>
                  <a:cubicBezTo>
                    <a:pt x="187" y="16"/>
                    <a:pt x="158" y="0"/>
                    <a:pt x="1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39" name="Google Shape;2039;p49"/>
          <p:cNvSpPr/>
          <p:nvPr/>
        </p:nvSpPr>
        <p:spPr>
          <a:xfrm>
            <a:off x="8211500" y="2983025"/>
            <a:ext cx="215000" cy="185050"/>
          </a:xfrm>
          <a:custGeom>
            <a:avLst/>
            <a:gdLst/>
            <a:ahLst/>
            <a:cxnLst/>
            <a:rect l="l" t="t" r="r" b="b"/>
            <a:pathLst>
              <a:path w="8600" h="7402" extrusionOk="0">
                <a:moveTo>
                  <a:pt x="879" y="0"/>
                </a:moveTo>
                <a:cubicBezTo>
                  <a:pt x="795" y="0"/>
                  <a:pt x="732" y="21"/>
                  <a:pt x="649" y="84"/>
                </a:cubicBezTo>
                <a:cubicBezTo>
                  <a:pt x="356" y="272"/>
                  <a:pt x="230" y="712"/>
                  <a:pt x="209" y="984"/>
                </a:cubicBezTo>
                <a:cubicBezTo>
                  <a:pt x="147" y="1318"/>
                  <a:pt x="147" y="1590"/>
                  <a:pt x="209" y="1904"/>
                </a:cubicBezTo>
                <a:cubicBezTo>
                  <a:pt x="230" y="2030"/>
                  <a:pt x="272" y="2176"/>
                  <a:pt x="314" y="2302"/>
                </a:cubicBezTo>
                <a:cubicBezTo>
                  <a:pt x="377" y="2511"/>
                  <a:pt x="481" y="2699"/>
                  <a:pt x="670" y="2825"/>
                </a:cubicBezTo>
                <a:cubicBezTo>
                  <a:pt x="1193" y="3285"/>
                  <a:pt x="1695" y="3787"/>
                  <a:pt x="2218" y="4269"/>
                </a:cubicBezTo>
                <a:cubicBezTo>
                  <a:pt x="1737" y="4478"/>
                  <a:pt x="1255" y="4687"/>
                  <a:pt x="774" y="4917"/>
                </a:cubicBezTo>
                <a:cubicBezTo>
                  <a:pt x="628" y="5001"/>
                  <a:pt x="460" y="5064"/>
                  <a:pt x="314" y="5168"/>
                </a:cubicBezTo>
                <a:cubicBezTo>
                  <a:pt x="209" y="5252"/>
                  <a:pt x="126" y="5357"/>
                  <a:pt x="105" y="5503"/>
                </a:cubicBezTo>
                <a:cubicBezTo>
                  <a:pt x="0" y="5754"/>
                  <a:pt x="0" y="6047"/>
                  <a:pt x="42" y="6298"/>
                </a:cubicBezTo>
                <a:cubicBezTo>
                  <a:pt x="95" y="6512"/>
                  <a:pt x="210" y="6924"/>
                  <a:pt x="476" y="6924"/>
                </a:cubicBezTo>
                <a:cubicBezTo>
                  <a:pt x="522" y="6924"/>
                  <a:pt x="572" y="6912"/>
                  <a:pt x="628" y="6884"/>
                </a:cubicBezTo>
                <a:cubicBezTo>
                  <a:pt x="942" y="6696"/>
                  <a:pt x="1297" y="6570"/>
                  <a:pt x="1632" y="6403"/>
                </a:cubicBezTo>
                <a:cubicBezTo>
                  <a:pt x="1925" y="6277"/>
                  <a:pt x="2218" y="6173"/>
                  <a:pt x="2511" y="6047"/>
                </a:cubicBezTo>
                <a:cubicBezTo>
                  <a:pt x="2867" y="5880"/>
                  <a:pt x="3264" y="5733"/>
                  <a:pt x="3620" y="5566"/>
                </a:cubicBezTo>
                <a:cubicBezTo>
                  <a:pt x="4289" y="6173"/>
                  <a:pt x="4938" y="6800"/>
                  <a:pt x="5670" y="7324"/>
                </a:cubicBezTo>
                <a:cubicBezTo>
                  <a:pt x="5744" y="7376"/>
                  <a:pt x="5817" y="7402"/>
                  <a:pt x="5890" y="7402"/>
                </a:cubicBezTo>
                <a:cubicBezTo>
                  <a:pt x="5963" y="7402"/>
                  <a:pt x="6037" y="7376"/>
                  <a:pt x="6110" y="7324"/>
                </a:cubicBezTo>
                <a:cubicBezTo>
                  <a:pt x="6403" y="7177"/>
                  <a:pt x="6507" y="6717"/>
                  <a:pt x="6549" y="6445"/>
                </a:cubicBezTo>
                <a:cubicBezTo>
                  <a:pt x="6612" y="6152"/>
                  <a:pt x="6612" y="5838"/>
                  <a:pt x="6549" y="5545"/>
                </a:cubicBezTo>
                <a:cubicBezTo>
                  <a:pt x="6507" y="5210"/>
                  <a:pt x="6382" y="4896"/>
                  <a:pt x="6110" y="4666"/>
                </a:cubicBezTo>
                <a:cubicBezTo>
                  <a:pt x="6089" y="4624"/>
                  <a:pt x="6068" y="4624"/>
                  <a:pt x="6026" y="4603"/>
                </a:cubicBezTo>
                <a:cubicBezTo>
                  <a:pt x="6528" y="4394"/>
                  <a:pt x="7009" y="4206"/>
                  <a:pt x="7491" y="3997"/>
                </a:cubicBezTo>
                <a:cubicBezTo>
                  <a:pt x="7742" y="3871"/>
                  <a:pt x="7993" y="3767"/>
                  <a:pt x="8265" y="3662"/>
                </a:cubicBezTo>
                <a:cubicBezTo>
                  <a:pt x="8370" y="3578"/>
                  <a:pt x="8453" y="3453"/>
                  <a:pt x="8495" y="3327"/>
                </a:cubicBezTo>
                <a:cubicBezTo>
                  <a:pt x="8600" y="3055"/>
                  <a:pt x="8600" y="2741"/>
                  <a:pt x="8579" y="2490"/>
                </a:cubicBezTo>
                <a:cubicBezTo>
                  <a:pt x="8537" y="2323"/>
                  <a:pt x="8495" y="2176"/>
                  <a:pt x="8411" y="2009"/>
                </a:cubicBezTo>
                <a:lnTo>
                  <a:pt x="8286" y="1883"/>
                </a:lnTo>
                <a:cubicBezTo>
                  <a:pt x="8223" y="1862"/>
                  <a:pt x="8181" y="1842"/>
                  <a:pt x="8118" y="1842"/>
                </a:cubicBezTo>
                <a:cubicBezTo>
                  <a:pt x="8077" y="1842"/>
                  <a:pt x="8014" y="1862"/>
                  <a:pt x="7972" y="1883"/>
                </a:cubicBezTo>
                <a:cubicBezTo>
                  <a:pt x="6842" y="2365"/>
                  <a:pt x="5691" y="2825"/>
                  <a:pt x="4561" y="3264"/>
                </a:cubicBezTo>
                <a:cubicBezTo>
                  <a:pt x="4331" y="3034"/>
                  <a:pt x="4080" y="2825"/>
                  <a:pt x="3829" y="2595"/>
                </a:cubicBezTo>
                <a:cubicBezTo>
                  <a:pt x="2929" y="1758"/>
                  <a:pt x="2030" y="921"/>
                  <a:pt x="1109" y="84"/>
                </a:cubicBezTo>
                <a:cubicBezTo>
                  <a:pt x="1046" y="21"/>
                  <a:pt x="963" y="0"/>
                  <a:pt x="8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extBox 1">
            <a:extLst>
              <a:ext uri="{FF2B5EF4-FFF2-40B4-BE49-F238E27FC236}">
                <a16:creationId xmlns:a16="http://schemas.microsoft.com/office/drawing/2014/main" id="{ECF7B85E-7B8B-4987-9AAA-C2CDE981DED4}"/>
              </a:ext>
            </a:extLst>
          </p:cNvPr>
          <p:cNvSpPr txBox="1"/>
          <p:nvPr/>
        </p:nvSpPr>
        <p:spPr>
          <a:xfrm>
            <a:off x="623401" y="1204330"/>
            <a:ext cx="2900384" cy="954107"/>
          </a:xfrm>
          <a:prstGeom prst="rect">
            <a:avLst/>
          </a:prstGeom>
          <a:noFill/>
        </p:spPr>
        <p:txBody>
          <a:bodyPr wrap="square" rtlCol="0">
            <a:spAutoFit/>
          </a:bodyPr>
          <a:lstStyle/>
          <a:p>
            <a:r>
              <a:rPr lang="en-US" sz="2800" dirty="0">
                <a:solidFill>
                  <a:schemeClr val="bg2">
                    <a:lumMod val="95000"/>
                  </a:schemeClr>
                </a:solidFill>
                <a:latin typeface="Gaegu" panose="020B0604020202020204" charset="0"/>
                <a:ea typeface="Gaegu" panose="020B0604020202020204" charset="0"/>
              </a:rPr>
              <a:t>Parent A:FORK</a:t>
            </a:r>
          </a:p>
          <a:p>
            <a:r>
              <a:rPr lang="en-US" sz="2800" dirty="0">
                <a:solidFill>
                  <a:schemeClr val="bg2">
                    <a:lumMod val="95000"/>
                  </a:schemeClr>
                </a:solidFill>
                <a:latin typeface="Gaegu" panose="020B0604020202020204" charset="0"/>
                <a:ea typeface="Gaegu" panose="020B0604020202020204" charset="0"/>
              </a:rPr>
              <a:t>Parent B:PLAY</a:t>
            </a:r>
          </a:p>
        </p:txBody>
      </p:sp>
      <p:sp>
        <p:nvSpPr>
          <p:cNvPr id="5" name="TextBox 4">
            <a:extLst>
              <a:ext uri="{FF2B5EF4-FFF2-40B4-BE49-F238E27FC236}">
                <a16:creationId xmlns:a16="http://schemas.microsoft.com/office/drawing/2014/main" id="{79A21DBA-DACF-41F8-8427-AA98FB192115}"/>
              </a:ext>
            </a:extLst>
          </p:cNvPr>
          <p:cNvSpPr txBox="1"/>
          <p:nvPr/>
        </p:nvSpPr>
        <p:spPr>
          <a:xfrm>
            <a:off x="680484" y="2395870"/>
            <a:ext cx="2490096" cy="830997"/>
          </a:xfrm>
          <a:prstGeom prst="rect">
            <a:avLst/>
          </a:prstGeom>
          <a:noFill/>
        </p:spPr>
        <p:txBody>
          <a:bodyPr wrap="square" rtlCol="0">
            <a:spAutoFit/>
          </a:bodyPr>
          <a:lstStyle/>
          <a:p>
            <a:r>
              <a:rPr lang="en-US" sz="2400" dirty="0" err="1">
                <a:solidFill>
                  <a:schemeClr val="bg2"/>
                </a:solidFill>
                <a:latin typeface="Gaegu" panose="020B0604020202020204" charset="0"/>
                <a:ea typeface="Gaegu" panose="020B0604020202020204" charset="0"/>
              </a:rPr>
              <a:t>Cách</a:t>
            </a:r>
            <a:r>
              <a:rPr lang="en-US" sz="2400" dirty="0">
                <a:solidFill>
                  <a:schemeClr val="bg2"/>
                </a:solidFill>
                <a:latin typeface="Gaegu" panose="020B0604020202020204" charset="0"/>
                <a:ea typeface="Gaegu" panose="020B0604020202020204" charset="0"/>
              </a:rPr>
              <a:t> 3:Tâng </a:t>
            </a:r>
            <a:r>
              <a:rPr lang="en-US" sz="2400" dirty="0" err="1">
                <a:solidFill>
                  <a:schemeClr val="bg2"/>
                </a:solidFill>
                <a:latin typeface="Gaegu" panose="020B0604020202020204" charset="0"/>
                <a:ea typeface="Gaegu" panose="020B0604020202020204" charset="0"/>
              </a:rPr>
              <a:t>đồng</a:t>
            </a:r>
            <a:r>
              <a:rPr lang="en-US" sz="2400" dirty="0">
                <a:solidFill>
                  <a:schemeClr val="bg2"/>
                </a:solidFill>
                <a:latin typeface="Gaegu" panose="020B0604020202020204" charset="0"/>
                <a:ea typeface="Gaegu" panose="020B0604020202020204" charset="0"/>
              </a:rPr>
              <a:t> xu</a:t>
            </a:r>
          </a:p>
        </p:txBody>
      </p:sp>
      <p:pic>
        <p:nvPicPr>
          <p:cNvPr id="4" name="Picture 3">
            <a:extLst>
              <a:ext uri="{FF2B5EF4-FFF2-40B4-BE49-F238E27FC236}">
                <a16:creationId xmlns:a16="http://schemas.microsoft.com/office/drawing/2014/main" id="{532937D0-50A3-4E45-8F7E-6A6168165101}"/>
              </a:ext>
            </a:extLst>
          </p:cNvPr>
          <p:cNvPicPr>
            <a:picLocks noChangeAspect="1"/>
          </p:cNvPicPr>
          <p:nvPr/>
        </p:nvPicPr>
        <p:blipFill>
          <a:blip r:embed="rId3"/>
          <a:stretch>
            <a:fillRect/>
          </a:stretch>
        </p:blipFill>
        <p:spPr>
          <a:xfrm>
            <a:off x="3338636" y="1340814"/>
            <a:ext cx="5411218" cy="2145417"/>
          </a:xfrm>
          <a:prstGeom prst="rect">
            <a:avLst/>
          </a:prstGeom>
        </p:spPr>
      </p:pic>
    </p:spTree>
    <p:extLst>
      <p:ext uri="{BB962C8B-B14F-4D97-AF65-F5344CB8AC3E}">
        <p14:creationId xmlns:p14="http://schemas.microsoft.com/office/powerpoint/2010/main" val="26715650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019"/>
        <p:cNvGrpSpPr/>
        <p:nvPr/>
      </p:nvGrpSpPr>
      <p:grpSpPr>
        <a:xfrm>
          <a:off x="0" y="0"/>
          <a:ext cx="0" cy="0"/>
          <a:chOff x="0" y="0"/>
          <a:chExt cx="0" cy="0"/>
        </a:xfrm>
      </p:grpSpPr>
      <p:sp>
        <p:nvSpPr>
          <p:cNvPr id="2020" name="Google Shape;2020;p49"/>
          <p:cNvSpPr txBox="1">
            <a:spLocks noGrp="1"/>
          </p:cNvSpPr>
          <p:nvPr>
            <p:ph type="title"/>
          </p:nvPr>
        </p:nvSpPr>
        <p:spPr>
          <a:xfrm>
            <a:off x="623400" y="445025"/>
            <a:ext cx="780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2)Đột biến(mutation)</a:t>
            </a:r>
            <a:endParaRPr dirty="0"/>
          </a:p>
        </p:txBody>
      </p:sp>
      <p:grpSp>
        <p:nvGrpSpPr>
          <p:cNvPr id="2029" name="Google Shape;2029;p49"/>
          <p:cNvGrpSpPr/>
          <p:nvPr/>
        </p:nvGrpSpPr>
        <p:grpSpPr>
          <a:xfrm rot="578080">
            <a:off x="8347202" y="4270192"/>
            <a:ext cx="617303" cy="389042"/>
            <a:chOff x="2760575" y="3058850"/>
            <a:chExt cx="488950" cy="308150"/>
          </a:xfrm>
        </p:grpSpPr>
        <p:sp>
          <p:nvSpPr>
            <p:cNvPr id="2030" name="Google Shape;2030;p49"/>
            <p:cNvSpPr/>
            <p:nvPr/>
          </p:nvSpPr>
          <p:spPr>
            <a:xfrm>
              <a:off x="2770125" y="3188250"/>
              <a:ext cx="479400" cy="31575"/>
            </a:xfrm>
            <a:custGeom>
              <a:avLst/>
              <a:gdLst/>
              <a:ahLst/>
              <a:cxnLst/>
              <a:rect l="l" t="t" r="r" b="b"/>
              <a:pathLst>
                <a:path w="19176" h="1263" extrusionOk="0">
                  <a:moveTo>
                    <a:pt x="267" y="1"/>
                  </a:moveTo>
                  <a:cubicBezTo>
                    <a:pt x="82" y="1"/>
                    <a:pt x="1" y="300"/>
                    <a:pt x="198" y="339"/>
                  </a:cubicBezTo>
                  <a:cubicBezTo>
                    <a:pt x="1328" y="632"/>
                    <a:pt x="2541" y="695"/>
                    <a:pt x="3692" y="757"/>
                  </a:cubicBezTo>
                  <a:cubicBezTo>
                    <a:pt x="5366" y="904"/>
                    <a:pt x="7082" y="904"/>
                    <a:pt x="8776" y="967"/>
                  </a:cubicBezTo>
                  <a:cubicBezTo>
                    <a:pt x="10429" y="1029"/>
                    <a:pt x="12061" y="967"/>
                    <a:pt x="13714" y="1050"/>
                  </a:cubicBezTo>
                  <a:cubicBezTo>
                    <a:pt x="15069" y="1099"/>
                    <a:pt x="16411" y="1263"/>
                    <a:pt x="17761" y="1263"/>
                  </a:cubicBezTo>
                  <a:cubicBezTo>
                    <a:pt x="18141" y="1263"/>
                    <a:pt x="18522" y="1250"/>
                    <a:pt x="18903" y="1218"/>
                  </a:cubicBezTo>
                  <a:cubicBezTo>
                    <a:pt x="19134" y="1176"/>
                    <a:pt x="19175" y="799"/>
                    <a:pt x="18924" y="757"/>
                  </a:cubicBezTo>
                  <a:cubicBezTo>
                    <a:pt x="18213" y="695"/>
                    <a:pt x="17491" y="689"/>
                    <a:pt x="16772" y="689"/>
                  </a:cubicBezTo>
                  <a:cubicBezTo>
                    <a:pt x="16628" y="689"/>
                    <a:pt x="16484" y="690"/>
                    <a:pt x="16341" y="690"/>
                  </a:cubicBezTo>
                  <a:cubicBezTo>
                    <a:pt x="15766" y="690"/>
                    <a:pt x="15196" y="686"/>
                    <a:pt x="14635" y="653"/>
                  </a:cubicBezTo>
                  <a:cubicBezTo>
                    <a:pt x="13191" y="590"/>
                    <a:pt x="11727" y="590"/>
                    <a:pt x="10262" y="590"/>
                  </a:cubicBezTo>
                  <a:cubicBezTo>
                    <a:pt x="8755" y="590"/>
                    <a:pt x="7228" y="506"/>
                    <a:pt x="5721" y="423"/>
                  </a:cubicBezTo>
                  <a:cubicBezTo>
                    <a:pt x="3964" y="339"/>
                    <a:pt x="2018" y="423"/>
                    <a:pt x="302" y="4"/>
                  </a:cubicBezTo>
                  <a:cubicBezTo>
                    <a:pt x="290" y="2"/>
                    <a:pt x="278" y="1"/>
                    <a:pt x="2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49"/>
            <p:cNvSpPr/>
            <p:nvPr/>
          </p:nvSpPr>
          <p:spPr>
            <a:xfrm>
              <a:off x="2760575" y="3198250"/>
              <a:ext cx="147375" cy="156975"/>
            </a:xfrm>
            <a:custGeom>
              <a:avLst/>
              <a:gdLst/>
              <a:ahLst/>
              <a:cxnLst/>
              <a:rect l="l" t="t" r="r" b="b"/>
              <a:pathLst>
                <a:path w="5895" h="6279" extrusionOk="0">
                  <a:moveTo>
                    <a:pt x="244" y="1"/>
                  </a:moveTo>
                  <a:cubicBezTo>
                    <a:pt x="71" y="1"/>
                    <a:pt x="0" y="236"/>
                    <a:pt x="161" y="337"/>
                  </a:cubicBezTo>
                  <a:cubicBezTo>
                    <a:pt x="412" y="504"/>
                    <a:pt x="601" y="922"/>
                    <a:pt x="768" y="1173"/>
                  </a:cubicBezTo>
                  <a:cubicBezTo>
                    <a:pt x="998" y="1550"/>
                    <a:pt x="1354" y="1864"/>
                    <a:pt x="1626" y="2199"/>
                  </a:cubicBezTo>
                  <a:cubicBezTo>
                    <a:pt x="2170" y="2889"/>
                    <a:pt x="2756" y="3580"/>
                    <a:pt x="3300" y="4291"/>
                  </a:cubicBezTo>
                  <a:cubicBezTo>
                    <a:pt x="3718" y="4814"/>
                    <a:pt x="4367" y="5212"/>
                    <a:pt x="4702" y="5756"/>
                  </a:cubicBezTo>
                  <a:cubicBezTo>
                    <a:pt x="4911" y="6091"/>
                    <a:pt x="5099" y="6258"/>
                    <a:pt x="5476" y="6279"/>
                  </a:cubicBezTo>
                  <a:cubicBezTo>
                    <a:pt x="5685" y="6279"/>
                    <a:pt x="5894" y="5986"/>
                    <a:pt x="5643" y="5860"/>
                  </a:cubicBezTo>
                  <a:cubicBezTo>
                    <a:pt x="5204" y="5588"/>
                    <a:pt x="4764" y="4961"/>
                    <a:pt x="4346" y="4626"/>
                  </a:cubicBezTo>
                  <a:cubicBezTo>
                    <a:pt x="3718" y="4124"/>
                    <a:pt x="3216" y="3391"/>
                    <a:pt x="2714" y="2806"/>
                  </a:cubicBezTo>
                  <a:cubicBezTo>
                    <a:pt x="2149" y="2115"/>
                    <a:pt x="1500" y="1445"/>
                    <a:pt x="998" y="713"/>
                  </a:cubicBezTo>
                  <a:cubicBezTo>
                    <a:pt x="789" y="420"/>
                    <a:pt x="621" y="127"/>
                    <a:pt x="308" y="2"/>
                  </a:cubicBezTo>
                  <a:cubicBezTo>
                    <a:pt x="308" y="5"/>
                    <a:pt x="308" y="8"/>
                    <a:pt x="308" y="11"/>
                  </a:cubicBezTo>
                  <a:lnTo>
                    <a:pt x="308" y="11"/>
                  </a:lnTo>
                  <a:cubicBezTo>
                    <a:pt x="295" y="8"/>
                    <a:pt x="281" y="5"/>
                    <a:pt x="266" y="2"/>
                  </a:cubicBezTo>
                  <a:cubicBezTo>
                    <a:pt x="258" y="1"/>
                    <a:pt x="251" y="1"/>
                    <a:pt x="2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49"/>
            <p:cNvSpPr/>
            <p:nvPr/>
          </p:nvSpPr>
          <p:spPr>
            <a:xfrm>
              <a:off x="2884375" y="3351325"/>
              <a:ext cx="280400" cy="14900"/>
            </a:xfrm>
            <a:custGeom>
              <a:avLst/>
              <a:gdLst/>
              <a:ahLst/>
              <a:cxnLst/>
              <a:rect l="l" t="t" r="r" b="b"/>
              <a:pathLst>
                <a:path w="11216" h="596" extrusionOk="0">
                  <a:moveTo>
                    <a:pt x="1122" y="1"/>
                  </a:moveTo>
                  <a:cubicBezTo>
                    <a:pt x="798" y="1"/>
                    <a:pt x="474" y="9"/>
                    <a:pt x="147" y="30"/>
                  </a:cubicBezTo>
                  <a:cubicBezTo>
                    <a:pt x="22" y="30"/>
                    <a:pt x="1" y="240"/>
                    <a:pt x="147" y="260"/>
                  </a:cubicBezTo>
                  <a:cubicBezTo>
                    <a:pt x="3725" y="470"/>
                    <a:pt x="7261" y="595"/>
                    <a:pt x="10839" y="595"/>
                  </a:cubicBezTo>
                  <a:cubicBezTo>
                    <a:pt x="11216" y="595"/>
                    <a:pt x="11195" y="93"/>
                    <a:pt x="10839" y="93"/>
                  </a:cubicBezTo>
                  <a:cubicBezTo>
                    <a:pt x="8893" y="135"/>
                    <a:pt x="6947" y="135"/>
                    <a:pt x="4980" y="135"/>
                  </a:cubicBezTo>
                  <a:cubicBezTo>
                    <a:pt x="3692" y="135"/>
                    <a:pt x="2416" y="1"/>
                    <a:pt x="11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49"/>
            <p:cNvSpPr/>
            <p:nvPr/>
          </p:nvSpPr>
          <p:spPr>
            <a:xfrm>
              <a:off x="3135600" y="3209775"/>
              <a:ext cx="110325" cy="157225"/>
            </a:xfrm>
            <a:custGeom>
              <a:avLst/>
              <a:gdLst/>
              <a:ahLst/>
              <a:cxnLst/>
              <a:rect l="l" t="t" r="r" b="b"/>
              <a:pathLst>
                <a:path w="4413" h="6289" extrusionOk="0">
                  <a:moveTo>
                    <a:pt x="4254" y="1"/>
                  </a:moveTo>
                  <a:cubicBezTo>
                    <a:pt x="4195" y="1"/>
                    <a:pt x="4135" y="34"/>
                    <a:pt x="4117" y="106"/>
                  </a:cubicBezTo>
                  <a:cubicBezTo>
                    <a:pt x="3991" y="629"/>
                    <a:pt x="3573" y="1089"/>
                    <a:pt x="3343" y="1570"/>
                  </a:cubicBezTo>
                  <a:cubicBezTo>
                    <a:pt x="3050" y="2156"/>
                    <a:pt x="2778" y="2700"/>
                    <a:pt x="2464" y="3244"/>
                  </a:cubicBezTo>
                  <a:cubicBezTo>
                    <a:pt x="1920" y="4186"/>
                    <a:pt x="1167" y="5169"/>
                    <a:pt x="267" y="5755"/>
                  </a:cubicBezTo>
                  <a:cubicBezTo>
                    <a:pt x="0" y="5955"/>
                    <a:pt x="185" y="6288"/>
                    <a:pt x="430" y="6288"/>
                  </a:cubicBezTo>
                  <a:cubicBezTo>
                    <a:pt x="493" y="6288"/>
                    <a:pt x="559" y="6266"/>
                    <a:pt x="623" y="6215"/>
                  </a:cubicBezTo>
                  <a:cubicBezTo>
                    <a:pt x="1502" y="5483"/>
                    <a:pt x="2234" y="4437"/>
                    <a:pt x="2841" y="3433"/>
                  </a:cubicBezTo>
                  <a:cubicBezTo>
                    <a:pt x="3238" y="2805"/>
                    <a:pt x="3489" y="2093"/>
                    <a:pt x="3803" y="1445"/>
                  </a:cubicBezTo>
                  <a:cubicBezTo>
                    <a:pt x="4012" y="964"/>
                    <a:pt x="4305" y="650"/>
                    <a:pt x="4389" y="168"/>
                  </a:cubicBezTo>
                  <a:cubicBezTo>
                    <a:pt x="4413" y="61"/>
                    <a:pt x="4334" y="1"/>
                    <a:pt x="42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49"/>
            <p:cNvSpPr/>
            <p:nvPr/>
          </p:nvSpPr>
          <p:spPr>
            <a:xfrm>
              <a:off x="2893550" y="3059575"/>
              <a:ext cx="137800" cy="151550"/>
            </a:xfrm>
            <a:custGeom>
              <a:avLst/>
              <a:gdLst/>
              <a:ahLst/>
              <a:cxnLst/>
              <a:rect l="l" t="t" r="r" b="b"/>
              <a:pathLst>
                <a:path w="5512" h="6062" extrusionOk="0">
                  <a:moveTo>
                    <a:pt x="5263" y="1"/>
                  </a:moveTo>
                  <a:cubicBezTo>
                    <a:pt x="5190" y="1"/>
                    <a:pt x="5112" y="28"/>
                    <a:pt x="5053" y="88"/>
                  </a:cubicBezTo>
                  <a:cubicBezTo>
                    <a:pt x="4111" y="1029"/>
                    <a:pt x="3253" y="2075"/>
                    <a:pt x="2333" y="3038"/>
                  </a:cubicBezTo>
                  <a:cubicBezTo>
                    <a:pt x="1538" y="3896"/>
                    <a:pt x="910" y="4921"/>
                    <a:pt x="94" y="5800"/>
                  </a:cubicBezTo>
                  <a:cubicBezTo>
                    <a:pt x="0" y="5925"/>
                    <a:pt x="82" y="6062"/>
                    <a:pt x="181" y="6062"/>
                  </a:cubicBezTo>
                  <a:cubicBezTo>
                    <a:pt x="215" y="6062"/>
                    <a:pt x="251" y="6046"/>
                    <a:pt x="282" y="6009"/>
                  </a:cubicBezTo>
                  <a:cubicBezTo>
                    <a:pt x="952" y="5381"/>
                    <a:pt x="1580" y="4649"/>
                    <a:pt x="2165" y="3896"/>
                  </a:cubicBezTo>
                  <a:cubicBezTo>
                    <a:pt x="3038" y="2705"/>
                    <a:pt x="4231" y="1628"/>
                    <a:pt x="5262" y="574"/>
                  </a:cubicBezTo>
                  <a:lnTo>
                    <a:pt x="5262" y="574"/>
                  </a:lnTo>
                  <a:cubicBezTo>
                    <a:pt x="5307" y="561"/>
                    <a:pt x="5349" y="533"/>
                    <a:pt x="5367" y="506"/>
                  </a:cubicBezTo>
                  <a:cubicBezTo>
                    <a:pt x="5394" y="469"/>
                    <a:pt x="5414" y="436"/>
                    <a:pt x="5429" y="402"/>
                  </a:cubicBezTo>
                  <a:lnTo>
                    <a:pt x="5429" y="402"/>
                  </a:lnTo>
                  <a:cubicBezTo>
                    <a:pt x="5429" y="402"/>
                    <a:pt x="5429" y="402"/>
                    <a:pt x="5430" y="402"/>
                  </a:cubicBezTo>
                  <a:cubicBezTo>
                    <a:pt x="5429" y="401"/>
                    <a:pt x="5429" y="401"/>
                    <a:pt x="5429" y="401"/>
                  </a:cubicBezTo>
                  <a:lnTo>
                    <a:pt x="5429" y="401"/>
                  </a:lnTo>
                  <a:cubicBezTo>
                    <a:pt x="5448" y="358"/>
                    <a:pt x="5460" y="313"/>
                    <a:pt x="5471" y="255"/>
                  </a:cubicBezTo>
                  <a:cubicBezTo>
                    <a:pt x="5512" y="93"/>
                    <a:pt x="5395" y="1"/>
                    <a:pt x="52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49"/>
            <p:cNvSpPr/>
            <p:nvPr/>
          </p:nvSpPr>
          <p:spPr>
            <a:xfrm>
              <a:off x="3015650" y="3063475"/>
              <a:ext cx="125725" cy="148825"/>
            </a:xfrm>
            <a:custGeom>
              <a:avLst/>
              <a:gdLst/>
              <a:ahLst/>
              <a:cxnLst/>
              <a:rect l="l" t="t" r="r" b="b"/>
              <a:pathLst>
                <a:path w="5029" h="5953" extrusionOk="0">
                  <a:moveTo>
                    <a:pt x="152" y="0"/>
                  </a:moveTo>
                  <a:cubicBezTo>
                    <a:pt x="70" y="0"/>
                    <a:pt x="1" y="104"/>
                    <a:pt x="64" y="183"/>
                  </a:cubicBezTo>
                  <a:cubicBezTo>
                    <a:pt x="1027" y="1187"/>
                    <a:pt x="1864" y="2191"/>
                    <a:pt x="2617" y="3342"/>
                  </a:cubicBezTo>
                  <a:cubicBezTo>
                    <a:pt x="3203" y="4263"/>
                    <a:pt x="4123" y="4891"/>
                    <a:pt x="4647" y="5853"/>
                  </a:cubicBezTo>
                  <a:cubicBezTo>
                    <a:pt x="4685" y="5923"/>
                    <a:pt x="4750" y="5952"/>
                    <a:pt x="4814" y="5952"/>
                  </a:cubicBezTo>
                  <a:cubicBezTo>
                    <a:pt x="4922" y="5952"/>
                    <a:pt x="5029" y="5867"/>
                    <a:pt x="5002" y="5748"/>
                  </a:cubicBezTo>
                  <a:cubicBezTo>
                    <a:pt x="4751" y="4681"/>
                    <a:pt x="3579" y="4033"/>
                    <a:pt x="2952" y="3175"/>
                  </a:cubicBezTo>
                  <a:cubicBezTo>
                    <a:pt x="2136" y="2045"/>
                    <a:pt x="1215" y="999"/>
                    <a:pt x="232" y="36"/>
                  </a:cubicBezTo>
                  <a:cubicBezTo>
                    <a:pt x="206" y="11"/>
                    <a:pt x="178" y="0"/>
                    <a:pt x="1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49"/>
            <p:cNvSpPr/>
            <p:nvPr/>
          </p:nvSpPr>
          <p:spPr>
            <a:xfrm>
              <a:off x="3000500" y="3068950"/>
              <a:ext cx="21475" cy="133075"/>
            </a:xfrm>
            <a:custGeom>
              <a:avLst/>
              <a:gdLst/>
              <a:ahLst/>
              <a:cxnLst/>
              <a:rect l="l" t="t" r="r" b="b"/>
              <a:pathLst>
                <a:path w="859" h="5323" extrusionOk="0">
                  <a:moveTo>
                    <a:pt x="571" y="0"/>
                  </a:moveTo>
                  <a:cubicBezTo>
                    <a:pt x="513" y="0"/>
                    <a:pt x="439" y="66"/>
                    <a:pt x="482" y="152"/>
                  </a:cubicBezTo>
                  <a:cubicBezTo>
                    <a:pt x="545" y="361"/>
                    <a:pt x="419" y="926"/>
                    <a:pt x="398" y="1198"/>
                  </a:cubicBezTo>
                  <a:cubicBezTo>
                    <a:pt x="377" y="1763"/>
                    <a:pt x="335" y="2328"/>
                    <a:pt x="189" y="2872"/>
                  </a:cubicBezTo>
                  <a:cubicBezTo>
                    <a:pt x="1" y="3500"/>
                    <a:pt x="105" y="4546"/>
                    <a:pt x="189" y="5174"/>
                  </a:cubicBezTo>
                  <a:cubicBezTo>
                    <a:pt x="199" y="5276"/>
                    <a:pt x="274" y="5323"/>
                    <a:pt x="350" y="5323"/>
                  </a:cubicBezTo>
                  <a:cubicBezTo>
                    <a:pt x="431" y="5323"/>
                    <a:pt x="513" y="5270"/>
                    <a:pt x="524" y="5174"/>
                  </a:cubicBezTo>
                  <a:cubicBezTo>
                    <a:pt x="628" y="4358"/>
                    <a:pt x="398" y="3500"/>
                    <a:pt x="607" y="2705"/>
                  </a:cubicBezTo>
                  <a:cubicBezTo>
                    <a:pt x="712" y="2286"/>
                    <a:pt x="712" y="1868"/>
                    <a:pt x="712" y="1428"/>
                  </a:cubicBezTo>
                  <a:cubicBezTo>
                    <a:pt x="712" y="968"/>
                    <a:pt x="859" y="466"/>
                    <a:pt x="628" y="47"/>
                  </a:cubicBezTo>
                  <a:cubicBezTo>
                    <a:pt x="622" y="14"/>
                    <a:pt x="598" y="0"/>
                    <a:pt x="5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49"/>
            <p:cNvSpPr/>
            <p:nvPr/>
          </p:nvSpPr>
          <p:spPr>
            <a:xfrm>
              <a:off x="3016575" y="3058850"/>
              <a:ext cx="32600" cy="152650"/>
            </a:xfrm>
            <a:custGeom>
              <a:avLst/>
              <a:gdLst/>
              <a:ahLst/>
              <a:cxnLst/>
              <a:rect l="l" t="t" r="r" b="b"/>
              <a:pathLst>
                <a:path w="1304" h="6106" extrusionOk="0">
                  <a:moveTo>
                    <a:pt x="125" y="0"/>
                  </a:moveTo>
                  <a:cubicBezTo>
                    <a:pt x="68" y="0"/>
                    <a:pt x="1" y="50"/>
                    <a:pt x="27" y="117"/>
                  </a:cubicBezTo>
                  <a:cubicBezTo>
                    <a:pt x="425" y="1288"/>
                    <a:pt x="550" y="2460"/>
                    <a:pt x="529" y="3695"/>
                  </a:cubicBezTo>
                  <a:cubicBezTo>
                    <a:pt x="529" y="4469"/>
                    <a:pt x="634" y="5348"/>
                    <a:pt x="1011" y="6038"/>
                  </a:cubicBezTo>
                  <a:cubicBezTo>
                    <a:pt x="1029" y="6083"/>
                    <a:pt x="1074" y="6105"/>
                    <a:pt x="1122" y="6105"/>
                  </a:cubicBezTo>
                  <a:cubicBezTo>
                    <a:pt x="1184" y="6105"/>
                    <a:pt x="1250" y="6067"/>
                    <a:pt x="1262" y="5996"/>
                  </a:cubicBezTo>
                  <a:cubicBezTo>
                    <a:pt x="1304" y="5661"/>
                    <a:pt x="1220" y="5452"/>
                    <a:pt x="1136" y="5096"/>
                  </a:cubicBezTo>
                  <a:cubicBezTo>
                    <a:pt x="969" y="4364"/>
                    <a:pt x="927" y="3695"/>
                    <a:pt x="906" y="2962"/>
                  </a:cubicBezTo>
                  <a:cubicBezTo>
                    <a:pt x="864" y="1937"/>
                    <a:pt x="613" y="995"/>
                    <a:pt x="195" y="54"/>
                  </a:cubicBezTo>
                  <a:cubicBezTo>
                    <a:pt x="187" y="16"/>
                    <a:pt x="158" y="0"/>
                    <a:pt x="1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39" name="Google Shape;2039;p49"/>
          <p:cNvSpPr/>
          <p:nvPr/>
        </p:nvSpPr>
        <p:spPr>
          <a:xfrm>
            <a:off x="8211500" y="2983025"/>
            <a:ext cx="215000" cy="185050"/>
          </a:xfrm>
          <a:custGeom>
            <a:avLst/>
            <a:gdLst/>
            <a:ahLst/>
            <a:cxnLst/>
            <a:rect l="l" t="t" r="r" b="b"/>
            <a:pathLst>
              <a:path w="8600" h="7402" extrusionOk="0">
                <a:moveTo>
                  <a:pt x="879" y="0"/>
                </a:moveTo>
                <a:cubicBezTo>
                  <a:pt x="795" y="0"/>
                  <a:pt x="732" y="21"/>
                  <a:pt x="649" y="84"/>
                </a:cubicBezTo>
                <a:cubicBezTo>
                  <a:pt x="356" y="272"/>
                  <a:pt x="230" y="712"/>
                  <a:pt x="209" y="984"/>
                </a:cubicBezTo>
                <a:cubicBezTo>
                  <a:pt x="147" y="1318"/>
                  <a:pt x="147" y="1590"/>
                  <a:pt x="209" y="1904"/>
                </a:cubicBezTo>
                <a:cubicBezTo>
                  <a:pt x="230" y="2030"/>
                  <a:pt x="272" y="2176"/>
                  <a:pt x="314" y="2302"/>
                </a:cubicBezTo>
                <a:cubicBezTo>
                  <a:pt x="377" y="2511"/>
                  <a:pt x="481" y="2699"/>
                  <a:pt x="670" y="2825"/>
                </a:cubicBezTo>
                <a:cubicBezTo>
                  <a:pt x="1193" y="3285"/>
                  <a:pt x="1695" y="3787"/>
                  <a:pt x="2218" y="4269"/>
                </a:cubicBezTo>
                <a:cubicBezTo>
                  <a:pt x="1737" y="4478"/>
                  <a:pt x="1255" y="4687"/>
                  <a:pt x="774" y="4917"/>
                </a:cubicBezTo>
                <a:cubicBezTo>
                  <a:pt x="628" y="5001"/>
                  <a:pt x="460" y="5064"/>
                  <a:pt x="314" y="5168"/>
                </a:cubicBezTo>
                <a:cubicBezTo>
                  <a:pt x="209" y="5252"/>
                  <a:pt x="126" y="5357"/>
                  <a:pt x="105" y="5503"/>
                </a:cubicBezTo>
                <a:cubicBezTo>
                  <a:pt x="0" y="5754"/>
                  <a:pt x="0" y="6047"/>
                  <a:pt x="42" y="6298"/>
                </a:cubicBezTo>
                <a:cubicBezTo>
                  <a:pt x="95" y="6512"/>
                  <a:pt x="210" y="6924"/>
                  <a:pt x="476" y="6924"/>
                </a:cubicBezTo>
                <a:cubicBezTo>
                  <a:pt x="522" y="6924"/>
                  <a:pt x="572" y="6912"/>
                  <a:pt x="628" y="6884"/>
                </a:cubicBezTo>
                <a:cubicBezTo>
                  <a:pt x="942" y="6696"/>
                  <a:pt x="1297" y="6570"/>
                  <a:pt x="1632" y="6403"/>
                </a:cubicBezTo>
                <a:cubicBezTo>
                  <a:pt x="1925" y="6277"/>
                  <a:pt x="2218" y="6173"/>
                  <a:pt x="2511" y="6047"/>
                </a:cubicBezTo>
                <a:cubicBezTo>
                  <a:pt x="2867" y="5880"/>
                  <a:pt x="3264" y="5733"/>
                  <a:pt x="3620" y="5566"/>
                </a:cubicBezTo>
                <a:cubicBezTo>
                  <a:pt x="4289" y="6173"/>
                  <a:pt x="4938" y="6800"/>
                  <a:pt x="5670" y="7324"/>
                </a:cubicBezTo>
                <a:cubicBezTo>
                  <a:pt x="5744" y="7376"/>
                  <a:pt x="5817" y="7402"/>
                  <a:pt x="5890" y="7402"/>
                </a:cubicBezTo>
                <a:cubicBezTo>
                  <a:pt x="5963" y="7402"/>
                  <a:pt x="6037" y="7376"/>
                  <a:pt x="6110" y="7324"/>
                </a:cubicBezTo>
                <a:cubicBezTo>
                  <a:pt x="6403" y="7177"/>
                  <a:pt x="6507" y="6717"/>
                  <a:pt x="6549" y="6445"/>
                </a:cubicBezTo>
                <a:cubicBezTo>
                  <a:pt x="6612" y="6152"/>
                  <a:pt x="6612" y="5838"/>
                  <a:pt x="6549" y="5545"/>
                </a:cubicBezTo>
                <a:cubicBezTo>
                  <a:pt x="6507" y="5210"/>
                  <a:pt x="6382" y="4896"/>
                  <a:pt x="6110" y="4666"/>
                </a:cubicBezTo>
                <a:cubicBezTo>
                  <a:pt x="6089" y="4624"/>
                  <a:pt x="6068" y="4624"/>
                  <a:pt x="6026" y="4603"/>
                </a:cubicBezTo>
                <a:cubicBezTo>
                  <a:pt x="6528" y="4394"/>
                  <a:pt x="7009" y="4206"/>
                  <a:pt x="7491" y="3997"/>
                </a:cubicBezTo>
                <a:cubicBezTo>
                  <a:pt x="7742" y="3871"/>
                  <a:pt x="7993" y="3767"/>
                  <a:pt x="8265" y="3662"/>
                </a:cubicBezTo>
                <a:cubicBezTo>
                  <a:pt x="8370" y="3578"/>
                  <a:pt x="8453" y="3453"/>
                  <a:pt x="8495" y="3327"/>
                </a:cubicBezTo>
                <a:cubicBezTo>
                  <a:pt x="8600" y="3055"/>
                  <a:pt x="8600" y="2741"/>
                  <a:pt x="8579" y="2490"/>
                </a:cubicBezTo>
                <a:cubicBezTo>
                  <a:pt x="8537" y="2323"/>
                  <a:pt x="8495" y="2176"/>
                  <a:pt x="8411" y="2009"/>
                </a:cubicBezTo>
                <a:lnTo>
                  <a:pt x="8286" y="1883"/>
                </a:lnTo>
                <a:cubicBezTo>
                  <a:pt x="8223" y="1862"/>
                  <a:pt x="8181" y="1842"/>
                  <a:pt x="8118" y="1842"/>
                </a:cubicBezTo>
                <a:cubicBezTo>
                  <a:pt x="8077" y="1842"/>
                  <a:pt x="8014" y="1862"/>
                  <a:pt x="7972" y="1883"/>
                </a:cubicBezTo>
                <a:cubicBezTo>
                  <a:pt x="6842" y="2365"/>
                  <a:pt x="5691" y="2825"/>
                  <a:pt x="4561" y="3264"/>
                </a:cubicBezTo>
                <a:cubicBezTo>
                  <a:pt x="4331" y="3034"/>
                  <a:pt x="4080" y="2825"/>
                  <a:pt x="3829" y="2595"/>
                </a:cubicBezTo>
                <a:cubicBezTo>
                  <a:pt x="2929" y="1758"/>
                  <a:pt x="2030" y="921"/>
                  <a:pt x="1109" y="84"/>
                </a:cubicBezTo>
                <a:cubicBezTo>
                  <a:pt x="1046" y="21"/>
                  <a:pt x="963" y="0"/>
                  <a:pt x="8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TextBox 15">
            <a:extLst>
              <a:ext uri="{FF2B5EF4-FFF2-40B4-BE49-F238E27FC236}">
                <a16:creationId xmlns:a16="http://schemas.microsoft.com/office/drawing/2014/main" id="{4460F8C3-1E5E-48F5-BDC2-D216FAC74FF4}"/>
              </a:ext>
            </a:extLst>
          </p:cNvPr>
          <p:cNvSpPr txBox="1"/>
          <p:nvPr/>
        </p:nvSpPr>
        <p:spPr>
          <a:xfrm>
            <a:off x="623400" y="1204330"/>
            <a:ext cx="5635083" cy="3539430"/>
          </a:xfrm>
          <a:prstGeom prst="rect">
            <a:avLst/>
          </a:prstGeom>
          <a:noFill/>
        </p:spPr>
        <p:txBody>
          <a:bodyPr wrap="square" rtlCol="0">
            <a:spAutoFit/>
          </a:bodyPr>
          <a:lstStyle/>
          <a:p>
            <a:r>
              <a:rPr lang="en-US" sz="2800" dirty="0">
                <a:solidFill>
                  <a:schemeClr val="bg2">
                    <a:lumMod val="95000"/>
                  </a:schemeClr>
                </a:solidFill>
                <a:latin typeface="Gaegu" panose="020B0604020202020204" charset="0"/>
                <a:ea typeface="Gaegu" panose="020B0604020202020204" charset="0"/>
              </a:rPr>
              <a:t>Sau </a:t>
            </a:r>
            <a:r>
              <a:rPr lang="en-US" sz="2800" dirty="0" err="1">
                <a:solidFill>
                  <a:schemeClr val="bg2">
                    <a:lumMod val="95000"/>
                  </a:schemeClr>
                </a:solidFill>
                <a:latin typeface="Gaegu" panose="020B0604020202020204" charset="0"/>
                <a:ea typeface="Gaegu" panose="020B0604020202020204" charset="0"/>
              </a:rPr>
              <a:t>khi</a:t>
            </a:r>
            <a:r>
              <a:rPr lang="en-US" sz="2800" dirty="0">
                <a:solidFill>
                  <a:schemeClr val="bg2">
                    <a:lumMod val="95000"/>
                  </a:schemeClr>
                </a:solidFill>
                <a:latin typeface="Gaegu" panose="020B0604020202020204" charset="0"/>
                <a:ea typeface="Gaegu" panose="020B0604020202020204" charset="0"/>
              </a:rPr>
              <a:t> </a:t>
            </a:r>
            <a:r>
              <a:rPr lang="en-US" sz="2800" dirty="0" err="1">
                <a:solidFill>
                  <a:schemeClr val="bg2">
                    <a:lumMod val="95000"/>
                  </a:schemeClr>
                </a:solidFill>
                <a:latin typeface="Gaegu" panose="020B0604020202020204" charset="0"/>
                <a:ea typeface="Gaegu" panose="020B0604020202020204" charset="0"/>
              </a:rPr>
              <a:t>lai</a:t>
            </a:r>
            <a:r>
              <a:rPr lang="en-US" sz="2800" dirty="0">
                <a:solidFill>
                  <a:schemeClr val="bg2">
                    <a:lumMod val="95000"/>
                  </a:schemeClr>
                </a:solidFill>
                <a:latin typeface="Gaegu" panose="020B0604020202020204" charset="0"/>
                <a:ea typeface="Gaegu" panose="020B0604020202020204" charset="0"/>
              </a:rPr>
              <a:t> </a:t>
            </a:r>
            <a:r>
              <a:rPr lang="en-US" sz="2800" dirty="0" err="1">
                <a:solidFill>
                  <a:schemeClr val="bg2">
                    <a:lumMod val="95000"/>
                  </a:schemeClr>
                </a:solidFill>
                <a:latin typeface="Gaegu" panose="020B0604020202020204" charset="0"/>
                <a:ea typeface="Gaegu" panose="020B0604020202020204" charset="0"/>
              </a:rPr>
              <a:t>xong</a:t>
            </a:r>
            <a:r>
              <a:rPr lang="en-US" sz="2800" dirty="0">
                <a:solidFill>
                  <a:schemeClr val="bg2">
                    <a:lumMod val="95000"/>
                  </a:schemeClr>
                </a:solidFill>
                <a:latin typeface="Gaegu" panose="020B0604020202020204" charset="0"/>
                <a:ea typeface="Gaegu" panose="020B0604020202020204" charset="0"/>
              </a:rPr>
              <a:t> </a:t>
            </a:r>
            <a:r>
              <a:rPr lang="en-US" sz="2800" dirty="0" err="1">
                <a:solidFill>
                  <a:schemeClr val="bg2">
                    <a:lumMod val="95000"/>
                  </a:schemeClr>
                </a:solidFill>
                <a:latin typeface="Gaegu" panose="020B0604020202020204" charset="0"/>
                <a:ea typeface="Gaegu" panose="020B0604020202020204" charset="0"/>
              </a:rPr>
              <a:t>thì</a:t>
            </a:r>
            <a:r>
              <a:rPr lang="en-US" sz="2800" dirty="0">
                <a:solidFill>
                  <a:schemeClr val="bg2">
                    <a:lumMod val="95000"/>
                  </a:schemeClr>
                </a:solidFill>
                <a:latin typeface="Gaegu" panose="020B0604020202020204" charset="0"/>
                <a:ea typeface="Gaegu" panose="020B0604020202020204" charset="0"/>
              </a:rPr>
              <a:t> </a:t>
            </a:r>
            <a:r>
              <a:rPr lang="en-US" sz="2800" dirty="0" err="1">
                <a:solidFill>
                  <a:schemeClr val="bg2">
                    <a:lumMod val="95000"/>
                  </a:schemeClr>
                </a:solidFill>
                <a:latin typeface="Gaegu" panose="020B0604020202020204" charset="0"/>
                <a:ea typeface="Gaegu" panose="020B0604020202020204" charset="0"/>
              </a:rPr>
              <a:t>tiếp</a:t>
            </a:r>
            <a:r>
              <a:rPr lang="en-US" sz="2800" dirty="0">
                <a:solidFill>
                  <a:schemeClr val="bg2">
                    <a:lumMod val="95000"/>
                  </a:schemeClr>
                </a:solidFill>
                <a:latin typeface="Gaegu" panose="020B0604020202020204" charset="0"/>
                <a:ea typeface="Gaegu" panose="020B0604020202020204" charset="0"/>
              </a:rPr>
              <a:t> </a:t>
            </a:r>
            <a:r>
              <a:rPr lang="en-US" sz="2800" dirty="0" err="1">
                <a:solidFill>
                  <a:schemeClr val="bg2">
                    <a:lumMod val="95000"/>
                  </a:schemeClr>
                </a:solidFill>
                <a:latin typeface="Gaegu" panose="020B0604020202020204" charset="0"/>
                <a:ea typeface="Gaegu" panose="020B0604020202020204" charset="0"/>
              </a:rPr>
              <a:t>tục</a:t>
            </a:r>
            <a:r>
              <a:rPr lang="en-US" sz="2800" dirty="0">
                <a:solidFill>
                  <a:schemeClr val="bg2">
                    <a:lumMod val="95000"/>
                  </a:schemeClr>
                </a:solidFill>
                <a:latin typeface="Gaegu" panose="020B0604020202020204" charset="0"/>
                <a:ea typeface="Gaegu" panose="020B0604020202020204" charset="0"/>
              </a:rPr>
              <a:t> </a:t>
            </a:r>
            <a:r>
              <a:rPr lang="en-US" sz="2800" dirty="0" err="1">
                <a:solidFill>
                  <a:schemeClr val="bg2">
                    <a:lumMod val="95000"/>
                  </a:schemeClr>
                </a:solidFill>
                <a:latin typeface="Gaegu" panose="020B0604020202020204" charset="0"/>
                <a:ea typeface="Gaegu" panose="020B0604020202020204" charset="0"/>
              </a:rPr>
              <a:t>sẽ</a:t>
            </a:r>
            <a:r>
              <a:rPr lang="en-US" sz="2800" dirty="0">
                <a:solidFill>
                  <a:schemeClr val="bg2">
                    <a:lumMod val="95000"/>
                  </a:schemeClr>
                </a:solidFill>
                <a:latin typeface="Gaegu" panose="020B0604020202020204" charset="0"/>
                <a:ea typeface="Gaegu" panose="020B0604020202020204" charset="0"/>
              </a:rPr>
              <a:t> qua </a:t>
            </a:r>
            <a:r>
              <a:rPr lang="en-US" sz="2800" dirty="0" err="1">
                <a:solidFill>
                  <a:schemeClr val="bg2">
                    <a:lumMod val="95000"/>
                  </a:schemeClr>
                </a:solidFill>
                <a:latin typeface="Gaegu" panose="020B0604020202020204" charset="0"/>
                <a:ea typeface="Gaegu" panose="020B0604020202020204" charset="0"/>
              </a:rPr>
              <a:t>bước</a:t>
            </a:r>
            <a:r>
              <a:rPr lang="en-US" sz="2800" dirty="0">
                <a:solidFill>
                  <a:schemeClr val="bg2">
                    <a:lumMod val="95000"/>
                  </a:schemeClr>
                </a:solidFill>
                <a:latin typeface="Gaegu" panose="020B0604020202020204" charset="0"/>
                <a:ea typeface="Gaegu" panose="020B0604020202020204" charset="0"/>
              </a:rPr>
              <a:t> </a:t>
            </a:r>
            <a:r>
              <a:rPr lang="en-US" sz="2800" dirty="0" err="1">
                <a:solidFill>
                  <a:schemeClr val="bg2">
                    <a:lumMod val="95000"/>
                  </a:schemeClr>
                </a:solidFill>
                <a:latin typeface="Gaegu" panose="020B0604020202020204" charset="0"/>
                <a:ea typeface="Gaegu" panose="020B0604020202020204" charset="0"/>
              </a:rPr>
              <a:t>cuối</a:t>
            </a:r>
            <a:r>
              <a:rPr lang="en-US" sz="2800" dirty="0">
                <a:solidFill>
                  <a:schemeClr val="bg2">
                    <a:lumMod val="95000"/>
                  </a:schemeClr>
                </a:solidFill>
                <a:latin typeface="Gaegu" panose="020B0604020202020204" charset="0"/>
                <a:ea typeface="Gaegu" panose="020B0604020202020204" charset="0"/>
              </a:rPr>
              <a:t> </a:t>
            </a:r>
            <a:r>
              <a:rPr lang="en-US" sz="2800" dirty="0" err="1">
                <a:solidFill>
                  <a:schemeClr val="bg2">
                    <a:lumMod val="95000"/>
                  </a:schemeClr>
                </a:solidFill>
                <a:latin typeface="Gaegu" panose="020B0604020202020204" charset="0"/>
                <a:ea typeface="Gaegu" panose="020B0604020202020204" charset="0"/>
              </a:rPr>
              <a:t>cùng</a:t>
            </a:r>
            <a:r>
              <a:rPr lang="en-US" sz="2800" dirty="0">
                <a:solidFill>
                  <a:schemeClr val="bg2">
                    <a:lumMod val="95000"/>
                  </a:schemeClr>
                </a:solidFill>
                <a:latin typeface="Gaegu" panose="020B0604020202020204" charset="0"/>
                <a:ea typeface="Gaegu" panose="020B0604020202020204" charset="0"/>
              </a:rPr>
              <a:t> </a:t>
            </a:r>
            <a:r>
              <a:rPr lang="en-US" sz="2800" dirty="0" err="1">
                <a:solidFill>
                  <a:schemeClr val="bg2">
                    <a:lumMod val="95000"/>
                  </a:schemeClr>
                </a:solidFill>
                <a:latin typeface="Gaegu" panose="020B0604020202020204" charset="0"/>
                <a:ea typeface="Gaegu" panose="020B0604020202020204" charset="0"/>
              </a:rPr>
              <a:t>trước</a:t>
            </a:r>
            <a:r>
              <a:rPr lang="en-US" sz="2800" dirty="0">
                <a:solidFill>
                  <a:schemeClr val="bg2">
                    <a:lumMod val="95000"/>
                  </a:schemeClr>
                </a:solidFill>
                <a:latin typeface="Gaegu" panose="020B0604020202020204" charset="0"/>
                <a:ea typeface="Gaegu" panose="020B0604020202020204" charset="0"/>
              </a:rPr>
              <a:t> </a:t>
            </a:r>
            <a:r>
              <a:rPr lang="en-US" sz="2800" dirty="0" err="1">
                <a:solidFill>
                  <a:schemeClr val="bg2">
                    <a:lumMod val="95000"/>
                  </a:schemeClr>
                </a:solidFill>
                <a:latin typeface="Gaegu" panose="020B0604020202020204" charset="0"/>
                <a:ea typeface="Gaegu" panose="020B0604020202020204" charset="0"/>
              </a:rPr>
              <a:t>khi</a:t>
            </a:r>
            <a:r>
              <a:rPr lang="en-US" sz="2800" dirty="0">
                <a:solidFill>
                  <a:schemeClr val="bg2">
                    <a:lumMod val="95000"/>
                  </a:schemeClr>
                </a:solidFill>
                <a:latin typeface="Gaegu" panose="020B0604020202020204" charset="0"/>
                <a:ea typeface="Gaegu" panose="020B0604020202020204" charset="0"/>
              </a:rPr>
              <a:t> </a:t>
            </a:r>
            <a:r>
              <a:rPr lang="en-US" sz="2800" dirty="0" err="1">
                <a:solidFill>
                  <a:schemeClr val="bg2">
                    <a:lumMod val="95000"/>
                  </a:schemeClr>
                </a:solidFill>
                <a:latin typeface="Gaegu" panose="020B0604020202020204" charset="0"/>
                <a:ea typeface="Gaegu" panose="020B0604020202020204" charset="0"/>
              </a:rPr>
              <a:t>thêm</a:t>
            </a:r>
            <a:r>
              <a:rPr lang="en-US" sz="2800" dirty="0">
                <a:solidFill>
                  <a:schemeClr val="bg2">
                    <a:lumMod val="95000"/>
                  </a:schemeClr>
                </a:solidFill>
                <a:latin typeface="Gaegu" panose="020B0604020202020204" charset="0"/>
                <a:ea typeface="Gaegu" panose="020B0604020202020204" charset="0"/>
              </a:rPr>
              <a:t> </a:t>
            </a:r>
            <a:r>
              <a:rPr lang="en-US" sz="2800" dirty="0" err="1">
                <a:solidFill>
                  <a:schemeClr val="bg2">
                    <a:lumMod val="95000"/>
                  </a:schemeClr>
                </a:solidFill>
                <a:latin typeface="Gaegu" panose="020B0604020202020204" charset="0"/>
                <a:ea typeface="Gaegu" panose="020B0604020202020204" charset="0"/>
              </a:rPr>
              <a:t>đứa</a:t>
            </a:r>
            <a:r>
              <a:rPr lang="en-US" sz="2800" dirty="0">
                <a:solidFill>
                  <a:schemeClr val="bg2">
                    <a:lumMod val="95000"/>
                  </a:schemeClr>
                </a:solidFill>
                <a:latin typeface="Gaegu" panose="020B0604020202020204" charset="0"/>
                <a:ea typeface="Gaegu" panose="020B0604020202020204" charset="0"/>
              </a:rPr>
              <a:t> con </a:t>
            </a:r>
            <a:r>
              <a:rPr lang="en-US" sz="2800" dirty="0" err="1">
                <a:solidFill>
                  <a:schemeClr val="bg2">
                    <a:lumMod val="95000"/>
                  </a:schemeClr>
                </a:solidFill>
                <a:latin typeface="Gaegu" panose="020B0604020202020204" charset="0"/>
                <a:ea typeface="Gaegu" panose="020B0604020202020204" charset="0"/>
              </a:rPr>
              <a:t>vào</a:t>
            </a:r>
            <a:r>
              <a:rPr lang="en-US" sz="2800" dirty="0">
                <a:solidFill>
                  <a:schemeClr val="bg2">
                    <a:lumMod val="95000"/>
                  </a:schemeClr>
                </a:solidFill>
                <a:latin typeface="Gaegu" panose="020B0604020202020204" charset="0"/>
                <a:ea typeface="Gaegu" panose="020B0604020202020204" charset="0"/>
              </a:rPr>
              <a:t> </a:t>
            </a:r>
            <a:r>
              <a:rPr lang="en-US" sz="2800" dirty="0" err="1">
                <a:solidFill>
                  <a:schemeClr val="bg2">
                    <a:lumMod val="95000"/>
                  </a:schemeClr>
                </a:solidFill>
                <a:latin typeface="Gaegu" panose="020B0604020202020204" charset="0"/>
                <a:ea typeface="Gaegu" panose="020B0604020202020204" charset="0"/>
              </a:rPr>
              <a:t>thế</a:t>
            </a:r>
            <a:r>
              <a:rPr lang="en-US" sz="2800" dirty="0">
                <a:solidFill>
                  <a:schemeClr val="bg2">
                    <a:lumMod val="95000"/>
                  </a:schemeClr>
                </a:solidFill>
                <a:latin typeface="Gaegu" panose="020B0604020202020204" charset="0"/>
                <a:ea typeface="Gaegu" panose="020B0604020202020204" charset="0"/>
              </a:rPr>
              <a:t> </a:t>
            </a:r>
            <a:r>
              <a:rPr lang="en-US" sz="2800" dirty="0" err="1">
                <a:solidFill>
                  <a:schemeClr val="bg2">
                    <a:lumMod val="95000"/>
                  </a:schemeClr>
                </a:solidFill>
                <a:latin typeface="Gaegu" panose="020B0604020202020204" charset="0"/>
                <a:ea typeface="Gaegu" panose="020B0604020202020204" charset="0"/>
              </a:rPr>
              <a:t>hệ</a:t>
            </a:r>
            <a:r>
              <a:rPr lang="en-US" sz="2800" dirty="0">
                <a:solidFill>
                  <a:schemeClr val="bg2">
                    <a:lumMod val="95000"/>
                  </a:schemeClr>
                </a:solidFill>
                <a:latin typeface="Gaegu" panose="020B0604020202020204" charset="0"/>
                <a:ea typeface="Gaegu" panose="020B0604020202020204" charset="0"/>
              </a:rPr>
              <a:t> </a:t>
            </a:r>
            <a:r>
              <a:rPr lang="en-US" sz="2800" dirty="0" err="1">
                <a:solidFill>
                  <a:schemeClr val="bg2">
                    <a:lumMod val="95000"/>
                  </a:schemeClr>
                </a:solidFill>
                <a:latin typeface="Gaegu" panose="020B0604020202020204" charset="0"/>
                <a:ea typeface="Gaegu" panose="020B0604020202020204" charset="0"/>
              </a:rPr>
              <a:t>sau.Bước</a:t>
            </a:r>
            <a:r>
              <a:rPr lang="en-US" sz="2800" dirty="0">
                <a:solidFill>
                  <a:schemeClr val="bg2">
                    <a:lumMod val="95000"/>
                  </a:schemeClr>
                </a:solidFill>
                <a:latin typeface="Gaegu" panose="020B0604020202020204" charset="0"/>
                <a:ea typeface="Gaegu" panose="020B0604020202020204" charset="0"/>
              </a:rPr>
              <a:t> </a:t>
            </a:r>
            <a:r>
              <a:rPr lang="en-US" sz="2800" dirty="0" err="1">
                <a:solidFill>
                  <a:schemeClr val="bg2">
                    <a:lumMod val="95000"/>
                  </a:schemeClr>
                </a:solidFill>
                <a:latin typeface="Gaegu" panose="020B0604020202020204" charset="0"/>
                <a:ea typeface="Gaegu" panose="020B0604020202020204" charset="0"/>
              </a:rPr>
              <a:t>đột</a:t>
            </a:r>
            <a:r>
              <a:rPr lang="en-US" sz="2800" dirty="0">
                <a:solidFill>
                  <a:schemeClr val="bg2">
                    <a:lumMod val="95000"/>
                  </a:schemeClr>
                </a:solidFill>
                <a:latin typeface="Gaegu" panose="020B0604020202020204" charset="0"/>
                <a:ea typeface="Gaegu" panose="020B0604020202020204" charset="0"/>
              </a:rPr>
              <a:t> </a:t>
            </a:r>
            <a:r>
              <a:rPr lang="en-US" sz="2800" dirty="0" err="1">
                <a:solidFill>
                  <a:schemeClr val="bg2">
                    <a:lumMod val="95000"/>
                  </a:schemeClr>
                </a:solidFill>
                <a:latin typeface="Gaegu" panose="020B0604020202020204" charset="0"/>
                <a:ea typeface="Gaegu" panose="020B0604020202020204" charset="0"/>
              </a:rPr>
              <a:t>biến</a:t>
            </a:r>
            <a:r>
              <a:rPr lang="en-US" sz="2800" dirty="0">
                <a:solidFill>
                  <a:schemeClr val="bg2">
                    <a:lumMod val="95000"/>
                  </a:schemeClr>
                </a:solidFill>
                <a:latin typeface="Gaegu" panose="020B0604020202020204" charset="0"/>
                <a:ea typeface="Gaegu" panose="020B0604020202020204" charset="0"/>
              </a:rPr>
              <a:t> </a:t>
            </a:r>
            <a:r>
              <a:rPr lang="en-US" sz="2800" dirty="0" err="1">
                <a:solidFill>
                  <a:schemeClr val="bg2">
                    <a:lumMod val="95000"/>
                  </a:schemeClr>
                </a:solidFill>
                <a:latin typeface="Gaegu" panose="020B0604020202020204" charset="0"/>
                <a:ea typeface="Gaegu" panose="020B0604020202020204" charset="0"/>
              </a:rPr>
              <a:t>này</a:t>
            </a:r>
            <a:r>
              <a:rPr lang="en-US" sz="2800" dirty="0">
                <a:solidFill>
                  <a:schemeClr val="bg2">
                    <a:lumMod val="95000"/>
                  </a:schemeClr>
                </a:solidFill>
                <a:latin typeface="Gaegu" panose="020B0604020202020204" charset="0"/>
                <a:ea typeface="Gaegu" panose="020B0604020202020204" charset="0"/>
              </a:rPr>
              <a:t> </a:t>
            </a:r>
            <a:r>
              <a:rPr lang="en-US" sz="2800" dirty="0" err="1">
                <a:solidFill>
                  <a:schemeClr val="bg2">
                    <a:lumMod val="95000"/>
                  </a:schemeClr>
                </a:solidFill>
                <a:latin typeface="Gaegu" panose="020B0604020202020204" charset="0"/>
                <a:ea typeface="Gaegu" panose="020B0604020202020204" charset="0"/>
              </a:rPr>
              <a:t>có</a:t>
            </a:r>
            <a:r>
              <a:rPr lang="en-US" sz="2800" dirty="0">
                <a:solidFill>
                  <a:schemeClr val="bg2">
                    <a:lumMod val="95000"/>
                  </a:schemeClr>
                </a:solidFill>
                <a:latin typeface="Gaegu" panose="020B0604020202020204" charset="0"/>
                <a:ea typeface="Gaegu" panose="020B0604020202020204" charset="0"/>
              </a:rPr>
              <a:t> </a:t>
            </a:r>
            <a:r>
              <a:rPr lang="en-US" sz="2800" dirty="0" err="1">
                <a:solidFill>
                  <a:schemeClr val="bg2">
                    <a:lumMod val="95000"/>
                  </a:schemeClr>
                </a:solidFill>
                <a:latin typeface="Gaegu" panose="020B0604020202020204" charset="0"/>
                <a:ea typeface="Gaegu" panose="020B0604020202020204" charset="0"/>
              </a:rPr>
              <a:t>thể</a:t>
            </a:r>
            <a:r>
              <a:rPr lang="en-US" sz="2800" dirty="0">
                <a:solidFill>
                  <a:schemeClr val="bg2">
                    <a:lumMod val="95000"/>
                  </a:schemeClr>
                </a:solidFill>
                <a:latin typeface="Gaegu" panose="020B0604020202020204" charset="0"/>
                <a:ea typeface="Gaegu" panose="020B0604020202020204" charset="0"/>
              </a:rPr>
              <a:t> </a:t>
            </a:r>
            <a:r>
              <a:rPr lang="en-US" sz="2800" dirty="0" err="1">
                <a:solidFill>
                  <a:schemeClr val="bg2">
                    <a:lumMod val="95000"/>
                  </a:schemeClr>
                </a:solidFill>
                <a:latin typeface="Gaegu" panose="020B0604020202020204" charset="0"/>
                <a:ea typeface="Gaegu" panose="020B0604020202020204" charset="0"/>
              </a:rPr>
              <a:t>có</a:t>
            </a:r>
            <a:r>
              <a:rPr lang="en-US" sz="2800" dirty="0">
                <a:solidFill>
                  <a:schemeClr val="bg2">
                    <a:lumMod val="95000"/>
                  </a:schemeClr>
                </a:solidFill>
                <a:latin typeface="Gaegu" panose="020B0604020202020204" charset="0"/>
                <a:ea typeface="Gaegu" panose="020B0604020202020204" charset="0"/>
              </a:rPr>
              <a:t> </a:t>
            </a:r>
            <a:r>
              <a:rPr lang="en-US" sz="2800" dirty="0" err="1">
                <a:solidFill>
                  <a:schemeClr val="bg2">
                    <a:lumMod val="95000"/>
                  </a:schemeClr>
                </a:solidFill>
                <a:latin typeface="Gaegu" panose="020B0604020202020204" charset="0"/>
                <a:ea typeface="Gaegu" panose="020B0604020202020204" charset="0"/>
              </a:rPr>
              <a:t>hoặc</a:t>
            </a:r>
            <a:r>
              <a:rPr lang="en-US" sz="2800" dirty="0">
                <a:solidFill>
                  <a:schemeClr val="bg2">
                    <a:lumMod val="95000"/>
                  </a:schemeClr>
                </a:solidFill>
                <a:latin typeface="Gaegu" panose="020B0604020202020204" charset="0"/>
                <a:ea typeface="Gaegu" panose="020B0604020202020204" charset="0"/>
              </a:rPr>
              <a:t> </a:t>
            </a:r>
            <a:r>
              <a:rPr lang="en-US" sz="2800" dirty="0" err="1">
                <a:solidFill>
                  <a:schemeClr val="bg2">
                    <a:lumMod val="95000"/>
                  </a:schemeClr>
                </a:solidFill>
                <a:latin typeface="Gaegu" panose="020B0604020202020204" charset="0"/>
                <a:ea typeface="Gaegu" panose="020B0604020202020204" charset="0"/>
              </a:rPr>
              <a:t>có</a:t>
            </a:r>
            <a:r>
              <a:rPr lang="en-US" sz="2800" dirty="0">
                <a:solidFill>
                  <a:schemeClr val="bg2">
                    <a:lumMod val="95000"/>
                  </a:schemeClr>
                </a:solidFill>
                <a:latin typeface="Gaegu" panose="020B0604020202020204" charset="0"/>
                <a:ea typeface="Gaegu" panose="020B0604020202020204" charset="0"/>
              </a:rPr>
              <a:t> </a:t>
            </a:r>
            <a:r>
              <a:rPr lang="en-US" sz="2800" dirty="0" err="1">
                <a:solidFill>
                  <a:schemeClr val="bg2">
                    <a:lumMod val="95000"/>
                  </a:schemeClr>
                </a:solidFill>
                <a:latin typeface="Gaegu" panose="020B0604020202020204" charset="0"/>
                <a:ea typeface="Gaegu" panose="020B0604020202020204" charset="0"/>
              </a:rPr>
              <a:t>thể</a:t>
            </a:r>
            <a:r>
              <a:rPr lang="en-US" sz="2800" dirty="0">
                <a:solidFill>
                  <a:schemeClr val="bg2">
                    <a:lumMod val="95000"/>
                  </a:schemeClr>
                </a:solidFill>
                <a:latin typeface="Gaegu" panose="020B0604020202020204" charset="0"/>
                <a:ea typeface="Gaegu" panose="020B0604020202020204" charset="0"/>
              </a:rPr>
              <a:t> </a:t>
            </a:r>
            <a:r>
              <a:rPr lang="en-US" sz="2800" dirty="0" err="1">
                <a:solidFill>
                  <a:schemeClr val="bg2">
                    <a:lumMod val="95000"/>
                  </a:schemeClr>
                </a:solidFill>
                <a:latin typeface="Gaegu" panose="020B0604020202020204" charset="0"/>
                <a:ea typeface="Gaegu" panose="020B0604020202020204" charset="0"/>
              </a:rPr>
              <a:t>không</a:t>
            </a:r>
            <a:r>
              <a:rPr lang="en-US" sz="2800" dirty="0">
                <a:solidFill>
                  <a:schemeClr val="bg2">
                    <a:lumMod val="95000"/>
                  </a:schemeClr>
                </a:solidFill>
                <a:latin typeface="Gaegu" panose="020B0604020202020204" charset="0"/>
                <a:ea typeface="Gaegu" panose="020B0604020202020204" charset="0"/>
              </a:rPr>
              <a:t> </a:t>
            </a:r>
            <a:r>
              <a:rPr lang="en-US" sz="2800" dirty="0" err="1">
                <a:solidFill>
                  <a:schemeClr val="bg2">
                    <a:lumMod val="95000"/>
                  </a:schemeClr>
                </a:solidFill>
                <a:latin typeface="Gaegu" panose="020B0604020202020204" charset="0"/>
                <a:ea typeface="Gaegu" panose="020B0604020202020204" charset="0"/>
              </a:rPr>
              <a:t>vì</a:t>
            </a:r>
            <a:r>
              <a:rPr lang="en-US" sz="2800" dirty="0">
                <a:solidFill>
                  <a:schemeClr val="bg2">
                    <a:lumMod val="95000"/>
                  </a:schemeClr>
                </a:solidFill>
                <a:latin typeface="Gaegu" panose="020B0604020202020204" charset="0"/>
                <a:ea typeface="Gaegu" panose="020B0604020202020204" charset="0"/>
              </a:rPr>
              <a:t> </a:t>
            </a:r>
            <a:r>
              <a:rPr lang="en-US" sz="2800" dirty="0" err="1">
                <a:solidFill>
                  <a:schemeClr val="bg2">
                    <a:lumMod val="95000"/>
                  </a:schemeClr>
                </a:solidFill>
                <a:latin typeface="Gaegu" panose="020B0604020202020204" charset="0"/>
                <a:ea typeface="Gaegu" panose="020B0604020202020204" charset="0"/>
              </a:rPr>
              <a:t>trong</a:t>
            </a:r>
            <a:r>
              <a:rPr lang="en-US" sz="2800" dirty="0">
                <a:solidFill>
                  <a:schemeClr val="bg2">
                    <a:lumMod val="95000"/>
                  </a:schemeClr>
                </a:solidFill>
                <a:latin typeface="Gaegu" panose="020B0604020202020204" charset="0"/>
                <a:ea typeface="Gaegu" panose="020B0604020202020204" charset="0"/>
              </a:rPr>
              <a:t> </a:t>
            </a:r>
            <a:r>
              <a:rPr lang="en-US" sz="2800" dirty="0" err="1">
                <a:solidFill>
                  <a:schemeClr val="bg2">
                    <a:lumMod val="95000"/>
                  </a:schemeClr>
                </a:solidFill>
                <a:latin typeface="Gaegu" panose="020B0604020202020204" charset="0"/>
                <a:ea typeface="Gaegu" panose="020B0604020202020204" charset="0"/>
              </a:rPr>
              <a:t>vài</a:t>
            </a:r>
            <a:r>
              <a:rPr lang="en-US" sz="2800" dirty="0">
                <a:solidFill>
                  <a:schemeClr val="bg2">
                    <a:lumMod val="95000"/>
                  </a:schemeClr>
                </a:solidFill>
                <a:latin typeface="Gaegu" panose="020B0604020202020204" charset="0"/>
                <a:ea typeface="Gaegu" panose="020B0604020202020204" charset="0"/>
              </a:rPr>
              <a:t> </a:t>
            </a:r>
            <a:r>
              <a:rPr lang="en-US" sz="2800" dirty="0" err="1">
                <a:solidFill>
                  <a:schemeClr val="bg2">
                    <a:lumMod val="95000"/>
                  </a:schemeClr>
                </a:solidFill>
                <a:latin typeface="Gaegu" panose="020B0604020202020204" charset="0"/>
                <a:ea typeface="Gaegu" panose="020B0604020202020204" charset="0"/>
              </a:rPr>
              <a:t>trường</a:t>
            </a:r>
            <a:r>
              <a:rPr lang="en-US" sz="2800" dirty="0">
                <a:solidFill>
                  <a:schemeClr val="bg2">
                    <a:lumMod val="95000"/>
                  </a:schemeClr>
                </a:solidFill>
                <a:latin typeface="Gaegu" panose="020B0604020202020204" charset="0"/>
                <a:ea typeface="Gaegu" panose="020B0604020202020204" charset="0"/>
              </a:rPr>
              <a:t> </a:t>
            </a:r>
            <a:r>
              <a:rPr lang="en-US" sz="2800" dirty="0" err="1">
                <a:solidFill>
                  <a:schemeClr val="bg2">
                    <a:lumMod val="95000"/>
                  </a:schemeClr>
                </a:solidFill>
                <a:latin typeface="Gaegu" panose="020B0604020202020204" charset="0"/>
                <a:ea typeface="Gaegu" panose="020B0604020202020204" charset="0"/>
              </a:rPr>
              <a:t>hợp</a:t>
            </a:r>
            <a:r>
              <a:rPr lang="en-US" sz="2800" dirty="0">
                <a:solidFill>
                  <a:schemeClr val="bg2">
                    <a:lumMod val="95000"/>
                  </a:schemeClr>
                </a:solidFill>
                <a:latin typeface="Gaegu" panose="020B0604020202020204" charset="0"/>
                <a:ea typeface="Gaegu" panose="020B0604020202020204" charset="0"/>
              </a:rPr>
              <a:t> </a:t>
            </a:r>
            <a:r>
              <a:rPr lang="en-US" sz="2800" dirty="0" err="1">
                <a:solidFill>
                  <a:schemeClr val="bg2">
                    <a:lumMod val="95000"/>
                  </a:schemeClr>
                </a:solidFill>
                <a:latin typeface="Gaegu" panose="020B0604020202020204" charset="0"/>
                <a:ea typeface="Gaegu" panose="020B0604020202020204" charset="0"/>
              </a:rPr>
              <a:t>nó</a:t>
            </a:r>
            <a:r>
              <a:rPr lang="en-US" sz="2800" dirty="0">
                <a:solidFill>
                  <a:schemeClr val="bg2">
                    <a:lumMod val="95000"/>
                  </a:schemeClr>
                </a:solidFill>
                <a:latin typeface="Gaegu" panose="020B0604020202020204" charset="0"/>
                <a:ea typeface="Gaegu" panose="020B0604020202020204" charset="0"/>
              </a:rPr>
              <a:t> </a:t>
            </a:r>
            <a:r>
              <a:rPr lang="en-US" sz="2800" dirty="0" err="1">
                <a:solidFill>
                  <a:schemeClr val="bg2">
                    <a:lumMod val="95000"/>
                  </a:schemeClr>
                </a:solidFill>
                <a:latin typeface="Gaegu" panose="020B0604020202020204" charset="0"/>
                <a:ea typeface="Gaegu" panose="020B0604020202020204" charset="0"/>
              </a:rPr>
              <a:t>không</a:t>
            </a:r>
            <a:r>
              <a:rPr lang="en-US" sz="2800" dirty="0">
                <a:solidFill>
                  <a:schemeClr val="bg2">
                    <a:lumMod val="95000"/>
                  </a:schemeClr>
                </a:solidFill>
                <a:latin typeface="Gaegu" panose="020B0604020202020204" charset="0"/>
                <a:ea typeface="Gaegu" panose="020B0604020202020204" charset="0"/>
              </a:rPr>
              <a:t> </a:t>
            </a:r>
            <a:r>
              <a:rPr lang="en-US" sz="2800" dirty="0" err="1">
                <a:solidFill>
                  <a:schemeClr val="bg2">
                    <a:lumMod val="95000"/>
                  </a:schemeClr>
                </a:solidFill>
                <a:latin typeface="Gaegu" panose="020B0604020202020204" charset="0"/>
                <a:ea typeface="Gaegu" panose="020B0604020202020204" charset="0"/>
              </a:rPr>
              <a:t>cần</a:t>
            </a:r>
            <a:r>
              <a:rPr lang="en-US" sz="2800" dirty="0">
                <a:solidFill>
                  <a:schemeClr val="bg2">
                    <a:lumMod val="95000"/>
                  </a:schemeClr>
                </a:solidFill>
                <a:latin typeface="Gaegu" panose="020B0604020202020204" charset="0"/>
                <a:ea typeface="Gaegu" panose="020B0604020202020204" charset="0"/>
              </a:rPr>
              <a:t> </a:t>
            </a:r>
            <a:r>
              <a:rPr lang="en-US" sz="2800" dirty="0" err="1">
                <a:solidFill>
                  <a:schemeClr val="bg2">
                    <a:lumMod val="95000"/>
                  </a:schemeClr>
                </a:solidFill>
                <a:latin typeface="Gaegu" panose="020B0604020202020204" charset="0"/>
                <a:ea typeface="Gaegu" panose="020B0604020202020204" charset="0"/>
              </a:rPr>
              <a:t>thiết</a:t>
            </a:r>
            <a:r>
              <a:rPr lang="en-US" sz="2800" dirty="0">
                <a:solidFill>
                  <a:schemeClr val="bg2">
                    <a:lumMod val="95000"/>
                  </a:schemeClr>
                </a:solidFill>
                <a:latin typeface="Gaegu" panose="020B0604020202020204" charset="0"/>
                <a:ea typeface="Gaegu" panose="020B0604020202020204" charset="0"/>
              </a:rPr>
              <a:t>. </a:t>
            </a:r>
            <a:r>
              <a:rPr lang="en-US" sz="2800" dirty="0" err="1">
                <a:solidFill>
                  <a:schemeClr val="bg2">
                    <a:lumMod val="95000"/>
                  </a:schemeClr>
                </a:solidFill>
                <a:latin typeface="Gaegu" panose="020B0604020202020204" charset="0"/>
                <a:ea typeface="Gaegu" panose="020B0604020202020204" charset="0"/>
              </a:rPr>
              <a:t>Nó</a:t>
            </a:r>
            <a:r>
              <a:rPr lang="en-US" sz="2800" dirty="0">
                <a:solidFill>
                  <a:schemeClr val="bg2">
                    <a:lumMod val="95000"/>
                  </a:schemeClr>
                </a:solidFill>
                <a:latin typeface="Gaegu" panose="020B0604020202020204" charset="0"/>
                <a:ea typeface="Gaegu" panose="020B0604020202020204" charset="0"/>
              </a:rPr>
              <a:t> </a:t>
            </a:r>
            <a:r>
              <a:rPr lang="en-US" sz="2800" dirty="0" err="1">
                <a:solidFill>
                  <a:schemeClr val="bg2">
                    <a:lumMod val="95000"/>
                  </a:schemeClr>
                </a:solidFill>
                <a:latin typeface="Gaegu" panose="020B0604020202020204" charset="0"/>
                <a:ea typeface="Gaegu" panose="020B0604020202020204" charset="0"/>
              </a:rPr>
              <a:t>tồn</a:t>
            </a:r>
            <a:r>
              <a:rPr lang="en-US" sz="2800" dirty="0">
                <a:solidFill>
                  <a:schemeClr val="bg2">
                    <a:lumMod val="95000"/>
                  </a:schemeClr>
                </a:solidFill>
                <a:latin typeface="Gaegu" panose="020B0604020202020204" charset="0"/>
                <a:ea typeface="Gaegu" panose="020B0604020202020204" charset="0"/>
              </a:rPr>
              <a:t> </a:t>
            </a:r>
            <a:r>
              <a:rPr lang="en-US" sz="2800" dirty="0" err="1">
                <a:solidFill>
                  <a:schemeClr val="bg2">
                    <a:lumMod val="95000"/>
                  </a:schemeClr>
                </a:solidFill>
                <a:latin typeface="Gaegu" panose="020B0604020202020204" charset="0"/>
                <a:ea typeface="Gaegu" panose="020B0604020202020204" charset="0"/>
              </a:rPr>
              <a:t>tại</a:t>
            </a:r>
            <a:r>
              <a:rPr lang="en-US" sz="2800" dirty="0">
                <a:solidFill>
                  <a:schemeClr val="bg2">
                    <a:lumMod val="95000"/>
                  </a:schemeClr>
                </a:solidFill>
                <a:latin typeface="Gaegu" panose="020B0604020202020204" charset="0"/>
                <a:ea typeface="Gaegu" panose="020B0604020202020204" charset="0"/>
              </a:rPr>
              <a:t> </a:t>
            </a:r>
            <a:r>
              <a:rPr lang="en-US" sz="2800" dirty="0" err="1">
                <a:solidFill>
                  <a:schemeClr val="bg2">
                    <a:lumMod val="95000"/>
                  </a:schemeClr>
                </a:solidFill>
                <a:latin typeface="Gaegu" panose="020B0604020202020204" charset="0"/>
                <a:ea typeface="Gaegu" panose="020B0604020202020204" charset="0"/>
              </a:rPr>
              <a:t>vì</a:t>
            </a:r>
            <a:r>
              <a:rPr lang="en-US" sz="2800" dirty="0">
                <a:solidFill>
                  <a:schemeClr val="bg2">
                    <a:lumMod val="95000"/>
                  </a:schemeClr>
                </a:solidFill>
                <a:latin typeface="Gaegu" panose="020B0604020202020204" charset="0"/>
                <a:ea typeface="Gaegu" panose="020B0604020202020204" charset="0"/>
              </a:rPr>
              <a:t> </a:t>
            </a:r>
            <a:r>
              <a:rPr lang="en-US" sz="2800" dirty="0" err="1">
                <a:solidFill>
                  <a:schemeClr val="bg2">
                    <a:lumMod val="95000"/>
                  </a:schemeClr>
                </a:solidFill>
                <a:latin typeface="Gaegu" panose="020B0604020202020204" charset="0"/>
                <a:ea typeface="Gaegu" panose="020B0604020202020204" charset="0"/>
              </a:rPr>
              <a:t>trong</a:t>
            </a:r>
            <a:r>
              <a:rPr lang="en-US" sz="2800" dirty="0">
                <a:solidFill>
                  <a:schemeClr val="bg2">
                    <a:lumMod val="95000"/>
                  </a:schemeClr>
                </a:solidFill>
                <a:latin typeface="Gaegu" panose="020B0604020202020204" charset="0"/>
                <a:ea typeface="Gaegu" panose="020B0604020202020204" charset="0"/>
              </a:rPr>
              <a:t> </a:t>
            </a:r>
            <a:r>
              <a:rPr lang="en-US" sz="2800" dirty="0" err="1">
                <a:solidFill>
                  <a:schemeClr val="bg2">
                    <a:lumMod val="95000"/>
                  </a:schemeClr>
                </a:solidFill>
                <a:latin typeface="Gaegu" panose="020B0604020202020204" charset="0"/>
                <a:ea typeface="Gaegu" panose="020B0604020202020204" charset="0"/>
              </a:rPr>
              <a:t>học</a:t>
            </a:r>
            <a:r>
              <a:rPr lang="en-US" sz="2800" dirty="0">
                <a:solidFill>
                  <a:schemeClr val="bg2">
                    <a:lumMod val="95000"/>
                  </a:schemeClr>
                </a:solidFill>
                <a:latin typeface="Gaegu" panose="020B0604020202020204" charset="0"/>
                <a:ea typeface="Gaegu" panose="020B0604020202020204" charset="0"/>
              </a:rPr>
              <a:t> </a:t>
            </a:r>
            <a:r>
              <a:rPr lang="en-US" sz="2800" dirty="0" err="1">
                <a:solidFill>
                  <a:schemeClr val="bg2">
                    <a:lumMod val="95000"/>
                  </a:schemeClr>
                </a:solidFill>
                <a:latin typeface="Gaegu" panose="020B0604020202020204" charset="0"/>
                <a:ea typeface="Gaegu" panose="020B0604020202020204" charset="0"/>
              </a:rPr>
              <a:t>thuyết</a:t>
            </a:r>
            <a:r>
              <a:rPr lang="en-US" sz="2800" dirty="0">
                <a:solidFill>
                  <a:schemeClr val="bg2">
                    <a:lumMod val="95000"/>
                  </a:schemeClr>
                </a:solidFill>
                <a:latin typeface="Gaegu" panose="020B0604020202020204" charset="0"/>
                <a:ea typeface="Gaegu" panose="020B0604020202020204" charset="0"/>
              </a:rPr>
              <a:t> Darwin </a:t>
            </a:r>
            <a:r>
              <a:rPr lang="en-US" sz="2800" dirty="0" err="1">
                <a:solidFill>
                  <a:schemeClr val="bg2">
                    <a:lumMod val="95000"/>
                  </a:schemeClr>
                </a:solidFill>
                <a:latin typeface="Gaegu" panose="020B0604020202020204" charset="0"/>
                <a:ea typeface="Gaegu" panose="020B0604020202020204" charset="0"/>
              </a:rPr>
              <a:t>cần</a:t>
            </a:r>
            <a:r>
              <a:rPr lang="en-US" sz="2800" dirty="0">
                <a:solidFill>
                  <a:schemeClr val="bg2">
                    <a:lumMod val="95000"/>
                  </a:schemeClr>
                </a:solidFill>
                <a:latin typeface="Gaegu" panose="020B0604020202020204" charset="0"/>
                <a:ea typeface="Gaegu" panose="020B0604020202020204" charset="0"/>
              </a:rPr>
              <a:t> </a:t>
            </a:r>
            <a:r>
              <a:rPr lang="en-US" sz="2800" dirty="0" err="1">
                <a:solidFill>
                  <a:schemeClr val="bg2">
                    <a:lumMod val="95000"/>
                  </a:schemeClr>
                </a:solidFill>
                <a:latin typeface="Gaegu" panose="020B0604020202020204" charset="0"/>
                <a:ea typeface="Gaegu" panose="020B0604020202020204" charset="0"/>
              </a:rPr>
              <a:t>sự</a:t>
            </a:r>
            <a:r>
              <a:rPr lang="en-US" sz="2800" dirty="0">
                <a:solidFill>
                  <a:schemeClr val="bg2">
                    <a:lumMod val="95000"/>
                  </a:schemeClr>
                </a:solidFill>
                <a:latin typeface="Gaegu" panose="020B0604020202020204" charset="0"/>
                <a:ea typeface="Gaegu" panose="020B0604020202020204" charset="0"/>
              </a:rPr>
              <a:t> </a:t>
            </a:r>
            <a:r>
              <a:rPr lang="en-US" sz="2800" dirty="0" err="1">
                <a:solidFill>
                  <a:schemeClr val="bg2">
                    <a:lumMod val="95000"/>
                  </a:schemeClr>
                </a:solidFill>
                <a:latin typeface="Gaegu" panose="020B0604020202020204" charset="0"/>
                <a:ea typeface="Gaegu" panose="020B0604020202020204" charset="0"/>
              </a:rPr>
              <a:t>đa</a:t>
            </a:r>
            <a:r>
              <a:rPr lang="en-US" sz="2800" dirty="0">
                <a:solidFill>
                  <a:schemeClr val="bg2">
                    <a:lumMod val="95000"/>
                  </a:schemeClr>
                </a:solidFill>
                <a:latin typeface="Gaegu" panose="020B0604020202020204" charset="0"/>
                <a:ea typeface="Gaegu" panose="020B0604020202020204" charset="0"/>
              </a:rPr>
              <a:t> </a:t>
            </a:r>
            <a:r>
              <a:rPr lang="en-US" sz="2800" dirty="0" err="1">
                <a:solidFill>
                  <a:schemeClr val="bg2">
                    <a:lumMod val="95000"/>
                  </a:schemeClr>
                </a:solidFill>
                <a:latin typeface="Gaegu" panose="020B0604020202020204" charset="0"/>
                <a:ea typeface="Gaegu" panose="020B0604020202020204" charset="0"/>
              </a:rPr>
              <a:t>dạng</a:t>
            </a:r>
            <a:endParaRPr lang="en-US" sz="2800" dirty="0">
              <a:solidFill>
                <a:schemeClr val="bg2">
                  <a:lumMod val="95000"/>
                </a:schemeClr>
              </a:solidFill>
              <a:latin typeface="Gaegu" panose="020B0604020202020204" charset="0"/>
              <a:ea typeface="Gaegu" panose="020B0604020202020204" charset="0"/>
            </a:endParaRPr>
          </a:p>
        </p:txBody>
      </p:sp>
    </p:spTree>
    <p:extLst>
      <p:ext uri="{BB962C8B-B14F-4D97-AF65-F5344CB8AC3E}">
        <p14:creationId xmlns:p14="http://schemas.microsoft.com/office/powerpoint/2010/main" val="23251248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019"/>
        <p:cNvGrpSpPr/>
        <p:nvPr/>
      </p:nvGrpSpPr>
      <p:grpSpPr>
        <a:xfrm>
          <a:off x="0" y="0"/>
          <a:ext cx="0" cy="0"/>
          <a:chOff x="0" y="0"/>
          <a:chExt cx="0" cy="0"/>
        </a:xfrm>
      </p:grpSpPr>
      <p:sp>
        <p:nvSpPr>
          <p:cNvPr id="2020" name="Google Shape;2020;p49"/>
          <p:cNvSpPr txBox="1">
            <a:spLocks noGrp="1"/>
          </p:cNvSpPr>
          <p:nvPr>
            <p:ph type="title"/>
          </p:nvPr>
        </p:nvSpPr>
        <p:spPr>
          <a:xfrm>
            <a:off x="268982" y="374142"/>
            <a:ext cx="780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2)Đột biến(mutation)</a:t>
            </a:r>
            <a:endParaRPr dirty="0"/>
          </a:p>
        </p:txBody>
      </p:sp>
      <p:grpSp>
        <p:nvGrpSpPr>
          <p:cNvPr id="2029" name="Google Shape;2029;p49"/>
          <p:cNvGrpSpPr/>
          <p:nvPr/>
        </p:nvGrpSpPr>
        <p:grpSpPr>
          <a:xfrm rot="578080">
            <a:off x="8347202" y="4270192"/>
            <a:ext cx="617303" cy="389042"/>
            <a:chOff x="2760575" y="3058850"/>
            <a:chExt cx="488950" cy="308150"/>
          </a:xfrm>
        </p:grpSpPr>
        <p:sp>
          <p:nvSpPr>
            <p:cNvPr id="2030" name="Google Shape;2030;p49"/>
            <p:cNvSpPr/>
            <p:nvPr/>
          </p:nvSpPr>
          <p:spPr>
            <a:xfrm>
              <a:off x="2770125" y="3188250"/>
              <a:ext cx="479400" cy="31575"/>
            </a:xfrm>
            <a:custGeom>
              <a:avLst/>
              <a:gdLst/>
              <a:ahLst/>
              <a:cxnLst/>
              <a:rect l="l" t="t" r="r" b="b"/>
              <a:pathLst>
                <a:path w="19176" h="1263" extrusionOk="0">
                  <a:moveTo>
                    <a:pt x="267" y="1"/>
                  </a:moveTo>
                  <a:cubicBezTo>
                    <a:pt x="82" y="1"/>
                    <a:pt x="1" y="300"/>
                    <a:pt x="198" y="339"/>
                  </a:cubicBezTo>
                  <a:cubicBezTo>
                    <a:pt x="1328" y="632"/>
                    <a:pt x="2541" y="695"/>
                    <a:pt x="3692" y="757"/>
                  </a:cubicBezTo>
                  <a:cubicBezTo>
                    <a:pt x="5366" y="904"/>
                    <a:pt x="7082" y="904"/>
                    <a:pt x="8776" y="967"/>
                  </a:cubicBezTo>
                  <a:cubicBezTo>
                    <a:pt x="10429" y="1029"/>
                    <a:pt x="12061" y="967"/>
                    <a:pt x="13714" y="1050"/>
                  </a:cubicBezTo>
                  <a:cubicBezTo>
                    <a:pt x="15069" y="1099"/>
                    <a:pt x="16411" y="1263"/>
                    <a:pt x="17761" y="1263"/>
                  </a:cubicBezTo>
                  <a:cubicBezTo>
                    <a:pt x="18141" y="1263"/>
                    <a:pt x="18522" y="1250"/>
                    <a:pt x="18903" y="1218"/>
                  </a:cubicBezTo>
                  <a:cubicBezTo>
                    <a:pt x="19134" y="1176"/>
                    <a:pt x="19175" y="799"/>
                    <a:pt x="18924" y="757"/>
                  </a:cubicBezTo>
                  <a:cubicBezTo>
                    <a:pt x="18213" y="695"/>
                    <a:pt x="17491" y="689"/>
                    <a:pt x="16772" y="689"/>
                  </a:cubicBezTo>
                  <a:cubicBezTo>
                    <a:pt x="16628" y="689"/>
                    <a:pt x="16484" y="690"/>
                    <a:pt x="16341" y="690"/>
                  </a:cubicBezTo>
                  <a:cubicBezTo>
                    <a:pt x="15766" y="690"/>
                    <a:pt x="15196" y="686"/>
                    <a:pt x="14635" y="653"/>
                  </a:cubicBezTo>
                  <a:cubicBezTo>
                    <a:pt x="13191" y="590"/>
                    <a:pt x="11727" y="590"/>
                    <a:pt x="10262" y="590"/>
                  </a:cubicBezTo>
                  <a:cubicBezTo>
                    <a:pt x="8755" y="590"/>
                    <a:pt x="7228" y="506"/>
                    <a:pt x="5721" y="423"/>
                  </a:cubicBezTo>
                  <a:cubicBezTo>
                    <a:pt x="3964" y="339"/>
                    <a:pt x="2018" y="423"/>
                    <a:pt x="302" y="4"/>
                  </a:cubicBezTo>
                  <a:cubicBezTo>
                    <a:pt x="290" y="2"/>
                    <a:pt x="278" y="1"/>
                    <a:pt x="2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49"/>
            <p:cNvSpPr/>
            <p:nvPr/>
          </p:nvSpPr>
          <p:spPr>
            <a:xfrm>
              <a:off x="2760575" y="3198250"/>
              <a:ext cx="147375" cy="156975"/>
            </a:xfrm>
            <a:custGeom>
              <a:avLst/>
              <a:gdLst/>
              <a:ahLst/>
              <a:cxnLst/>
              <a:rect l="l" t="t" r="r" b="b"/>
              <a:pathLst>
                <a:path w="5895" h="6279" extrusionOk="0">
                  <a:moveTo>
                    <a:pt x="244" y="1"/>
                  </a:moveTo>
                  <a:cubicBezTo>
                    <a:pt x="71" y="1"/>
                    <a:pt x="0" y="236"/>
                    <a:pt x="161" y="337"/>
                  </a:cubicBezTo>
                  <a:cubicBezTo>
                    <a:pt x="412" y="504"/>
                    <a:pt x="601" y="922"/>
                    <a:pt x="768" y="1173"/>
                  </a:cubicBezTo>
                  <a:cubicBezTo>
                    <a:pt x="998" y="1550"/>
                    <a:pt x="1354" y="1864"/>
                    <a:pt x="1626" y="2199"/>
                  </a:cubicBezTo>
                  <a:cubicBezTo>
                    <a:pt x="2170" y="2889"/>
                    <a:pt x="2756" y="3580"/>
                    <a:pt x="3300" y="4291"/>
                  </a:cubicBezTo>
                  <a:cubicBezTo>
                    <a:pt x="3718" y="4814"/>
                    <a:pt x="4367" y="5212"/>
                    <a:pt x="4702" y="5756"/>
                  </a:cubicBezTo>
                  <a:cubicBezTo>
                    <a:pt x="4911" y="6091"/>
                    <a:pt x="5099" y="6258"/>
                    <a:pt x="5476" y="6279"/>
                  </a:cubicBezTo>
                  <a:cubicBezTo>
                    <a:pt x="5685" y="6279"/>
                    <a:pt x="5894" y="5986"/>
                    <a:pt x="5643" y="5860"/>
                  </a:cubicBezTo>
                  <a:cubicBezTo>
                    <a:pt x="5204" y="5588"/>
                    <a:pt x="4764" y="4961"/>
                    <a:pt x="4346" y="4626"/>
                  </a:cubicBezTo>
                  <a:cubicBezTo>
                    <a:pt x="3718" y="4124"/>
                    <a:pt x="3216" y="3391"/>
                    <a:pt x="2714" y="2806"/>
                  </a:cubicBezTo>
                  <a:cubicBezTo>
                    <a:pt x="2149" y="2115"/>
                    <a:pt x="1500" y="1445"/>
                    <a:pt x="998" y="713"/>
                  </a:cubicBezTo>
                  <a:cubicBezTo>
                    <a:pt x="789" y="420"/>
                    <a:pt x="621" y="127"/>
                    <a:pt x="308" y="2"/>
                  </a:cubicBezTo>
                  <a:cubicBezTo>
                    <a:pt x="308" y="5"/>
                    <a:pt x="308" y="8"/>
                    <a:pt x="308" y="11"/>
                  </a:cubicBezTo>
                  <a:lnTo>
                    <a:pt x="308" y="11"/>
                  </a:lnTo>
                  <a:cubicBezTo>
                    <a:pt x="295" y="8"/>
                    <a:pt x="281" y="5"/>
                    <a:pt x="266" y="2"/>
                  </a:cubicBezTo>
                  <a:cubicBezTo>
                    <a:pt x="258" y="1"/>
                    <a:pt x="251" y="1"/>
                    <a:pt x="2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49"/>
            <p:cNvSpPr/>
            <p:nvPr/>
          </p:nvSpPr>
          <p:spPr>
            <a:xfrm>
              <a:off x="2884375" y="3351325"/>
              <a:ext cx="280400" cy="14900"/>
            </a:xfrm>
            <a:custGeom>
              <a:avLst/>
              <a:gdLst/>
              <a:ahLst/>
              <a:cxnLst/>
              <a:rect l="l" t="t" r="r" b="b"/>
              <a:pathLst>
                <a:path w="11216" h="596" extrusionOk="0">
                  <a:moveTo>
                    <a:pt x="1122" y="1"/>
                  </a:moveTo>
                  <a:cubicBezTo>
                    <a:pt x="798" y="1"/>
                    <a:pt x="474" y="9"/>
                    <a:pt x="147" y="30"/>
                  </a:cubicBezTo>
                  <a:cubicBezTo>
                    <a:pt x="22" y="30"/>
                    <a:pt x="1" y="240"/>
                    <a:pt x="147" y="260"/>
                  </a:cubicBezTo>
                  <a:cubicBezTo>
                    <a:pt x="3725" y="470"/>
                    <a:pt x="7261" y="595"/>
                    <a:pt x="10839" y="595"/>
                  </a:cubicBezTo>
                  <a:cubicBezTo>
                    <a:pt x="11216" y="595"/>
                    <a:pt x="11195" y="93"/>
                    <a:pt x="10839" y="93"/>
                  </a:cubicBezTo>
                  <a:cubicBezTo>
                    <a:pt x="8893" y="135"/>
                    <a:pt x="6947" y="135"/>
                    <a:pt x="4980" y="135"/>
                  </a:cubicBezTo>
                  <a:cubicBezTo>
                    <a:pt x="3692" y="135"/>
                    <a:pt x="2416" y="1"/>
                    <a:pt x="11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49"/>
            <p:cNvSpPr/>
            <p:nvPr/>
          </p:nvSpPr>
          <p:spPr>
            <a:xfrm>
              <a:off x="3135600" y="3209775"/>
              <a:ext cx="110325" cy="157225"/>
            </a:xfrm>
            <a:custGeom>
              <a:avLst/>
              <a:gdLst/>
              <a:ahLst/>
              <a:cxnLst/>
              <a:rect l="l" t="t" r="r" b="b"/>
              <a:pathLst>
                <a:path w="4413" h="6289" extrusionOk="0">
                  <a:moveTo>
                    <a:pt x="4254" y="1"/>
                  </a:moveTo>
                  <a:cubicBezTo>
                    <a:pt x="4195" y="1"/>
                    <a:pt x="4135" y="34"/>
                    <a:pt x="4117" y="106"/>
                  </a:cubicBezTo>
                  <a:cubicBezTo>
                    <a:pt x="3991" y="629"/>
                    <a:pt x="3573" y="1089"/>
                    <a:pt x="3343" y="1570"/>
                  </a:cubicBezTo>
                  <a:cubicBezTo>
                    <a:pt x="3050" y="2156"/>
                    <a:pt x="2778" y="2700"/>
                    <a:pt x="2464" y="3244"/>
                  </a:cubicBezTo>
                  <a:cubicBezTo>
                    <a:pt x="1920" y="4186"/>
                    <a:pt x="1167" y="5169"/>
                    <a:pt x="267" y="5755"/>
                  </a:cubicBezTo>
                  <a:cubicBezTo>
                    <a:pt x="0" y="5955"/>
                    <a:pt x="185" y="6288"/>
                    <a:pt x="430" y="6288"/>
                  </a:cubicBezTo>
                  <a:cubicBezTo>
                    <a:pt x="493" y="6288"/>
                    <a:pt x="559" y="6266"/>
                    <a:pt x="623" y="6215"/>
                  </a:cubicBezTo>
                  <a:cubicBezTo>
                    <a:pt x="1502" y="5483"/>
                    <a:pt x="2234" y="4437"/>
                    <a:pt x="2841" y="3433"/>
                  </a:cubicBezTo>
                  <a:cubicBezTo>
                    <a:pt x="3238" y="2805"/>
                    <a:pt x="3489" y="2093"/>
                    <a:pt x="3803" y="1445"/>
                  </a:cubicBezTo>
                  <a:cubicBezTo>
                    <a:pt x="4012" y="964"/>
                    <a:pt x="4305" y="650"/>
                    <a:pt x="4389" y="168"/>
                  </a:cubicBezTo>
                  <a:cubicBezTo>
                    <a:pt x="4413" y="61"/>
                    <a:pt x="4334" y="1"/>
                    <a:pt x="42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49"/>
            <p:cNvSpPr/>
            <p:nvPr/>
          </p:nvSpPr>
          <p:spPr>
            <a:xfrm>
              <a:off x="2893550" y="3059575"/>
              <a:ext cx="137800" cy="151550"/>
            </a:xfrm>
            <a:custGeom>
              <a:avLst/>
              <a:gdLst/>
              <a:ahLst/>
              <a:cxnLst/>
              <a:rect l="l" t="t" r="r" b="b"/>
              <a:pathLst>
                <a:path w="5512" h="6062" extrusionOk="0">
                  <a:moveTo>
                    <a:pt x="5263" y="1"/>
                  </a:moveTo>
                  <a:cubicBezTo>
                    <a:pt x="5190" y="1"/>
                    <a:pt x="5112" y="28"/>
                    <a:pt x="5053" y="88"/>
                  </a:cubicBezTo>
                  <a:cubicBezTo>
                    <a:pt x="4111" y="1029"/>
                    <a:pt x="3253" y="2075"/>
                    <a:pt x="2333" y="3038"/>
                  </a:cubicBezTo>
                  <a:cubicBezTo>
                    <a:pt x="1538" y="3896"/>
                    <a:pt x="910" y="4921"/>
                    <a:pt x="94" y="5800"/>
                  </a:cubicBezTo>
                  <a:cubicBezTo>
                    <a:pt x="0" y="5925"/>
                    <a:pt x="82" y="6062"/>
                    <a:pt x="181" y="6062"/>
                  </a:cubicBezTo>
                  <a:cubicBezTo>
                    <a:pt x="215" y="6062"/>
                    <a:pt x="251" y="6046"/>
                    <a:pt x="282" y="6009"/>
                  </a:cubicBezTo>
                  <a:cubicBezTo>
                    <a:pt x="952" y="5381"/>
                    <a:pt x="1580" y="4649"/>
                    <a:pt x="2165" y="3896"/>
                  </a:cubicBezTo>
                  <a:cubicBezTo>
                    <a:pt x="3038" y="2705"/>
                    <a:pt x="4231" y="1628"/>
                    <a:pt x="5262" y="574"/>
                  </a:cubicBezTo>
                  <a:lnTo>
                    <a:pt x="5262" y="574"/>
                  </a:lnTo>
                  <a:cubicBezTo>
                    <a:pt x="5307" y="561"/>
                    <a:pt x="5349" y="533"/>
                    <a:pt x="5367" y="506"/>
                  </a:cubicBezTo>
                  <a:cubicBezTo>
                    <a:pt x="5394" y="469"/>
                    <a:pt x="5414" y="436"/>
                    <a:pt x="5429" y="402"/>
                  </a:cubicBezTo>
                  <a:lnTo>
                    <a:pt x="5429" y="402"/>
                  </a:lnTo>
                  <a:cubicBezTo>
                    <a:pt x="5429" y="402"/>
                    <a:pt x="5429" y="402"/>
                    <a:pt x="5430" y="402"/>
                  </a:cubicBezTo>
                  <a:cubicBezTo>
                    <a:pt x="5429" y="401"/>
                    <a:pt x="5429" y="401"/>
                    <a:pt x="5429" y="401"/>
                  </a:cubicBezTo>
                  <a:lnTo>
                    <a:pt x="5429" y="401"/>
                  </a:lnTo>
                  <a:cubicBezTo>
                    <a:pt x="5448" y="358"/>
                    <a:pt x="5460" y="313"/>
                    <a:pt x="5471" y="255"/>
                  </a:cubicBezTo>
                  <a:cubicBezTo>
                    <a:pt x="5512" y="93"/>
                    <a:pt x="5395" y="1"/>
                    <a:pt x="52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49"/>
            <p:cNvSpPr/>
            <p:nvPr/>
          </p:nvSpPr>
          <p:spPr>
            <a:xfrm>
              <a:off x="3015650" y="3063475"/>
              <a:ext cx="125725" cy="148825"/>
            </a:xfrm>
            <a:custGeom>
              <a:avLst/>
              <a:gdLst/>
              <a:ahLst/>
              <a:cxnLst/>
              <a:rect l="l" t="t" r="r" b="b"/>
              <a:pathLst>
                <a:path w="5029" h="5953" extrusionOk="0">
                  <a:moveTo>
                    <a:pt x="152" y="0"/>
                  </a:moveTo>
                  <a:cubicBezTo>
                    <a:pt x="70" y="0"/>
                    <a:pt x="1" y="104"/>
                    <a:pt x="64" y="183"/>
                  </a:cubicBezTo>
                  <a:cubicBezTo>
                    <a:pt x="1027" y="1187"/>
                    <a:pt x="1864" y="2191"/>
                    <a:pt x="2617" y="3342"/>
                  </a:cubicBezTo>
                  <a:cubicBezTo>
                    <a:pt x="3203" y="4263"/>
                    <a:pt x="4123" y="4891"/>
                    <a:pt x="4647" y="5853"/>
                  </a:cubicBezTo>
                  <a:cubicBezTo>
                    <a:pt x="4685" y="5923"/>
                    <a:pt x="4750" y="5952"/>
                    <a:pt x="4814" y="5952"/>
                  </a:cubicBezTo>
                  <a:cubicBezTo>
                    <a:pt x="4922" y="5952"/>
                    <a:pt x="5029" y="5867"/>
                    <a:pt x="5002" y="5748"/>
                  </a:cubicBezTo>
                  <a:cubicBezTo>
                    <a:pt x="4751" y="4681"/>
                    <a:pt x="3579" y="4033"/>
                    <a:pt x="2952" y="3175"/>
                  </a:cubicBezTo>
                  <a:cubicBezTo>
                    <a:pt x="2136" y="2045"/>
                    <a:pt x="1215" y="999"/>
                    <a:pt x="232" y="36"/>
                  </a:cubicBezTo>
                  <a:cubicBezTo>
                    <a:pt x="206" y="11"/>
                    <a:pt x="178" y="0"/>
                    <a:pt x="1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49"/>
            <p:cNvSpPr/>
            <p:nvPr/>
          </p:nvSpPr>
          <p:spPr>
            <a:xfrm>
              <a:off x="3000500" y="3068950"/>
              <a:ext cx="21475" cy="133075"/>
            </a:xfrm>
            <a:custGeom>
              <a:avLst/>
              <a:gdLst/>
              <a:ahLst/>
              <a:cxnLst/>
              <a:rect l="l" t="t" r="r" b="b"/>
              <a:pathLst>
                <a:path w="859" h="5323" extrusionOk="0">
                  <a:moveTo>
                    <a:pt x="571" y="0"/>
                  </a:moveTo>
                  <a:cubicBezTo>
                    <a:pt x="513" y="0"/>
                    <a:pt x="439" y="66"/>
                    <a:pt x="482" y="152"/>
                  </a:cubicBezTo>
                  <a:cubicBezTo>
                    <a:pt x="545" y="361"/>
                    <a:pt x="419" y="926"/>
                    <a:pt x="398" y="1198"/>
                  </a:cubicBezTo>
                  <a:cubicBezTo>
                    <a:pt x="377" y="1763"/>
                    <a:pt x="335" y="2328"/>
                    <a:pt x="189" y="2872"/>
                  </a:cubicBezTo>
                  <a:cubicBezTo>
                    <a:pt x="1" y="3500"/>
                    <a:pt x="105" y="4546"/>
                    <a:pt x="189" y="5174"/>
                  </a:cubicBezTo>
                  <a:cubicBezTo>
                    <a:pt x="199" y="5276"/>
                    <a:pt x="274" y="5323"/>
                    <a:pt x="350" y="5323"/>
                  </a:cubicBezTo>
                  <a:cubicBezTo>
                    <a:pt x="431" y="5323"/>
                    <a:pt x="513" y="5270"/>
                    <a:pt x="524" y="5174"/>
                  </a:cubicBezTo>
                  <a:cubicBezTo>
                    <a:pt x="628" y="4358"/>
                    <a:pt x="398" y="3500"/>
                    <a:pt x="607" y="2705"/>
                  </a:cubicBezTo>
                  <a:cubicBezTo>
                    <a:pt x="712" y="2286"/>
                    <a:pt x="712" y="1868"/>
                    <a:pt x="712" y="1428"/>
                  </a:cubicBezTo>
                  <a:cubicBezTo>
                    <a:pt x="712" y="968"/>
                    <a:pt x="859" y="466"/>
                    <a:pt x="628" y="47"/>
                  </a:cubicBezTo>
                  <a:cubicBezTo>
                    <a:pt x="622" y="14"/>
                    <a:pt x="598" y="0"/>
                    <a:pt x="5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49"/>
            <p:cNvSpPr/>
            <p:nvPr/>
          </p:nvSpPr>
          <p:spPr>
            <a:xfrm>
              <a:off x="3016575" y="3058850"/>
              <a:ext cx="32600" cy="152650"/>
            </a:xfrm>
            <a:custGeom>
              <a:avLst/>
              <a:gdLst/>
              <a:ahLst/>
              <a:cxnLst/>
              <a:rect l="l" t="t" r="r" b="b"/>
              <a:pathLst>
                <a:path w="1304" h="6106" extrusionOk="0">
                  <a:moveTo>
                    <a:pt x="125" y="0"/>
                  </a:moveTo>
                  <a:cubicBezTo>
                    <a:pt x="68" y="0"/>
                    <a:pt x="1" y="50"/>
                    <a:pt x="27" y="117"/>
                  </a:cubicBezTo>
                  <a:cubicBezTo>
                    <a:pt x="425" y="1288"/>
                    <a:pt x="550" y="2460"/>
                    <a:pt x="529" y="3695"/>
                  </a:cubicBezTo>
                  <a:cubicBezTo>
                    <a:pt x="529" y="4469"/>
                    <a:pt x="634" y="5348"/>
                    <a:pt x="1011" y="6038"/>
                  </a:cubicBezTo>
                  <a:cubicBezTo>
                    <a:pt x="1029" y="6083"/>
                    <a:pt x="1074" y="6105"/>
                    <a:pt x="1122" y="6105"/>
                  </a:cubicBezTo>
                  <a:cubicBezTo>
                    <a:pt x="1184" y="6105"/>
                    <a:pt x="1250" y="6067"/>
                    <a:pt x="1262" y="5996"/>
                  </a:cubicBezTo>
                  <a:cubicBezTo>
                    <a:pt x="1304" y="5661"/>
                    <a:pt x="1220" y="5452"/>
                    <a:pt x="1136" y="5096"/>
                  </a:cubicBezTo>
                  <a:cubicBezTo>
                    <a:pt x="969" y="4364"/>
                    <a:pt x="927" y="3695"/>
                    <a:pt x="906" y="2962"/>
                  </a:cubicBezTo>
                  <a:cubicBezTo>
                    <a:pt x="864" y="1937"/>
                    <a:pt x="613" y="995"/>
                    <a:pt x="195" y="54"/>
                  </a:cubicBezTo>
                  <a:cubicBezTo>
                    <a:pt x="187" y="16"/>
                    <a:pt x="158" y="0"/>
                    <a:pt x="1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39" name="Google Shape;2039;p49"/>
          <p:cNvSpPr/>
          <p:nvPr/>
        </p:nvSpPr>
        <p:spPr>
          <a:xfrm>
            <a:off x="8211500" y="2983025"/>
            <a:ext cx="215000" cy="185050"/>
          </a:xfrm>
          <a:custGeom>
            <a:avLst/>
            <a:gdLst/>
            <a:ahLst/>
            <a:cxnLst/>
            <a:rect l="l" t="t" r="r" b="b"/>
            <a:pathLst>
              <a:path w="8600" h="7402" extrusionOk="0">
                <a:moveTo>
                  <a:pt x="879" y="0"/>
                </a:moveTo>
                <a:cubicBezTo>
                  <a:pt x="795" y="0"/>
                  <a:pt x="732" y="21"/>
                  <a:pt x="649" y="84"/>
                </a:cubicBezTo>
                <a:cubicBezTo>
                  <a:pt x="356" y="272"/>
                  <a:pt x="230" y="712"/>
                  <a:pt x="209" y="984"/>
                </a:cubicBezTo>
                <a:cubicBezTo>
                  <a:pt x="147" y="1318"/>
                  <a:pt x="147" y="1590"/>
                  <a:pt x="209" y="1904"/>
                </a:cubicBezTo>
                <a:cubicBezTo>
                  <a:pt x="230" y="2030"/>
                  <a:pt x="272" y="2176"/>
                  <a:pt x="314" y="2302"/>
                </a:cubicBezTo>
                <a:cubicBezTo>
                  <a:pt x="377" y="2511"/>
                  <a:pt x="481" y="2699"/>
                  <a:pt x="670" y="2825"/>
                </a:cubicBezTo>
                <a:cubicBezTo>
                  <a:pt x="1193" y="3285"/>
                  <a:pt x="1695" y="3787"/>
                  <a:pt x="2218" y="4269"/>
                </a:cubicBezTo>
                <a:cubicBezTo>
                  <a:pt x="1737" y="4478"/>
                  <a:pt x="1255" y="4687"/>
                  <a:pt x="774" y="4917"/>
                </a:cubicBezTo>
                <a:cubicBezTo>
                  <a:pt x="628" y="5001"/>
                  <a:pt x="460" y="5064"/>
                  <a:pt x="314" y="5168"/>
                </a:cubicBezTo>
                <a:cubicBezTo>
                  <a:pt x="209" y="5252"/>
                  <a:pt x="126" y="5357"/>
                  <a:pt x="105" y="5503"/>
                </a:cubicBezTo>
                <a:cubicBezTo>
                  <a:pt x="0" y="5754"/>
                  <a:pt x="0" y="6047"/>
                  <a:pt x="42" y="6298"/>
                </a:cubicBezTo>
                <a:cubicBezTo>
                  <a:pt x="95" y="6512"/>
                  <a:pt x="210" y="6924"/>
                  <a:pt x="476" y="6924"/>
                </a:cubicBezTo>
                <a:cubicBezTo>
                  <a:pt x="522" y="6924"/>
                  <a:pt x="572" y="6912"/>
                  <a:pt x="628" y="6884"/>
                </a:cubicBezTo>
                <a:cubicBezTo>
                  <a:pt x="942" y="6696"/>
                  <a:pt x="1297" y="6570"/>
                  <a:pt x="1632" y="6403"/>
                </a:cubicBezTo>
                <a:cubicBezTo>
                  <a:pt x="1925" y="6277"/>
                  <a:pt x="2218" y="6173"/>
                  <a:pt x="2511" y="6047"/>
                </a:cubicBezTo>
                <a:cubicBezTo>
                  <a:pt x="2867" y="5880"/>
                  <a:pt x="3264" y="5733"/>
                  <a:pt x="3620" y="5566"/>
                </a:cubicBezTo>
                <a:cubicBezTo>
                  <a:pt x="4289" y="6173"/>
                  <a:pt x="4938" y="6800"/>
                  <a:pt x="5670" y="7324"/>
                </a:cubicBezTo>
                <a:cubicBezTo>
                  <a:pt x="5744" y="7376"/>
                  <a:pt x="5817" y="7402"/>
                  <a:pt x="5890" y="7402"/>
                </a:cubicBezTo>
                <a:cubicBezTo>
                  <a:pt x="5963" y="7402"/>
                  <a:pt x="6037" y="7376"/>
                  <a:pt x="6110" y="7324"/>
                </a:cubicBezTo>
                <a:cubicBezTo>
                  <a:pt x="6403" y="7177"/>
                  <a:pt x="6507" y="6717"/>
                  <a:pt x="6549" y="6445"/>
                </a:cubicBezTo>
                <a:cubicBezTo>
                  <a:pt x="6612" y="6152"/>
                  <a:pt x="6612" y="5838"/>
                  <a:pt x="6549" y="5545"/>
                </a:cubicBezTo>
                <a:cubicBezTo>
                  <a:pt x="6507" y="5210"/>
                  <a:pt x="6382" y="4896"/>
                  <a:pt x="6110" y="4666"/>
                </a:cubicBezTo>
                <a:cubicBezTo>
                  <a:pt x="6089" y="4624"/>
                  <a:pt x="6068" y="4624"/>
                  <a:pt x="6026" y="4603"/>
                </a:cubicBezTo>
                <a:cubicBezTo>
                  <a:pt x="6528" y="4394"/>
                  <a:pt x="7009" y="4206"/>
                  <a:pt x="7491" y="3997"/>
                </a:cubicBezTo>
                <a:cubicBezTo>
                  <a:pt x="7742" y="3871"/>
                  <a:pt x="7993" y="3767"/>
                  <a:pt x="8265" y="3662"/>
                </a:cubicBezTo>
                <a:cubicBezTo>
                  <a:pt x="8370" y="3578"/>
                  <a:pt x="8453" y="3453"/>
                  <a:pt x="8495" y="3327"/>
                </a:cubicBezTo>
                <a:cubicBezTo>
                  <a:pt x="8600" y="3055"/>
                  <a:pt x="8600" y="2741"/>
                  <a:pt x="8579" y="2490"/>
                </a:cubicBezTo>
                <a:cubicBezTo>
                  <a:pt x="8537" y="2323"/>
                  <a:pt x="8495" y="2176"/>
                  <a:pt x="8411" y="2009"/>
                </a:cubicBezTo>
                <a:lnTo>
                  <a:pt x="8286" y="1883"/>
                </a:lnTo>
                <a:cubicBezTo>
                  <a:pt x="8223" y="1862"/>
                  <a:pt x="8181" y="1842"/>
                  <a:pt x="8118" y="1842"/>
                </a:cubicBezTo>
                <a:cubicBezTo>
                  <a:pt x="8077" y="1842"/>
                  <a:pt x="8014" y="1862"/>
                  <a:pt x="7972" y="1883"/>
                </a:cubicBezTo>
                <a:cubicBezTo>
                  <a:pt x="6842" y="2365"/>
                  <a:pt x="5691" y="2825"/>
                  <a:pt x="4561" y="3264"/>
                </a:cubicBezTo>
                <a:cubicBezTo>
                  <a:pt x="4331" y="3034"/>
                  <a:pt x="4080" y="2825"/>
                  <a:pt x="3829" y="2595"/>
                </a:cubicBezTo>
                <a:cubicBezTo>
                  <a:pt x="2929" y="1758"/>
                  <a:pt x="2030" y="921"/>
                  <a:pt x="1109" y="84"/>
                </a:cubicBezTo>
                <a:cubicBezTo>
                  <a:pt x="1046" y="21"/>
                  <a:pt x="963" y="0"/>
                  <a:pt x="8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TextBox 15">
            <a:extLst>
              <a:ext uri="{FF2B5EF4-FFF2-40B4-BE49-F238E27FC236}">
                <a16:creationId xmlns:a16="http://schemas.microsoft.com/office/drawing/2014/main" id="{4460F8C3-1E5E-48F5-BDC2-D216FAC74FF4}"/>
              </a:ext>
            </a:extLst>
          </p:cNvPr>
          <p:cNvSpPr txBox="1"/>
          <p:nvPr/>
        </p:nvSpPr>
        <p:spPr>
          <a:xfrm>
            <a:off x="268982" y="1168889"/>
            <a:ext cx="4019483" cy="2677656"/>
          </a:xfrm>
          <a:prstGeom prst="rect">
            <a:avLst/>
          </a:prstGeom>
          <a:noFill/>
        </p:spPr>
        <p:txBody>
          <a:bodyPr wrap="square" rtlCol="0">
            <a:spAutoFit/>
          </a:bodyPr>
          <a:lstStyle/>
          <a:p>
            <a:r>
              <a:rPr lang="en-US" sz="2800" dirty="0" err="1">
                <a:solidFill>
                  <a:schemeClr val="bg2">
                    <a:lumMod val="95000"/>
                  </a:schemeClr>
                </a:solidFill>
                <a:latin typeface="Gaegu" panose="020B0604020202020204" charset="0"/>
                <a:ea typeface="Gaegu" panose="020B0604020202020204" charset="0"/>
              </a:rPr>
              <a:t>Trong</a:t>
            </a:r>
            <a:r>
              <a:rPr lang="en-US" sz="2800" dirty="0">
                <a:solidFill>
                  <a:schemeClr val="bg2">
                    <a:lumMod val="95000"/>
                  </a:schemeClr>
                </a:solidFill>
                <a:latin typeface="Gaegu" panose="020B0604020202020204" charset="0"/>
                <a:ea typeface="Gaegu" panose="020B0604020202020204" charset="0"/>
              </a:rPr>
              <a:t> Genetic algorithm </a:t>
            </a:r>
            <a:r>
              <a:rPr lang="en-US" sz="2800" dirty="0" err="1">
                <a:solidFill>
                  <a:schemeClr val="bg2">
                    <a:lumMod val="95000"/>
                  </a:schemeClr>
                </a:solidFill>
                <a:latin typeface="Gaegu" panose="020B0604020202020204" charset="0"/>
                <a:ea typeface="Gaegu" panose="020B0604020202020204" charset="0"/>
              </a:rPr>
              <a:t>đột</a:t>
            </a:r>
            <a:r>
              <a:rPr lang="en-US" sz="2800" dirty="0">
                <a:solidFill>
                  <a:schemeClr val="bg2">
                    <a:lumMod val="95000"/>
                  </a:schemeClr>
                </a:solidFill>
                <a:latin typeface="Gaegu" panose="020B0604020202020204" charset="0"/>
                <a:ea typeface="Gaegu" panose="020B0604020202020204" charset="0"/>
              </a:rPr>
              <a:t> </a:t>
            </a:r>
            <a:r>
              <a:rPr lang="en-US" sz="2800" dirty="0" err="1">
                <a:solidFill>
                  <a:schemeClr val="bg2">
                    <a:lumMod val="95000"/>
                  </a:schemeClr>
                </a:solidFill>
                <a:latin typeface="Gaegu" panose="020B0604020202020204" charset="0"/>
                <a:ea typeface="Gaegu" panose="020B0604020202020204" charset="0"/>
              </a:rPr>
              <a:t>biến</a:t>
            </a:r>
            <a:r>
              <a:rPr lang="en-US" sz="2800" dirty="0">
                <a:solidFill>
                  <a:schemeClr val="bg2">
                    <a:lumMod val="95000"/>
                  </a:schemeClr>
                </a:solidFill>
                <a:latin typeface="Gaegu" panose="020B0604020202020204" charset="0"/>
                <a:ea typeface="Gaegu" panose="020B0604020202020204" charset="0"/>
              </a:rPr>
              <a:t> </a:t>
            </a:r>
            <a:r>
              <a:rPr lang="en-US" sz="2800" dirty="0" err="1">
                <a:solidFill>
                  <a:schemeClr val="bg2">
                    <a:lumMod val="95000"/>
                  </a:schemeClr>
                </a:solidFill>
                <a:latin typeface="Gaegu" panose="020B0604020202020204" charset="0"/>
                <a:ea typeface="Gaegu" panose="020B0604020202020204" charset="0"/>
              </a:rPr>
              <a:t>được</a:t>
            </a:r>
            <a:r>
              <a:rPr lang="en-US" sz="2800" dirty="0">
                <a:solidFill>
                  <a:schemeClr val="bg2">
                    <a:lumMod val="95000"/>
                  </a:schemeClr>
                </a:solidFill>
                <a:latin typeface="Gaegu" panose="020B0604020202020204" charset="0"/>
                <a:ea typeface="Gaegu" panose="020B0604020202020204" charset="0"/>
              </a:rPr>
              <a:t> </a:t>
            </a:r>
            <a:r>
              <a:rPr lang="en-US" sz="2800" dirty="0" err="1">
                <a:solidFill>
                  <a:schemeClr val="bg2">
                    <a:lumMod val="95000"/>
                  </a:schemeClr>
                </a:solidFill>
                <a:latin typeface="Gaegu" panose="020B0604020202020204" charset="0"/>
                <a:ea typeface="Gaegu" panose="020B0604020202020204" charset="0"/>
              </a:rPr>
              <a:t>tả</a:t>
            </a:r>
            <a:r>
              <a:rPr lang="en-US" sz="2800" dirty="0">
                <a:solidFill>
                  <a:schemeClr val="bg2">
                    <a:lumMod val="95000"/>
                  </a:schemeClr>
                </a:solidFill>
                <a:latin typeface="Gaegu" panose="020B0604020202020204" charset="0"/>
                <a:ea typeface="Gaegu" panose="020B0604020202020204" charset="0"/>
              </a:rPr>
              <a:t> </a:t>
            </a:r>
            <a:r>
              <a:rPr lang="en-US" sz="2800" dirty="0" err="1">
                <a:solidFill>
                  <a:schemeClr val="bg2">
                    <a:lumMod val="95000"/>
                  </a:schemeClr>
                </a:solidFill>
                <a:latin typeface="Gaegu" panose="020B0604020202020204" charset="0"/>
                <a:ea typeface="Gaegu" panose="020B0604020202020204" charset="0"/>
              </a:rPr>
              <a:t>dưới</a:t>
            </a:r>
            <a:r>
              <a:rPr lang="en-US" sz="2800" dirty="0">
                <a:solidFill>
                  <a:schemeClr val="bg2">
                    <a:lumMod val="95000"/>
                  </a:schemeClr>
                </a:solidFill>
                <a:latin typeface="Gaegu" panose="020B0604020202020204" charset="0"/>
                <a:ea typeface="Gaegu" panose="020B0604020202020204" charset="0"/>
              </a:rPr>
              <a:t> </a:t>
            </a:r>
            <a:r>
              <a:rPr lang="en-US" sz="2800" dirty="0" err="1">
                <a:solidFill>
                  <a:schemeClr val="bg2">
                    <a:lumMod val="95000"/>
                  </a:schemeClr>
                </a:solidFill>
                <a:latin typeface="Gaegu" panose="020B0604020202020204" charset="0"/>
                <a:ea typeface="Gaegu" panose="020B0604020202020204" charset="0"/>
              </a:rPr>
              <a:t>dạng</a:t>
            </a:r>
            <a:r>
              <a:rPr lang="en-US" sz="2800" dirty="0">
                <a:solidFill>
                  <a:schemeClr val="bg2">
                    <a:lumMod val="95000"/>
                  </a:schemeClr>
                </a:solidFill>
                <a:latin typeface="Gaegu" panose="020B0604020202020204" charset="0"/>
                <a:ea typeface="Gaegu" panose="020B0604020202020204" charset="0"/>
              </a:rPr>
              <a:t> </a:t>
            </a:r>
            <a:r>
              <a:rPr lang="en-US" sz="2800" dirty="0" err="1">
                <a:solidFill>
                  <a:schemeClr val="bg2">
                    <a:lumMod val="95000"/>
                  </a:schemeClr>
                </a:solidFill>
                <a:latin typeface="Gaegu" panose="020B0604020202020204" charset="0"/>
                <a:ea typeface="Gaegu" panose="020B0604020202020204" charset="0"/>
              </a:rPr>
              <a:t>một</a:t>
            </a:r>
            <a:r>
              <a:rPr lang="en-US" sz="2800" dirty="0">
                <a:solidFill>
                  <a:schemeClr val="bg2">
                    <a:lumMod val="95000"/>
                  </a:schemeClr>
                </a:solidFill>
                <a:latin typeface="Gaegu" panose="020B0604020202020204" charset="0"/>
                <a:ea typeface="Gaegu" panose="020B0604020202020204" charset="0"/>
              </a:rPr>
              <a:t> </a:t>
            </a:r>
            <a:r>
              <a:rPr lang="en-US" sz="2800" dirty="0" err="1">
                <a:solidFill>
                  <a:schemeClr val="bg2">
                    <a:lumMod val="95000"/>
                  </a:schemeClr>
                </a:solidFill>
                <a:latin typeface="Gaegu" panose="020B0604020202020204" charset="0"/>
                <a:ea typeface="Gaegu" panose="020B0604020202020204" charset="0"/>
              </a:rPr>
              <a:t>tỷ</a:t>
            </a:r>
            <a:r>
              <a:rPr lang="en-US" sz="2800" dirty="0">
                <a:solidFill>
                  <a:schemeClr val="bg2">
                    <a:lumMod val="95000"/>
                  </a:schemeClr>
                </a:solidFill>
                <a:latin typeface="Gaegu" panose="020B0604020202020204" charset="0"/>
                <a:ea typeface="Gaegu" panose="020B0604020202020204" charset="0"/>
              </a:rPr>
              <a:t> </a:t>
            </a:r>
            <a:r>
              <a:rPr lang="en-US" sz="2800" dirty="0" err="1">
                <a:solidFill>
                  <a:schemeClr val="bg2">
                    <a:lumMod val="95000"/>
                  </a:schemeClr>
                </a:solidFill>
                <a:latin typeface="Gaegu" panose="020B0604020202020204" charset="0"/>
                <a:ea typeface="Gaegu" panose="020B0604020202020204" charset="0"/>
              </a:rPr>
              <a:t>lệ</a:t>
            </a:r>
            <a:r>
              <a:rPr lang="en-US" sz="2800" dirty="0">
                <a:solidFill>
                  <a:schemeClr val="bg2">
                    <a:lumMod val="95000"/>
                  </a:schemeClr>
                </a:solidFill>
                <a:latin typeface="Gaegu" panose="020B0604020202020204" charset="0"/>
                <a:ea typeface="Gaegu" panose="020B0604020202020204" charset="0"/>
              </a:rPr>
              <a:t>.</a:t>
            </a:r>
          </a:p>
          <a:p>
            <a:r>
              <a:rPr lang="en-US" sz="2800" dirty="0" err="1">
                <a:solidFill>
                  <a:schemeClr val="bg2">
                    <a:lumMod val="95000"/>
                  </a:schemeClr>
                </a:solidFill>
                <a:latin typeface="Gaegu" panose="020B0604020202020204" charset="0"/>
                <a:ea typeface="Gaegu" panose="020B0604020202020204" charset="0"/>
              </a:rPr>
              <a:t>EX:mutationRate</a:t>
            </a:r>
            <a:r>
              <a:rPr lang="en-US" sz="2800" dirty="0">
                <a:solidFill>
                  <a:schemeClr val="bg2">
                    <a:lumMod val="95000"/>
                  </a:schemeClr>
                </a:solidFill>
                <a:latin typeface="Gaegu" panose="020B0604020202020204" charset="0"/>
                <a:ea typeface="Gaegu" panose="020B0604020202020204" charset="0"/>
              </a:rPr>
              <a:t>=1%</a:t>
            </a:r>
          </a:p>
          <a:p>
            <a:endParaRPr lang="en-US" sz="2800" dirty="0">
              <a:solidFill>
                <a:schemeClr val="bg2">
                  <a:lumMod val="95000"/>
                </a:schemeClr>
              </a:solidFill>
              <a:latin typeface="Gaegu" panose="020B0604020202020204" charset="0"/>
              <a:ea typeface="Gaegu" panose="020B0604020202020204" charset="0"/>
            </a:endParaRPr>
          </a:p>
          <a:p>
            <a:r>
              <a:rPr lang="en-US" sz="2800" dirty="0">
                <a:solidFill>
                  <a:schemeClr val="bg2">
                    <a:lumMod val="95000"/>
                  </a:schemeClr>
                </a:solidFill>
                <a:latin typeface="Gaegu" panose="020B0604020202020204" charset="0"/>
                <a:ea typeface="Gaegu" panose="020B0604020202020204" charset="0"/>
              </a:rPr>
              <a:t> </a:t>
            </a:r>
          </a:p>
        </p:txBody>
      </p:sp>
      <p:pic>
        <p:nvPicPr>
          <p:cNvPr id="3" name="Picture 2">
            <a:extLst>
              <a:ext uri="{FF2B5EF4-FFF2-40B4-BE49-F238E27FC236}">
                <a16:creationId xmlns:a16="http://schemas.microsoft.com/office/drawing/2014/main" id="{B2CF39BD-86B5-4EBD-BD84-C85F38E0C534}"/>
              </a:ext>
            </a:extLst>
          </p:cNvPr>
          <p:cNvPicPr>
            <a:picLocks noChangeAspect="1"/>
          </p:cNvPicPr>
          <p:nvPr/>
        </p:nvPicPr>
        <p:blipFill>
          <a:blip r:embed="rId3"/>
          <a:stretch>
            <a:fillRect/>
          </a:stretch>
        </p:blipFill>
        <p:spPr>
          <a:xfrm>
            <a:off x="4544201" y="1158329"/>
            <a:ext cx="3973248" cy="2688216"/>
          </a:xfrm>
          <a:prstGeom prst="rect">
            <a:avLst/>
          </a:prstGeom>
        </p:spPr>
      </p:pic>
    </p:spTree>
    <p:extLst>
      <p:ext uri="{BB962C8B-B14F-4D97-AF65-F5344CB8AC3E}">
        <p14:creationId xmlns:p14="http://schemas.microsoft.com/office/powerpoint/2010/main" val="3129958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261"/>
        <p:cNvGrpSpPr/>
        <p:nvPr/>
      </p:nvGrpSpPr>
      <p:grpSpPr>
        <a:xfrm>
          <a:off x="0" y="0"/>
          <a:ext cx="0" cy="0"/>
          <a:chOff x="0" y="0"/>
          <a:chExt cx="0" cy="0"/>
        </a:xfrm>
      </p:grpSpPr>
      <p:sp>
        <p:nvSpPr>
          <p:cNvPr id="2262" name="Google Shape;2262;p54"/>
          <p:cNvSpPr/>
          <p:nvPr/>
        </p:nvSpPr>
        <p:spPr>
          <a:xfrm>
            <a:off x="-331100" y="4021431"/>
            <a:ext cx="1443638" cy="1272726"/>
          </a:xfrm>
          <a:custGeom>
            <a:avLst/>
            <a:gdLst/>
            <a:ahLst/>
            <a:cxnLst/>
            <a:rect l="l" t="t" r="r" b="b"/>
            <a:pathLst>
              <a:path w="12136" h="10699" extrusionOk="0">
                <a:moveTo>
                  <a:pt x="6069" y="1"/>
                </a:moveTo>
                <a:cubicBezTo>
                  <a:pt x="3975" y="1"/>
                  <a:pt x="1990" y="1241"/>
                  <a:pt x="1135" y="3296"/>
                </a:cubicBezTo>
                <a:cubicBezTo>
                  <a:pt x="1" y="6041"/>
                  <a:pt x="1294" y="9165"/>
                  <a:pt x="4019" y="10299"/>
                </a:cubicBezTo>
                <a:cubicBezTo>
                  <a:pt x="4682" y="10570"/>
                  <a:pt x="5371" y="10698"/>
                  <a:pt x="6048" y="10698"/>
                </a:cubicBezTo>
                <a:cubicBezTo>
                  <a:pt x="8154" y="10698"/>
                  <a:pt x="10159" y="9456"/>
                  <a:pt x="11001" y="7394"/>
                </a:cubicBezTo>
                <a:cubicBezTo>
                  <a:pt x="12135" y="4669"/>
                  <a:pt x="10842" y="1546"/>
                  <a:pt x="8117" y="412"/>
                </a:cubicBezTo>
                <a:cubicBezTo>
                  <a:pt x="7447" y="133"/>
                  <a:pt x="6752" y="1"/>
                  <a:pt x="606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54"/>
          <p:cNvSpPr txBox="1">
            <a:spLocks noGrp="1"/>
          </p:cNvSpPr>
          <p:nvPr>
            <p:ph type="body" idx="1"/>
          </p:nvPr>
        </p:nvSpPr>
        <p:spPr>
          <a:xfrm>
            <a:off x="3884921" y="283665"/>
            <a:ext cx="5259079" cy="4410461"/>
          </a:xfrm>
          <a:prstGeom prst="rect">
            <a:avLst/>
          </a:prstGeom>
        </p:spPr>
        <p:txBody>
          <a:bodyPr spcFirstLastPara="1" wrap="square" lIns="91425" tIns="91425" rIns="91425" bIns="91425" anchor="t" anchorCtr="0">
            <a:normAutofit fontScale="92500" lnSpcReduction="20000"/>
          </a:bodyPr>
          <a:lstStyle/>
          <a:p>
            <a:pPr marL="0" lvl="0" indent="0" algn="l" rtl="0">
              <a:spcBef>
                <a:spcPts val="0"/>
              </a:spcBef>
              <a:spcAft>
                <a:spcPts val="0"/>
              </a:spcAft>
              <a:buClr>
                <a:schemeClr val="dk1"/>
              </a:buClr>
              <a:buSzPts val="1100"/>
              <a:buFont typeface="Arial"/>
              <a:buNone/>
            </a:pPr>
            <a:endParaRPr sz="2100" dirty="0"/>
          </a:p>
          <a:p>
            <a:pPr marL="457200" lvl="0" indent="-317500" algn="l" rtl="0">
              <a:spcBef>
                <a:spcPts val="0"/>
              </a:spcBef>
              <a:spcAft>
                <a:spcPts val="0"/>
              </a:spcAft>
              <a:buSzPts val="1400"/>
              <a:buFont typeface="Poppins"/>
              <a:buChar char="●"/>
            </a:pPr>
            <a:r>
              <a:rPr lang="en-US" sz="2100" dirty="0"/>
              <a:t>SETUP:</a:t>
            </a:r>
          </a:p>
          <a:p>
            <a:pPr marL="457200" lvl="0" indent="-317500" algn="l" rtl="0">
              <a:spcBef>
                <a:spcPts val="0"/>
              </a:spcBef>
              <a:spcAft>
                <a:spcPts val="0"/>
              </a:spcAft>
              <a:buSzPts val="1400"/>
              <a:buFont typeface="Poppins"/>
              <a:buChar char="●"/>
            </a:pPr>
            <a:r>
              <a:rPr lang="en-US" sz="2100" dirty="0"/>
              <a:t> </a:t>
            </a:r>
            <a:r>
              <a:rPr lang="en-US" sz="2100" dirty="0" err="1"/>
              <a:t>Bước</a:t>
            </a:r>
            <a:r>
              <a:rPr lang="en-US" sz="2100" dirty="0"/>
              <a:t> 1: </a:t>
            </a:r>
            <a:r>
              <a:rPr lang="en-US" sz="2100" dirty="0" err="1"/>
              <a:t>Khởi</a:t>
            </a:r>
            <a:r>
              <a:rPr lang="en-US" sz="2100" dirty="0"/>
              <a:t> </a:t>
            </a:r>
            <a:r>
              <a:rPr lang="en-US" sz="2100" dirty="0" err="1"/>
              <a:t>tạo</a:t>
            </a:r>
            <a:r>
              <a:rPr lang="en-US" sz="2100" dirty="0"/>
              <a:t>. </a:t>
            </a:r>
            <a:r>
              <a:rPr lang="vi-VN" sz="2100" dirty="0" err="1">
                <a:solidFill>
                  <a:schemeClr val="tx1">
                    <a:lumMod val="10000"/>
                    <a:lumOff val="90000"/>
                  </a:schemeClr>
                </a:solidFill>
                <a:ea typeface="Gaegu" panose="020B0604020202020204" charset="0"/>
              </a:rPr>
              <a:t>Tạo</a:t>
            </a:r>
            <a:r>
              <a:rPr lang="vi-VN" sz="2100" dirty="0">
                <a:solidFill>
                  <a:schemeClr val="tx1">
                    <a:lumMod val="10000"/>
                    <a:lumOff val="90000"/>
                  </a:schemeClr>
                </a:solidFill>
                <a:ea typeface="Gaegu" panose="020B0604020202020204" charset="0"/>
              </a:rPr>
              <a:t> </a:t>
            </a:r>
            <a:r>
              <a:rPr lang="vi-VN" sz="2100" dirty="0" err="1">
                <a:solidFill>
                  <a:schemeClr val="tx1">
                    <a:lumMod val="10000"/>
                    <a:lumOff val="90000"/>
                  </a:schemeClr>
                </a:solidFill>
                <a:ea typeface="Gaegu" panose="020B0604020202020204" charset="0"/>
              </a:rPr>
              <a:t>quần</a:t>
            </a:r>
            <a:r>
              <a:rPr lang="vi-VN" sz="2100" dirty="0">
                <a:solidFill>
                  <a:schemeClr val="tx1">
                    <a:lumMod val="10000"/>
                    <a:lumOff val="90000"/>
                  </a:schemeClr>
                </a:solidFill>
                <a:ea typeface="Gaegu" panose="020B0604020202020204" charset="0"/>
              </a:rPr>
              <a:t> </a:t>
            </a:r>
            <a:r>
              <a:rPr lang="vi-VN" sz="2100" dirty="0" err="1">
                <a:solidFill>
                  <a:schemeClr val="tx1">
                    <a:lumMod val="10000"/>
                    <a:lumOff val="90000"/>
                  </a:schemeClr>
                </a:solidFill>
                <a:ea typeface="Gaegu" panose="020B0604020202020204" charset="0"/>
              </a:rPr>
              <a:t>thể</a:t>
            </a:r>
            <a:r>
              <a:rPr lang="vi-VN" sz="2100" dirty="0">
                <a:solidFill>
                  <a:schemeClr val="tx1">
                    <a:lumMod val="10000"/>
                    <a:lumOff val="90000"/>
                  </a:schemeClr>
                </a:solidFill>
                <a:ea typeface="Gaegu" panose="020B0604020202020204" charset="0"/>
              </a:rPr>
              <a:t> </a:t>
            </a:r>
            <a:r>
              <a:rPr lang="vi-VN" sz="2100" dirty="0" err="1">
                <a:solidFill>
                  <a:schemeClr val="tx1">
                    <a:lumMod val="10000"/>
                    <a:lumOff val="90000"/>
                  </a:schemeClr>
                </a:solidFill>
                <a:ea typeface="Gaegu" panose="020B0604020202020204" charset="0"/>
              </a:rPr>
              <a:t>gồm</a:t>
            </a:r>
            <a:r>
              <a:rPr lang="vi-VN" sz="2100" dirty="0">
                <a:solidFill>
                  <a:schemeClr val="tx1">
                    <a:lumMod val="10000"/>
                    <a:lumOff val="90000"/>
                  </a:schemeClr>
                </a:solidFill>
                <a:ea typeface="Gaegu" panose="020B0604020202020204" charset="0"/>
              </a:rPr>
              <a:t> N </a:t>
            </a:r>
            <a:r>
              <a:rPr lang="vi-VN" sz="2100" dirty="0" err="1">
                <a:solidFill>
                  <a:schemeClr val="tx1">
                    <a:lumMod val="10000"/>
                    <a:lumOff val="90000"/>
                  </a:schemeClr>
                </a:solidFill>
                <a:ea typeface="Gaegu" panose="020B0604020202020204" charset="0"/>
              </a:rPr>
              <a:t>phần</a:t>
            </a:r>
            <a:r>
              <a:rPr lang="vi-VN" sz="2100" dirty="0">
                <a:solidFill>
                  <a:schemeClr val="tx1">
                    <a:lumMod val="10000"/>
                    <a:lumOff val="90000"/>
                  </a:schemeClr>
                </a:solidFill>
                <a:ea typeface="Gaegu" panose="020B0604020202020204" charset="0"/>
              </a:rPr>
              <a:t> </a:t>
            </a:r>
            <a:r>
              <a:rPr lang="vi-VN" sz="2100" dirty="0" err="1">
                <a:solidFill>
                  <a:schemeClr val="tx1">
                    <a:lumMod val="10000"/>
                    <a:lumOff val="90000"/>
                  </a:schemeClr>
                </a:solidFill>
                <a:ea typeface="Gaegu" panose="020B0604020202020204" charset="0"/>
              </a:rPr>
              <a:t>tử</a:t>
            </a:r>
            <a:r>
              <a:rPr lang="vi-VN" sz="2100" dirty="0">
                <a:solidFill>
                  <a:schemeClr val="tx1">
                    <a:lumMod val="10000"/>
                    <a:lumOff val="90000"/>
                  </a:schemeClr>
                </a:solidFill>
                <a:ea typeface="Gaegu" panose="020B0604020202020204" charset="0"/>
              </a:rPr>
              <a:t>, </a:t>
            </a:r>
            <a:r>
              <a:rPr lang="vi-VN" sz="2100" dirty="0" err="1">
                <a:solidFill>
                  <a:schemeClr val="tx1">
                    <a:lumMod val="10000"/>
                    <a:lumOff val="90000"/>
                  </a:schemeClr>
                </a:solidFill>
                <a:ea typeface="Gaegu" panose="020B0604020202020204" charset="0"/>
              </a:rPr>
              <a:t>mỗi</a:t>
            </a:r>
            <a:r>
              <a:rPr lang="vi-VN" sz="2100" dirty="0">
                <a:solidFill>
                  <a:schemeClr val="tx1">
                    <a:lumMod val="10000"/>
                    <a:lumOff val="90000"/>
                  </a:schemeClr>
                </a:solidFill>
                <a:ea typeface="Gaegu" panose="020B0604020202020204" charset="0"/>
              </a:rPr>
              <a:t> </a:t>
            </a:r>
            <a:r>
              <a:rPr lang="vi-VN" sz="2100" dirty="0" err="1">
                <a:solidFill>
                  <a:schemeClr val="tx1">
                    <a:lumMod val="10000"/>
                    <a:lumOff val="90000"/>
                  </a:schemeClr>
                </a:solidFill>
                <a:ea typeface="Gaegu" panose="020B0604020202020204" charset="0"/>
              </a:rPr>
              <a:t>phần</a:t>
            </a:r>
            <a:r>
              <a:rPr lang="vi-VN" sz="2100" dirty="0">
                <a:solidFill>
                  <a:schemeClr val="tx1">
                    <a:lumMod val="10000"/>
                    <a:lumOff val="90000"/>
                  </a:schemeClr>
                </a:solidFill>
                <a:ea typeface="Gaegu" panose="020B0604020202020204" charset="0"/>
              </a:rPr>
              <a:t> </a:t>
            </a:r>
            <a:r>
              <a:rPr lang="vi-VN" sz="2100" dirty="0" err="1">
                <a:solidFill>
                  <a:schemeClr val="tx1">
                    <a:lumMod val="10000"/>
                    <a:lumOff val="90000"/>
                  </a:schemeClr>
                </a:solidFill>
                <a:ea typeface="Gaegu" panose="020B0604020202020204" charset="0"/>
              </a:rPr>
              <a:t>tử</a:t>
            </a:r>
            <a:r>
              <a:rPr lang="vi-VN" sz="2100" dirty="0">
                <a:solidFill>
                  <a:schemeClr val="tx1">
                    <a:lumMod val="10000"/>
                    <a:lumOff val="90000"/>
                  </a:schemeClr>
                </a:solidFill>
                <a:ea typeface="Gaegu" panose="020B0604020202020204" charset="0"/>
              </a:rPr>
              <a:t> </a:t>
            </a:r>
            <a:r>
              <a:rPr lang="vi-VN" sz="2100" dirty="0" err="1">
                <a:solidFill>
                  <a:schemeClr val="tx1">
                    <a:lumMod val="10000"/>
                    <a:lumOff val="90000"/>
                  </a:schemeClr>
                </a:solidFill>
                <a:ea typeface="Gaegu" panose="020B0604020202020204" charset="0"/>
              </a:rPr>
              <a:t>có</a:t>
            </a:r>
            <a:r>
              <a:rPr lang="vi-VN" sz="2100" dirty="0">
                <a:solidFill>
                  <a:schemeClr val="tx1">
                    <a:lumMod val="10000"/>
                    <a:lumOff val="90000"/>
                  </a:schemeClr>
                </a:solidFill>
                <a:ea typeface="Gaegu" panose="020B0604020202020204" charset="0"/>
              </a:rPr>
              <a:t> ADN </a:t>
            </a:r>
            <a:r>
              <a:rPr lang="vi-VN" sz="2100" dirty="0" err="1">
                <a:solidFill>
                  <a:schemeClr val="tx1">
                    <a:lumMod val="10000"/>
                    <a:lumOff val="90000"/>
                  </a:schemeClr>
                </a:solidFill>
                <a:ea typeface="Gaegu" panose="020B0604020202020204" charset="0"/>
              </a:rPr>
              <a:t>được</a:t>
            </a:r>
            <a:r>
              <a:rPr lang="vi-VN" sz="2100" dirty="0">
                <a:solidFill>
                  <a:schemeClr val="tx1">
                    <a:lumMod val="10000"/>
                    <a:lumOff val="90000"/>
                  </a:schemeClr>
                </a:solidFill>
                <a:ea typeface="Gaegu" panose="020B0604020202020204" charset="0"/>
              </a:rPr>
              <a:t> </a:t>
            </a:r>
            <a:r>
              <a:rPr lang="vi-VN" sz="2100" dirty="0" err="1">
                <a:solidFill>
                  <a:schemeClr val="tx1">
                    <a:lumMod val="10000"/>
                    <a:lumOff val="90000"/>
                  </a:schemeClr>
                </a:solidFill>
                <a:ea typeface="Gaegu" panose="020B0604020202020204" charset="0"/>
              </a:rPr>
              <a:t>tạo</a:t>
            </a:r>
            <a:r>
              <a:rPr lang="vi-VN" sz="2100" dirty="0">
                <a:solidFill>
                  <a:schemeClr val="tx1">
                    <a:lumMod val="10000"/>
                    <a:lumOff val="90000"/>
                  </a:schemeClr>
                </a:solidFill>
                <a:ea typeface="Gaegu" panose="020B0604020202020204" charset="0"/>
              </a:rPr>
              <a:t> </a:t>
            </a:r>
            <a:r>
              <a:rPr lang="vi-VN" sz="2100" dirty="0" err="1">
                <a:solidFill>
                  <a:schemeClr val="tx1">
                    <a:lumMod val="10000"/>
                    <a:lumOff val="90000"/>
                  </a:schemeClr>
                </a:solidFill>
                <a:ea typeface="Gaegu" panose="020B0604020202020204" charset="0"/>
              </a:rPr>
              <a:t>ngẫu</a:t>
            </a:r>
            <a:r>
              <a:rPr lang="vi-VN" sz="2100" dirty="0">
                <a:solidFill>
                  <a:schemeClr val="tx1">
                    <a:lumMod val="10000"/>
                    <a:lumOff val="90000"/>
                  </a:schemeClr>
                </a:solidFill>
                <a:ea typeface="Gaegu" panose="020B0604020202020204" charset="0"/>
              </a:rPr>
              <a:t> nhiên.</a:t>
            </a:r>
          </a:p>
          <a:p>
            <a:pPr marL="457200" lvl="0" indent="-317500" algn="l" rtl="0">
              <a:spcBef>
                <a:spcPts val="0"/>
              </a:spcBef>
              <a:spcAft>
                <a:spcPts val="0"/>
              </a:spcAft>
              <a:buSzPts val="1400"/>
              <a:buFont typeface="Poppins"/>
              <a:buChar char="●"/>
            </a:pPr>
            <a:r>
              <a:rPr lang="en-US" sz="2100" dirty="0"/>
              <a:t> LOOP: </a:t>
            </a:r>
          </a:p>
          <a:p>
            <a:pPr marL="457200" lvl="0" indent="-317500" algn="l" rtl="0">
              <a:spcBef>
                <a:spcPts val="0"/>
              </a:spcBef>
              <a:spcAft>
                <a:spcPts val="0"/>
              </a:spcAft>
              <a:buSzPts val="1400"/>
              <a:buFont typeface="Poppins"/>
              <a:buChar char="●"/>
            </a:pPr>
            <a:r>
              <a:rPr lang="en-US" sz="2100" dirty="0" err="1"/>
              <a:t>Bước</a:t>
            </a:r>
            <a:r>
              <a:rPr lang="en-US" sz="2100" dirty="0"/>
              <a:t> 2: Selection.</a:t>
            </a:r>
          </a:p>
          <a:p>
            <a:pPr marL="457200" lvl="0" indent="-317500" algn="l" rtl="0">
              <a:spcBef>
                <a:spcPts val="0"/>
              </a:spcBef>
              <a:spcAft>
                <a:spcPts val="0"/>
              </a:spcAft>
              <a:buSzPts val="1400"/>
              <a:buFont typeface="Poppins"/>
              <a:buChar char="●"/>
            </a:pPr>
            <a:r>
              <a:rPr lang="en-US" sz="2100" dirty="0"/>
              <a:t> </a:t>
            </a:r>
            <a:r>
              <a:rPr lang="en-US" sz="2100" dirty="0" err="1"/>
              <a:t>đánh</a:t>
            </a:r>
            <a:r>
              <a:rPr lang="en-US" sz="2100" dirty="0"/>
              <a:t> </a:t>
            </a:r>
            <a:r>
              <a:rPr lang="en-US" sz="2100" dirty="0" err="1"/>
              <a:t>giá</a:t>
            </a:r>
            <a:r>
              <a:rPr lang="en-US" sz="2100" dirty="0"/>
              <a:t> fitness </a:t>
            </a:r>
            <a:r>
              <a:rPr lang="en-US" sz="2100" dirty="0" err="1"/>
              <a:t>của</a:t>
            </a:r>
            <a:r>
              <a:rPr lang="en-US" sz="2100" dirty="0"/>
              <a:t> </a:t>
            </a:r>
            <a:r>
              <a:rPr lang="en-US" sz="2100" dirty="0" err="1"/>
              <a:t>từng</a:t>
            </a:r>
            <a:r>
              <a:rPr lang="en-US" sz="2100" dirty="0"/>
              <a:t> </a:t>
            </a:r>
            <a:r>
              <a:rPr lang="en-US" sz="2100" dirty="0" err="1"/>
              <a:t>cá</a:t>
            </a:r>
            <a:r>
              <a:rPr lang="en-US" sz="2100" dirty="0"/>
              <a:t> </a:t>
            </a:r>
            <a:r>
              <a:rPr lang="en-US" sz="2100" dirty="0" err="1"/>
              <a:t>thể</a:t>
            </a:r>
            <a:r>
              <a:rPr lang="en-US" sz="2100" dirty="0"/>
              <a:t> </a:t>
            </a:r>
            <a:r>
              <a:rPr lang="en-US" sz="2100" dirty="0" err="1"/>
              <a:t>trong</a:t>
            </a:r>
            <a:r>
              <a:rPr lang="en-US" sz="2100" dirty="0"/>
              <a:t> </a:t>
            </a:r>
            <a:r>
              <a:rPr lang="en-US" sz="2100" dirty="0" err="1"/>
              <a:t>quần</a:t>
            </a:r>
            <a:r>
              <a:rPr lang="en-US" sz="2100" dirty="0"/>
              <a:t> </a:t>
            </a:r>
            <a:r>
              <a:rPr lang="en-US" sz="2100" dirty="0" err="1"/>
              <a:t>thể</a:t>
            </a:r>
            <a:r>
              <a:rPr lang="en-US" sz="2100" dirty="0"/>
              <a:t> </a:t>
            </a:r>
            <a:r>
              <a:rPr lang="en-US" sz="2100" dirty="0" err="1"/>
              <a:t>để</a:t>
            </a:r>
            <a:r>
              <a:rPr lang="en-US" sz="2100" dirty="0"/>
              <a:t> </a:t>
            </a:r>
            <a:r>
              <a:rPr lang="en-US" sz="2100" dirty="0" err="1"/>
              <a:t>đưa</a:t>
            </a:r>
            <a:r>
              <a:rPr lang="en-US" sz="2100" dirty="0"/>
              <a:t> </a:t>
            </a:r>
            <a:r>
              <a:rPr lang="en-US" sz="2100" dirty="0" err="1"/>
              <a:t>vào</a:t>
            </a:r>
            <a:r>
              <a:rPr lang="en-US" sz="2100" dirty="0"/>
              <a:t> </a:t>
            </a:r>
            <a:r>
              <a:rPr lang="en-US" sz="2100" dirty="0" err="1"/>
              <a:t>bể</a:t>
            </a:r>
            <a:r>
              <a:rPr lang="en-US" sz="2100" dirty="0"/>
              <a:t> </a:t>
            </a:r>
            <a:r>
              <a:rPr lang="en-US" sz="2100" dirty="0" err="1"/>
              <a:t>lai</a:t>
            </a:r>
            <a:r>
              <a:rPr lang="en-US" sz="2100" dirty="0"/>
              <a:t>.</a:t>
            </a:r>
          </a:p>
          <a:p>
            <a:pPr marL="457200" lvl="0" indent="-317500" algn="l" rtl="0">
              <a:spcBef>
                <a:spcPts val="0"/>
              </a:spcBef>
              <a:spcAft>
                <a:spcPts val="0"/>
              </a:spcAft>
              <a:buSzPts val="1400"/>
              <a:buFont typeface="Poppins"/>
              <a:buChar char="●"/>
            </a:pPr>
            <a:r>
              <a:rPr lang="en-US" sz="2100" dirty="0"/>
              <a:t> </a:t>
            </a:r>
            <a:r>
              <a:rPr lang="en-US" sz="2100" dirty="0" err="1"/>
              <a:t>Bước</a:t>
            </a:r>
            <a:r>
              <a:rPr lang="en-US" sz="2100" dirty="0"/>
              <a:t>: Reproduction. </a:t>
            </a:r>
            <a:r>
              <a:rPr lang="en-US" sz="2100" dirty="0" err="1"/>
              <a:t>Lập</a:t>
            </a:r>
            <a:r>
              <a:rPr lang="en-US" sz="2100" dirty="0"/>
              <a:t> </a:t>
            </a:r>
            <a:r>
              <a:rPr lang="en-US" sz="2100" dirty="0" err="1"/>
              <a:t>lại</a:t>
            </a:r>
            <a:r>
              <a:rPr lang="en-US" sz="2100" dirty="0"/>
              <a:t> N </a:t>
            </a:r>
            <a:r>
              <a:rPr lang="en-US" sz="2100" dirty="0" err="1"/>
              <a:t>lần</a:t>
            </a:r>
            <a:r>
              <a:rPr lang="en-US" sz="2100" dirty="0"/>
              <a:t>:</a:t>
            </a:r>
          </a:p>
          <a:p>
            <a:pPr marL="457200" lvl="0" indent="-317500" algn="l" rtl="0">
              <a:spcBef>
                <a:spcPts val="0"/>
              </a:spcBef>
              <a:spcAft>
                <a:spcPts val="0"/>
              </a:spcAft>
              <a:buSzPts val="1400"/>
              <a:buFont typeface="Poppins"/>
              <a:buChar char="●"/>
            </a:pPr>
            <a:r>
              <a:rPr lang="en-US" sz="2100" dirty="0"/>
              <a:t> a) </a:t>
            </a:r>
            <a:r>
              <a:rPr lang="en-US" sz="2100" dirty="0" err="1"/>
              <a:t>Chọn</a:t>
            </a:r>
            <a:r>
              <a:rPr lang="en-US" sz="2100" dirty="0"/>
              <a:t> 2 cha </a:t>
            </a:r>
            <a:r>
              <a:rPr lang="en-US" sz="2100" dirty="0" err="1"/>
              <a:t>mẹ</a:t>
            </a:r>
            <a:r>
              <a:rPr lang="en-US" sz="2100" dirty="0"/>
              <a:t> </a:t>
            </a:r>
            <a:r>
              <a:rPr lang="en-US" sz="2100" dirty="0" err="1"/>
              <a:t>trong</a:t>
            </a:r>
            <a:r>
              <a:rPr lang="en-US" sz="2100" dirty="0"/>
              <a:t> </a:t>
            </a:r>
            <a:r>
              <a:rPr lang="en-US" sz="2100" dirty="0" err="1"/>
              <a:t>bể</a:t>
            </a:r>
            <a:r>
              <a:rPr lang="en-US" sz="2100" dirty="0"/>
              <a:t> </a:t>
            </a:r>
            <a:r>
              <a:rPr lang="en-US" sz="2100" dirty="0" err="1"/>
              <a:t>lai</a:t>
            </a:r>
            <a:r>
              <a:rPr lang="en-US" sz="2100" dirty="0"/>
              <a:t> </a:t>
            </a:r>
            <a:r>
              <a:rPr lang="en-US" sz="2100" dirty="0" err="1"/>
              <a:t>theo</a:t>
            </a:r>
            <a:r>
              <a:rPr lang="en-US" sz="2100" dirty="0"/>
              <a:t> fitness.</a:t>
            </a:r>
          </a:p>
          <a:p>
            <a:pPr marL="457200" lvl="0" indent="-317500" algn="l" rtl="0">
              <a:spcBef>
                <a:spcPts val="0"/>
              </a:spcBef>
              <a:spcAft>
                <a:spcPts val="0"/>
              </a:spcAft>
              <a:buSzPts val="1400"/>
              <a:buFont typeface="Poppins"/>
              <a:buChar char="●"/>
            </a:pPr>
            <a:r>
              <a:rPr lang="en-US" sz="2100" dirty="0"/>
              <a:t> b) Lai—</a:t>
            </a:r>
            <a:r>
              <a:rPr lang="en-US" sz="2100" dirty="0" err="1"/>
              <a:t>Tạo</a:t>
            </a:r>
            <a:r>
              <a:rPr lang="en-US" sz="2100" dirty="0"/>
              <a:t> ra </a:t>
            </a:r>
            <a:r>
              <a:rPr lang="en-US" sz="2100" dirty="0" err="1"/>
              <a:t>đứa</a:t>
            </a:r>
            <a:r>
              <a:rPr lang="en-US" sz="2100" dirty="0"/>
              <a:t> con </a:t>
            </a:r>
            <a:r>
              <a:rPr lang="en-US" sz="2100" dirty="0" err="1"/>
              <a:t>bằng</a:t>
            </a:r>
            <a:r>
              <a:rPr lang="en-US" sz="2100" dirty="0"/>
              <a:t> </a:t>
            </a:r>
            <a:r>
              <a:rPr lang="en-US" sz="2100" dirty="0" err="1"/>
              <a:t>sự</a:t>
            </a:r>
            <a:r>
              <a:rPr lang="en-US" sz="2100" dirty="0"/>
              <a:t> </a:t>
            </a:r>
            <a:r>
              <a:rPr lang="en-US" sz="2100" dirty="0" err="1"/>
              <a:t>kết</a:t>
            </a:r>
            <a:r>
              <a:rPr lang="en-US" sz="2100" dirty="0"/>
              <a:t> </a:t>
            </a:r>
            <a:r>
              <a:rPr lang="en-US" sz="2100" dirty="0" err="1"/>
              <a:t>hợp</a:t>
            </a:r>
            <a:r>
              <a:rPr lang="en-US" sz="2100" dirty="0"/>
              <a:t> </a:t>
            </a:r>
            <a:r>
              <a:rPr lang="en-US" sz="2100" dirty="0" err="1"/>
              <a:t>của</a:t>
            </a:r>
            <a:r>
              <a:rPr lang="en-US" sz="2100" dirty="0"/>
              <a:t> DNA cha </a:t>
            </a:r>
            <a:r>
              <a:rPr lang="en-US" sz="2100" dirty="0" err="1"/>
              <a:t>và</a:t>
            </a:r>
            <a:r>
              <a:rPr lang="en-US" sz="2100" dirty="0"/>
              <a:t> </a:t>
            </a:r>
            <a:r>
              <a:rPr lang="en-US" sz="2100" dirty="0" err="1"/>
              <a:t>mẹ</a:t>
            </a:r>
            <a:r>
              <a:rPr lang="en-US" sz="2100" dirty="0"/>
              <a:t>.</a:t>
            </a:r>
          </a:p>
          <a:p>
            <a:pPr marL="457200" lvl="0" indent="-317500" algn="l" rtl="0">
              <a:spcBef>
                <a:spcPts val="0"/>
              </a:spcBef>
              <a:spcAft>
                <a:spcPts val="0"/>
              </a:spcAft>
              <a:buSzPts val="1400"/>
              <a:buFont typeface="Poppins"/>
              <a:buChar char="●"/>
            </a:pPr>
            <a:r>
              <a:rPr lang="en-US" sz="2100" dirty="0"/>
              <a:t> c) </a:t>
            </a:r>
            <a:r>
              <a:rPr lang="en-US" sz="2100" dirty="0" err="1"/>
              <a:t>Đột</a:t>
            </a:r>
            <a:r>
              <a:rPr lang="en-US" sz="2100" dirty="0"/>
              <a:t> </a:t>
            </a:r>
            <a:r>
              <a:rPr lang="en-US" sz="2100" dirty="0" err="1"/>
              <a:t>biến</a:t>
            </a:r>
            <a:r>
              <a:rPr lang="en-US" sz="2100" dirty="0"/>
              <a:t>—</a:t>
            </a:r>
            <a:r>
              <a:rPr lang="en-US" sz="2100" dirty="0" err="1"/>
              <a:t>đột</a:t>
            </a:r>
            <a:r>
              <a:rPr lang="en-US" sz="2100" dirty="0"/>
              <a:t> </a:t>
            </a:r>
            <a:r>
              <a:rPr lang="en-US" sz="2100" dirty="0" err="1"/>
              <a:t>biến</a:t>
            </a:r>
            <a:r>
              <a:rPr lang="en-US" sz="2100" dirty="0"/>
              <a:t> </a:t>
            </a:r>
            <a:r>
              <a:rPr lang="en-US" sz="2100" dirty="0" err="1"/>
              <a:t>đứa</a:t>
            </a:r>
            <a:r>
              <a:rPr lang="en-US" sz="2100" dirty="0"/>
              <a:t> con </a:t>
            </a:r>
            <a:r>
              <a:rPr lang="en-US" sz="2100" dirty="0" err="1"/>
              <a:t>dựa</a:t>
            </a:r>
            <a:r>
              <a:rPr lang="en-US" sz="2100" dirty="0"/>
              <a:t> </a:t>
            </a:r>
            <a:r>
              <a:rPr lang="en-US" sz="2100" dirty="0" err="1"/>
              <a:t>trên</a:t>
            </a:r>
            <a:r>
              <a:rPr lang="en-US" sz="2100" dirty="0"/>
              <a:t> </a:t>
            </a:r>
            <a:r>
              <a:rPr lang="en-US" sz="2100" dirty="0" err="1"/>
              <a:t>tỉ</a:t>
            </a:r>
            <a:r>
              <a:rPr lang="en-US" sz="2100" dirty="0"/>
              <a:t> </a:t>
            </a:r>
            <a:r>
              <a:rPr lang="en-US" sz="2100" dirty="0" err="1"/>
              <a:t>lệ</a:t>
            </a:r>
            <a:r>
              <a:rPr lang="en-US" sz="2100" dirty="0"/>
              <a:t> </a:t>
            </a:r>
            <a:r>
              <a:rPr lang="en-US" sz="2100" dirty="0" err="1"/>
              <a:t>cho</a:t>
            </a:r>
            <a:r>
              <a:rPr lang="en-US" sz="2100" dirty="0"/>
              <a:t> </a:t>
            </a:r>
            <a:r>
              <a:rPr lang="en-US" sz="2100" dirty="0" err="1"/>
              <a:t>trước</a:t>
            </a:r>
            <a:r>
              <a:rPr lang="en-US" sz="2100" dirty="0"/>
              <a:t>.</a:t>
            </a:r>
          </a:p>
          <a:p>
            <a:pPr marL="457200" lvl="0" indent="-317500" algn="l" rtl="0">
              <a:spcBef>
                <a:spcPts val="0"/>
              </a:spcBef>
              <a:spcAft>
                <a:spcPts val="0"/>
              </a:spcAft>
              <a:buSzPts val="1400"/>
              <a:buFont typeface="Poppins"/>
              <a:buChar char="●"/>
            </a:pPr>
            <a:r>
              <a:rPr lang="en-US" sz="2100" dirty="0"/>
              <a:t> d) </a:t>
            </a:r>
            <a:r>
              <a:rPr lang="en-US" sz="2100" dirty="0" err="1"/>
              <a:t>Đưa</a:t>
            </a:r>
            <a:r>
              <a:rPr lang="en-US" sz="2100" dirty="0"/>
              <a:t> con </a:t>
            </a:r>
            <a:r>
              <a:rPr lang="en-US" sz="2100" dirty="0" err="1"/>
              <a:t>vào</a:t>
            </a:r>
            <a:r>
              <a:rPr lang="en-US" sz="2100" dirty="0"/>
              <a:t> </a:t>
            </a:r>
            <a:r>
              <a:rPr lang="en-US" sz="2100" dirty="0" err="1"/>
              <a:t>quần</a:t>
            </a:r>
            <a:r>
              <a:rPr lang="en-US" sz="2100" dirty="0"/>
              <a:t> </a:t>
            </a:r>
            <a:r>
              <a:rPr lang="en-US" sz="2100" dirty="0" err="1"/>
              <a:t>thể</a:t>
            </a:r>
            <a:r>
              <a:rPr lang="en-US" sz="2100" dirty="0"/>
              <a:t> </a:t>
            </a:r>
            <a:r>
              <a:rPr lang="en-US" sz="2100" dirty="0" err="1"/>
              <a:t>mới</a:t>
            </a:r>
            <a:r>
              <a:rPr lang="en-US" sz="2100" dirty="0"/>
              <a:t>.</a:t>
            </a:r>
          </a:p>
          <a:p>
            <a:pPr marL="457200" lvl="0" indent="-317500" algn="l" rtl="0">
              <a:spcBef>
                <a:spcPts val="0"/>
              </a:spcBef>
              <a:spcAft>
                <a:spcPts val="0"/>
              </a:spcAft>
              <a:buSzPts val="1400"/>
              <a:buFont typeface="Poppins"/>
              <a:buChar char="●"/>
            </a:pPr>
            <a:r>
              <a:rPr lang="en-US" sz="2100" dirty="0"/>
              <a:t> Step 4.Thay </a:t>
            </a:r>
            <a:r>
              <a:rPr lang="en-US" sz="2100" dirty="0" err="1"/>
              <a:t>thế</a:t>
            </a:r>
            <a:r>
              <a:rPr lang="en-US" sz="2100" dirty="0"/>
              <a:t> </a:t>
            </a:r>
            <a:r>
              <a:rPr lang="en-US" sz="2100" dirty="0" err="1"/>
              <a:t>quần</a:t>
            </a:r>
            <a:r>
              <a:rPr lang="en-US" sz="2100" dirty="0"/>
              <a:t> </a:t>
            </a:r>
            <a:r>
              <a:rPr lang="en-US" sz="2100" dirty="0" err="1"/>
              <a:t>thể</a:t>
            </a:r>
            <a:r>
              <a:rPr lang="en-US" sz="2100" dirty="0"/>
              <a:t> </a:t>
            </a:r>
            <a:r>
              <a:rPr lang="en-US" sz="2100" dirty="0" err="1"/>
              <a:t>cũ</a:t>
            </a:r>
            <a:r>
              <a:rPr lang="en-US" sz="2100" dirty="0"/>
              <a:t> </a:t>
            </a:r>
            <a:r>
              <a:rPr lang="en-US" sz="2100" dirty="0" err="1"/>
              <a:t>bằng</a:t>
            </a:r>
            <a:r>
              <a:rPr lang="en-US" sz="2100" dirty="0"/>
              <a:t> </a:t>
            </a:r>
            <a:r>
              <a:rPr lang="en-US" sz="2100" dirty="0" err="1"/>
              <a:t>quần</a:t>
            </a:r>
            <a:r>
              <a:rPr lang="en-US" sz="2100" dirty="0"/>
              <a:t> </a:t>
            </a:r>
            <a:r>
              <a:rPr lang="en-US" sz="2100" dirty="0" err="1"/>
              <a:t>thể</a:t>
            </a:r>
            <a:r>
              <a:rPr lang="en-US" sz="2100" dirty="0"/>
              <a:t> </a:t>
            </a:r>
            <a:r>
              <a:rPr lang="en-US" sz="2100" dirty="0" err="1"/>
              <a:t>mới</a:t>
            </a:r>
            <a:r>
              <a:rPr lang="en-US" sz="2100" dirty="0"/>
              <a:t> </a:t>
            </a:r>
            <a:r>
              <a:rPr lang="en-US" sz="2100" dirty="0" err="1"/>
              <a:t>và</a:t>
            </a:r>
            <a:r>
              <a:rPr lang="en-US" sz="2100" dirty="0"/>
              <a:t> </a:t>
            </a:r>
            <a:r>
              <a:rPr lang="en-US" sz="2100" dirty="0" err="1"/>
              <a:t>lập</a:t>
            </a:r>
            <a:r>
              <a:rPr lang="en-US" sz="2100" dirty="0"/>
              <a:t> </a:t>
            </a:r>
            <a:r>
              <a:rPr lang="en-US" sz="2100" dirty="0" err="1"/>
              <a:t>lại</a:t>
            </a:r>
            <a:r>
              <a:rPr lang="en-US" sz="2100" dirty="0"/>
              <a:t> </a:t>
            </a:r>
            <a:r>
              <a:rPr lang="en-US" sz="2100" dirty="0" err="1"/>
              <a:t>Bước</a:t>
            </a:r>
            <a:r>
              <a:rPr lang="en-US" sz="2100" dirty="0"/>
              <a:t> 2 .</a:t>
            </a:r>
            <a:endParaRPr sz="2100" dirty="0"/>
          </a:p>
          <a:p>
            <a:pPr marL="0" lvl="0" indent="0" algn="l" rtl="0">
              <a:spcBef>
                <a:spcPts val="0"/>
              </a:spcBef>
              <a:spcAft>
                <a:spcPts val="0"/>
              </a:spcAft>
              <a:buNone/>
            </a:pPr>
            <a:endParaRPr dirty="0"/>
          </a:p>
          <a:p>
            <a:pPr marL="0" lvl="0" indent="0" algn="l" rtl="0">
              <a:spcBef>
                <a:spcPts val="0"/>
              </a:spcBef>
              <a:spcAft>
                <a:spcPts val="0"/>
              </a:spcAft>
              <a:buNone/>
            </a:pPr>
            <a:endParaRPr dirty="0"/>
          </a:p>
        </p:txBody>
      </p:sp>
      <p:sp>
        <p:nvSpPr>
          <p:cNvPr id="2264" name="Google Shape;2264;p54"/>
          <p:cNvSpPr txBox="1">
            <a:spLocks noGrp="1"/>
          </p:cNvSpPr>
          <p:nvPr>
            <p:ph type="title"/>
          </p:nvPr>
        </p:nvSpPr>
        <p:spPr>
          <a:xfrm>
            <a:off x="660225" y="382675"/>
            <a:ext cx="7763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Tóm Lại</a:t>
            </a:r>
            <a:endParaRPr dirty="0"/>
          </a:p>
        </p:txBody>
      </p:sp>
      <p:sp>
        <p:nvSpPr>
          <p:cNvPr id="2266" name="Google Shape;2266;p54"/>
          <p:cNvSpPr/>
          <p:nvPr/>
        </p:nvSpPr>
        <p:spPr>
          <a:xfrm rot="5770525">
            <a:off x="1989113" y="3887017"/>
            <a:ext cx="108426" cy="113240"/>
          </a:xfrm>
          <a:custGeom>
            <a:avLst/>
            <a:gdLst/>
            <a:ahLst/>
            <a:cxnLst/>
            <a:rect l="l" t="t" r="r" b="b"/>
            <a:pathLst>
              <a:path w="4344" h="5220" extrusionOk="0">
                <a:moveTo>
                  <a:pt x="3136" y="1"/>
                </a:moveTo>
                <a:cubicBezTo>
                  <a:pt x="2986" y="1"/>
                  <a:pt x="2826" y="51"/>
                  <a:pt x="2665" y="166"/>
                </a:cubicBezTo>
                <a:cubicBezTo>
                  <a:pt x="1336" y="1122"/>
                  <a:pt x="425" y="2466"/>
                  <a:pt x="126" y="4079"/>
                </a:cubicBezTo>
                <a:cubicBezTo>
                  <a:pt x="0" y="4771"/>
                  <a:pt x="583" y="5220"/>
                  <a:pt x="1110" y="5220"/>
                </a:cubicBezTo>
                <a:cubicBezTo>
                  <a:pt x="1458" y="5220"/>
                  <a:pt x="1781" y="5024"/>
                  <a:pt x="1859" y="4572"/>
                </a:cubicBezTo>
                <a:cubicBezTo>
                  <a:pt x="2068" y="3437"/>
                  <a:pt x="2635" y="2406"/>
                  <a:pt x="3576" y="1734"/>
                </a:cubicBezTo>
                <a:cubicBezTo>
                  <a:pt x="4344" y="1165"/>
                  <a:pt x="3860" y="1"/>
                  <a:pt x="3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54"/>
          <p:cNvSpPr/>
          <p:nvPr/>
        </p:nvSpPr>
        <p:spPr>
          <a:xfrm rot="4647302">
            <a:off x="1953151" y="3949750"/>
            <a:ext cx="78473" cy="69548"/>
          </a:xfrm>
          <a:custGeom>
            <a:avLst/>
            <a:gdLst/>
            <a:ahLst/>
            <a:cxnLst/>
            <a:rect l="l" t="t" r="r" b="b"/>
            <a:pathLst>
              <a:path w="3139" h="2782" extrusionOk="0">
                <a:moveTo>
                  <a:pt x="1941" y="1"/>
                </a:moveTo>
                <a:cubicBezTo>
                  <a:pt x="945" y="1"/>
                  <a:pt x="0" y="1109"/>
                  <a:pt x="375" y="2117"/>
                </a:cubicBezTo>
                <a:cubicBezTo>
                  <a:pt x="512" y="2491"/>
                  <a:pt x="846" y="2781"/>
                  <a:pt x="1239" y="2781"/>
                </a:cubicBezTo>
                <a:cubicBezTo>
                  <a:pt x="1317" y="2781"/>
                  <a:pt x="1398" y="2770"/>
                  <a:pt x="1480" y="2745"/>
                </a:cubicBezTo>
                <a:cubicBezTo>
                  <a:pt x="1824" y="2640"/>
                  <a:pt x="2167" y="2267"/>
                  <a:pt x="2152" y="1849"/>
                </a:cubicBezTo>
                <a:lnTo>
                  <a:pt x="2152" y="1849"/>
                </a:lnTo>
                <a:cubicBezTo>
                  <a:pt x="2169" y="1850"/>
                  <a:pt x="2185" y="1850"/>
                  <a:pt x="2202" y="1850"/>
                </a:cubicBezTo>
                <a:cubicBezTo>
                  <a:pt x="2574" y="1850"/>
                  <a:pt x="2947" y="1534"/>
                  <a:pt x="3019" y="1176"/>
                </a:cubicBezTo>
                <a:cubicBezTo>
                  <a:pt x="3138" y="684"/>
                  <a:pt x="2869" y="265"/>
                  <a:pt x="2406" y="86"/>
                </a:cubicBezTo>
                <a:cubicBezTo>
                  <a:pt x="2253" y="28"/>
                  <a:pt x="2097" y="1"/>
                  <a:pt x="19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54"/>
          <p:cNvSpPr/>
          <p:nvPr/>
        </p:nvSpPr>
        <p:spPr>
          <a:xfrm rot="-4586258">
            <a:off x="2122527" y="3706978"/>
            <a:ext cx="95998" cy="110723"/>
          </a:xfrm>
          <a:custGeom>
            <a:avLst/>
            <a:gdLst/>
            <a:ahLst/>
            <a:cxnLst/>
            <a:rect l="l" t="t" r="r" b="b"/>
            <a:pathLst>
              <a:path w="3840" h="4429" extrusionOk="0">
                <a:moveTo>
                  <a:pt x="2866" y="1"/>
                </a:moveTo>
                <a:cubicBezTo>
                  <a:pt x="2705" y="1"/>
                  <a:pt x="2542" y="39"/>
                  <a:pt x="2390" y="112"/>
                </a:cubicBezTo>
                <a:cubicBezTo>
                  <a:pt x="1016" y="740"/>
                  <a:pt x="195" y="2069"/>
                  <a:pt x="45" y="3533"/>
                </a:cubicBezTo>
                <a:cubicBezTo>
                  <a:pt x="1" y="4011"/>
                  <a:pt x="493" y="4429"/>
                  <a:pt x="942" y="4429"/>
                </a:cubicBezTo>
                <a:cubicBezTo>
                  <a:pt x="1464" y="4429"/>
                  <a:pt x="1778" y="4011"/>
                  <a:pt x="1838" y="3533"/>
                </a:cubicBezTo>
                <a:cubicBezTo>
                  <a:pt x="1927" y="2666"/>
                  <a:pt x="2525" y="1994"/>
                  <a:pt x="3271" y="1666"/>
                </a:cubicBezTo>
                <a:cubicBezTo>
                  <a:pt x="3734" y="1457"/>
                  <a:pt x="3839" y="814"/>
                  <a:pt x="3615" y="426"/>
                </a:cubicBezTo>
                <a:cubicBezTo>
                  <a:pt x="3450" y="134"/>
                  <a:pt x="3164" y="1"/>
                  <a:pt x="28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54"/>
          <p:cNvSpPr/>
          <p:nvPr/>
        </p:nvSpPr>
        <p:spPr>
          <a:xfrm rot="6018322">
            <a:off x="2187322" y="3688899"/>
            <a:ext cx="64602" cy="66827"/>
          </a:xfrm>
          <a:custGeom>
            <a:avLst/>
            <a:gdLst/>
            <a:ahLst/>
            <a:cxnLst/>
            <a:rect l="l" t="t" r="r" b="b"/>
            <a:pathLst>
              <a:path w="2584" h="2673" extrusionOk="0">
                <a:moveTo>
                  <a:pt x="1563" y="1"/>
                </a:moveTo>
                <a:cubicBezTo>
                  <a:pt x="1256" y="1"/>
                  <a:pt x="961" y="147"/>
                  <a:pt x="792" y="426"/>
                </a:cubicBezTo>
                <a:cubicBezTo>
                  <a:pt x="597" y="724"/>
                  <a:pt x="433" y="1023"/>
                  <a:pt x="239" y="1337"/>
                </a:cubicBezTo>
                <a:cubicBezTo>
                  <a:pt x="0" y="1740"/>
                  <a:pt x="134" y="2337"/>
                  <a:pt x="568" y="2561"/>
                </a:cubicBezTo>
                <a:cubicBezTo>
                  <a:pt x="707" y="2636"/>
                  <a:pt x="861" y="2673"/>
                  <a:pt x="1015" y="2673"/>
                </a:cubicBezTo>
                <a:cubicBezTo>
                  <a:pt x="1321" y="2673"/>
                  <a:pt x="1623" y="2526"/>
                  <a:pt x="1792" y="2248"/>
                </a:cubicBezTo>
                <a:cubicBezTo>
                  <a:pt x="1987" y="1949"/>
                  <a:pt x="2151" y="1650"/>
                  <a:pt x="2330" y="1352"/>
                </a:cubicBezTo>
                <a:cubicBezTo>
                  <a:pt x="2584" y="933"/>
                  <a:pt x="2450" y="336"/>
                  <a:pt x="2016" y="112"/>
                </a:cubicBezTo>
                <a:cubicBezTo>
                  <a:pt x="1872" y="37"/>
                  <a:pt x="1716" y="1"/>
                  <a:pt x="15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54"/>
          <p:cNvSpPr/>
          <p:nvPr/>
        </p:nvSpPr>
        <p:spPr>
          <a:xfrm>
            <a:off x="2540550" y="3821975"/>
            <a:ext cx="1443650" cy="149475"/>
          </a:xfrm>
          <a:custGeom>
            <a:avLst/>
            <a:gdLst/>
            <a:ahLst/>
            <a:cxnLst/>
            <a:rect l="l" t="t" r="r" b="b"/>
            <a:pathLst>
              <a:path w="57746" h="5979" extrusionOk="0">
                <a:moveTo>
                  <a:pt x="45122" y="1"/>
                </a:moveTo>
                <a:cubicBezTo>
                  <a:pt x="43697" y="1"/>
                  <a:pt x="42440" y="1055"/>
                  <a:pt x="41567" y="2212"/>
                </a:cubicBezTo>
                <a:cubicBezTo>
                  <a:pt x="40947" y="3038"/>
                  <a:pt x="40328" y="4791"/>
                  <a:pt x="39135" y="4791"/>
                </a:cubicBezTo>
                <a:cubicBezTo>
                  <a:pt x="39034" y="4791"/>
                  <a:pt x="38928" y="4778"/>
                  <a:pt x="38819" y="4751"/>
                </a:cubicBezTo>
                <a:cubicBezTo>
                  <a:pt x="37504" y="4438"/>
                  <a:pt x="36907" y="2810"/>
                  <a:pt x="35951" y="1973"/>
                </a:cubicBezTo>
                <a:cubicBezTo>
                  <a:pt x="35224" y="1318"/>
                  <a:pt x="34319" y="1003"/>
                  <a:pt x="33414" y="1003"/>
                </a:cubicBezTo>
                <a:cubicBezTo>
                  <a:pt x="32441" y="1003"/>
                  <a:pt x="31466" y="1367"/>
                  <a:pt x="30708" y="2063"/>
                </a:cubicBezTo>
                <a:cubicBezTo>
                  <a:pt x="29752" y="2944"/>
                  <a:pt x="29080" y="4049"/>
                  <a:pt x="27871" y="4587"/>
                </a:cubicBezTo>
                <a:cubicBezTo>
                  <a:pt x="27373" y="4816"/>
                  <a:pt x="26838" y="4934"/>
                  <a:pt x="26313" y="4934"/>
                </a:cubicBezTo>
                <a:cubicBezTo>
                  <a:pt x="25294" y="4934"/>
                  <a:pt x="24315" y="4488"/>
                  <a:pt x="23733" y="3542"/>
                </a:cubicBezTo>
                <a:cubicBezTo>
                  <a:pt x="23240" y="2705"/>
                  <a:pt x="23016" y="1749"/>
                  <a:pt x="22076" y="1227"/>
                </a:cubicBezTo>
                <a:cubicBezTo>
                  <a:pt x="21628" y="970"/>
                  <a:pt x="21118" y="861"/>
                  <a:pt x="20604" y="861"/>
                </a:cubicBezTo>
                <a:cubicBezTo>
                  <a:pt x="20073" y="861"/>
                  <a:pt x="19537" y="977"/>
                  <a:pt x="19058" y="1167"/>
                </a:cubicBezTo>
                <a:cubicBezTo>
                  <a:pt x="17551" y="1770"/>
                  <a:pt x="15459" y="4271"/>
                  <a:pt x="13593" y="4271"/>
                </a:cubicBezTo>
                <a:cubicBezTo>
                  <a:pt x="13055" y="4271"/>
                  <a:pt x="12535" y="4063"/>
                  <a:pt x="12054" y="3542"/>
                </a:cubicBezTo>
                <a:cubicBezTo>
                  <a:pt x="11337" y="2780"/>
                  <a:pt x="11008" y="1719"/>
                  <a:pt x="10112" y="1092"/>
                </a:cubicBezTo>
                <a:cubicBezTo>
                  <a:pt x="9688" y="802"/>
                  <a:pt x="9227" y="676"/>
                  <a:pt x="8759" y="676"/>
                </a:cubicBezTo>
                <a:cubicBezTo>
                  <a:pt x="8239" y="676"/>
                  <a:pt x="7710" y="833"/>
                  <a:pt x="7214" y="1092"/>
                </a:cubicBezTo>
                <a:cubicBezTo>
                  <a:pt x="6049" y="1734"/>
                  <a:pt x="5332" y="2870"/>
                  <a:pt x="4302" y="3676"/>
                </a:cubicBezTo>
                <a:cubicBezTo>
                  <a:pt x="3836" y="4041"/>
                  <a:pt x="3205" y="4433"/>
                  <a:pt x="2590" y="4433"/>
                </a:cubicBezTo>
                <a:cubicBezTo>
                  <a:pt x="2299" y="4433"/>
                  <a:pt x="2012" y="4345"/>
                  <a:pt x="1748" y="4124"/>
                </a:cubicBezTo>
                <a:cubicBezTo>
                  <a:pt x="1165" y="3631"/>
                  <a:pt x="1091" y="2720"/>
                  <a:pt x="1031" y="2033"/>
                </a:cubicBezTo>
                <a:cubicBezTo>
                  <a:pt x="1009" y="1705"/>
                  <a:pt x="743" y="1540"/>
                  <a:pt x="491" y="1540"/>
                </a:cubicBezTo>
                <a:cubicBezTo>
                  <a:pt x="239" y="1540"/>
                  <a:pt x="0" y="1705"/>
                  <a:pt x="30" y="2033"/>
                </a:cubicBezTo>
                <a:cubicBezTo>
                  <a:pt x="167" y="3715"/>
                  <a:pt x="959" y="5449"/>
                  <a:pt x="2596" y="5449"/>
                </a:cubicBezTo>
                <a:cubicBezTo>
                  <a:pt x="2922" y="5449"/>
                  <a:pt x="3281" y="5380"/>
                  <a:pt x="3675" y="5229"/>
                </a:cubicBezTo>
                <a:cubicBezTo>
                  <a:pt x="5208" y="4623"/>
                  <a:pt x="7030" y="1756"/>
                  <a:pt x="8732" y="1756"/>
                </a:cubicBezTo>
                <a:cubicBezTo>
                  <a:pt x="9252" y="1756"/>
                  <a:pt x="9760" y="2024"/>
                  <a:pt x="10246" y="2705"/>
                </a:cubicBezTo>
                <a:cubicBezTo>
                  <a:pt x="10784" y="3452"/>
                  <a:pt x="11187" y="4333"/>
                  <a:pt x="12009" y="4826"/>
                </a:cubicBezTo>
                <a:cubicBezTo>
                  <a:pt x="12487" y="5120"/>
                  <a:pt x="13020" y="5244"/>
                  <a:pt x="13559" y="5244"/>
                </a:cubicBezTo>
                <a:cubicBezTo>
                  <a:pt x="14113" y="5244"/>
                  <a:pt x="14675" y="5113"/>
                  <a:pt x="15190" y="4901"/>
                </a:cubicBezTo>
                <a:cubicBezTo>
                  <a:pt x="16680" y="4290"/>
                  <a:pt x="18869" y="1880"/>
                  <a:pt x="20638" y="1880"/>
                </a:cubicBezTo>
                <a:cubicBezTo>
                  <a:pt x="21335" y="1880"/>
                  <a:pt x="21966" y="2254"/>
                  <a:pt x="22464" y="3258"/>
                </a:cubicBezTo>
                <a:cubicBezTo>
                  <a:pt x="22972" y="4288"/>
                  <a:pt x="23479" y="5110"/>
                  <a:pt x="24555" y="5618"/>
                </a:cubicBezTo>
                <a:cubicBezTo>
                  <a:pt x="25114" y="5863"/>
                  <a:pt x="25704" y="5978"/>
                  <a:pt x="26296" y="5978"/>
                </a:cubicBezTo>
                <a:cubicBezTo>
                  <a:pt x="26858" y="5978"/>
                  <a:pt x="27422" y="5874"/>
                  <a:pt x="27960" y="5677"/>
                </a:cubicBezTo>
                <a:cubicBezTo>
                  <a:pt x="29110" y="5244"/>
                  <a:pt x="29932" y="4438"/>
                  <a:pt x="30738" y="3542"/>
                </a:cubicBezTo>
                <a:cubicBezTo>
                  <a:pt x="31500" y="2697"/>
                  <a:pt x="32444" y="2012"/>
                  <a:pt x="33478" y="2012"/>
                </a:cubicBezTo>
                <a:cubicBezTo>
                  <a:pt x="33925" y="2012"/>
                  <a:pt x="34388" y="2139"/>
                  <a:pt x="34861" y="2436"/>
                </a:cubicBezTo>
                <a:cubicBezTo>
                  <a:pt x="36239" y="3286"/>
                  <a:pt x="37343" y="5899"/>
                  <a:pt x="39110" y="5899"/>
                </a:cubicBezTo>
                <a:cubicBezTo>
                  <a:pt x="39487" y="5899"/>
                  <a:pt x="39895" y="5780"/>
                  <a:pt x="40342" y="5498"/>
                </a:cubicBezTo>
                <a:cubicBezTo>
                  <a:pt x="41965" y="4487"/>
                  <a:pt x="42735" y="999"/>
                  <a:pt x="44943" y="999"/>
                </a:cubicBezTo>
                <a:cubicBezTo>
                  <a:pt x="45213" y="999"/>
                  <a:pt x="45505" y="1051"/>
                  <a:pt x="45823" y="1167"/>
                </a:cubicBezTo>
                <a:cubicBezTo>
                  <a:pt x="47914" y="1944"/>
                  <a:pt x="48572" y="4677"/>
                  <a:pt x="50603" y="5618"/>
                </a:cubicBezTo>
                <a:cubicBezTo>
                  <a:pt x="51141" y="5859"/>
                  <a:pt x="51667" y="5964"/>
                  <a:pt x="52177" y="5964"/>
                </a:cubicBezTo>
                <a:cubicBezTo>
                  <a:pt x="54259" y="5964"/>
                  <a:pt x="56082" y="4205"/>
                  <a:pt x="57414" y="2705"/>
                </a:cubicBezTo>
                <a:cubicBezTo>
                  <a:pt x="57746" y="2304"/>
                  <a:pt x="57393" y="1780"/>
                  <a:pt x="57021" y="1780"/>
                </a:cubicBezTo>
                <a:cubicBezTo>
                  <a:pt x="56909" y="1780"/>
                  <a:pt x="56794" y="1829"/>
                  <a:pt x="56697" y="1944"/>
                </a:cubicBezTo>
                <a:cubicBezTo>
                  <a:pt x="55477" y="3299"/>
                  <a:pt x="53828" y="4858"/>
                  <a:pt x="52125" y="4858"/>
                </a:cubicBezTo>
                <a:cubicBezTo>
                  <a:pt x="51388" y="4858"/>
                  <a:pt x="50642" y="4566"/>
                  <a:pt x="49916" y="3840"/>
                </a:cubicBezTo>
                <a:cubicBezTo>
                  <a:pt x="48721" y="2645"/>
                  <a:pt x="47914" y="913"/>
                  <a:pt x="46286" y="241"/>
                </a:cubicBezTo>
                <a:cubicBezTo>
                  <a:pt x="45889" y="75"/>
                  <a:pt x="45499" y="1"/>
                  <a:pt x="451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71" name="Google Shape;2271;p54"/>
          <p:cNvGrpSpPr/>
          <p:nvPr/>
        </p:nvGrpSpPr>
        <p:grpSpPr>
          <a:xfrm>
            <a:off x="493202" y="1431950"/>
            <a:ext cx="3754964" cy="3148850"/>
            <a:chOff x="493202" y="1431950"/>
            <a:chExt cx="3754964" cy="3148850"/>
          </a:xfrm>
        </p:grpSpPr>
        <p:grpSp>
          <p:nvGrpSpPr>
            <p:cNvPr id="2272" name="Google Shape;2272;p54"/>
            <p:cNvGrpSpPr/>
            <p:nvPr/>
          </p:nvGrpSpPr>
          <p:grpSpPr>
            <a:xfrm>
              <a:off x="493202" y="1431950"/>
              <a:ext cx="3754964" cy="3148850"/>
              <a:chOff x="493202" y="1431950"/>
              <a:chExt cx="3754964" cy="3148850"/>
            </a:xfrm>
          </p:grpSpPr>
          <p:sp>
            <p:nvSpPr>
              <p:cNvPr id="2273" name="Google Shape;2273;p54"/>
              <p:cNvSpPr/>
              <p:nvPr/>
            </p:nvSpPr>
            <p:spPr>
              <a:xfrm>
                <a:off x="660224" y="1431950"/>
                <a:ext cx="3438256" cy="174725"/>
              </a:xfrm>
              <a:custGeom>
                <a:avLst/>
                <a:gdLst/>
                <a:ahLst/>
                <a:cxnLst/>
                <a:rect l="l" t="t" r="r" b="b"/>
                <a:pathLst>
                  <a:path w="71915" h="6989" extrusionOk="0">
                    <a:moveTo>
                      <a:pt x="66830" y="0"/>
                    </a:moveTo>
                    <a:cubicBezTo>
                      <a:pt x="66161" y="0"/>
                      <a:pt x="65491" y="42"/>
                      <a:pt x="64842" y="63"/>
                    </a:cubicBezTo>
                    <a:cubicBezTo>
                      <a:pt x="63336" y="147"/>
                      <a:pt x="61871" y="252"/>
                      <a:pt x="60386" y="356"/>
                    </a:cubicBezTo>
                    <a:cubicBezTo>
                      <a:pt x="59716" y="398"/>
                      <a:pt x="59005" y="461"/>
                      <a:pt x="58314" y="503"/>
                    </a:cubicBezTo>
                    <a:cubicBezTo>
                      <a:pt x="57477" y="565"/>
                      <a:pt x="56640" y="586"/>
                      <a:pt x="55783" y="628"/>
                    </a:cubicBezTo>
                    <a:cubicBezTo>
                      <a:pt x="54381" y="691"/>
                      <a:pt x="52958" y="712"/>
                      <a:pt x="51556" y="733"/>
                    </a:cubicBezTo>
                    <a:cubicBezTo>
                      <a:pt x="49924" y="775"/>
                      <a:pt x="48313" y="816"/>
                      <a:pt x="46702" y="900"/>
                    </a:cubicBezTo>
                    <a:cubicBezTo>
                      <a:pt x="45216" y="984"/>
                      <a:pt x="43731" y="1047"/>
                      <a:pt x="42203" y="1151"/>
                    </a:cubicBezTo>
                    <a:cubicBezTo>
                      <a:pt x="40718" y="1235"/>
                      <a:pt x="39211" y="1340"/>
                      <a:pt x="37705" y="1423"/>
                    </a:cubicBezTo>
                    <a:cubicBezTo>
                      <a:pt x="36177" y="1528"/>
                      <a:pt x="34629" y="1570"/>
                      <a:pt x="33080" y="1653"/>
                    </a:cubicBezTo>
                    <a:lnTo>
                      <a:pt x="30737" y="1737"/>
                    </a:lnTo>
                    <a:cubicBezTo>
                      <a:pt x="30005" y="1758"/>
                      <a:pt x="29272" y="1758"/>
                      <a:pt x="28498" y="1758"/>
                    </a:cubicBezTo>
                    <a:cubicBezTo>
                      <a:pt x="27034" y="1800"/>
                      <a:pt x="25611" y="1800"/>
                      <a:pt x="24146" y="1821"/>
                    </a:cubicBezTo>
                    <a:cubicBezTo>
                      <a:pt x="21217" y="1842"/>
                      <a:pt x="18287" y="1884"/>
                      <a:pt x="15358" y="1946"/>
                    </a:cubicBezTo>
                    <a:cubicBezTo>
                      <a:pt x="13726" y="1967"/>
                      <a:pt x="12136" y="1988"/>
                      <a:pt x="10504" y="2030"/>
                    </a:cubicBezTo>
                    <a:cubicBezTo>
                      <a:pt x="9709" y="2051"/>
                      <a:pt x="8872" y="2072"/>
                      <a:pt x="8056" y="2093"/>
                    </a:cubicBezTo>
                    <a:cubicBezTo>
                      <a:pt x="7344" y="2135"/>
                      <a:pt x="6633" y="2177"/>
                      <a:pt x="5943" y="2197"/>
                    </a:cubicBezTo>
                    <a:cubicBezTo>
                      <a:pt x="5168" y="2239"/>
                      <a:pt x="4436" y="2281"/>
                      <a:pt x="3683" y="2344"/>
                    </a:cubicBezTo>
                    <a:lnTo>
                      <a:pt x="2344" y="2407"/>
                    </a:lnTo>
                    <a:cubicBezTo>
                      <a:pt x="2176" y="2407"/>
                      <a:pt x="1967" y="2449"/>
                      <a:pt x="1779" y="2449"/>
                    </a:cubicBezTo>
                    <a:cubicBezTo>
                      <a:pt x="1590" y="2449"/>
                      <a:pt x="1444" y="2469"/>
                      <a:pt x="1256" y="2469"/>
                    </a:cubicBezTo>
                    <a:cubicBezTo>
                      <a:pt x="1130" y="2469"/>
                      <a:pt x="984" y="2490"/>
                      <a:pt x="879" y="2532"/>
                    </a:cubicBezTo>
                    <a:cubicBezTo>
                      <a:pt x="753" y="2553"/>
                      <a:pt x="628" y="2595"/>
                      <a:pt x="461" y="2658"/>
                    </a:cubicBezTo>
                    <a:cubicBezTo>
                      <a:pt x="398" y="2700"/>
                      <a:pt x="335" y="2783"/>
                      <a:pt x="314" y="2888"/>
                    </a:cubicBezTo>
                    <a:cubicBezTo>
                      <a:pt x="251" y="3013"/>
                      <a:pt x="230" y="3139"/>
                      <a:pt x="251" y="3285"/>
                    </a:cubicBezTo>
                    <a:cubicBezTo>
                      <a:pt x="251" y="3411"/>
                      <a:pt x="293" y="3537"/>
                      <a:pt x="314" y="3662"/>
                    </a:cubicBezTo>
                    <a:lnTo>
                      <a:pt x="398" y="3829"/>
                    </a:lnTo>
                    <a:cubicBezTo>
                      <a:pt x="440" y="3913"/>
                      <a:pt x="502" y="3955"/>
                      <a:pt x="607" y="3955"/>
                    </a:cubicBezTo>
                    <a:cubicBezTo>
                      <a:pt x="753" y="4018"/>
                      <a:pt x="921" y="4039"/>
                      <a:pt x="1067" y="4060"/>
                    </a:cubicBezTo>
                    <a:cubicBezTo>
                      <a:pt x="1151" y="4060"/>
                      <a:pt x="1235" y="4018"/>
                      <a:pt x="1277" y="3934"/>
                    </a:cubicBezTo>
                    <a:cubicBezTo>
                      <a:pt x="1297" y="3913"/>
                      <a:pt x="1297" y="3892"/>
                      <a:pt x="1339" y="3850"/>
                    </a:cubicBezTo>
                    <a:lnTo>
                      <a:pt x="2323" y="3850"/>
                    </a:lnTo>
                    <a:cubicBezTo>
                      <a:pt x="2762" y="3850"/>
                      <a:pt x="3243" y="3829"/>
                      <a:pt x="3683" y="3829"/>
                    </a:cubicBezTo>
                    <a:cubicBezTo>
                      <a:pt x="4130" y="3829"/>
                      <a:pt x="4577" y="3813"/>
                      <a:pt x="5009" y="3809"/>
                    </a:cubicBezTo>
                    <a:lnTo>
                      <a:pt x="5009" y="3809"/>
                    </a:lnTo>
                    <a:cubicBezTo>
                      <a:pt x="3842" y="3872"/>
                      <a:pt x="2695" y="3976"/>
                      <a:pt x="1507" y="4081"/>
                    </a:cubicBezTo>
                    <a:cubicBezTo>
                      <a:pt x="1339" y="4122"/>
                      <a:pt x="1172" y="4185"/>
                      <a:pt x="1067" y="4374"/>
                    </a:cubicBezTo>
                    <a:cubicBezTo>
                      <a:pt x="921" y="4583"/>
                      <a:pt x="837" y="4813"/>
                      <a:pt x="816" y="5085"/>
                    </a:cubicBezTo>
                    <a:lnTo>
                      <a:pt x="189" y="5085"/>
                    </a:lnTo>
                    <a:cubicBezTo>
                      <a:pt x="21" y="5085"/>
                      <a:pt x="0" y="5336"/>
                      <a:pt x="0" y="5420"/>
                    </a:cubicBezTo>
                    <a:cubicBezTo>
                      <a:pt x="0" y="5524"/>
                      <a:pt x="21" y="5754"/>
                      <a:pt x="189" y="5754"/>
                    </a:cubicBezTo>
                    <a:lnTo>
                      <a:pt x="774" y="5754"/>
                    </a:lnTo>
                    <a:cubicBezTo>
                      <a:pt x="816" y="5985"/>
                      <a:pt x="837" y="6194"/>
                      <a:pt x="921" y="6382"/>
                    </a:cubicBezTo>
                    <a:lnTo>
                      <a:pt x="1067" y="6696"/>
                    </a:lnTo>
                    <a:cubicBezTo>
                      <a:pt x="1172" y="6863"/>
                      <a:pt x="1297" y="6968"/>
                      <a:pt x="1507" y="6989"/>
                    </a:cubicBezTo>
                    <a:cubicBezTo>
                      <a:pt x="2678" y="6842"/>
                      <a:pt x="3766" y="6759"/>
                      <a:pt x="4875" y="6675"/>
                    </a:cubicBezTo>
                    <a:cubicBezTo>
                      <a:pt x="5147" y="6654"/>
                      <a:pt x="5461" y="6633"/>
                      <a:pt x="5754" y="6612"/>
                    </a:cubicBezTo>
                    <a:cubicBezTo>
                      <a:pt x="6047" y="6612"/>
                      <a:pt x="6298" y="6570"/>
                      <a:pt x="6591" y="6570"/>
                    </a:cubicBezTo>
                    <a:cubicBezTo>
                      <a:pt x="8119" y="6529"/>
                      <a:pt x="9625" y="6445"/>
                      <a:pt x="11132" y="6424"/>
                    </a:cubicBezTo>
                    <a:cubicBezTo>
                      <a:pt x="12743" y="6382"/>
                      <a:pt x="14333" y="6361"/>
                      <a:pt x="15902" y="6340"/>
                    </a:cubicBezTo>
                    <a:lnTo>
                      <a:pt x="20756" y="6340"/>
                    </a:lnTo>
                    <a:cubicBezTo>
                      <a:pt x="23937" y="6361"/>
                      <a:pt x="27096" y="6361"/>
                      <a:pt x="30256" y="6361"/>
                    </a:cubicBezTo>
                    <a:lnTo>
                      <a:pt x="39671" y="6361"/>
                    </a:lnTo>
                    <a:cubicBezTo>
                      <a:pt x="41241" y="6361"/>
                      <a:pt x="42789" y="6319"/>
                      <a:pt x="44358" y="6278"/>
                    </a:cubicBezTo>
                    <a:cubicBezTo>
                      <a:pt x="45907" y="6257"/>
                      <a:pt x="47413" y="6215"/>
                      <a:pt x="48941" y="6152"/>
                    </a:cubicBezTo>
                    <a:cubicBezTo>
                      <a:pt x="49275" y="6152"/>
                      <a:pt x="49610" y="6131"/>
                      <a:pt x="49945" y="6110"/>
                    </a:cubicBezTo>
                    <a:cubicBezTo>
                      <a:pt x="50301" y="6068"/>
                      <a:pt x="50614" y="6068"/>
                      <a:pt x="50949" y="6047"/>
                    </a:cubicBezTo>
                    <a:cubicBezTo>
                      <a:pt x="51807" y="6006"/>
                      <a:pt x="52644" y="5922"/>
                      <a:pt x="53481" y="5838"/>
                    </a:cubicBezTo>
                    <a:cubicBezTo>
                      <a:pt x="54967" y="5713"/>
                      <a:pt x="56431" y="5524"/>
                      <a:pt x="57938" y="5420"/>
                    </a:cubicBezTo>
                    <a:cubicBezTo>
                      <a:pt x="59465" y="5315"/>
                      <a:pt x="61034" y="5231"/>
                      <a:pt x="62583" y="5127"/>
                    </a:cubicBezTo>
                    <a:cubicBezTo>
                      <a:pt x="63294" y="5085"/>
                      <a:pt x="64006" y="5022"/>
                      <a:pt x="64675" y="4959"/>
                    </a:cubicBezTo>
                    <a:cubicBezTo>
                      <a:pt x="65470" y="4855"/>
                      <a:pt x="66265" y="4708"/>
                      <a:pt x="67060" y="4562"/>
                    </a:cubicBezTo>
                    <a:lnTo>
                      <a:pt x="69341" y="4081"/>
                    </a:lnTo>
                    <a:cubicBezTo>
                      <a:pt x="69697" y="4018"/>
                      <a:pt x="70073" y="3955"/>
                      <a:pt x="70429" y="3913"/>
                    </a:cubicBezTo>
                    <a:cubicBezTo>
                      <a:pt x="70848" y="3850"/>
                      <a:pt x="71266" y="3767"/>
                      <a:pt x="71684" y="3704"/>
                    </a:cubicBezTo>
                    <a:cubicBezTo>
                      <a:pt x="71894" y="3641"/>
                      <a:pt x="71915" y="3390"/>
                      <a:pt x="71915" y="3223"/>
                    </a:cubicBezTo>
                    <a:cubicBezTo>
                      <a:pt x="71915" y="3118"/>
                      <a:pt x="71894" y="3034"/>
                      <a:pt x="71873" y="2930"/>
                    </a:cubicBezTo>
                    <a:cubicBezTo>
                      <a:pt x="71854" y="2875"/>
                      <a:pt x="71804" y="2755"/>
                      <a:pt x="71721" y="2755"/>
                    </a:cubicBezTo>
                    <a:cubicBezTo>
                      <a:pt x="71709" y="2755"/>
                      <a:pt x="71697" y="2757"/>
                      <a:pt x="71684" y="2762"/>
                    </a:cubicBezTo>
                    <a:cubicBezTo>
                      <a:pt x="70952" y="2783"/>
                      <a:pt x="70199" y="2804"/>
                      <a:pt x="69467" y="2825"/>
                    </a:cubicBezTo>
                    <a:cubicBezTo>
                      <a:pt x="68713" y="2867"/>
                      <a:pt x="67981" y="2888"/>
                      <a:pt x="67207" y="2909"/>
                    </a:cubicBezTo>
                    <a:cubicBezTo>
                      <a:pt x="66947" y="2913"/>
                      <a:pt x="66688" y="2914"/>
                      <a:pt x="66429" y="2914"/>
                    </a:cubicBezTo>
                    <a:cubicBezTo>
                      <a:pt x="65225" y="2914"/>
                      <a:pt x="64026" y="2877"/>
                      <a:pt x="62855" y="2825"/>
                    </a:cubicBezTo>
                    <a:cubicBezTo>
                      <a:pt x="63085" y="2804"/>
                      <a:pt x="63336" y="2762"/>
                      <a:pt x="63587" y="2721"/>
                    </a:cubicBezTo>
                    <a:cubicBezTo>
                      <a:pt x="64466" y="2595"/>
                      <a:pt x="65366" y="2469"/>
                      <a:pt x="66244" y="2386"/>
                    </a:cubicBezTo>
                    <a:cubicBezTo>
                      <a:pt x="66726" y="2344"/>
                      <a:pt x="67207" y="2302"/>
                      <a:pt x="67688" y="2260"/>
                    </a:cubicBezTo>
                    <a:cubicBezTo>
                      <a:pt x="67918" y="2239"/>
                      <a:pt x="68148" y="2197"/>
                      <a:pt x="68399" y="2156"/>
                    </a:cubicBezTo>
                    <a:cubicBezTo>
                      <a:pt x="68651" y="2093"/>
                      <a:pt x="68881" y="2030"/>
                      <a:pt x="69153" y="1967"/>
                    </a:cubicBezTo>
                    <a:cubicBezTo>
                      <a:pt x="69236" y="1967"/>
                      <a:pt x="69278" y="1925"/>
                      <a:pt x="69341" y="1842"/>
                    </a:cubicBezTo>
                    <a:cubicBezTo>
                      <a:pt x="69404" y="1737"/>
                      <a:pt x="69446" y="1612"/>
                      <a:pt x="69467" y="1486"/>
                    </a:cubicBezTo>
                    <a:cubicBezTo>
                      <a:pt x="69718" y="1402"/>
                      <a:pt x="69780" y="1026"/>
                      <a:pt x="69780" y="796"/>
                    </a:cubicBezTo>
                    <a:cubicBezTo>
                      <a:pt x="69780" y="670"/>
                      <a:pt x="69760" y="524"/>
                      <a:pt x="69697" y="377"/>
                    </a:cubicBezTo>
                    <a:cubicBezTo>
                      <a:pt x="69655" y="272"/>
                      <a:pt x="69571" y="84"/>
                      <a:pt x="69404" y="84"/>
                    </a:cubicBezTo>
                    <a:cubicBezTo>
                      <a:pt x="68630" y="84"/>
                      <a:pt x="67876" y="42"/>
                      <a:pt x="670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54"/>
              <p:cNvSpPr/>
              <p:nvPr/>
            </p:nvSpPr>
            <p:spPr>
              <a:xfrm rot="-5400000">
                <a:off x="2599733" y="2942883"/>
                <a:ext cx="3001535" cy="125050"/>
              </a:xfrm>
              <a:custGeom>
                <a:avLst/>
                <a:gdLst/>
                <a:ahLst/>
                <a:cxnLst/>
                <a:rect l="l" t="t" r="r" b="b"/>
                <a:pathLst>
                  <a:path w="70158" h="5002" extrusionOk="0">
                    <a:moveTo>
                      <a:pt x="63671" y="1738"/>
                    </a:moveTo>
                    <a:cubicBezTo>
                      <a:pt x="63713" y="1821"/>
                      <a:pt x="63755" y="1863"/>
                      <a:pt x="63818" y="1905"/>
                    </a:cubicBezTo>
                    <a:cubicBezTo>
                      <a:pt x="63671" y="1905"/>
                      <a:pt x="63546" y="1947"/>
                      <a:pt x="63441" y="1947"/>
                    </a:cubicBezTo>
                    <a:cubicBezTo>
                      <a:pt x="63211" y="1947"/>
                      <a:pt x="62981" y="1968"/>
                      <a:pt x="62751" y="1968"/>
                    </a:cubicBezTo>
                    <a:cubicBezTo>
                      <a:pt x="61705" y="1989"/>
                      <a:pt x="60679" y="2051"/>
                      <a:pt x="59633" y="2072"/>
                    </a:cubicBezTo>
                    <a:cubicBezTo>
                      <a:pt x="59152" y="2093"/>
                      <a:pt x="58692" y="2114"/>
                      <a:pt x="58210" y="2114"/>
                    </a:cubicBezTo>
                    <a:cubicBezTo>
                      <a:pt x="57478" y="2114"/>
                      <a:pt x="56725" y="2156"/>
                      <a:pt x="55992" y="2156"/>
                    </a:cubicBezTo>
                    <a:cubicBezTo>
                      <a:pt x="54298" y="2177"/>
                      <a:pt x="52624" y="2198"/>
                      <a:pt x="50929" y="2219"/>
                    </a:cubicBezTo>
                    <a:cubicBezTo>
                      <a:pt x="47623" y="2282"/>
                      <a:pt x="44359" y="2323"/>
                      <a:pt x="41053" y="2386"/>
                    </a:cubicBezTo>
                    <a:cubicBezTo>
                      <a:pt x="38710" y="2407"/>
                      <a:pt x="36345" y="2491"/>
                      <a:pt x="34002" y="2574"/>
                    </a:cubicBezTo>
                    <a:cubicBezTo>
                      <a:pt x="30466" y="2679"/>
                      <a:pt x="26909" y="2742"/>
                      <a:pt x="23373" y="2846"/>
                    </a:cubicBezTo>
                    <a:cubicBezTo>
                      <a:pt x="22682" y="2888"/>
                      <a:pt x="21971" y="2909"/>
                      <a:pt x="21259" y="2951"/>
                    </a:cubicBezTo>
                    <a:cubicBezTo>
                      <a:pt x="19251" y="3056"/>
                      <a:pt x="17242" y="3139"/>
                      <a:pt x="15212" y="3244"/>
                    </a:cubicBezTo>
                    <a:cubicBezTo>
                      <a:pt x="13266" y="3349"/>
                      <a:pt x="11279" y="3432"/>
                      <a:pt x="9312" y="3537"/>
                    </a:cubicBezTo>
                    <a:cubicBezTo>
                      <a:pt x="9124" y="3537"/>
                      <a:pt x="8935" y="3558"/>
                      <a:pt x="8768" y="3558"/>
                    </a:cubicBezTo>
                    <a:cubicBezTo>
                      <a:pt x="9291" y="3516"/>
                      <a:pt x="9835" y="3474"/>
                      <a:pt x="10358" y="3432"/>
                    </a:cubicBezTo>
                    <a:cubicBezTo>
                      <a:pt x="12220" y="3307"/>
                      <a:pt x="14062" y="3139"/>
                      <a:pt x="15924" y="3014"/>
                    </a:cubicBezTo>
                    <a:cubicBezTo>
                      <a:pt x="16572" y="2951"/>
                      <a:pt x="17242" y="2909"/>
                      <a:pt x="17870" y="2846"/>
                    </a:cubicBezTo>
                    <a:cubicBezTo>
                      <a:pt x="18204" y="2826"/>
                      <a:pt x="18539" y="2805"/>
                      <a:pt x="18853" y="2805"/>
                    </a:cubicBezTo>
                    <a:cubicBezTo>
                      <a:pt x="20799" y="2700"/>
                      <a:pt x="22724" y="2574"/>
                      <a:pt x="24670" y="2470"/>
                    </a:cubicBezTo>
                    <a:cubicBezTo>
                      <a:pt x="25026" y="2428"/>
                      <a:pt x="25423" y="2407"/>
                      <a:pt x="25779" y="2386"/>
                    </a:cubicBezTo>
                    <a:cubicBezTo>
                      <a:pt x="26344" y="2365"/>
                      <a:pt x="26888" y="2323"/>
                      <a:pt x="27411" y="2323"/>
                    </a:cubicBezTo>
                    <a:lnTo>
                      <a:pt x="33374" y="2093"/>
                    </a:lnTo>
                    <a:cubicBezTo>
                      <a:pt x="33813" y="2072"/>
                      <a:pt x="34253" y="2072"/>
                      <a:pt x="34671" y="2051"/>
                    </a:cubicBezTo>
                    <a:lnTo>
                      <a:pt x="35027" y="2051"/>
                    </a:lnTo>
                    <a:cubicBezTo>
                      <a:pt x="35341" y="2051"/>
                      <a:pt x="35655" y="2051"/>
                      <a:pt x="35927" y="2010"/>
                    </a:cubicBezTo>
                    <a:cubicBezTo>
                      <a:pt x="37914" y="1968"/>
                      <a:pt x="39944" y="1947"/>
                      <a:pt x="41932" y="1884"/>
                    </a:cubicBezTo>
                    <a:cubicBezTo>
                      <a:pt x="42832" y="1863"/>
                      <a:pt x="43752" y="1842"/>
                      <a:pt x="44673" y="1842"/>
                    </a:cubicBezTo>
                    <a:cubicBezTo>
                      <a:pt x="47623" y="1800"/>
                      <a:pt x="50615" y="1779"/>
                      <a:pt x="53565" y="1758"/>
                    </a:cubicBezTo>
                    <a:cubicBezTo>
                      <a:pt x="56683" y="1758"/>
                      <a:pt x="59675" y="1738"/>
                      <a:pt x="62709" y="1738"/>
                    </a:cubicBezTo>
                    <a:close/>
                    <a:moveTo>
                      <a:pt x="57248" y="1"/>
                    </a:moveTo>
                    <a:cubicBezTo>
                      <a:pt x="54549" y="1"/>
                      <a:pt x="51891" y="43"/>
                      <a:pt x="49192" y="64"/>
                    </a:cubicBezTo>
                    <a:cubicBezTo>
                      <a:pt x="47184" y="85"/>
                      <a:pt x="45154" y="105"/>
                      <a:pt x="43145" y="105"/>
                    </a:cubicBezTo>
                    <a:cubicBezTo>
                      <a:pt x="42267" y="105"/>
                      <a:pt x="41346" y="147"/>
                      <a:pt x="40446" y="168"/>
                    </a:cubicBezTo>
                    <a:cubicBezTo>
                      <a:pt x="38438" y="210"/>
                      <a:pt x="36429" y="252"/>
                      <a:pt x="34420" y="294"/>
                    </a:cubicBezTo>
                    <a:cubicBezTo>
                      <a:pt x="33834" y="294"/>
                      <a:pt x="33269" y="315"/>
                      <a:pt x="32684" y="315"/>
                    </a:cubicBezTo>
                    <a:cubicBezTo>
                      <a:pt x="32349" y="315"/>
                      <a:pt x="32035" y="336"/>
                      <a:pt x="31700" y="336"/>
                    </a:cubicBezTo>
                    <a:lnTo>
                      <a:pt x="25737" y="587"/>
                    </a:lnTo>
                    <a:cubicBezTo>
                      <a:pt x="25130" y="608"/>
                      <a:pt x="24523" y="629"/>
                      <a:pt x="23896" y="670"/>
                    </a:cubicBezTo>
                    <a:cubicBezTo>
                      <a:pt x="23561" y="670"/>
                      <a:pt x="23226" y="691"/>
                      <a:pt x="22870" y="712"/>
                    </a:cubicBezTo>
                    <a:cubicBezTo>
                      <a:pt x="20883" y="817"/>
                      <a:pt x="18937" y="922"/>
                      <a:pt x="16949" y="1026"/>
                    </a:cubicBezTo>
                    <a:cubicBezTo>
                      <a:pt x="15924" y="1068"/>
                      <a:pt x="14898" y="1131"/>
                      <a:pt x="13873" y="1214"/>
                    </a:cubicBezTo>
                    <a:cubicBezTo>
                      <a:pt x="12137" y="1319"/>
                      <a:pt x="10379" y="1424"/>
                      <a:pt x="8642" y="1549"/>
                    </a:cubicBezTo>
                    <a:cubicBezTo>
                      <a:pt x="7136" y="1654"/>
                      <a:pt x="5608" y="1738"/>
                      <a:pt x="4102" y="1800"/>
                    </a:cubicBezTo>
                    <a:cubicBezTo>
                      <a:pt x="3872" y="1842"/>
                      <a:pt x="3621" y="1842"/>
                      <a:pt x="3370" y="1863"/>
                    </a:cubicBezTo>
                    <a:cubicBezTo>
                      <a:pt x="2972" y="1884"/>
                      <a:pt x="2574" y="1884"/>
                      <a:pt x="2198" y="1905"/>
                    </a:cubicBezTo>
                    <a:cubicBezTo>
                      <a:pt x="1842" y="1947"/>
                      <a:pt x="1507" y="1947"/>
                      <a:pt x="1152" y="1947"/>
                    </a:cubicBezTo>
                    <a:cubicBezTo>
                      <a:pt x="1110" y="1863"/>
                      <a:pt x="1005" y="1779"/>
                      <a:pt x="942" y="1779"/>
                    </a:cubicBezTo>
                    <a:cubicBezTo>
                      <a:pt x="691" y="1800"/>
                      <a:pt x="482" y="1842"/>
                      <a:pt x="252" y="1863"/>
                    </a:cubicBezTo>
                    <a:cubicBezTo>
                      <a:pt x="147" y="1863"/>
                      <a:pt x="43" y="1905"/>
                      <a:pt x="22" y="2051"/>
                    </a:cubicBezTo>
                    <a:cubicBezTo>
                      <a:pt x="1" y="2177"/>
                      <a:pt x="64" y="2302"/>
                      <a:pt x="168" y="2323"/>
                    </a:cubicBezTo>
                    <a:cubicBezTo>
                      <a:pt x="273" y="2365"/>
                      <a:pt x="357" y="2386"/>
                      <a:pt x="461" y="2407"/>
                    </a:cubicBezTo>
                    <a:cubicBezTo>
                      <a:pt x="566" y="2428"/>
                      <a:pt x="650" y="2428"/>
                      <a:pt x="754" y="2428"/>
                    </a:cubicBezTo>
                    <a:cubicBezTo>
                      <a:pt x="984" y="2554"/>
                      <a:pt x="1256" y="2574"/>
                      <a:pt x="1507" y="2574"/>
                    </a:cubicBezTo>
                    <a:cubicBezTo>
                      <a:pt x="2072" y="2574"/>
                      <a:pt x="2637" y="2554"/>
                      <a:pt x="3181" y="2512"/>
                    </a:cubicBezTo>
                    <a:cubicBezTo>
                      <a:pt x="3432" y="2512"/>
                      <a:pt x="3642" y="2491"/>
                      <a:pt x="3872" y="2491"/>
                    </a:cubicBezTo>
                    <a:lnTo>
                      <a:pt x="6843" y="2344"/>
                    </a:lnTo>
                    <a:cubicBezTo>
                      <a:pt x="8056" y="2282"/>
                      <a:pt x="9228" y="2198"/>
                      <a:pt x="10442" y="2156"/>
                    </a:cubicBezTo>
                    <a:cubicBezTo>
                      <a:pt x="12137" y="2051"/>
                      <a:pt x="13831" y="1968"/>
                      <a:pt x="15526" y="1863"/>
                    </a:cubicBezTo>
                    <a:cubicBezTo>
                      <a:pt x="15924" y="1842"/>
                      <a:pt x="16321" y="1842"/>
                      <a:pt x="16719" y="1821"/>
                    </a:cubicBezTo>
                    <a:cubicBezTo>
                      <a:pt x="17702" y="1758"/>
                      <a:pt x="18707" y="1717"/>
                      <a:pt x="19690" y="1675"/>
                    </a:cubicBezTo>
                    <a:cubicBezTo>
                      <a:pt x="20694" y="1633"/>
                      <a:pt x="21678" y="1570"/>
                      <a:pt x="22682" y="1549"/>
                    </a:cubicBezTo>
                    <a:cubicBezTo>
                      <a:pt x="23059" y="1528"/>
                      <a:pt x="23456" y="1507"/>
                      <a:pt x="23854" y="1507"/>
                    </a:cubicBezTo>
                    <a:cubicBezTo>
                      <a:pt x="25423" y="1445"/>
                      <a:pt x="27013" y="1403"/>
                      <a:pt x="28583" y="1340"/>
                    </a:cubicBezTo>
                    <a:cubicBezTo>
                      <a:pt x="29545" y="1319"/>
                      <a:pt x="30528" y="1298"/>
                      <a:pt x="31512" y="1235"/>
                    </a:cubicBezTo>
                    <a:cubicBezTo>
                      <a:pt x="31909" y="1235"/>
                      <a:pt x="32265" y="1214"/>
                      <a:pt x="32663" y="1214"/>
                    </a:cubicBezTo>
                    <a:cubicBezTo>
                      <a:pt x="34190" y="1194"/>
                      <a:pt x="35717" y="1152"/>
                      <a:pt x="37245" y="1131"/>
                    </a:cubicBezTo>
                    <a:cubicBezTo>
                      <a:pt x="38751" y="1110"/>
                      <a:pt x="40258" y="1089"/>
                      <a:pt x="41764" y="1047"/>
                    </a:cubicBezTo>
                    <a:lnTo>
                      <a:pt x="45928" y="1047"/>
                    </a:lnTo>
                    <a:cubicBezTo>
                      <a:pt x="47477" y="1047"/>
                      <a:pt x="48983" y="1047"/>
                      <a:pt x="50531" y="1026"/>
                    </a:cubicBezTo>
                    <a:lnTo>
                      <a:pt x="55428" y="1026"/>
                    </a:lnTo>
                    <a:cubicBezTo>
                      <a:pt x="53063" y="1047"/>
                      <a:pt x="50678" y="1089"/>
                      <a:pt x="48334" y="1131"/>
                    </a:cubicBezTo>
                    <a:cubicBezTo>
                      <a:pt x="47330" y="1152"/>
                      <a:pt x="46368" y="1152"/>
                      <a:pt x="45384" y="1194"/>
                    </a:cubicBezTo>
                    <a:cubicBezTo>
                      <a:pt x="44966" y="1194"/>
                      <a:pt x="44505" y="1194"/>
                      <a:pt x="44087" y="1214"/>
                    </a:cubicBezTo>
                    <a:cubicBezTo>
                      <a:pt x="42664" y="1235"/>
                      <a:pt x="41241" y="1298"/>
                      <a:pt x="39798" y="1319"/>
                    </a:cubicBezTo>
                    <a:cubicBezTo>
                      <a:pt x="38166" y="1361"/>
                      <a:pt x="36513" y="1403"/>
                      <a:pt x="34860" y="1445"/>
                    </a:cubicBezTo>
                    <a:cubicBezTo>
                      <a:pt x="34567" y="1445"/>
                      <a:pt x="34316" y="1466"/>
                      <a:pt x="34023" y="1466"/>
                    </a:cubicBezTo>
                    <a:cubicBezTo>
                      <a:pt x="33144" y="1528"/>
                      <a:pt x="32265" y="1549"/>
                      <a:pt x="31386" y="1612"/>
                    </a:cubicBezTo>
                    <a:lnTo>
                      <a:pt x="26051" y="1842"/>
                    </a:lnTo>
                    <a:cubicBezTo>
                      <a:pt x="25779" y="1842"/>
                      <a:pt x="25528" y="1863"/>
                      <a:pt x="25256" y="1884"/>
                    </a:cubicBezTo>
                    <a:cubicBezTo>
                      <a:pt x="24398" y="1947"/>
                      <a:pt x="23519" y="2030"/>
                      <a:pt x="22640" y="2072"/>
                    </a:cubicBezTo>
                    <a:cubicBezTo>
                      <a:pt x="21071" y="2177"/>
                      <a:pt x="19544" y="2282"/>
                      <a:pt x="17974" y="2386"/>
                    </a:cubicBezTo>
                    <a:cubicBezTo>
                      <a:pt x="17556" y="2407"/>
                      <a:pt x="17095" y="2470"/>
                      <a:pt x="16677" y="2491"/>
                    </a:cubicBezTo>
                    <a:cubicBezTo>
                      <a:pt x="15694" y="2574"/>
                      <a:pt x="14689" y="2658"/>
                      <a:pt x="13706" y="2763"/>
                    </a:cubicBezTo>
                    <a:cubicBezTo>
                      <a:pt x="12450" y="2867"/>
                      <a:pt x="11153" y="2972"/>
                      <a:pt x="9898" y="3077"/>
                    </a:cubicBezTo>
                    <a:cubicBezTo>
                      <a:pt x="8161" y="3223"/>
                      <a:pt x="6383" y="3391"/>
                      <a:pt x="4625" y="3537"/>
                    </a:cubicBezTo>
                    <a:cubicBezTo>
                      <a:pt x="4207" y="3558"/>
                      <a:pt x="3788" y="3621"/>
                      <a:pt x="3349" y="3642"/>
                    </a:cubicBezTo>
                    <a:lnTo>
                      <a:pt x="1068" y="3872"/>
                    </a:lnTo>
                    <a:cubicBezTo>
                      <a:pt x="984" y="3872"/>
                      <a:pt x="901" y="3935"/>
                      <a:pt x="901" y="4039"/>
                    </a:cubicBezTo>
                    <a:cubicBezTo>
                      <a:pt x="901" y="4123"/>
                      <a:pt x="984" y="4186"/>
                      <a:pt x="1068" y="4186"/>
                    </a:cubicBezTo>
                    <a:cubicBezTo>
                      <a:pt x="1361" y="4186"/>
                      <a:pt x="1612" y="4227"/>
                      <a:pt x="1905" y="4227"/>
                    </a:cubicBezTo>
                    <a:cubicBezTo>
                      <a:pt x="1884" y="4290"/>
                      <a:pt x="1842" y="4374"/>
                      <a:pt x="1842" y="4458"/>
                    </a:cubicBezTo>
                    <a:cubicBezTo>
                      <a:pt x="1842" y="4751"/>
                      <a:pt x="2093" y="5002"/>
                      <a:pt x="2407" y="5002"/>
                    </a:cubicBezTo>
                    <a:cubicBezTo>
                      <a:pt x="4562" y="4876"/>
                      <a:pt x="6717" y="4709"/>
                      <a:pt x="8893" y="4604"/>
                    </a:cubicBezTo>
                    <a:cubicBezTo>
                      <a:pt x="10777" y="4541"/>
                      <a:pt x="12660" y="4437"/>
                      <a:pt x="14543" y="4353"/>
                    </a:cubicBezTo>
                    <a:cubicBezTo>
                      <a:pt x="16593" y="4248"/>
                      <a:pt x="18686" y="4144"/>
                      <a:pt x="20757" y="4060"/>
                    </a:cubicBezTo>
                    <a:cubicBezTo>
                      <a:pt x="21406" y="4039"/>
                      <a:pt x="22075" y="4018"/>
                      <a:pt x="22724" y="3955"/>
                    </a:cubicBezTo>
                    <a:cubicBezTo>
                      <a:pt x="22912" y="3955"/>
                      <a:pt x="23080" y="3935"/>
                      <a:pt x="23289" y="3935"/>
                    </a:cubicBezTo>
                    <a:cubicBezTo>
                      <a:pt x="26637" y="3851"/>
                      <a:pt x="29984" y="3746"/>
                      <a:pt x="33332" y="3663"/>
                    </a:cubicBezTo>
                    <a:cubicBezTo>
                      <a:pt x="35132" y="3621"/>
                      <a:pt x="36931" y="3558"/>
                      <a:pt x="38710" y="3537"/>
                    </a:cubicBezTo>
                    <a:cubicBezTo>
                      <a:pt x="39358" y="3516"/>
                      <a:pt x="39986" y="3516"/>
                      <a:pt x="40635" y="3495"/>
                    </a:cubicBezTo>
                    <a:lnTo>
                      <a:pt x="50908" y="3328"/>
                    </a:lnTo>
                    <a:lnTo>
                      <a:pt x="55302" y="3244"/>
                    </a:lnTo>
                    <a:cubicBezTo>
                      <a:pt x="56578" y="3223"/>
                      <a:pt x="57834" y="3223"/>
                      <a:pt x="59068" y="3181"/>
                    </a:cubicBezTo>
                    <a:cubicBezTo>
                      <a:pt x="60114" y="3139"/>
                      <a:pt x="61140" y="3098"/>
                      <a:pt x="62186" y="3077"/>
                    </a:cubicBezTo>
                    <a:cubicBezTo>
                      <a:pt x="62709" y="3035"/>
                      <a:pt x="63232" y="3035"/>
                      <a:pt x="63734" y="3014"/>
                    </a:cubicBezTo>
                    <a:lnTo>
                      <a:pt x="67270" y="2784"/>
                    </a:lnTo>
                    <a:lnTo>
                      <a:pt x="67270" y="2784"/>
                    </a:lnTo>
                    <a:cubicBezTo>
                      <a:pt x="67187" y="2888"/>
                      <a:pt x="67187" y="3035"/>
                      <a:pt x="67208" y="3139"/>
                    </a:cubicBezTo>
                    <a:cubicBezTo>
                      <a:pt x="67228" y="3286"/>
                      <a:pt x="67312" y="3391"/>
                      <a:pt x="67438" y="3432"/>
                    </a:cubicBezTo>
                    <a:cubicBezTo>
                      <a:pt x="67513" y="3478"/>
                      <a:pt x="67621" y="3512"/>
                      <a:pt x="67715" y="3512"/>
                    </a:cubicBezTo>
                    <a:cubicBezTo>
                      <a:pt x="67751" y="3512"/>
                      <a:pt x="67785" y="3507"/>
                      <a:pt x="67814" y="3495"/>
                    </a:cubicBezTo>
                    <a:cubicBezTo>
                      <a:pt x="68065" y="3391"/>
                      <a:pt x="68337" y="3286"/>
                      <a:pt x="68568" y="3181"/>
                    </a:cubicBezTo>
                    <a:lnTo>
                      <a:pt x="68547" y="3181"/>
                    </a:lnTo>
                    <a:cubicBezTo>
                      <a:pt x="68568" y="3181"/>
                      <a:pt x="68568" y="3139"/>
                      <a:pt x="68588" y="3139"/>
                    </a:cubicBezTo>
                    <a:cubicBezTo>
                      <a:pt x="68630" y="3139"/>
                      <a:pt x="68651" y="3118"/>
                      <a:pt x="68651" y="3118"/>
                    </a:cubicBezTo>
                    <a:lnTo>
                      <a:pt x="68630" y="3118"/>
                    </a:lnTo>
                    <a:cubicBezTo>
                      <a:pt x="68756" y="3077"/>
                      <a:pt x="68881" y="3014"/>
                      <a:pt x="69049" y="2930"/>
                    </a:cubicBezTo>
                    <a:cubicBezTo>
                      <a:pt x="69174" y="2888"/>
                      <a:pt x="69321" y="2805"/>
                      <a:pt x="69467" y="2763"/>
                    </a:cubicBezTo>
                    <a:cubicBezTo>
                      <a:pt x="69614" y="2679"/>
                      <a:pt x="69739" y="2595"/>
                      <a:pt x="69907" y="2512"/>
                    </a:cubicBezTo>
                    <a:cubicBezTo>
                      <a:pt x="70053" y="2449"/>
                      <a:pt x="70158" y="2240"/>
                      <a:pt x="70158" y="2051"/>
                    </a:cubicBezTo>
                    <a:cubicBezTo>
                      <a:pt x="70158" y="1947"/>
                      <a:pt x="70137" y="1863"/>
                      <a:pt x="70095" y="1758"/>
                    </a:cubicBezTo>
                    <a:cubicBezTo>
                      <a:pt x="70011" y="1654"/>
                      <a:pt x="69907" y="1528"/>
                      <a:pt x="69781" y="1507"/>
                    </a:cubicBezTo>
                    <a:cubicBezTo>
                      <a:pt x="69635" y="1466"/>
                      <a:pt x="69509" y="1445"/>
                      <a:pt x="69384" y="1445"/>
                    </a:cubicBezTo>
                    <a:lnTo>
                      <a:pt x="69300" y="1445"/>
                    </a:lnTo>
                    <a:cubicBezTo>
                      <a:pt x="69216" y="1445"/>
                      <a:pt x="69112" y="1445"/>
                      <a:pt x="69049" y="1466"/>
                    </a:cubicBezTo>
                    <a:cubicBezTo>
                      <a:pt x="68840" y="1507"/>
                      <a:pt x="68651" y="1528"/>
                      <a:pt x="68442" y="1528"/>
                    </a:cubicBezTo>
                    <a:cubicBezTo>
                      <a:pt x="68275" y="1528"/>
                      <a:pt x="68128" y="1549"/>
                      <a:pt x="67940" y="1549"/>
                    </a:cubicBezTo>
                    <a:cubicBezTo>
                      <a:pt x="67500" y="1570"/>
                      <a:pt x="67082" y="1612"/>
                      <a:pt x="66643" y="1654"/>
                    </a:cubicBezTo>
                    <a:cubicBezTo>
                      <a:pt x="66538" y="1654"/>
                      <a:pt x="66392" y="1675"/>
                      <a:pt x="66287" y="1675"/>
                    </a:cubicBezTo>
                    <a:cubicBezTo>
                      <a:pt x="66350" y="1633"/>
                      <a:pt x="66371" y="1570"/>
                      <a:pt x="66371" y="1528"/>
                    </a:cubicBezTo>
                    <a:cubicBezTo>
                      <a:pt x="66392" y="1466"/>
                      <a:pt x="66392" y="1424"/>
                      <a:pt x="66392" y="1361"/>
                    </a:cubicBezTo>
                    <a:cubicBezTo>
                      <a:pt x="66392" y="1340"/>
                      <a:pt x="66392" y="1298"/>
                      <a:pt x="66433" y="1256"/>
                    </a:cubicBezTo>
                    <a:cubicBezTo>
                      <a:pt x="66433" y="1214"/>
                      <a:pt x="66433" y="1152"/>
                      <a:pt x="66392" y="1131"/>
                    </a:cubicBezTo>
                    <a:cubicBezTo>
                      <a:pt x="66392" y="1131"/>
                      <a:pt x="66433" y="1131"/>
                      <a:pt x="66433" y="1110"/>
                    </a:cubicBezTo>
                    <a:cubicBezTo>
                      <a:pt x="66496" y="1047"/>
                      <a:pt x="66580" y="1005"/>
                      <a:pt x="66643" y="901"/>
                    </a:cubicBezTo>
                    <a:cubicBezTo>
                      <a:pt x="66684" y="817"/>
                      <a:pt x="66705" y="712"/>
                      <a:pt x="66705" y="608"/>
                    </a:cubicBezTo>
                    <a:cubicBezTo>
                      <a:pt x="66705" y="503"/>
                      <a:pt x="66684" y="419"/>
                      <a:pt x="66643" y="315"/>
                    </a:cubicBezTo>
                    <a:cubicBezTo>
                      <a:pt x="66601" y="294"/>
                      <a:pt x="66580" y="252"/>
                      <a:pt x="66559" y="210"/>
                    </a:cubicBezTo>
                    <a:cubicBezTo>
                      <a:pt x="66475" y="147"/>
                      <a:pt x="66392" y="105"/>
                      <a:pt x="66329" y="85"/>
                    </a:cubicBezTo>
                    <a:cubicBezTo>
                      <a:pt x="66161" y="43"/>
                      <a:pt x="65973" y="1"/>
                      <a:pt x="658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54"/>
              <p:cNvSpPr/>
              <p:nvPr/>
            </p:nvSpPr>
            <p:spPr>
              <a:xfrm>
                <a:off x="493202" y="4376775"/>
                <a:ext cx="3754964" cy="204025"/>
              </a:xfrm>
              <a:custGeom>
                <a:avLst/>
                <a:gdLst/>
                <a:ahLst/>
                <a:cxnLst/>
                <a:rect l="l" t="t" r="r" b="b"/>
                <a:pathLst>
                  <a:path w="60701" h="8161" extrusionOk="0">
                    <a:moveTo>
                      <a:pt x="37622" y="649"/>
                    </a:moveTo>
                    <a:cubicBezTo>
                      <a:pt x="38270" y="670"/>
                      <a:pt x="38940" y="670"/>
                      <a:pt x="39609" y="712"/>
                    </a:cubicBezTo>
                    <a:cubicBezTo>
                      <a:pt x="41220" y="732"/>
                      <a:pt x="42852" y="774"/>
                      <a:pt x="44464" y="816"/>
                    </a:cubicBezTo>
                    <a:cubicBezTo>
                      <a:pt x="44715" y="816"/>
                      <a:pt x="44987" y="837"/>
                      <a:pt x="45217" y="837"/>
                    </a:cubicBezTo>
                    <a:cubicBezTo>
                      <a:pt x="46033" y="858"/>
                      <a:pt x="46870" y="900"/>
                      <a:pt x="47686" y="942"/>
                    </a:cubicBezTo>
                    <a:cubicBezTo>
                      <a:pt x="48816" y="1004"/>
                      <a:pt x="49925" y="1025"/>
                      <a:pt x="51075" y="1067"/>
                    </a:cubicBezTo>
                    <a:cubicBezTo>
                      <a:pt x="52352" y="1151"/>
                      <a:pt x="53649" y="1193"/>
                      <a:pt x="54925" y="1277"/>
                    </a:cubicBezTo>
                    <a:cubicBezTo>
                      <a:pt x="55344" y="1297"/>
                      <a:pt x="55783" y="1339"/>
                      <a:pt x="56223" y="1360"/>
                    </a:cubicBezTo>
                    <a:cubicBezTo>
                      <a:pt x="56474" y="1381"/>
                      <a:pt x="56725" y="1381"/>
                      <a:pt x="56976" y="1402"/>
                    </a:cubicBezTo>
                    <a:cubicBezTo>
                      <a:pt x="57018" y="1402"/>
                      <a:pt x="57060" y="1402"/>
                      <a:pt x="57143" y="1444"/>
                    </a:cubicBezTo>
                    <a:cubicBezTo>
                      <a:pt x="56746" y="1465"/>
                      <a:pt x="56369" y="1465"/>
                      <a:pt x="55972" y="1486"/>
                    </a:cubicBezTo>
                    <a:cubicBezTo>
                      <a:pt x="55930" y="1486"/>
                      <a:pt x="55867" y="1465"/>
                      <a:pt x="55804" y="1465"/>
                    </a:cubicBezTo>
                    <a:lnTo>
                      <a:pt x="55532" y="1465"/>
                    </a:lnTo>
                    <a:cubicBezTo>
                      <a:pt x="55344" y="1465"/>
                      <a:pt x="55135" y="1486"/>
                      <a:pt x="54946" y="1486"/>
                    </a:cubicBezTo>
                    <a:lnTo>
                      <a:pt x="54821" y="1486"/>
                    </a:lnTo>
                    <a:cubicBezTo>
                      <a:pt x="54737" y="1381"/>
                      <a:pt x="54591" y="1297"/>
                      <a:pt x="54423" y="1297"/>
                    </a:cubicBezTo>
                    <a:cubicBezTo>
                      <a:pt x="53607" y="1297"/>
                      <a:pt x="52812" y="1339"/>
                      <a:pt x="51996" y="1360"/>
                    </a:cubicBezTo>
                    <a:cubicBezTo>
                      <a:pt x="51306" y="1381"/>
                      <a:pt x="50615" y="1423"/>
                      <a:pt x="49925" y="1444"/>
                    </a:cubicBezTo>
                    <a:cubicBezTo>
                      <a:pt x="49004" y="1486"/>
                      <a:pt x="48062" y="1507"/>
                      <a:pt x="47163" y="1549"/>
                    </a:cubicBezTo>
                    <a:cubicBezTo>
                      <a:pt x="46137" y="1590"/>
                      <a:pt x="45112" y="1611"/>
                      <a:pt x="44087" y="1674"/>
                    </a:cubicBezTo>
                    <a:cubicBezTo>
                      <a:pt x="43815" y="1674"/>
                      <a:pt x="43543" y="1695"/>
                      <a:pt x="43271" y="1695"/>
                    </a:cubicBezTo>
                    <a:lnTo>
                      <a:pt x="38877" y="1695"/>
                    </a:lnTo>
                    <a:cubicBezTo>
                      <a:pt x="37747" y="1653"/>
                      <a:pt x="36596" y="1590"/>
                      <a:pt x="35466" y="1569"/>
                    </a:cubicBezTo>
                    <a:cubicBezTo>
                      <a:pt x="34337" y="1507"/>
                      <a:pt x="33228" y="1465"/>
                      <a:pt x="32098" y="1444"/>
                    </a:cubicBezTo>
                    <a:cubicBezTo>
                      <a:pt x="31972" y="1444"/>
                      <a:pt x="31826" y="1402"/>
                      <a:pt x="31700" y="1402"/>
                    </a:cubicBezTo>
                    <a:cubicBezTo>
                      <a:pt x="31282" y="1381"/>
                      <a:pt x="30863" y="1360"/>
                      <a:pt x="30424" y="1339"/>
                    </a:cubicBezTo>
                    <a:cubicBezTo>
                      <a:pt x="28645" y="1193"/>
                      <a:pt x="26888" y="1109"/>
                      <a:pt x="25109" y="963"/>
                    </a:cubicBezTo>
                    <a:cubicBezTo>
                      <a:pt x="26469" y="858"/>
                      <a:pt x="27850" y="816"/>
                      <a:pt x="29210" y="732"/>
                    </a:cubicBezTo>
                    <a:lnTo>
                      <a:pt x="29880" y="732"/>
                    </a:lnTo>
                    <a:cubicBezTo>
                      <a:pt x="30612" y="732"/>
                      <a:pt x="31344" y="712"/>
                      <a:pt x="32077" y="712"/>
                    </a:cubicBezTo>
                    <a:cubicBezTo>
                      <a:pt x="33688" y="670"/>
                      <a:pt x="35341" y="670"/>
                      <a:pt x="36952" y="649"/>
                    </a:cubicBezTo>
                    <a:close/>
                    <a:moveTo>
                      <a:pt x="18958" y="1277"/>
                    </a:moveTo>
                    <a:cubicBezTo>
                      <a:pt x="19795" y="1297"/>
                      <a:pt x="20632" y="1360"/>
                      <a:pt x="21469" y="1381"/>
                    </a:cubicBezTo>
                    <a:lnTo>
                      <a:pt x="22724" y="1465"/>
                    </a:lnTo>
                    <a:lnTo>
                      <a:pt x="30487" y="2009"/>
                    </a:lnTo>
                    <a:cubicBezTo>
                      <a:pt x="30633" y="2009"/>
                      <a:pt x="30759" y="2030"/>
                      <a:pt x="30884" y="2030"/>
                    </a:cubicBezTo>
                    <a:lnTo>
                      <a:pt x="27620" y="2030"/>
                    </a:lnTo>
                    <a:cubicBezTo>
                      <a:pt x="25611" y="2030"/>
                      <a:pt x="23582" y="2009"/>
                      <a:pt x="21573" y="2009"/>
                    </a:cubicBezTo>
                    <a:cubicBezTo>
                      <a:pt x="19418" y="1967"/>
                      <a:pt x="17263" y="1967"/>
                      <a:pt x="15150" y="1946"/>
                    </a:cubicBezTo>
                    <a:cubicBezTo>
                      <a:pt x="14208" y="1946"/>
                      <a:pt x="13246" y="1904"/>
                      <a:pt x="12304" y="1904"/>
                    </a:cubicBezTo>
                    <a:cubicBezTo>
                      <a:pt x="12743" y="1862"/>
                      <a:pt x="13183" y="1841"/>
                      <a:pt x="13622" y="1779"/>
                    </a:cubicBezTo>
                    <a:cubicBezTo>
                      <a:pt x="15233" y="1632"/>
                      <a:pt x="16803" y="1465"/>
                      <a:pt x="18393" y="1339"/>
                    </a:cubicBezTo>
                    <a:cubicBezTo>
                      <a:pt x="18560" y="1297"/>
                      <a:pt x="18769" y="1297"/>
                      <a:pt x="18958" y="1277"/>
                    </a:cubicBezTo>
                    <a:close/>
                    <a:moveTo>
                      <a:pt x="56716" y="2511"/>
                    </a:moveTo>
                    <a:lnTo>
                      <a:pt x="56716" y="2511"/>
                    </a:lnTo>
                    <a:cubicBezTo>
                      <a:pt x="56654" y="2513"/>
                      <a:pt x="56575" y="2533"/>
                      <a:pt x="56516" y="2553"/>
                    </a:cubicBezTo>
                    <a:cubicBezTo>
                      <a:pt x="56306" y="2553"/>
                      <a:pt x="56097" y="2553"/>
                      <a:pt x="55888" y="2595"/>
                    </a:cubicBezTo>
                    <a:cubicBezTo>
                      <a:pt x="55532" y="2595"/>
                      <a:pt x="55197" y="2616"/>
                      <a:pt x="54821" y="2616"/>
                    </a:cubicBezTo>
                    <a:cubicBezTo>
                      <a:pt x="54988" y="2595"/>
                      <a:pt x="55156" y="2553"/>
                      <a:pt x="55323" y="2532"/>
                    </a:cubicBezTo>
                    <a:cubicBezTo>
                      <a:pt x="55781" y="2532"/>
                      <a:pt x="56239" y="2513"/>
                      <a:pt x="56716" y="2511"/>
                    </a:cubicBezTo>
                    <a:close/>
                    <a:moveTo>
                      <a:pt x="49611" y="2616"/>
                    </a:moveTo>
                    <a:cubicBezTo>
                      <a:pt x="49674" y="2657"/>
                      <a:pt x="49736" y="2720"/>
                      <a:pt x="49820" y="2720"/>
                    </a:cubicBezTo>
                    <a:lnTo>
                      <a:pt x="49883" y="2720"/>
                    </a:lnTo>
                    <a:cubicBezTo>
                      <a:pt x="48544" y="2804"/>
                      <a:pt x="47205" y="2825"/>
                      <a:pt x="45886" y="2888"/>
                    </a:cubicBezTo>
                    <a:cubicBezTo>
                      <a:pt x="44736" y="2929"/>
                      <a:pt x="43606" y="2992"/>
                      <a:pt x="42455" y="3013"/>
                    </a:cubicBezTo>
                    <a:cubicBezTo>
                      <a:pt x="39777" y="3118"/>
                      <a:pt x="37119" y="3243"/>
                      <a:pt x="34483" y="3348"/>
                    </a:cubicBezTo>
                    <a:cubicBezTo>
                      <a:pt x="33541" y="3411"/>
                      <a:pt x="32558" y="3432"/>
                      <a:pt x="31616" y="3473"/>
                    </a:cubicBezTo>
                    <a:cubicBezTo>
                      <a:pt x="31031" y="3515"/>
                      <a:pt x="30445" y="3536"/>
                      <a:pt x="29838" y="3557"/>
                    </a:cubicBezTo>
                    <a:lnTo>
                      <a:pt x="28938" y="3557"/>
                    </a:lnTo>
                    <a:cubicBezTo>
                      <a:pt x="30466" y="3432"/>
                      <a:pt x="32014" y="3327"/>
                      <a:pt x="33562" y="3201"/>
                    </a:cubicBezTo>
                    <a:cubicBezTo>
                      <a:pt x="33855" y="3160"/>
                      <a:pt x="34169" y="3160"/>
                      <a:pt x="34441" y="3139"/>
                    </a:cubicBezTo>
                    <a:cubicBezTo>
                      <a:pt x="35257" y="3076"/>
                      <a:pt x="36052" y="3034"/>
                      <a:pt x="36847" y="3013"/>
                    </a:cubicBezTo>
                    <a:cubicBezTo>
                      <a:pt x="37663" y="2950"/>
                      <a:pt x="38479" y="2909"/>
                      <a:pt x="39295" y="2867"/>
                    </a:cubicBezTo>
                    <a:cubicBezTo>
                      <a:pt x="39965" y="2867"/>
                      <a:pt x="40614" y="2846"/>
                      <a:pt x="41304" y="2825"/>
                    </a:cubicBezTo>
                    <a:cubicBezTo>
                      <a:pt x="42811" y="2804"/>
                      <a:pt x="44338" y="2741"/>
                      <a:pt x="45845" y="2720"/>
                    </a:cubicBezTo>
                    <a:cubicBezTo>
                      <a:pt x="46661" y="2699"/>
                      <a:pt x="47456" y="2699"/>
                      <a:pt x="48251" y="2657"/>
                    </a:cubicBezTo>
                    <a:cubicBezTo>
                      <a:pt x="48690" y="2637"/>
                      <a:pt x="49171" y="2637"/>
                      <a:pt x="49611" y="2616"/>
                    </a:cubicBezTo>
                    <a:close/>
                    <a:moveTo>
                      <a:pt x="28666" y="3118"/>
                    </a:moveTo>
                    <a:lnTo>
                      <a:pt x="28666" y="3118"/>
                    </a:lnTo>
                    <a:cubicBezTo>
                      <a:pt x="27997" y="3160"/>
                      <a:pt x="27327" y="3222"/>
                      <a:pt x="26658" y="3264"/>
                    </a:cubicBezTo>
                    <a:cubicBezTo>
                      <a:pt x="25904" y="3327"/>
                      <a:pt x="25172" y="3369"/>
                      <a:pt x="24398" y="3453"/>
                    </a:cubicBezTo>
                    <a:cubicBezTo>
                      <a:pt x="24084" y="3473"/>
                      <a:pt x="23749" y="3515"/>
                      <a:pt x="23435" y="3536"/>
                    </a:cubicBezTo>
                    <a:lnTo>
                      <a:pt x="20673" y="3536"/>
                    </a:lnTo>
                    <a:cubicBezTo>
                      <a:pt x="19627" y="3557"/>
                      <a:pt x="18581" y="3578"/>
                      <a:pt x="17556" y="3578"/>
                    </a:cubicBezTo>
                    <a:cubicBezTo>
                      <a:pt x="17639" y="3578"/>
                      <a:pt x="17765" y="3557"/>
                      <a:pt x="17891" y="3557"/>
                    </a:cubicBezTo>
                    <a:cubicBezTo>
                      <a:pt x="18602" y="3536"/>
                      <a:pt x="19272" y="3473"/>
                      <a:pt x="19983" y="3453"/>
                    </a:cubicBezTo>
                    <a:cubicBezTo>
                      <a:pt x="20778" y="3390"/>
                      <a:pt x="21552" y="3369"/>
                      <a:pt x="22347" y="3327"/>
                    </a:cubicBezTo>
                    <a:cubicBezTo>
                      <a:pt x="23289" y="3285"/>
                      <a:pt x="24230" y="3243"/>
                      <a:pt x="25130" y="3222"/>
                    </a:cubicBezTo>
                    <a:cubicBezTo>
                      <a:pt x="26323" y="3201"/>
                      <a:pt x="27495" y="3139"/>
                      <a:pt x="28666" y="3118"/>
                    </a:cubicBezTo>
                    <a:close/>
                    <a:moveTo>
                      <a:pt x="16803" y="4143"/>
                    </a:moveTo>
                    <a:cubicBezTo>
                      <a:pt x="16196" y="4185"/>
                      <a:pt x="15610" y="4248"/>
                      <a:pt x="15024" y="4290"/>
                    </a:cubicBezTo>
                    <a:cubicBezTo>
                      <a:pt x="14396" y="4352"/>
                      <a:pt x="13769" y="4415"/>
                      <a:pt x="13099" y="4457"/>
                    </a:cubicBezTo>
                    <a:cubicBezTo>
                      <a:pt x="11927" y="4520"/>
                      <a:pt x="10756" y="4603"/>
                      <a:pt x="9542" y="4687"/>
                    </a:cubicBezTo>
                    <a:cubicBezTo>
                      <a:pt x="9521" y="4624"/>
                      <a:pt x="9479" y="4582"/>
                      <a:pt x="9396" y="4582"/>
                    </a:cubicBezTo>
                    <a:cubicBezTo>
                      <a:pt x="7805" y="4687"/>
                      <a:pt x="6173" y="4771"/>
                      <a:pt x="4583" y="4875"/>
                    </a:cubicBezTo>
                    <a:cubicBezTo>
                      <a:pt x="4520" y="4875"/>
                      <a:pt x="4479" y="4896"/>
                      <a:pt x="4416" y="4938"/>
                    </a:cubicBezTo>
                    <a:cubicBezTo>
                      <a:pt x="4395" y="4980"/>
                      <a:pt x="4395" y="5001"/>
                      <a:pt x="4395" y="5022"/>
                    </a:cubicBezTo>
                    <a:lnTo>
                      <a:pt x="4353" y="5022"/>
                    </a:lnTo>
                    <a:lnTo>
                      <a:pt x="4353" y="4959"/>
                    </a:lnTo>
                    <a:cubicBezTo>
                      <a:pt x="4353" y="4909"/>
                      <a:pt x="4300" y="4846"/>
                      <a:pt x="4236" y="4822"/>
                    </a:cubicBezTo>
                    <a:lnTo>
                      <a:pt x="4236" y="4822"/>
                    </a:lnTo>
                    <a:cubicBezTo>
                      <a:pt x="4840" y="4750"/>
                      <a:pt x="5450" y="4670"/>
                      <a:pt x="6048" y="4624"/>
                    </a:cubicBezTo>
                    <a:cubicBezTo>
                      <a:pt x="6676" y="4582"/>
                      <a:pt x="7282" y="4562"/>
                      <a:pt x="7910" y="4499"/>
                    </a:cubicBezTo>
                    <a:cubicBezTo>
                      <a:pt x="9375" y="4394"/>
                      <a:pt x="10860" y="4310"/>
                      <a:pt x="12325" y="4206"/>
                    </a:cubicBezTo>
                    <a:cubicBezTo>
                      <a:pt x="12513" y="4206"/>
                      <a:pt x="12722" y="4185"/>
                      <a:pt x="12890" y="4185"/>
                    </a:cubicBezTo>
                    <a:cubicBezTo>
                      <a:pt x="13392" y="4185"/>
                      <a:pt x="13894" y="4164"/>
                      <a:pt x="14354" y="4164"/>
                    </a:cubicBezTo>
                    <a:cubicBezTo>
                      <a:pt x="15170" y="4164"/>
                      <a:pt x="15987" y="4143"/>
                      <a:pt x="16803" y="4143"/>
                    </a:cubicBezTo>
                    <a:close/>
                    <a:moveTo>
                      <a:pt x="36534" y="4792"/>
                    </a:moveTo>
                    <a:cubicBezTo>
                      <a:pt x="36584" y="4802"/>
                      <a:pt x="36644" y="4807"/>
                      <a:pt x="36705" y="4807"/>
                    </a:cubicBezTo>
                    <a:lnTo>
                      <a:pt x="36705" y="4807"/>
                    </a:lnTo>
                    <a:lnTo>
                      <a:pt x="31470" y="5252"/>
                    </a:lnTo>
                    <a:lnTo>
                      <a:pt x="24879" y="5252"/>
                    </a:lnTo>
                    <a:cubicBezTo>
                      <a:pt x="25193" y="5252"/>
                      <a:pt x="25486" y="5231"/>
                      <a:pt x="25800" y="5231"/>
                    </a:cubicBezTo>
                    <a:cubicBezTo>
                      <a:pt x="28206" y="5147"/>
                      <a:pt x="30570" y="5043"/>
                      <a:pt x="32976" y="4938"/>
                    </a:cubicBezTo>
                    <a:cubicBezTo>
                      <a:pt x="34169" y="4896"/>
                      <a:pt x="35362" y="4834"/>
                      <a:pt x="36534" y="4792"/>
                    </a:cubicBezTo>
                    <a:close/>
                    <a:moveTo>
                      <a:pt x="28436" y="4185"/>
                    </a:moveTo>
                    <a:cubicBezTo>
                      <a:pt x="29796" y="4206"/>
                      <a:pt x="31156" y="4248"/>
                      <a:pt x="32516" y="4248"/>
                    </a:cubicBezTo>
                    <a:cubicBezTo>
                      <a:pt x="33353" y="4248"/>
                      <a:pt x="34148" y="4269"/>
                      <a:pt x="34985" y="4269"/>
                    </a:cubicBezTo>
                    <a:cubicBezTo>
                      <a:pt x="36010" y="4269"/>
                      <a:pt x="37057" y="4290"/>
                      <a:pt x="38082" y="4290"/>
                    </a:cubicBezTo>
                    <a:cubicBezTo>
                      <a:pt x="36722" y="4373"/>
                      <a:pt x="35341" y="4415"/>
                      <a:pt x="33981" y="4499"/>
                    </a:cubicBezTo>
                    <a:cubicBezTo>
                      <a:pt x="31470" y="4624"/>
                      <a:pt x="28980" y="4729"/>
                      <a:pt x="26469" y="4834"/>
                    </a:cubicBezTo>
                    <a:lnTo>
                      <a:pt x="18853" y="5147"/>
                    </a:lnTo>
                    <a:cubicBezTo>
                      <a:pt x="17995" y="5189"/>
                      <a:pt x="17116" y="5231"/>
                      <a:pt x="16238" y="5252"/>
                    </a:cubicBezTo>
                    <a:cubicBezTo>
                      <a:pt x="15756" y="5294"/>
                      <a:pt x="15275" y="5294"/>
                      <a:pt x="14773" y="5315"/>
                    </a:cubicBezTo>
                    <a:lnTo>
                      <a:pt x="12932" y="5315"/>
                    </a:lnTo>
                    <a:cubicBezTo>
                      <a:pt x="12157" y="5315"/>
                      <a:pt x="11404" y="5294"/>
                      <a:pt x="10630" y="5294"/>
                    </a:cubicBezTo>
                    <a:cubicBezTo>
                      <a:pt x="10253" y="5294"/>
                      <a:pt x="9898" y="5294"/>
                      <a:pt x="9521" y="5252"/>
                    </a:cubicBezTo>
                    <a:cubicBezTo>
                      <a:pt x="9542" y="5231"/>
                      <a:pt x="9584" y="5231"/>
                      <a:pt x="9605" y="5231"/>
                    </a:cubicBezTo>
                    <a:lnTo>
                      <a:pt x="14062" y="4917"/>
                    </a:lnTo>
                    <a:cubicBezTo>
                      <a:pt x="15003" y="4854"/>
                      <a:pt x="15924" y="4792"/>
                      <a:pt x="16865" y="4729"/>
                    </a:cubicBezTo>
                    <a:cubicBezTo>
                      <a:pt x="18539" y="4666"/>
                      <a:pt x="20192" y="4541"/>
                      <a:pt x="21866" y="4478"/>
                    </a:cubicBezTo>
                    <a:cubicBezTo>
                      <a:pt x="22724" y="4415"/>
                      <a:pt x="23582" y="4373"/>
                      <a:pt x="24461" y="4331"/>
                    </a:cubicBezTo>
                    <a:cubicBezTo>
                      <a:pt x="25779" y="4290"/>
                      <a:pt x="27097" y="4248"/>
                      <a:pt x="28436" y="4185"/>
                    </a:cubicBezTo>
                    <a:close/>
                    <a:moveTo>
                      <a:pt x="1570" y="5378"/>
                    </a:moveTo>
                    <a:cubicBezTo>
                      <a:pt x="1570" y="5419"/>
                      <a:pt x="1570" y="5461"/>
                      <a:pt x="1591" y="5482"/>
                    </a:cubicBezTo>
                    <a:cubicBezTo>
                      <a:pt x="1445" y="5482"/>
                      <a:pt x="1277" y="5482"/>
                      <a:pt x="1131" y="5461"/>
                    </a:cubicBezTo>
                    <a:cubicBezTo>
                      <a:pt x="1068" y="5461"/>
                      <a:pt x="1047" y="5461"/>
                      <a:pt x="1005" y="5440"/>
                    </a:cubicBezTo>
                    <a:cubicBezTo>
                      <a:pt x="1173" y="5419"/>
                      <a:pt x="1382" y="5378"/>
                      <a:pt x="1570" y="5378"/>
                    </a:cubicBezTo>
                    <a:close/>
                    <a:moveTo>
                      <a:pt x="5336" y="5503"/>
                    </a:moveTo>
                    <a:cubicBezTo>
                      <a:pt x="5357" y="5503"/>
                      <a:pt x="5399" y="5503"/>
                      <a:pt x="5420" y="5524"/>
                    </a:cubicBezTo>
                    <a:lnTo>
                      <a:pt x="4918" y="5524"/>
                    </a:lnTo>
                    <a:cubicBezTo>
                      <a:pt x="5043" y="5524"/>
                      <a:pt x="5211" y="5503"/>
                      <a:pt x="5336" y="5503"/>
                    </a:cubicBezTo>
                    <a:close/>
                    <a:moveTo>
                      <a:pt x="37119" y="0"/>
                    </a:moveTo>
                    <a:cubicBezTo>
                      <a:pt x="34441" y="21"/>
                      <a:pt x="31805" y="63"/>
                      <a:pt x="29127" y="84"/>
                    </a:cubicBezTo>
                    <a:lnTo>
                      <a:pt x="28875" y="84"/>
                    </a:lnTo>
                    <a:cubicBezTo>
                      <a:pt x="28645" y="84"/>
                      <a:pt x="28436" y="105"/>
                      <a:pt x="28185" y="105"/>
                    </a:cubicBezTo>
                    <a:cubicBezTo>
                      <a:pt x="27432" y="126"/>
                      <a:pt x="26678" y="188"/>
                      <a:pt x="25925" y="209"/>
                    </a:cubicBezTo>
                    <a:cubicBezTo>
                      <a:pt x="24147" y="293"/>
                      <a:pt x="22368" y="398"/>
                      <a:pt x="20548" y="481"/>
                    </a:cubicBezTo>
                    <a:lnTo>
                      <a:pt x="19062" y="544"/>
                    </a:lnTo>
                    <a:cubicBezTo>
                      <a:pt x="18916" y="544"/>
                      <a:pt x="18748" y="586"/>
                      <a:pt x="18623" y="586"/>
                    </a:cubicBezTo>
                    <a:cubicBezTo>
                      <a:pt x="18225" y="544"/>
                      <a:pt x="17849" y="544"/>
                      <a:pt x="17451" y="523"/>
                    </a:cubicBezTo>
                    <a:cubicBezTo>
                      <a:pt x="16133" y="460"/>
                      <a:pt x="14836" y="398"/>
                      <a:pt x="13497" y="335"/>
                    </a:cubicBezTo>
                    <a:cubicBezTo>
                      <a:pt x="13183" y="314"/>
                      <a:pt x="12869" y="314"/>
                      <a:pt x="12555" y="293"/>
                    </a:cubicBezTo>
                    <a:cubicBezTo>
                      <a:pt x="12220" y="251"/>
                      <a:pt x="11885" y="251"/>
                      <a:pt x="11530" y="251"/>
                    </a:cubicBezTo>
                    <a:cubicBezTo>
                      <a:pt x="10797" y="230"/>
                      <a:pt x="10065" y="230"/>
                      <a:pt x="9375" y="209"/>
                    </a:cubicBezTo>
                    <a:cubicBezTo>
                      <a:pt x="9186" y="209"/>
                      <a:pt x="9061" y="356"/>
                      <a:pt x="9061" y="523"/>
                    </a:cubicBezTo>
                    <a:cubicBezTo>
                      <a:pt x="9061" y="712"/>
                      <a:pt x="9207" y="837"/>
                      <a:pt x="9375" y="837"/>
                    </a:cubicBezTo>
                    <a:cubicBezTo>
                      <a:pt x="10107" y="858"/>
                      <a:pt x="10839" y="858"/>
                      <a:pt x="11530" y="879"/>
                    </a:cubicBezTo>
                    <a:cubicBezTo>
                      <a:pt x="11885" y="879"/>
                      <a:pt x="12220" y="921"/>
                      <a:pt x="12555" y="921"/>
                    </a:cubicBezTo>
                    <a:cubicBezTo>
                      <a:pt x="12869" y="942"/>
                      <a:pt x="13183" y="942"/>
                      <a:pt x="13497" y="963"/>
                    </a:cubicBezTo>
                    <a:cubicBezTo>
                      <a:pt x="13664" y="963"/>
                      <a:pt x="13810" y="1004"/>
                      <a:pt x="13999" y="1004"/>
                    </a:cubicBezTo>
                    <a:lnTo>
                      <a:pt x="9061" y="1465"/>
                    </a:lnTo>
                    <a:cubicBezTo>
                      <a:pt x="8538" y="1528"/>
                      <a:pt x="8015" y="1569"/>
                      <a:pt x="7450" y="1632"/>
                    </a:cubicBezTo>
                    <a:cubicBezTo>
                      <a:pt x="6989" y="1674"/>
                      <a:pt x="6487" y="1716"/>
                      <a:pt x="6027" y="1779"/>
                    </a:cubicBezTo>
                    <a:cubicBezTo>
                      <a:pt x="5336" y="1779"/>
                      <a:pt x="4667" y="1758"/>
                      <a:pt x="3976" y="1758"/>
                    </a:cubicBezTo>
                    <a:cubicBezTo>
                      <a:pt x="3830" y="1758"/>
                      <a:pt x="3683" y="1883"/>
                      <a:pt x="3683" y="2051"/>
                    </a:cubicBezTo>
                    <a:lnTo>
                      <a:pt x="3683" y="2072"/>
                    </a:lnTo>
                    <a:cubicBezTo>
                      <a:pt x="3432" y="2093"/>
                      <a:pt x="3139" y="2155"/>
                      <a:pt x="2888" y="2176"/>
                    </a:cubicBezTo>
                    <a:lnTo>
                      <a:pt x="2805" y="2176"/>
                    </a:lnTo>
                    <a:lnTo>
                      <a:pt x="2637" y="2239"/>
                    </a:lnTo>
                    <a:cubicBezTo>
                      <a:pt x="2595" y="2302"/>
                      <a:pt x="2533" y="2406"/>
                      <a:pt x="2533" y="2490"/>
                    </a:cubicBezTo>
                    <a:cubicBezTo>
                      <a:pt x="2533" y="2553"/>
                      <a:pt x="2574" y="2678"/>
                      <a:pt x="2637" y="2720"/>
                    </a:cubicBezTo>
                    <a:cubicBezTo>
                      <a:pt x="2700" y="2762"/>
                      <a:pt x="2805" y="2825"/>
                      <a:pt x="2888" y="2825"/>
                    </a:cubicBezTo>
                    <a:cubicBezTo>
                      <a:pt x="3788" y="2720"/>
                      <a:pt x="4709" y="2595"/>
                      <a:pt x="5629" y="2490"/>
                    </a:cubicBezTo>
                    <a:cubicBezTo>
                      <a:pt x="6027" y="2427"/>
                      <a:pt x="6383" y="2385"/>
                      <a:pt x="6780" y="2344"/>
                    </a:cubicBezTo>
                    <a:cubicBezTo>
                      <a:pt x="8998" y="2385"/>
                      <a:pt x="11216" y="2406"/>
                      <a:pt x="13455" y="2448"/>
                    </a:cubicBezTo>
                    <a:cubicBezTo>
                      <a:pt x="15380" y="2490"/>
                      <a:pt x="17284" y="2511"/>
                      <a:pt x="19230" y="2511"/>
                    </a:cubicBezTo>
                    <a:lnTo>
                      <a:pt x="20004" y="2511"/>
                    </a:lnTo>
                    <a:cubicBezTo>
                      <a:pt x="18016" y="2616"/>
                      <a:pt x="16007" y="2699"/>
                      <a:pt x="13999" y="2804"/>
                    </a:cubicBezTo>
                    <a:cubicBezTo>
                      <a:pt x="12764" y="2846"/>
                      <a:pt x="11530" y="2909"/>
                      <a:pt x="10337" y="2992"/>
                    </a:cubicBezTo>
                    <a:cubicBezTo>
                      <a:pt x="8642" y="3055"/>
                      <a:pt x="6927" y="3160"/>
                      <a:pt x="5232" y="3264"/>
                    </a:cubicBezTo>
                    <a:cubicBezTo>
                      <a:pt x="5127" y="3264"/>
                      <a:pt x="5023" y="3327"/>
                      <a:pt x="4939" y="3411"/>
                    </a:cubicBezTo>
                    <a:cubicBezTo>
                      <a:pt x="4876" y="3473"/>
                      <a:pt x="4813" y="3578"/>
                      <a:pt x="4813" y="3683"/>
                    </a:cubicBezTo>
                    <a:cubicBezTo>
                      <a:pt x="4813" y="3892"/>
                      <a:pt x="5002" y="4101"/>
                      <a:pt x="5232" y="4101"/>
                    </a:cubicBezTo>
                    <a:cubicBezTo>
                      <a:pt x="6655" y="4038"/>
                      <a:pt x="8036" y="3955"/>
                      <a:pt x="9437" y="3871"/>
                    </a:cubicBezTo>
                    <a:lnTo>
                      <a:pt x="9437" y="3871"/>
                    </a:lnTo>
                    <a:cubicBezTo>
                      <a:pt x="8287" y="3955"/>
                      <a:pt x="7136" y="4038"/>
                      <a:pt x="6027" y="4101"/>
                    </a:cubicBezTo>
                    <a:cubicBezTo>
                      <a:pt x="5211" y="4164"/>
                      <a:pt x="4395" y="4269"/>
                      <a:pt x="3579" y="4373"/>
                    </a:cubicBezTo>
                    <a:cubicBezTo>
                      <a:pt x="3516" y="4373"/>
                      <a:pt x="3453" y="4394"/>
                      <a:pt x="3411" y="4457"/>
                    </a:cubicBezTo>
                    <a:cubicBezTo>
                      <a:pt x="3349" y="4499"/>
                      <a:pt x="3328" y="4562"/>
                      <a:pt x="3328" y="4624"/>
                    </a:cubicBezTo>
                    <a:cubicBezTo>
                      <a:pt x="3328" y="4708"/>
                      <a:pt x="3349" y="4771"/>
                      <a:pt x="3411" y="4813"/>
                    </a:cubicBezTo>
                    <a:cubicBezTo>
                      <a:pt x="3427" y="4836"/>
                      <a:pt x="3445" y="4853"/>
                      <a:pt x="3466" y="4866"/>
                    </a:cubicBezTo>
                    <a:lnTo>
                      <a:pt x="3466" y="4866"/>
                    </a:lnTo>
                    <a:lnTo>
                      <a:pt x="2219" y="4959"/>
                    </a:lnTo>
                    <a:cubicBezTo>
                      <a:pt x="1549" y="5022"/>
                      <a:pt x="838" y="5106"/>
                      <a:pt x="168" y="5168"/>
                    </a:cubicBezTo>
                    <a:cubicBezTo>
                      <a:pt x="105" y="5168"/>
                      <a:pt x="64" y="5210"/>
                      <a:pt x="22" y="5252"/>
                    </a:cubicBezTo>
                    <a:cubicBezTo>
                      <a:pt x="1" y="5315"/>
                      <a:pt x="1" y="5378"/>
                      <a:pt x="64" y="5440"/>
                    </a:cubicBezTo>
                    <a:cubicBezTo>
                      <a:pt x="85" y="5482"/>
                      <a:pt x="126" y="5524"/>
                      <a:pt x="168" y="5566"/>
                    </a:cubicBezTo>
                    <a:lnTo>
                      <a:pt x="126" y="5566"/>
                    </a:lnTo>
                    <a:cubicBezTo>
                      <a:pt x="378" y="5608"/>
                      <a:pt x="294" y="5650"/>
                      <a:pt x="273" y="5712"/>
                    </a:cubicBezTo>
                    <a:cubicBezTo>
                      <a:pt x="231" y="5775"/>
                      <a:pt x="273" y="5859"/>
                      <a:pt x="336" y="5880"/>
                    </a:cubicBezTo>
                    <a:cubicBezTo>
                      <a:pt x="378" y="5922"/>
                      <a:pt x="398" y="5922"/>
                      <a:pt x="440" y="5942"/>
                    </a:cubicBezTo>
                    <a:cubicBezTo>
                      <a:pt x="482" y="5942"/>
                      <a:pt x="482" y="5963"/>
                      <a:pt x="503" y="5963"/>
                    </a:cubicBezTo>
                    <a:cubicBezTo>
                      <a:pt x="524" y="5963"/>
                      <a:pt x="587" y="5963"/>
                      <a:pt x="608" y="5984"/>
                    </a:cubicBezTo>
                    <a:cubicBezTo>
                      <a:pt x="650" y="5984"/>
                      <a:pt x="691" y="5963"/>
                      <a:pt x="733" y="5942"/>
                    </a:cubicBezTo>
                    <a:cubicBezTo>
                      <a:pt x="3997" y="5880"/>
                      <a:pt x="7303" y="5838"/>
                      <a:pt x="10567" y="5817"/>
                    </a:cubicBezTo>
                    <a:cubicBezTo>
                      <a:pt x="10797" y="5817"/>
                      <a:pt x="11007" y="5817"/>
                      <a:pt x="11258" y="5775"/>
                    </a:cubicBezTo>
                    <a:lnTo>
                      <a:pt x="13455" y="5712"/>
                    </a:lnTo>
                    <a:lnTo>
                      <a:pt x="16551" y="5712"/>
                    </a:lnTo>
                    <a:cubicBezTo>
                      <a:pt x="17807" y="5712"/>
                      <a:pt x="19104" y="5712"/>
                      <a:pt x="20360" y="5733"/>
                    </a:cubicBezTo>
                    <a:cubicBezTo>
                      <a:pt x="22201" y="5733"/>
                      <a:pt x="24063" y="5754"/>
                      <a:pt x="25904" y="5754"/>
                    </a:cubicBezTo>
                    <a:cubicBezTo>
                      <a:pt x="25130" y="5817"/>
                      <a:pt x="24377" y="5880"/>
                      <a:pt x="23645" y="5963"/>
                    </a:cubicBezTo>
                    <a:cubicBezTo>
                      <a:pt x="23205" y="5984"/>
                      <a:pt x="22766" y="6047"/>
                      <a:pt x="22347" y="6068"/>
                    </a:cubicBezTo>
                    <a:cubicBezTo>
                      <a:pt x="21636" y="6068"/>
                      <a:pt x="20924" y="6068"/>
                      <a:pt x="20192" y="6089"/>
                    </a:cubicBezTo>
                    <a:lnTo>
                      <a:pt x="10023" y="6089"/>
                    </a:lnTo>
                    <a:cubicBezTo>
                      <a:pt x="9333" y="6089"/>
                      <a:pt x="8663" y="6131"/>
                      <a:pt x="7973" y="6131"/>
                    </a:cubicBezTo>
                    <a:cubicBezTo>
                      <a:pt x="7931" y="6131"/>
                      <a:pt x="7868" y="6173"/>
                      <a:pt x="7868" y="6235"/>
                    </a:cubicBezTo>
                    <a:cubicBezTo>
                      <a:pt x="7868" y="6298"/>
                      <a:pt x="7931" y="6340"/>
                      <a:pt x="7973" y="6340"/>
                    </a:cubicBezTo>
                    <a:cubicBezTo>
                      <a:pt x="8119" y="6340"/>
                      <a:pt x="8224" y="6361"/>
                      <a:pt x="8349" y="6361"/>
                    </a:cubicBezTo>
                    <a:lnTo>
                      <a:pt x="10149" y="6361"/>
                    </a:lnTo>
                    <a:cubicBezTo>
                      <a:pt x="11007" y="6361"/>
                      <a:pt x="11885" y="6340"/>
                      <a:pt x="12743" y="6340"/>
                    </a:cubicBezTo>
                    <a:lnTo>
                      <a:pt x="18958" y="6340"/>
                    </a:lnTo>
                    <a:cubicBezTo>
                      <a:pt x="17472" y="6466"/>
                      <a:pt x="15987" y="6591"/>
                      <a:pt x="14459" y="6717"/>
                    </a:cubicBezTo>
                    <a:cubicBezTo>
                      <a:pt x="11844" y="6968"/>
                      <a:pt x="9228" y="7198"/>
                      <a:pt x="6592" y="7428"/>
                    </a:cubicBezTo>
                    <a:cubicBezTo>
                      <a:pt x="6487" y="7428"/>
                      <a:pt x="6404" y="7449"/>
                      <a:pt x="6341" y="7533"/>
                    </a:cubicBezTo>
                    <a:cubicBezTo>
                      <a:pt x="6257" y="7616"/>
                      <a:pt x="6236" y="7700"/>
                      <a:pt x="6236" y="7805"/>
                    </a:cubicBezTo>
                    <a:cubicBezTo>
                      <a:pt x="6236" y="7909"/>
                      <a:pt x="6278" y="7972"/>
                      <a:pt x="6341" y="8056"/>
                    </a:cubicBezTo>
                    <a:cubicBezTo>
                      <a:pt x="6383" y="8119"/>
                      <a:pt x="6487" y="8160"/>
                      <a:pt x="6592" y="8160"/>
                    </a:cubicBezTo>
                    <a:cubicBezTo>
                      <a:pt x="9689" y="7867"/>
                      <a:pt x="12743" y="7616"/>
                      <a:pt x="15819" y="7323"/>
                    </a:cubicBezTo>
                    <a:cubicBezTo>
                      <a:pt x="18686" y="7072"/>
                      <a:pt x="21531" y="6821"/>
                      <a:pt x="24377" y="6570"/>
                    </a:cubicBezTo>
                    <a:cubicBezTo>
                      <a:pt x="25695" y="6466"/>
                      <a:pt x="26971" y="6361"/>
                      <a:pt x="28269" y="6235"/>
                    </a:cubicBezTo>
                    <a:cubicBezTo>
                      <a:pt x="29064" y="6194"/>
                      <a:pt x="29838" y="6173"/>
                      <a:pt x="30654" y="6173"/>
                    </a:cubicBezTo>
                    <a:cubicBezTo>
                      <a:pt x="31365" y="6152"/>
                      <a:pt x="32077" y="6152"/>
                      <a:pt x="32767" y="6131"/>
                    </a:cubicBezTo>
                    <a:cubicBezTo>
                      <a:pt x="32976" y="6131"/>
                      <a:pt x="33186" y="6131"/>
                      <a:pt x="33437" y="6089"/>
                    </a:cubicBezTo>
                    <a:cubicBezTo>
                      <a:pt x="34839" y="6026"/>
                      <a:pt x="36282" y="5942"/>
                      <a:pt x="37684" y="5859"/>
                    </a:cubicBezTo>
                    <a:cubicBezTo>
                      <a:pt x="38396" y="5838"/>
                      <a:pt x="39107" y="5775"/>
                      <a:pt x="39819" y="5754"/>
                    </a:cubicBezTo>
                    <a:cubicBezTo>
                      <a:pt x="40028" y="5754"/>
                      <a:pt x="40258" y="5733"/>
                      <a:pt x="40467" y="5733"/>
                    </a:cubicBezTo>
                    <a:cubicBezTo>
                      <a:pt x="40802" y="5712"/>
                      <a:pt x="41137" y="5670"/>
                      <a:pt x="41513" y="5650"/>
                    </a:cubicBezTo>
                    <a:cubicBezTo>
                      <a:pt x="42057" y="5650"/>
                      <a:pt x="42643" y="5629"/>
                      <a:pt x="43187" y="5629"/>
                    </a:cubicBezTo>
                    <a:cubicBezTo>
                      <a:pt x="44066" y="5608"/>
                      <a:pt x="44966" y="5608"/>
                      <a:pt x="45845" y="5566"/>
                    </a:cubicBezTo>
                    <a:lnTo>
                      <a:pt x="52749" y="5419"/>
                    </a:lnTo>
                    <a:cubicBezTo>
                      <a:pt x="53021" y="5419"/>
                      <a:pt x="53251" y="5419"/>
                      <a:pt x="53523" y="5440"/>
                    </a:cubicBezTo>
                    <a:cubicBezTo>
                      <a:pt x="53649" y="5461"/>
                      <a:pt x="53775" y="5503"/>
                      <a:pt x="53942" y="5545"/>
                    </a:cubicBezTo>
                    <a:cubicBezTo>
                      <a:pt x="53960" y="5551"/>
                      <a:pt x="53982" y="5554"/>
                      <a:pt x="54006" y="5554"/>
                    </a:cubicBezTo>
                    <a:cubicBezTo>
                      <a:pt x="54064" y="5554"/>
                      <a:pt x="54134" y="5539"/>
                      <a:pt x="54193" y="5524"/>
                    </a:cubicBezTo>
                    <a:cubicBezTo>
                      <a:pt x="54277" y="5461"/>
                      <a:pt x="54319" y="5378"/>
                      <a:pt x="54360" y="5315"/>
                    </a:cubicBezTo>
                    <a:cubicBezTo>
                      <a:pt x="54381" y="5231"/>
                      <a:pt x="54360" y="5126"/>
                      <a:pt x="54319" y="5043"/>
                    </a:cubicBezTo>
                    <a:cubicBezTo>
                      <a:pt x="54277" y="4980"/>
                      <a:pt x="54214" y="4917"/>
                      <a:pt x="54109" y="4896"/>
                    </a:cubicBezTo>
                    <a:cubicBezTo>
                      <a:pt x="54067" y="4854"/>
                      <a:pt x="54047" y="4854"/>
                      <a:pt x="53984" y="4834"/>
                    </a:cubicBezTo>
                    <a:cubicBezTo>
                      <a:pt x="55448" y="4729"/>
                      <a:pt x="56934" y="4645"/>
                      <a:pt x="58399" y="4541"/>
                    </a:cubicBezTo>
                    <a:cubicBezTo>
                      <a:pt x="58629" y="4520"/>
                      <a:pt x="58901" y="4520"/>
                      <a:pt x="59131" y="4520"/>
                    </a:cubicBezTo>
                    <a:cubicBezTo>
                      <a:pt x="59361" y="4520"/>
                      <a:pt x="59612" y="4499"/>
                      <a:pt x="59821" y="4478"/>
                    </a:cubicBezTo>
                    <a:cubicBezTo>
                      <a:pt x="59905" y="4478"/>
                      <a:pt x="60010" y="4436"/>
                      <a:pt x="60073" y="4436"/>
                    </a:cubicBezTo>
                    <a:lnTo>
                      <a:pt x="60470" y="4373"/>
                    </a:lnTo>
                    <a:cubicBezTo>
                      <a:pt x="60554" y="4331"/>
                      <a:pt x="60596" y="4290"/>
                      <a:pt x="60658" y="4227"/>
                    </a:cubicBezTo>
                    <a:cubicBezTo>
                      <a:pt x="60700" y="4164"/>
                      <a:pt x="60700" y="4080"/>
                      <a:pt x="60679" y="3997"/>
                    </a:cubicBezTo>
                    <a:cubicBezTo>
                      <a:pt x="60658" y="3913"/>
                      <a:pt x="60596" y="3850"/>
                      <a:pt x="60554" y="3787"/>
                    </a:cubicBezTo>
                    <a:lnTo>
                      <a:pt x="60533" y="3766"/>
                    </a:lnTo>
                    <a:cubicBezTo>
                      <a:pt x="60491" y="3745"/>
                      <a:pt x="60449" y="3704"/>
                      <a:pt x="60386" y="3683"/>
                    </a:cubicBezTo>
                    <a:lnTo>
                      <a:pt x="60324" y="3683"/>
                    </a:lnTo>
                    <a:cubicBezTo>
                      <a:pt x="60261" y="3683"/>
                      <a:pt x="60219" y="3725"/>
                      <a:pt x="60156" y="3745"/>
                    </a:cubicBezTo>
                    <a:cubicBezTo>
                      <a:pt x="60114" y="3766"/>
                      <a:pt x="60052" y="3850"/>
                      <a:pt x="60031" y="3892"/>
                    </a:cubicBezTo>
                    <a:cubicBezTo>
                      <a:pt x="59947" y="3934"/>
                      <a:pt x="59863" y="3934"/>
                      <a:pt x="59759" y="3955"/>
                    </a:cubicBezTo>
                    <a:cubicBezTo>
                      <a:pt x="59277" y="3997"/>
                      <a:pt x="58775" y="4038"/>
                      <a:pt x="58273" y="4059"/>
                    </a:cubicBezTo>
                    <a:lnTo>
                      <a:pt x="57185" y="4143"/>
                    </a:lnTo>
                    <a:cubicBezTo>
                      <a:pt x="56704" y="4164"/>
                      <a:pt x="56264" y="4206"/>
                      <a:pt x="55783" y="4248"/>
                    </a:cubicBezTo>
                    <a:cubicBezTo>
                      <a:pt x="54612" y="4310"/>
                      <a:pt x="53440" y="4415"/>
                      <a:pt x="52226" y="4499"/>
                    </a:cubicBezTo>
                    <a:cubicBezTo>
                      <a:pt x="50008" y="4666"/>
                      <a:pt x="47811" y="4834"/>
                      <a:pt x="45593" y="5001"/>
                    </a:cubicBezTo>
                    <a:cubicBezTo>
                      <a:pt x="45321" y="5022"/>
                      <a:pt x="45070" y="5022"/>
                      <a:pt x="44777" y="5043"/>
                    </a:cubicBezTo>
                    <a:cubicBezTo>
                      <a:pt x="44484" y="5043"/>
                      <a:pt x="44192" y="5085"/>
                      <a:pt x="43878" y="5085"/>
                    </a:cubicBezTo>
                    <a:cubicBezTo>
                      <a:pt x="43250" y="5106"/>
                      <a:pt x="42664" y="5106"/>
                      <a:pt x="42036" y="5126"/>
                    </a:cubicBezTo>
                    <a:cubicBezTo>
                      <a:pt x="42790" y="5085"/>
                      <a:pt x="43564" y="5001"/>
                      <a:pt x="44338" y="4938"/>
                    </a:cubicBezTo>
                    <a:cubicBezTo>
                      <a:pt x="45112" y="4896"/>
                      <a:pt x="45886" y="4813"/>
                      <a:pt x="46661" y="4771"/>
                    </a:cubicBezTo>
                    <a:cubicBezTo>
                      <a:pt x="47832" y="4666"/>
                      <a:pt x="49046" y="4582"/>
                      <a:pt x="50218" y="4478"/>
                    </a:cubicBezTo>
                    <a:cubicBezTo>
                      <a:pt x="51347" y="4394"/>
                      <a:pt x="52477" y="4310"/>
                      <a:pt x="53565" y="4248"/>
                    </a:cubicBezTo>
                    <a:cubicBezTo>
                      <a:pt x="54109" y="4206"/>
                      <a:pt x="54632" y="4164"/>
                      <a:pt x="55176" y="4143"/>
                    </a:cubicBezTo>
                    <a:cubicBezTo>
                      <a:pt x="55469" y="4101"/>
                      <a:pt x="55741" y="4080"/>
                      <a:pt x="56013" y="4080"/>
                    </a:cubicBezTo>
                    <a:cubicBezTo>
                      <a:pt x="56202" y="4080"/>
                      <a:pt x="56390" y="4059"/>
                      <a:pt x="56578" y="4017"/>
                    </a:cubicBezTo>
                    <a:cubicBezTo>
                      <a:pt x="56746" y="3997"/>
                      <a:pt x="56934" y="3976"/>
                      <a:pt x="57101" y="3955"/>
                    </a:cubicBezTo>
                    <a:cubicBezTo>
                      <a:pt x="57185" y="3955"/>
                      <a:pt x="57227" y="3913"/>
                      <a:pt x="57311" y="3913"/>
                    </a:cubicBezTo>
                    <a:lnTo>
                      <a:pt x="57541" y="3850"/>
                    </a:lnTo>
                    <a:cubicBezTo>
                      <a:pt x="57625" y="3808"/>
                      <a:pt x="57708" y="3745"/>
                      <a:pt x="57750" y="3662"/>
                    </a:cubicBezTo>
                    <a:lnTo>
                      <a:pt x="57834" y="3494"/>
                    </a:lnTo>
                    <a:cubicBezTo>
                      <a:pt x="57855" y="3473"/>
                      <a:pt x="57855" y="3432"/>
                      <a:pt x="57876" y="3390"/>
                    </a:cubicBezTo>
                    <a:lnTo>
                      <a:pt x="57876" y="3369"/>
                    </a:lnTo>
                    <a:cubicBezTo>
                      <a:pt x="58064" y="3327"/>
                      <a:pt x="58169" y="3139"/>
                      <a:pt x="58169" y="2950"/>
                    </a:cubicBezTo>
                    <a:cubicBezTo>
                      <a:pt x="58169" y="2699"/>
                      <a:pt x="57959" y="2511"/>
                      <a:pt x="57729" y="2511"/>
                    </a:cubicBezTo>
                    <a:lnTo>
                      <a:pt x="56788" y="2511"/>
                    </a:lnTo>
                    <a:cubicBezTo>
                      <a:pt x="56913" y="2511"/>
                      <a:pt x="57039" y="2427"/>
                      <a:pt x="57122" y="2323"/>
                    </a:cubicBezTo>
                    <a:lnTo>
                      <a:pt x="57143" y="2323"/>
                    </a:lnTo>
                    <a:cubicBezTo>
                      <a:pt x="57227" y="2323"/>
                      <a:pt x="57290" y="2344"/>
                      <a:pt x="57353" y="2385"/>
                    </a:cubicBezTo>
                    <a:cubicBezTo>
                      <a:pt x="57371" y="2388"/>
                      <a:pt x="57390" y="2389"/>
                      <a:pt x="57408" y="2389"/>
                    </a:cubicBezTo>
                    <a:cubicBezTo>
                      <a:pt x="57535" y="2389"/>
                      <a:pt x="57653" y="2328"/>
                      <a:pt x="57708" y="2218"/>
                    </a:cubicBezTo>
                    <a:cubicBezTo>
                      <a:pt x="57813" y="2218"/>
                      <a:pt x="57917" y="2218"/>
                      <a:pt x="58022" y="2197"/>
                    </a:cubicBezTo>
                    <a:cubicBezTo>
                      <a:pt x="58127" y="2197"/>
                      <a:pt x="58231" y="2176"/>
                      <a:pt x="58294" y="2093"/>
                    </a:cubicBezTo>
                    <a:cubicBezTo>
                      <a:pt x="58378" y="2009"/>
                      <a:pt x="58399" y="1904"/>
                      <a:pt x="58399" y="1800"/>
                    </a:cubicBezTo>
                    <a:cubicBezTo>
                      <a:pt x="58399" y="1716"/>
                      <a:pt x="58378" y="1653"/>
                      <a:pt x="58336" y="1569"/>
                    </a:cubicBezTo>
                    <a:lnTo>
                      <a:pt x="58357" y="1569"/>
                    </a:lnTo>
                    <a:cubicBezTo>
                      <a:pt x="58650" y="1590"/>
                      <a:pt x="58922" y="1590"/>
                      <a:pt x="59215" y="1653"/>
                    </a:cubicBezTo>
                    <a:cubicBezTo>
                      <a:pt x="59382" y="1674"/>
                      <a:pt x="59549" y="1695"/>
                      <a:pt x="59717" y="1758"/>
                    </a:cubicBezTo>
                    <a:cubicBezTo>
                      <a:pt x="59717" y="1779"/>
                      <a:pt x="59738" y="1800"/>
                      <a:pt x="59738" y="1821"/>
                    </a:cubicBezTo>
                    <a:lnTo>
                      <a:pt x="59738" y="1883"/>
                    </a:lnTo>
                    <a:cubicBezTo>
                      <a:pt x="59738" y="1988"/>
                      <a:pt x="59759" y="2072"/>
                      <a:pt x="59842" y="2134"/>
                    </a:cubicBezTo>
                    <a:cubicBezTo>
                      <a:pt x="59926" y="2218"/>
                      <a:pt x="60010" y="2239"/>
                      <a:pt x="60114" y="2239"/>
                    </a:cubicBezTo>
                    <a:cubicBezTo>
                      <a:pt x="60219" y="2239"/>
                      <a:pt x="60282" y="2218"/>
                      <a:pt x="60366" y="2134"/>
                    </a:cubicBezTo>
                    <a:cubicBezTo>
                      <a:pt x="60428" y="2093"/>
                      <a:pt x="60470" y="1988"/>
                      <a:pt x="60470" y="1883"/>
                    </a:cubicBezTo>
                    <a:cubicBezTo>
                      <a:pt x="60470" y="1800"/>
                      <a:pt x="60449" y="1695"/>
                      <a:pt x="60449" y="1611"/>
                    </a:cubicBezTo>
                    <a:cubicBezTo>
                      <a:pt x="60407" y="1549"/>
                      <a:pt x="60386" y="1465"/>
                      <a:pt x="60345" y="1381"/>
                    </a:cubicBezTo>
                    <a:cubicBezTo>
                      <a:pt x="60324" y="1360"/>
                      <a:pt x="60324" y="1339"/>
                      <a:pt x="60282" y="1339"/>
                    </a:cubicBezTo>
                    <a:cubicBezTo>
                      <a:pt x="60261" y="1277"/>
                      <a:pt x="60219" y="1235"/>
                      <a:pt x="60156" y="1193"/>
                    </a:cubicBezTo>
                    <a:cubicBezTo>
                      <a:pt x="60114" y="1151"/>
                      <a:pt x="60031" y="1130"/>
                      <a:pt x="59947" y="1088"/>
                    </a:cubicBezTo>
                    <a:cubicBezTo>
                      <a:pt x="59801" y="1046"/>
                      <a:pt x="59633" y="1025"/>
                      <a:pt x="59487" y="984"/>
                    </a:cubicBezTo>
                    <a:cubicBezTo>
                      <a:pt x="59236" y="942"/>
                      <a:pt x="58985" y="942"/>
                      <a:pt x="58754" y="921"/>
                    </a:cubicBezTo>
                    <a:cubicBezTo>
                      <a:pt x="58357" y="879"/>
                      <a:pt x="57980" y="858"/>
                      <a:pt x="57604" y="837"/>
                    </a:cubicBezTo>
                    <a:cubicBezTo>
                      <a:pt x="56997" y="774"/>
                      <a:pt x="56411" y="753"/>
                      <a:pt x="55825" y="712"/>
                    </a:cubicBezTo>
                    <a:cubicBezTo>
                      <a:pt x="55260" y="670"/>
                      <a:pt x="54716" y="628"/>
                      <a:pt x="54151" y="607"/>
                    </a:cubicBezTo>
                    <a:cubicBezTo>
                      <a:pt x="53356" y="544"/>
                      <a:pt x="52582" y="523"/>
                      <a:pt x="51766" y="481"/>
                    </a:cubicBezTo>
                    <a:cubicBezTo>
                      <a:pt x="51264" y="440"/>
                      <a:pt x="50741" y="419"/>
                      <a:pt x="50238" y="398"/>
                    </a:cubicBezTo>
                    <a:cubicBezTo>
                      <a:pt x="49653" y="377"/>
                      <a:pt x="49067" y="335"/>
                      <a:pt x="48460" y="314"/>
                    </a:cubicBezTo>
                    <a:cubicBezTo>
                      <a:pt x="47560" y="293"/>
                      <a:pt x="46661" y="230"/>
                      <a:pt x="45740" y="209"/>
                    </a:cubicBezTo>
                    <a:cubicBezTo>
                      <a:pt x="45363" y="188"/>
                      <a:pt x="44966" y="188"/>
                      <a:pt x="44568" y="168"/>
                    </a:cubicBezTo>
                    <a:cubicBezTo>
                      <a:pt x="43145" y="126"/>
                      <a:pt x="41764" y="105"/>
                      <a:pt x="40363" y="84"/>
                    </a:cubicBezTo>
                    <a:cubicBezTo>
                      <a:pt x="39547" y="63"/>
                      <a:pt x="38730" y="63"/>
                      <a:pt x="37914" y="21"/>
                    </a:cubicBezTo>
                    <a:cubicBezTo>
                      <a:pt x="37684" y="21"/>
                      <a:pt x="37433" y="0"/>
                      <a:pt x="37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76" name="Google Shape;2276;p54"/>
            <p:cNvSpPr/>
            <p:nvPr/>
          </p:nvSpPr>
          <p:spPr>
            <a:xfrm rot="5400000">
              <a:off x="-780767" y="2943845"/>
              <a:ext cx="3001535" cy="125050"/>
            </a:xfrm>
            <a:custGeom>
              <a:avLst/>
              <a:gdLst/>
              <a:ahLst/>
              <a:cxnLst/>
              <a:rect l="l" t="t" r="r" b="b"/>
              <a:pathLst>
                <a:path w="70158" h="5002" extrusionOk="0">
                  <a:moveTo>
                    <a:pt x="63671" y="1738"/>
                  </a:moveTo>
                  <a:cubicBezTo>
                    <a:pt x="63713" y="1821"/>
                    <a:pt x="63755" y="1863"/>
                    <a:pt x="63818" y="1905"/>
                  </a:cubicBezTo>
                  <a:cubicBezTo>
                    <a:pt x="63671" y="1905"/>
                    <a:pt x="63546" y="1947"/>
                    <a:pt x="63441" y="1947"/>
                  </a:cubicBezTo>
                  <a:cubicBezTo>
                    <a:pt x="63211" y="1947"/>
                    <a:pt x="62981" y="1968"/>
                    <a:pt x="62751" y="1968"/>
                  </a:cubicBezTo>
                  <a:cubicBezTo>
                    <a:pt x="61705" y="1989"/>
                    <a:pt x="60679" y="2051"/>
                    <a:pt x="59633" y="2072"/>
                  </a:cubicBezTo>
                  <a:cubicBezTo>
                    <a:pt x="59152" y="2093"/>
                    <a:pt x="58692" y="2114"/>
                    <a:pt x="58210" y="2114"/>
                  </a:cubicBezTo>
                  <a:cubicBezTo>
                    <a:pt x="57478" y="2114"/>
                    <a:pt x="56725" y="2156"/>
                    <a:pt x="55992" y="2156"/>
                  </a:cubicBezTo>
                  <a:cubicBezTo>
                    <a:pt x="54298" y="2177"/>
                    <a:pt x="52624" y="2198"/>
                    <a:pt x="50929" y="2219"/>
                  </a:cubicBezTo>
                  <a:cubicBezTo>
                    <a:pt x="47623" y="2282"/>
                    <a:pt x="44359" y="2323"/>
                    <a:pt x="41053" y="2386"/>
                  </a:cubicBezTo>
                  <a:cubicBezTo>
                    <a:pt x="38710" y="2407"/>
                    <a:pt x="36345" y="2491"/>
                    <a:pt x="34002" y="2574"/>
                  </a:cubicBezTo>
                  <a:cubicBezTo>
                    <a:pt x="30466" y="2679"/>
                    <a:pt x="26909" y="2742"/>
                    <a:pt x="23373" y="2846"/>
                  </a:cubicBezTo>
                  <a:cubicBezTo>
                    <a:pt x="22682" y="2888"/>
                    <a:pt x="21971" y="2909"/>
                    <a:pt x="21259" y="2951"/>
                  </a:cubicBezTo>
                  <a:cubicBezTo>
                    <a:pt x="19251" y="3056"/>
                    <a:pt x="17242" y="3139"/>
                    <a:pt x="15212" y="3244"/>
                  </a:cubicBezTo>
                  <a:cubicBezTo>
                    <a:pt x="13266" y="3349"/>
                    <a:pt x="11279" y="3432"/>
                    <a:pt x="9312" y="3537"/>
                  </a:cubicBezTo>
                  <a:cubicBezTo>
                    <a:pt x="9124" y="3537"/>
                    <a:pt x="8935" y="3558"/>
                    <a:pt x="8768" y="3558"/>
                  </a:cubicBezTo>
                  <a:cubicBezTo>
                    <a:pt x="9291" y="3516"/>
                    <a:pt x="9835" y="3474"/>
                    <a:pt x="10358" y="3432"/>
                  </a:cubicBezTo>
                  <a:cubicBezTo>
                    <a:pt x="12220" y="3307"/>
                    <a:pt x="14062" y="3139"/>
                    <a:pt x="15924" y="3014"/>
                  </a:cubicBezTo>
                  <a:cubicBezTo>
                    <a:pt x="16572" y="2951"/>
                    <a:pt x="17242" y="2909"/>
                    <a:pt x="17870" y="2846"/>
                  </a:cubicBezTo>
                  <a:cubicBezTo>
                    <a:pt x="18204" y="2826"/>
                    <a:pt x="18539" y="2805"/>
                    <a:pt x="18853" y="2805"/>
                  </a:cubicBezTo>
                  <a:cubicBezTo>
                    <a:pt x="20799" y="2700"/>
                    <a:pt x="22724" y="2574"/>
                    <a:pt x="24670" y="2470"/>
                  </a:cubicBezTo>
                  <a:cubicBezTo>
                    <a:pt x="25026" y="2428"/>
                    <a:pt x="25423" y="2407"/>
                    <a:pt x="25779" y="2386"/>
                  </a:cubicBezTo>
                  <a:cubicBezTo>
                    <a:pt x="26344" y="2365"/>
                    <a:pt x="26888" y="2323"/>
                    <a:pt x="27411" y="2323"/>
                  </a:cubicBezTo>
                  <a:lnTo>
                    <a:pt x="33374" y="2093"/>
                  </a:lnTo>
                  <a:cubicBezTo>
                    <a:pt x="33813" y="2072"/>
                    <a:pt x="34253" y="2072"/>
                    <a:pt x="34671" y="2051"/>
                  </a:cubicBezTo>
                  <a:lnTo>
                    <a:pt x="35027" y="2051"/>
                  </a:lnTo>
                  <a:cubicBezTo>
                    <a:pt x="35341" y="2051"/>
                    <a:pt x="35655" y="2051"/>
                    <a:pt x="35927" y="2010"/>
                  </a:cubicBezTo>
                  <a:cubicBezTo>
                    <a:pt x="37914" y="1968"/>
                    <a:pt x="39944" y="1947"/>
                    <a:pt x="41932" y="1884"/>
                  </a:cubicBezTo>
                  <a:cubicBezTo>
                    <a:pt x="42832" y="1863"/>
                    <a:pt x="43752" y="1842"/>
                    <a:pt x="44673" y="1842"/>
                  </a:cubicBezTo>
                  <a:cubicBezTo>
                    <a:pt x="47623" y="1800"/>
                    <a:pt x="50615" y="1779"/>
                    <a:pt x="53565" y="1758"/>
                  </a:cubicBezTo>
                  <a:cubicBezTo>
                    <a:pt x="56683" y="1758"/>
                    <a:pt x="59675" y="1738"/>
                    <a:pt x="62709" y="1738"/>
                  </a:cubicBezTo>
                  <a:close/>
                  <a:moveTo>
                    <a:pt x="57248" y="1"/>
                  </a:moveTo>
                  <a:cubicBezTo>
                    <a:pt x="54549" y="1"/>
                    <a:pt x="51891" y="43"/>
                    <a:pt x="49192" y="64"/>
                  </a:cubicBezTo>
                  <a:cubicBezTo>
                    <a:pt x="47184" y="85"/>
                    <a:pt x="45154" y="105"/>
                    <a:pt x="43145" y="105"/>
                  </a:cubicBezTo>
                  <a:cubicBezTo>
                    <a:pt x="42267" y="105"/>
                    <a:pt x="41346" y="147"/>
                    <a:pt x="40446" y="168"/>
                  </a:cubicBezTo>
                  <a:cubicBezTo>
                    <a:pt x="38438" y="210"/>
                    <a:pt x="36429" y="252"/>
                    <a:pt x="34420" y="294"/>
                  </a:cubicBezTo>
                  <a:cubicBezTo>
                    <a:pt x="33834" y="294"/>
                    <a:pt x="33269" y="315"/>
                    <a:pt x="32684" y="315"/>
                  </a:cubicBezTo>
                  <a:cubicBezTo>
                    <a:pt x="32349" y="315"/>
                    <a:pt x="32035" y="336"/>
                    <a:pt x="31700" y="336"/>
                  </a:cubicBezTo>
                  <a:lnTo>
                    <a:pt x="25737" y="587"/>
                  </a:lnTo>
                  <a:cubicBezTo>
                    <a:pt x="25130" y="608"/>
                    <a:pt x="24523" y="629"/>
                    <a:pt x="23896" y="670"/>
                  </a:cubicBezTo>
                  <a:cubicBezTo>
                    <a:pt x="23561" y="670"/>
                    <a:pt x="23226" y="691"/>
                    <a:pt x="22870" y="712"/>
                  </a:cubicBezTo>
                  <a:cubicBezTo>
                    <a:pt x="20883" y="817"/>
                    <a:pt x="18937" y="922"/>
                    <a:pt x="16949" y="1026"/>
                  </a:cubicBezTo>
                  <a:cubicBezTo>
                    <a:pt x="15924" y="1068"/>
                    <a:pt x="14898" y="1131"/>
                    <a:pt x="13873" y="1214"/>
                  </a:cubicBezTo>
                  <a:cubicBezTo>
                    <a:pt x="12137" y="1319"/>
                    <a:pt x="10379" y="1424"/>
                    <a:pt x="8642" y="1549"/>
                  </a:cubicBezTo>
                  <a:cubicBezTo>
                    <a:pt x="7136" y="1654"/>
                    <a:pt x="5608" y="1738"/>
                    <a:pt x="4102" y="1800"/>
                  </a:cubicBezTo>
                  <a:cubicBezTo>
                    <a:pt x="3872" y="1842"/>
                    <a:pt x="3621" y="1842"/>
                    <a:pt x="3370" y="1863"/>
                  </a:cubicBezTo>
                  <a:cubicBezTo>
                    <a:pt x="2972" y="1884"/>
                    <a:pt x="2574" y="1884"/>
                    <a:pt x="2198" y="1905"/>
                  </a:cubicBezTo>
                  <a:cubicBezTo>
                    <a:pt x="1842" y="1947"/>
                    <a:pt x="1507" y="1947"/>
                    <a:pt x="1152" y="1947"/>
                  </a:cubicBezTo>
                  <a:cubicBezTo>
                    <a:pt x="1110" y="1863"/>
                    <a:pt x="1005" y="1779"/>
                    <a:pt x="942" y="1779"/>
                  </a:cubicBezTo>
                  <a:cubicBezTo>
                    <a:pt x="691" y="1800"/>
                    <a:pt x="482" y="1842"/>
                    <a:pt x="252" y="1863"/>
                  </a:cubicBezTo>
                  <a:cubicBezTo>
                    <a:pt x="147" y="1863"/>
                    <a:pt x="43" y="1905"/>
                    <a:pt x="22" y="2051"/>
                  </a:cubicBezTo>
                  <a:cubicBezTo>
                    <a:pt x="1" y="2177"/>
                    <a:pt x="64" y="2302"/>
                    <a:pt x="168" y="2323"/>
                  </a:cubicBezTo>
                  <a:cubicBezTo>
                    <a:pt x="273" y="2365"/>
                    <a:pt x="357" y="2386"/>
                    <a:pt x="461" y="2407"/>
                  </a:cubicBezTo>
                  <a:cubicBezTo>
                    <a:pt x="566" y="2428"/>
                    <a:pt x="650" y="2428"/>
                    <a:pt x="754" y="2428"/>
                  </a:cubicBezTo>
                  <a:cubicBezTo>
                    <a:pt x="984" y="2554"/>
                    <a:pt x="1256" y="2574"/>
                    <a:pt x="1507" y="2574"/>
                  </a:cubicBezTo>
                  <a:cubicBezTo>
                    <a:pt x="2072" y="2574"/>
                    <a:pt x="2637" y="2554"/>
                    <a:pt x="3181" y="2512"/>
                  </a:cubicBezTo>
                  <a:cubicBezTo>
                    <a:pt x="3432" y="2512"/>
                    <a:pt x="3642" y="2491"/>
                    <a:pt x="3872" y="2491"/>
                  </a:cubicBezTo>
                  <a:lnTo>
                    <a:pt x="6843" y="2344"/>
                  </a:lnTo>
                  <a:cubicBezTo>
                    <a:pt x="8056" y="2282"/>
                    <a:pt x="9228" y="2198"/>
                    <a:pt x="10442" y="2156"/>
                  </a:cubicBezTo>
                  <a:cubicBezTo>
                    <a:pt x="12137" y="2051"/>
                    <a:pt x="13831" y="1968"/>
                    <a:pt x="15526" y="1863"/>
                  </a:cubicBezTo>
                  <a:cubicBezTo>
                    <a:pt x="15924" y="1842"/>
                    <a:pt x="16321" y="1842"/>
                    <a:pt x="16719" y="1821"/>
                  </a:cubicBezTo>
                  <a:cubicBezTo>
                    <a:pt x="17702" y="1758"/>
                    <a:pt x="18707" y="1717"/>
                    <a:pt x="19690" y="1675"/>
                  </a:cubicBezTo>
                  <a:cubicBezTo>
                    <a:pt x="20694" y="1633"/>
                    <a:pt x="21678" y="1570"/>
                    <a:pt x="22682" y="1549"/>
                  </a:cubicBezTo>
                  <a:cubicBezTo>
                    <a:pt x="23059" y="1528"/>
                    <a:pt x="23456" y="1507"/>
                    <a:pt x="23854" y="1507"/>
                  </a:cubicBezTo>
                  <a:cubicBezTo>
                    <a:pt x="25423" y="1445"/>
                    <a:pt x="27013" y="1403"/>
                    <a:pt x="28583" y="1340"/>
                  </a:cubicBezTo>
                  <a:cubicBezTo>
                    <a:pt x="29545" y="1319"/>
                    <a:pt x="30528" y="1298"/>
                    <a:pt x="31512" y="1235"/>
                  </a:cubicBezTo>
                  <a:cubicBezTo>
                    <a:pt x="31909" y="1235"/>
                    <a:pt x="32265" y="1214"/>
                    <a:pt x="32663" y="1214"/>
                  </a:cubicBezTo>
                  <a:cubicBezTo>
                    <a:pt x="34190" y="1194"/>
                    <a:pt x="35717" y="1152"/>
                    <a:pt x="37245" y="1131"/>
                  </a:cubicBezTo>
                  <a:cubicBezTo>
                    <a:pt x="38751" y="1110"/>
                    <a:pt x="40258" y="1089"/>
                    <a:pt x="41764" y="1047"/>
                  </a:cubicBezTo>
                  <a:lnTo>
                    <a:pt x="45928" y="1047"/>
                  </a:lnTo>
                  <a:cubicBezTo>
                    <a:pt x="47477" y="1047"/>
                    <a:pt x="48983" y="1047"/>
                    <a:pt x="50531" y="1026"/>
                  </a:cubicBezTo>
                  <a:lnTo>
                    <a:pt x="55428" y="1026"/>
                  </a:lnTo>
                  <a:cubicBezTo>
                    <a:pt x="53063" y="1047"/>
                    <a:pt x="50678" y="1089"/>
                    <a:pt x="48334" y="1131"/>
                  </a:cubicBezTo>
                  <a:cubicBezTo>
                    <a:pt x="47330" y="1152"/>
                    <a:pt x="46368" y="1152"/>
                    <a:pt x="45384" y="1194"/>
                  </a:cubicBezTo>
                  <a:cubicBezTo>
                    <a:pt x="44966" y="1194"/>
                    <a:pt x="44505" y="1194"/>
                    <a:pt x="44087" y="1214"/>
                  </a:cubicBezTo>
                  <a:cubicBezTo>
                    <a:pt x="42664" y="1235"/>
                    <a:pt x="41241" y="1298"/>
                    <a:pt x="39798" y="1319"/>
                  </a:cubicBezTo>
                  <a:cubicBezTo>
                    <a:pt x="38166" y="1361"/>
                    <a:pt x="36513" y="1403"/>
                    <a:pt x="34860" y="1445"/>
                  </a:cubicBezTo>
                  <a:cubicBezTo>
                    <a:pt x="34567" y="1445"/>
                    <a:pt x="34316" y="1466"/>
                    <a:pt x="34023" y="1466"/>
                  </a:cubicBezTo>
                  <a:cubicBezTo>
                    <a:pt x="33144" y="1528"/>
                    <a:pt x="32265" y="1549"/>
                    <a:pt x="31386" y="1612"/>
                  </a:cubicBezTo>
                  <a:lnTo>
                    <a:pt x="26051" y="1842"/>
                  </a:lnTo>
                  <a:cubicBezTo>
                    <a:pt x="25779" y="1842"/>
                    <a:pt x="25528" y="1863"/>
                    <a:pt x="25256" y="1884"/>
                  </a:cubicBezTo>
                  <a:cubicBezTo>
                    <a:pt x="24398" y="1947"/>
                    <a:pt x="23519" y="2030"/>
                    <a:pt x="22640" y="2072"/>
                  </a:cubicBezTo>
                  <a:cubicBezTo>
                    <a:pt x="21071" y="2177"/>
                    <a:pt x="19544" y="2282"/>
                    <a:pt x="17974" y="2386"/>
                  </a:cubicBezTo>
                  <a:cubicBezTo>
                    <a:pt x="17556" y="2407"/>
                    <a:pt x="17095" y="2470"/>
                    <a:pt x="16677" y="2491"/>
                  </a:cubicBezTo>
                  <a:cubicBezTo>
                    <a:pt x="15694" y="2574"/>
                    <a:pt x="14689" y="2658"/>
                    <a:pt x="13706" y="2763"/>
                  </a:cubicBezTo>
                  <a:cubicBezTo>
                    <a:pt x="12450" y="2867"/>
                    <a:pt x="11153" y="2972"/>
                    <a:pt x="9898" y="3077"/>
                  </a:cubicBezTo>
                  <a:cubicBezTo>
                    <a:pt x="8161" y="3223"/>
                    <a:pt x="6383" y="3391"/>
                    <a:pt x="4625" y="3537"/>
                  </a:cubicBezTo>
                  <a:cubicBezTo>
                    <a:pt x="4207" y="3558"/>
                    <a:pt x="3788" y="3621"/>
                    <a:pt x="3349" y="3642"/>
                  </a:cubicBezTo>
                  <a:lnTo>
                    <a:pt x="1068" y="3872"/>
                  </a:lnTo>
                  <a:cubicBezTo>
                    <a:pt x="984" y="3872"/>
                    <a:pt x="901" y="3935"/>
                    <a:pt x="901" y="4039"/>
                  </a:cubicBezTo>
                  <a:cubicBezTo>
                    <a:pt x="901" y="4123"/>
                    <a:pt x="984" y="4186"/>
                    <a:pt x="1068" y="4186"/>
                  </a:cubicBezTo>
                  <a:cubicBezTo>
                    <a:pt x="1361" y="4186"/>
                    <a:pt x="1612" y="4227"/>
                    <a:pt x="1905" y="4227"/>
                  </a:cubicBezTo>
                  <a:cubicBezTo>
                    <a:pt x="1884" y="4290"/>
                    <a:pt x="1842" y="4374"/>
                    <a:pt x="1842" y="4458"/>
                  </a:cubicBezTo>
                  <a:cubicBezTo>
                    <a:pt x="1842" y="4751"/>
                    <a:pt x="2093" y="5002"/>
                    <a:pt x="2407" y="5002"/>
                  </a:cubicBezTo>
                  <a:cubicBezTo>
                    <a:pt x="4562" y="4876"/>
                    <a:pt x="6717" y="4709"/>
                    <a:pt x="8893" y="4604"/>
                  </a:cubicBezTo>
                  <a:cubicBezTo>
                    <a:pt x="10777" y="4541"/>
                    <a:pt x="12660" y="4437"/>
                    <a:pt x="14543" y="4353"/>
                  </a:cubicBezTo>
                  <a:cubicBezTo>
                    <a:pt x="16593" y="4248"/>
                    <a:pt x="18686" y="4144"/>
                    <a:pt x="20757" y="4060"/>
                  </a:cubicBezTo>
                  <a:cubicBezTo>
                    <a:pt x="21406" y="4039"/>
                    <a:pt x="22075" y="4018"/>
                    <a:pt x="22724" y="3955"/>
                  </a:cubicBezTo>
                  <a:cubicBezTo>
                    <a:pt x="22912" y="3955"/>
                    <a:pt x="23080" y="3935"/>
                    <a:pt x="23289" y="3935"/>
                  </a:cubicBezTo>
                  <a:cubicBezTo>
                    <a:pt x="26637" y="3851"/>
                    <a:pt x="29984" y="3746"/>
                    <a:pt x="33332" y="3663"/>
                  </a:cubicBezTo>
                  <a:cubicBezTo>
                    <a:pt x="35132" y="3621"/>
                    <a:pt x="36931" y="3558"/>
                    <a:pt x="38710" y="3537"/>
                  </a:cubicBezTo>
                  <a:cubicBezTo>
                    <a:pt x="39358" y="3516"/>
                    <a:pt x="39986" y="3516"/>
                    <a:pt x="40635" y="3495"/>
                  </a:cubicBezTo>
                  <a:lnTo>
                    <a:pt x="50908" y="3328"/>
                  </a:lnTo>
                  <a:lnTo>
                    <a:pt x="55302" y="3244"/>
                  </a:lnTo>
                  <a:cubicBezTo>
                    <a:pt x="56578" y="3223"/>
                    <a:pt x="57834" y="3223"/>
                    <a:pt x="59068" y="3181"/>
                  </a:cubicBezTo>
                  <a:cubicBezTo>
                    <a:pt x="60114" y="3139"/>
                    <a:pt x="61140" y="3098"/>
                    <a:pt x="62186" y="3077"/>
                  </a:cubicBezTo>
                  <a:cubicBezTo>
                    <a:pt x="62709" y="3035"/>
                    <a:pt x="63232" y="3035"/>
                    <a:pt x="63734" y="3014"/>
                  </a:cubicBezTo>
                  <a:lnTo>
                    <a:pt x="67270" y="2784"/>
                  </a:lnTo>
                  <a:lnTo>
                    <a:pt x="67270" y="2784"/>
                  </a:lnTo>
                  <a:cubicBezTo>
                    <a:pt x="67187" y="2888"/>
                    <a:pt x="67187" y="3035"/>
                    <a:pt x="67208" y="3139"/>
                  </a:cubicBezTo>
                  <a:cubicBezTo>
                    <a:pt x="67228" y="3286"/>
                    <a:pt x="67312" y="3391"/>
                    <a:pt x="67438" y="3432"/>
                  </a:cubicBezTo>
                  <a:cubicBezTo>
                    <a:pt x="67513" y="3478"/>
                    <a:pt x="67621" y="3512"/>
                    <a:pt x="67715" y="3512"/>
                  </a:cubicBezTo>
                  <a:cubicBezTo>
                    <a:pt x="67751" y="3512"/>
                    <a:pt x="67785" y="3507"/>
                    <a:pt x="67814" y="3495"/>
                  </a:cubicBezTo>
                  <a:cubicBezTo>
                    <a:pt x="68065" y="3391"/>
                    <a:pt x="68337" y="3286"/>
                    <a:pt x="68568" y="3181"/>
                  </a:cubicBezTo>
                  <a:lnTo>
                    <a:pt x="68547" y="3181"/>
                  </a:lnTo>
                  <a:cubicBezTo>
                    <a:pt x="68568" y="3181"/>
                    <a:pt x="68568" y="3139"/>
                    <a:pt x="68588" y="3139"/>
                  </a:cubicBezTo>
                  <a:cubicBezTo>
                    <a:pt x="68630" y="3139"/>
                    <a:pt x="68651" y="3118"/>
                    <a:pt x="68651" y="3118"/>
                  </a:cubicBezTo>
                  <a:lnTo>
                    <a:pt x="68630" y="3118"/>
                  </a:lnTo>
                  <a:cubicBezTo>
                    <a:pt x="68756" y="3077"/>
                    <a:pt x="68881" y="3014"/>
                    <a:pt x="69049" y="2930"/>
                  </a:cubicBezTo>
                  <a:cubicBezTo>
                    <a:pt x="69174" y="2888"/>
                    <a:pt x="69321" y="2805"/>
                    <a:pt x="69467" y="2763"/>
                  </a:cubicBezTo>
                  <a:cubicBezTo>
                    <a:pt x="69614" y="2679"/>
                    <a:pt x="69739" y="2595"/>
                    <a:pt x="69907" y="2512"/>
                  </a:cubicBezTo>
                  <a:cubicBezTo>
                    <a:pt x="70053" y="2449"/>
                    <a:pt x="70158" y="2240"/>
                    <a:pt x="70158" y="2051"/>
                  </a:cubicBezTo>
                  <a:cubicBezTo>
                    <a:pt x="70158" y="1947"/>
                    <a:pt x="70137" y="1863"/>
                    <a:pt x="70095" y="1758"/>
                  </a:cubicBezTo>
                  <a:cubicBezTo>
                    <a:pt x="70011" y="1654"/>
                    <a:pt x="69907" y="1528"/>
                    <a:pt x="69781" y="1507"/>
                  </a:cubicBezTo>
                  <a:cubicBezTo>
                    <a:pt x="69635" y="1466"/>
                    <a:pt x="69509" y="1445"/>
                    <a:pt x="69384" y="1445"/>
                  </a:cubicBezTo>
                  <a:lnTo>
                    <a:pt x="69300" y="1445"/>
                  </a:lnTo>
                  <a:cubicBezTo>
                    <a:pt x="69216" y="1445"/>
                    <a:pt x="69112" y="1445"/>
                    <a:pt x="69049" y="1466"/>
                  </a:cubicBezTo>
                  <a:cubicBezTo>
                    <a:pt x="68840" y="1507"/>
                    <a:pt x="68651" y="1528"/>
                    <a:pt x="68442" y="1528"/>
                  </a:cubicBezTo>
                  <a:cubicBezTo>
                    <a:pt x="68275" y="1528"/>
                    <a:pt x="68128" y="1549"/>
                    <a:pt x="67940" y="1549"/>
                  </a:cubicBezTo>
                  <a:cubicBezTo>
                    <a:pt x="67500" y="1570"/>
                    <a:pt x="67082" y="1612"/>
                    <a:pt x="66643" y="1654"/>
                  </a:cubicBezTo>
                  <a:cubicBezTo>
                    <a:pt x="66538" y="1654"/>
                    <a:pt x="66392" y="1675"/>
                    <a:pt x="66287" y="1675"/>
                  </a:cubicBezTo>
                  <a:cubicBezTo>
                    <a:pt x="66350" y="1633"/>
                    <a:pt x="66371" y="1570"/>
                    <a:pt x="66371" y="1528"/>
                  </a:cubicBezTo>
                  <a:cubicBezTo>
                    <a:pt x="66392" y="1466"/>
                    <a:pt x="66392" y="1424"/>
                    <a:pt x="66392" y="1361"/>
                  </a:cubicBezTo>
                  <a:cubicBezTo>
                    <a:pt x="66392" y="1340"/>
                    <a:pt x="66392" y="1298"/>
                    <a:pt x="66433" y="1256"/>
                  </a:cubicBezTo>
                  <a:cubicBezTo>
                    <a:pt x="66433" y="1214"/>
                    <a:pt x="66433" y="1152"/>
                    <a:pt x="66392" y="1131"/>
                  </a:cubicBezTo>
                  <a:cubicBezTo>
                    <a:pt x="66392" y="1131"/>
                    <a:pt x="66433" y="1131"/>
                    <a:pt x="66433" y="1110"/>
                  </a:cubicBezTo>
                  <a:cubicBezTo>
                    <a:pt x="66496" y="1047"/>
                    <a:pt x="66580" y="1005"/>
                    <a:pt x="66643" y="901"/>
                  </a:cubicBezTo>
                  <a:cubicBezTo>
                    <a:pt x="66684" y="817"/>
                    <a:pt x="66705" y="712"/>
                    <a:pt x="66705" y="608"/>
                  </a:cubicBezTo>
                  <a:cubicBezTo>
                    <a:pt x="66705" y="503"/>
                    <a:pt x="66684" y="419"/>
                    <a:pt x="66643" y="315"/>
                  </a:cubicBezTo>
                  <a:cubicBezTo>
                    <a:pt x="66601" y="294"/>
                    <a:pt x="66580" y="252"/>
                    <a:pt x="66559" y="210"/>
                  </a:cubicBezTo>
                  <a:cubicBezTo>
                    <a:pt x="66475" y="147"/>
                    <a:pt x="66392" y="105"/>
                    <a:pt x="66329" y="85"/>
                  </a:cubicBezTo>
                  <a:cubicBezTo>
                    <a:pt x="66161" y="43"/>
                    <a:pt x="65973" y="1"/>
                    <a:pt x="658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77" name="Google Shape;2277;p54"/>
          <p:cNvGrpSpPr/>
          <p:nvPr/>
        </p:nvGrpSpPr>
        <p:grpSpPr>
          <a:xfrm rot="2135871">
            <a:off x="1235112" y="2056393"/>
            <a:ext cx="522084" cy="583036"/>
            <a:chOff x="5495750" y="1391525"/>
            <a:chExt cx="542100" cy="605425"/>
          </a:xfrm>
        </p:grpSpPr>
        <p:sp>
          <p:nvSpPr>
            <p:cNvPr id="2278" name="Google Shape;2278;p54"/>
            <p:cNvSpPr/>
            <p:nvPr/>
          </p:nvSpPr>
          <p:spPr>
            <a:xfrm>
              <a:off x="5495750" y="1748250"/>
              <a:ext cx="330275" cy="248700"/>
            </a:xfrm>
            <a:custGeom>
              <a:avLst/>
              <a:gdLst/>
              <a:ahLst/>
              <a:cxnLst/>
              <a:rect l="l" t="t" r="r" b="b"/>
              <a:pathLst>
                <a:path w="13211" h="9948" extrusionOk="0">
                  <a:moveTo>
                    <a:pt x="2369" y="2006"/>
                  </a:moveTo>
                  <a:cubicBezTo>
                    <a:pt x="2503" y="2073"/>
                    <a:pt x="2603" y="2073"/>
                    <a:pt x="2703" y="2106"/>
                  </a:cubicBezTo>
                  <a:cubicBezTo>
                    <a:pt x="3170" y="2240"/>
                    <a:pt x="3604" y="2340"/>
                    <a:pt x="4037" y="2473"/>
                  </a:cubicBezTo>
                  <a:cubicBezTo>
                    <a:pt x="4571" y="2640"/>
                    <a:pt x="5071" y="2774"/>
                    <a:pt x="5605" y="2940"/>
                  </a:cubicBezTo>
                  <a:cubicBezTo>
                    <a:pt x="5572" y="3040"/>
                    <a:pt x="5505" y="3241"/>
                    <a:pt x="5405" y="3407"/>
                  </a:cubicBezTo>
                  <a:cubicBezTo>
                    <a:pt x="5405" y="3441"/>
                    <a:pt x="5371" y="3507"/>
                    <a:pt x="5338" y="3574"/>
                  </a:cubicBezTo>
                  <a:lnTo>
                    <a:pt x="5205" y="3808"/>
                  </a:lnTo>
                  <a:cubicBezTo>
                    <a:pt x="5105" y="3974"/>
                    <a:pt x="5038" y="4141"/>
                    <a:pt x="4938" y="4341"/>
                  </a:cubicBezTo>
                  <a:cubicBezTo>
                    <a:pt x="4771" y="4675"/>
                    <a:pt x="4604" y="5008"/>
                    <a:pt x="4437" y="5309"/>
                  </a:cubicBezTo>
                  <a:cubicBezTo>
                    <a:pt x="4371" y="5175"/>
                    <a:pt x="4337" y="5109"/>
                    <a:pt x="4237" y="4975"/>
                  </a:cubicBezTo>
                  <a:cubicBezTo>
                    <a:pt x="3837" y="4308"/>
                    <a:pt x="3403" y="3674"/>
                    <a:pt x="3003" y="3007"/>
                  </a:cubicBezTo>
                  <a:lnTo>
                    <a:pt x="2369" y="2006"/>
                  </a:lnTo>
                  <a:close/>
                  <a:moveTo>
                    <a:pt x="1392" y="1"/>
                  </a:moveTo>
                  <a:cubicBezTo>
                    <a:pt x="1351" y="1"/>
                    <a:pt x="1310" y="2"/>
                    <a:pt x="1269" y="5"/>
                  </a:cubicBezTo>
                  <a:cubicBezTo>
                    <a:pt x="268" y="105"/>
                    <a:pt x="1" y="1139"/>
                    <a:pt x="368" y="1940"/>
                  </a:cubicBezTo>
                  <a:cubicBezTo>
                    <a:pt x="568" y="2407"/>
                    <a:pt x="902" y="2774"/>
                    <a:pt x="1168" y="3174"/>
                  </a:cubicBezTo>
                  <a:cubicBezTo>
                    <a:pt x="1435" y="3641"/>
                    <a:pt x="1769" y="4108"/>
                    <a:pt x="2069" y="4508"/>
                  </a:cubicBezTo>
                  <a:cubicBezTo>
                    <a:pt x="2703" y="5442"/>
                    <a:pt x="3270" y="6309"/>
                    <a:pt x="3904" y="7210"/>
                  </a:cubicBezTo>
                  <a:cubicBezTo>
                    <a:pt x="4471" y="8111"/>
                    <a:pt x="5071" y="9011"/>
                    <a:pt x="5838" y="9779"/>
                  </a:cubicBezTo>
                  <a:cubicBezTo>
                    <a:pt x="5975" y="9897"/>
                    <a:pt x="6118" y="9948"/>
                    <a:pt x="6251" y="9948"/>
                  </a:cubicBezTo>
                  <a:cubicBezTo>
                    <a:pt x="6607" y="9948"/>
                    <a:pt x="6885" y="9582"/>
                    <a:pt x="6739" y="9145"/>
                  </a:cubicBezTo>
                  <a:cubicBezTo>
                    <a:pt x="6406" y="8278"/>
                    <a:pt x="5905" y="7444"/>
                    <a:pt x="5371" y="6610"/>
                  </a:cubicBezTo>
                  <a:cubicBezTo>
                    <a:pt x="5738" y="6176"/>
                    <a:pt x="6039" y="5742"/>
                    <a:pt x="6339" y="5275"/>
                  </a:cubicBezTo>
                  <a:cubicBezTo>
                    <a:pt x="6539" y="4942"/>
                    <a:pt x="6739" y="4608"/>
                    <a:pt x="6906" y="4275"/>
                  </a:cubicBezTo>
                  <a:cubicBezTo>
                    <a:pt x="7039" y="4074"/>
                    <a:pt x="7206" y="3808"/>
                    <a:pt x="7239" y="3574"/>
                  </a:cubicBezTo>
                  <a:lnTo>
                    <a:pt x="7239" y="3441"/>
                  </a:lnTo>
                  <a:cubicBezTo>
                    <a:pt x="8073" y="3708"/>
                    <a:pt x="8907" y="4008"/>
                    <a:pt x="9741" y="4341"/>
                  </a:cubicBezTo>
                  <a:cubicBezTo>
                    <a:pt x="10175" y="4508"/>
                    <a:pt x="10609" y="4675"/>
                    <a:pt x="11042" y="4908"/>
                  </a:cubicBezTo>
                  <a:cubicBezTo>
                    <a:pt x="11460" y="5076"/>
                    <a:pt x="11808" y="5266"/>
                    <a:pt x="12242" y="5266"/>
                  </a:cubicBezTo>
                  <a:cubicBezTo>
                    <a:pt x="12327" y="5266"/>
                    <a:pt x="12416" y="5259"/>
                    <a:pt x="12510" y="5242"/>
                  </a:cubicBezTo>
                  <a:cubicBezTo>
                    <a:pt x="12944" y="5109"/>
                    <a:pt x="13210" y="4608"/>
                    <a:pt x="13010" y="4241"/>
                  </a:cubicBezTo>
                  <a:cubicBezTo>
                    <a:pt x="12710" y="3741"/>
                    <a:pt x="12276" y="3574"/>
                    <a:pt x="11776" y="3341"/>
                  </a:cubicBezTo>
                  <a:lnTo>
                    <a:pt x="10275" y="2740"/>
                  </a:lnTo>
                  <a:cubicBezTo>
                    <a:pt x="9274" y="2307"/>
                    <a:pt x="8240" y="1973"/>
                    <a:pt x="7239" y="1606"/>
                  </a:cubicBezTo>
                  <a:cubicBezTo>
                    <a:pt x="6205" y="1272"/>
                    <a:pt x="5205" y="939"/>
                    <a:pt x="4171" y="639"/>
                  </a:cubicBezTo>
                  <a:cubicBezTo>
                    <a:pt x="3670" y="505"/>
                    <a:pt x="3203" y="405"/>
                    <a:pt x="2703" y="272"/>
                  </a:cubicBezTo>
                  <a:cubicBezTo>
                    <a:pt x="2277" y="150"/>
                    <a:pt x="1823" y="1"/>
                    <a:pt x="13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54"/>
            <p:cNvSpPr/>
            <p:nvPr/>
          </p:nvSpPr>
          <p:spPr>
            <a:xfrm>
              <a:off x="5800150" y="1391525"/>
              <a:ext cx="237700" cy="223775"/>
            </a:xfrm>
            <a:custGeom>
              <a:avLst/>
              <a:gdLst/>
              <a:ahLst/>
              <a:cxnLst/>
              <a:rect l="l" t="t" r="r" b="b"/>
              <a:pathLst>
                <a:path w="9508" h="8951" extrusionOk="0">
                  <a:moveTo>
                    <a:pt x="3124" y="1"/>
                  </a:moveTo>
                  <a:cubicBezTo>
                    <a:pt x="2013" y="1"/>
                    <a:pt x="1047" y="772"/>
                    <a:pt x="567" y="1732"/>
                  </a:cubicBezTo>
                  <a:cubicBezTo>
                    <a:pt x="0" y="2866"/>
                    <a:pt x="67" y="4367"/>
                    <a:pt x="601" y="5534"/>
                  </a:cubicBezTo>
                  <a:cubicBezTo>
                    <a:pt x="1235" y="6769"/>
                    <a:pt x="2335" y="7736"/>
                    <a:pt x="3570" y="8370"/>
                  </a:cubicBezTo>
                  <a:cubicBezTo>
                    <a:pt x="4266" y="8708"/>
                    <a:pt x="5080" y="8951"/>
                    <a:pt x="5879" y="8951"/>
                  </a:cubicBezTo>
                  <a:cubicBezTo>
                    <a:pt x="6420" y="8951"/>
                    <a:pt x="6954" y="8839"/>
                    <a:pt x="7439" y="8570"/>
                  </a:cubicBezTo>
                  <a:cubicBezTo>
                    <a:pt x="8707" y="7903"/>
                    <a:pt x="9507" y="6602"/>
                    <a:pt x="9374" y="5134"/>
                  </a:cubicBezTo>
                  <a:cubicBezTo>
                    <a:pt x="9340" y="4500"/>
                    <a:pt x="9040" y="3733"/>
                    <a:pt x="8573" y="3266"/>
                  </a:cubicBezTo>
                  <a:cubicBezTo>
                    <a:pt x="8318" y="3068"/>
                    <a:pt x="8015" y="2918"/>
                    <a:pt x="7705" y="2918"/>
                  </a:cubicBezTo>
                  <a:cubicBezTo>
                    <a:pt x="7650" y="2918"/>
                    <a:pt x="7594" y="2922"/>
                    <a:pt x="7539" y="2932"/>
                  </a:cubicBezTo>
                  <a:cubicBezTo>
                    <a:pt x="7105" y="3066"/>
                    <a:pt x="6872" y="3433"/>
                    <a:pt x="6905" y="3866"/>
                  </a:cubicBezTo>
                  <a:cubicBezTo>
                    <a:pt x="6939" y="4434"/>
                    <a:pt x="7406" y="4800"/>
                    <a:pt x="7439" y="5401"/>
                  </a:cubicBezTo>
                  <a:cubicBezTo>
                    <a:pt x="7506" y="5835"/>
                    <a:pt x="7339" y="6235"/>
                    <a:pt x="6939" y="6568"/>
                  </a:cubicBezTo>
                  <a:cubicBezTo>
                    <a:pt x="6642" y="6838"/>
                    <a:pt x="6275" y="6944"/>
                    <a:pt x="5885" y="6944"/>
                  </a:cubicBezTo>
                  <a:cubicBezTo>
                    <a:pt x="5310" y="6944"/>
                    <a:pt x="4687" y="6713"/>
                    <a:pt x="4170" y="6435"/>
                  </a:cubicBezTo>
                  <a:cubicBezTo>
                    <a:pt x="3069" y="5868"/>
                    <a:pt x="2102" y="4867"/>
                    <a:pt x="1935" y="3600"/>
                  </a:cubicBezTo>
                  <a:cubicBezTo>
                    <a:pt x="1768" y="2399"/>
                    <a:pt x="2536" y="1365"/>
                    <a:pt x="3570" y="864"/>
                  </a:cubicBezTo>
                  <a:cubicBezTo>
                    <a:pt x="4003" y="664"/>
                    <a:pt x="3937" y="97"/>
                    <a:pt x="3503" y="30"/>
                  </a:cubicBezTo>
                  <a:cubicBezTo>
                    <a:pt x="3375" y="10"/>
                    <a:pt x="3249" y="1"/>
                    <a:pt x="3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54"/>
            <p:cNvSpPr/>
            <p:nvPr/>
          </p:nvSpPr>
          <p:spPr>
            <a:xfrm>
              <a:off x="5614175" y="1567975"/>
              <a:ext cx="296900" cy="242075"/>
            </a:xfrm>
            <a:custGeom>
              <a:avLst/>
              <a:gdLst/>
              <a:ahLst/>
              <a:cxnLst/>
              <a:rect l="l" t="t" r="r" b="b"/>
              <a:pathLst>
                <a:path w="11876" h="9683" extrusionOk="0">
                  <a:moveTo>
                    <a:pt x="7039" y="3480"/>
                  </a:moveTo>
                  <a:cubicBezTo>
                    <a:pt x="7039" y="3713"/>
                    <a:pt x="7006" y="3947"/>
                    <a:pt x="6839" y="4114"/>
                  </a:cubicBezTo>
                  <a:cubicBezTo>
                    <a:pt x="6750" y="4221"/>
                    <a:pt x="6556" y="4328"/>
                    <a:pt x="6420" y="4328"/>
                  </a:cubicBezTo>
                  <a:cubicBezTo>
                    <a:pt x="6302" y="4328"/>
                    <a:pt x="6228" y="4247"/>
                    <a:pt x="6305" y="4014"/>
                  </a:cubicBezTo>
                  <a:cubicBezTo>
                    <a:pt x="6439" y="3713"/>
                    <a:pt x="6705" y="3547"/>
                    <a:pt x="7039" y="3480"/>
                  </a:cubicBezTo>
                  <a:close/>
                  <a:moveTo>
                    <a:pt x="4058" y="1"/>
                  </a:moveTo>
                  <a:cubicBezTo>
                    <a:pt x="3175" y="1"/>
                    <a:pt x="2325" y="275"/>
                    <a:pt x="1635" y="945"/>
                  </a:cubicBezTo>
                  <a:cubicBezTo>
                    <a:pt x="668" y="1845"/>
                    <a:pt x="1" y="3346"/>
                    <a:pt x="434" y="4681"/>
                  </a:cubicBezTo>
                  <a:cubicBezTo>
                    <a:pt x="514" y="4920"/>
                    <a:pt x="678" y="5016"/>
                    <a:pt x="855" y="5016"/>
                  </a:cubicBezTo>
                  <a:cubicBezTo>
                    <a:pt x="1123" y="5016"/>
                    <a:pt x="1421" y="4795"/>
                    <a:pt x="1502" y="4514"/>
                  </a:cubicBezTo>
                  <a:cubicBezTo>
                    <a:pt x="1669" y="3813"/>
                    <a:pt x="1769" y="3046"/>
                    <a:pt x="2136" y="2446"/>
                  </a:cubicBezTo>
                  <a:cubicBezTo>
                    <a:pt x="2536" y="1779"/>
                    <a:pt x="3170" y="1312"/>
                    <a:pt x="3970" y="1312"/>
                  </a:cubicBezTo>
                  <a:cubicBezTo>
                    <a:pt x="4010" y="1310"/>
                    <a:pt x="4050" y="1309"/>
                    <a:pt x="4090" y="1309"/>
                  </a:cubicBezTo>
                  <a:cubicBezTo>
                    <a:pt x="4926" y="1309"/>
                    <a:pt x="5836" y="1636"/>
                    <a:pt x="6472" y="2146"/>
                  </a:cubicBezTo>
                  <a:cubicBezTo>
                    <a:pt x="6605" y="2279"/>
                    <a:pt x="6705" y="2379"/>
                    <a:pt x="6806" y="2513"/>
                  </a:cubicBezTo>
                  <a:cubicBezTo>
                    <a:pt x="6605" y="2613"/>
                    <a:pt x="6439" y="2679"/>
                    <a:pt x="6205" y="2779"/>
                  </a:cubicBezTo>
                  <a:cubicBezTo>
                    <a:pt x="5671" y="3113"/>
                    <a:pt x="5204" y="3613"/>
                    <a:pt x="5271" y="4314"/>
                  </a:cubicBezTo>
                  <a:cubicBezTo>
                    <a:pt x="5304" y="4881"/>
                    <a:pt x="5671" y="5448"/>
                    <a:pt x="6305" y="5515"/>
                  </a:cubicBezTo>
                  <a:cubicBezTo>
                    <a:pt x="6372" y="5523"/>
                    <a:pt x="6437" y="5526"/>
                    <a:pt x="6501" y="5526"/>
                  </a:cubicBezTo>
                  <a:cubicBezTo>
                    <a:pt x="7520" y="5526"/>
                    <a:pt x="8148" y="4551"/>
                    <a:pt x="8273" y="3547"/>
                  </a:cubicBezTo>
                  <a:cubicBezTo>
                    <a:pt x="8774" y="3680"/>
                    <a:pt x="9207" y="4014"/>
                    <a:pt x="9474" y="4514"/>
                  </a:cubicBezTo>
                  <a:cubicBezTo>
                    <a:pt x="9874" y="5214"/>
                    <a:pt x="9975" y="6182"/>
                    <a:pt x="9841" y="6982"/>
                  </a:cubicBezTo>
                  <a:cubicBezTo>
                    <a:pt x="9727" y="7608"/>
                    <a:pt x="9322" y="8428"/>
                    <a:pt x="8667" y="8428"/>
                  </a:cubicBezTo>
                  <a:cubicBezTo>
                    <a:pt x="8555" y="8428"/>
                    <a:pt x="8434" y="8404"/>
                    <a:pt x="8307" y="8350"/>
                  </a:cubicBezTo>
                  <a:cubicBezTo>
                    <a:pt x="7306" y="7950"/>
                    <a:pt x="6339" y="7283"/>
                    <a:pt x="5505" y="6615"/>
                  </a:cubicBezTo>
                  <a:cubicBezTo>
                    <a:pt x="5038" y="6215"/>
                    <a:pt x="4604" y="5882"/>
                    <a:pt x="4170" y="5481"/>
                  </a:cubicBezTo>
                  <a:cubicBezTo>
                    <a:pt x="3770" y="5114"/>
                    <a:pt x="3370" y="4647"/>
                    <a:pt x="2869" y="4347"/>
                  </a:cubicBezTo>
                  <a:cubicBezTo>
                    <a:pt x="2812" y="4311"/>
                    <a:pt x="2753" y="4295"/>
                    <a:pt x="2697" y="4295"/>
                  </a:cubicBezTo>
                  <a:cubicBezTo>
                    <a:pt x="2493" y="4295"/>
                    <a:pt x="2331" y="4505"/>
                    <a:pt x="2436" y="4714"/>
                  </a:cubicBezTo>
                  <a:cubicBezTo>
                    <a:pt x="2669" y="5381"/>
                    <a:pt x="3170" y="5948"/>
                    <a:pt x="3670" y="6482"/>
                  </a:cubicBezTo>
                  <a:cubicBezTo>
                    <a:pt x="4204" y="7016"/>
                    <a:pt x="4804" y="7516"/>
                    <a:pt x="5438" y="7983"/>
                  </a:cubicBezTo>
                  <a:cubicBezTo>
                    <a:pt x="6005" y="8450"/>
                    <a:pt x="6672" y="8817"/>
                    <a:pt x="7306" y="9184"/>
                  </a:cubicBezTo>
                  <a:cubicBezTo>
                    <a:pt x="7746" y="9443"/>
                    <a:pt x="8247" y="9682"/>
                    <a:pt x="8762" y="9682"/>
                  </a:cubicBezTo>
                  <a:cubicBezTo>
                    <a:pt x="8909" y="9682"/>
                    <a:pt x="9058" y="9662"/>
                    <a:pt x="9207" y="9618"/>
                  </a:cubicBezTo>
                  <a:cubicBezTo>
                    <a:pt x="11876" y="8850"/>
                    <a:pt x="11776" y="4280"/>
                    <a:pt x="9808" y="2846"/>
                  </a:cubicBezTo>
                  <a:cubicBezTo>
                    <a:pt x="9307" y="2479"/>
                    <a:pt x="8674" y="2312"/>
                    <a:pt x="8040" y="2312"/>
                  </a:cubicBezTo>
                  <a:cubicBezTo>
                    <a:pt x="7639" y="1312"/>
                    <a:pt x="6705" y="645"/>
                    <a:pt x="5771" y="311"/>
                  </a:cubicBezTo>
                  <a:cubicBezTo>
                    <a:pt x="5209" y="115"/>
                    <a:pt x="4627" y="1"/>
                    <a:pt x="405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a:extLst>
              <a:ext uri="{FF2B5EF4-FFF2-40B4-BE49-F238E27FC236}">
                <a16:creationId xmlns:a16="http://schemas.microsoft.com/office/drawing/2014/main" id="{A91D4D33-7C4E-4162-ADDE-CF0610D4C7E7}"/>
              </a:ext>
            </a:extLst>
          </p:cNvPr>
          <p:cNvPicPr>
            <a:picLocks noChangeAspect="1"/>
          </p:cNvPicPr>
          <p:nvPr/>
        </p:nvPicPr>
        <p:blipFill>
          <a:blip r:embed="rId3"/>
          <a:stretch>
            <a:fillRect/>
          </a:stretch>
        </p:blipFill>
        <p:spPr>
          <a:xfrm>
            <a:off x="741242" y="1530802"/>
            <a:ext cx="3296733" cy="2866382"/>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047"/>
        <p:cNvGrpSpPr/>
        <p:nvPr/>
      </p:nvGrpSpPr>
      <p:grpSpPr>
        <a:xfrm>
          <a:off x="0" y="0"/>
          <a:ext cx="0" cy="0"/>
          <a:chOff x="0" y="0"/>
          <a:chExt cx="0" cy="0"/>
        </a:xfrm>
      </p:grpSpPr>
      <p:sp>
        <p:nvSpPr>
          <p:cNvPr id="2048" name="Google Shape;2048;p50"/>
          <p:cNvSpPr txBox="1">
            <a:spLocks noGrp="1"/>
          </p:cNvSpPr>
          <p:nvPr>
            <p:ph type="title"/>
          </p:nvPr>
        </p:nvSpPr>
        <p:spPr>
          <a:xfrm>
            <a:off x="2923788" y="2195821"/>
            <a:ext cx="3203400" cy="896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3200" dirty="0"/>
              <a:t>Using Genetic Algorithm for scheduling </a:t>
            </a:r>
          </a:p>
        </p:txBody>
      </p:sp>
      <p:sp>
        <p:nvSpPr>
          <p:cNvPr id="2050" name="Google Shape;2050;p50"/>
          <p:cNvSpPr txBox="1">
            <a:spLocks noGrp="1"/>
          </p:cNvSpPr>
          <p:nvPr>
            <p:ph type="title" idx="2"/>
          </p:nvPr>
        </p:nvSpPr>
        <p:spPr>
          <a:xfrm>
            <a:off x="2832348" y="1010188"/>
            <a:ext cx="3203400" cy="5778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en" dirty="0"/>
              <a:t>03</a:t>
            </a:r>
            <a:endParaRPr dirty="0"/>
          </a:p>
        </p:txBody>
      </p:sp>
      <p:grpSp>
        <p:nvGrpSpPr>
          <p:cNvPr id="2051" name="Google Shape;2051;p50"/>
          <p:cNvGrpSpPr/>
          <p:nvPr/>
        </p:nvGrpSpPr>
        <p:grpSpPr>
          <a:xfrm rot="1124905">
            <a:off x="7795240" y="4089608"/>
            <a:ext cx="482705" cy="502429"/>
            <a:chOff x="5196600" y="2162225"/>
            <a:chExt cx="482725" cy="502450"/>
          </a:xfrm>
        </p:grpSpPr>
        <p:sp>
          <p:nvSpPr>
            <p:cNvPr id="2052" name="Google Shape;2052;p50"/>
            <p:cNvSpPr/>
            <p:nvPr/>
          </p:nvSpPr>
          <p:spPr>
            <a:xfrm>
              <a:off x="5224600" y="2326350"/>
              <a:ext cx="454275" cy="338325"/>
            </a:xfrm>
            <a:custGeom>
              <a:avLst/>
              <a:gdLst/>
              <a:ahLst/>
              <a:cxnLst/>
              <a:rect l="l" t="t" r="r" b="b"/>
              <a:pathLst>
                <a:path w="18171" h="13533" extrusionOk="0">
                  <a:moveTo>
                    <a:pt x="305" y="0"/>
                  </a:moveTo>
                  <a:cubicBezTo>
                    <a:pt x="146" y="0"/>
                    <a:pt x="0" y="208"/>
                    <a:pt x="129" y="354"/>
                  </a:cubicBezTo>
                  <a:cubicBezTo>
                    <a:pt x="3310" y="4434"/>
                    <a:pt x="7578" y="7447"/>
                    <a:pt x="11219" y="11067"/>
                  </a:cubicBezTo>
                  <a:cubicBezTo>
                    <a:pt x="12126" y="11993"/>
                    <a:pt x="13125" y="13533"/>
                    <a:pt x="14550" y="13533"/>
                  </a:cubicBezTo>
                  <a:cubicBezTo>
                    <a:pt x="14638" y="13533"/>
                    <a:pt x="14727" y="13527"/>
                    <a:pt x="14818" y="13515"/>
                  </a:cubicBezTo>
                  <a:cubicBezTo>
                    <a:pt x="16366" y="13305"/>
                    <a:pt x="17768" y="12155"/>
                    <a:pt x="18145" y="10648"/>
                  </a:cubicBezTo>
                  <a:cubicBezTo>
                    <a:pt x="18170" y="10508"/>
                    <a:pt x="18049" y="10415"/>
                    <a:pt x="17935" y="10415"/>
                  </a:cubicBezTo>
                  <a:cubicBezTo>
                    <a:pt x="17862" y="10415"/>
                    <a:pt x="17793" y="10453"/>
                    <a:pt x="17768" y="10544"/>
                  </a:cubicBezTo>
                  <a:cubicBezTo>
                    <a:pt x="17454" y="11799"/>
                    <a:pt x="16471" y="12636"/>
                    <a:pt x="15257" y="13013"/>
                  </a:cubicBezTo>
                  <a:cubicBezTo>
                    <a:pt x="15022" y="13083"/>
                    <a:pt x="14807" y="13115"/>
                    <a:pt x="14605" y="13115"/>
                  </a:cubicBezTo>
                  <a:cubicBezTo>
                    <a:pt x="13908" y="13115"/>
                    <a:pt x="13382" y="12727"/>
                    <a:pt x="12830" y="12176"/>
                  </a:cubicBezTo>
                  <a:cubicBezTo>
                    <a:pt x="11491" y="10837"/>
                    <a:pt x="10215" y="9539"/>
                    <a:pt x="8834" y="8284"/>
                  </a:cubicBezTo>
                  <a:cubicBezTo>
                    <a:pt x="5904" y="5668"/>
                    <a:pt x="2870" y="3178"/>
                    <a:pt x="443" y="61"/>
                  </a:cubicBezTo>
                  <a:cubicBezTo>
                    <a:pt x="401" y="18"/>
                    <a:pt x="352" y="0"/>
                    <a:pt x="3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50"/>
            <p:cNvSpPr/>
            <p:nvPr/>
          </p:nvSpPr>
          <p:spPr>
            <a:xfrm>
              <a:off x="5196600" y="2162225"/>
              <a:ext cx="154450" cy="174500"/>
            </a:xfrm>
            <a:custGeom>
              <a:avLst/>
              <a:gdLst/>
              <a:ahLst/>
              <a:cxnLst/>
              <a:rect l="l" t="t" r="r" b="b"/>
              <a:pathLst>
                <a:path w="6178" h="6980" extrusionOk="0">
                  <a:moveTo>
                    <a:pt x="209" y="0"/>
                  </a:moveTo>
                  <a:cubicBezTo>
                    <a:pt x="101" y="0"/>
                    <a:pt x="0" y="137"/>
                    <a:pt x="36" y="244"/>
                  </a:cubicBezTo>
                  <a:cubicBezTo>
                    <a:pt x="768" y="2378"/>
                    <a:pt x="1187" y="4533"/>
                    <a:pt x="1187" y="6772"/>
                  </a:cubicBezTo>
                  <a:cubicBezTo>
                    <a:pt x="1187" y="6911"/>
                    <a:pt x="1290" y="6979"/>
                    <a:pt x="1391" y="6979"/>
                  </a:cubicBezTo>
                  <a:cubicBezTo>
                    <a:pt x="1489" y="6979"/>
                    <a:pt x="1584" y="6916"/>
                    <a:pt x="1584" y="6793"/>
                  </a:cubicBezTo>
                  <a:cubicBezTo>
                    <a:pt x="1584" y="4609"/>
                    <a:pt x="1214" y="2573"/>
                    <a:pt x="543" y="528"/>
                  </a:cubicBezTo>
                  <a:lnTo>
                    <a:pt x="543" y="528"/>
                  </a:lnTo>
                  <a:cubicBezTo>
                    <a:pt x="2352" y="1286"/>
                    <a:pt x="4089" y="2154"/>
                    <a:pt x="5790" y="3132"/>
                  </a:cubicBezTo>
                  <a:cubicBezTo>
                    <a:pt x="5820" y="3150"/>
                    <a:pt x="5851" y="3158"/>
                    <a:pt x="5880" y="3158"/>
                  </a:cubicBezTo>
                  <a:cubicBezTo>
                    <a:pt x="6051" y="3158"/>
                    <a:pt x="6178" y="2883"/>
                    <a:pt x="5999" y="2776"/>
                  </a:cubicBezTo>
                  <a:cubicBezTo>
                    <a:pt x="4137" y="1730"/>
                    <a:pt x="2254" y="809"/>
                    <a:pt x="266" y="14"/>
                  </a:cubicBezTo>
                  <a:cubicBezTo>
                    <a:pt x="247" y="5"/>
                    <a:pt x="228" y="0"/>
                    <a:pt x="2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50"/>
            <p:cNvSpPr/>
            <p:nvPr/>
          </p:nvSpPr>
          <p:spPr>
            <a:xfrm>
              <a:off x="5345375" y="2235850"/>
              <a:ext cx="333950" cy="355150"/>
            </a:xfrm>
            <a:custGeom>
              <a:avLst/>
              <a:gdLst/>
              <a:ahLst/>
              <a:cxnLst/>
              <a:rect l="l" t="t" r="r" b="b"/>
              <a:pathLst>
                <a:path w="13358" h="14206" extrusionOk="0">
                  <a:moveTo>
                    <a:pt x="330" y="0"/>
                  </a:moveTo>
                  <a:cubicBezTo>
                    <a:pt x="163" y="0"/>
                    <a:pt x="0" y="215"/>
                    <a:pt x="153" y="333"/>
                  </a:cubicBezTo>
                  <a:cubicBezTo>
                    <a:pt x="4840" y="4518"/>
                    <a:pt x="8731" y="9519"/>
                    <a:pt x="12937" y="14143"/>
                  </a:cubicBezTo>
                  <a:cubicBezTo>
                    <a:pt x="12977" y="14187"/>
                    <a:pt x="13023" y="14206"/>
                    <a:pt x="13069" y="14206"/>
                  </a:cubicBezTo>
                  <a:cubicBezTo>
                    <a:pt x="13217" y="14206"/>
                    <a:pt x="13358" y="14010"/>
                    <a:pt x="13230" y="13850"/>
                  </a:cubicBezTo>
                  <a:cubicBezTo>
                    <a:pt x="9045" y="9205"/>
                    <a:pt x="5133" y="4204"/>
                    <a:pt x="446" y="40"/>
                  </a:cubicBezTo>
                  <a:cubicBezTo>
                    <a:pt x="410" y="12"/>
                    <a:pt x="370" y="0"/>
                    <a:pt x="3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50"/>
            <p:cNvSpPr/>
            <p:nvPr/>
          </p:nvSpPr>
          <p:spPr>
            <a:xfrm>
              <a:off x="5527550" y="2551050"/>
              <a:ext cx="122875" cy="79175"/>
            </a:xfrm>
            <a:custGeom>
              <a:avLst/>
              <a:gdLst/>
              <a:ahLst/>
              <a:cxnLst/>
              <a:rect l="l" t="t" r="r" b="b"/>
              <a:pathLst>
                <a:path w="4915" h="3167" extrusionOk="0">
                  <a:moveTo>
                    <a:pt x="4636" y="0"/>
                  </a:moveTo>
                  <a:cubicBezTo>
                    <a:pt x="4576" y="0"/>
                    <a:pt x="4517" y="27"/>
                    <a:pt x="4478" y="91"/>
                  </a:cubicBezTo>
                  <a:cubicBezTo>
                    <a:pt x="3641" y="1702"/>
                    <a:pt x="2072" y="2685"/>
                    <a:pt x="273" y="2769"/>
                  </a:cubicBezTo>
                  <a:cubicBezTo>
                    <a:pt x="1" y="2769"/>
                    <a:pt x="1" y="3167"/>
                    <a:pt x="273" y="3167"/>
                  </a:cubicBezTo>
                  <a:cubicBezTo>
                    <a:pt x="2198" y="3083"/>
                    <a:pt x="3913" y="2016"/>
                    <a:pt x="4813" y="300"/>
                  </a:cubicBezTo>
                  <a:cubicBezTo>
                    <a:pt x="4915" y="140"/>
                    <a:pt x="4774" y="0"/>
                    <a:pt x="46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50"/>
            <p:cNvSpPr/>
            <p:nvPr/>
          </p:nvSpPr>
          <p:spPr>
            <a:xfrm>
              <a:off x="5504600" y="2522075"/>
              <a:ext cx="116975" cy="83325"/>
            </a:xfrm>
            <a:custGeom>
              <a:avLst/>
              <a:gdLst/>
              <a:ahLst/>
              <a:cxnLst/>
              <a:rect l="l" t="t" r="r" b="b"/>
              <a:pathLst>
                <a:path w="4679" h="3333" extrusionOk="0">
                  <a:moveTo>
                    <a:pt x="4387" y="1"/>
                  </a:moveTo>
                  <a:cubicBezTo>
                    <a:pt x="4327" y="1"/>
                    <a:pt x="4267" y="24"/>
                    <a:pt x="4225" y="78"/>
                  </a:cubicBezTo>
                  <a:cubicBezTo>
                    <a:pt x="3199" y="1522"/>
                    <a:pt x="1860" y="2359"/>
                    <a:pt x="228" y="2924"/>
                  </a:cubicBezTo>
                  <a:cubicBezTo>
                    <a:pt x="1" y="3000"/>
                    <a:pt x="65" y="3333"/>
                    <a:pt x="266" y="3333"/>
                  </a:cubicBezTo>
                  <a:cubicBezTo>
                    <a:pt x="287" y="3333"/>
                    <a:pt x="309" y="3329"/>
                    <a:pt x="333" y="3321"/>
                  </a:cubicBezTo>
                  <a:cubicBezTo>
                    <a:pt x="2069" y="2694"/>
                    <a:pt x="3492" y="1836"/>
                    <a:pt x="4559" y="287"/>
                  </a:cubicBezTo>
                  <a:cubicBezTo>
                    <a:pt x="4678" y="139"/>
                    <a:pt x="4533" y="1"/>
                    <a:pt x="4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50"/>
            <p:cNvSpPr/>
            <p:nvPr/>
          </p:nvSpPr>
          <p:spPr>
            <a:xfrm>
              <a:off x="5226150" y="2234500"/>
              <a:ext cx="135600" cy="112925"/>
            </a:xfrm>
            <a:custGeom>
              <a:avLst/>
              <a:gdLst/>
              <a:ahLst/>
              <a:cxnLst/>
              <a:rect l="l" t="t" r="r" b="b"/>
              <a:pathLst>
                <a:path w="5424" h="4517" extrusionOk="0">
                  <a:moveTo>
                    <a:pt x="4873" y="0"/>
                  </a:moveTo>
                  <a:cubicBezTo>
                    <a:pt x="4712" y="0"/>
                    <a:pt x="4565" y="198"/>
                    <a:pt x="4713" y="345"/>
                  </a:cubicBezTo>
                  <a:cubicBezTo>
                    <a:pt x="5110" y="680"/>
                    <a:pt x="4901" y="1308"/>
                    <a:pt x="4566" y="1496"/>
                  </a:cubicBezTo>
                  <a:cubicBezTo>
                    <a:pt x="4461" y="1551"/>
                    <a:pt x="4351" y="1574"/>
                    <a:pt x="4239" y="1574"/>
                  </a:cubicBezTo>
                  <a:cubicBezTo>
                    <a:pt x="3926" y="1574"/>
                    <a:pt x="3605" y="1394"/>
                    <a:pt x="3373" y="1224"/>
                  </a:cubicBezTo>
                  <a:cubicBezTo>
                    <a:pt x="3340" y="1199"/>
                    <a:pt x="3306" y="1188"/>
                    <a:pt x="3275" y="1188"/>
                  </a:cubicBezTo>
                  <a:cubicBezTo>
                    <a:pt x="3149" y="1188"/>
                    <a:pt x="3055" y="1362"/>
                    <a:pt x="3122" y="1496"/>
                  </a:cubicBezTo>
                  <a:cubicBezTo>
                    <a:pt x="3368" y="2068"/>
                    <a:pt x="3573" y="2920"/>
                    <a:pt x="2665" y="2920"/>
                  </a:cubicBezTo>
                  <a:cubicBezTo>
                    <a:pt x="2644" y="2920"/>
                    <a:pt x="2622" y="2920"/>
                    <a:pt x="2599" y="2919"/>
                  </a:cubicBezTo>
                  <a:cubicBezTo>
                    <a:pt x="2202" y="2898"/>
                    <a:pt x="1783" y="2689"/>
                    <a:pt x="1469" y="2479"/>
                  </a:cubicBezTo>
                  <a:cubicBezTo>
                    <a:pt x="1437" y="2458"/>
                    <a:pt x="1405" y="2449"/>
                    <a:pt x="1374" y="2449"/>
                  </a:cubicBezTo>
                  <a:cubicBezTo>
                    <a:pt x="1221" y="2449"/>
                    <a:pt x="1100" y="2672"/>
                    <a:pt x="1239" y="2793"/>
                  </a:cubicBezTo>
                  <a:cubicBezTo>
                    <a:pt x="1428" y="2982"/>
                    <a:pt x="1553" y="3212"/>
                    <a:pt x="1595" y="3484"/>
                  </a:cubicBezTo>
                  <a:cubicBezTo>
                    <a:pt x="1315" y="3857"/>
                    <a:pt x="1043" y="4052"/>
                    <a:pt x="791" y="4052"/>
                  </a:cubicBezTo>
                  <a:cubicBezTo>
                    <a:pt x="647" y="4052"/>
                    <a:pt x="510" y="3989"/>
                    <a:pt x="381" y="3860"/>
                  </a:cubicBezTo>
                  <a:cubicBezTo>
                    <a:pt x="335" y="3823"/>
                    <a:pt x="290" y="3807"/>
                    <a:pt x="250" y="3807"/>
                  </a:cubicBezTo>
                  <a:cubicBezTo>
                    <a:pt x="91" y="3807"/>
                    <a:pt x="1" y="4057"/>
                    <a:pt x="151" y="4174"/>
                  </a:cubicBezTo>
                  <a:cubicBezTo>
                    <a:pt x="412" y="4367"/>
                    <a:pt x="784" y="4517"/>
                    <a:pt x="1133" y="4517"/>
                  </a:cubicBezTo>
                  <a:cubicBezTo>
                    <a:pt x="1427" y="4517"/>
                    <a:pt x="1706" y="4410"/>
                    <a:pt x="1888" y="4132"/>
                  </a:cubicBezTo>
                  <a:cubicBezTo>
                    <a:pt x="2076" y="3850"/>
                    <a:pt x="2046" y="3496"/>
                    <a:pt x="1917" y="3168"/>
                  </a:cubicBezTo>
                  <a:lnTo>
                    <a:pt x="1917" y="3168"/>
                  </a:lnTo>
                  <a:cubicBezTo>
                    <a:pt x="2198" y="3286"/>
                    <a:pt x="2504" y="3371"/>
                    <a:pt x="2785" y="3371"/>
                  </a:cubicBezTo>
                  <a:cubicBezTo>
                    <a:pt x="3005" y="3371"/>
                    <a:pt x="3209" y="3319"/>
                    <a:pt x="3373" y="3191"/>
                  </a:cubicBezTo>
                  <a:cubicBezTo>
                    <a:pt x="3811" y="2874"/>
                    <a:pt x="3759" y="2307"/>
                    <a:pt x="3617" y="1819"/>
                  </a:cubicBezTo>
                  <a:lnTo>
                    <a:pt x="3617" y="1819"/>
                  </a:lnTo>
                  <a:cubicBezTo>
                    <a:pt x="3855" y="1924"/>
                    <a:pt x="4119" y="1997"/>
                    <a:pt x="4367" y="1997"/>
                  </a:cubicBezTo>
                  <a:cubicBezTo>
                    <a:pt x="4619" y="1997"/>
                    <a:pt x="4855" y="1921"/>
                    <a:pt x="5026" y="1726"/>
                  </a:cubicBezTo>
                  <a:cubicBezTo>
                    <a:pt x="5403" y="1308"/>
                    <a:pt x="5424" y="408"/>
                    <a:pt x="5005" y="52"/>
                  </a:cubicBezTo>
                  <a:cubicBezTo>
                    <a:pt x="4964" y="16"/>
                    <a:pt x="4918" y="0"/>
                    <a:pt x="48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50"/>
            <p:cNvSpPr/>
            <p:nvPr/>
          </p:nvSpPr>
          <p:spPr>
            <a:xfrm>
              <a:off x="5253400" y="2295375"/>
              <a:ext cx="292575" cy="292275"/>
            </a:xfrm>
            <a:custGeom>
              <a:avLst/>
              <a:gdLst/>
              <a:ahLst/>
              <a:cxnLst/>
              <a:rect l="l" t="t" r="r" b="b"/>
              <a:pathLst>
                <a:path w="11703" h="11691" extrusionOk="0">
                  <a:moveTo>
                    <a:pt x="315" y="0"/>
                  </a:moveTo>
                  <a:cubicBezTo>
                    <a:pt x="152" y="0"/>
                    <a:pt x="0" y="189"/>
                    <a:pt x="149" y="337"/>
                  </a:cubicBezTo>
                  <a:cubicBezTo>
                    <a:pt x="1907" y="2367"/>
                    <a:pt x="3748" y="4313"/>
                    <a:pt x="5694" y="6175"/>
                  </a:cubicBezTo>
                  <a:cubicBezTo>
                    <a:pt x="7577" y="7974"/>
                    <a:pt x="9586" y="9627"/>
                    <a:pt x="11281" y="11636"/>
                  </a:cubicBezTo>
                  <a:cubicBezTo>
                    <a:pt x="11319" y="11674"/>
                    <a:pt x="11364" y="11691"/>
                    <a:pt x="11408" y="11691"/>
                  </a:cubicBezTo>
                  <a:cubicBezTo>
                    <a:pt x="11558" y="11691"/>
                    <a:pt x="11703" y="11505"/>
                    <a:pt x="11573" y="11343"/>
                  </a:cubicBezTo>
                  <a:cubicBezTo>
                    <a:pt x="9900" y="9335"/>
                    <a:pt x="7891" y="7682"/>
                    <a:pt x="5987" y="5882"/>
                  </a:cubicBezTo>
                  <a:cubicBezTo>
                    <a:pt x="4041" y="4020"/>
                    <a:pt x="2179" y="2053"/>
                    <a:pt x="442" y="44"/>
                  </a:cubicBezTo>
                  <a:cubicBezTo>
                    <a:pt x="403" y="14"/>
                    <a:pt x="359" y="0"/>
                    <a:pt x="3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50"/>
            <p:cNvSpPr/>
            <p:nvPr/>
          </p:nvSpPr>
          <p:spPr>
            <a:xfrm>
              <a:off x="5298425" y="2263775"/>
              <a:ext cx="298825" cy="285025"/>
            </a:xfrm>
            <a:custGeom>
              <a:avLst/>
              <a:gdLst/>
              <a:ahLst/>
              <a:cxnLst/>
              <a:rect l="l" t="t" r="r" b="b"/>
              <a:pathLst>
                <a:path w="11953" h="11401" extrusionOk="0">
                  <a:moveTo>
                    <a:pt x="288" y="1"/>
                  </a:moveTo>
                  <a:cubicBezTo>
                    <a:pt x="147" y="1"/>
                    <a:pt x="1" y="199"/>
                    <a:pt x="148" y="346"/>
                  </a:cubicBezTo>
                  <a:cubicBezTo>
                    <a:pt x="2219" y="2145"/>
                    <a:pt x="4228" y="4008"/>
                    <a:pt x="6215" y="5891"/>
                  </a:cubicBezTo>
                  <a:cubicBezTo>
                    <a:pt x="7178" y="6811"/>
                    <a:pt x="8120" y="7711"/>
                    <a:pt x="9061" y="8653"/>
                  </a:cubicBezTo>
                  <a:cubicBezTo>
                    <a:pt x="9940" y="9490"/>
                    <a:pt x="10902" y="10264"/>
                    <a:pt x="11530" y="11310"/>
                  </a:cubicBezTo>
                  <a:cubicBezTo>
                    <a:pt x="11568" y="11374"/>
                    <a:pt x="11626" y="11401"/>
                    <a:pt x="11684" y="11401"/>
                  </a:cubicBezTo>
                  <a:cubicBezTo>
                    <a:pt x="11817" y="11401"/>
                    <a:pt x="11952" y="11261"/>
                    <a:pt x="11865" y="11101"/>
                  </a:cubicBezTo>
                  <a:cubicBezTo>
                    <a:pt x="11363" y="10222"/>
                    <a:pt x="10630" y="9594"/>
                    <a:pt x="9898" y="8925"/>
                  </a:cubicBezTo>
                  <a:cubicBezTo>
                    <a:pt x="8852" y="7962"/>
                    <a:pt x="7868" y="6937"/>
                    <a:pt x="6843" y="5933"/>
                  </a:cubicBezTo>
                  <a:cubicBezTo>
                    <a:pt x="4751" y="3924"/>
                    <a:pt x="2596" y="1957"/>
                    <a:pt x="399" y="53"/>
                  </a:cubicBezTo>
                  <a:cubicBezTo>
                    <a:pt x="367" y="16"/>
                    <a:pt x="328" y="1"/>
                    <a:pt x="2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50"/>
            <p:cNvSpPr/>
            <p:nvPr/>
          </p:nvSpPr>
          <p:spPr>
            <a:xfrm>
              <a:off x="5216350" y="2198125"/>
              <a:ext cx="58175" cy="39500"/>
            </a:xfrm>
            <a:custGeom>
              <a:avLst/>
              <a:gdLst/>
              <a:ahLst/>
              <a:cxnLst/>
              <a:rect l="l" t="t" r="r" b="b"/>
              <a:pathLst>
                <a:path w="2327" h="1580" extrusionOk="0">
                  <a:moveTo>
                    <a:pt x="2083" y="0"/>
                  </a:moveTo>
                  <a:cubicBezTo>
                    <a:pt x="2014" y="0"/>
                    <a:pt x="1953" y="43"/>
                    <a:pt x="1945" y="147"/>
                  </a:cubicBezTo>
                  <a:cubicBezTo>
                    <a:pt x="1839" y="857"/>
                    <a:pt x="1325" y="1206"/>
                    <a:pt x="700" y="1206"/>
                  </a:cubicBezTo>
                  <a:cubicBezTo>
                    <a:pt x="588" y="1206"/>
                    <a:pt x="472" y="1195"/>
                    <a:pt x="355" y="1173"/>
                  </a:cubicBezTo>
                  <a:cubicBezTo>
                    <a:pt x="333" y="1167"/>
                    <a:pt x="312" y="1165"/>
                    <a:pt x="293" y="1165"/>
                  </a:cubicBezTo>
                  <a:cubicBezTo>
                    <a:pt x="68" y="1165"/>
                    <a:pt x="0" y="1470"/>
                    <a:pt x="250" y="1528"/>
                  </a:cubicBezTo>
                  <a:cubicBezTo>
                    <a:pt x="410" y="1562"/>
                    <a:pt x="567" y="1579"/>
                    <a:pt x="721" y="1579"/>
                  </a:cubicBezTo>
                  <a:cubicBezTo>
                    <a:pt x="1512" y="1579"/>
                    <a:pt x="2178" y="1128"/>
                    <a:pt x="2301" y="252"/>
                  </a:cubicBezTo>
                  <a:cubicBezTo>
                    <a:pt x="2327" y="110"/>
                    <a:pt x="2193" y="0"/>
                    <a:pt x="20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61" name="Google Shape;2061;p50"/>
          <p:cNvGrpSpPr/>
          <p:nvPr/>
        </p:nvGrpSpPr>
        <p:grpSpPr>
          <a:xfrm>
            <a:off x="323700" y="751388"/>
            <a:ext cx="763750" cy="723975"/>
            <a:chOff x="3919050" y="4070275"/>
            <a:chExt cx="763750" cy="723975"/>
          </a:xfrm>
        </p:grpSpPr>
        <p:sp>
          <p:nvSpPr>
            <p:cNvPr id="2062" name="Google Shape;2062;p50"/>
            <p:cNvSpPr/>
            <p:nvPr/>
          </p:nvSpPr>
          <p:spPr>
            <a:xfrm>
              <a:off x="3919050" y="4070275"/>
              <a:ext cx="763750" cy="723975"/>
            </a:xfrm>
            <a:custGeom>
              <a:avLst/>
              <a:gdLst/>
              <a:ahLst/>
              <a:cxnLst/>
              <a:rect l="l" t="t" r="r" b="b"/>
              <a:pathLst>
                <a:path w="30550" h="28959" fill="none" extrusionOk="0">
                  <a:moveTo>
                    <a:pt x="19857" y="12659"/>
                  </a:moveTo>
                  <a:cubicBezTo>
                    <a:pt x="19146" y="11132"/>
                    <a:pt x="22954" y="11153"/>
                    <a:pt x="23916" y="11090"/>
                  </a:cubicBezTo>
                  <a:cubicBezTo>
                    <a:pt x="25820" y="11027"/>
                    <a:pt x="28959" y="10630"/>
                    <a:pt x="29607" y="8516"/>
                  </a:cubicBezTo>
                  <a:cubicBezTo>
                    <a:pt x="30549" y="5420"/>
                    <a:pt x="26009" y="2469"/>
                    <a:pt x="23707" y="1612"/>
                  </a:cubicBezTo>
                  <a:cubicBezTo>
                    <a:pt x="19418" y="0"/>
                    <a:pt x="12450" y="816"/>
                    <a:pt x="8496" y="3181"/>
                  </a:cubicBezTo>
                  <a:cubicBezTo>
                    <a:pt x="4583" y="5524"/>
                    <a:pt x="1842" y="10316"/>
                    <a:pt x="921" y="14626"/>
                  </a:cubicBezTo>
                  <a:cubicBezTo>
                    <a:pt x="1" y="18894"/>
                    <a:pt x="2156" y="23309"/>
                    <a:pt x="5859" y="25695"/>
                  </a:cubicBezTo>
                  <a:cubicBezTo>
                    <a:pt x="10588" y="28749"/>
                    <a:pt x="18392" y="28959"/>
                    <a:pt x="21468" y="23602"/>
                  </a:cubicBezTo>
                  <a:cubicBezTo>
                    <a:pt x="22619" y="21573"/>
                    <a:pt x="23079" y="19187"/>
                    <a:pt x="22305" y="17011"/>
                  </a:cubicBezTo>
                  <a:cubicBezTo>
                    <a:pt x="21866" y="15714"/>
                    <a:pt x="19376" y="13559"/>
                    <a:pt x="20045" y="12324"/>
                  </a:cubicBezTo>
                </a:path>
              </a:pathLst>
            </a:custGeom>
            <a:noFill/>
            <a:ln w="120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50"/>
            <p:cNvSpPr/>
            <p:nvPr/>
          </p:nvSpPr>
          <p:spPr>
            <a:xfrm>
              <a:off x="3978675" y="4453700"/>
              <a:ext cx="112500" cy="102025"/>
            </a:xfrm>
            <a:custGeom>
              <a:avLst/>
              <a:gdLst/>
              <a:ahLst/>
              <a:cxnLst/>
              <a:rect l="l" t="t" r="r" b="b"/>
              <a:pathLst>
                <a:path w="4500" h="4081" fill="none" extrusionOk="0">
                  <a:moveTo>
                    <a:pt x="2805" y="272"/>
                  </a:moveTo>
                  <a:cubicBezTo>
                    <a:pt x="1424" y="754"/>
                    <a:pt x="1" y="3767"/>
                    <a:pt x="2093" y="3913"/>
                  </a:cubicBezTo>
                  <a:cubicBezTo>
                    <a:pt x="3872" y="4081"/>
                    <a:pt x="4416" y="1612"/>
                    <a:pt x="4499" y="314"/>
                  </a:cubicBezTo>
                  <a:cubicBezTo>
                    <a:pt x="3830" y="0"/>
                    <a:pt x="3056" y="0"/>
                    <a:pt x="2428" y="440"/>
                  </a:cubicBezTo>
                </a:path>
              </a:pathLst>
            </a:custGeom>
            <a:noFill/>
            <a:ln w="120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50"/>
            <p:cNvSpPr/>
            <p:nvPr/>
          </p:nvSpPr>
          <p:spPr>
            <a:xfrm>
              <a:off x="4029950" y="4258050"/>
              <a:ext cx="124525" cy="151200"/>
            </a:xfrm>
            <a:custGeom>
              <a:avLst/>
              <a:gdLst/>
              <a:ahLst/>
              <a:cxnLst/>
              <a:rect l="l" t="t" r="r" b="b"/>
              <a:pathLst>
                <a:path w="4981" h="6048" fill="none" extrusionOk="0">
                  <a:moveTo>
                    <a:pt x="1800" y="817"/>
                  </a:moveTo>
                  <a:cubicBezTo>
                    <a:pt x="0" y="1633"/>
                    <a:pt x="105" y="6048"/>
                    <a:pt x="2846" y="4813"/>
                  </a:cubicBezTo>
                  <a:cubicBezTo>
                    <a:pt x="4980" y="3851"/>
                    <a:pt x="4562" y="1"/>
                    <a:pt x="1800" y="1173"/>
                  </a:cubicBezTo>
                </a:path>
              </a:pathLst>
            </a:custGeom>
            <a:noFill/>
            <a:ln w="120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50"/>
            <p:cNvSpPr/>
            <p:nvPr/>
          </p:nvSpPr>
          <p:spPr>
            <a:xfrm>
              <a:off x="4141375" y="4158150"/>
              <a:ext cx="208200" cy="109875"/>
            </a:xfrm>
            <a:custGeom>
              <a:avLst/>
              <a:gdLst/>
              <a:ahLst/>
              <a:cxnLst/>
              <a:rect l="l" t="t" r="r" b="b"/>
              <a:pathLst>
                <a:path w="8328" h="4395" fill="none" extrusionOk="0">
                  <a:moveTo>
                    <a:pt x="4854" y="838"/>
                  </a:moveTo>
                  <a:cubicBezTo>
                    <a:pt x="3201" y="1"/>
                    <a:pt x="0" y="4395"/>
                    <a:pt x="5064" y="3955"/>
                  </a:cubicBezTo>
                  <a:cubicBezTo>
                    <a:pt x="8328" y="3662"/>
                    <a:pt x="7909" y="628"/>
                    <a:pt x="4666" y="984"/>
                  </a:cubicBezTo>
                </a:path>
              </a:pathLst>
            </a:custGeom>
            <a:noFill/>
            <a:ln w="120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50"/>
            <p:cNvSpPr/>
            <p:nvPr/>
          </p:nvSpPr>
          <p:spPr>
            <a:xfrm>
              <a:off x="4428550" y="4150825"/>
              <a:ext cx="159550" cy="102550"/>
            </a:xfrm>
            <a:custGeom>
              <a:avLst/>
              <a:gdLst/>
              <a:ahLst/>
              <a:cxnLst/>
              <a:rect l="l" t="t" r="r" b="b"/>
              <a:pathLst>
                <a:path w="6382" h="4102" fill="none" extrusionOk="0">
                  <a:moveTo>
                    <a:pt x="2637" y="607"/>
                  </a:moveTo>
                  <a:cubicBezTo>
                    <a:pt x="0" y="587"/>
                    <a:pt x="1235" y="4102"/>
                    <a:pt x="3871" y="3369"/>
                  </a:cubicBezTo>
                  <a:cubicBezTo>
                    <a:pt x="6382" y="2679"/>
                    <a:pt x="4792" y="1"/>
                    <a:pt x="2490" y="273"/>
                  </a:cubicBezTo>
                </a:path>
              </a:pathLst>
            </a:custGeom>
            <a:noFill/>
            <a:ln w="120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50"/>
            <p:cNvSpPr/>
            <p:nvPr/>
          </p:nvSpPr>
          <p:spPr>
            <a:xfrm>
              <a:off x="4096900" y="4637300"/>
              <a:ext cx="208225" cy="80575"/>
            </a:xfrm>
            <a:custGeom>
              <a:avLst/>
              <a:gdLst/>
              <a:ahLst/>
              <a:cxnLst/>
              <a:rect l="l" t="t" r="r" b="b"/>
              <a:pathLst>
                <a:path w="8329" h="3223" fill="none" extrusionOk="0">
                  <a:moveTo>
                    <a:pt x="1549" y="586"/>
                  </a:moveTo>
                  <a:cubicBezTo>
                    <a:pt x="1" y="294"/>
                    <a:pt x="398" y="1486"/>
                    <a:pt x="1026" y="2093"/>
                  </a:cubicBezTo>
                  <a:cubicBezTo>
                    <a:pt x="1633" y="2700"/>
                    <a:pt x="3871" y="3223"/>
                    <a:pt x="4708" y="3014"/>
                  </a:cubicBezTo>
                  <a:cubicBezTo>
                    <a:pt x="8328" y="2072"/>
                    <a:pt x="3516" y="1"/>
                    <a:pt x="1549" y="586"/>
                  </a:cubicBezTo>
                  <a:close/>
                </a:path>
              </a:pathLst>
            </a:custGeom>
            <a:noFill/>
            <a:ln w="120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50"/>
            <p:cNvSpPr/>
            <p:nvPr/>
          </p:nvSpPr>
          <p:spPr>
            <a:xfrm>
              <a:off x="4315025" y="4487700"/>
              <a:ext cx="128700" cy="182575"/>
            </a:xfrm>
            <a:custGeom>
              <a:avLst/>
              <a:gdLst/>
              <a:ahLst/>
              <a:cxnLst/>
              <a:rect l="l" t="t" r="r" b="b"/>
              <a:pathLst>
                <a:path w="5148" h="7303" fill="none" extrusionOk="0">
                  <a:moveTo>
                    <a:pt x="2449" y="1863"/>
                  </a:moveTo>
                  <a:cubicBezTo>
                    <a:pt x="1" y="3495"/>
                    <a:pt x="2533" y="7303"/>
                    <a:pt x="4081" y="4625"/>
                  </a:cubicBezTo>
                  <a:cubicBezTo>
                    <a:pt x="5148" y="2762"/>
                    <a:pt x="3725" y="0"/>
                    <a:pt x="1737" y="2197"/>
                  </a:cubicBezTo>
                </a:path>
              </a:pathLst>
            </a:custGeom>
            <a:noFill/>
            <a:ln w="120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50"/>
            <p:cNvSpPr/>
            <p:nvPr/>
          </p:nvSpPr>
          <p:spPr>
            <a:xfrm>
              <a:off x="3930550" y="4527975"/>
              <a:ext cx="515800" cy="265750"/>
            </a:xfrm>
            <a:custGeom>
              <a:avLst/>
              <a:gdLst/>
              <a:ahLst/>
              <a:cxnLst/>
              <a:rect l="l" t="t" r="r" b="b"/>
              <a:pathLst>
                <a:path w="20632" h="10630" fill="none" extrusionOk="0">
                  <a:moveTo>
                    <a:pt x="273" y="1"/>
                  </a:moveTo>
                  <a:cubicBezTo>
                    <a:pt x="1" y="503"/>
                    <a:pt x="754" y="1549"/>
                    <a:pt x="963" y="2093"/>
                  </a:cubicBezTo>
                  <a:cubicBezTo>
                    <a:pt x="1194" y="2721"/>
                    <a:pt x="1298" y="3348"/>
                    <a:pt x="1466" y="3976"/>
                  </a:cubicBezTo>
                  <a:cubicBezTo>
                    <a:pt x="1800" y="5273"/>
                    <a:pt x="2658" y="6466"/>
                    <a:pt x="3683" y="7303"/>
                  </a:cubicBezTo>
                  <a:cubicBezTo>
                    <a:pt x="6090" y="9249"/>
                    <a:pt x="9103" y="10190"/>
                    <a:pt x="12137" y="10462"/>
                  </a:cubicBezTo>
                  <a:cubicBezTo>
                    <a:pt x="13852" y="10630"/>
                    <a:pt x="15735" y="10002"/>
                    <a:pt x="17326" y="9374"/>
                  </a:cubicBezTo>
                  <a:cubicBezTo>
                    <a:pt x="18330" y="8977"/>
                    <a:pt x="20632" y="7366"/>
                    <a:pt x="20464" y="6215"/>
                  </a:cubicBezTo>
                </a:path>
              </a:pathLst>
            </a:custGeom>
            <a:noFill/>
            <a:ln w="6275" cap="flat" cmpd="sng">
              <a:solidFill>
                <a:schemeClr val="dk2"/>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50"/>
            <p:cNvSpPr/>
            <p:nvPr/>
          </p:nvSpPr>
          <p:spPr>
            <a:xfrm>
              <a:off x="4423300" y="4287350"/>
              <a:ext cx="247450" cy="125050"/>
            </a:xfrm>
            <a:custGeom>
              <a:avLst/>
              <a:gdLst/>
              <a:ahLst/>
              <a:cxnLst/>
              <a:rect l="l" t="t" r="r" b="b"/>
              <a:pathLst>
                <a:path w="9898" h="5002" fill="none" extrusionOk="0">
                  <a:moveTo>
                    <a:pt x="106" y="5001"/>
                  </a:moveTo>
                  <a:cubicBezTo>
                    <a:pt x="1" y="3955"/>
                    <a:pt x="1110" y="3704"/>
                    <a:pt x="1884" y="3641"/>
                  </a:cubicBezTo>
                  <a:cubicBezTo>
                    <a:pt x="3223" y="3537"/>
                    <a:pt x="4604" y="3516"/>
                    <a:pt x="5922" y="3307"/>
                  </a:cubicBezTo>
                  <a:cubicBezTo>
                    <a:pt x="7659" y="3014"/>
                    <a:pt x="9898" y="1947"/>
                    <a:pt x="9437" y="1"/>
                  </a:cubicBezTo>
                </a:path>
              </a:pathLst>
            </a:custGeom>
            <a:noFill/>
            <a:ln w="120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50"/>
            <p:cNvSpPr/>
            <p:nvPr/>
          </p:nvSpPr>
          <p:spPr>
            <a:xfrm>
              <a:off x="4007975" y="4483000"/>
              <a:ext cx="28275" cy="54425"/>
            </a:xfrm>
            <a:custGeom>
              <a:avLst/>
              <a:gdLst/>
              <a:ahLst/>
              <a:cxnLst/>
              <a:rect l="l" t="t" r="r" b="b"/>
              <a:pathLst>
                <a:path w="1131" h="2177" fill="none" extrusionOk="0">
                  <a:moveTo>
                    <a:pt x="1" y="2176"/>
                  </a:moveTo>
                  <a:cubicBezTo>
                    <a:pt x="273" y="1653"/>
                    <a:pt x="586" y="230"/>
                    <a:pt x="1130" y="0"/>
                  </a:cubicBezTo>
                </a:path>
              </a:pathLst>
            </a:custGeom>
            <a:noFill/>
            <a:ln w="6275" cap="flat" cmpd="sng">
              <a:solidFill>
                <a:schemeClr val="dk2"/>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50"/>
            <p:cNvSpPr/>
            <p:nvPr/>
          </p:nvSpPr>
          <p:spPr>
            <a:xfrm>
              <a:off x="4019475" y="4500775"/>
              <a:ext cx="19900" cy="44500"/>
            </a:xfrm>
            <a:custGeom>
              <a:avLst/>
              <a:gdLst/>
              <a:ahLst/>
              <a:cxnLst/>
              <a:rect l="l" t="t" r="r" b="b"/>
              <a:pathLst>
                <a:path w="796" h="1780" fill="none" extrusionOk="0">
                  <a:moveTo>
                    <a:pt x="22" y="1779"/>
                  </a:moveTo>
                  <a:cubicBezTo>
                    <a:pt x="1" y="1695"/>
                    <a:pt x="587" y="189"/>
                    <a:pt x="796" y="1"/>
                  </a:cubicBezTo>
                </a:path>
              </a:pathLst>
            </a:custGeom>
            <a:noFill/>
            <a:ln w="6275" cap="flat" cmpd="sng">
              <a:solidFill>
                <a:schemeClr val="dk2"/>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50"/>
            <p:cNvSpPr/>
            <p:nvPr/>
          </p:nvSpPr>
          <p:spPr>
            <a:xfrm>
              <a:off x="4041975" y="4503925"/>
              <a:ext cx="18325" cy="43425"/>
            </a:xfrm>
            <a:custGeom>
              <a:avLst/>
              <a:gdLst/>
              <a:ahLst/>
              <a:cxnLst/>
              <a:rect l="l" t="t" r="r" b="b"/>
              <a:pathLst>
                <a:path w="733" h="1737" fill="none" extrusionOk="0">
                  <a:moveTo>
                    <a:pt x="1" y="1737"/>
                  </a:moveTo>
                  <a:cubicBezTo>
                    <a:pt x="273" y="1151"/>
                    <a:pt x="482" y="544"/>
                    <a:pt x="733" y="0"/>
                  </a:cubicBezTo>
                </a:path>
              </a:pathLst>
            </a:custGeom>
            <a:noFill/>
            <a:ln w="6275" cap="flat" cmpd="sng">
              <a:solidFill>
                <a:schemeClr val="dk2"/>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50"/>
            <p:cNvSpPr/>
            <p:nvPr/>
          </p:nvSpPr>
          <p:spPr>
            <a:xfrm>
              <a:off x="4122525" y="4665550"/>
              <a:ext cx="16250" cy="21475"/>
            </a:xfrm>
            <a:custGeom>
              <a:avLst/>
              <a:gdLst/>
              <a:ahLst/>
              <a:cxnLst/>
              <a:rect l="l" t="t" r="r" b="b"/>
              <a:pathLst>
                <a:path w="650" h="859" fill="none" extrusionOk="0">
                  <a:moveTo>
                    <a:pt x="1" y="858"/>
                  </a:moveTo>
                  <a:cubicBezTo>
                    <a:pt x="336" y="670"/>
                    <a:pt x="294" y="105"/>
                    <a:pt x="649" y="0"/>
                  </a:cubicBezTo>
                </a:path>
              </a:pathLst>
            </a:custGeom>
            <a:noFill/>
            <a:ln w="6275" cap="flat" cmpd="sng">
              <a:solidFill>
                <a:schemeClr val="dk2"/>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50"/>
            <p:cNvSpPr/>
            <p:nvPr/>
          </p:nvSpPr>
          <p:spPr>
            <a:xfrm>
              <a:off x="4142925" y="4674450"/>
              <a:ext cx="11550" cy="23550"/>
            </a:xfrm>
            <a:custGeom>
              <a:avLst/>
              <a:gdLst/>
              <a:ahLst/>
              <a:cxnLst/>
              <a:rect l="l" t="t" r="r" b="b"/>
              <a:pathLst>
                <a:path w="462" h="942" fill="none" extrusionOk="0">
                  <a:moveTo>
                    <a:pt x="1" y="942"/>
                  </a:moveTo>
                  <a:cubicBezTo>
                    <a:pt x="210" y="691"/>
                    <a:pt x="294" y="293"/>
                    <a:pt x="461" y="0"/>
                  </a:cubicBezTo>
                </a:path>
              </a:pathLst>
            </a:custGeom>
            <a:noFill/>
            <a:ln w="6275" cap="flat" cmpd="sng">
              <a:solidFill>
                <a:schemeClr val="dk2"/>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50"/>
            <p:cNvSpPr/>
            <p:nvPr/>
          </p:nvSpPr>
          <p:spPr>
            <a:xfrm>
              <a:off x="4163325" y="4679150"/>
              <a:ext cx="11025" cy="29325"/>
            </a:xfrm>
            <a:custGeom>
              <a:avLst/>
              <a:gdLst/>
              <a:ahLst/>
              <a:cxnLst/>
              <a:rect l="l" t="t" r="r" b="b"/>
              <a:pathLst>
                <a:path w="441" h="1173" fill="none" extrusionOk="0">
                  <a:moveTo>
                    <a:pt x="1" y="1172"/>
                  </a:moveTo>
                  <a:cubicBezTo>
                    <a:pt x="126" y="796"/>
                    <a:pt x="273" y="398"/>
                    <a:pt x="440" y="0"/>
                  </a:cubicBezTo>
                </a:path>
              </a:pathLst>
            </a:custGeom>
            <a:noFill/>
            <a:ln w="6275" cap="flat" cmpd="sng">
              <a:solidFill>
                <a:schemeClr val="dk2"/>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50"/>
            <p:cNvSpPr/>
            <p:nvPr/>
          </p:nvSpPr>
          <p:spPr>
            <a:xfrm>
              <a:off x="4361075" y="4566675"/>
              <a:ext cx="19900" cy="41350"/>
            </a:xfrm>
            <a:custGeom>
              <a:avLst/>
              <a:gdLst/>
              <a:ahLst/>
              <a:cxnLst/>
              <a:rect l="l" t="t" r="r" b="b"/>
              <a:pathLst>
                <a:path w="796" h="1654" fill="none" extrusionOk="0">
                  <a:moveTo>
                    <a:pt x="209" y="1654"/>
                  </a:moveTo>
                  <a:cubicBezTo>
                    <a:pt x="0" y="1277"/>
                    <a:pt x="565" y="336"/>
                    <a:pt x="774" y="1"/>
                  </a:cubicBezTo>
                  <a:cubicBezTo>
                    <a:pt x="795" y="64"/>
                    <a:pt x="795" y="85"/>
                    <a:pt x="774" y="126"/>
                  </a:cubicBezTo>
                </a:path>
              </a:pathLst>
            </a:custGeom>
            <a:noFill/>
            <a:ln w="6275" cap="flat" cmpd="sng">
              <a:solidFill>
                <a:schemeClr val="dk2"/>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50"/>
            <p:cNvSpPr/>
            <p:nvPr/>
          </p:nvSpPr>
          <p:spPr>
            <a:xfrm>
              <a:off x="4377800" y="4581850"/>
              <a:ext cx="11525" cy="36125"/>
            </a:xfrm>
            <a:custGeom>
              <a:avLst/>
              <a:gdLst/>
              <a:ahLst/>
              <a:cxnLst/>
              <a:rect l="l" t="t" r="r" b="b"/>
              <a:pathLst>
                <a:path w="461" h="1445" fill="none" extrusionOk="0">
                  <a:moveTo>
                    <a:pt x="1" y="1444"/>
                  </a:moveTo>
                  <a:cubicBezTo>
                    <a:pt x="273" y="1235"/>
                    <a:pt x="356" y="398"/>
                    <a:pt x="461" y="1"/>
                  </a:cubicBezTo>
                </a:path>
              </a:pathLst>
            </a:custGeom>
            <a:noFill/>
            <a:ln w="6275" cap="flat" cmpd="sng">
              <a:solidFill>
                <a:schemeClr val="dk2"/>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50"/>
            <p:cNvSpPr/>
            <p:nvPr/>
          </p:nvSpPr>
          <p:spPr>
            <a:xfrm>
              <a:off x="4395075" y="4593375"/>
              <a:ext cx="8900" cy="29825"/>
            </a:xfrm>
            <a:custGeom>
              <a:avLst/>
              <a:gdLst/>
              <a:ahLst/>
              <a:cxnLst/>
              <a:rect l="l" t="t" r="r" b="b"/>
              <a:pathLst>
                <a:path w="356" h="1193" fill="none" extrusionOk="0">
                  <a:moveTo>
                    <a:pt x="0" y="1193"/>
                  </a:moveTo>
                  <a:cubicBezTo>
                    <a:pt x="251" y="879"/>
                    <a:pt x="356" y="398"/>
                    <a:pt x="314" y="0"/>
                  </a:cubicBezTo>
                </a:path>
              </a:pathLst>
            </a:custGeom>
            <a:noFill/>
            <a:ln w="6275" cap="flat" cmpd="sng">
              <a:solidFill>
                <a:schemeClr val="dk2"/>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50"/>
            <p:cNvSpPr/>
            <p:nvPr/>
          </p:nvSpPr>
          <p:spPr>
            <a:xfrm>
              <a:off x="4051925" y="4318225"/>
              <a:ext cx="13100" cy="42375"/>
            </a:xfrm>
            <a:custGeom>
              <a:avLst/>
              <a:gdLst/>
              <a:ahLst/>
              <a:cxnLst/>
              <a:rect l="l" t="t" r="r" b="b"/>
              <a:pathLst>
                <a:path w="524" h="1695" fill="none" extrusionOk="0">
                  <a:moveTo>
                    <a:pt x="0" y="1695"/>
                  </a:moveTo>
                  <a:cubicBezTo>
                    <a:pt x="105" y="1381"/>
                    <a:pt x="314" y="0"/>
                    <a:pt x="523" y="0"/>
                  </a:cubicBezTo>
                </a:path>
              </a:pathLst>
            </a:custGeom>
            <a:noFill/>
            <a:ln w="6275" cap="flat" cmpd="sng">
              <a:solidFill>
                <a:schemeClr val="dk2"/>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50"/>
            <p:cNvSpPr/>
            <p:nvPr/>
          </p:nvSpPr>
          <p:spPr>
            <a:xfrm>
              <a:off x="4070225" y="4337050"/>
              <a:ext cx="14675" cy="40300"/>
            </a:xfrm>
            <a:custGeom>
              <a:avLst/>
              <a:gdLst/>
              <a:ahLst/>
              <a:cxnLst/>
              <a:rect l="l" t="t" r="r" b="b"/>
              <a:pathLst>
                <a:path w="587" h="1612" fill="none" extrusionOk="0">
                  <a:moveTo>
                    <a:pt x="1" y="1612"/>
                  </a:moveTo>
                  <a:cubicBezTo>
                    <a:pt x="273" y="1465"/>
                    <a:pt x="335" y="377"/>
                    <a:pt x="586" y="0"/>
                  </a:cubicBezTo>
                </a:path>
              </a:pathLst>
            </a:custGeom>
            <a:noFill/>
            <a:ln w="6275" cap="flat" cmpd="sng">
              <a:solidFill>
                <a:schemeClr val="dk2"/>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50"/>
            <p:cNvSpPr/>
            <p:nvPr/>
          </p:nvSpPr>
          <p:spPr>
            <a:xfrm>
              <a:off x="4099525" y="4323975"/>
              <a:ext cx="17800" cy="59650"/>
            </a:xfrm>
            <a:custGeom>
              <a:avLst/>
              <a:gdLst/>
              <a:ahLst/>
              <a:cxnLst/>
              <a:rect l="l" t="t" r="r" b="b"/>
              <a:pathLst>
                <a:path w="712" h="2386" fill="none" extrusionOk="0">
                  <a:moveTo>
                    <a:pt x="0" y="2386"/>
                  </a:moveTo>
                  <a:cubicBezTo>
                    <a:pt x="293" y="1611"/>
                    <a:pt x="481" y="795"/>
                    <a:pt x="712" y="0"/>
                  </a:cubicBezTo>
                </a:path>
              </a:pathLst>
            </a:custGeom>
            <a:noFill/>
            <a:ln w="6275" cap="flat" cmpd="sng">
              <a:solidFill>
                <a:schemeClr val="dk2"/>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50"/>
            <p:cNvSpPr/>
            <p:nvPr/>
          </p:nvSpPr>
          <p:spPr>
            <a:xfrm>
              <a:off x="4213025" y="4212025"/>
              <a:ext cx="16250" cy="40300"/>
            </a:xfrm>
            <a:custGeom>
              <a:avLst/>
              <a:gdLst/>
              <a:ahLst/>
              <a:cxnLst/>
              <a:rect l="l" t="t" r="r" b="b"/>
              <a:pathLst>
                <a:path w="650" h="1612" fill="none" extrusionOk="0">
                  <a:moveTo>
                    <a:pt x="1" y="1612"/>
                  </a:moveTo>
                  <a:cubicBezTo>
                    <a:pt x="231" y="1089"/>
                    <a:pt x="461" y="566"/>
                    <a:pt x="649" y="1"/>
                  </a:cubicBezTo>
                </a:path>
              </a:pathLst>
            </a:custGeom>
            <a:noFill/>
            <a:ln w="6275" cap="flat" cmpd="sng">
              <a:solidFill>
                <a:schemeClr val="dk2"/>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50"/>
            <p:cNvSpPr/>
            <p:nvPr/>
          </p:nvSpPr>
          <p:spPr>
            <a:xfrm>
              <a:off x="4242325" y="4220925"/>
              <a:ext cx="15200" cy="34550"/>
            </a:xfrm>
            <a:custGeom>
              <a:avLst/>
              <a:gdLst/>
              <a:ahLst/>
              <a:cxnLst/>
              <a:rect l="l" t="t" r="r" b="b"/>
              <a:pathLst>
                <a:path w="608" h="1382" fill="none" extrusionOk="0">
                  <a:moveTo>
                    <a:pt x="0" y="1381"/>
                  </a:moveTo>
                  <a:cubicBezTo>
                    <a:pt x="42" y="942"/>
                    <a:pt x="293" y="314"/>
                    <a:pt x="607" y="0"/>
                  </a:cubicBezTo>
                </a:path>
              </a:pathLst>
            </a:custGeom>
            <a:noFill/>
            <a:ln w="6275" cap="flat" cmpd="sng">
              <a:solidFill>
                <a:schemeClr val="dk2"/>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50"/>
            <p:cNvSpPr/>
            <p:nvPr/>
          </p:nvSpPr>
          <p:spPr>
            <a:xfrm>
              <a:off x="4265350" y="4221975"/>
              <a:ext cx="11000" cy="33500"/>
            </a:xfrm>
            <a:custGeom>
              <a:avLst/>
              <a:gdLst/>
              <a:ahLst/>
              <a:cxnLst/>
              <a:rect l="l" t="t" r="r" b="b"/>
              <a:pathLst>
                <a:path w="440" h="1340" fill="none" extrusionOk="0">
                  <a:moveTo>
                    <a:pt x="0" y="1339"/>
                  </a:moveTo>
                  <a:cubicBezTo>
                    <a:pt x="126" y="900"/>
                    <a:pt x="251" y="419"/>
                    <a:pt x="439" y="0"/>
                  </a:cubicBezTo>
                </a:path>
              </a:pathLst>
            </a:custGeom>
            <a:noFill/>
            <a:ln w="6275" cap="flat" cmpd="sng">
              <a:solidFill>
                <a:schemeClr val="dk2"/>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50"/>
            <p:cNvSpPr/>
            <p:nvPr/>
          </p:nvSpPr>
          <p:spPr>
            <a:xfrm>
              <a:off x="4286250" y="4230350"/>
              <a:ext cx="11025" cy="20925"/>
            </a:xfrm>
            <a:custGeom>
              <a:avLst/>
              <a:gdLst/>
              <a:ahLst/>
              <a:cxnLst/>
              <a:rect l="l" t="t" r="r" b="b"/>
              <a:pathLst>
                <a:path w="441" h="837" fill="none" extrusionOk="0">
                  <a:moveTo>
                    <a:pt x="1" y="837"/>
                  </a:moveTo>
                  <a:cubicBezTo>
                    <a:pt x="168" y="607"/>
                    <a:pt x="357" y="293"/>
                    <a:pt x="440" y="0"/>
                  </a:cubicBezTo>
                </a:path>
              </a:pathLst>
            </a:custGeom>
            <a:noFill/>
            <a:ln w="6275" cap="flat" cmpd="sng">
              <a:solidFill>
                <a:schemeClr val="dk2"/>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50"/>
            <p:cNvSpPr/>
            <p:nvPr/>
          </p:nvSpPr>
          <p:spPr>
            <a:xfrm>
              <a:off x="4473525" y="4183775"/>
              <a:ext cx="14675" cy="36650"/>
            </a:xfrm>
            <a:custGeom>
              <a:avLst/>
              <a:gdLst/>
              <a:ahLst/>
              <a:cxnLst/>
              <a:rect l="l" t="t" r="r" b="b"/>
              <a:pathLst>
                <a:path w="587" h="1466" fill="none" extrusionOk="0">
                  <a:moveTo>
                    <a:pt x="147" y="1465"/>
                  </a:moveTo>
                  <a:cubicBezTo>
                    <a:pt x="1" y="1173"/>
                    <a:pt x="377" y="147"/>
                    <a:pt x="586" y="1"/>
                  </a:cubicBezTo>
                </a:path>
              </a:pathLst>
            </a:custGeom>
            <a:noFill/>
            <a:ln w="6275" cap="flat" cmpd="sng">
              <a:solidFill>
                <a:schemeClr val="dk2"/>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50"/>
            <p:cNvSpPr/>
            <p:nvPr/>
          </p:nvSpPr>
          <p:spPr>
            <a:xfrm>
              <a:off x="4495500" y="4200525"/>
              <a:ext cx="14150" cy="34550"/>
            </a:xfrm>
            <a:custGeom>
              <a:avLst/>
              <a:gdLst/>
              <a:ahLst/>
              <a:cxnLst/>
              <a:rect l="l" t="t" r="r" b="b"/>
              <a:pathLst>
                <a:path w="566" h="1382" fill="none" extrusionOk="0">
                  <a:moveTo>
                    <a:pt x="0" y="1381"/>
                  </a:moveTo>
                  <a:cubicBezTo>
                    <a:pt x="126" y="921"/>
                    <a:pt x="377" y="440"/>
                    <a:pt x="565" y="0"/>
                  </a:cubicBezTo>
                </a:path>
              </a:pathLst>
            </a:custGeom>
            <a:noFill/>
            <a:ln w="6275" cap="flat" cmpd="sng">
              <a:solidFill>
                <a:schemeClr val="dk2"/>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50"/>
            <p:cNvSpPr/>
            <p:nvPr/>
          </p:nvSpPr>
          <p:spPr>
            <a:xfrm>
              <a:off x="4519550" y="4198425"/>
              <a:ext cx="16250" cy="33500"/>
            </a:xfrm>
            <a:custGeom>
              <a:avLst/>
              <a:gdLst/>
              <a:ahLst/>
              <a:cxnLst/>
              <a:rect l="l" t="t" r="r" b="b"/>
              <a:pathLst>
                <a:path w="650" h="1340" fill="none" extrusionOk="0">
                  <a:moveTo>
                    <a:pt x="1" y="1340"/>
                  </a:moveTo>
                  <a:cubicBezTo>
                    <a:pt x="252" y="1047"/>
                    <a:pt x="650" y="398"/>
                    <a:pt x="608" y="1"/>
                  </a:cubicBezTo>
                </a:path>
              </a:pathLst>
            </a:custGeom>
            <a:noFill/>
            <a:ln w="6275" cap="flat" cmpd="sng">
              <a:solidFill>
                <a:schemeClr val="dk2"/>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90" name="Google Shape;2090;p50"/>
          <p:cNvGrpSpPr/>
          <p:nvPr/>
        </p:nvGrpSpPr>
        <p:grpSpPr>
          <a:xfrm>
            <a:off x="1008850" y="1152975"/>
            <a:ext cx="219700" cy="716650"/>
            <a:chOff x="4771700" y="4284750"/>
            <a:chExt cx="219700" cy="716650"/>
          </a:xfrm>
        </p:grpSpPr>
        <p:sp>
          <p:nvSpPr>
            <p:cNvPr id="2091" name="Google Shape;2091;p50"/>
            <p:cNvSpPr/>
            <p:nvPr/>
          </p:nvSpPr>
          <p:spPr>
            <a:xfrm>
              <a:off x="4771700" y="4284750"/>
              <a:ext cx="90500" cy="161125"/>
            </a:xfrm>
            <a:custGeom>
              <a:avLst/>
              <a:gdLst/>
              <a:ahLst/>
              <a:cxnLst/>
              <a:rect l="l" t="t" r="r" b="b"/>
              <a:pathLst>
                <a:path w="3620" h="6445" fill="none" extrusionOk="0">
                  <a:moveTo>
                    <a:pt x="1402" y="6152"/>
                  </a:moveTo>
                  <a:cubicBezTo>
                    <a:pt x="0" y="4373"/>
                    <a:pt x="84" y="1193"/>
                    <a:pt x="2260" y="0"/>
                  </a:cubicBezTo>
                  <a:cubicBezTo>
                    <a:pt x="2406" y="628"/>
                    <a:pt x="2992" y="1151"/>
                    <a:pt x="3243" y="1779"/>
                  </a:cubicBezTo>
                  <a:cubicBezTo>
                    <a:pt x="3536" y="2469"/>
                    <a:pt x="3620" y="3285"/>
                    <a:pt x="3578" y="3997"/>
                  </a:cubicBezTo>
                  <a:cubicBezTo>
                    <a:pt x="3578" y="4624"/>
                    <a:pt x="3452" y="5231"/>
                    <a:pt x="2950" y="5712"/>
                  </a:cubicBezTo>
                  <a:cubicBezTo>
                    <a:pt x="2678" y="5963"/>
                    <a:pt x="1674" y="6445"/>
                    <a:pt x="1444" y="6089"/>
                  </a:cubicBezTo>
                </a:path>
              </a:pathLst>
            </a:custGeom>
            <a:noFill/>
            <a:ln w="13075" cap="flat" cmpd="sng">
              <a:solidFill>
                <a:schemeClr val="dk2"/>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50"/>
            <p:cNvSpPr/>
            <p:nvPr/>
          </p:nvSpPr>
          <p:spPr>
            <a:xfrm>
              <a:off x="4779025" y="4302525"/>
              <a:ext cx="25125" cy="99925"/>
            </a:xfrm>
            <a:custGeom>
              <a:avLst/>
              <a:gdLst/>
              <a:ahLst/>
              <a:cxnLst/>
              <a:rect l="l" t="t" r="r" b="b"/>
              <a:pathLst>
                <a:path w="1005" h="3997" fill="none" extrusionOk="0">
                  <a:moveTo>
                    <a:pt x="1004" y="0"/>
                  </a:moveTo>
                  <a:cubicBezTo>
                    <a:pt x="837" y="1026"/>
                    <a:pt x="0" y="3139"/>
                    <a:pt x="816" y="3997"/>
                  </a:cubicBezTo>
                  <a:cubicBezTo>
                    <a:pt x="837" y="3955"/>
                    <a:pt x="837" y="3892"/>
                    <a:pt x="816" y="3850"/>
                  </a:cubicBezTo>
                </a:path>
              </a:pathLst>
            </a:custGeom>
            <a:noFill/>
            <a:ln w="6275" cap="flat" cmpd="sng">
              <a:solidFill>
                <a:schemeClr val="dk2"/>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50"/>
            <p:cNvSpPr/>
            <p:nvPr/>
          </p:nvSpPr>
          <p:spPr>
            <a:xfrm>
              <a:off x="4802550" y="4298875"/>
              <a:ext cx="17300" cy="112475"/>
            </a:xfrm>
            <a:custGeom>
              <a:avLst/>
              <a:gdLst/>
              <a:ahLst/>
              <a:cxnLst/>
              <a:rect l="l" t="t" r="r" b="b"/>
              <a:pathLst>
                <a:path w="692" h="4499" fill="none" extrusionOk="0">
                  <a:moveTo>
                    <a:pt x="398" y="0"/>
                  </a:moveTo>
                  <a:cubicBezTo>
                    <a:pt x="440" y="1507"/>
                    <a:pt x="1" y="3034"/>
                    <a:pt x="628" y="4499"/>
                  </a:cubicBezTo>
                  <a:cubicBezTo>
                    <a:pt x="691" y="4394"/>
                    <a:pt x="691" y="4289"/>
                    <a:pt x="691" y="4143"/>
                  </a:cubicBezTo>
                </a:path>
              </a:pathLst>
            </a:custGeom>
            <a:noFill/>
            <a:ln w="6275" cap="flat" cmpd="sng">
              <a:solidFill>
                <a:schemeClr val="dk2"/>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50"/>
            <p:cNvSpPr/>
            <p:nvPr/>
          </p:nvSpPr>
          <p:spPr>
            <a:xfrm>
              <a:off x="4811975" y="4292575"/>
              <a:ext cx="25125" cy="116675"/>
            </a:xfrm>
            <a:custGeom>
              <a:avLst/>
              <a:gdLst/>
              <a:ahLst/>
              <a:cxnLst/>
              <a:rect l="l" t="t" r="r" b="b"/>
              <a:pathLst>
                <a:path w="1005" h="4667" fill="none" extrusionOk="0">
                  <a:moveTo>
                    <a:pt x="481" y="1"/>
                  </a:moveTo>
                  <a:cubicBezTo>
                    <a:pt x="0" y="1528"/>
                    <a:pt x="774" y="3181"/>
                    <a:pt x="1005" y="4667"/>
                  </a:cubicBezTo>
                  <a:lnTo>
                    <a:pt x="1005" y="4395"/>
                  </a:lnTo>
                </a:path>
              </a:pathLst>
            </a:custGeom>
            <a:noFill/>
            <a:ln w="6275" cap="flat" cmpd="sng">
              <a:solidFill>
                <a:schemeClr val="dk2"/>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50"/>
            <p:cNvSpPr/>
            <p:nvPr/>
          </p:nvSpPr>
          <p:spPr>
            <a:xfrm>
              <a:off x="4830800" y="4307225"/>
              <a:ext cx="12050" cy="65950"/>
            </a:xfrm>
            <a:custGeom>
              <a:avLst/>
              <a:gdLst/>
              <a:ahLst/>
              <a:cxnLst/>
              <a:rect l="l" t="t" r="r" b="b"/>
              <a:pathLst>
                <a:path w="482" h="2638" fill="none" extrusionOk="0">
                  <a:moveTo>
                    <a:pt x="21" y="1"/>
                  </a:moveTo>
                  <a:cubicBezTo>
                    <a:pt x="0" y="880"/>
                    <a:pt x="231" y="1717"/>
                    <a:pt x="482" y="2553"/>
                  </a:cubicBezTo>
                  <a:cubicBezTo>
                    <a:pt x="461" y="2616"/>
                    <a:pt x="440" y="2637"/>
                    <a:pt x="356" y="2616"/>
                  </a:cubicBezTo>
                </a:path>
              </a:pathLst>
            </a:custGeom>
            <a:noFill/>
            <a:ln w="6275" cap="flat" cmpd="sng">
              <a:solidFill>
                <a:schemeClr val="dk2"/>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50"/>
            <p:cNvSpPr/>
            <p:nvPr/>
          </p:nvSpPr>
          <p:spPr>
            <a:xfrm>
              <a:off x="4809875" y="4432775"/>
              <a:ext cx="111450" cy="218150"/>
            </a:xfrm>
            <a:custGeom>
              <a:avLst/>
              <a:gdLst/>
              <a:ahLst/>
              <a:cxnLst/>
              <a:rect l="l" t="t" r="r" b="b"/>
              <a:pathLst>
                <a:path w="4458" h="8726" fill="none" extrusionOk="0">
                  <a:moveTo>
                    <a:pt x="0" y="398"/>
                  </a:moveTo>
                  <a:cubicBezTo>
                    <a:pt x="0" y="2846"/>
                    <a:pt x="1026" y="6006"/>
                    <a:pt x="1151" y="8705"/>
                  </a:cubicBezTo>
                  <a:cubicBezTo>
                    <a:pt x="1988" y="8726"/>
                    <a:pt x="3034" y="8391"/>
                    <a:pt x="3830" y="8203"/>
                  </a:cubicBezTo>
                  <a:cubicBezTo>
                    <a:pt x="4394" y="8077"/>
                    <a:pt x="4457" y="7972"/>
                    <a:pt x="4332" y="7407"/>
                  </a:cubicBezTo>
                  <a:cubicBezTo>
                    <a:pt x="4206" y="6884"/>
                    <a:pt x="3976" y="6361"/>
                    <a:pt x="3704" y="5901"/>
                  </a:cubicBezTo>
                  <a:cubicBezTo>
                    <a:pt x="2616" y="4081"/>
                    <a:pt x="1842" y="2009"/>
                    <a:pt x="1256" y="0"/>
                  </a:cubicBezTo>
                </a:path>
              </a:pathLst>
            </a:custGeom>
            <a:noFill/>
            <a:ln w="13075" cap="flat" cmpd="sng">
              <a:solidFill>
                <a:schemeClr val="dk2"/>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50"/>
            <p:cNvSpPr/>
            <p:nvPr/>
          </p:nvSpPr>
          <p:spPr>
            <a:xfrm>
              <a:off x="4836550" y="4616375"/>
              <a:ext cx="154850" cy="385025"/>
            </a:xfrm>
            <a:custGeom>
              <a:avLst/>
              <a:gdLst/>
              <a:ahLst/>
              <a:cxnLst/>
              <a:rect l="l" t="t" r="r" b="b"/>
              <a:pathLst>
                <a:path w="6194" h="15401" fill="none" extrusionOk="0">
                  <a:moveTo>
                    <a:pt x="84" y="1444"/>
                  </a:moveTo>
                  <a:cubicBezTo>
                    <a:pt x="1" y="3014"/>
                    <a:pt x="607" y="4834"/>
                    <a:pt x="1026" y="6361"/>
                  </a:cubicBezTo>
                  <a:cubicBezTo>
                    <a:pt x="1444" y="7952"/>
                    <a:pt x="2386" y="9416"/>
                    <a:pt x="3181" y="10860"/>
                  </a:cubicBezTo>
                  <a:cubicBezTo>
                    <a:pt x="3746" y="11885"/>
                    <a:pt x="4395" y="12848"/>
                    <a:pt x="5001" y="13810"/>
                  </a:cubicBezTo>
                  <a:cubicBezTo>
                    <a:pt x="5315" y="14312"/>
                    <a:pt x="5587" y="15045"/>
                    <a:pt x="6006" y="15400"/>
                  </a:cubicBezTo>
                  <a:cubicBezTo>
                    <a:pt x="6194" y="14145"/>
                    <a:pt x="6068" y="12785"/>
                    <a:pt x="5901" y="11530"/>
                  </a:cubicBezTo>
                  <a:cubicBezTo>
                    <a:pt x="5713" y="10002"/>
                    <a:pt x="5524" y="8433"/>
                    <a:pt x="5190" y="6885"/>
                  </a:cubicBezTo>
                  <a:cubicBezTo>
                    <a:pt x="4667" y="4562"/>
                    <a:pt x="4834" y="2009"/>
                    <a:pt x="3453" y="1"/>
                  </a:cubicBezTo>
                  <a:cubicBezTo>
                    <a:pt x="3327" y="1"/>
                    <a:pt x="3244" y="84"/>
                    <a:pt x="3160" y="168"/>
                  </a:cubicBezTo>
                </a:path>
              </a:pathLst>
            </a:custGeom>
            <a:noFill/>
            <a:ln w="13075" cap="flat" cmpd="sng">
              <a:solidFill>
                <a:schemeClr val="dk2"/>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101"/>
        <p:cNvGrpSpPr/>
        <p:nvPr/>
      </p:nvGrpSpPr>
      <p:grpSpPr>
        <a:xfrm>
          <a:off x="0" y="0"/>
          <a:ext cx="0" cy="0"/>
          <a:chOff x="0" y="0"/>
          <a:chExt cx="0" cy="0"/>
        </a:xfrm>
      </p:grpSpPr>
      <p:sp>
        <p:nvSpPr>
          <p:cNvPr id="2108" name="Google Shape;2108;p51"/>
          <p:cNvSpPr txBox="1">
            <a:spLocks noGrp="1"/>
          </p:cNvSpPr>
          <p:nvPr>
            <p:ph type="title" idx="6"/>
          </p:nvPr>
        </p:nvSpPr>
        <p:spPr>
          <a:xfrm>
            <a:off x="623400" y="445025"/>
            <a:ext cx="780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Lưu đồ</a:t>
            </a:r>
            <a:endParaRPr dirty="0"/>
          </a:p>
        </p:txBody>
      </p:sp>
      <p:grpSp>
        <p:nvGrpSpPr>
          <p:cNvPr id="2115" name="Google Shape;2115;p51"/>
          <p:cNvGrpSpPr/>
          <p:nvPr/>
        </p:nvGrpSpPr>
        <p:grpSpPr>
          <a:xfrm>
            <a:off x="7597300" y="1126375"/>
            <a:ext cx="580125" cy="730950"/>
            <a:chOff x="4254350" y="2964700"/>
            <a:chExt cx="580125" cy="730950"/>
          </a:xfrm>
        </p:grpSpPr>
        <p:sp>
          <p:nvSpPr>
            <p:cNvPr id="2116" name="Google Shape;2116;p51"/>
            <p:cNvSpPr/>
            <p:nvPr/>
          </p:nvSpPr>
          <p:spPr>
            <a:xfrm>
              <a:off x="4627525" y="3590925"/>
              <a:ext cx="76175" cy="67275"/>
            </a:xfrm>
            <a:custGeom>
              <a:avLst/>
              <a:gdLst/>
              <a:ahLst/>
              <a:cxnLst/>
              <a:rect l="l" t="t" r="r" b="b"/>
              <a:pathLst>
                <a:path w="3047" h="2691" extrusionOk="0">
                  <a:moveTo>
                    <a:pt x="250" y="0"/>
                  </a:moveTo>
                  <a:cubicBezTo>
                    <a:pt x="142" y="0"/>
                    <a:pt x="0" y="95"/>
                    <a:pt x="13" y="239"/>
                  </a:cubicBezTo>
                  <a:cubicBezTo>
                    <a:pt x="160" y="1055"/>
                    <a:pt x="327" y="1954"/>
                    <a:pt x="1059" y="2415"/>
                  </a:cubicBezTo>
                  <a:cubicBezTo>
                    <a:pt x="1335" y="2592"/>
                    <a:pt x="1653" y="2690"/>
                    <a:pt x="1962" y="2690"/>
                  </a:cubicBezTo>
                  <a:cubicBezTo>
                    <a:pt x="2309" y="2690"/>
                    <a:pt x="2646" y="2566"/>
                    <a:pt x="2901" y="2289"/>
                  </a:cubicBezTo>
                  <a:cubicBezTo>
                    <a:pt x="3046" y="2143"/>
                    <a:pt x="2904" y="1935"/>
                    <a:pt x="2745" y="1935"/>
                  </a:cubicBezTo>
                  <a:cubicBezTo>
                    <a:pt x="2699" y="1935"/>
                    <a:pt x="2650" y="1953"/>
                    <a:pt x="2608" y="1996"/>
                  </a:cubicBezTo>
                  <a:cubicBezTo>
                    <a:pt x="2427" y="2186"/>
                    <a:pt x="2192" y="2269"/>
                    <a:pt x="1950" y="2269"/>
                  </a:cubicBezTo>
                  <a:cubicBezTo>
                    <a:pt x="1604" y="2269"/>
                    <a:pt x="1243" y="2099"/>
                    <a:pt x="996" y="1829"/>
                  </a:cubicBezTo>
                  <a:cubicBezTo>
                    <a:pt x="536" y="1368"/>
                    <a:pt x="473" y="720"/>
                    <a:pt x="369" y="113"/>
                  </a:cubicBezTo>
                  <a:cubicBezTo>
                    <a:pt x="369" y="34"/>
                    <a:pt x="316" y="0"/>
                    <a:pt x="25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51"/>
            <p:cNvSpPr/>
            <p:nvPr/>
          </p:nvSpPr>
          <p:spPr>
            <a:xfrm>
              <a:off x="4384863" y="3041988"/>
              <a:ext cx="369325" cy="282500"/>
            </a:xfrm>
            <a:custGeom>
              <a:avLst/>
              <a:gdLst/>
              <a:ahLst/>
              <a:cxnLst/>
              <a:rect l="l" t="t" r="r" b="b"/>
              <a:pathLst>
                <a:path w="14773" h="11300" extrusionOk="0">
                  <a:moveTo>
                    <a:pt x="4747" y="0"/>
                  </a:moveTo>
                  <a:cubicBezTo>
                    <a:pt x="4735" y="0"/>
                    <a:pt x="4722" y="1"/>
                    <a:pt x="4709" y="3"/>
                  </a:cubicBezTo>
                  <a:cubicBezTo>
                    <a:pt x="2595" y="338"/>
                    <a:pt x="315" y="2514"/>
                    <a:pt x="168" y="4732"/>
                  </a:cubicBezTo>
                  <a:cubicBezTo>
                    <a:pt x="1" y="7117"/>
                    <a:pt x="3118" y="8582"/>
                    <a:pt x="4792" y="9607"/>
                  </a:cubicBezTo>
                  <a:cubicBezTo>
                    <a:pt x="6204" y="10448"/>
                    <a:pt x="7907" y="11299"/>
                    <a:pt x="9564" y="11299"/>
                  </a:cubicBezTo>
                  <a:cubicBezTo>
                    <a:pt x="10338" y="11299"/>
                    <a:pt x="11103" y="11113"/>
                    <a:pt x="11823" y="10653"/>
                  </a:cubicBezTo>
                  <a:cubicBezTo>
                    <a:pt x="13559" y="9544"/>
                    <a:pt x="14773" y="7180"/>
                    <a:pt x="14166" y="5150"/>
                  </a:cubicBezTo>
                  <a:cubicBezTo>
                    <a:pt x="14133" y="5060"/>
                    <a:pt x="14056" y="5022"/>
                    <a:pt x="13978" y="5022"/>
                  </a:cubicBezTo>
                  <a:cubicBezTo>
                    <a:pt x="13858" y="5022"/>
                    <a:pt x="13739" y="5115"/>
                    <a:pt x="13789" y="5255"/>
                  </a:cubicBezTo>
                  <a:cubicBezTo>
                    <a:pt x="14396" y="7138"/>
                    <a:pt x="13162" y="9482"/>
                    <a:pt x="11488" y="10423"/>
                  </a:cubicBezTo>
                  <a:cubicBezTo>
                    <a:pt x="10869" y="10769"/>
                    <a:pt x="10222" y="10911"/>
                    <a:pt x="9570" y="10911"/>
                  </a:cubicBezTo>
                  <a:cubicBezTo>
                    <a:pt x="7972" y="10911"/>
                    <a:pt x="6339" y="10060"/>
                    <a:pt x="5002" y="9272"/>
                  </a:cubicBezTo>
                  <a:cubicBezTo>
                    <a:pt x="3453" y="8352"/>
                    <a:pt x="629" y="6992"/>
                    <a:pt x="608" y="5004"/>
                  </a:cubicBezTo>
                  <a:cubicBezTo>
                    <a:pt x="587" y="2828"/>
                    <a:pt x="2763" y="715"/>
                    <a:pt x="4792" y="380"/>
                  </a:cubicBezTo>
                  <a:cubicBezTo>
                    <a:pt x="5050" y="340"/>
                    <a:pt x="4970" y="0"/>
                    <a:pt x="4747"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51"/>
            <p:cNvSpPr/>
            <p:nvPr/>
          </p:nvSpPr>
          <p:spPr>
            <a:xfrm>
              <a:off x="4254350" y="3056000"/>
              <a:ext cx="514750" cy="601000"/>
            </a:xfrm>
            <a:custGeom>
              <a:avLst/>
              <a:gdLst/>
              <a:ahLst/>
              <a:cxnLst/>
              <a:rect l="l" t="t" r="r" b="b"/>
              <a:pathLst>
                <a:path w="20590" h="24040" extrusionOk="0">
                  <a:moveTo>
                    <a:pt x="9981" y="1"/>
                  </a:moveTo>
                  <a:cubicBezTo>
                    <a:pt x="9793" y="21"/>
                    <a:pt x="9793" y="398"/>
                    <a:pt x="10023" y="398"/>
                  </a:cubicBezTo>
                  <a:cubicBezTo>
                    <a:pt x="13894" y="607"/>
                    <a:pt x="18183" y="1381"/>
                    <a:pt x="19334" y="5713"/>
                  </a:cubicBezTo>
                  <a:cubicBezTo>
                    <a:pt x="20276" y="9374"/>
                    <a:pt x="18978" y="13475"/>
                    <a:pt x="17493" y="16802"/>
                  </a:cubicBezTo>
                  <a:cubicBezTo>
                    <a:pt x="16719" y="18497"/>
                    <a:pt x="15777" y="20171"/>
                    <a:pt x="14689" y="21698"/>
                  </a:cubicBezTo>
                  <a:cubicBezTo>
                    <a:pt x="13814" y="22919"/>
                    <a:pt x="12861" y="23625"/>
                    <a:pt x="11328" y="23625"/>
                  </a:cubicBezTo>
                  <a:cubicBezTo>
                    <a:pt x="11284" y="23625"/>
                    <a:pt x="11240" y="23624"/>
                    <a:pt x="11195" y="23623"/>
                  </a:cubicBezTo>
                  <a:cubicBezTo>
                    <a:pt x="10190" y="23623"/>
                    <a:pt x="9144" y="23393"/>
                    <a:pt x="8161" y="23079"/>
                  </a:cubicBezTo>
                  <a:cubicBezTo>
                    <a:pt x="4708" y="21970"/>
                    <a:pt x="691" y="18915"/>
                    <a:pt x="628" y="14940"/>
                  </a:cubicBezTo>
                  <a:cubicBezTo>
                    <a:pt x="586" y="10839"/>
                    <a:pt x="6048" y="9584"/>
                    <a:pt x="6027" y="5483"/>
                  </a:cubicBezTo>
                  <a:cubicBezTo>
                    <a:pt x="6027" y="5346"/>
                    <a:pt x="5927" y="5278"/>
                    <a:pt x="5828" y="5278"/>
                  </a:cubicBezTo>
                  <a:cubicBezTo>
                    <a:pt x="5728" y="5278"/>
                    <a:pt x="5629" y="5346"/>
                    <a:pt x="5629" y="5483"/>
                  </a:cubicBezTo>
                  <a:cubicBezTo>
                    <a:pt x="5650" y="8119"/>
                    <a:pt x="3202" y="9521"/>
                    <a:pt x="1654" y="11341"/>
                  </a:cubicBezTo>
                  <a:cubicBezTo>
                    <a:pt x="524" y="12638"/>
                    <a:pt x="1" y="14208"/>
                    <a:pt x="314" y="15944"/>
                  </a:cubicBezTo>
                  <a:cubicBezTo>
                    <a:pt x="1047" y="19773"/>
                    <a:pt x="4855" y="22577"/>
                    <a:pt x="8412" y="23581"/>
                  </a:cubicBezTo>
                  <a:cubicBezTo>
                    <a:pt x="9273" y="23816"/>
                    <a:pt x="10266" y="24039"/>
                    <a:pt x="11231" y="24039"/>
                  </a:cubicBezTo>
                  <a:cubicBezTo>
                    <a:pt x="12070" y="24039"/>
                    <a:pt x="12889" y="23870"/>
                    <a:pt x="13580" y="23393"/>
                  </a:cubicBezTo>
                  <a:cubicBezTo>
                    <a:pt x="15254" y="22221"/>
                    <a:pt x="16384" y="19773"/>
                    <a:pt x="17263" y="18037"/>
                  </a:cubicBezTo>
                  <a:cubicBezTo>
                    <a:pt x="19041" y="14438"/>
                    <a:pt x="20589" y="10002"/>
                    <a:pt x="19732" y="5964"/>
                  </a:cubicBezTo>
                  <a:cubicBezTo>
                    <a:pt x="18706" y="1214"/>
                    <a:pt x="14187" y="252"/>
                    <a:pt x="9981"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51"/>
            <p:cNvSpPr/>
            <p:nvPr/>
          </p:nvSpPr>
          <p:spPr>
            <a:xfrm>
              <a:off x="4344250" y="3293850"/>
              <a:ext cx="244900" cy="355950"/>
            </a:xfrm>
            <a:custGeom>
              <a:avLst/>
              <a:gdLst/>
              <a:ahLst/>
              <a:cxnLst/>
              <a:rect l="l" t="t" r="r" b="b"/>
              <a:pathLst>
                <a:path w="9796" h="14238" extrusionOk="0">
                  <a:moveTo>
                    <a:pt x="290" y="0"/>
                  </a:moveTo>
                  <a:cubicBezTo>
                    <a:pt x="92" y="0"/>
                    <a:pt x="1" y="345"/>
                    <a:pt x="234" y="383"/>
                  </a:cubicBezTo>
                  <a:cubicBezTo>
                    <a:pt x="736" y="488"/>
                    <a:pt x="1259" y="1220"/>
                    <a:pt x="1698" y="1534"/>
                  </a:cubicBezTo>
                  <a:cubicBezTo>
                    <a:pt x="2305" y="1953"/>
                    <a:pt x="2954" y="2287"/>
                    <a:pt x="3644" y="2580"/>
                  </a:cubicBezTo>
                  <a:cubicBezTo>
                    <a:pt x="5025" y="3187"/>
                    <a:pt x="6490" y="3606"/>
                    <a:pt x="7871" y="4233"/>
                  </a:cubicBezTo>
                  <a:cubicBezTo>
                    <a:pt x="8791" y="4652"/>
                    <a:pt x="9356" y="4756"/>
                    <a:pt x="9147" y="5824"/>
                  </a:cubicBezTo>
                  <a:cubicBezTo>
                    <a:pt x="9001" y="6723"/>
                    <a:pt x="8561" y="7665"/>
                    <a:pt x="8206" y="8502"/>
                  </a:cubicBezTo>
                  <a:cubicBezTo>
                    <a:pt x="7452" y="10406"/>
                    <a:pt x="6427" y="12142"/>
                    <a:pt x="5402" y="13942"/>
                  </a:cubicBezTo>
                  <a:cubicBezTo>
                    <a:pt x="5313" y="14090"/>
                    <a:pt x="5454" y="14238"/>
                    <a:pt x="5597" y="14238"/>
                  </a:cubicBezTo>
                  <a:cubicBezTo>
                    <a:pt x="5656" y="14238"/>
                    <a:pt x="5715" y="14212"/>
                    <a:pt x="5757" y="14151"/>
                  </a:cubicBezTo>
                  <a:cubicBezTo>
                    <a:pt x="7452" y="11243"/>
                    <a:pt x="8896" y="8293"/>
                    <a:pt x="9775" y="5049"/>
                  </a:cubicBezTo>
                  <a:cubicBezTo>
                    <a:pt x="9796" y="4966"/>
                    <a:pt x="9754" y="4861"/>
                    <a:pt x="9712" y="4819"/>
                  </a:cubicBezTo>
                  <a:cubicBezTo>
                    <a:pt x="8185" y="3836"/>
                    <a:pt x="6511" y="3313"/>
                    <a:pt x="4837" y="2664"/>
                  </a:cubicBezTo>
                  <a:cubicBezTo>
                    <a:pt x="3916" y="2308"/>
                    <a:pt x="3037" y="1932"/>
                    <a:pt x="2200" y="1409"/>
                  </a:cubicBezTo>
                  <a:cubicBezTo>
                    <a:pt x="1594" y="1011"/>
                    <a:pt x="1050" y="174"/>
                    <a:pt x="338" y="7"/>
                  </a:cubicBezTo>
                  <a:cubicBezTo>
                    <a:pt x="321" y="2"/>
                    <a:pt x="305" y="0"/>
                    <a:pt x="29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51"/>
            <p:cNvSpPr/>
            <p:nvPr/>
          </p:nvSpPr>
          <p:spPr>
            <a:xfrm>
              <a:off x="4456800" y="3272375"/>
              <a:ext cx="46800" cy="66400"/>
            </a:xfrm>
            <a:custGeom>
              <a:avLst/>
              <a:gdLst/>
              <a:ahLst/>
              <a:cxnLst/>
              <a:rect l="l" t="t" r="r" b="b"/>
              <a:pathLst>
                <a:path w="1872" h="2656" extrusionOk="0">
                  <a:moveTo>
                    <a:pt x="994" y="0"/>
                  </a:moveTo>
                  <a:cubicBezTo>
                    <a:pt x="934" y="0"/>
                    <a:pt x="876" y="27"/>
                    <a:pt x="837" y="92"/>
                  </a:cubicBezTo>
                  <a:cubicBezTo>
                    <a:pt x="356" y="782"/>
                    <a:pt x="84" y="1535"/>
                    <a:pt x="0" y="2372"/>
                  </a:cubicBezTo>
                  <a:cubicBezTo>
                    <a:pt x="0" y="2456"/>
                    <a:pt x="42" y="2498"/>
                    <a:pt x="105" y="2519"/>
                  </a:cubicBezTo>
                  <a:cubicBezTo>
                    <a:pt x="244" y="2614"/>
                    <a:pt x="388" y="2655"/>
                    <a:pt x="531" y="2655"/>
                  </a:cubicBezTo>
                  <a:cubicBezTo>
                    <a:pt x="795" y="2655"/>
                    <a:pt x="1052" y="2513"/>
                    <a:pt x="1255" y="2309"/>
                  </a:cubicBezTo>
                  <a:cubicBezTo>
                    <a:pt x="1695" y="1870"/>
                    <a:pt x="1611" y="1201"/>
                    <a:pt x="1820" y="636"/>
                  </a:cubicBezTo>
                  <a:cubicBezTo>
                    <a:pt x="1871" y="496"/>
                    <a:pt x="1752" y="402"/>
                    <a:pt x="1636" y="402"/>
                  </a:cubicBezTo>
                  <a:cubicBezTo>
                    <a:pt x="1562" y="402"/>
                    <a:pt x="1489" y="441"/>
                    <a:pt x="1465" y="531"/>
                  </a:cubicBezTo>
                  <a:cubicBezTo>
                    <a:pt x="1339" y="887"/>
                    <a:pt x="1339" y="1242"/>
                    <a:pt x="1235" y="1577"/>
                  </a:cubicBezTo>
                  <a:cubicBezTo>
                    <a:pt x="1151" y="1877"/>
                    <a:pt x="896" y="2270"/>
                    <a:pt x="573" y="2270"/>
                  </a:cubicBezTo>
                  <a:cubicBezTo>
                    <a:pt x="527" y="2270"/>
                    <a:pt x="480" y="2262"/>
                    <a:pt x="431" y="2244"/>
                  </a:cubicBezTo>
                  <a:lnTo>
                    <a:pt x="431" y="2244"/>
                  </a:lnTo>
                  <a:cubicBezTo>
                    <a:pt x="526" y="1515"/>
                    <a:pt x="774" y="878"/>
                    <a:pt x="1193" y="280"/>
                  </a:cubicBezTo>
                  <a:cubicBezTo>
                    <a:pt x="1265" y="135"/>
                    <a:pt x="1127" y="0"/>
                    <a:pt x="994"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51"/>
            <p:cNvSpPr/>
            <p:nvPr/>
          </p:nvSpPr>
          <p:spPr>
            <a:xfrm>
              <a:off x="4311200" y="3321550"/>
              <a:ext cx="239775" cy="239800"/>
            </a:xfrm>
            <a:custGeom>
              <a:avLst/>
              <a:gdLst/>
              <a:ahLst/>
              <a:cxnLst/>
              <a:rect l="l" t="t" r="r" b="b"/>
              <a:pathLst>
                <a:path w="9591" h="9592" extrusionOk="0">
                  <a:moveTo>
                    <a:pt x="314" y="1"/>
                  </a:moveTo>
                  <a:cubicBezTo>
                    <a:pt x="121" y="1"/>
                    <a:pt x="1" y="254"/>
                    <a:pt x="196" y="342"/>
                  </a:cubicBezTo>
                  <a:cubicBezTo>
                    <a:pt x="2183" y="1242"/>
                    <a:pt x="4150" y="2142"/>
                    <a:pt x="6138" y="3042"/>
                  </a:cubicBezTo>
                  <a:cubicBezTo>
                    <a:pt x="7310" y="3565"/>
                    <a:pt x="8419" y="4088"/>
                    <a:pt x="8314" y="5615"/>
                  </a:cubicBezTo>
                  <a:cubicBezTo>
                    <a:pt x="8209" y="6933"/>
                    <a:pt x="7603" y="8189"/>
                    <a:pt x="6787" y="9235"/>
                  </a:cubicBezTo>
                  <a:cubicBezTo>
                    <a:pt x="6675" y="9395"/>
                    <a:pt x="6807" y="9591"/>
                    <a:pt x="6950" y="9591"/>
                  </a:cubicBezTo>
                  <a:cubicBezTo>
                    <a:pt x="6995" y="9591"/>
                    <a:pt x="7040" y="9572"/>
                    <a:pt x="7079" y="9528"/>
                  </a:cubicBezTo>
                  <a:cubicBezTo>
                    <a:pt x="8105" y="8231"/>
                    <a:pt x="9590" y="5427"/>
                    <a:pt x="8335" y="3858"/>
                  </a:cubicBezTo>
                  <a:cubicBezTo>
                    <a:pt x="7686" y="3021"/>
                    <a:pt x="6159" y="2623"/>
                    <a:pt x="5217" y="2205"/>
                  </a:cubicBezTo>
                  <a:cubicBezTo>
                    <a:pt x="3627" y="1472"/>
                    <a:pt x="2037" y="761"/>
                    <a:pt x="426" y="29"/>
                  </a:cubicBezTo>
                  <a:cubicBezTo>
                    <a:pt x="387" y="9"/>
                    <a:pt x="349" y="1"/>
                    <a:pt x="314"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51"/>
            <p:cNvSpPr/>
            <p:nvPr/>
          </p:nvSpPr>
          <p:spPr>
            <a:xfrm>
              <a:off x="4570300" y="2964700"/>
              <a:ext cx="159050" cy="157600"/>
            </a:xfrm>
            <a:custGeom>
              <a:avLst/>
              <a:gdLst/>
              <a:ahLst/>
              <a:cxnLst/>
              <a:rect l="l" t="t" r="r" b="b"/>
              <a:pathLst>
                <a:path w="6362" h="6304" extrusionOk="0">
                  <a:moveTo>
                    <a:pt x="2883" y="1"/>
                  </a:moveTo>
                  <a:cubicBezTo>
                    <a:pt x="2169" y="1"/>
                    <a:pt x="1446" y="330"/>
                    <a:pt x="942" y="849"/>
                  </a:cubicBezTo>
                  <a:cubicBezTo>
                    <a:pt x="63" y="1790"/>
                    <a:pt x="0" y="3150"/>
                    <a:pt x="335" y="4322"/>
                  </a:cubicBezTo>
                  <a:cubicBezTo>
                    <a:pt x="368" y="4411"/>
                    <a:pt x="446" y="4450"/>
                    <a:pt x="526" y="4450"/>
                  </a:cubicBezTo>
                  <a:cubicBezTo>
                    <a:pt x="654" y="4450"/>
                    <a:pt x="784" y="4351"/>
                    <a:pt x="733" y="4197"/>
                  </a:cubicBezTo>
                  <a:cubicBezTo>
                    <a:pt x="461" y="3150"/>
                    <a:pt x="461" y="1937"/>
                    <a:pt x="1235" y="1100"/>
                  </a:cubicBezTo>
                  <a:cubicBezTo>
                    <a:pt x="1675" y="640"/>
                    <a:pt x="2224" y="419"/>
                    <a:pt x="2771" y="419"/>
                  </a:cubicBezTo>
                  <a:cubicBezTo>
                    <a:pt x="3344" y="419"/>
                    <a:pt x="3914" y="661"/>
                    <a:pt x="4353" y="1121"/>
                  </a:cubicBezTo>
                  <a:cubicBezTo>
                    <a:pt x="5587" y="2418"/>
                    <a:pt x="5796" y="4615"/>
                    <a:pt x="4750" y="6017"/>
                  </a:cubicBezTo>
                  <a:cubicBezTo>
                    <a:pt x="4631" y="6166"/>
                    <a:pt x="4766" y="6304"/>
                    <a:pt x="4914" y="6304"/>
                  </a:cubicBezTo>
                  <a:cubicBezTo>
                    <a:pt x="4974" y="6304"/>
                    <a:pt x="5036" y="6281"/>
                    <a:pt x="5085" y="6226"/>
                  </a:cubicBezTo>
                  <a:cubicBezTo>
                    <a:pt x="6361" y="4510"/>
                    <a:pt x="5922" y="1121"/>
                    <a:pt x="3746" y="179"/>
                  </a:cubicBezTo>
                  <a:cubicBezTo>
                    <a:pt x="3471" y="57"/>
                    <a:pt x="3178" y="1"/>
                    <a:pt x="2883"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51"/>
            <p:cNvSpPr/>
            <p:nvPr/>
          </p:nvSpPr>
          <p:spPr>
            <a:xfrm>
              <a:off x="4599075" y="3004350"/>
              <a:ext cx="82150" cy="98325"/>
            </a:xfrm>
            <a:custGeom>
              <a:avLst/>
              <a:gdLst/>
              <a:ahLst/>
              <a:cxnLst/>
              <a:rect l="l" t="t" r="r" b="b"/>
              <a:pathLst>
                <a:path w="3286" h="3933" extrusionOk="0">
                  <a:moveTo>
                    <a:pt x="1451" y="1"/>
                  </a:moveTo>
                  <a:cubicBezTo>
                    <a:pt x="1025" y="1"/>
                    <a:pt x="658" y="255"/>
                    <a:pt x="419" y="623"/>
                  </a:cubicBezTo>
                  <a:cubicBezTo>
                    <a:pt x="0" y="1271"/>
                    <a:pt x="189" y="2046"/>
                    <a:pt x="356" y="2736"/>
                  </a:cubicBezTo>
                  <a:cubicBezTo>
                    <a:pt x="397" y="2826"/>
                    <a:pt x="476" y="2865"/>
                    <a:pt x="556" y="2865"/>
                  </a:cubicBezTo>
                  <a:cubicBezTo>
                    <a:pt x="678" y="2865"/>
                    <a:pt x="800" y="2771"/>
                    <a:pt x="774" y="2631"/>
                  </a:cubicBezTo>
                  <a:cubicBezTo>
                    <a:pt x="628" y="2046"/>
                    <a:pt x="461" y="1355"/>
                    <a:pt x="795" y="790"/>
                  </a:cubicBezTo>
                  <a:cubicBezTo>
                    <a:pt x="982" y="510"/>
                    <a:pt x="1206" y="395"/>
                    <a:pt x="1429" y="395"/>
                  </a:cubicBezTo>
                  <a:cubicBezTo>
                    <a:pt x="1806" y="395"/>
                    <a:pt x="2181" y="725"/>
                    <a:pt x="2365" y="1146"/>
                  </a:cubicBezTo>
                  <a:cubicBezTo>
                    <a:pt x="2720" y="1941"/>
                    <a:pt x="2469" y="2945"/>
                    <a:pt x="2762" y="3803"/>
                  </a:cubicBezTo>
                  <a:cubicBezTo>
                    <a:pt x="2787" y="3893"/>
                    <a:pt x="2863" y="3932"/>
                    <a:pt x="2940" y="3932"/>
                  </a:cubicBezTo>
                  <a:cubicBezTo>
                    <a:pt x="3059" y="3932"/>
                    <a:pt x="3182" y="3839"/>
                    <a:pt x="3118" y="3699"/>
                  </a:cubicBezTo>
                  <a:cubicBezTo>
                    <a:pt x="2762" y="2631"/>
                    <a:pt x="3285" y="309"/>
                    <a:pt x="1632" y="16"/>
                  </a:cubicBezTo>
                  <a:cubicBezTo>
                    <a:pt x="1571" y="6"/>
                    <a:pt x="1511" y="1"/>
                    <a:pt x="1451"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51"/>
            <p:cNvSpPr/>
            <p:nvPr/>
          </p:nvSpPr>
          <p:spPr>
            <a:xfrm>
              <a:off x="4609275" y="3139100"/>
              <a:ext cx="225200" cy="556550"/>
            </a:xfrm>
            <a:custGeom>
              <a:avLst/>
              <a:gdLst/>
              <a:ahLst/>
              <a:cxnLst/>
              <a:rect l="l" t="t" r="r" b="b"/>
              <a:pathLst>
                <a:path w="9008" h="22262" extrusionOk="0">
                  <a:moveTo>
                    <a:pt x="4366" y="0"/>
                  </a:moveTo>
                  <a:cubicBezTo>
                    <a:pt x="4133" y="0"/>
                    <a:pt x="4145" y="360"/>
                    <a:pt x="4384" y="380"/>
                  </a:cubicBezTo>
                  <a:cubicBezTo>
                    <a:pt x="5451" y="464"/>
                    <a:pt x="6162" y="2179"/>
                    <a:pt x="6581" y="2995"/>
                  </a:cubicBezTo>
                  <a:cubicBezTo>
                    <a:pt x="7041" y="3916"/>
                    <a:pt x="7418" y="4879"/>
                    <a:pt x="7690" y="5862"/>
                  </a:cubicBezTo>
                  <a:cubicBezTo>
                    <a:pt x="8422" y="8457"/>
                    <a:pt x="8234" y="10988"/>
                    <a:pt x="7585" y="13583"/>
                  </a:cubicBezTo>
                  <a:cubicBezTo>
                    <a:pt x="7083" y="15550"/>
                    <a:pt x="6497" y="17684"/>
                    <a:pt x="5493" y="19462"/>
                  </a:cubicBezTo>
                  <a:cubicBezTo>
                    <a:pt x="4970" y="20383"/>
                    <a:pt x="4258" y="21220"/>
                    <a:pt x="3254" y="21638"/>
                  </a:cubicBezTo>
                  <a:cubicBezTo>
                    <a:pt x="2911" y="21783"/>
                    <a:pt x="2603" y="21848"/>
                    <a:pt x="2328" y="21848"/>
                  </a:cubicBezTo>
                  <a:cubicBezTo>
                    <a:pt x="1090" y="21848"/>
                    <a:pt x="511" y="20533"/>
                    <a:pt x="408" y="19232"/>
                  </a:cubicBezTo>
                  <a:cubicBezTo>
                    <a:pt x="398" y="19096"/>
                    <a:pt x="293" y="19028"/>
                    <a:pt x="194" y="19028"/>
                  </a:cubicBezTo>
                  <a:cubicBezTo>
                    <a:pt x="94" y="19028"/>
                    <a:pt x="0" y="19096"/>
                    <a:pt x="11" y="19232"/>
                  </a:cubicBezTo>
                  <a:cubicBezTo>
                    <a:pt x="163" y="20788"/>
                    <a:pt x="916" y="22262"/>
                    <a:pt x="2327" y="22262"/>
                  </a:cubicBezTo>
                  <a:cubicBezTo>
                    <a:pt x="2661" y="22262"/>
                    <a:pt x="3033" y="22179"/>
                    <a:pt x="3442" y="21994"/>
                  </a:cubicBezTo>
                  <a:cubicBezTo>
                    <a:pt x="5869" y="20927"/>
                    <a:pt x="6706" y="17893"/>
                    <a:pt x="7418" y="15591"/>
                  </a:cubicBezTo>
                  <a:cubicBezTo>
                    <a:pt x="8443" y="12286"/>
                    <a:pt x="9008" y="8980"/>
                    <a:pt x="8024" y="5569"/>
                  </a:cubicBezTo>
                  <a:cubicBezTo>
                    <a:pt x="7627" y="4209"/>
                    <a:pt x="7062" y="2933"/>
                    <a:pt x="6330" y="1698"/>
                  </a:cubicBezTo>
                  <a:cubicBezTo>
                    <a:pt x="5869" y="945"/>
                    <a:pt x="5388" y="66"/>
                    <a:pt x="4405" y="3"/>
                  </a:cubicBezTo>
                  <a:cubicBezTo>
                    <a:pt x="4391" y="1"/>
                    <a:pt x="4378" y="0"/>
                    <a:pt x="4366"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51"/>
            <p:cNvSpPr/>
            <p:nvPr/>
          </p:nvSpPr>
          <p:spPr>
            <a:xfrm>
              <a:off x="4650475" y="3303225"/>
              <a:ext cx="127525" cy="345375"/>
            </a:xfrm>
            <a:custGeom>
              <a:avLst/>
              <a:gdLst/>
              <a:ahLst/>
              <a:cxnLst/>
              <a:rect l="l" t="t" r="r" b="b"/>
              <a:pathLst>
                <a:path w="5101" h="13815" extrusionOk="0">
                  <a:moveTo>
                    <a:pt x="4022" y="0"/>
                  </a:moveTo>
                  <a:cubicBezTo>
                    <a:pt x="3909" y="0"/>
                    <a:pt x="3785" y="95"/>
                    <a:pt x="3824" y="239"/>
                  </a:cubicBezTo>
                  <a:cubicBezTo>
                    <a:pt x="4619" y="2540"/>
                    <a:pt x="4493" y="4884"/>
                    <a:pt x="3761" y="7185"/>
                  </a:cubicBezTo>
                  <a:cubicBezTo>
                    <a:pt x="3384" y="8294"/>
                    <a:pt x="2924" y="9382"/>
                    <a:pt x="2401" y="10449"/>
                  </a:cubicBezTo>
                  <a:cubicBezTo>
                    <a:pt x="1899" y="11433"/>
                    <a:pt x="1355" y="13044"/>
                    <a:pt x="204" y="13420"/>
                  </a:cubicBezTo>
                  <a:cubicBezTo>
                    <a:pt x="0" y="13495"/>
                    <a:pt x="59" y="13814"/>
                    <a:pt x="235" y="13814"/>
                  </a:cubicBezTo>
                  <a:cubicBezTo>
                    <a:pt x="257" y="13814"/>
                    <a:pt x="282" y="13809"/>
                    <a:pt x="309" y="13797"/>
                  </a:cubicBezTo>
                  <a:cubicBezTo>
                    <a:pt x="1208" y="13483"/>
                    <a:pt x="1606" y="12730"/>
                    <a:pt x="2066" y="11914"/>
                  </a:cubicBezTo>
                  <a:cubicBezTo>
                    <a:pt x="2715" y="10679"/>
                    <a:pt x="3343" y="9445"/>
                    <a:pt x="3803" y="8148"/>
                  </a:cubicBezTo>
                  <a:cubicBezTo>
                    <a:pt x="4786" y="5532"/>
                    <a:pt x="5100" y="2812"/>
                    <a:pt x="4180" y="113"/>
                  </a:cubicBezTo>
                  <a:cubicBezTo>
                    <a:pt x="4156" y="34"/>
                    <a:pt x="4091" y="0"/>
                    <a:pt x="402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26" name="Google Shape;2126;p51"/>
          <p:cNvGrpSpPr/>
          <p:nvPr/>
        </p:nvGrpSpPr>
        <p:grpSpPr>
          <a:xfrm>
            <a:off x="914247" y="2991570"/>
            <a:ext cx="459125" cy="456025"/>
            <a:chOff x="3493775" y="2962575"/>
            <a:chExt cx="570200" cy="566350"/>
          </a:xfrm>
        </p:grpSpPr>
        <p:sp>
          <p:nvSpPr>
            <p:cNvPr id="2127" name="Google Shape;2127;p51"/>
            <p:cNvSpPr/>
            <p:nvPr/>
          </p:nvSpPr>
          <p:spPr>
            <a:xfrm>
              <a:off x="3493775" y="2962575"/>
              <a:ext cx="570200" cy="566350"/>
            </a:xfrm>
            <a:custGeom>
              <a:avLst/>
              <a:gdLst/>
              <a:ahLst/>
              <a:cxnLst/>
              <a:rect l="l" t="t" r="r" b="b"/>
              <a:pathLst>
                <a:path w="22808" h="22654" extrusionOk="0">
                  <a:moveTo>
                    <a:pt x="10719" y="370"/>
                  </a:moveTo>
                  <a:cubicBezTo>
                    <a:pt x="11068" y="370"/>
                    <a:pt x="11422" y="384"/>
                    <a:pt x="11781" y="411"/>
                  </a:cubicBezTo>
                  <a:cubicBezTo>
                    <a:pt x="14124" y="578"/>
                    <a:pt x="16593" y="976"/>
                    <a:pt x="18539" y="2315"/>
                  </a:cubicBezTo>
                  <a:cubicBezTo>
                    <a:pt x="20527" y="3675"/>
                    <a:pt x="21698" y="6395"/>
                    <a:pt x="22180" y="8696"/>
                  </a:cubicBezTo>
                  <a:cubicBezTo>
                    <a:pt x="22619" y="10810"/>
                    <a:pt x="22180" y="13383"/>
                    <a:pt x="21615" y="15434"/>
                  </a:cubicBezTo>
                  <a:cubicBezTo>
                    <a:pt x="21029" y="17673"/>
                    <a:pt x="19941" y="19472"/>
                    <a:pt x="17953" y="20665"/>
                  </a:cubicBezTo>
                  <a:cubicBezTo>
                    <a:pt x="16154" y="21774"/>
                    <a:pt x="14040" y="22234"/>
                    <a:pt x="11948" y="22234"/>
                  </a:cubicBezTo>
                  <a:cubicBezTo>
                    <a:pt x="7952" y="22213"/>
                    <a:pt x="4018" y="20644"/>
                    <a:pt x="2260" y="16857"/>
                  </a:cubicBezTo>
                  <a:cubicBezTo>
                    <a:pt x="331" y="12645"/>
                    <a:pt x="274" y="5821"/>
                    <a:pt x="4128" y="2646"/>
                  </a:cubicBezTo>
                  <a:lnTo>
                    <a:pt x="4128" y="2646"/>
                  </a:lnTo>
                  <a:cubicBezTo>
                    <a:pt x="4161" y="2643"/>
                    <a:pt x="4194" y="2631"/>
                    <a:pt x="4227" y="2608"/>
                  </a:cubicBezTo>
                  <a:cubicBezTo>
                    <a:pt x="6163" y="1019"/>
                    <a:pt x="8322" y="370"/>
                    <a:pt x="10719" y="370"/>
                  </a:cubicBezTo>
                  <a:close/>
                  <a:moveTo>
                    <a:pt x="10663" y="1"/>
                  </a:moveTo>
                  <a:cubicBezTo>
                    <a:pt x="8204" y="1"/>
                    <a:pt x="5989" y="644"/>
                    <a:pt x="3934" y="2315"/>
                  </a:cubicBezTo>
                  <a:cubicBezTo>
                    <a:pt x="252" y="5244"/>
                    <a:pt x="1" y="11437"/>
                    <a:pt x="1361" y="15601"/>
                  </a:cubicBezTo>
                  <a:cubicBezTo>
                    <a:pt x="2030" y="17673"/>
                    <a:pt x="3181" y="19598"/>
                    <a:pt x="5064" y="20811"/>
                  </a:cubicBezTo>
                  <a:cubicBezTo>
                    <a:pt x="6717" y="21857"/>
                    <a:pt x="8684" y="22380"/>
                    <a:pt x="10609" y="22590"/>
                  </a:cubicBezTo>
                  <a:cubicBezTo>
                    <a:pt x="11043" y="22632"/>
                    <a:pt x="11481" y="22653"/>
                    <a:pt x="11921" y="22653"/>
                  </a:cubicBezTo>
                  <a:cubicBezTo>
                    <a:pt x="15856" y="22653"/>
                    <a:pt x="19906" y="20947"/>
                    <a:pt x="21468" y="17108"/>
                  </a:cubicBezTo>
                  <a:cubicBezTo>
                    <a:pt x="22410" y="14806"/>
                    <a:pt x="22807" y="12086"/>
                    <a:pt x="22661" y="9617"/>
                  </a:cubicBezTo>
                  <a:cubicBezTo>
                    <a:pt x="22556" y="7441"/>
                    <a:pt x="21364" y="4512"/>
                    <a:pt x="19878" y="2942"/>
                  </a:cubicBezTo>
                  <a:cubicBezTo>
                    <a:pt x="17995" y="976"/>
                    <a:pt x="15170" y="369"/>
                    <a:pt x="12576" y="118"/>
                  </a:cubicBezTo>
                  <a:cubicBezTo>
                    <a:pt x="11922" y="42"/>
                    <a:pt x="11285" y="1"/>
                    <a:pt x="10663"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51"/>
            <p:cNvSpPr/>
            <p:nvPr/>
          </p:nvSpPr>
          <p:spPr>
            <a:xfrm>
              <a:off x="3577475" y="3023950"/>
              <a:ext cx="416525" cy="216500"/>
            </a:xfrm>
            <a:custGeom>
              <a:avLst/>
              <a:gdLst/>
              <a:ahLst/>
              <a:cxnLst/>
              <a:rect l="l" t="t" r="r" b="b"/>
              <a:pathLst>
                <a:path w="16661" h="8660" extrusionOk="0">
                  <a:moveTo>
                    <a:pt x="699" y="1"/>
                  </a:moveTo>
                  <a:cubicBezTo>
                    <a:pt x="602" y="1"/>
                    <a:pt x="492" y="58"/>
                    <a:pt x="461" y="174"/>
                  </a:cubicBezTo>
                  <a:cubicBezTo>
                    <a:pt x="0" y="3877"/>
                    <a:pt x="1821" y="7267"/>
                    <a:pt x="5482" y="8417"/>
                  </a:cubicBezTo>
                  <a:cubicBezTo>
                    <a:pt x="6029" y="8585"/>
                    <a:pt x="6576" y="8660"/>
                    <a:pt x="7120" y="8660"/>
                  </a:cubicBezTo>
                  <a:cubicBezTo>
                    <a:pt x="9156" y="8660"/>
                    <a:pt x="11133" y="7611"/>
                    <a:pt x="12785" y="6472"/>
                  </a:cubicBezTo>
                  <a:cubicBezTo>
                    <a:pt x="14710" y="5132"/>
                    <a:pt x="16133" y="3145"/>
                    <a:pt x="16635" y="843"/>
                  </a:cubicBezTo>
                  <a:cubicBezTo>
                    <a:pt x="16660" y="703"/>
                    <a:pt x="16539" y="610"/>
                    <a:pt x="16425" y="610"/>
                  </a:cubicBezTo>
                  <a:cubicBezTo>
                    <a:pt x="16352" y="610"/>
                    <a:pt x="16283" y="648"/>
                    <a:pt x="16258" y="739"/>
                  </a:cubicBezTo>
                  <a:cubicBezTo>
                    <a:pt x="15756" y="3040"/>
                    <a:pt x="14375" y="4986"/>
                    <a:pt x="12408" y="6262"/>
                  </a:cubicBezTo>
                  <a:cubicBezTo>
                    <a:pt x="10808" y="7329"/>
                    <a:pt x="9009" y="8254"/>
                    <a:pt x="7133" y="8254"/>
                  </a:cubicBezTo>
                  <a:cubicBezTo>
                    <a:pt x="6506" y="8254"/>
                    <a:pt x="5871" y="8151"/>
                    <a:pt x="5231" y="7915"/>
                  </a:cubicBezTo>
                  <a:cubicBezTo>
                    <a:pt x="1905" y="6681"/>
                    <a:pt x="440" y="3542"/>
                    <a:pt x="858" y="174"/>
                  </a:cubicBezTo>
                  <a:cubicBezTo>
                    <a:pt x="879" y="58"/>
                    <a:pt x="796" y="1"/>
                    <a:pt x="699"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51"/>
            <p:cNvSpPr/>
            <p:nvPr/>
          </p:nvSpPr>
          <p:spPr>
            <a:xfrm>
              <a:off x="3723950" y="2973450"/>
              <a:ext cx="129925" cy="543250"/>
            </a:xfrm>
            <a:custGeom>
              <a:avLst/>
              <a:gdLst/>
              <a:ahLst/>
              <a:cxnLst/>
              <a:rect l="l" t="t" r="r" b="b"/>
              <a:pathLst>
                <a:path w="5197" h="21730" extrusionOk="0">
                  <a:moveTo>
                    <a:pt x="3199" y="1"/>
                  </a:moveTo>
                  <a:cubicBezTo>
                    <a:pt x="3142" y="1"/>
                    <a:pt x="3087" y="30"/>
                    <a:pt x="3055" y="101"/>
                  </a:cubicBezTo>
                  <a:cubicBezTo>
                    <a:pt x="1151" y="4307"/>
                    <a:pt x="0" y="8512"/>
                    <a:pt x="460" y="13178"/>
                  </a:cubicBezTo>
                  <a:cubicBezTo>
                    <a:pt x="795" y="16443"/>
                    <a:pt x="1695" y="20062"/>
                    <a:pt x="4813" y="21694"/>
                  </a:cubicBezTo>
                  <a:cubicBezTo>
                    <a:pt x="4851" y="21719"/>
                    <a:pt x="4888" y="21729"/>
                    <a:pt x="4922" y="21729"/>
                  </a:cubicBezTo>
                  <a:cubicBezTo>
                    <a:pt x="5094" y="21729"/>
                    <a:pt x="5196" y="21464"/>
                    <a:pt x="5022" y="21360"/>
                  </a:cubicBezTo>
                  <a:cubicBezTo>
                    <a:pt x="1800" y="19665"/>
                    <a:pt x="1067" y="15773"/>
                    <a:pt x="795" y="12446"/>
                  </a:cubicBezTo>
                  <a:cubicBezTo>
                    <a:pt x="460" y="8136"/>
                    <a:pt x="1632" y="4181"/>
                    <a:pt x="3411" y="290"/>
                  </a:cubicBezTo>
                  <a:cubicBezTo>
                    <a:pt x="3468" y="145"/>
                    <a:pt x="3327" y="1"/>
                    <a:pt x="3199"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51"/>
            <p:cNvSpPr/>
            <p:nvPr/>
          </p:nvSpPr>
          <p:spPr>
            <a:xfrm>
              <a:off x="3600775" y="3359950"/>
              <a:ext cx="364425" cy="112325"/>
            </a:xfrm>
            <a:custGeom>
              <a:avLst/>
              <a:gdLst/>
              <a:ahLst/>
              <a:cxnLst/>
              <a:rect l="l" t="t" r="r" b="b"/>
              <a:pathLst>
                <a:path w="14577" h="4493" extrusionOk="0">
                  <a:moveTo>
                    <a:pt x="6562" y="0"/>
                  </a:moveTo>
                  <a:cubicBezTo>
                    <a:pt x="3797" y="0"/>
                    <a:pt x="1162" y="1185"/>
                    <a:pt x="52" y="3891"/>
                  </a:cubicBezTo>
                  <a:cubicBezTo>
                    <a:pt x="1" y="4031"/>
                    <a:pt x="120" y="4124"/>
                    <a:pt x="245" y="4124"/>
                  </a:cubicBezTo>
                  <a:cubicBezTo>
                    <a:pt x="326" y="4124"/>
                    <a:pt x="408" y="4086"/>
                    <a:pt x="449" y="3996"/>
                  </a:cubicBezTo>
                  <a:cubicBezTo>
                    <a:pt x="1474" y="1478"/>
                    <a:pt x="3921" y="392"/>
                    <a:pt x="6508" y="392"/>
                  </a:cubicBezTo>
                  <a:cubicBezTo>
                    <a:pt x="9575" y="392"/>
                    <a:pt x="12838" y="1919"/>
                    <a:pt x="14154" y="4393"/>
                  </a:cubicBezTo>
                  <a:cubicBezTo>
                    <a:pt x="14193" y="4464"/>
                    <a:pt x="14251" y="4493"/>
                    <a:pt x="14310" y="4493"/>
                  </a:cubicBezTo>
                  <a:cubicBezTo>
                    <a:pt x="14442" y="4493"/>
                    <a:pt x="14576" y="4343"/>
                    <a:pt x="14489" y="4184"/>
                  </a:cubicBezTo>
                  <a:cubicBezTo>
                    <a:pt x="13090" y="1566"/>
                    <a:pt x="9741" y="0"/>
                    <a:pt x="656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51"/>
            <p:cNvSpPr/>
            <p:nvPr/>
          </p:nvSpPr>
          <p:spPr>
            <a:xfrm>
              <a:off x="3508975" y="3193625"/>
              <a:ext cx="546725" cy="127350"/>
            </a:xfrm>
            <a:custGeom>
              <a:avLst/>
              <a:gdLst/>
              <a:ahLst/>
              <a:cxnLst/>
              <a:rect l="l" t="t" r="r" b="b"/>
              <a:pathLst>
                <a:path w="21869" h="5094" extrusionOk="0">
                  <a:moveTo>
                    <a:pt x="21592" y="0"/>
                  </a:moveTo>
                  <a:cubicBezTo>
                    <a:pt x="21549" y="0"/>
                    <a:pt x="21505" y="18"/>
                    <a:pt x="21467" y="61"/>
                  </a:cubicBezTo>
                  <a:cubicBezTo>
                    <a:pt x="18742" y="3154"/>
                    <a:pt x="14725" y="4688"/>
                    <a:pt x="10695" y="4688"/>
                  </a:cubicBezTo>
                  <a:cubicBezTo>
                    <a:pt x="6927" y="4688"/>
                    <a:pt x="3147" y="3348"/>
                    <a:pt x="397" y="689"/>
                  </a:cubicBezTo>
                  <a:cubicBezTo>
                    <a:pt x="364" y="646"/>
                    <a:pt x="322" y="628"/>
                    <a:pt x="281" y="628"/>
                  </a:cubicBezTo>
                  <a:cubicBezTo>
                    <a:pt x="142" y="628"/>
                    <a:pt x="1" y="832"/>
                    <a:pt x="146" y="961"/>
                  </a:cubicBezTo>
                  <a:cubicBezTo>
                    <a:pt x="2967" y="3711"/>
                    <a:pt x="6848" y="5093"/>
                    <a:pt x="10712" y="5093"/>
                  </a:cubicBezTo>
                  <a:cubicBezTo>
                    <a:pt x="14846" y="5093"/>
                    <a:pt x="18960" y="3512"/>
                    <a:pt x="21739" y="333"/>
                  </a:cubicBezTo>
                  <a:cubicBezTo>
                    <a:pt x="21868" y="204"/>
                    <a:pt x="21736" y="0"/>
                    <a:pt x="2159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32" name="Google Shape;2132;p51"/>
          <p:cNvSpPr/>
          <p:nvPr/>
        </p:nvSpPr>
        <p:spPr>
          <a:xfrm>
            <a:off x="853350" y="3036850"/>
            <a:ext cx="60902" cy="114654"/>
          </a:xfrm>
          <a:custGeom>
            <a:avLst/>
            <a:gdLst/>
            <a:ahLst/>
            <a:cxnLst/>
            <a:rect l="l" t="t" r="r" b="b"/>
            <a:pathLst>
              <a:path w="4447" h="5970" extrusionOk="0">
                <a:moveTo>
                  <a:pt x="3281" y="1"/>
                </a:moveTo>
                <a:cubicBezTo>
                  <a:pt x="3129" y="1"/>
                  <a:pt x="2966" y="54"/>
                  <a:pt x="2800" y="178"/>
                </a:cubicBezTo>
                <a:cubicBezTo>
                  <a:pt x="1187" y="1403"/>
                  <a:pt x="246" y="3090"/>
                  <a:pt x="52" y="5107"/>
                </a:cubicBezTo>
                <a:cubicBezTo>
                  <a:pt x="0" y="5685"/>
                  <a:pt x="420" y="5969"/>
                  <a:pt x="867" y="5969"/>
                </a:cubicBezTo>
                <a:cubicBezTo>
                  <a:pt x="1319" y="5969"/>
                  <a:pt x="1799" y="5678"/>
                  <a:pt x="1844" y="5107"/>
                </a:cubicBezTo>
                <a:cubicBezTo>
                  <a:pt x="1964" y="3777"/>
                  <a:pt x="2636" y="2523"/>
                  <a:pt x="3696" y="1731"/>
                </a:cubicBezTo>
                <a:cubicBezTo>
                  <a:pt x="4447" y="1165"/>
                  <a:pt x="3991" y="1"/>
                  <a:pt x="32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51"/>
          <p:cNvSpPr/>
          <p:nvPr/>
        </p:nvSpPr>
        <p:spPr>
          <a:xfrm rot="791341">
            <a:off x="802000" y="2991577"/>
            <a:ext cx="60907" cy="97280"/>
          </a:xfrm>
          <a:custGeom>
            <a:avLst/>
            <a:gdLst/>
            <a:ahLst/>
            <a:cxnLst/>
            <a:rect l="l" t="t" r="r" b="b"/>
            <a:pathLst>
              <a:path w="4447" h="5970" extrusionOk="0">
                <a:moveTo>
                  <a:pt x="3281" y="1"/>
                </a:moveTo>
                <a:cubicBezTo>
                  <a:pt x="3129" y="1"/>
                  <a:pt x="2966" y="54"/>
                  <a:pt x="2800" y="178"/>
                </a:cubicBezTo>
                <a:cubicBezTo>
                  <a:pt x="1187" y="1403"/>
                  <a:pt x="246" y="3090"/>
                  <a:pt x="52" y="5107"/>
                </a:cubicBezTo>
                <a:cubicBezTo>
                  <a:pt x="0" y="5685"/>
                  <a:pt x="420" y="5969"/>
                  <a:pt x="867" y="5969"/>
                </a:cubicBezTo>
                <a:cubicBezTo>
                  <a:pt x="1319" y="5969"/>
                  <a:pt x="1799" y="5678"/>
                  <a:pt x="1844" y="5107"/>
                </a:cubicBezTo>
                <a:cubicBezTo>
                  <a:pt x="1964" y="3777"/>
                  <a:pt x="2636" y="2523"/>
                  <a:pt x="3696" y="1731"/>
                </a:cubicBezTo>
                <a:cubicBezTo>
                  <a:pt x="4447" y="1165"/>
                  <a:pt x="3991" y="1"/>
                  <a:pt x="32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51"/>
          <p:cNvSpPr/>
          <p:nvPr/>
        </p:nvSpPr>
        <p:spPr>
          <a:xfrm rot="-8188685">
            <a:off x="8105810" y="1864469"/>
            <a:ext cx="50414" cy="104573"/>
          </a:xfrm>
          <a:custGeom>
            <a:avLst/>
            <a:gdLst/>
            <a:ahLst/>
            <a:cxnLst/>
            <a:rect l="l" t="t" r="r" b="b"/>
            <a:pathLst>
              <a:path w="3606" h="5502" extrusionOk="0">
                <a:moveTo>
                  <a:pt x="2253" y="0"/>
                </a:moveTo>
                <a:cubicBezTo>
                  <a:pt x="2053" y="0"/>
                  <a:pt x="1846" y="70"/>
                  <a:pt x="1658" y="235"/>
                </a:cubicBezTo>
                <a:cubicBezTo>
                  <a:pt x="299" y="1475"/>
                  <a:pt x="0" y="3387"/>
                  <a:pt x="732" y="5030"/>
                </a:cubicBezTo>
                <a:cubicBezTo>
                  <a:pt x="878" y="5363"/>
                  <a:pt x="1131" y="5502"/>
                  <a:pt x="1396" y="5502"/>
                </a:cubicBezTo>
                <a:cubicBezTo>
                  <a:pt x="1973" y="5502"/>
                  <a:pt x="2603" y="4845"/>
                  <a:pt x="2285" y="4118"/>
                </a:cubicBezTo>
                <a:cubicBezTo>
                  <a:pt x="1867" y="3192"/>
                  <a:pt x="2211" y="2132"/>
                  <a:pt x="2927" y="1505"/>
                </a:cubicBezTo>
                <a:cubicBezTo>
                  <a:pt x="3606" y="908"/>
                  <a:pt x="2974" y="0"/>
                  <a:pt x="22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51"/>
          <p:cNvSpPr/>
          <p:nvPr/>
        </p:nvSpPr>
        <p:spPr>
          <a:xfrm rot="-7587917">
            <a:off x="8068685" y="1822612"/>
            <a:ext cx="41106" cy="124807"/>
          </a:xfrm>
          <a:custGeom>
            <a:avLst/>
            <a:gdLst/>
            <a:ahLst/>
            <a:cxnLst/>
            <a:rect l="l" t="t" r="r" b="b"/>
            <a:pathLst>
              <a:path w="3606" h="5502" extrusionOk="0">
                <a:moveTo>
                  <a:pt x="2253" y="0"/>
                </a:moveTo>
                <a:cubicBezTo>
                  <a:pt x="2053" y="0"/>
                  <a:pt x="1846" y="70"/>
                  <a:pt x="1658" y="235"/>
                </a:cubicBezTo>
                <a:cubicBezTo>
                  <a:pt x="299" y="1475"/>
                  <a:pt x="0" y="3387"/>
                  <a:pt x="732" y="5030"/>
                </a:cubicBezTo>
                <a:cubicBezTo>
                  <a:pt x="878" y="5363"/>
                  <a:pt x="1131" y="5502"/>
                  <a:pt x="1396" y="5502"/>
                </a:cubicBezTo>
                <a:cubicBezTo>
                  <a:pt x="1973" y="5502"/>
                  <a:pt x="2603" y="4845"/>
                  <a:pt x="2285" y="4118"/>
                </a:cubicBezTo>
                <a:cubicBezTo>
                  <a:pt x="1867" y="3192"/>
                  <a:pt x="2211" y="2132"/>
                  <a:pt x="2927" y="1505"/>
                </a:cubicBezTo>
                <a:cubicBezTo>
                  <a:pt x="3606" y="908"/>
                  <a:pt x="2974" y="0"/>
                  <a:pt x="22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 name="Picture 14">
            <a:extLst>
              <a:ext uri="{FF2B5EF4-FFF2-40B4-BE49-F238E27FC236}">
                <a16:creationId xmlns:a16="http://schemas.microsoft.com/office/drawing/2014/main" id="{EE5E48DA-A9D8-4058-AABA-8175D8E63D16}"/>
              </a:ext>
            </a:extLst>
          </p:cNvPr>
          <p:cNvPicPr>
            <a:picLocks noChangeAspect="1"/>
          </p:cNvPicPr>
          <p:nvPr/>
        </p:nvPicPr>
        <p:blipFill>
          <a:blip r:embed="rId3"/>
          <a:stretch>
            <a:fillRect/>
          </a:stretch>
        </p:blipFill>
        <p:spPr>
          <a:xfrm>
            <a:off x="1794329" y="1178089"/>
            <a:ext cx="5555341" cy="2672242"/>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155"/>
        <p:cNvGrpSpPr/>
        <p:nvPr/>
      </p:nvGrpSpPr>
      <p:grpSpPr>
        <a:xfrm>
          <a:off x="0" y="0"/>
          <a:ext cx="0" cy="0"/>
          <a:chOff x="0" y="0"/>
          <a:chExt cx="0" cy="0"/>
        </a:xfrm>
      </p:grpSpPr>
      <p:sp>
        <p:nvSpPr>
          <p:cNvPr id="2164" name="Google Shape;2164;p52"/>
          <p:cNvSpPr/>
          <p:nvPr/>
        </p:nvSpPr>
        <p:spPr>
          <a:xfrm>
            <a:off x="7116350" y="1790275"/>
            <a:ext cx="2526070" cy="3497556"/>
          </a:xfrm>
          <a:custGeom>
            <a:avLst/>
            <a:gdLst/>
            <a:ahLst/>
            <a:cxnLst/>
            <a:rect l="l" t="t" r="r" b="b"/>
            <a:pathLst>
              <a:path w="91268" h="128386" extrusionOk="0">
                <a:moveTo>
                  <a:pt x="70698" y="0"/>
                </a:moveTo>
                <a:cubicBezTo>
                  <a:pt x="63406" y="0"/>
                  <a:pt x="57439" y="3978"/>
                  <a:pt x="57530" y="14724"/>
                </a:cubicBezTo>
                <a:cubicBezTo>
                  <a:pt x="57609" y="23656"/>
                  <a:pt x="64711" y="30638"/>
                  <a:pt x="64353" y="39351"/>
                </a:cubicBezTo>
                <a:cubicBezTo>
                  <a:pt x="63995" y="47209"/>
                  <a:pt x="53730" y="47945"/>
                  <a:pt x="51244" y="55166"/>
                </a:cubicBezTo>
                <a:cubicBezTo>
                  <a:pt x="48200" y="64038"/>
                  <a:pt x="55401" y="73308"/>
                  <a:pt x="51045" y="81524"/>
                </a:cubicBezTo>
                <a:cubicBezTo>
                  <a:pt x="45196" y="92525"/>
                  <a:pt x="0" y="76292"/>
                  <a:pt x="9966" y="111622"/>
                </a:cubicBezTo>
                <a:cubicBezTo>
                  <a:pt x="13190" y="123066"/>
                  <a:pt x="31585" y="128386"/>
                  <a:pt x="48574" y="128386"/>
                </a:cubicBezTo>
                <a:cubicBezTo>
                  <a:pt x="59580" y="128386"/>
                  <a:pt x="69996" y="126153"/>
                  <a:pt x="75314" y="121906"/>
                </a:cubicBezTo>
                <a:cubicBezTo>
                  <a:pt x="83967" y="114964"/>
                  <a:pt x="83868" y="99050"/>
                  <a:pt x="84902" y="89123"/>
                </a:cubicBezTo>
                <a:cubicBezTo>
                  <a:pt x="87647" y="63382"/>
                  <a:pt x="78616" y="32727"/>
                  <a:pt x="91268" y="8617"/>
                </a:cubicBezTo>
                <a:cubicBezTo>
                  <a:pt x="86019" y="3711"/>
                  <a:pt x="77741" y="0"/>
                  <a:pt x="7069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65" name="Google Shape;2165;p52"/>
          <p:cNvGrpSpPr/>
          <p:nvPr/>
        </p:nvGrpSpPr>
        <p:grpSpPr>
          <a:xfrm rot="-2700000" flipH="1">
            <a:off x="1039042" y="935163"/>
            <a:ext cx="521045" cy="371346"/>
            <a:chOff x="4920225" y="1759925"/>
            <a:chExt cx="521050" cy="371350"/>
          </a:xfrm>
        </p:grpSpPr>
        <p:sp>
          <p:nvSpPr>
            <p:cNvPr id="2166" name="Google Shape;2166;p52"/>
            <p:cNvSpPr/>
            <p:nvPr/>
          </p:nvSpPr>
          <p:spPr>
            <a:xfrm>
              <a:off x="4925300" y="1789500"/>
              <a:ext cx="515975" cy="339250"/>
            </a:xfrm>
            <a:custGeom>
              <a:avLst/>
              <a:gdLst/>
              <a:ahLst/>
              <a:cxnLst/>
              <a:rect l="l" t="t" r="r" b="b"/>
              <a:pathLst>
                <a:path w="20639" h="13570" extrusionOk="0">
                  <a:moveTo>
                    <a:pt x="14309" y="1"/>
                  </a:moveTo>
                  <a:cubicBezTo>
                    <a:pt x="14157" y="1"/>
                    <a:pt x="14062" y="246"/>
                    <a:pt x="14215" y="381"/>
                  </a:cubicBezTo>
                  <a:cubicBezTo>
                    <a:pt x="16007" y="1745"/>
                    <a:pt x="17745" y="3126"/>
                    <a:pt x="19884" y="3919"/>
                  </a:cubicBezTo>
                  <a:lnTo>
                    <a:pt x="19884" y="3919"/>
                  </a:lnTo>
                  <a:cubicBezTo>
                    <a:pt x="13109" y="6595"/>
                    <a:pt x="6552" y="9691"/>
                    <a:pt x="196" y="13186"/>
                  </a:cubicBezTo>
                  <a:cubicBezTo>
                    <a:pt x="1" y="13310"/>
                    <a:pt x="106" y="13570"/>
                    <a:pt x="283" y="13570"/>
                  </a:cubicBezTo>
                  <a:cubicBezTo>
                    <a:pt x="315" y="13570"/>
                    <a:pt x="349" y="13561"/>
                    <a:pt x="384" y="13542"/>
                  </a:cubicBezTo>
                  <a:cubicBezTo>
                    <a:pt x="6871" y="9964"/>
                    <a:pt x="13566" y="6805"/>
                    <a:pt x="20471" y="4085"/>
                  </a:cubicBezTo>
                  <a:cubicBezTo>
                    <a:pt x="20638" y="4022"/>
                    <a:pt x="20638" y="3771"/>
                    <a:pt x="20471" y="3729"/>
                  </a:cubicBezTo>
                  <a:cubicBezTo>
                    <a:pt x="18169" y="2976"/>
                    <a:pt x="16328" y="1469"/>
                    <a:pt x="14424" y="46"/>
                  </a:cubicBezTo>
                  <a:cubicBezTo>
                    <a:pt x="14384" y="14"/>
                    <a:pt x="14345" y="1"/>
                    <a:pt x="14309"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52"/>
            <p:cNvSpPr/>
            <p:nvPr/>
          </p:nvSpPr>
          <p:spPr>
            <a:xfrm>
              <a:off x="4920225" y="1759925"/>
              <a:ext cx="312825" cy="369950"/>
            </a:xfrm>
            <a:custGeom>
              <a:avLst/>
              <a:gdLst/>
              <a:ahLst/>
              <a:cxnLst/>
              <a:rect l="l" t="t" r="r" b="b"/>
              <a:pathLst>
                <a:path w="12513" h="14798" extrusionOk="0">
                  <a:moveTo>
                    <a:pt x="10085" y="0"/>
                  </a:moveTo>
                  <a:cubicBezTo>
                    <a:pt x="9668" y="0"/>
                    <a:pt x="9276" y="68"/>
                    <a:pt x="8957" y="246"/>
                  </a:cubicBezTo>
                  <a:cubicBezTo>
                    <a:pt x="8350" y="560"/>
                    <a:pt x="7848" y="1459"/>
                    <a:pt x="7450" y="1983"/>
                  </a:cubicBezTo>
                  <a:cubicBezTo>
                    <a:pt x="6906" y="2736"/>
                    <a:pt x="6383" y="3489"/>
                    <a:pt x="5860" y="4284"/>
                  </a:cubicBezTo>
                  <a:cubicBezTo>
                    <a:pt x="3684" y="7548"/>
                    <a:pt x="1843" y="11001"/>
                    <a:pt x="85" y="14516"/>
                  </a:cubicBezTo>
                  <a:cubicBezTo>
                    <a:pt x="0" y="14657"/>
                    <a:pt x="125" y="14798"/>
                    <a:pt x="247" y="14798"/>
                  </a:cubicBezTo>
                  <a:cubicBezTo>
                    <a:pt x="306" y="14798"/>
                    <a:pt x="365" y="14765"/>
                    <a:pt x="399" y="14683"/>
                  </a:cubicBezTo>
                  <a:cubicBezTo>
                    <a:pt x="1843" y="11817"/>
                    <a:pt x="3349" y="8992"/>
                    <a:pt x="5044" y="6230"/>
                  </a:cubicBezTo>
                  <a:cubicBezTo>
                    <a:pt x="5860" y="4912"/>
                    <a:pt x="6718" y="3594"/>
                    <a:pt x="7659" y="2338"/>
                  </a:cubicBezTo>
                  <a:cubicBezTo>
                    <a:pt x="8266" y="1501"/>
                    <a:pt x="8768" y="539"/>
                    <a:pt x="9919" y="434"/>
                  </a:cubicBezTo>
                  <a:cubicBezTo>
                    <a:pt x="10033" y="421"/>
                    <a:pt x="10148" y="415"/>
                    <a:pt x="10266" y="415"/>
                  </a:cubicBezTo>
                  <a:cubicBezTo>
                    <a:pt x="10908" y="415"/>
                    <a:pt x="11599" y="592"/>
                    <a:pt x="12200" y="769"/>
                  </a:cubicBezTo>
                  <a:cubicBezTo>
                    <a:pt x="12222" y="777"/>
                    <a:pt x="12242" y="781"/>
                    <a:pt x="12262" y="781"/>
                  </a:cubicBezTo>
                  <a:cubicBezTo>
                    <a:pt x="12447" y="781"/>
                    <a:pt x="12513" y="451"/>
                    <a:pt x="12304" y="413"/>
                  </a:cubicBezTo>
                  <a:cubicBezTo>
                    <a:pt x="11683" y="224"/>
                    <a:pt x="10844" y="0"/>
                    <a:pt x="10085"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52"/>
            <p:cNvSpPr/>
            <p:nvPr/>
          </p:nvSpPr>
          <p:spPr>
            <a:xfrm>
              <a:off x="4945450" y="1769200"/>
              <a:ext cx="306100" cy="332950"/>
            </a:xfrm>
            <a:custGeom>
              <a:avLst/>
              <a:gdLst/>
              <a:ahLst/>
              <a:cxnLst/>
              <a:rect l="l" t="t" r="r" b="b"/>
              <a:pathLst>
                <a:path w="12244" h="13318" extrusionOk="0">
                  <a:moveTo>
                    <a:pt x="11200" y="1"/>
                  </a:moveTo>
                  <a:cubicBezTo>
                    <a:pt x="11124" y="1"/>
                    <a:pt x="11051" y="45"/>
                    <a:pt x="11023" y="147"/>
                  </a:cubicBezTo>
                  <a:cubicBezTo>
                    <a:pt x="11020" y="162"/>
                    <a:pt x="11017" y="177"/>
                    <a:pt x="11013" y="192"/>
                  </a:cubicBezTo>
                  <a:lnTo>
                    <a:pt x="11013" y="192"/>
                  </a:lnTo>
                  <a:cubicBezTo>
                    <a:pt x="11009" y="191"/>
                    <a:pt x="11006" y="190"/>
                    <a:pt x="11003" y="189"/>
                  </a:cubicBezTo>
                  <a:lnTo>
                    <a:pt x="11003" y="189"/>
                  </a:lnTo>
                  <a:cubicBezTo>
                    <a:pt x="11004" y="199"/>
                    <a:pt x="11005" y="209"/>
                    <a:pt x="11007" y="218"/>
                  </a:cubicBezTo>
                  <a:lnTo>
                    <a:pt x="11007" y="218"/>
                  </a:lnTo>
                  <a:cubicBezTo>
                    <a:pt x="10650" y="1669"/>
                    <a:pt x="9459" y="2780"/>
                    <a:pt x="8492" y="3829"/>
                  </a:cubicBezTo>
                  <a:cubicBezTo>
                    <a:pt x="7571" y="4855"/>
                    <a:pt x="6629" y="5817"/>
                    <a:pt x="5688" y="6822"/>
                  </a:cubicBezTo>
                  <a:cubicBezTo>
                    <a:pt x="3784" y="8809"/>
                    <a:pt x="1838" y="10797"/>
                    <a:pt x="143" y="12952"/>
                  </a:cubicBezTo>
                  <a:cubicBezTo>
                    <a:pt x="1" y="13111"/>
                    <a:pt x="134" y="13317"/>
                    <a:pt x="271" y="13317"/>
                  </a:cubicBezTo>
                  <a:cubicBezTo>
                    <a:pt x="315" y="13317"/>
                    <a:pt x="359" y="13296"/>
                    <a:pt x="394" y="13245"/>
                  </a:cubicBezTo>
                  <a:cubicBezTo>
                    <a:pt x="2298" y="10839"/>
                    <a:pt x="4453" y="8663"/>
                    <a:pt x="6546" y="6466"/>
                  </a:cubicBezTo>
                  <a:cubicBezTo>
                    <a:pt x="7571" y="5399"/>
                    <a:pt x="8596" y="4353"/>
                    <a:pt x="9559" y="3223"/>
                  </a:cubicBezTo>
                  <a:cubicBezTo>
                    <a:pt x="10175" y="2524"/>
                    <a:pt x="10804" y="1811"/>
                    <a:pt x="11162" y="949"/>
                  </a:cubicBezTo>
                  <a:lnTo>
                    <a:pt x="11162" y="949"/>
                  </a:lnTo>
                  <a:cubicBezTo>
                    <a:pt x="11298" y="1406"/>
                    <a:pt x="11511" y="1821"/>
                    <a:pt x="11839" y="2218"/>
                  </a:cubicBezTo>
                  <a:cubicBezTo>
                    <a:pt x="11875" y="2269"/>
                    <a:pt x="11919" y="2290"/>
                    <a:pt x="11964" y="2290"/>
                  </a:cubicBezTo>
                  <a:cubicBezTo>
                    <a:pt x="12102" y="2290"/>
                    <a:pt x="12243" y="2084"/>
                    <a:pt x="12132" y="1925"/>
                  </a:cubicBezTo>
                  <a:cubicBezTo>
                    <a:pt x="11735" y="1423"/>
                    <a:pt x="11505" y="816"/>
                    <a:pt x="11421" y="189"/>
                  </a:cubicBezTo>
                  <a:cubicBezTo>
                    <a:pt x="11398" y="72"/>
                    <a:pt x="11296" y="1"/>
                    <a:pt x="1120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52"/>
            <p:cNvSpPr/>
            <p:nvPr/>
          </p:nvSpPr>
          <p:spPr>
            <a:xfrm>
              <a:off x="4924750" y="1948000"/>
              <a:ext cx="378950" cy="183275"/>
            </a:xfrm>
            <a:custGeom>
              <a:avLst/>
              <a:gdLst/>
              <a:ahLst/>
              <a:cxnLst/>
              <a:rect l="l" t="t" r="r" b="b"/>
              <a:pathLst>
                <a:path w="15158" h="7331" extrusionOk="0">
                  <a:moveTo>
                    <a:pt x="14573" y="1"/>
                  </a:moveTo>
                  <a:cubicBezTo>
                    <a:pt x="14499" y="1"/>
                    <a:pt x="14433" y="40"/>
                    <a:pt x="14425" y="130"/>
                  </a:cubicBezTo>
                  <a:cubicBezTo>
                    <a:pt x="14341" y="548"/>
                    <a:pt x="14572" y="695"/>
                    <a:pt x="14551" y="1113"/>
                  </a:cubicBezTo>
                  <a:cubicBezTo>
                    <a:pt x="14530" y="2348"/>
                    <a:pt x="13421" y="2557"/>
                    <a:pt x="12500" y="2892"/>
                  </a:cubicBezTo>
                  <a:cubicBezTo>
                    <a:pt x="11182" y="3415"/>
                    <a:pt x="9822" y="3917"/>
                    <a:pt x="8462" y="4398"/>
                  </a:cubicBezTo>
                  <a:cubicBezTo>
                    <a:pt x="5742" y="5340"/>
                    <a:pt x="2980" y="6177"/>
                    <a:pt x="218" y="6951"/>
                  </a:cubicBezTo>
                  <a:cubicBezTo>
                    <a:pt x="0" y="7010"/>
                    <a:pt x="82" y="7331"/>
                    <a:pt x="286" y="7331"/>
                  </a:cubicBezTo>
                  <a:cubicBezTo>
                    <a:pt x="297" y="7331"/>
                    <a:pt x="310" y="7330"/>
                    <a:pt x="323" y="7328"/>
                  </a:cubicBezTo>
                  <a:cubicBezTo>
                    <a:pt x="3691" y="6386"/>
                    <a:pt x="7018" y="5340"/>
                    <a:pt x="10303" y="4147"/>
                  </a:cubicBezTo>
                  <a:cubicBezTo>
                    <a:pt x="11621" y="3687"/>
                    <a:pt x="13191" y="3289"/>
                    <a:pt x="14362" y="2557"/>
                  </a:cubicBezTo>
                  <a:cubicBezTo>
                    <a:pt x="14676" y="2348"/>
                    <a:pt x="14990" y="2139"/>
                    <a:pt x="15074" y="1741"/>
                  </a:cubicBezTo>
                  <a:cubicBezTo>
                    <a:pt x="15157" y="1197"/>
                    <a:pt x="14676" y="799"/>
                    <a:pt x="14781" y="234"/>
                  </a:cubicBezTo>
                  <a:cubicBezTo>
                    <a:pt x="14819" y="94"/>
                    <a:pt x="14687" y="1"/>
                    <a:pt x="14573"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80" name="Google Shape;2180;p52"/>
          <p:cNvSpPr/>
          <p:nvPr/>
        </p:nvSpPr>
        <p:spPr>
          <a:xfrm>
            <a:off x="298075" y="826149"/>
            <a:ext cx="827000" cy="459725"/>
          </a:xfrm>
          <a:custGeom>
            <a:avLst/>
            <a:gdLst/>
            <a:ahLst/>
            <a:cxnLst/>
            <a:rect l="l" t="t" r="r" b="b"/>
            <a:pathLst>
              <a:path w="33080" h="18389" extrusionOk="0">
                <a:moveTo>
                  <a:pt x="33080" y="10522"/>
                </a:moveTo>
                <a:cubicBezTo>
                  <a:pt x="30727" y="9648"/>
                  <a:pt x="23465" y="5614"/>
                  <a:pt x="18960" y="5278"/>
                </a:cubicBezTo>
                <a:cubicBezTo>
                  <a:pt x="14455" y="4942"/>
                  <a:pt x="7799" y="6354"/>
                  <a:pt x="6051" y="8505"/>
                </a:cubicBezTo>
                <a:cubicBezTo>
                  <a:pt x="4303" y="10657"/>
                  <a:pt x="6791" y="17380"/>
                  <a:pt x="8472" y="18187"/>
                </a:cubicBezTo>
                <a:cubicBezTo>
                  <a:pt x="10153" y="18994"/>
                  <a:pt x="15532" y="15968"/>
                  <a:pt x="16137" y="13346"/>
                </a:cubicBezTo>
                <a:cubicBezTo>
                  <a:pt x="16742" y="10724"/>
                  <a:pt x="13716" y="4606"/>
                  <a:pt x="12102" y="2454"/>
                </a:cubicBezTo>
                <a:cubicBezTo>
                  <a:pt x="10488" y="303"/>
                  <a:pt x="8472" y="-370"/>
                  <a:pt x="6455" y="437"/>
                </a:cubicBezTo>
                <a:cubicBezTo>
                  <a:pt x="4438" y="1244"/>
                  <a:pt x="1076" y="6152"/>
                  <a:pt x="0" y="7295"/>
                </a:cubicBezTo>
              </a:path>
            </a:pathLst>
          </a:custGeom>
          <a:noFill/>
          <a:ln w="19050" cap="flat" cmpd="sng">
            <a:solidFill>
              <a:schemeClr val="dk2"/>
            </a:solidFill>
            <a:prstDash val="dash"/>
            <a:round/>
            <a:headEnd type="none" w="med" len="med"/>
            <a:tailEnd type="none" w="med" len="med"/>
          </a:ln>
        </p:spPr>
      </p:sp>
      <p:grpSp>
        <p:nvGrpSpPr>
          <p:cNvPr id="2183" name="Google Shape;2183;p52"/>
          <p:cNvGrpSpPr/>
          <p:nvPr/>
        </p:nvGrpSpPr>
        <p:grpSpPr>
          <a:xfrm rot="2135458">
            <a:off x="8465747" y="289408"/>
            <a:ext cx="490679" cy="454279"/>
            <a:chOff x="1737775" y="1260125"/>
            <a:chExt cx="490675" cy="454275"/>
          </a:xfrm>
        </p:grpSpPr>
        <p:sp>
          <p:nvSpPr>
            <p:cNvPr id="2184" name="Google Shape;2184;p52"/>
            <p:cNvSpPr/>
            <p:nvPr/>
          </p:nvSpPr>
          <p:spPr>
            <a:xfrm>
              <a:off x="1737775" y="1433175"/>
              <a:ext cx="183100" cy="229125"/>
            </a:xfrm>
            <a:custGeom>
              <a:avLst/>
              <a:gdLst/>
              <a:ahLst/>
              <a:cxnLst/>
              <a:rect l="l" t="t" r="r" b="b"/>
              <a:pathLst>
                <a:path w="7324" h="9165" extrusionOk="0">
                  <a:moveTo>
                    <a:pt x="3581" y="591"/>
                  </a:moveTo>
                  <a:cubicBezTo>
                    <a:pt x="3635" y="591"/>
                    <a:pt x="3684" y="598"/>
                    <a:pt x="3725" y="615"/>
                  </a:cubicBezTo>
                  <a:cubicBezTo>
                    <a:pt x="4185" y="824"/>
                    <a:pt x="4499" y="2017"/>
                    <a:pt x="4708" y="2519"/>
                  </a:cubicBezTo>
                  <a:cubicBezTo>
                    <a:pt x="5105" y="3419"/>
                    <a:pt x="5482" y="4298"/>
                    <a:pt x="5838" y="5218"/>
                  </a:cubicBezTo>
                  <a:cubicBezTo>
                    <a:pt x="6089" y="5846"/>
                    <a:pt x="6570" y="6620"/>
                    <a:pt x="6654" y="7290"/>
                  </a:cubicBezTo>
                  <a:cubicBezTo>
                    <a:pt x="6758" y="8064"/>
                    <a:pt x="6026" y="8022"/>
                    <a:pt x="5357" y="8273"/>
                  </a:cubicBezTo>
                  <a:cubicBezTo>
                    <a:pt x="5024" y="8397"/>
                    <a:pt x="4793" y="8578"/>
                    <a:pt x="4591" y="8578"/>
                  </a:cubicBezTo>
                  <a:cubicBezTo>
                    <a:pt x="4449" y="8578"/>
                    <a:pt x="4322" y="8489"/>
                    <a:pt x="4185" y="8231"/>
                  </a:cubicBezTo>
                  <a:cubicBezTo>
                    <a:pt x="3871" y="7646"/>
                    <a:pt x="3766" y="6788"/>
                    <a:pt x="3578" y="6160"/>
                  </a:cubicBezTo>
                  <a:cubicBezTo>
                    <a:pt x="3348" y="5407"/>
                    <a:pt x="3139" y="4612"/>
                    <a:pt x="2908" y="3858"/>
                  </a:cubicBezTo>
                  <a:cubicBezTo>
                    <a:pt x="2872" y="3757"/>
                    <a:pt x="2794" y="3712"/>
                    <a:pt x="2717" y="3712"/>
                  </a:cubicBezTo>
                  <a:cubicBezTo>
                    <a:pt x="2619" y="3712"/>
                    <a:pt x="2523" y="3783"/>
                    <a:pt x="2511" y="3900"/>
                  </a:cubicBezTo>
                  <a:cubicBezTo>
                    <a:pt x="2510" y="3920"/>
                    <a:pt x="2508" y="3940"/>
                    <a:pt x="2506" y="3960"/>
                  </a:cubicBezTo>
                  <a:lnTo>
                    <a:pt x="2506" y="3960"/>
                  </a:lnTo>
                  <a:cubicBezTo>
                    <a:pt x="2501" y="3961"/>
                    <a:pt x="2495" y="3962"/>
                    <a:pt x="2490" y="3963"/>
                  </a:cubicBezTo>
                  <a:cubicBezTo>
                    <a:pt x="2494" y="3976"/>
                    <a:pt x="2498" y="3990"/>
                    <a:pt x="2502" y="4003"/>
                  </a:cubicBezTo>
                  <a:lnTo>
                    <a:pt x="2502" y="4003"/>
                  </a:lnTo>
                  <a:cubicBezTo>
                    <a:pt x="2476" y="4262"/>
                    <a:pt x="2425" y="4520"/>
                    <a:pt x="2406" y="4779"/>
                  </a:cubicBezTo>
                  <a:cubicBezTo>
                    <a:pt x="2340" y="5275"/>
                    <a:pt x="2157" y="5522"/>
                    <a:pt x="1835" y="5522"/>
                  </a:cubicBezTo>
                  <a:cubicBezTo>
                    <a:pt x="1750" y="5522"/>
                    <a:pt x="1654" y="5505"/>
                    <a:pt x="1548" y="5470"/>
                  </a:cubicBezTo>
                  <a:cubicBezTo>
                    <a:pt x="1364" y="5509"/>
                    <a:pt x="1219" y="5530"/>
                    <a:pt x="1106" y="5530"/>
                  </a:cubicBezTo>
                  <a:cubicBezTo>
                    <a:pt x="798" y="5530"/>
                    <a:pt x="727" y="5371"/>
                    <a:pt x="712" y="4988"/>
                  </a:cubicBezTo>
                  <a:cubicBezTo>
                    <a:pt x="691" y="4507"/>
                    <a:pt x="1046" y="3837"/>
                    <a:pt x="1151" y="3335"/>
                  </a:cubicBezTo>
                  <a:cubicBezTo>
                    <a:pt x="1256" y="2833"/>
                    <a:pt x="1276" y="2331"/>
                    <a:pt x="1339" y="1850"/>
                  </a:cubicBezTo>
                  <a:cubicBezTo>
                    <a:pt x="1339" y="1818"/>
                    <a:pt x="1333" y="1791"/>
                    <a:pt x="1322" y="1768"/>
                  </a:cubicBezTo>
                  <a:lnTo>
                    <a:pt x="1322" y="1768"/>
                  </a:lnTo>
                  <a:cubicBezTo>
                    <a:pt x="1435" y="1715"/>
                    <a:pt x="1501" y="1559"/>
                    <a:pt x="1381" y="1452"/>
                  </a:cubicBezTo>
                  <a:lnTo>
                    <a:pt x="1381" y="1452"/>
                  </a:lnTo>
                  <a:cubicBezTo>
                    <a:pt x="1391" y="1461"/>
                    <a:pt x="1406" y="1465"/>
                    <a:pt x="1425" y="1465"/>
                  </a:cubicBezTo>
                  <a:cubicBezTo>
                    <a:pt x="1712" y="1465"/>
                    <a:pt x="3000" y="591"/>
                    <a:pt x="3581" y="591"/>
                  </a:cubicBezTo>
                  <a:close/>
                  <a:moveTo>
                    <a:pt x="3873" y="1"/>
                  </a:moveTo>
                  <a:cubicBezTo>
                    <a:pt x="3855" y="1"/>
                    <a:pt x="3839" y="4"/>
                    <a:pt x="3829" y="8"/>
                  </a:cubicBezTo>
                  <a:cubicBezTo>
                    <a:pt x="3076" y="280"/>
                    <a:pt x="1256" y="636"/>
                    <a:pt x="984" y="1473"/>
                  </a:cubicBezTo>
                  <a:cubicBezTo>
                    <a:pt x="942" y="1515"/>
                    <a:pt x="984" y="1620"/>
                    <a:pt x="1025" y="1661"/>
                  </a:cubicBezTo>
                  <a:lnTo>
                    <a:pt x="1053" y="1682"/>
                  </a:lnTo>
                  <a:lnTo>
                    <a:pt x="1053" y="1682"/>
                  </a:lnTo>
                  <a:cubicBezTo>
                    <a:pt x="984" y="1711"/>
                    <a:pt x="928" y="1773"/>
                    <a:pt x="921" y="1871"/>
                  </a:cubicBezTo>
                  <a:cubicBezTo>
                    <a:pt x="816" y="3168"/>
                    <a:pt x="523" y="4381"/>
                    <a:pt x="63" y="5574"/>
                  </a:cubicBezTo>
                  <a:cubicBezTo>
                    <a:pt x="0" y="5721"/>
                    <a:pt x="147" y="5825"/>
                    <a:pt x="251" y="5825"/>
                  </a:cubicBezTo>
                  <a:cubicBezTo>
                    <a:pt x="587" y="5838"/>
                    <a:pt x="1162" y="5963"/>
                    <a:pt x="1671" y="5963"/>
                  </a:cubicBezTo>
                  <a:cubicBezTo>
                    <a:pt x="1986" y="5963"/>
                    <a:pt x="2277" y="5915"/>
                    <a:pt x="2469" y="5762"/>
                  </a:cubicBezTo>
                  <a:cubicBezTo>
                    <a:pt x="2662" y="5616"/>
                    <a:pt x="2754" y="5329"/>
                    <a:pt x="2802" y="5013"/>
                  </a:cubicBezTo>
                  <a:lnTo>
                    <a:pt x="2802" y="5013"/>
                  </a:lnTo>
                  <a:cubicBezTo>
                    <a:pt x="3199" y="6352"/>
                    <a:pt x="3594" y="7683"/>
                    <a:pt x="3976" y="9027"/>
                  </a:cubicBezTo>
                  <a:cubicBezTo>
                    <a:pt x="4003" y="9122"/>
                    <a:pt x="4075" y="9165"/>
                    <a:pt x="4151" y="9165"/>
                  </a:cubicBezTo>
                  <a:cubicBezTo>
                    <a:pt x="4191" y="9165"/>
                    <a:pt x="4232" y="9153"/>
                    <a:pt x="4269" y="9131"/>
                  </a:cubicBezTo>
                  <a:cubicBezTo>
                    <a:pt x="5210" y="8713"/>
                    <a:pt x="6152" y="8378"/>
                    <a:pt x="7156" y="8127"/>
                  </a:cubicBezTo>
                  <a:cubicBezTo>
                    <a:pt x="7261" y="8085"/>
                    <a:pt x="7323" y="7980"/>
                    <a:pt x="7282" y="7876"/>
                  </a:cubicBezTo>
                  <a:cubicBezTo>
                    <a:pt x="6256" y="5239"/>
                    <a:pt x="5189" y="2645"/>
                    <a:pt x="4038" y="92"/>
                  </a:cubicBezTo>
                  <a:cubicBezTo>
                    <a:pt x="4022" y="28"/>
                    <a:pt x="3933" y="1"/>
                    <a:pt x="3873"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52"/>
            <p:cNvSpPr/>
            <p:nvPr/>
          </p:nvSpPr>
          <p:spPr>
            <a:xfrm>
              <a:off x="1938625" y="1470375"/>
              <a:ext cx="201950" cy="244025"/>
            </a:xfrm>
            <a:custGeom>
              <a:avLst/>
              <a:gdLst/>
              <a:ahLst/>
              <a:cxnLst/>
              <a:rect l="l" t="t" r="r" b="b"/>
              <a:pathLst>
                <a:path w="8078" h="9761" extrusionOk="0">
                  <a:moveTo>
                    <a:pt x="4105" y="387"/>
                  </a:moveTo>
                  <a:cubicBezTo>
                    <a:pt x="4986" y="387"/>
                    <a:pt x="5846" y="664"/>
                    <a:pt x="6571" y="1345"/>
                  </a:cubicBezTo>
                  <a:cubicBezTo>
                    <a:pt x="7471" y="2203"/>
                    <a:pt x="7826" y="3730"/>
                    <a:pt x="7115" y="4818"/>
                  </a:cubicBezTo>
                  <a:cubicBezTo>
                    <a:pt x="6529" y="5760"/>
                    <a:pt x="5378" y="6074"/>
                    <a:pt x="4395" y="6367"/>
                  </a:cubicBezTo>
                  <a:cubicBezTo>
                    <a:pt x="4227" y="6430"/>
                    <a:pt x="4206" y="6639"/>
                    <a:pt x="4332" y="6743"/>
                  </a:cubicBezTo>
                  <a:cubicBezTo>
                    <a:pt x="4520" y="6869"/>
                    <a:pt x="5755" y="7287"/>
                    <a:pt x="5859" y="7392"/>
                  </a:cubicBezTo>
                  <a:cubicBezTo>
                    <a:pt x="6090" y="7727"/>
                    <a:pt x="5441" y="9045"/>
                    <a:pt x="5169" y="9150"/>
                  </a:cubicBezTo>
                  <a:cubicBezTo>
                    <a:pt x="5119" y="9168"/>
                    <a:pt x="5063" y="9176"/>
                    <a:pt x="5002" y="9176"/>
                  </a:cubicBezTo>
                  <a:cubicBezTo>
                    <a:pt x="4509" y="9176"/>
                    <a:pt x="3715" y="8622"/>
                    <a:pt x="3286" y="8417"/>
                  </a:cubicBezTo>
                  <a:cubicBezTo>
                    <a:pt x="2637" y="8103"/>
                    <a:pt x="2009" y="7790"/>
                    <a:pt x="1382" y="7476"/>
                  </a:cubicBezTo>
                  <a:cubicBezTo>
                    <a:pt x="398" y="6974"/>
                    <a:pt x="670" y="6890"/>
                    <a:pt x="1110" y="6032"/>
                  </a:cubicBezTo>
                  <a:cubicBezTo>
                    <a:pt x="1361" y="5488"/>
                    <a:pt x="1382" y="5446"/>
                    <a:pt x="2009" y="5425"/>
                  </a:cubicBezTo>
                  <a:cubicBezTo>
                    <a:pt x="2805" y="5404"/>
                    <a:pt x="3474" y="5279"/>
                    <a:pt x="4018" y="4651"/>
                  </a:cubicBezTo>
                  <a:cubicBezTo>
                    <a:pt x="4541" y="4044"/>
                    <a:pt x="5106" y="2370"/>
                    <a:pt x="4395" y="1680"/>
                  </a:cubicBezTo>
                  <a:cubicBezTo>
                    <a:pt x="4214" y="1509"/>
                    <a:pt x="3983" y="1436"/>
                    <a:pt x="3738" y="1436"/>
                  </a:cubicBezTo>
                  <a:cubicBezTo>
                    <a:pt x="3092" y="1436"/>
                    <a:pt x="2348" y="1946"/>
                    <a:pt x="2159" y="2533"/>
                  </a:cubicBezTo>
                  <a:lnTo>
                    <a:pt x="2159" y="2533"/>
                  </a:lnTo>
                  <a:cubicBezTo>
                    <a:pt x="1632" y="2247"/>
                    <a:pt x="1176" y="1951"/>
                    <a:pt x="739" y="1568"/>
                  </a:cubicBezTo>
                  <a:lnTo>
                    <a:pt x="739" y="1568"/>
                  </a:lnTo>
                  <a:cubicBezTo>
                    <a:pt x="1718" y="881"/>
                    <a:pt x="2930" y="387"/>
                    <a:pt x="4105" y="387"/>
                  </a:cubicBezTo>
                  <a:close/>
                  <a:moveTo>
                    <a:pt x="4149" y="0"/>
                  </a:moveTo>
                  <a:cubicBezTo>
                    <a:pt x="2856" y="0"/>
                    <a:pt x="1498" y="513"/>
                    <a:pt x="461" y="1261"/>
                  </a:cubicBezTo>
                  <a:cubicBezTo>
                    <a:pt x="402" y="1308"/>
                    <a:pt x="377" y="1368"/>
                    <a:pt x="375" y="1427"/>
                  </a:cubicBezTo>
                  <a:lnTo>
                    <a:pt x="375" y="1427"/>
                  </a:lnTo>
                  <a:cubicBezTo>
                    <a:pt x="287" y="1492"/>
                    <a:pt x="241" y="1627"/>
                    <a:pt x="336" y="1722"/>
                  </a:cubicBezTo>
                  <a:cubicBezTo>
                    <a:pt x="921" y="2245"/>
                    <a:pt x="1549" y="2621"/>
                    <a:pt x="2219" y="2998"/>
                  </a:cubicBezTo>
                  <a:cubicBezTo>
                    <a:pt x="2253" y="3008"/>
                    <a:pt x="2288" y="3013"/>
                    <a:pt x="2320" y="3013"/>
                  </a:cubicBezTo>
                  <a:cubicBezTo>
                    <a:pt x="2426" y="3013"/>
                    <a:pt x="2512" y="2959"/>
                    <a:pt x="2512" y="2831"/>
                  </a:cubicBezTo>
                  <a:cubicBezTo>
                    <a:pt x="2512" y="2336"/>
                    <a:pt x="3114" y="1936"/>
                    <a:pt x="3634" y="1936"/>
                  </a:cubicBezTo>
                  <a:cubicBezTo>
                    <a:pt x="3883" y="1936"/>
                    <a:pt x="4113" y="2028"/>
                    <a:pt x="4248" y="2245"/>
                  </a:cubicBezTo>
                  <a:cubicBezTo>
                    <a:pt x="4374" y="2454"/>
                    <a:pt x="4290" y="2935"/>
                    <a:pt x="4248" y="3186"/>
                  </a:cubicBezTo>
                  <a:cubicBezTo>
                    <a:pt x="4068" y="4299"/>
                    <a:pt x="3274" y="5041"/>
                    <a:pt x="2245" y="5041"/>
                  </a:cubicBezTo>
                  <a:cubicBezTo>
                    <a:pt x="1959" y="5041"/>
                    <a:pt x="1654" y="4983"/>
                    <a:pt x="1340" y="4860"/>
                  </a:cubicBezTo>
                  <a:cubicBezTo>
                    <a:pt x="1318" y="4847"/>
                    <a:pt x="1295" y="4841"/>
                    <a:pt x="1274" y="4841"/>
                  </a:cubicBezTo>
                  <a:cubicBezTo>
                    <a:pt x="1194" y="4841"/>
                    <a:pt x="1126" y="4920"/>
                    <a:pt x="1110" y="4986"/>
                  </a:cubicBezTo>
                  <a:cubicBezTo>
                    <a:pt x="838" y="5718"/>
                    <a:pt x="503" y="6388"/>
                    <a:pt x="64" y="7015"/>
                  </a:cubicBezTo>
                  <a:cubicBezTo>
                    <a:pt x="1" y="7099"/>
                    <a:pt x="22" y="7267"/>
                    <a:pt x="126" y="7287"/>
                  </a:cubicBezTo>
                  <a:cubicBezTo>
                    <a:pt x="1842" y="8145"/>
                    <a:pt x="3537" y="8961"/>
                    <a:pt x="5253" y="9736"/>
                  </a:cubicBezTo>
                  <a:cubicBezTo>
                    <a:pt x="5293" y="9753"/>
                    <a:pt x="5330" y="9761"/>
                    <a:pt x="5364" y="9761"/>
                  </a:cubicBezTo>
                  <a:cubicBezTo>
                    <a:pt x="5452" y="9761"/>
                    <a:pt x="5515" y="9707"/>
                    <a:pt x="5546" y="9631"/>
                  </a:cubicBezTo>
                  <a:cubicBezTo>
                    <a:pt x="5859" y="8857"/>
                    <a:pt x="6173" y="8103"/>
                    <a:pt x="6487" y="7308"/>
                  </a:cubicBezTo>
                  <a:cubicBezTo>
                    <a:pt x="6508" y="7225"/>
                    <a:pt x="6445" y="7078"/>
                    <a:pt x="6362" y="7078"/>
                  </a:cubicBezTo>
                  <a:cubicBezTo>
                    <a:pt x="5836" y="6999"/>
                    <a:pt x="5395" y="6858"/>
                    <a:pt x="4955" y="6629"/>
                  </a:cubicBezTo>
                  <a:lnTo>
                    <a:pt x="4955" y="6629"/>
                  </a:lnTo>
                  <a:cubicBezTo>
                    <a:pt x="5984" y="6309"/>
                    <a:pt x="7007" y="5863"/>
                    <a:pt x="7554" y="4860"/>
                  </a:cubicBezTo>
                  <a:cubicBezTo>
                    <a:pt x="8077" y="3856"/>
                    <a:pt x="7973" y="2601"/>
                    <a:pt x="7345" y="1659"/>
                  </a:cubicBezTo>
                  <a:cubicBezTo>
                    <a:pt x="6567" y="471"/>
                    <a:pt x="5388" y="0"/>
                    <a:pt x="4149"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52"/>
            <p:cNvSpPr/>
            <p:nvPr/>
          </p:nvSpPr>
          <p:spPr>
            <a:xfrm>
              <a:off x="1961400" y="1260125"/>
              <a:ext cx="267050" cy="242825"/>
            </a:xfrm>
            <a:custGeom>
              <a:avLst/>
              <a:gdLst/>
              <a:ahLst/>
              <a:cxnLst/>
              <a:rect l="l" t="t" r="r" b="b"/>
              <a:pathLst>
                <a:path w="10682" h="9713" extrusionOk="0">
                  <a:moveTo>
                    <a:pt x="115" y="2863"/>
                  </a:moveTo>
                  <a:cubicBezTo>
                    <a:pt x="115" y="2863"/>
                    <a:pt x="115" y="2866"/>
                    <a:pt x="115" y="2871"/>
                  </a:cubicBezTo>
                  <a:cubicBezTo>
                    <a:pt x="115" y="2869"/>
                    <a:pt x="115" y="2866"/>
                    <a:pt x="116" y="2864"/>
                  </a:cubicBezTo>
                  <a:lnTo>
                    <a:pt x="116" y="2864"/>
                  </a:lnTo>
                  <a:cubicBezTo>
                    <a:pt x="116" y="2864"/>
                    <a:pt x="116" y="2863"/>
                    <a:pt x="115" y="2863"/>
                  </a:cubicBezTo>
                  <a:close/>
                  <a:moveTo>
                    <a:pt x="3575" y="387"/>
                  </a:moveTo>
                  <a:cubicBezTo>
                    <a:pt x="3939" y="387"/>
                    <a:pt x="4301" y="451"/>
                    <a:pt x="4655" y="570"/>
                  </a:cubicBezTo>
                  <a:cubicBezTo>
                    <a:pt x="5597" y="925"/>
                    <a:pt x="7166" y="2076"/>
                    <a:pt x="6015" y="3436"/>
                  </a:cubicBezTo>
                  <a:cubicBezTo>
                    <a:pt x="5896" y="3576"/>
                    <a:pt x="6004" y="3772"/>
                    <a:pt x="6178" y="3772"/>
                  </a:cubicBezTo>
                  <a:cubicBezTo>
                    <a:pt x="6186" y="3772"/>
                    <a:pt x="6195" y="3772"/>
                    <a:pt x="6204" y="3771"/>
                  </a:cubicBezTo>
                  <a:cubicBezTo>
                    <a:pt x="6671" y="3688"/>
                    <a:pt x="7169" y="3613"/>
                    <a:pt x="7649" y="3613"/>
                  </a:cubicBezTo>
                  <a:cubicBezTo>
                    <a:pt x="8502" y="3613"/>
                    <a:pt x="9300" y="3849"/>
                    <a:pt x="9782" y="4692"/>
                  </a:cubicBezTo>
                  <a:cubicBezTo>
                    <a:pt x="10430" y="5780"/>
                    <a:pt x="10054" y="7328"/>
                    <a:pt x="9217" y="8249"/>
                  </a:cubicBezTo>
                  <a:cubicBezTo>
                    <a:pt x="8798" y="8709"/>
                    <a:pt x="8212" y="9044"/>
                    <a:pt x="7606" y="9211"/>
                  </a:cubicBezTo>
                  <a:cubicBezTo>
                    <a:pt x="7419" y="9266"/>
                    <a:pt x="7252" y="9292"/>
                    <a:pt x="7099" y="9292"/>
                  </a:cubicBezTo>
                  <a:cubicBezTo>
                    <a:pt x="6548" y="9292"/>
                    <a:pt x="6172" y="8956"/>
                    <a:pt x="5681" y="8416"/>
                  </a:cubicBezTo>
                  <a:cubicBezTo>
                    <a:pt x="5158" y="7872"/>
                    <a:pt x="5492" y="7998"/>
                    <a:pt x="5995" y="7663"/>
                  </a:cubicBezTo>
                  <a:cubicBezTo>
                    <a:pt x="7111" y="6932"/>
                    <a:pt x="7164" y="5315"/>
                    <a:pt x="5637" y="5315"/>
                  </a:cubicBezTo>
                  <a:cubicBezTo>
                    <a:pt x="5590" y="5315"/>
                    <a:pt x="5542" y="5316"/>
                    <a:pt x="5492" y="5319"/>
                  </a:cubicBezTo>
                  <a:cubicBezTo>
                    <a:pt x="5196" y="5339"/>
                    <a:pt x="4638" y="5658"/>
                    <a:pt x="4383" y="5658"/>
                  </a:cubicBezTo>
                  <a:cubicBezTo>
                    <a:pt x="4368" y="5658"/>
                    <a:pt x="4354" y="5656"/>
                    <a:pt x="4342" y="5654"/>
                  </a:cubicBezTo>
                  <a:cubicBezTo>
                    <a:pt x="3400" y="5424"/>
                    <a:pt x="4216" y="4545"/>
                    <a:pt x="4425" y="4210"/>
                  </a:cubicBezTo>
                  <a:cubicBezTo>
                    <a:pt x="4781" y="3666"/>
                    <a:pt x="4844" y="3018"/>
                    <a:pt x="4363" y="2516"/>
                  </a:cubicBezTo>
                  <a:cubicBezTo>
                    <a:pt x="4025" y="2134"/>
                    <a:pt x="3462" y="1825"/>
                    <a:pt x="2918" y="1825"/>
                  </a:cubicBezTo>
                  <a:cubicBezTo>
                    <a:pt x="2685" y="1825"/>
                    <a:pt x="2456" y="1882"/>
                    <a:pt x="2249" y="2013"/>
                  </a:cubicBezTo>
                  <a:cubicBezTo>
                    <a:pt x="1956" y="2202"/>
                    <a:pt x="1789" y="2537"/>
                    <a:pt x="1622" y="2829"/>
                  </a:cubicBezTo>
                  <a:cubicBezTo>
                    <a:pt x="1580" y="2955"/>
                    <a:pt x="1496" y="3394"/>
                    <a:pt x="1391" y="3541"/>
                  </a:cubicBezTo>
                  <a:cubicBezTo>
                    <a:pt x="1391" y="3645"/>
                    <a:pt x="1370" y="3750"/>
                    <a:pt x="1370" y="3855"/>
                  </a:cubicBezTo>
                  <a:cubicBezTo>
                    <a:pt x="1049" y="3694"/>
                    <a:pt x="743" y="3503"/>
                    <a:pt x="466" y="3282"/>
                  </a:cubicBezTo>
                  <a:lnTo>
                    <a:pt x="466" y="3282"/>
                  </a:lnTo>
                  <a:cubicBezTo>
                    <a:pt x="477" y="3266"/>
                    <a:pt x="485" y="3248"/>
                    <a:pt x="492" y="3227"/>
                  </a:cubicBezTo>
                  <a:cubicBezTo>
                    <a:pt x="500" y="3206"/>
                    <a:pt x="504" y="3184"/>
                    <a:pt x="506" y="3160"/>
                  </a:cubicBezTo>
                  <a:lnTo>
                    <a:pt x="506" y="3160"/>
                  </a:lnTo>
                  <a:cubicBezTo>
                    <a:pt x="515" y="3162"/>
                    <a:pt x="524" y="3163"/>
                    <a:pt x="534" y="3164"/>
                  </a:cubicBezTo>
                  <a:cubicBezTo>
                    <a:pt x="450" y="1930"/>
                    <a:pt x="1642" y="821"/>
                    <a:pt x="2730" y="507"/>
                  </a:cubicBezTo>
                  <a:cubicBezTo>
                    <a:pt x="3013" y="425"/>
                    <a:pt x="3295" y="387"/>
                    <a:pt x="3575" y="387"/>
                  </a:cubicBezTo>
                  <a:close/>
                  <a:moveTo>
                    <a:pt x="3640" y="1"/>
                  </a:moveTo>
                  <a:cubicBezTo>
                    <a:pt x="2056" y="1"/>
                    <a:pt x="247" y="1185"/>
                    <a:pt x="119" y="2845"/>
                  </a:cubicBezTo>
                  <a:lnTo>
                    <a:pt x="119" y="2845"/>
                  </a:lnTo>
                  <a:cubicBezTo>
                    <a:pt x="117" y="2851"/>
                    <a:pt x="116" y="2858"/>
                    <a:pt x="116" y="2864"/>
                  </a:cubicBezTo>
                  <a:lnTo>
                    <a:pt x="116" y="2864"/>
                  </a:lnTo>
                  <a:cubicBezTo>
                    <a:pt x="116" y="2865"/>
                    <a:pt x="116" y="2868"/>
                    <a:pt x="117" y="2872"/>
                  </a:cubicBezTo>
                  <a:lnTo>
                    <a:pt x="117" y="2872"/>
                  </a:lnTo>
                  <a:cubicBezTo>
                    <a:pt x="112" y="2945"/>
                    <a:pt x="110" y="3020"/>
                    <a:pt x="112" y="3096"/>
                  </a:cubicBezTo>
                  <a:lnTo>
                    <a:pt x="112" y="3096"/>
                  </a:lnTo>
                  <a:cubicBezTo>
                    <a:pt x="36" y="3145"/>
                    <a:pt x="1" y="3261"/>
                    <a:pt x="115" y="3353"/>
                  </a:cubicBezTo>
                  <a:cubicBezTo>
                    <a:pt x="575" y="3750"/>
                    <a:pt x="1036" y="4001"/>
                    <a:pt x="1601" y="4231"/>
                  </a:cubicBezTo>
                  <a:cubicBezTo>
                    <a:pt x="1620" y="4243"/>
                    <a:pt x="1642" y="4248"/>
                    <a:pt x="1664" y="4248"/>
                  </a:cubicBezTo>
                  <a:cubicBezTo>
                    <a:pt x="1760" y="4248"/>
                    <a:pt x="1865" y="4149"/>
                    <a:pt x="1831" y="4064"/>
                  </a:cubicBezTo>
                  <a:cubicBezTo>
                    <a:pt x="1778" y="3212"/>
                    <a:pt x="2115" y="2225"/>
                    <a:pt x="3023" y="2225"/>
                  </a:cubicBezTo>
                  <a:cubicBezTo>
                    <a:pt x="3186" y="2225"/>
                    <a:pt x="3367" y="2257"/>
                    <a:pt x="3567" y="2327"/>
                  </a:cubicBezTo>
                  <a:cubicBezTo>
                    <a:pt x="4760" y="2767"/>
                    <a:pt x="4174" y="4064"/>
                    <a:pt x="3442" y="4629"/>
                  </a:cubicBezTo>
                  <a:cubicBezTo>
                    <a:pt x="3358" y="4692"/>
                    <a:pt x="3358" y="4796"/>
                    <a:pt x="3400" y="4859"/>
                  </a:cubicBezTo>
                  <a:cubicBezTo>
                    <a:pt x="3651" y="5236"/>
                    <a:pt x="3860" y="5633"/>
                    <a:pt x="4091" y="5989"/>
                  </a:cubicBezTo>
                  <a:cubicBezTo>
                    <a:pt x="4121" y="6050"/>
                    <a:pt x="4197" y="6089"/>
                    <a:pt x="4268" y="6089"/>
                  </a:cubicBezTo>
                  <a:cubicBezTo>
                    <a:pt x="4294" y="6089"/>
                    <a:pt x="4319" y="6084"/>
                    <a:pt x="4342" y="6073"/>
                  </a:cubicBezTo>
                  <a:cubicBezTo>
                    <a:pt x="4593" y="5905"/>
                    <a:pt x="4844" y="5801"/>
                    <a:pt x="5137" y="5738"/>
                  </a:cubicBezTo>
                  <a:cubicBezTo>
                    <a:pt x="5303" y="5671"/>
                    <a:pt x="5450" y="5637"/>
                    <a:pt x="5579" y="5637"/>
                  </a:cubicBezTo>
                  <a:cubicBezTo>
                    <a:pt x="6052" y="5637"/>
                    <a:pt x="6274" y="6089"/>
                    <a:pt x="6225" y="6993"/>
                  </a:cubicBezTo>
                  <a:cubicBezTo>
                    <a:pt x="6078" y="7307"/>
                    <a:pt x="5430" y="7558"/>
                    <a:pt x="5095" y="7642"/>
                  </a:cubicBezTo>
                  <a:cubicBezTo>
                    <a:pt x="4969" y="7663"/>
                    <a:pt x="4927" y="7830"/>
                    <a:pt x="4990" y="7935"/>
                  </a:cubicBezTo>
                  <a:cubicBezTo>
                    <a:pt x="5638" y="9015"/>
                    <a:pt x="5943" y="9713"/>
                    <a:pt x="6891" y="9713"/>
                  </a:cubicBezTo>
                  <a:cubicBezTo>
                    <a:pt x="7136" y="9713"/>
                    <a:pt x="7425" y="9666"/>
                    <a:pt x="7773" y="9567"/>
                  </a:cubicBezTo>
                  <a:cubicBezTo>
                    <a:pt x="8945" y="9232"/>
                    <a:pt x="9865" y="8353"/>
                    <a:pt x="10284" y="7223"/>
                  </a:cubicBezTo>
                  <a:cubicBezTo>
                    <a:pt x="10681" y="6177"/>
                    <a:pt x="10681" y="4796"/>
                    <a:pt x="9845" y="3959"/>
                  </a:cubicBezTo>
                  <a:cubicBezTo>
                    <a:pt x="9269" y="3372"/>
                    <a:pt x="8508" y="3200"/>
                    <a:pt x="7733" y="3200"/>
                  </a:cubicBezTo>
                  <a:cubicBezTo>
                    <a:pt x="7350" y="3200"/>
                    <a:pt x="6964" y="3242"/>
                    <a:pt x="6595" y="3296"/>
                  </a:cubicBezTo>
                  <a:lnTo>
                    <a:pt x="6595" y="3296"/>
                  </a:lnTo>
                  <a:cubicBezTo>
                    <a:pt x="7423" y="1751"/>
                    <a:pt x="5584" y="218"/>
                    <a:pt x="4028" y="26"/>
                  </a:cubicBezTo>
                  <a:cubicBezTo>
                    <a:pt x="3901" y="9"/>
                    <a:pt x="3771" y="1"/>
                    <a:pt x="364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87" name="Google Shape;2187;p52"/>
          <p:cNvGrpSpPr/>
          <p:nvPr/>
        </p:nvGrpSpPr>
        <p:grpSpPr>
          <a:xfrm rot="2066121">
            <a:off x="8592088" y="1093350"/>
            <a:ext cx="245985" cy="222159"/>
            <a:chOff x="4947100" y="881950"/>
            <a:chExt cx="245975" cy="222150"/>
          </a:xfrm>
        </p:grpSpPr>
        <p:sp>
          <p:nvSpPr>
            <p:cNvPr id="2188" name="Google Shape;2188;p52"/>
            <p:cNvSpPr/>
            <p:nvPr/>
          </p:nvSpPr>
          <p:spPr>
            <a:xfrm>
              <a:off x="5166350" y="881950"/>
              <a:ext cx="26725" cy="152625"/>
            </a:xfrm>
            <a:custGeom>
              <a:avLst/>
              <a:gdLst/>
              <a:ahLst/>
              <a:cxnLst/>
              <a:rect l="l" t="t" r="r" b="b"/>
              <a:pathLst>
                <a:path w="1069" h="6105" extrusionOk="0">
                  <a:moveTo>
                    <a:pt x="461" y="1"/>
                  </a:moveTo>
                  <a:cubicBezTo>
                    <a:pt x="335" y="1"/>
                    <a:pt x="205" y="69"/>
                    <a:pt x="168" y="199"/>
                  </a:cubicBezTo>
                  <a:cubicBezTo>
                    <a:pt x="1" y="599"/>
                    <a:pt x="68" y="1133"/>
                    <a:pt x="101" y="1600"/>
                  </a:cubicBezTo>
                  <a:lnTo>
                    <a:pt x="234" y="3101"/>
                  </a:lnTo>
                  <a:cubicBezTo>
                    <a:pt x="334" y="4068"/>
                    <a:pt x="535" y="5036"/>
                    <a:pt x="735" y="5970"/>
                  </a:cubicBezTo>
                  <a:cubicBezTo>
                    <a:pt x="750" y="6061"/>
                    <a:pt x="822" y="6104"/>
                    <a:pt x="894" y="6104"/>
                  </a:cubicBezTo>
                  <a:cubicBezTo>
                    <a:pt x="980" y="6104"/>
                    <a:pt x="1068" y="6045"/>
                    <a:pt x="1068" y="5936"/>
                  </a:cubicBezTo>
                  <a:cubicBezTo>
                    <a:pt x="1035" y="4969"/>
                    <a:pt x="1035" y="4035"/>
                    <a:pt x="935" y="3034"/>
                  </a:cubicBezTo>
                  <a:cubicBezTo>
                    <a:pt x="902" y="2534"/>
                    <a:pt x="902" y="2067"/>
                    <a:pt x="868" y="1567"/>
                  </a:cubicBezTo>
                  <a:cubicBezTo>
                    <a:pt x="868" y="1100"/>
                    <a:pt x="902" y="566"/>
                    <a:pt x="701" y="132"/>
                  </a:cubicBezTo>
                  <a:cubicBezTo>
                    <a:pt x="657" y="44"/>
                    <a:pt x="561" y="1"/>
                    <a:pt x="461"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52"/>
            <p:cNvSpPr/>
            <p:nvPr/>
          </p:nvSpPr>
          <p:spPr>
            <a:xfrm>
              <a:off x="5046275" y="939575"/>
              <a:ext cx="78175" cy="118175"/>
            </a:xfrm>
            <a:custGeom>
              <a:avLst/>
              <a:gdLst/>
              <a:ahLst/>
              <a:cxnLst/>
              <a:rect l="l" t="t" r="r" b="b"/>
              <a:pathLst>
                <a:path w="3127" h="4727" extrusionOk="0">
                  <a:moveTo>
                    <a:pt x="163" y="1"/>
                  </a:moveTo>
                  <a:cubicBezTo>
                    <a:pt x="75" y="1"/>
                    <a:pt x="0" y="73"/>
                    <a:pt x="0" y="196"/>
                  </a:cubicBezTo>
                  <a:cubicBezTo>
                    <a:pt x="0" y="1029"/>
                    <a:pt x="501" y="1797"/>
                    <a:pt x="968" y="2464"/>
                  </a:cubicBezTo>
                  <a:cubicBezTo>
                    <a:pt x="1502" y="3198"/>
                    <a:pt x="2035" y="3965"/>
                    <a:pt x="2636" y="4665"/>
                  </a:cubicBezTo>
                  <a:cubicBezTo>
                    <a:pt x="2687" y="4708"/>
                    <a:pt x="2748" y="4727"/>
                    <a:pt x="2806" y="4727"/>
                  </a:cubicBezTo>
                  <a:cubicBezTo>
                    <a:pt x="2974" y="4727"/>
                    <a:pt x="3126" y="4572"/>
                    <a:pt x="3003" y="4399"/>
                  </a:cubicBezTo>
                  <a:cubicBezTo>
                    <a:pt x="2536" y="3598"/>
                    <a:pt x="2035" y="2831"/>
                    <a:pt x="1568" y="2097"/>
                  </a:cubicBezTo>
                  <a:lnTo>
                    <a:pt x="968" y="1096"/>
                  </a:lnTo>
                  <a:cubicBezTo>
                    <a:pt x="734" y="763"/>
                    <a:pt x="568" y="362"/>
                    <a:pt x="334" y="95"/>
                  </a:cubicBezTo>
                  <a:cubicBezTo>
                    <a:pt x="282" y="30"/>
                    <a:pt x="220" y="1"/>
                    <a:pt x="163"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52"/>
            <p:cNvSpPr/>
            <p:nvPr/>
          </p:nvSpPr>
          <p:spPr>
            <a:xfrm>
              <a:off x="4947100" y="1017725"/>
              <a:ext cx="137100" cy="86375"/>
            </a:xfrm>
            <a:custGeom>
              <a:avLst/>
              <a:gdLst/>
              <a:ahLst/>
              <a:cxnLst/>
              <a:rect l="l" t="t" r="r" b="b"/>
              <a:pathLst>
                <a:path w="5484" h="3455" extrusionOk="0">
                  <a:moveTo>
                    <a:pt x="223" y="1"/>
                  </a:moveTo>
                  <a:cubicBezTo>
                    <a:pt x="82" y="1"/>
                    <a:pt x="1" y="153"/>
                    <a:pt x="31" y="305"/>
                  </a:cubicBezTo>
                  <a:cubicBezTo>
                    <a:pt x="298" y="705"/>
                    <a:pt x="799" y="1006"/>
                    <a:pt x="1199" y="1273"/>
                  </a:cubicBezTo>
                  <a:cubicBezTo>
                    <a:pt x="1632" y="1539"/>
                    <a:pt x="2033" y="1806"/>
                    <a:pt x="2466" y="2040"/>
                  </a:cubicBezTo>
                  <a:cubicBezTo>
                    <a:pt x="3334" y="2607"/>
                    <a:pt x="4268" y="3107"/>
                    <a:pt x="5268" y="3441"/>
                  </a:cubicBezTo>
                  <a:cubicBezTo>
                    <a:pt x="5291" y="3450"/>
                    <a:pt x="5313" y="3454"/>
                    <a:pt x="5332" y="3454"/>
                  </a:cubicBezTo>
                  <a:cubicBezTo>
                    <a:pt x="5450" y="3454"/>
                    <a:pt x="5483" y="3294"/>
                    <a:pt x="5368" y="3207"/>
                  </a:cubicBezTo>
                  <a:cubicBezTo>
                    <a:pt x="4535" y="2640"/>
                    <a:pt x="3667" y="2140"/>
                    <a:pt x="2800" y="1573"/>
                  </a:cubicBezTo>
                  <a:cubicBezTo>
                    <a:pt x="2366" y="1339"/>
                    <a:pt x="1966" y="1039"/>
                    <a:pt x="1532" y="739"/>
                  </a:cubicBezTo>
                  <a:cubicBezTo>
                    <a:pt x="1165" y="505"/>
                    <a:pt x="698" y="138"/>
                    <a:pt x="265" y="5"/>
                  </a:cubicBezTo>
                  <a:cubicBezTo>
                    <a:pt x="250" y="2"/>
                    <a:pt x="236" y="1"/>
                    <a:pt x="223"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7" name="Picture 16">
            <a:extLst>
              <a:ext uri="{FF2B5EF4-FFF2-40B4-BE49-F238E27FC236}">
                <a16:creationId xmlns:a16="http://schemas.microsoft.com/office/drawing/2014/main" id="{6095B7E0-74F6-4631-ACEE-D11676650019}"/>
              </a:ext>
            </a:extLst>
          </p:cNvPr>
          <p:cNvPicPr>
            <a:picLocks noChangeAspect="1"/>
          </p:cNvPicPr>
          <p:nvPr/>
        </p:nvPicPr>
        <p:blipFill>
          <a:blip r:embed="rId3"/>
          <a:stretch>
            <a:fillRect/>
          </a:stretch>
        </p:blipFill>
        <p:spPr>
          <a:xfrm>
            <a:off x="264667" y="849549"/>
            <a:ext cx="3903603" cy="3497628"/>
          </a:xfrm>
          <a:prstGeom prst="rect">
            <a:avLst/>
          </a:prstGeom>
        </p:spPr>
      </p:pic>
      <p:pic>
        <p:nvPicPr>
          <p:cNvPr id="20" name="Picture 19">
            <a:extLst>
              <a:ext uri="{FF2B5EF4-FFF2-40B4-BE49-F238E27FC236}">
                <a16:creationId xmlns:a16="http://schemas.microsoft.com/office/drawing/2014/main" id="{09A284EF-94BA-4B36-A697-1434D6F6FA3F}"/>
              </a:ext>
            </a:extLst>
          </p:cNvPr>
          <p:cNvPicPr>
            <a:picLocks noChangeAspect="1"/>
          </p:cNvPicPr>
          <p:nvPr/>
        </p:nvPicPr>
        <p:blipFill>
          <a:blip r:embed="rId4"/>
          <a:stretch>
            <a:fillRect/>
          </a:stretch>
        </p:blipFill>
        <p:spPr>
          <a:xfrm>
            <a:off x="4447154" y="1104691"/>
            <a:ext cx="4378003" cy="2629013"/>
          </a:xfrm>
          <a:prstGeom prst="rect">
            <a:avLst/>
          </a:prstGeom>
        </p:spPr>
      </p:pic>
      <p:sp>
        <p:nvSpPr>
          <p:cNvPr id="21" name="TextBox 20">
            <a:extLst>
              <a:ext uri="{FF2B5EF4-FFF2-40B4-BE49-F238E27FC236}">
                <a16:creationId xmlns:a16="http://schemas.microsoft.com/office/drawing/2014/main" id="{3773C873-47CC-4158-8F38-C65107D9A2A1}"/>
              </a:ext>
            </a:extLst>
          </p:cNvPr>
          <p:cNvSpPr txBox="1"/>
          <p:nvPr/>
        </p:nvSpPr>
        <p:spPr>
          <a:xfrm>
            <a:off x="3374208" y="334254"/>
            <a:ext cx="2646556" cy="307777"/>
          </a:xfrm>
          <a:prstGeom prst="rect">
            <a:avLst/>
          </a:prstGeom>
          <a:noFill/>
        </p:spPr>
        <p:txBody>
          <a:bodyPr wrap="square" rtlCol="0">
            <a:spAutoFit/>
          </a:bodyPr>
          <a:lstStyle/>
          <a:p>
            <a:r>
              <a:rPr lang="en-US" dirty="0" err="1">
                <a:solidFill>
                  <a:schemeClr val="bg2"/>
                </a:solidFill>
              </a:rPr>
              <a:t>Khởi</a:t>
            </a:r>
            <a:r>
              <a:rPr lang="en-US" dirty="0">
                <a:solidFill>
                  <a:schemeClr val="bg2"/>
                </a:solidFill>
              </a:rPr>
              <a:t> </a:t>
            </a:r>
            <a:r>
              <a:rPr lang="en-US" dirty="0" err="1">
                <a:solidFill>
                  <a:schemeClr val="bg2"/>
                </a:solidFill>
              </a:rPr>
              <a:t>tạo</a:t>
            </a:r>
            <a:r>
              <a:rPr lang="en-US" dirty="0">
                <a:solidFill>
                  <a:schemeClr val="bg2"/>
                </a:solidFill>
              </a:rPr>
              <a:t> </a:t>
            </a:r>
            <a:r>
              <a:rPr lang="en-US" dirty="0" err="1">
                <a:solidFill>
                  <a:schemeClr val="bg2"/>
                </a:solidFill>
              </a:rPr>
              <a:t>quần</a:t>
            </a:r>
            <a:r>
              <a:rPr lang="en-US" dirty="0">
                <a:solidFill>
                  <a:schemeClr val="bg2"/>
                </a:solidFill>
              </a:rPr>
              <a:t> </a:t>
            </a:r>
            <a:r>
              <a:rPr lang="en-US" dirty="0" err="1">
                <a:solidFill>
                  <a:schemeClr val="bg2"/>
                </a:solidFill>
              </a:rPr>
              <a:t>thể</a:t>
            </a:r>
            <a:endParaRPr lang="en-US" dirty="0">
              <a:solidFill>
                <a:schemeClr val="bg2"/>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155"/>
        <p:cNvGrpSpPr/>
        <p:nvPr/>
      </p:nvGrpSpPr>
      <p:grpSpPr>
        <a:xfrm>
          <a:off x="0" y="0"/>
          <a:ext cx="0" cy="0"/>
          <a:chOff x="0" y="0"/>
          <a:chExt cx="0" cy="0"/>
        </a:xfrm>
      </p:grpSpPr>
      <p:sp>
        <p:nvSpPr>
          <p:cNvPr id="2164" name="Google Shape;2164;p52"/>
          <p:cNvSpPr/>
          <p:nvPr/>
        </p:nvSpPr>
        <p:spPr>
          <a:xfrm>
            <a:off x="7116350" y="1790275"/>
            <a:ext cx="2526070" cy="3497556"/>
          </a:xfrm>
          <a:custGeom>
            <a:avLst/>
            <a:gdLst/>
            <a:ahLst/>
            <a:cxnLst/>
            <a:rect l="l" t="t" r="r" b="b"/>
            <a:pathLst>
              <a:path w="91268" h="128386" extrusionOk="0">
                <a:moveTo>
                  <a:pt x="70698" y="0"/>
                </a:moveTo>
                <a:cubicBezTo>
                  <a:pt x="63406" y="0"/>
                  <a:pt x="57439" y="3978"/>
                  <a:pt x="57530" y="14724"/>
                </a:cubicBezTo>
                <a:cubicBezTo>
                  <a:pt x="57609" y="23656"/>
                  <a:pt x="64711" y="30638"/>
                  <a:pt x="64353" y="39351"/>
                </a:cubicBezTo>
                <a:cubicBezTo>
                  <a:pt x="63995" y="47209"/>
                  <a:pt x="53730" y="47945"/>
                  <a:pt x="51244" y="55166"/>
                </a:cubicBezTo>
                <a:cubicBezTo>
                  <a:pt x="48200" y="64038"/>
                  <a:pt x="55401" y="73308"/>
                  <a:pt x="51045" y="81524"/>
                </a:cubicBezTo>
                <a:cubicBezTo>
                  <a:pt x="45196" y="92525"/>
                  <a:pt x="0" y="76292"/>
                  <a:pt x="9966" y="111622"/>
                </a:cubicBezTo>
                <a:cubicBezTo>
                  <a:pt x="13190" y="123066"/>
                  <a:pt x="31585" y="128386"/>
                  <a:pt x="48574" y="128386"/>
                </a:cubicBezTo>
                <a:cubicBezTo>
                  <a:pt x="59580" y="128386"/>
                  <a:pt x="69996" y="126153"/>
                  <a:pt x="75314" y="121906"/>
                </a:cubicBezTo>
                <a:cubicBezTo>
                  <a:pt x="83967" y="114964"/>
                  <a:pt x="83868" y="99050"/>
                  <a:pt x="84902" y="89123"/>
                </a:cubicBezTo>
                <a:cubicBezTo>
                  <a:pt x="87647" y="63382"/>
                  <a:pt x="78616" y="32727"/>
                  <a:pt x="91268" y="8617"/>
                </a:cubicBezTo>
                <a:cubicBezTo>
                  <a:pt x="86019" y="3711"/>
                  <a:pt x="77741" y="0"/>
                  <a:pt x="7069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65" name="Google Shape;2165;p52"/>
          <p:cNvGrpSpPr/>
          <p:nvPr/>
        </p:nvGrpSpPr>
        <p:grpSpPr>
          <a:xfrm rot="-2700000" flipH="1">
            <a:off x="1039042" y="935163"/>
            <a:ext cx="521045" cy="371346"/>
            <a:chOff x="4920225" y="1759925"/>
            <a:chExt cx="521050" cy="371350"/>
          </a:xfrm>
        </p:grpSpPr>
        <p:sp>
          <p:nvSpPr>
            <p:cNvPr id="2166" name="Google Shape;2166;p52"/>
            <p:cNvSpPr/>
            <p:nvPr/>
          </p:nvSpPr>
          <p:spPr>
            <a:xfrm>
              <a:off x="4925300" y="1789500"/>
              <a:ext cx="515975" cy="339250"/>
            </a:xfrm>
            <a:custGeom>
              <a:avLst/>
              <a:gdLst/>
              <a:ahLst/>
              <a:cxnLst/>
              <a:rect l="l" t="t" r="r" b="b"/>
              <a:pathLst>
                <a:path w="20639" h="13570" extrusionOk="0">
                  <a:moveTo>
                    <a:pt x="14309" y="1"/>
                  </a:moveTo>
                  <a:cubicBezTo>
                    <a:pt x="14157" y="1"/>
                    <a:pt x="14062" y="246"/>
                    <a:pt x="14215" y="381"/>
                  </a:cubicBezTo>
                  <a:cubicBezTo>
                    <a:pt x="16007" y="1745"/>
                    <a:pt x="17745" y="3126"/>
                    <a:pt x="19884" y="3919"/>
                  </a:cubicBezTo>
                  <a:lnTo>
                    <a:pt x="19884" y="3919"/>
                  </a:lnTo>
                  <a:cubicBezTo>
                    <a:pt x="13109" y="6595"/>
                    <a:pt x="6552" y="9691"/>
                    <a:pt x="196" y="13186"/>
                  </a:cubicBezTo>
                  <a:cubicBezTo>
                    <a:pt x="1" y="13310"/>
                    <a:pt x="106" y="13570"/>
                    <a:pt x="283" y="13570"/>
                  </a:cubicBezTo>
                  <a:cubicBezTo>
                    <a:pt x="315" y="13570"/>
                    <a:pt x="349" y="13561"/>
                    <a:pt x="384" y="13542"/>
                  </a:cubicBezTo>
                  <a:cubicBezTo>
                    <a:pt x="6871" y="9964"/>
                    <a:pt x="13566" y="6805"/>
                    <a:pt x="20471" y="4085"/>
                  </a:cubicBezTo>
                  <a:cubicBezTo>
                    <a:pt x="20638" y="4022"/>
                    <a:pt x="20638" y="3771"/>
                    <a:pt x="20471" y="3729"/>
                  </a:cubicBezTo>
                  <a:cubicBezTo>
                    <a:pt x="18169" y="2976"/>
                    <a:pt x="16328" y="1469"/>
                    <a:pt x="14424" y="46"/>
                  </a:cubicBezTo>
                  <a:cubicBezTo>
                    <a:pt x="14384" y="14"/>
                    <a:pt x="14345" y="1"/>
                    <a:pt x="14309"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52"/>
            <p:cNvSpPr/>
            <p:nvPr/>
          </p:nvSpPr>
          <p:spPr>
            <a:xfrm>
              <a:off x="4920225" y="1759925"/>
              <a:ext cx="312825" cy="369950"/>
            </a:xfrm>
            <a:custGeom>
              <a:avLst/>
              <a:gdLst/>
              <a:ahLst/>
              <a:cxnLst/>
              <a:rect l="l" t="t" r="r" b="b"/>
              <a:pathLst>
                <a:path w="12513" h="14798" extrusionOk="0">
                  <a:moveTo>
                    <a:pt x="10085" y="0"/>
                  </a:moveTo>
                  <a:cubicBezTo>
                    <a:pt x="9668" y="0"/>
                    <a:pt x="9276" y="68"/>
                    <a:pt x="8957" y="246"/>
                  </a:cubicBezTo>
                  <a:cubicBezTo>
                    <a:pt x="8350" y="560"/>
                    <a:pt x="7848" y="1459"/>
                    <a:pt x="7450" y="1983"/>
                  </a:cubicBezTo>
                  <a:cubicBezTo>
                    <a:pt x="6906" y="2736"/>
                    <a:pt x="6383" y="3489"/>
                    <a:pt x="5860" y="4284"/>
                  </a:cubicBezTo>
                  <a:cubicBezTo>
                    <a:pt x="3684" y="7548"/>
                    <a:pt x="1843" y="11001"/>
                    <a:pt x="85" y="14516"/>
                  </a:cubicBezTo>
                  <a:cubicBezTo>
                    <a:pt x="0" y="14657"/>
                    <a:pt x="125" y="14798"/>
                    <a:pt x="247" y="14798"/>
                  </a:cubicBezTo>
                  <a:cubicBezTo>
                    <a:pt x="306" y="14798"/>
                    <a:pt x="365" y="14765"/>
                    <a:pt x="399" y="14683"/>
                  </a:cubicBezTo>
                  <a:cubicBezTo>
                    <a:pt x="1843" y="11817"/>
                    <a:pt x="3349" y="8992"/>
                    <a:pt x="5044" y="6230"/>
                  </a:cubicBezTo>
                  <a:cubicBezTo>
                    <a:pt x="5860" y="4912"/>
                    <a:pt x="6718" y="3594"/>
                    <a:pt x="7659" y="2338"/>
                  </a:cubicBezTo>
                  <a:cubicBezTo>
                    <a:pt x="8266" y="1501"/>
                    <a:pt x="8768" y="539"/>
                    <a:pt x="9919" y="434"/>
                  </a:cubicBezTo>
                  <a:cubicBezTo>
                    <a:pt x="10033" y="421"/>
                    <a:pt x="10148" y="415"/>
                    <a:pt x="10266" y="415"/>
                  </a:cubicBezTo>
                  <a:cubicBezTo>
                    <a:pt x="10908" y="415"/>
                    <a:pt x="11599" y="592"/>
                    <a:pt x="12200" y="769"/>
                  </a:cubicBezTo>
                  <a:cubicBezTo>
                    <a:pt x="12222" y="777"/>
                    <a:pt x="12242" y="781"/>
                    <a:pt x="12262" y="781"/>
                  </a:cubicBezTo>
                  <a:cubicBezTo>
                    <a:pt x="12447" y="781"/>
                    <a:pt x="12513" y="451"/>
                    <a:pt x="12304" y="413"/>
                  </a:cubicBezTo>
                  <a:cubicBezTo>
                    <a:pt x="11683" y="224"/>
                    <a:pt x="10844" y="0"/>
                    <a:pt x="10085"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52"/>
            <p:cNvSpPr/>
            <p:nvPr/>
          </p:nvSpPr>
          <p:spPr>
            <a:xfrm>
              <a:off x="4945450" y="1769200"/>
              <a:ext cx="306100" cy="332950"/>
            </a:xfrm>
            <a:custGeom>
              <a:avLst/>
              <a:gdLst/>
              <a:ahLst/>
              <a:cxnLst/>
              <a:rect l="l" t="t" r="r" b="b"/>
              <a:pathLst>
                <a:path w="12244" h="13318" extrusionOk="0">
                  <a:moveTo>
                    <a:pt x="11200" y="1"/>
                  </a:moveTo>
                  <a:cubicBezTo>
                    <a:pt x="11124" y="1"/>
                    <a:pt x="11051" y="45"/>
                    <a:pt x="11023" y="147"/>
                  </a:cubicBezTo>
                  <a:cubicBezTo>
                    <a:pt x="11020" y="162"/>
                    <a:pt x="11017" y="177"/>
                    <a:pt x="11013" y="192"/>
                  </a:cubicBezTo>
                  <a:lnTo>
                    <a:pt x="11013" y="192"/>
                  </a:lnTo>
                  <a:cubicBezTo>
                    <a:pt x="11009" y="191"/>
                    <a:pt x="11006" y="190"/>
                    <a:pt x="11003" y="189"/>
                  </a:cubicBezTo>
                  <a:lnTo>
                    <a:pt x="11003" y="189"/>
                  </a:lnTo>
                  <a:cubicBezTo>
                    <a:pt x="11004" y="199"/>
                    <a:pt x="11005" y="209"/>
                    <a:pt x="11007" y="218"/>
                  </a:cubicBezTo>
                  <a:lnTo>
                    <a:pt x="11007" y="218"/>
                  </a:lnTo>
                  <a:cubicBezTo>
                    <a:pt x="10650" y="1669"/>
                    <a:pt x="9459" y="2780"/>
                    <a:pt x="8492" y="3829"/>
                  </a:cubicBezTo>
                  <a:cubicBezTo>
                    <a:pt x="7571" y="4855"/>
                    <a:pt x="6629" y="5817"/>
                    <a:pt x="5688" y="6822"/>
                  </a:cubicBezTo>
                  <a:cubicBezTo>
                    <a:pt x="3784" y="8809"/>
                    <a:pt x="1838" y="10797"/>
                    <a:pt x="143" y="12952"/>
                  </a:cubicBezTo>
                  <a:cubicBezTo>
                    <a:pt x="1" y="13111"/>
                    <a:pt x="134" y="13317"/>
                    <a:pt x="271" y="13317"/>
                  </a:cubicBezTo>
                  <a:cubicBezTo>
                    <a:pt x="315" y="13317"/>
                    <a:pt x="359" y="13296"/>
                    <a:pt x="394" y="13245"/>
                  </a:cubicBezTo>
                  <a:cubicBezTo>
                    <a:pt x="2298" y="10839"/>
                    <a:pt x="4453" y="8663"/>
                    <a:pt x="6546" y="6466"/>
                  </a:cubicBezTo>
                  <a:cubicBezTo>
                    <a:pt x="7571" y="5399"/>
                    <a:pt x="8596" y="4353"/>
                    <a:pt x="9559" y="3223"/>
                  </a:cubicBezTo>
                  <a:cubicBezTo>
                    <a:pt x="10175" y="2524"/>
                    <a:pt x="10804" y="1811"/>
                    <a:pt x="11162" y="949"/>
                  </a:cubicBezTo>
                  <a:lnTo>
                    <a:pt x="11162" y="949"/>
                  </a:lnTo>
                  <a:cubicBezTo>
                    <a:pt x="11298" y="1406"/>
                    <a:pt x="11511" y="1821"/>
                    <a:pt x="11839" y="2218"/>
                  </a:cubicBezTo>
                  <a:cubicBezTo>
                    <a:pt x="11875" y="2269"/>
                    <a:pt x="11919" y="2290"/>
                    <a:pt x="11964" y="2290"/>
                  </a:cubicBezTo>
                  <a:cubicBezTo>
                    <a:pt x="12102" y="2290"/>
                    <a:pt x="12243" y="2084"/>
                    <a:pt x="12132" y="1925"/>
                  </a:cubicBezTo>
                  <a:cubicBezTo>
                    <a:pt x="11735" y="1423"/>
                    <a:pt x="11505" y="816"/>
                    <a:pt x="11421" y="189"/>
                  </a:cubicBezTo>
                  <a:cubicBezTo>
                    <a:pt x="11398" y="72"/>
                    <a:pt x="11296" y="1"/>
                    <a:pt x="1120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52"/>
            <p:cNvSpPr/>
            <p:nvPr/>
          </p:nvSpPr>
          <p:spPr>
            <a:xfrm>
              <a:off x="4924750" y="1948000"/>
              <a:ext cx="378950" cy="183275"/>
            </a:xfrm>
            <a:custGeom>
              <a:avLst/>
              <a:gdLst/>
              <a:ahLst/>
              <a:cxnLst/>
              <a:rect l="l" t="t" r="r" b="b"/>
              <a:pathLst>
                <a:path w="15158" h="7331" extrusionOk="0">
                  <a:moveTo>
                    <a:pt x="14573" y="1"/>
                  </a:moveTo>
                  <a:cubicBezTo>
                    <a:pt x="14499" y="1"/>
                    <a:pt x="14433" y="40"/>
                    <a:pt x="14425" y="130"/>
                  </a:cubicBezTo>
                  <a:cubicBezTo>
                    <a:pt x="14341" y="548"/>
                    <a:pt x="14572" y="695"/>
                    <a:pt x="14551" y="1113"/>
                  </a:cubicBezTo>
                  <a:cubicBezTo>
                    <a:pt x="14530" y="2348"/>
                    <a:pt x="13421" y="2557"/>
                    <a:pt x="12500" y="2892"/>
                  </a:cubicBezTo>
                  <a:cubicBezTo>
                    <a:pt x="11182" y="3415"/>
                    <a:pt x="9822" y="3917"/>
                    <a:pt x="8462" y="4398"/>
                  </a:cubicBezTo>
                  <a:cubicBezTo>
                    <a:pt x="5742" y="5340"/>
                    <a:pt x="2980" y="6177"/>
                    <a:pt x="218" y="6951"/>
                  </a:cubicBezTo>
                  <a:cubicBezTo>
                    <a:pt x="0" y="7010"/>
                    <a:pt x="82" y="7331"/>
                    <a:pt x="286" y="7331"/>
                  </a:cubicBezTo>
                  <a:cubicBezTo>
                    <a:pt x="297" y="7331"/>
                    <a:pt x="310" y="7330"/>
                    <a:pt x="323" y="7328"/>
                  </a:cubicBezTo>
                  <a:cubicBezTo>
                    <a:pt x="3691" y="6386"/>
                    <a:pt x="7018" y="5340"/>
                    <a:pt x="10303" y="4147"/>
                  </a:cubicBezTo>
                  <a:cubicBezTo>
                    <a:pt x="11621" y="3687"/>
                    <a:pt x="13191" y="3289"/>
                    <a:pt x="14362" y="2557"/>
                  </a:cubicBezTo>
                  <a:cubicBezTo>
                    <a:pt x="14676" y="2348"/>
                    <a:pt x="14990" y="2139"/>
                    <a:pt x="15074" y="1741"/>
                  </a:cubicBezTo>
                  <a:cubicBezTo>
                    <a:pt x="15157" y="1197"/>
                    <a:pt x="14676" y="799"/>
                    <a:pt x="14781" y="234"/>
                  </a:cubicBezTo>
                  <a:cubicBezTo>
                    <a:pt x="14819" y="94"/>
                    <a:pt x="14687" y="1"/>
                    <a:pt x="14573"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80" name="Google Shape;2180;p52"/>
          <p:cNvSpPr/>
          <p:nvPr/>
        </p:nvSpPr>
        <p:spPr>
          <a:xfrm>
            <a:off x="298075" y="826149"/>
            <a:ext cx="827000" cy="459725"/>
          </a:xfrm>
          <a:custGeom>
            <a:avLst/>
            <a:gdLst/>
            <a:ahLst/>
            <a:cxnLst/>
            <a:rect l="l" t="t" r="r" b="b"/>
            <a:pathLst>
              <a:path w="33080" h="18389" extrusionOk="0">
                <a:moveTo>
                  <a:pt x="33080" y="10522"/>
                </a:moveTo>
                <a:cubicBezTo>
                  <a:pt x="30727" y="9648"/>
                  <a:pt x="23465" y="5614"/>
                  <a:pt x="18960" y="5278"/>
                </a:cubicBezTo>
                <a:cubicBezTo>
                  <a:pt x="14455" y="4942"/>
                  <a:pt x="7799" y="6354"/>
                  <a:pt x="6051" y="8505"/>
                </a:cubicBezTo>
                <a:cubicBezTo>
                  <a:pt x="4303" y="10657"/>
                  <a:pt x="6791" y="17380"/>
                  <a:pt x="8472" y="18187"/>
                </a:cubicBezTo>
                <a:cubicBezTo>
                  <a:pt x="10153" y="18994"/>
                  <a:pt x="15532" y="15968"/>
                  <a:pt x="16137" y="13346"/>
                </a:cubicBezTo>
                <a:cubicBezTo>
                  <a:pt x="16742" y="10724"/>
                  <a:pt x="13716" y="4606"/>
                  <a:pt x="12102" y="2454"/>
                </a:cubicBezTo>
                <a:cubicBezTo>
                  <a:pt x="10488" y="303"/>
                  <a:pt x="8472" y="-370"/>
                  <a:pt x="6455" y="437"/>
                </a:cubicBezTo>
                <a:cubicBezTo>
                  <a:pt x="4438" y="1244"/>
                  <a:pt x="1076" y="6152"/>
                  <a:pt x="0" y="7295"/>
                </a:cubicBezTo>
              </a:path>
            </a:pathLst>
          </a:custGeom>
          <a:noFill/>
          <a:ln w="19050" cap="flat" cmpd="sng">
            <a:solidFill>
              <a:schemeClr val="dk2"/>
            </a:solidFill>
            <a:prstDash val="dash"/>
            <a:round/>
            <a:headEnd type="none" w="med" len="med"/>
            <a:tailEnd type="none" w="med" len="med"/>
          </a:ln>
        </p:spPr>
      </p:sp>
      <p:grpSp>
        <p:nvGrpSpPr>
          <p:cNvPr id="2183" name="Google Shape;2183;p52"/>
          <p:cNvGrpSpPr/>
          <p:nvPr/>
        </p:nvGrpSpPr>
        <p:grpSpPr>
          <a:xfrm rot="2135458">
            <a:off x="8465747" y="289408"/>
            <a:ext cx="490679" cy="454279"/>
            <a:chOff x="1737775" y="1260125"/>
            <a:chExt cx="490675" cy="454275"/>
          </a:xfrm>
        </p:grpSpPr>
        <p:sp>
          <p:nvSpPr>
            <p:cNvPr id="2184" name="Google Shape;2184;p52"/>
            <p:cNvSpPr/>
            <p:nvPr/>
          </p:nvSpPr>
          <p:spPr>
            <a:xfrm>
              <a:off x="1737775" y="1433175"/>
              <a:ext cx="183100" cy="229125"/>
            </a:xfrm>
            <a:custGeom>
              <a:avLst/>
              <a:gdLst/>
              <a:ahLst/>
              <a:cxnLst/>
              <a:rect l="l" t="t" r="r" b="b"/>
              <a:pathLst>
                <a:path w="7324" h="9165" extrusionOk="0">
                  <a:moveTo>
                    <a:pt x="3581" y="591"/>
                  </a:moveTo>
                  <a:cubicBezTo>
                    <a:pt x="3635" y="591"/>
                    <a:pt x="3684" y="598"/>
                    <a:pt x="3725" y="615"/>
                  </a:cubicBezTo>
                  <a:cubicBezTo>
                    <a:pt x="4185" y="824"/>
                    <a:pt x="4499" y="2017"/>
                    <a:pt x="4708" y="2519"/>
                  </a:cubicBezTo>
                  <a:cubicBezTo>
                    <a:pt x="5105" y="3419"/>
                    <a:pt x="5482" y="4298"/>
                    <a:pt x="5838" y="5218"/>
                  </a:cubicBezTo>
                  <a:cubicBezTo>
                    <a:pt x="6089" y="5846"/>
                    <a:pt x="6570" y="6620"/>
                    <a:pt x="6654" y="7290"/>
                  </a:cubicBezTo>
                  <a:cubicBezTo>
                    <a:pt x="6758" y="8064"/>
                    <a:pt x="6026" y="8022"/>
                    <a:pt x="5357" y="8273"/>
                  </a:cubicBezTo>
                  <a:cubicBezTo>
                    <a:pt x="5024" y="8397"/>
                    <a:pt x="4793" y="8578"/>
                    <a:pt x="4591" y="8578"/>
                  </a:cubicBezTo>
                  <a:cubicBezTo>
                    <a:pt x="4449" y="8578"/>
                    <a:pt x="4322" y="8489"/>
                    <a:pt x="4185" y="8231"/>
                  </a:cubicBezTo>
                  <a:cubicBezTo>
                    <a:pt x="3871" y="7646"/>
                    <a:pt x="3766" y="6788"/>
                    <a:pt x="3578" y="6160"/>
                  </a:cubicBezTo>
                  <a:cubicBezTo>
                    <a:pt x="3348" y="5407"/>
                    <a:pt x="3139" y="4612"/>
                    <a:pt x="2908" y="3858"/>
                  </a:cubicBezTo>
                  <a:cubicBezTo>
                    <a:pt x="2872" y="3757"/>
                    <a:pt x="2794" y="3712"/>
                    <a:pt x="2717" y="3712"/>
                  </a:cubicBezTo>
                  <a:cubicBezTo>
                    <a:pt x="2619" y="3712"/>
                    <a:pt x="2523" y="3783"/>
                    <a:pt x="2511" y="3900"/>
                  </a:cubicBezTo>
                  <a:cubicBezTo>
                    <a:pt x="2510" y="3920"/>
                    <a:pt x="2508" y="3940"/>
                    <a:pt x="2506" y="3960"/>
                  </a:cubicBezTo>
                  <a:lnTo>
                    <a:pt x="2506" y="3960"/>
                  </a:lnTo>
                  <a:cubicBezTo>
                    <a:pt x="2501" y="3961"/>
                    <a:pt x="2495" y="3962"/>
                    <a:pt x="2490" y="3963"/>
                  </a:cubicBezTo>
                  <a:cubicBezTo>
                    <a:pt x="2494" y="3976"/>
                    <a:pt x="2498" y="3990"/>
                    <a:pt x="2502" y="4003"/>
                  </a:cubicBezTo>
                  <a:lnTo>
                    <a:pt x="2502" y="4003"/>
                  </a:lnTo>
                  <a:cubicBezTo>
                    <a:pt x="2476" y="4262"/>
                    <a:pt x="2425" y="4520"/>
                    <a:pt x="2406" y="4779"/>
                  </a:cubicBezTo>
                  <a:cubicBezTo>
                    <a:pt x="2340" y="5275"/>
                    <a:pt x="2157" y="5522"/>
                    <a:pt x="1835" y="5522"/>
                  </a:cubicBezTo>
                  <a:cubicBezTo>
                    <a:pt x="1750" y="5522"/>
                    <a:pt x="1654" y="5505"/>
                    <a:pt x="1548" y="5470"/>
                  </a:cubicBezTo>
                  <a:cubicBezTo>
                    <a:pt x="1364" y="5509"/>
                    <a:pt x="1219" y="5530"/>
                    <a:pt x="1106" y="5530"/>
                  </a:cubicBezTo>
                  <a:cubicBezTo>
                    <a:pt x="798" y="5530"/>
                    <a:pt x="727" y="5371"/>
                    <a:pt x="712" y="4988"/>
                  </a:cubicBezTo>
                  <a:cubicBezTo>
                    <a:pt x="691" y="4507"/>
                    <a:pt x="1046" y="3837"/>
                    <a:pt x="1151" y="3335"/>
                  </a:cubicBezTo>
                  <a:cubicBezTo>
                    <a:pt x="1256" y="2833"/>
                    <a:pt x="1276" y="2331"/>
                    <a:pt x="1339" y="1850"/>
                  </a:cubicBezTo>
                  <a:cubicBezTo>
                    <a:pt x="1339" y="1818"/>
                    <a:pt x="1333" y="1791"/>
                    <a:pt x="1322" y="1768"/>
                  </a:cubicBezTo>
                  <a:lnTo>
                    <a:pt x="1322" y="1768"/>
                  </a:lnTo>
                  <a:cubicBezTo>
                    <a:pt x="1435" y="1715"/>
                    <a:pt x="1501" y="1559"/>
                    <a:pt x="1381" y="1452"/>
                  </a:cubicBezTo>
                  <a:lnTo>
                    <a:pt x="1381" y="1452"/>
                  </a:lnTo>
                  <a:cubicBezTo>
                    <a:pt x="1391" y="1461"/>
                    <a:pt x="1406" y="1465"/>
                    <a:pt x="1425" y="1465"/>
                  </a:cubicBezTo>
                  <a:cubicBezTo>
                    <a:pt x="1712" y="1465"/>
                    <a:pt x="3000" y="591"/>
                    <a:pt x="3581" y="591"/>
                  </a:cubicBezTo>
                  <a:close/>
                  <a:moveTo>
                    <a:pt x="3873" y="1"/>
                  </a:moveTo>
                  <a:cubicBezTo>
                    <a:pt x="3855" y="1"/>
                    <a:pt x="3839" y="4"/>
                    <a:pt x="3829" y="8"/>
                  </a:cubicBezTo>
                  <a:cubicBezTo>
                    <a:pt x="3076" y="280"/>
                    <a:pt x="1256" y="636"/>
                    <a:pt x="984" y="1473"/>
                  </a:cubicBezTo>
                  <a:cubicBezTo>
                    <a:pt x="942" y="1515"/>
                    <a:pt x="984" y="1620"/>
                    <a:pt x="1025" y="1661"/>
                  </a:cubicBezTo>
                  <a:lnTo>
                    <a:pt x="1053" y="1682"/>
                  </a:lnTo>
                  <a:lnTo>
                    <a:pt x="1053" y="1682"/>
                  </a:lnTo>
                  <a:cubicBezTo>
                    <a:pt x="984" y="1711"/>
                    <a:pt x="928" y="1773"/>
                    <a:pt x="921" y="1871"/>
                  </a:cubicBezTo>
                  <a:cubicBezTo>
                    <a:pt x="816" y="3168"/>
                    <a:pt x="523" y="4381"/>
                    <a:pt x="63" y="5574"/>
                  </a:cubicBezTo>
                  <a:cubicBezTo>
                    <a:pt x="0" y="5721"/>
                    <a:pt x="147" y="5825"/>
                    <a:pt x="251" y="5825"/>
                  </a:cubicBezTo>
                  <a:cubicBezTo>
                    <a:pt x="587" y="5838"/>
                    <a:pt x="1162" y="5963"/>
                    <a:pt x="1671" y="5963"/>
                  </a:cubicBezTo>
                  <a:cubicBezTo>
                    <a:pt x="1986" y="5963"/>
                    <a:pt x="2277" y="5915"/>
                    <a:pt x="2469" y="5762"/>
                  </a:cubicBezTo>
                  <a:cubicBezTo>
                    <a:pt x="2662" y="5616"/>
                    <a:pt x="2754" y="5329"/>
                    <a:pt x="2802" y="5013"/>
                  </a:cubicBezTo>
                  <a:lnTo>
                    <a:pt x="2802" y="5013"/>
                  </a:lnTo>
                  <a:cubicBezTo>
                    <a:pt x="3199" y="6352"/>
                    <a:pt x="3594" y="7683"/>
                    <a:pt x="3976" y="9027"/>
                  </a:cubicBezTo>
                  <a:cubicBezTo>
                    <a:pt x="4003" y="9122"/>
                    <a:pt x="4075" y="9165"/>
                    <a:pt x="4151" y="9165"/>
                  </a:cubicBezTo>
                  <a:cubicBezTo>
                    <a:pt x="4191" y="9165"/>
                    <a:pt x="4232" y="9153"/>
                    <a:pt x="4269" y="9131"/>
                  </a:cubicBezTo>
                  <a:cubicBezTo>
                    <a:pt x="5210" y="8713"/>
                    <a:pt x="6152" y="8378"/>
                    <a:pt x="7156" y="8127"/>
                  </a:cubicBezTo>
                  <a:cubicBezTo>
                    <a:pt x="7261" y="8085"/>
                    <a:pt x="7323" y="7980"/>
                    <a:pt x="7282" y="7876"/>
                  </a:cubicBezTo>
                  <a:cubicBezTo>
                    <a:pt x="6256" y="5239"/>
                    <a:pt x="5189" y="2645"/>
                    <a:pt x="4038" y="92"/>
                  </a:cubicBezTo>
                  <a:cubicBezTo>
                    <a:pt x="4022" y="28"/>
                    <a:pt x="3933" y="1"/>
                    <a:pt x="3873"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52"/>
            <p:cNvSpPr/>
            <p:nvPr/>
          </p:nvSpPr>
          <p:spPr>
            <a:xfrm>
              <a:off x="1938625" y="1470375"/>
              <a:ext cx="201950" cy="244025"/>
            </a:xfrm>
            <a:custGeom>
              <a:avLst/>
              <a:gdLst/>
              <a:ahLst/>
              <a:cxnLst/>
              <a:rect l="l" t="t" r="r" b="b"/>
              <a:pathLst>
                <a:path w="8078" h="9761" extrusionOk="0">
                  <a:moveTo>
                    <a:pt x="4105" y="387"/>
                  </a:moveTo>
                  <a:cubicBezTo>
                    <a:pt x="4986" y="387"/>
                    <a:pt x="5846" y="664"/>
                    <a:pt x="6571" y="1345"/>
                  </a:cubicBezTo>
                  <a:cubicBezTo>
                    <a:pt x="7471" y="2203"/>
                    <a:pt x="7826" y="3730"/>
                    <a:pt x="7115" y="4818"/>
                  </a:cubicBezTo>
                  <a:cubicBezTo>
                    <a:pt x="6529" y="5760"/>
                    <a:pt x="5378" y="6074"/>
                    <a:pt x="4395" y="6367"/>
                  </a:cubicBezTo>
                  <a:cubicBezTo>
                    <a:pt x="4227" y="6430"/>
                    <a:pt x="4206" y="6639"/>
                    <a:pt x="4332" y="6743"/>
                  </a:cubicBezTo>
                  <a:cubicBezTo>
                    <a:pt x="4520" y="6869"/>
                    <a:pt x="5755" y="7287"/>
                    <a:pt x="5859" y="7392"/>
                  </a:cubicBezTo>
                  <a:cubicBezTo>
                    <a:pt x="6090" y="7727"/>
                    <a:pt x="5441" y="9045"/>
                    <a:pt x="5169" y="9150"/>
                  </a:cubicBezTo>
                  <a:cubicBezTo>
                    <a:pt x="5119" y="9168"/>
                    <a:pt x="5063" y="9176"/>
                    <a:pt x="5002" y="9176"/>
                  </a:cubicBezTo>
                  <a:cubicBezTo>
                    <a:pt x="4509" y="9176"/>
                    <a:pt x="3715" y="8622"/>
                    <a:pt x="3286" y="8417"/>
                  </a:cubicBezTo>
                  <a:cubicBezTo>
                    <a:pt x="2637" y="8103"/>
                    <a:pt x="2009" y="7790"/>
                    <a:pt x="1382" y="7476"/>
                  </a:cubicBezTo>
                  <a:cubicBezTo>
                    <a:pt x="398" y="6974"/>
                    <a:pt x="670" y="6890"/>
                    <a:pt x="1110" y="6032"/>
                  </a:cubicBezTo>
                  <a:cubicBezTo>
                    <a:pt x="1361" y="5488"/>
                    <a:pt x="1382" y="5446"/>
                    <a:pt x="2009" y="5425"/>
                  </a:cubicBezTo>
                  <a:cubicBezTo>
                    <a:pt x="2805" y="5404"/>
                    <a:pt x="3474" y="5279"/>
                    <a:pt x="4018" y="4651"/>
                  </a:cubicBezTo>
                  <a:cubicBezTo>
                    <a:pt x="4541" y="4044"/>
                    <a:pt x="5106" y="2370"/>
                    <a:pt x="4395" y="1680"/>
                  </a:cubicBezTo>
                  <a:cubicBezTo>
                    <a:pt x="4214" y="1509"/>
                    <a:pt x="3983" y="1436"/>
                    <a:pt x="3738" y="1436"/>
                  </a:cubicBezTo>
                  <a:cubicBezTo>
                    <a:pt x="3092" y="1436"/>
                    <a:pt x="2348" y="1946"/>
                    <a:pt x="2159" y="2533"/>
                  </a:cubicBezTo>
                  <a:lnTo>
                    <a:pt x="2159" y="2533"/>
                  </a:lnTo>
                  <a:cubicBezTo>
                    <a:pt x="1632" y="2247"/>
                    <a:pt x="1176" y="1951"/>
                    <a:pt x="739" y="1568"/>
                  </a:cubicBezTo>
                  <a:lnTo>
                    <a:pt x="739" y="1568"/>
                  </a:lnTo>
                  <a:cubicBezTo>
                    <a:pt x="1718" y="881"/>
                    <a:pt x="2930" y="387"/>
                    <a:pt x="4105" y="387"/>
                  </a:cubicBezTo>
                  <a:close/>
                  <a:moveTo>
                    <a:pt x="4149" y="0"/>
                  </a:moveTo>
                  <a:cubicBezTo>
                    <a:pt x="2856" y="0"/>
                    <a:pt x="1498" y="513"/>
                    <a:pt x="461" y="1261"/>
                  </a:cubicBezTo>
                  <a:cubicBezTo>
                    <a:pt x="402" y="1308"/>
                    <a:pt x="377" y="1368"/>
                    <a:pt x="375" y="1427"/>
                  </a:cubicBezTo>
                  <a:lnTo>
                    <a:pt x="375" y="1427"/>
                  </a:lnTo>
                  <a:cubicBezTo>
                    <a:pt x="287" y="1492"/>
                    <a:pt x="241" y="1627"/>
                    <a:pt x="336" y="1722"/>
                  </a:cubicBezTo>
                  <a:cubicBezTo>
                    <a:pt x="921" y="2245"/>
                    <a:pt x="1549" y="2621"/>
                    <a:pt x="2219" y="2998"/>
                  </a:cubicBezTo>
                  <a:cubicBezTo>
                    <a:pt x="2253" y="3008"/>
                    <a:pt x="2288" y="3013"/>
                    <a:pt x="2320" y="3013"/>
                  </a:cubicBezTo>
                  <a:cubicBezTo>
                    <a:pt x="2426" y="3013"/>
                    <a:pt x="2512" y="2959"/>
                    <a:pt x="2512" y="2831"/>
                  </a:cubicBezTo>
                  <a:cubicBezTo>
                    <a:pt x="2512" y="2336"/>
                    <a:pt x="3114" y="1936"/>
                    <a:pt x="3634" y="1936"/>
                  </a:cubicBezTo>
                  <a:cubicBezTo>
                    <a:pt x="3883" y="1936"/>
                    <a:pt x="4113" y="2028"/>
                    <a:pt x="4248" y="2245"/>
                  </a:cubicBezTo>
                  <a:cubicBezTo>
                    <a:pt x="4374" y="2454"/>
                    <a:pt x="4290" y="2935"/>
                    <a:pt x="4248" y="3186"/>
                  </a:cubicBezTo>
                  <a:cubicBezTo>
                    <a:pt x="4068" y="4299"/>
                    <a:pt x="3274" y="5041"/>
                    <a:pt x="2245" y="5041"/>
                  </a:cubicBezTo>
                  <a:cubicBezTo>
                    <a:pt x="1959" y="5041"/>
                    <a:pt x="1654" y="4983"/>
                    <a:pt x="1340" y="4860"/>
                  </a:cubicBezTo>
                  <a:cubicBezTo>
                    <a:pt x="1318" y="4847"/>
                    <a:pt x="1295" y="4841"/>
                    <a:pt x="1274" y="4841"/>
                  </a:cubicBezTo>
                  <a:cubicBezTo>
                    <a:pt x="1194" y="4841"/>
                    <a:pt x="1126" y="4920"/>
                    <a:pt x="1110" y="4986"/>
                  </a:cubicBezTo>
                  <a:cubicBezTo>
                    <a:pt x="838" y="5718"/>
                    <a:pt x="503" y="6388"/>
                    <a:pt x="64" y="7015"/>
                  </a:cubicBezTo>
                  <a:cubicBezTo>
                    <a:pt x="1" y="7099"/>
                    <a:pt x="22" y="7267"/>
                    <a:pt x="126" y="7287"/>
                  </a:cubicBezTo>
                  <a:cubicBezTo>
                    <a:pt x="1842" y="8145"/>
                    <a:pt x="3537" y="8961"/>
                    <a:pt x="5253" y="9736"/>
                  </a:cubicBezTo>
                  <a:cubicBezTo>
                    <a:pt x="5293" y="9753"/>
                    <a:pt x="5330" y="9761"/>
                    <a:pt x="5364" y="9761"/>
                  </a:cubicBezTo>
                  <a:cubicBezTo>
                    <a:pt x="5452" y="9761"/>
                    <a:pt x="5515" y="9707"/>
                    <a:pt x="5546" y="9631"/>
                  </a:cubicBezTo>
                  <a:cubicBezTo>
                    <a:pt x="5859" y="8857"/>
                    <a:pt x="6173" y="8103"/>
                    <a:pt x="6487" y="7308"/>
                  </a:cubicBezTo>
                  <a:cubicBezTo>
                    <a:pt x="6508" y="7225"/>
                    <a:pt x="6445" y="7078"/>
                    <a:pt x="6362" y="7078"/>
                  </a:cubicBezTo>
                  <a:cubicBezTo>
                    <a:pt x="5836" y="6999"/>
                    <a:pt x="5395" y="6858"/>
                    <a:pt x="4955" y="6629"/>
                  </a:cubicBezTo>
                  <a:lnTo>
                    <a:pt x="4955" y="6629"/>
                  </a:lnTo>
                  <a:cubicBezTo>
                    <a:pt x="5984" y="6309"/>
                    <a:pt x="7007" y="5863"/>
                    <a:pt x="7554" y="4860"/>
                  </a:cubicBezTo>
                  <a:cubicBezTo>
                    <a:pt x="8077" y="3856"/>
                    <a:pt x="7973" y="2601"/>
                    <a:pt x="7345" y="1659"/>
                  </a:cubicBezTo>
                  <a:cubicBezTo>
                    <a:pt x="6567" y="471"/>
                    <a:pt x="5388" y="0"/>
                    <a:pt x="4149"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52"/>
            <p:cNvSpPr/>
            <p:nvPr/>
          </p:nvSpPr>
          <p:spPr>
            <a:xfrm>
              <a:off x="1961400" y="1260125"/>
              <a:ext cx="267050" cy="242825"/>
            </a:xfrm>
            <a:custGeom>
              <a:avLst/>
              <a:gdLst/>
              <a:ahLst/>
              <a:cxnLst/>
              <a:rect l="l" t="t" r="r" b="b"/>
              <a:pathLst>
                <a:path w="10682" h="9713" extrusionOk="0">
                  <a:moveTo>
                    <a:pt x="115" y="2863"/>
                  </a:moveTo>
                  <a:cubicBezTo>
                    <a:pt x="115" y="2863"/>
                    <a:pt x="115" y="2866"/>
                    <a:pt x="115" y="2871"/>
                  </a:cubicBezTo>
                  <a:cubicBezTo>
                    <a:pt x="115" y="2869"/>
                    <a:pt x="115" y="2866"/>
                    <a:pt x="116" y="2864"/>
                  </a:cubicBezTo>
                  <a:lnTo>
                    <a:pt x="116" y="2864"/>
                  </a:lnTo>
                  <a:cubicBezTo>
                    <a:pt x="116" y="2864"/>
                    <a:pt x="116" y="2863"/>
                    <a:pt x="115" y="2863"/>
                  </a:cubicBezTo>
                  <a:close/>
                  <a:moveTo>
                    <a:pt x="3575" y="387"/>
                  </a:moveTo>
                  <a:cubicBezTo>
                    <a:pt x="3939" y="387"/>
                    <a:pt x="4301" y="451"/>
                    <a:pt x="4655" y="570"/>
                  </a:cubicBezTo>
                  <a:cubicBezTo>
                    <a:pt x="5597" y="925"/>
                    <a:pt x="7166" y="2076"/>
                    <a:pt x="6015" y="3436"/>
                  </a:cubicBezTo>
                  <a:cubicBezTo>
                    <a:pt x="5896" y="3576"/>
                    <a:pt x="6004" y="3772"/>
                    <a:pt x="6178" y="3772"/>
                  </a:cubicBezTo>
                  <a:cubicBezTo>
                    <a:pt x="6186" y="3772"/>
                    <a:pt x="6195" y="3772"/>
                    <a:pt x="6204" y="3771"/>
                  </a:cubicBezTo>
                  <a:cubicBezTo>
                    <a:pt x="6671" y="3688"/>
                    <a:pt x="7169" y="3613"/>
                    <a:pt x="7649" y="3613"/>
                  </a:cubicBezTo>
                  <a:cubicBezTo>
                    <a:pt x="8502" y="3613"/>
                    <a:pt x="9300" y="3849"/>
                    <a:pt x="9782" y="4692"/>
                  </a:cubicBezTo>
                  <a:cubicBezTo>
                    <a:pt x="10430" y="5780"/>
                    <a:pt x="10054" y="7328"/>
                    <a:pt x="9217" y="8249"/>
                  </a:cubicBezTo>
                  <a:cubicBezTo>
                    <a:pt x="8798" y="8709"/>
                    <a:pt x="8212" y="9044"/>
                    <a:pt x="7606" y="9211"/>
                  </a:cubicBezTo>
                  <a:cubicBezTo>
                    <a:pt x="7419" y="9266"/>
                    <a:pt x="7252" y="9292"/>
                    <a:pt x="7099" y="9292"/>
                  </a:cubicBezTo>
                  <a:cubicBezTo>
                    <a:pt x="6548" y="9292"/>
                    <a:pt x="6172" y="8956"/>
                    <a:pt x="5681" y="8416"/>
                  </a:cubicBezTo>
                  <a:cubicBezTo>
                    <a:pt x="5158" y="7872"/>
                    <a:pt x="5492" y="7998"/>
                    <a:pt x="5995" y="7663"/>
                  </a:cubicBezTo>
                  <a:cubicBezTo>
                    <a:pt x="7111" y="6932"/>
                    <a:pt x="7164" y="5315"/>
                    <a:pt x="5637" y="5315"/>
                  </a:cubicBezTo>
                  <a:cubicBezTo>
                    <a:pt x="5590" y="5315"/>
                    <a:pt x="5542" y="5316"/>
                    <a:pt x="5492" y="5319"/>
                  </a:cubicBezTo>
                  <a:cubicBezTo>
                    <a:pt x="5196" y="5339"/>
                    <a:pt x="4638" y="5658"/>
                    <a:pt x="4383" y="5658"/>
                  </a:cubicBezTo>
                  <a:cubicBezTo>
                    <a:pt x="4368" y="5658"/>
                    <a:pt x="4354" y="5656"/>
                    <a:pt x="4342" y="5654"/>
                  </a:cubicBezTo>
                  <a:cubicBezTo>
                    <a:pt x="3400" y="5424"/>
                    <a:pt x="4216" y="4545"/>
                    <a:pt x="4425" y="4210"/>
                  </a:cubicBezTo>
                  <a:cubicBezTo>
                    <a:pt x="4781" y="3666"/>
                    <a:pt x="4844" y="3018"/>
                    <a:pt x="4363" y="2516"/>
                  </a:cubicBezTo>
                  <a:cubicBezTo>
                    <a:pt x="4025" y="2134"/>
                    <a:pt x="3462" y="1825"/>
                    <a:pt x="2918" y="1825"/>
                  </a:cubicBezTo>
                  <a:cubicBezTo>
                    <a:pt x="2685" y="1825"/>
                    <a:pt x="2456" y="1882"/>
                    <a:pt x="2249" y="2013"/>
                  </a:cubicBezTo>
                  <a:cubicBezTo>
                    <a:pt x="1956" y="2202"/>
                    <a:pt x="1789" y="2537"/>
                    <a:pt x="1622" y="2829"/>
                  </a:cubicBezTo>
                  <a:cubicBezTo>
                    <a:pt x="1580" y="2955"/>
                    <a:pt x="1496" y="3394"/>
                    <a:pt x="1391" y="3541"/>
                  </a:cubicBezTo>
                  <a:cubicBezTo>
                    <a:pt x="1391" y="3645"/>
                    <a:pt x="1370" y="3750"/>
                    <a:pt x="1370" y="3855"/>
                  </a:cubicBezTo>
                  <a:cubicBezTo>
                    <a:pt x="1049" y="3694"/>
                    <a:pt x="743" y="3503"/>
                    <a:pt x="466" y="3282"/>
                  </a:cubicBezTo>
                  <a:lnTo>
                    <a:pt x="466" y="3282"/>
                  </a:lnTo>
                  <a:cubicBezTo>
                    <a:pt x="477" y="3266"/>
                    <a:pt x="485" y="3248"/>
                    <a:pt x="492" y="3227"/>
                  </a:cubicBezTo>
                  <a:cubicBezTo>
                    <a:pt x="500" y="3206"/>
                    <a:pt x="504" y="3184"/>
                    <a:pt x="506" y="3160"/>
                  </a:cubicBezTo>
                  <a:lnTo>
                    <a:pt x="506" y="3160"/>
                  </a:lnTo>
                  <a:cubicBezTo>
                    <a:pt x="515" y="3162"/>
                    <a:pt x="524" y="3163"/>
                    <a:pt x="534" y="3164"/>
                  </a:cubicBezTo>
                  <a:cubicBezTo>
                    <a:pt x="450" y="1930"/>
                    <a:pt x="1642" y="821"/>
                    <a:pt x="2730" y="507"/>
                  </a:cubicBezTo>
                  <a:cubicBezTo>
                    <a:pt x="3013" y="425"/>
                    <a:pt x="3295" y="387"/>
                    <a:pt x="3575" y="387"/>
                  </a:cubicBezTo>
                  <a:close/>
                  <a:moveTo>
                    <a:pt x="3640" y="1"/>
                  </a:moveTo>
                  <a:cubicBezTo>
                    <a:pt x="2056" y="1"/>
                    <a:pt x="247" y="1185"/>
                    <a:pt x="119" y="2845"/>
                  </a:cubicBezTo>
                  <a:lnTo>
                    <a:pt x="119" y="2845"/>
                  </a:lnTo>
                  <a:cubicBezTo>
                    <a:pt x="117" y="2851"/>
                    <a:pt x="116" y="2858"/>
                    <a:pt x="116" y="2864"/>
                  </a:cubicBezTo>
                  <a:lnTo>
                    <a:pt x="116" y="2864"/>
                  </a:lnTo>
                  <a:cubicBezTo>
                    <a:pt x="116" y="2865"/>
                    <a:pt x="116" y="2868"/>
                    <a:pt x="117" y="2872"/>
                  </a:cubicBezTo>
                  <a:lnTo>
                    <a:pt x="117" y="2872"/>
                  </a:lnTo>
                  <a:cubicBezTo>
                    <a:pt x="112" y="2945"/>
                    <a:pt x="110" y="3020"/>
                    <a:pt x="112" y="3096"/>
                  </a:cubicBezTo>
                  <a:lnTo>
                    <a:pt x="112" y="3096"/>
                  </a:lnTo>
                  <a:cubicBezTo>
                    <a:pt x="36" y="3145"/>
                    <a:pt x="1" y="3261"/>
                    <a:pt x="115" y="3353"/>
                  </a:cubicBezTo>
                  <a:cubicBezTo>
                    <a:pt x="575" y="3750"/>
                    <a:pt x="1036" y="4001"/>
                    <a:pt x="1601" y="4231"/>
                  </a:cubicBezTo>
                  <a:cubicBezTo>
                    <a:pt x="1620" y="4243"/>
                    <a:pt x="1642" y="4248"/>
                    <a:pt x="1664" y="4248"/>
                  </a:cubicBezTo>
                  <a:cubicBezTo>
                    <a:pt x="1760" y="4248"/>
                    <a:pt x="1865" y="4149"/>
                    <a:pt x="1831" y="4064"/>
                  </a:cubicBezTo>
                  <a:cubicBezTo>
                    <a:pt x="1778" y="3212"/>
                    <a:pt x="2115" y="2225"/>
                    <a:pt x="3023" y="2225"/>
                  </a:cubicBezTo>
                  <a:cubicBezTo>
                    <a:pt x="3186" y="2225"/>
                    <a:pt x="3367" y="2257"/>
                    <a:pt x="3567" y="2327"/>
                  </a:cubicBezTo>
                  <a:cubicBezTo>
                    <a:pt x="4760" y="2767"/>
                    <a:pt x="4174" y="4064"/>
                    <a:pt x="3442" y="4629"/>
                  </a:cubicBezTo>
                  <a:cubicBezTo>
                    <a:pt x="3358" y="4692"/>
                    <a:pt x="3358" y="4796"/>
                    <a:pt x="3400" y="4859"/>
                  </a:cubicBezTo>
                  <a:cubicBezTo>
                    <a:pt x="3651" y="5236"/>
                    <a:pt x="3860" y="5633"/>
                    <a:pt x="4091" y="5989"/>
                  </a:cubicBezTo>
                  <a:cubicBezTo>
                    <a:pt x="4121" y="6050"/>
                    <a:pt x="4197" y="6089"/>
                    <a:pt x="4268" y="6089"/>
                  </a:cubicBezTo>
                  <a:cubicBezTo>
                    <a:pt x="4294" y="6089"/>
                    <a:pt x="4319" y="6084"/>
                    <a:pt x="4342" y="6073"/>
                  </a:cubicBezTo>
                  <a:cubicBezTo>
                    <a:pt x="4593" y="5905"/>
                    <a:pt x="4844" y="5801"/>
                    <a:pt x="5137" y="5738"/>
                  </a:cubicBezTo>
                  <a:cubicBezTo>
                    <a:pt x="5303" y="5671"/>
                    <a:pt x="5450" y="5637"/>
                    <a:pt x="5579" y="5637"/>
                  </a:cubicBezTo>
                  <a:cubicBezTo>
                    <a:pt x="6052" y="5637"/>
                    <a:pt x="6274" y="6089"/>
                    <a:pt x="6225" y="6993"/>
                  </a:cubicBezTo>
                  <a:cubicBezTo>
                    <a:pt x="6078" y="7307"/>
                    <a:pt x="5430" y="7558"/>
                    <a:pt x="5095" y="7642"/>
                  </a:cubicBezTo>
                  <a:cubicBezTo>
                    <a:pt x="4969" y="7663"/>
                    <a:pt x="4927" y="7830"/>
                    <a:pt x="4990" y="7935"/>
                  </a:cubicBezTo>
                  <a:cubicBezTo>
                    <a:pt x="5638" y="9015"/>
                    <a:pt x="5943" y="9713"/>
                    <a:pt x="6891" y="9713"/>
                  </a:cubicBezTo>
                  <a:cubicBezTo>
                    <a:pt x="7136" y="9713"/>
                    <a:pt x="7425" y="9666"/>
                    <a:pt x="7773" y="9567"/>
                  </a:cubicBezTo>
                  <a:cubicBezTo>
                    <a:pt x="8945" y="9232"/>
                    <a:pt x="9865" y="8353"/>
                    <a:pt x="10284" y="7223"/>
                  </a:cubicBezTo>
                  <a:cubicBezTo>
                    <a:pt x="10681" y="6177"/>
                    <a:pt x="10681" y="4796"/>
                    <a:pt x="9845" y="3959"/>
                  </a:cubicBezTo>
                  <a:cubicBezTo>
                    <a:pt x="9269" y="3372"/>
                    <a:pt x="8508" y="3200"/>
                    <a:pt x="7733" y="3200"/>
                  </a:cubicBezTo>
                  <a:cubicBezTo>
                    <a:pt x="7350" y="3200"/>
                    <a:pt x="6964" y="3242"/>
                    <a:pt x="6595" y="3296"/>
                  </a:cubicBezTo>
                  <a:lnTo>
                    <a:pt x="6595" y="3296"/>
                  </a:lnTo>
                  <a:cubicBezTo>
                    <a:pt x="7423" y="1751"/>
                    <a:pt x="5584" y="218"/>
                    <a:pt x="4028" y="26"/>
                  </a:cubicBezTo>
                  <a:cubicBezTo>
                    <a:pt x="3901" y="9"/>
                    <a:pt x="3771" y="1"/>
                    <a:pt x="364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87" name="Google Shape;2187;p52"/>
          <p:cNvGrpSpPr/>
          <p:nvPr/>
        </p:nvGrpSpPr>
        <p:grpSpPr>
          <a:xfrm rot="2066121">
            <a:off x="8592088" y="1093350"/>
            <a:ext cx="245985" cy="222159"/>
            <a:chOff x="4947100" y="881950"/>
            <a:chExt cx="245975" cy="222150"/>
          </a:xfrm>
        </p:grpSpPr>
        <p:sp>
          <p:nvSpPr>
            <p:cNvPr id="2188" name="Google Shape;2188;p52"/>
            <p:cNvSpPr/>
            <p:nvPr/>
          </p:nvSpPr>
          <p:spPr>
            <a:xfrm>
              <a:off x="5166350" y="881950"/>
              <a:ext cx="26725" cy="152625"/>
            </a:xfrm>
            <a:custGeom>
              <a:avLst/>
              <a:gdLst/>
              <a:ahLst/>
              <a:cxnLst/>
              <a:rect l="l" t="t" r="r" b="b"/>
              <a:pathLst>
                <a:path w="1069" h="6105" extrusionOk="0">
                  <a:moveTo>
                    <a:pt x="461" y="1"/>
                  </a:moveTo>
                  <a:cubicBezTo>
                    <a:pt x="335" y="1"/>
                    <a:pt x="205" y="69"/>
                    <a:pt x="168" y="199"/>
                  </a:cubicBezTo>
                  <a:cubicBezTo>
                    <a:pt x="1" y="599"/>
                    <a:pt x="68" y="1133"/>
                    <a:pt x="101" y="1600"/>
                  </a:cubicBezTo>
                  <a:lnTo>
                    <a:pt x="234" y="3101"/>
                  </a:lnTo>
                  <a:cubicBezTo>
                    <a:pt x="334" y="4068"/>
                    <a:pt x="535" y="5036"/>
                    <a:pt x="735" y="5970"/>
                  </a:cubicBezTo>
                  <a:cubicBezTo>
                    <a:pt x="750" y="6061"/>
                    <a:pt x="822" y="6104"/>
                    <a:pt x="894" y="6104"/>
                  </a:cubicBezTo>
                  <a:cubicBezTo>
                    <a:pt x="980" y="6104"/>
                    <a:pt x="1068" y="6045"/>
                    <a:pt x="1068" y="5936"/>
                  </a:cubicBezTo>
                  <a:cubicBezTo>
                    <a:pt x="1035" y="4969"/>
                    <a:pt x="1035" y="4035"/>
                    <a:pt x="935" y="3034"/>
                  </a:cubicBezTo>
                  <a:cubicBezTo>
                    <a:pt x="902" y="2534"/>
                    <a:pt x="902" y="2067"/>
                    <a:pt x="868" y="1567"/>
                  </a:cubicBezTo>
                  <a:cubicBezTo>
                    <a:pt x="868" y="1100"/>
                    <a:pt x="902" y="566"/>
                    <a:pt x="701" y="132"/>
                  </a:cubicBezTo>
                  <a:cubicBezTo>
                    <a:pt x="657" y="44"/>
                    <a:pt x="561" y="1"/>
                    <a:pt x="461"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52"/>
            <p:cNvSpPr/>
            <p:nvPr/>
          </p:nvSpPr>
          <p:spPr>
            <a:xfrm>
              <a:off x="5046275" y="939575"/>
              <a:ext cx="78175" cy="118175"/>
            </a:xfrm>
            <a:custGeom>
              <a:avLst/>
              <a:gdLst/>
              <a:ahLst/>
              <a:cxnLst/>
              <a:rect l="l" t="t" r="r" b="b"/>
              <a:pathLst>
                <a:path w="3127" h="4727" extrusionOk="0">
                  <a:moveTo>
                    <a:pt x="163" y="1"/>
                  </a:moveTo>
                  <a:cubicBezTo>
                    <a:pt x="75" y="1"/>
                    <a:pt x="0" y="73"/>
                    <a:pt x="0" y="196"/>
                  </a:cubicBezTo>
                  <a:cubicBezTo>
                    <a:pt x="0" y="1029"/>
                    <a:pt x="501" y="1797"/>
                    <a:pt x="968" y="2464"/>
                  </a:cubicBezTo>
                  <a:cubicBezTo>
                    <a:pt x="1502" y="3198"/>
                    <a:pt x="2035" y="3965"/>
                    <a:pt x="2636" y="4665"/>
                  </a:cubicBezTo>
                  <a:cubicBezTo>
                    <a:pt x="2687" y="4708"/>
                    <a:pt x="2748" y="4727"/>
                    <a:pt x="2806" y="4727"/>
                  </a:cubicBezTo>
                  <a:cubicBezTo>
                    <a:pt x="2974" y="4727"/>
                    <a:pt x="3126" y="4572"/>
                    <a:pt x="3003" y="4399"/>
                  </a:cubicBezTo>
                  <a:cubicBezTo>
                    <a:pt x="2536" y="3598"/>
                    <a:pt x="2035" y="2831"/>
                    <a:pt x="1568" y="2097"/>
                  </a:cubicBezTo>
                  <a:lnTo>
                    <a:pt x="968" y="1096"/>
                  </a:lnTo>
                  <a:cubicBezTo>
                    <a:pt x="734" y="763"/>
                    <a:pt x="568" y="362"/>
                    <a:pt x="334" y="95"/>
                  </a:cubicBezTo>
                  <a:cubicBezTo>
                    <a:pt x="282" y="30"/>
                    <a:pt x="220" y="1"/>
                    <a:pt x="163"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52"/>
            <p:cNvSpPr/>
            <p:nvPr/>
          </p:nvSpPr>
          <p:spPr>
            <a:xfrm>
              <a:off x="4947100" y="1017725"/>
              <a:ext cx="137100" cy="86375"/>
            </a:xfrm>
            <a:custGeom>
              <a:avLst/>
              <a:gdLst/>
              <a:ahLst/>
              <a:cxnLst/>
              <a:rect l="l" t="t" r="r" b="b"/>
              <a:pathLst>
                <a:path w="5484" h="3455" extrusionOk="0">
                  <a:moveTo>
                    <a:pt x="223" y="1"/>
                  </a:moveTo>
                  <a:cubicBezTo>
                    <a:pt x="82" y="1"/>
                    <a:pt x="1" y="153"/>
                    <a:pt x="31" y="305"/>
                  </a:cubicBezTo>
                  <a:cubicBezTo>
                    <a:pt x="298" y="705"/>
                    <a:pt x="799" y="1006"/>
                    <a:pt x="1199" y="1273"/>
                  </a:cubicBezTo>
                  <a:cubicBezTo>
                    <a:pt x="1632" y="1539"/>
                    <a:pt x="2033" y="1806"/>
                    <a:pt x="2466" y="2040"/>
                  </a:cubicBezTo>
                  <a:cubicBezTo>
                    <a:pt x="3334" y="2607"/>
                    <a:pt x="4268" y="3107"/>
                    <a:pt x="5268" y="3441"/>
                  </a:cubicBezTo>
                  <a:cubicBezTo>
                    <a:pt x="5291" y="3450"/>
                    <a:pt x="5313" y="3454"/>
                    <a:pt x="5332" y="3454"/>
                  </a:cubicBezTo>
                  <a:cubicBezTo>
                    <a:pt x="5450" y="3454"/>
                    <a:pt x="5483" y="3294"/>
                    <a:pt x="5368" y="3207"/>
                  </a:cubicBezTo>
                  <a:cubicBezTo>
                    <a:pt x="4535" y="2640"/>
                    <a:pt x="3667" y="2140"/>
                    <a:pt x="2800" y="1573"/>
                  </a:cubicBezTo>
                  <a:cubicBezTo>
                    <a:pt x="2366" y="1339"/>
                    <a:pt x="1966" y="1039"/>
                    <a:pt x="1532" y="739"/>
                  </a:cubicBezTo>
                  <a:cubicBezTo>
                    <a:pt x="1165" y="505"/>
                    <a:pt x="698" y="138"/>
                    <a:pt x="265" y="5"/>
                  </a:cubicBezTo>
                  <a:cubicBezTo>
                    <a:pt x="250" y="2"/>
                    <a:pt x="236" y="1"/>
                    <a:pt x="223"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 name="TextBox 18">
            <a:extLst>
              <a:ext uri="{FF2B5EF4-FFF2-40B4-BE49-F238E27FC236}">
                <a16:creationId xmlns:a16="http://schemas.microsoft.com/office/drawing/2014/main" id="{55AA7557-9659-4096-B482-BAA185897C34}"/>
              </a:ext>
            </a:extLst>
          </p:cNvPr>
          <p:cNvSpPr txBox="1"/>
          <p:nvPr/>
        </p:nvSpPr>
        <p:spPr>
          <a:xfrm>
            <a:off x="3374208" y="334254"/>
            <a:ext cx="2646556" cy="307777"/>
          </a:xfrm>
          <a:prstGeom prst="rect">
            <a:avLst/>
          </a:prstGeom>
          <a:noFill/>
        </p:spPr>
        <p:txBody>
          <a:bodyPr wrap="square" rtlCol="0">
            <a:spAutoFit/>
          </a:bodyPr>
          <a:lstStyle/>
          <a:p>
            <a:r>
              <a:rPr lang="en-US" dirty="0" err="1">
                <a:solidFill>
                  <a:schemeClr val="bg2"/>
                </a:solidFill>
              </a:rPr>
              <a:t>Tính</a:t>
            </a:r>
            <a:r>
              <a:rPr lang="en-US" dirty="0">
                <a:solidFill>
                  <a:schemeClr val="bg2"/>
                </a:solidFill>
              </a:rPr>
              <a:t> fitness</a:t>
            </a:r>
          </a:p>
        </p:txBody>
      </p:sp>
      <p:pic>
        <p:nvPicPr>
          <p:cNvPr id="3" name="Picture 2">
            <a:extLst>
              <a:ext uri="{FF2B5EF4-FFF2-40B4-BE49-F238E27FC236}">
                <a16:creationId xmlns:a16="http://schemas.microsoft.com/office/drawing/2014/main" id="{31C1E319-BA4F-48CE-9DD4-2A5B832D19E0}"/>
              </a:ext>
            </a:extLst>
          </p:cNvPr>
          <p:cNvPicPr>
            <a:picLocks noChangeAspect="1"/>
          </p:cNvPicPr>
          <p:nvPr/>
        </p:nvPicPr>
        <p:blipFill>
          <a:blip r:embed="rId3"/>
          <a:stretch>
            <a:fillRect/>
          </a:stretch>
        </p:blipFill>
        <p:spPr>
          <a:xfrm>
            <a:off x="4305079" y="1333122"/>
            <a:ext cx="4182059" cy="866896"/>
          </a:xfrm>
          <a:prstGeom prst="rect">
            <a:avLst/>
          </a:prstGeom>
        </p:spPr>
      </p:pic>
      <p:pic>
        <p:nvPicPr>
          <p:cNvPr id="4" name="Picture 3">
            <a:extLst>
              <a:ext uri="{FF2B5EF4-FFF2-40B4-BE49-F238E27FC236}">
                <a16:creationId xmlns:a16="http://schemas.microsoft.com/office/drawing/2014/main" id="{60B2CD61-581F-45BF-8465-AC7183DBCB47}"/>
              </a:ext>
            </a:extLst>
          </p:cNvPr>
          <p:cNvPicPr>
            <a:picLocks noChangeAspect="1"/>
          </p:cNvPicPr>
          <p:nvPr/>
        </p:nvPicPr>
        <p:blipFill>
          <a:blip r:embed="rId4"/>
          <a:stretch>
            <a:fillRect/>
          </a:stretch>
        </p:blipFill>
        <p:spPr>
          <a:xfrm>
            <a:off x="298075" y="1310375"/>
            <a:ext cx="3724795" cy="1590897"/>
          </a:xfrm>
          <a:prstGeom prst="rect">
            <a:avLst/>
          </a:prstGeom>
        </p:spPr>
      </p:pic>
    </p:spTree>
    <p:extLst>
      <p:ext uri="{BB962C8B-B14F-4D97-AF65-F5344CB8AC3E}">
        <p14:creationId xmlns:p14="http://schemas.microsoft.com/office/powerpoint/2010/main" val="25628557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63"/>
        <p:cNvGrpSpPr/>
        <p:nvPr/>
      </p:nvGrpSpPr>
      <p:grpSpPr>
        <a:xfrm>
          <a:off x="0" y="0"/>
          <a:ext cx="0" cy="0"/>
          <a:chOff x="0" y="0"/>
          <a:chExt cx="0" cy="0"/>
        </a:xfrm>
      </p:grpSpPr>
      <p:sp>
        <p:nvSpPr>
          <p:cNvPr id="864" name="Google Shape;864;p42"/>
          <p:cNvSpPr txBox="1">
            <a:spLocks noGrp="1"/>
          </p:cNvSpPr>
          <p:nvPr>
            <p:ph type="title"/>
          </p:nvPr>
        </p:nvSpPr>
        <p:spPr>
          <a:xfrm>
            <a:off x="311700" y="1563325"/>
            <a:ext cx="8520600" cy="1963500"/>
          </a:xfrm>
          <a:prstGeom prst="rect">
            <a:avLst/>
          </a:prstGeom>
        </p:spPr>
        <p:txBody>
          <a:bodyPr spcFirstLastPara="1" wrap="square" lIns="91425" tIns="91425" rIns="91425" bIns="91425" anchor="b" anchorCtr="0">
            <a:normAutofit fontScale="90000"/>
          </a:bodyPr>
          <a:lstStyle/>
          <a:p>
            <a:pPr marL="0" lvl="0" indent="0" algn="ctr" rtl="0">
              <a:spcBef>
                <a:spcPts val="0"/>
              </a:spcBef>
              <a:spcAft>
                <a:spcPts val="0"/>
              </a:spcAft>
              <a:buNone/>
            </a:pPr>
            <a:r>
              <a:rPr lang="en-US" dirty="0"/>
              <a:t> </a:t>
            </a:r>
            <a:r>
              <a:rPr lang="en-US" sz="4900" dirty="0"/>
              <a:t>9,719,096,182,010,563,073,125,591,133,903,305,625,605,017</a:t>
            </a:r>
            <a:r>
              <a:rPr lang="en-US" sz="1600" dirty="0"/>
              <a:t> </a:t>
            </a:r>
            <a:r>
              <a:rPr lang="en-US" sz="1800" dirty="0"/>
              <a:t>years</a:t>
            </a:r>
            <a:endParaRPr sz="1800" dirty="0"/>
          </a:p>
        </p:txBody>
      </p:sp>
      <p:sp>
        <p:nvSpPr>
          <p:cNvPr id="865" name="Google Shape;865;p42"/>
          <p:cNvSpPr txBox="1">
            <a:spLocks noGrp="1"/>
          </p:cNvSpPr>
          <p:nvPr>
            <p:ph type="body" idx="1"/>
          </p:nvPr>
        </p:nvSpPr>
        <p:spPr>
          <a:xfrm>
            <a:off x="311700" y="1306135"/>
            <a:ext cx="8520600" cy="601500"/>
          </a:xfrm>
          <a:prstGeom prst="rect">
            <a:avLst/>
          </a:prstGeom>
        </p:spPr>
        <p:txBody>
          <a:bodyPr spcFirstLastPara="1" wrap="square" lIns="91425" tIns="91425" rIns="91425" bIns="91425" anchor="t" anchorCtr="0">
            <a:normAutofit lnSpcReduction="10000"/>
          </a:bodyPr>
          <a:lstStyle/>
          <a:p>
            <a:pPr marL="0" lvl="0" indent="0" algn="ctr" rtl="0">
              <a:spcBef>
                <a:spcPts val="0"/>
              </a:spcBef>
              <a:spcAft>
                <a:spcPts val="1200"/>
              </a:spcAft>
              <a:buNone/>
            </a:pPr>
            <a:r>
              <a:rPr lang="en-US" dirty="0"/>
              <a:t>"To be or not to be that is the question”</a:t>
            </a:r>
            <a:endParaRPr dirty="0"/>
          </a:p>
        </p:txBody>
      </p:sp>
      <p:grpSp>
        <p:nvGrpSpPr>
          <p:cNvPr id="866" name="Google Shape;866;p42"/>
          <p:cNvGrpSpPr/>
          <p:nvPr/>
        </p:nvGrpSpPr>
        <p:grpSpPr>
          <a:xfrm rot="5400000">
            <a:off x="8544651" y="2445734"/>
            <a:ext cx="754467" cy="322482"/>
            <a:chOff x="1848388" y="1192013"/>
            <a:chExt cx="533418" cy="227983"/>
          </a:xfrm>
        </p:grpSpPr>
        <p:sp>
          <p:nvSpPr>
            <p:cNvPr id="867" name="Google Shape;867;p42"/>
            <p:cNvSpPr/>
            <p:nvPr/>
          </p:nvSpPr>
          <p:spPr>
            <a:xfrm rot="-2238940">
              <a:off x="1909116" y="1193895"/>
              <a:ext cx="48950" cy="216887"/>
            </a:xfrm>
            <a:custGeom>
              <a:avLst/>
              <a:gdLst/>
              <a:ahLst/>
              <a:cxnLst/>
              <a:rect l="l" t="t" r="r" b="b"/>
              <a:pathLst>
                <a:path w="1958" h="5621" extrusionOk="0">
                  <a:moveTo>
                    <a:pt x="973" y="1"/>
                  </a:moveTo>
                  <a:cubicBezTo>
                    <a:pt x="486" y="1"/>
                    <a:pt x="1" y="311"/>
                    <a:pt x="1" y="930"/>
                  </a:cubicBezTo>
                  <a:lnTo>
                    <a:pt x="1" y="4679"/>
                  </a:lnTo>
                  <a:cubicBezTo>
                    <a:pt x="1" y="5307"/>
                    <a:pt x="490" y="5620"/>
                    <a:pt x="979" y="5620"/>
                  </a:cubicBezTo>
                  <a:cubicBezTo>
                    <a:pt x="1468" y="5620"/>
                    <a:pt x="1957" y="5307"/>
                    <a:pt x="1957" y="4679"/>
                  </a:cubicBezTo>
                  <a:lnTo>
                    <a:pt x="1957" y="930"/>
                  </a:lnTo>
                  <a:cubicBezTo>
                    <a:pt x="1950" y="311"/>
                    <a:pt x="1461" y="1"/>
                    <a:pt x="9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42"/>
            <p:cNvSpPr/>
            <p:nvPr/>
          </p:nvSpPr>
          <p:spPr>
            <a:xfrm>
              <a:off x="2086205" y="1192013"/>
              <a:ext cx="63150" cy="215308"/>
            </a:xfrm>
            <a:custGeom>
              <a:avLst/>
              <a:gdLst/>
              <a:ahLst/>
              <a:cxnLst/>
              <a:rect l="l" t="t" r="r" b="b"/>
              <a:pathLst>
                <a:path w="2526" h="5970" extrusionOk="0">
                  <a:moveTo>
                    <a:pt x="1338" y="0"/>
                  </a:moveTo>
                  <a:cubicBezTo>
                    <a:pt x="954" y="0"/>
                    <a:pt x="583" y="214"/>
                    <a:pt x="464" y="709"/>
                  </a:cubicBezTo>
                  <a:cubicBezTo>
                    <a:pt x="106" y="2128"/>
                    <a:pt x="1" y="3576"/>
                    <a:pt x="150" y="5040"/>
                  </a:cubicBezTo>
                  <a:cubicBezTo>
                    <a:pt x="218" y="5656"/>
                    <a:pt x="747" y="5970"/>
                    <a:pt x="1238" y="5970"/>
                  </a:cubicBezTo>
                  <a:cubicBezTo>
                    <a:pt x="1724" y="5970"/>
                    <a:pt x="2174" y="5664"/>
                    <a:pt x="2107" y="5040"/>
                  </a:cubicBezTo>
                  <a:cubicBezTo>
                    <a:pt x="1972" y="3756"/>
                    <a:pt x="2047" y="2486"/>
                    <a:pt x="2346" y="1231"/>
                  </a:cubicBezTo>
                  <a:cubicBezTo>
                    <a:pt x="2525" y="486"/>
                    <a:pt x="1917" y="0"/>
                    <a:pt x="13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42"/>
            <p:cNvSpPr/>
            <p:nvPr/>
          </p:nvSpPr>
          <p:spPr>
            <a:xfrm rot="1767252">
              <a:off x="2271346" y="1204629"/>
              <a:ext cx="61847" cy="213990"/>
            </a:xfrm>
            <a:custGeom>
              <a:avLst/>
              <a:gdLst/>
              <a:ahLst/>
              <a:cxnLst/>
              <a:rect l="l" t="t" r="r" b="b"/>
              <a:pathLst>
                <a:path w="2474" h="6624" extrusionOk="0">
                  <a:moveTo>
                    <a:pt x="1104" y="1"/>
                  </a:moveTo>
                  <a:cubicBezTo>
                    <a:pt x="616" y="1"/>
                    <a:pt x="112" y="314"/>
                    <a:pt x="75" y="942"/>
                  </a:cubicBezTo>
                  <a:cubicBezTo>
                    <a:pt x="0" y="2615"/>
                    <a:pt x="135" y="4272"/>
                    <a:pt x="433" y="5915"/>
                  </a:cubicBezTo>
                  <a:cubicBezTo>
                    <a:pt x="535" y="6410"/>
                    <a:pt x="895" y="6624"/>
                    <a:pt x="1276" y="6624"/>
                  </a:cubicBezTo>
                  <a:cubicBezTo>
                    <a:pt x="1851" y="6624"/>
                    <a:pt x="2474" y="6138"/>
                    <a:pt x="2330" y="5393"/>
                  </a:cubicBezTo>
                  <a:cubicBezTo>
                    <a:pt x="2046" y="3929"/>
                    <a:pt x="1972" y="2435"/>
                    <a:pt x="2031" y="942"/>
                  </a:cubicBezTo>
                  <a:cubicBezTo>
                    <a:pt x="2061" y="314"/>
                    <a:pt x="1591"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 name="Google Shape;870;p42"/>
          <p:cNvGrpSpPr/>
          <p:nvPr/>
        </p:nvGrpSpPr>
        <p:grpSpPr>
          <a:xfrm rot="-5400000">
            <a:off x="-89307" y="2450920"/>
            <a:ext cx="747746" cy="319633"/>
            <a:chOff x="1848388" y="1192013"/>
            <a:chExt cx="533418" cy="227983"/>
          </a:xfrm>
        </p:grpSpPr>
        <p:sp>
          <p:nvSpPr>
            <p:cNvPr id="871" name="Google Shape;871;p42"/>
            <p:cNvSpPr/>
            <p:nvPr/>
          </p:nvSpPr>
          <p:spPr>
            <a:xfrm rot="-2238940">
              <a:off x="1909116" y="1193895"/>
              <a:ext cx="48950" cy="216887"/>
            </a:xfrm>
            <a:custGeom>
              <a:avLst/>
              <a:gdLst/>
              <a:ahLst/>
              <a:cxnLst/>
              <a:rect l="l" t="t" r="r" b="b"/>
              <a:pathLst>
                <a:path w="1958" h="5621" extrusionOk="0">
                  <a:moveTo>
                    <a:pt x="973" y="1"/>
                  </a:moveTo>
                  <a:cubicBezTo>
                    <a:pt x="486" y="1"/>
                    <a:pt x="1" y="311"/>
                    <a:pt x="1" y="930"/>
                  </a:cubicBezTo>
                  <a:lnTo>
                    <a:pt x="1" y="4679"/>
                  </a:lnTo>
                  <a:cubicBezTo>
                    <a:pt x="1" y="5307"/>
                    <a:pt x="490" y="5620"/>
                    <a:pt x="979" y="5620"/>
                  </a:cubicBezTo>
                  <a:cubicBezTo>
                    <a:pt x="1468" y="5620"/>
                    <a:pt x="1957" y="5307"/>
                    <a:pt x="1957" y="4679"/>
                  </a:cubicBezTo>
                  <a:lnTo>
                    <a:pt x="1957" y="930"/>
                  </a:lnTo>
                  <a:cubicBezTo>
                    <a:pt x="1950" y="311"/>
                    <a:pt x="1461" y="1"/>
                    <a:pt x="9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42"/>
            <p:cNvSpPr/>
            <p:nvPr/>
          </p:nvSpPr>
          <p:spPr>
            <a:xfrm>
              <a:off x="2086205" y="1192013"/>
              <a:ext cx="63150" cy="215308"/>
            </a:xfrm>
            <a:custGeom>
              <a:avLst/>
              <a:gdLst/>
              <a:ahLst/>
              <a:cxnLst/>
              <a:rect l="l" t="t" r="r" b="b"/>
              <a:pathLst>
                <a:path w="2526" h="5970" extrusionOk="0">
                  <a:moveTo>
                    <a:pt x="1338" y="0"/>
                  </a:moveTo>
                  <a:cubicBezTo>
                    <a:pt x="954" y="0"/>
                    <a:pt x="583" y="214"/>
                    <a:pt x="464" y="709"/>
                  </a:cubicBezTo>
                  <a:cubicBezTo>
                    <a:pt x="106" y="2128"/>
                    <a:pt x="1" y="3576"/>
                    <a:pt x="150" y="5040"/>
                  </a:cubicBezTo>
                  <a:cubicBezTo>
                    <a:pt x="218" y="5656"/>
                    <a:pt x="747" y="5970"/>
                    <a:pt x="1238" y="5970"/>
                  </a:cubicBezTo>
                  <a:cubicBezTo>
                    <a:pt x="1724" y="5970"/>
                    <a:pt x="2174" y="5664"/>
                    <a:pt x="2107" y="5040"/>
                  </a:cubicBezTo>
                  <a:cubicBezTo>
                    <a:pt x="1972" y="3756"/>
                    <a:pt x="2047" y="2486"/>
                    <a:pt x="2346" y="1231"/>
                  </a:cubicBezTo>
                  <a:cubicBezTo>
                    <a:pt x="2525" y="486"/>
                    <a:pt x="1917" y="0"/>
                    <a:pt x="13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42"/>
            <p:cNvSpPr/>
            <p:nvPr/>
          </p:nvSpPr>
          <p:spPr>
            <a:xfrm rot="1767252">
              <a:off x="2271346" y="1204629"/>
              <a:ext cx="61847" cy="213990"/>
            </a:xfrm>
            <a:custGeom>
              <a:avLst/>
              <a:gdLst/>
              <a:ahLst/>
              <a:cxnLst/>
              <a:rect l="l" t="t" r="r" b="b"/>
              <a:pathLst>
                <a:path w="2474" h="6624" extrusionOk="0">
                  <a:moveTo>
                    <a:pt x="1104" y="1"/>
                  </a:moveTo>
                  <a:cubicBezTo>
                    <a:pt x="616" y="1"/>
                    <a:pt x="112" y="314"/>
                    <a:pt x="75" y="942"/>
                  </a:cubicBezTo>
                  <a:cubicBezTo>
                    <a:pt x="0" y="2615"/>
                    <a:pt x="135" y="4272"/>
                    <a:pt x="433" y="5915"/>
                  </a:cubicBezTo>
                  <a:cubicBezTo>
                    <a:pt x="535" y="6410"/>
                    <a:pt x="895" y="6624"/>
                    <a:pt x="1276" y="6624"/>
                  </a:cubicBezTo>
                  <a:cubicBezTo>
                    <a:pt x="1851" y="6624"/>
                    <a:pt x="2474" y="6138"/>
                    <a:pt x="2330" y="5393"/>
                  </a:cubicBezTo>
                  <a:cubicBezTo>
                    <a:pt x="2046" y="3929"/>
                    <a:pt x="1972" y="2435"/>
                    <a:pt x="2031" y="942"/>
                  </a:cubicBezTo>
                  <a:cubicBezTo>
                    <a:pt x="2061" y="314"/>
                    <a:pt x="1591"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4" name="Google Shape;874;p42"/>
          <p:cNvSpPr/>
          <p:nvPr/>
        </p:nvSpPr>
        <p:spPr>
          <a:xfrm>
            <a:off x="3570238" y="3856038"/>
            <a:ext cx="1749750" cy="138200"/>
          </a:xfrm>
          <a:custGeom>
            <a:avLst/>
            <a:gdLst/>
            <a:ahLst/>
            <a:cxnLst/>
            <a:rect l="l" t="t" r="r" b="b"/>
            <a:pathLst>
              <a:path w="69990" h="5528" extrusionOk="0">
                <a:moveTo>
                  <a:pt x="29335" y="0"/>
                </a:moveTo>
                <a:cubicBezTo>
                  <a:pt x="29293" y="0"/>
                  <a:pt x="29210" y="0"/>
                  <a:pt x="29147" y="42"/>
                </a:cubicBezTo>
                <a:cubicBezTo>
                  <a:pt x="29021" y="63"/>
                  <a:pt x="28917" y="84"/>
                  <a:pt x="28791" y="105"/>
                </a:cubicBezTo>
                <a:cubicBezTo>
                  <a:pt x="28561" y="189"/>
                  <a:pt x="28310" y="272"/>
                  <a:pt x="28080" y="377"/>
                </a:cubicBezTo>
                <a:cubicBezTo>
                  <a:pt x="27891" y="461"/>
                  <a:pt x="27724" y="523"/>
                  <a:pt x="27536" y="628"/>
                </a:cubicBezTo>
                <a:cubicBezTo>
                  <a:pt x="27410" y="691"/>
                  <a:pt x="27264" y="775"/>
                  <a:pt x="27138" y="816"/>
                </a:cubicBezTo>
                <a:cubicBezTo>
                  <a:pt x="26929" y="921"/>
                  <a:pt x="26741" y="1026"/>
                  <a:pt x="26531" y="1130"/>
                </a:cubicBezTo>
                <a:cubicBezTo>
                  <a:pt x="26427" y="1193"/>
                  <a:pt x="26322" y="1235"/>
                  <a:pt x="26259" y="1298"/>
                </a:cubicBezTo>
                <a:cubicBezTo>
                  <a:pt x="26071" y="1402"/>
                  <a:pt x="25883" y="1528"/>
                  <a:pt x="25736" y="1632"/>
                </a:cubicBezTo>
                <a:cubicBezTo>
                  <a:pt x="25590" y="1716"/>
                  <a:pt x="25464" y="1779"/>
                  <a:pt x="25339" y="1884"/>
                </a:cubicBezTo>
                <a:cubicBezTo>
                  <a:pt x="25004" y="2093"/>
                  <a:pt x="24690" y="2344"/>
                  <a:pt x="24334" y="2553"/>
                </a:cubicBezTo>
                <a:cubicBezTo>
                  <a:pt x="23644" y="3013"/>
                  <a:pt x="22912" y="3495"/>
                  <a:pt x="22116" y="3829"/>
                </a:cubicBezTo>
                <a:cubicBezTo>
                  <a:pt x="21928" y="3913"/>
                  <a:pt x="21782" y="3955"/>
                  <a:pt x="21593" y="4039"/>
                </a:cubicBezTo>
                <a:cubicBezTo>
                  <a:pt x="21384" y="4122"/>
                  <a:pt x="21154" y="4164"/>
                  <a:pt x="20924" y="4185"/>
                </a:cubicBezTo>
                <a:cubicBezTo>
                  <a:pt x="20819" y="4185"/>
                  <a:pt x="20736" y="4227"/>
                  <a:pt x="20631" y="4227"/>
                </a:cubicBezTo>
                <a:cubicBezTo>
                  <a:pt x="20464" y="4227"/>
                  <a:pt x="20338" y="4227"/>
                  <a:pt x="20192" y="4185"/>
                </a:cubicBezTo>
                <a:cubicBezTo>
                  <a:pt x="19982" y="4164"/>
                  <a:pt x="19773" y="4122"/>
                  <a:pt x="19585" y="4039"/>
                </a:cubicBezTo>
                <a:cubicBezTo>
                  <a:pt x="19375" y="3934"/>
                  <a:pt x="19166" y="3808"/>
                  <a:pt x="18978" y="3662"/>
                </a:cubicBezTo>
                <a:cubicBezTo>
                  <a:pt x="18664" y="3432"/>
                  <a:pt x="18413" y="3139"/>
                  <a:pt x="18141" y="2867"/>
                </a:cubicBezTo>
                <a:cubicBezTo>
                  <a:pt x="18015" y="2720"/>
                  <a:pt x="17890" y="2574"/>
                  <a:pt x="17743" y="2448"/>
                </a:cubicBezTo>
                <a:cubicBezTo>
                  <a:pt x="17597" y="2281"/>
                  <a:pt x="17409" y="2135"/>
                  <a:pt x="17262" y="1967"/>
                </a:cubicBezTo>
                <a:cubicBezTo>
                  <a:pt x="17095" y="1842"/>
                  <a:pt x="16969" y="1737"/>
                  <a:pt x="16781" y="1653"/>
                </a:cubicBezTo>
                <a:cubicBezTo>
                  <a:pt x="16676" y="1612"/>
                  <a:pt x="16572" y="1570"/>
                  <a:pt x="16467" y="1528"/>
                </a:cubicBezTo>
                <a:cubicBezTo>
                  <a:pt x="16362" y="1507"/>
                  <a:pt x="16258" y="1465"/>
                  <a:pt x="16153" y="1465"/>
                </a:cubicBezTo>
                <a:cubicBezTo>
                  <a:pt x="16070" y="1465"/>
                  <a:pt x="16028" y="1465"/>
                  <a:pt x="15944" y="1507"/>
                </a:cubicBezTo>
                <a:cubicBezTo>
                  <a:pt x="15839" y="1528"/>
                  <a:pt x="15756" y="1549"/>
                  <a:pt x="15651" y="1612"/>
                </a:cubicBezTo>
                <a:cubicBezTo>
                  <a:pt x="15588" y="1653"/>
                  <a:pt x="15484" y="1716"/>
                  <a:pt x="15400" y="1758"/>
                </a:cubicBezTo>
                <a:cubicBezTo>
                  <a:pt x="15316" y="1842"/>
                  <a:pt x="15233" y="1925"/>
                  <a:pt x="15191" y="1988"/>
                </a:cubicBezTo>
                <a:cubicBezTo>
                  <a:pt x="15065" y="2156"/>
                  <a:pt x="14919" y="2302"/>
                  <a:pt x="14814" y="2469"/>
                </a:cubicBezTo>
                <a:cubicBezTo>
                  <a:pt x="14710" y="2595"/>
                  <a:pt x="14605" y="2700"/>
                  <a:pt x="14542" y="2825"/>
                </a:cubicBezTo>
                <a:cubicBezTo>
                  <a:pt x="14438" y="2972"/>
                  <a:pt x="14291" y="3118"/>
                  <a:pt x="14186" y="3244"/>
                </a:cubicBezTo>
                <a:cubicBezTo>
                  <a:pt x="13956" y="3536"/>
                  <a:pt x="13705" y="3767"/>
                  <a:pt x="13412" y="4018"/>
                </a:cubicBezTo>
                <a:cubicBezTo>
                  <a:pt x="13203" y="4164"/>
                  <a:pt x="12973" y="4290"/>
                  <a:pt x="12722" y="4436"/>
                </a:cubicBezTo>
                <a:cubicBezTo>
                  <a:pt x="12492" y="4499"/>
                  <a:pt x="12282" y="4562"/>
                  <a:pt x="12052" y="4604"/>
                </a:cubicBezTo>
                <a:cubicBezTo>
                  <a:pt x="11885" y="4625"/>
                  <a:pt x="11723" y="4635"/>
                  <a:pt x="11558" y="4635"/>
                </a:cubicBezTo>
                <a:cubicBezTo>
                  <a:pt x="11393" y="4635"/>
                  <a:pt x="11226" y="4625"/>
                  <a:pt x="11048" y="4604"/>
                </a:cubicBezTo>
                <a:cubicBezTo>
                  <a:pt x="10525" y="4541"/>
                  <a:pt x="10044" y="4373"/>
                  <a:pt x="9541" y="4164"/>
                </a:cubicBezTo>
                <a:cubicBezTo>
                  <a:pt x="9102" y="3955"/>
                  <a:pt x="8684" y="3746"/>
                  <a:pt x="8265" y="3495"/>
                </a:cubicBezTo>
                <a:cubicBezTo>
                  <a:pt x="8056" y="3348"/>
                  <a:pt x="7847" y="3223"/>
                  <a:pt x="7637" y="3076"/>
                </a:cubicBezTo>
                <a:cubicBezTo>
                  <a:pt x="7428" y="2930"/>
                  <a:pt x="7219" y="2783"/>
                  <a:pt x="7010" y="2658"/>
                </a:cubicBezTo>
                <a:cubicBezTo>
                  <a:pt x="6800" y="2490"/>
                  <a:pt x="6591" y="2365"/>
                  <a:pt x="6382" y="2239"/>
                </a:cubicBezTo>
                <a:cubicBezTo>
                  <a:pt x="6173" y="2093"/>
                  <a:pt x="5922" y="1967"/>
                  <a:pt x="5691" y="1863"/>
                </a:cubicBezTo>
                <a:cubicBezTo>
                  <a:pt x="5284" y="1669"/>
                  <a:pt x="4840" y="1546"/>
                  <a:pt x="4411" y="1546"/>
                </a:cubicBezTo>
                <a:cubicBezTo>
                  <a:pt x="4377" y="1546"/>
                  <a:pt x="4344" y="1547"/>
                  <a:pt x="4310" y="1549"/>
                </a:cubicBezTo>
                <a:cubicBezTo>
                  <a:pt x="4206" y="1549"/>
                  <a:pt x="4080" y="1570"/>
                  <a:pt x="3976" y="1570"/>
                </a:cubicBezTo>
                <a:cubicBezTo>
                  <a:pt x="3829" y="1612"/>
                  <a:pt x="3725" y="1632"/>
                  <a:pt x="3620" y="1653"/>
                </a:cubicBezTo>
                <a:cubicBezTo>
                  <a:pt x="3515" y="1674"/>
                  <a:pt x="3411" y="1737"/>
                  <a:pt x="3348" y="1758"/>
                </a:cubicBezTo>
                <a:cubicBezTo>
                  <a:pt x="3243" y="1821"/>
                  <a:pt x="3139" y="1863"/>
                  <a:pt x="3034" y="1884"/>
                </a:cubicBezTo>
                <a:cubicBezTo>
                  <a:pt x="2553" y="2093"/>
                  <a:pt x="2114" y="2344"/>
                  <a:pt x="1695" y="2616"/>
                </a:cubicBezTo>
                <a:cubicBezTo>
                  <a:pt x="1318" y="2888"/>
                  <a:pt x="963" y="3181"/>
                  <a:pt x="649" y="3516"/>
                </a:cubicBezTo>
                <a:cubicBezTo>
                  <a:pt x="481" y="3662"/>
                  <a:pt x="356" y="3829"/>
                  <a:pt x="230" y="3976"/>
                </a:cubicBezTo>
                <a:cubicBezTo>
                  <a:pt x="168" y="4060"/>
                  <a:pt x="126" y="4143"/>
                  <a:pt x="105" y="4248"/>
                </a:cubicBezTo>
                <a:cubicBezTo>
                  <a:pt x="105" y="4269"/>
                  <a:pt x="63" y="4332"/>
                  <a:pt x="63" y="4353"/>
                </a:cubicBezTo>
                <a:cubicBezTo>
                  <a:pt x="42" y="4436"/>
                  <a:pt x="42" y="4499"/>
                  <a:pt x="21" y="4583"/>
                </a:cubicBezTo>
                <a:cubicBezTo>
                  <a:pt x="0" y="4687"/>
                  <a:pt x="21" y="4792"/>
                  <a:pt x="105" y="4876"/>
                </a:cubicBezTo>
                <a:cubicBezTo>
                  <a:pt x="153" y="4940"/>
                  <a:pt x="225" y="4967"/>
                  <a:pt x="303" y="4967"/>
                </a:cubicBezTo>
                <a:cubicBezTo>
                  <a:pt x="327" y="4967"/>
                  <a:pt x="352" y="4964"/>
                  <a:pt x="377" y="4959"/>
                </a:cubicBezTo>
                <a:cubicBezTo>
                  <a:pt x="461" y="4917"/>
                  <a:pt x="523" y="4897"/>
                  <a:pt x="586" y="4897"/>
                </a:cubicBezTo>
                <a:cubicBezTo>
                  <a:pt x="691" y="4876"/>
                  <a:pt x="774" y="4813"/>
                  <a:pt x="879" y="4771"/>
                </a:cubicBezTo>
                <a:cubicBezTo>
                  <a:pt x="1005" y="4687"/>
                  <a:pt x="1067" y="4499"/>
                  <a:pt x="984" y="4373"/>
                </a:cubicBezTo>
                <a:cubicBezTo>
                  <a:pt x="942" y="4290"/>
                  <a:pt x="879" y="4269"/>
                  <a:pt x="795" y="4248"/>
                </a:cubicBezTo>
                <a:cubicBezTo>
                  <a:pt x="1067" y="3955"/>
                  <a:pt x="1360" y="3704"/>
                  <a:pt x="1632" y="3432"/>
                </a:cubicBezTo>
                <a:cubicBezTo>
                  <a:pt x="2134" y="3076"/>
                  <a:pt x="2658" y="2783"/>
                  <a:pt x="3202" y="2511"/>
                </a:cubicBezTo>
                <a:lnTo>
                  <a:pt x="3599" y="2365"/>
                </a:lnTo>
                <a:cubicBezTo>
                  <a:pt x="3766" y="2302"/>
                  <a:pt x="3913" y="2260"/>
                  <a:pt x="4101" y="2239"/>
                </a:cubicBezTo>
                <a:cubicBezTo>
                  <a:pt x="4174" y="2218"/>
                  <a:pt x="4248" y="2208"/>
                  <a:pt x="4321" y="2208"/>
                </a:cubicBezTo>
                <a:cubicBezTo>
                  <a:pt x="4394" y="2208"/>
                  <a:pt x="4467" y="2218"/>
                  <a:pt x="4541" y="2239"/>
                </a:cubicBezTo>
                <a:cubicBezTo>
                  <a:pt x="4645" y="2260"/>
                  <a:pt x="4729" y="2260"/>
                  <a:pt x="4834" y="2281"/>
                </a:cubicBezTo>
                <a:cubicBezTo>
                  <a:pt x="4959" y="2302"/>
                  <a:pt x="5127" y="2365"/>
                  <a:pt x="5252" y="2448"/>
                </a:cubicBezTo>
                <a:cubicBezTo>
                  <a:pt x="5503" y="2574"/>
                  <a:pt x="5775" y="2700"/>
                  <a:pt x="6005" y="2867"/>
                </a:cubicBezTo>
                <a:cubicBezTo>
                  <a:pt x="6298" y="3034"/>
                  <a:pt x="6549" y="3244"/>
                  <a:pt x="6842" y="3453"/>
                </a:cubicBezTo>
                <a:cubicBezTo>
                  <a:pt x="7114" y="3641"/>
                  <a:pt x="7386" y="3850"/>
                  <a:pt x="7679" y="4039"/>
                </a:cubicBezTo>
                <a:cubicBezTo>
                  <a:pt x="7972" y="4227"/>
                  <a:pt x="8265" y="4394"/>
                  <a:pt x="8537" y="4562"/>
                </a:cubicBezTo>
                <a:cubicBezTo>
                  <a:pt x="9123" y="4876"/>
                  <a:pt x="9730" y="5127"/>
                  <a:pt x="10316" y="5315"/>
                </a:cubicBezTo>
                <a:cubicBezTo>
                  <a:pt x="10757" y="5447"/>
                  <a:pt x="11229" y="5528"/>
                  <a:pt x="11703" y="5528"/>
                </a:cubicBezTo>
                <a:cubicBezTo>
                  <a:pt x="11903" y="5528"/>
                  <a:pt x="12104" y="5513"/>
                  <a:pt x="12303" y="5482"/>
                </a:cubicBezTo>
                <a:cubicBezTo>
                  <a:pt x="12617" y="5420"/>
                  <a:pt x="12910" y="5336"/>
                  <a:pt x="13203" y="5231"/>
                </a:cubicBezTo>
                <a:cubicBezTo>
                  <a:pt x="13496" y="5106"/>
                  <a:pt x="13747" y="4980"/>
                  <a:pt x="13977" y="4792"/>
                </a:cubicBezTo>
                <a:cubicBezTo>
                  <a:pt x="14249" y="4604"/>
                  <a:pt x="14479" y="4373"/>
                  <a:pt x="14710" y="4143"/>
                </a:cubicBezTo>
                <a:cubicBezTo>
                  <a:pt x="14856" y="4018"/>
                  <a:pt x="14961" y="3871"/>
                  <a:pt x="15065" y="3746"/>
                </a:cubicBezTo>
                <a:cubicBezTo>
                  <a:pt x="15212" y="3536"/>
                  <a:pt x="15379" y="3348"/>
                  <a:pt x="15526" y="3139"/>
                </a:cubicBezTo>
                <a:cubicBezTo>
                  <a:pt x="15714" y="2909"/>
                  <a:pt x="15902" y="2658"/>
                  <a:pt x="16132" y="2407"/>
                </a:cubicBezTo>
                <a:cubicBezTo>
                  <a:pt x="16153" y="2407"/>
                  <a:pt x="16153" y="2386"/>
                  <a:pt x="16174" y="2386"/>
                </a:cubicBezTo>
                <a:cubicBezTo>
                  <a:pt x="16216" y="2386"/>
                  <a:pt x="16237" y="2365"/>
                  <a:pt x="16258" y="2365"/>
                </a:cubicBezTo>
                <a:lnTo>
                  <a:pt x="16279" y="2365"/>
                </a:lnTo>
                <a:cubicBezTo>
                  <a:pt x="16342" y="2365"/>
                  <a:pt x="16362" y="2386"/>
                  <a:pt x="16425" y="2386"/>
                </a:cubicBezTo>
                <a:cubicBezTo>
                  <a:pt x="16530" y="2448"/>
                  <a:pt x="16635" y="2490"/>
                  <a:pt x="16739" y="2574"/>
                </a:cubicBezTo>
                <a:cubicBezTo>
                  <a:pt x="17011" y="2783"/>
                  <a:pt x="17262" y="3034"/>
                  <a:pt x="17492" y="3306"/>
                </a:cubicBezTo>
                <a:cubicBezTo>
                  <a:pt x="17806" y="3620"/>
                  <a:pt x="18120" y="3955"/>
                  <a:pt x="18455" y="4248"/>
                </a:cubicBezTo>
                <a:cubicBezTo>
                  <a:pt x="18622" y="4373"/>
                  <a:pt x="18769" y="4478"/>
                  <a:pt x="18936" y="4583"/>
                </a:cubicBezTo>
                <a:cubicBezTo>
                  <a:pt x="19103" y="4708"/>
                  <a:pt x="19313" y="4792"/>
                  <a:pt x="19522" y="4876"/>
                </a:cubicBezTo>
                <a:cubicBezTo>
                  <a:pt x="19710" y="4959"/>
                  <a:pt x="19920" y="4980"/>
                  <a:pt x="20129" y="5022"/>
                </a:cubicBezTo>
                <a:cubicBezTo>
                  <a:pt x="20297" y="5053"/>
                  <a:pt x="20488" y="5072"/>
                  <a:pt x="20669" y="5072"/>
                </a:cubicBezTo>
                <a:cubicBezTo>
                  <a:pt x="20735" y="5072"/>
                  <a:pt x="20799" y="5070"/>
                  <a:pt x="20861" y="5064"/>
                </a:cubicBezTo>
                <a:cubicBezTo>
                  <a:pt x="21070" y="5064"/>
                  <a:pt x="21280" y="5001"/>
                  <a:pt x="21468" y="4980"/>
                </a:cubicBezTo>
                <a:cubicBezTo>
                  <a:pt x="21698" y="4917"/>
                  <a:pt x="21928" y="4855"/>
                  <a:pt x="22179" y="4771"/>
                </a:cubicBezTo>
                <a:cubicBezTo>
                  <a:pt x="22619" y="4604"/>
                  <a:pt x="23037" y="4394"/>
                  <a:pt x="23435" y="4185"/>
                </a:cubicBezTo>
                <a:cubicBezTo>
                  <a:pt x="24021" y="3871"/>
                  <a:pt x="24585" y="3495"/>
                  <a:pt x="25129" y="3118"/>
                </a:cubicBezTo>
                <a:cubicBezTo>
                  <a:pt x="25381" y="2930"/>
                  <a:pt x="25653" y="2762"/>
                  <a:pt x="25946" y="2574"/>
                </a:cubicBezTo>
                <a:cubicBezTo>
                  <a:pt x="26259" y="2365"/>
                  <a:pt x="26573" y="2176"/>
                  <a:pt x="26887" y="1967"/>
                </a:cubicBezTo>
                <a:cubicBezTo>
                  <a:pt x="26908" y="1946"/>
                  <a:pt x="26950" y="1925"/>
                  <a:pt x="26992" y="1925"/>
                </a:cubicBezTo>
                <a:cubicBezTo>
                  <a:pt x="27096" y="1863"/>
                  <a:pt x="27201" y="1821"/>
                  <a:pt x="27306" y="1737"/>
                </a:cubicBezTo>
                <a:cubicBezTo>
                  <a:pt x="27452" y="1653"/>
                  <a:pt x="27619" y="1549"/>
                  <a:pt x="27787" y="1465"/>
                </a:cubicBezTo>
                <a:cubicBezTo>
                  <a:pt x="27829" y="1444"/>
                  <a:pt x="27870" y="1444"/>
                  <a:pt x="27891" y="1423"/>
                </a:cubicBezTo>
                <a:cubicBezTo>
                  <a:pt x="27996" y="1360"/>
                  <a:pt x="28142" y="1319"/>
                  <a:pt x="28247" y="1256"/>
                </a:cubicBezTo>
                <a:cubicBezTo>
                  <a:pt x="28414" y="1193"/>
                  <a:pt x="28624" y="1088"/>
                  <a:pt x="28812" y="1005"/>
                </a:cubicBezTo>
                <a:cubicBezTo>
                  <a:pt x="29000" y="921"/>
                  <a:pt x="29210" y="879"/>
                  <a:pt x="29419" y="816"/>
                </a:cubicBezTo>
                <a:lnTo>
                  <a:pt x="29649" y="816"/>
                </a:lnTo>
                <a:cubicBezTo>
                  <a:pt x="29733" y="837"/>
                  <a:pt x="29816" y="879"/>
                  <a:pt x="29921" y="900"/>
                </a:cubicBezTo>
                <a:cubicBezTo>
                  <a:pt x="30047" y="984"/>
                  <a:pt x="30172" y="1047"/>
                  <a:pt x="30298" y="1151"/>
                </a:cubicBezTo>
                <a:cubicBezTo>
                  <a:pt x="30695" y="1507"/>
                  <a:pt x="31030" y="1863"/>
                  <a:pt x="31407" y="2197"/>
                </a:cubicBezTo>
                <a:lnTo>
                  <a:pt x="32118" y="2825"/>
                </a:lnTo>
                <a:cubicBezTo>
                  <a:pt x="32348" y="3013"/>
                  <a:pt x="32578" y="3181"/>
                  <a:pt x="32808" y="3348"/>
                </a:cubicBezTo>
                <a:cubicBezTo>
                  <a:pt x="33080" y="3536"/>
                  <a:pt x="33332" y="3662"/>
                  <a:pt x="33604" y="3829"/>
                </a:cubicBezTo>
                <a:cubicBezTo>
                  <a:pt x="33834" y="3955"/>
                  <a:pt x="34127" y="4039"/>
                  <a:pt x="34378" y="4081"/>
                </a:cubicBezTo>
                <a:cubicBezTo>
                  <a:pt x="34451" y="4101"/>
                  <a:pt x="34514" y="4112"/>
                  <a:pt x="34574" y="4112"/>
                </a:cubicBezTo>
                <a:cubicBezTo>
                  <a:pt x="34634" y="4112"/>
                  <a:pt x="34692" y="4101"/>
                  <a:pt x="34754" y="4081"/>
                </a:cubicBezTo>
                <a:cubicBezTo>
                  <a:pt x="34901" y="4081"/>
                  <a:pt x="35068" y="4060"/>
                  <a:pt x="35215" y="4018"/>
                </a:cubicBezTo>
                <a:cubicBezTo>
                  <a:pt x="35487" y="3955"/>
                  <a:pt x="35738" y="3871"/>
                  <a:pt x="35989" y="3767"/>
                </a:cubicBezTo>
                <a:cubicBezTo>
                  <a:pt x="36261" y="3641"/>
                  <a:pt x="36533" y="3516"/>
                  <a:pt x="36784" y="3348"/>
                </a:cubicBezTo>
                <a:cubicBezTo>
                  <a:pt x="37161" y="3118"/>
                  <a:pt x="37474" y="2867"/>
                  <a:pt x="37809" y="2595"/>
                </a:cubicBezTo>
                <a:cubicBezTo>
                  <a:pt x="37998" y="2448"/>
                  <a:pt x="38207" y="2281"/>
                  <a:pt x="38395" y="2135"/>
                </a:cubicBezTo>
                <a:cubicBezTo>
                  <a:pt x="38542" y="1988"/>
                  <a:pt x="38709" y="1884"/>
                  <a:pt x="38855" y="1758"/>
                </a:cubicBezTo>
                <a:cubicBezTo>
                  <a:pt x="39190" y="1507"/>
                  <a:pt x="39546" y="1298"/>
                  <a:pt x="39922" y="1109"/>
                </a:cubicBezTo>
                <a:cubicBezTo>
                  <a:pt x="40111" y="1026"/>
                  <a:pt x="40299" y="984"/>
                  <a:pt x="40508" y="942"/>
                </a:cubicBezTo>
                <a:cubicBezTo>
                  <a:pt x="40613" y="942"/>
                  <a:pt x="40697" y="921"/>
                  <a:pt x="40801" y="921"/>
                </a:cubicBezTo>
                <a:cubicBezTo>
                  <a:pt x="40864" y="921"/>
                  <a:pt x="40948" y="921"/>
                  <a:pt x="41052" y="942"/>
                </a:cubicBezTo>
                <a:cubicBezTo>
                  <a:pt x="41366" y="1005"/>
                  <a:pt x="41659" y="1088"/>
                  <a:pt x="41952" y="1193"/>
                </a:cubicBezTo>
                <a:cubicBezTo>
                  <a:pt x="42182" y="1298"/>
                  <a:pt x="42433" y="1423"/>
                  <a:pt x="42684" y="1528"/>
                </a:cubicBezTo>
                <a:cubicBezTo>
                  <a:pt x="42831" y="1612"/>
                  <a:pt x="42956" y="1674"/>
                  <a:pt x="43124" y="1758"/>
                </a:cubicBezTo>
                <a:cubicBezTo>
                  <a:pt x="43249" y="1842"/>
                  <a:pt x="43417" y="1925"/>
                  <a:pt x="43563" y="1988"/>
                </a:cubicBezTo>
                <a:lnTo>
                  <a:pt x="44421" y="2386"/>
                </a:lnTo>
                <a:cubicBezTo>
                  <a:pt x="44735" y="2511"/>
                  <a:pt x="45049" y="2595"/>
                  <a:pt x="45363" y="2679"/>
                </a:cubicBezTo>
                <a:cubicBezTo>
                  <a:pt x="46053" y="2867"/>
                  <a:pt x="46723" y="2972"/>
                  <a:pt x="47413" y="3034"/>
                </a:cubicBezTo>
                <a:cubicBezTo>
                  <a:pt x="47748" y="3097"/>
                  <a:pt x="48125" y="3097"/>
                  <a:pt x="48459" y="3097"/>
                </a:cubicBezTo>
                <a:cubicBezTo>
                  <a:pt x="48794" y="3097"/>
                  <a:pt x="49129" y="3034"/>
                  <a:pt x="49485" y="2992"/>
                </a:cubicBezTo>
                <a:cubicBezTo>
                  <a:pt x="50070" y="2909"/>
                  <a:pt x="50677" y="2720"/>
                  <a:pt x="51263" y="2490"/>
                </a:cubicBezTo>
                <a:cubicBezTo>
                  <a:pt x="51619" y="2344"/>
                  <a:pt x="51954" y="2156"/>
                  <a:pt x="52330" y="1967"/>
                </a:cubicBezTo>
                <a:cubicBezTo>
                  <a:pt x="52749" y="1758"/>
                  <a:pt x="53167" y="1528"/>
                  <a:pt x="53607" y="1319"/>
                </a:cubicBezTo>
                <a:cubicBezTo>
                  <a:pt x="53690" y="1298"/>
                  <a:pt x="53795" y="1256"/>
                  <a:pt x="53879" y="1235"/>
                </a:cubicBezTo>
                <a:lnTo>
                  <a:pt x="54025" y="1235"/>
                </a:lnTo>
                <a:cubicBezTo>
                  <a:pt x="54151" y="1256"/>
                  <a:pt x="54255" y="1298"/>
                  <a:pt x="54402" y="1340"/>
                </a:cubicBezTo>
                <a:cubicBezTo>
                  <a:pt x="54778" y="1528"/>
                  <a:pt x="55134" y="1779"/>
                  <a:pt x="55490" y="2030"/>
                </a:cubicBezTo>
                <a:cubicBezTo>
                  <a:pt x="55866" y="2281"/>
                  <a:pt x="56243" y="2490"/>
                  <a:pt x="56640" y="2700"/>
                </a:cubicBezTo>
                <a:cubicBezTo>
                  <a:pt x="57038" y="2909"/>
                  <a:pt x="57456" y="3076"/>
                  <a:pt x="57875" y="3223"/>
                </a:cubicBezTo>
                <a:cubicBezTo>
                  <a:pt x="58335" y="3390"/>
                  <a:pt x="58837" y="3453"/>
                  <a:pt x="59340" y="3495"/>
                </a:cubicBezTo>
                <a:cubicBezTo>
                  <a:pt x="59396" y="3497"/>
                  <a:pt x="59453" y="3499"/>
                  <a:pt x="59510" y="3499"/>
                </a:cubicBezTo>
                <a:cubicBezTo>
                  <a:pt x="59892" y="3499"/>
                  <a:pt x="60272" y="3439"/>
                  <a:pt x="60637" y="3348"/>
                </a:cubicBezTo>
                <a:cubicBezTo>
                  <a:pt x="61013" y="3285"/>
                  <a:pt x="61369" y="3118"/>
                  <a:pt x="61725" y="2972"/>
                </a:cubicBezTo>
                <a:cubicBezTo>
                  <a:pt x="61871" y="2888"/>
                  <a:pt x="61997" y="2825"/>
                  <a:pt x="62164" y="2762"/>
                </a:cubicBezTo>
                <a:cubicBezTo>
                  <a:pt x="62269" y="2700"/>
                  <a:pt x="62353" y="2658"/>
                  <a:pt x="62457" y="2595"/>
                </a:cubicBezTo>
                <a:cubicBezTo>
                  <a:pt x="62583" y="2511"/>
                  <a:pt x="62729" y="2469"/>
                  <a:pt x="62876" y="2386"/>
                </a:cubicBezTo>
                <a:cubicBezTo>
                  <a:pt x="63566" y="2093"/>
                  <a:pt x="64298" y="1946"/>
                  <a:pt x="65073" y="1842"/>
                </a:cubicBezTo>
                <a:cubicBezTo>
                  <a:pt x="65449" y="1779"/>
                  <a:pt x="65868" y="1758"/>
                  <a:pt x="66286" y="1716"/>
                </a:cubicBezTo>
                <a:cubicBezTo>
                  <a:pt x="66642" y="1674"/>
                  <a:pt x="66998" y="1653"/>
                  <a:pt x="67332" y="1632"/>
                </a:cubicBezTo>
                <a:cubicBezTo>
                  <a:pt x="67918" y="1581"/>
                  <a:pt x="68517" y="1543"/>
                  <a:pt x="69108" y="1543"/>
                </a:cubicBezTo>
                <a:cubicBezTo>
                  <a:pt x="69235" y="1543"/>
                  <a:pt x="69362" y="1545"/>
                  <a:pt x="69488" y="1549"/>
                </a:cubicBezTo>
                <a:cubicBezTo>
                  <a:pt x="69780" y="1549"/>
                  <a:pt x="69990" y="1319"/>
                  <a:pt x="69990" y="1047"/>
                </a:cubicBezTo>
                <a:cubicBezTo>
                  <a:pt x="69990" y="795"/>
                  <a:pt x="69739" y="565"/>
                  <a:pt x="69488" y="565"/>
                </a:cubicBezTo>
                <a:cubicBezTo>
                  <a:pt x="68944" y="565"/>
                  <a:pt x="68379" y="607"/>
                  <a:pt x="67856" y="628"/>
                </a:cubicBezTo>
                <a:cubicBezTo>
                  <a:pt x="67437" y="837"/>
                  <a:pt x="67186" y="879"/>
                  <a:pt x="66914" y="879"/>
                </a:cubicBezTo>
                <a:cubicBezTo>
                  <a:pt x="66663" y="900"/>
                  <a:pt x="66433" y="900"/>
                  <a:pt x="66161" y="921"/>
                </a:cubicBezTo>
                <a:cubicBezTo>
                  <a:pt x="65826" y="942"/>
                  <a:pt x="65491" y="1005"/>
                  <a:pt x="65115" y="1026"/>
                </a:cubicBezTo>
                <a:cubicBezTo>
                  <a:pt x="64550" y="1088"/>
                  <a:pt x="63964" y="1193"/>
                  <a:pt x="63420" y="1319"/>
                </a:cubicBezTo>
                <a:cubicBezTo>
                  <a:pt x="62813" y="1465"/>
                  <a:pt x="62248" y="1674"/>
                  <a:pt x="61683" y="1967"/>
                </a:cubicBezTo>
                <a:cubicBezTo>
                  <a:pt x="61578" y="2030"/>
                  <a:pt x="61474" y="2093"/>
                  <a:pt x="61348" y="2135"/>
                </a:cubicBezTo>
                <a:cubicBezTo>
                  <a:pt x="61223" y="2176"/>
                  <a:pt x="61118" y="2239"/>
                  <a:pt x="60993" y="2281"/>
                </a:cubicBezTo>
                <a:cubicBezTo>
                  <a:pt x="60804" y="2365"/>
                  <a:pt x="60637" y="2407"/>
                  <a:pt x="60469" y="2469"/>
                </a:cubicBezTo>
                <a:cubicBezTo>
                  <a:pt x="60260" y="2511"/>
                  <a:pt x="60030" y="2574"/>
                  <a:pt x="59842" y="2595"/>
                </a:cubicBezTo>
                <a:cubicBezTo>
                  <a:pt x="59653" y="2616"/>
                  <a:pt x="59465" y="2616"/>
                  <a:pt x="59277" y="2616"/>
                </a:cubicBezTo>
                <a:cubicBezTo>
                  <a:pt x="59109" y="2616"/>
                  <a:pt x="58942" y="2595"/>
                  <a:pt x="58754" y="2595"/>
                </a:cubicBezTo>
                <a:cubicBezTo>
                  <a:pt x="58524" y="2574"/>
                  <a:pt x="58293" y="2511"/>
                  <a:pt x="58063" y="2448"/>
                </a:cubicBezTo>
                <a:cubicBezTo>
                  <a:pt x="57812" y="2365"/>
                  <a:pt x="57582" y="2281"/>
                  <a:pt x="57352" y="2176"/>
                </a:cubicBezTo>
                <a:cubicBezTo>
                  <a:pt x="56954" y="1988"/>
                  <a:pt x="56557" y="1779"/>
                  <a:pt x="56180" y="1570"/>
                </a:cubicBezTo>
                <a:cubicBezTo>
                  <a:pt x="55992" y="1465"/>
                  <a:pt x="55824" y="1360"/>
                  <a:pt x="55657" y="1235"/>
                </a:cubicBezTo>
                <a:lnTo>
                  <a:pt x="55029" y="837"/>
                </a:lnTo>
                <a:cubicBezTo>
                  <a:pt x="54862" y="733"/>
                  <a:pt x="54674" y="649"/>
                  <a:pt x="54506" y="586"/>
                </a:cubicBezTo>
                <a:cubicBezTo>
                  <a:pt x="54402" y="523"/>
                  <a:pt x="54255" y="503"/>
                  <a:pt x="54130" y="482"/>
                </a:cubicBezTo>
                <a:cubicBezTo>
                  <a:pt x="54004" y="440"/>
                  <a:pt x="53899" y="440"/>
                  <a:pt x="53774" y="419"/>
                </a:cubicBezTo>
                <a:cubicBezTo>
                  <a:pt x="53690" y="419"/>
                  <a:pt x="53607" y="419"/>
                  <a:pt x="53565" y="440"/>
                </a:cubicBezTo>
                <a:lnTo>
                  <a:pt x="53251" y="523"/>
                </a:lnTo>
                <a:cubicBezTo>
                  <a:pt x="53083" y="586"/>
                  <a:pt x="52937" y="649"/>
                  <a:pt x="52770" y="733"/>
                </a:cubicBezTo>
                <a:cubicBezTo>
                  <a:pt x="52456" y="900"/>
                  <a:pt x="52163" y="1047"/>
                  <a:pt x="51849" y="1214"/>
                </a:cubicBezTo>
                <a:cubicBezTo>
                  <a:pt x="51472" y="1423"/>
                  <a:pt x="51096" y="1612"/>
                  <a:pt x="50677" y="1779"/>
                </a:cubicBezTo>
                <a:cubicBezTo>
                  <a:pt x="50447" y="1884"/>
                  <a:pt x="50175" y="1967"/>
                  <a:pt x="49945" y="2051"/>
                </a:cubicBezTo>
                <a:cubicBezTo>
                  <a:pt x="49610" y="2156"/>
                  <a:pt x="49296" y="2197"/>
                  <a:pt x="48961" y="2260"/>
                </a:cubicBezTo>
                <a:cubicBezTo>
                  <a:pt x="48648" y="2302"/>
                  <a:pt x="48292" y="2302"/>
                  <a:pt x="47978" y="2344"/>
                </a:cubicBezTo>
                <a:cubicBezTo>
                  <a:pt x="47622" y="2344"/>
                  <a:pt x="47246" y="2302"/>
                  <a:pt x="46890" y="2260"/>
                </a:cubicBezTo>
                <a:cubicBezTo>
                  <a:pt x="46409" y="2176"/>
                  <a:pt x="45969" y="2093"/>
                  <a:pt x="45509" y="1988"/>
                </a:cubicBezTo>
                <a:cubicBezTo>
                  <a:pt x="45091" y="1884"/>
                  <a:pt x="44672" y="1758"/>
                  <a:pt x="44275" y="1612"/>
                </a:cubicBezTo>
                <a:cubicBezTo>
                  <a:pt x="43877" y="1423"/>
                  <a:pt x="43480" y="1235"/>
                  <a:pt x="43103" y="1026"/>
                </a:cubicBezTo>
                <a:cubicBezTo>
                  <a:pt x="42643" y="795"/>
                  <a:pt x="42203" y="565"/>
                  <a:pt x="41743" y="398"/>
                </a:cubicBezTo>
                <a:cubicBezTo>
                  <a:pt x="41555" y="314"/>
                  <a:pt x="41366" y="293"/>
                  <a:pt x="41157" y="251"/>
                </a:cubicBezTo>
                <a:cubicBezTo>
                  <a:pt x="40948" y="189"/>
                  <a:pt x="40718" y="189"/>
                  <a:pt x="40487" y="189"/>
                </a:cubicBezTo>
                <a:cubicBezTo>
                  <a:pt x="40236" y="189"/>
                  <a:pt x="40027" y="251"/>
                  <a:pt x="39797" y="293"/>
                </a:cubicBezTo>
                <a:cubicBezTo>
                  <a:pt x="39567" y="356"/>
                  <a:pt x="39358" y="461"/>
                  <a:pt x="39148" y="565"/>
                </a:cubicBezTo>
                <a:cubicBezTo>
                  <a:pt x="38646" y="816"/>
                  <a:pt x="38207" y="1151"/>
                  <a:pt x="37767" y="1507"/>
                </a:cubicBezTo>
                <a:lnTo>
                  <a:pt x="36972" y="2135"/>
                </a:lnTo>
                <a:cubicBezTo>
                  <a:pt x="36763" y="2281"/>
                  <a:pt x="36533" y="2469"/>
                  <a:pt x="36303" y="2616"/>
                </a:cubicBezTo>
                <a:cubicBezTo>
                  <a:pt x="36052" y="2783"/>
                  <a:pt x="35801" y="2909"/>
                  <a:pt x="35529" y="3034"/>
                </a:cubicBezTo>
                <a:cubicBezTo>
                  <a:pt x="35403" y="3097"/>
                  <a:pt x="35298" y="3139"/>
                  <a:pt x="35173" y="3181"/>
                </a:cubicBezTo>
                <a:cubicBezTo>
                  <a:pt x="35005" y="3223"/>
                  <a:pt x="34838" y="3244"/>
                  <a:pt x="34671" y="3285"/>
                </a:cubicBezTo>
                <a:lnTo>
                  <a:pt x="34315" y="3285"/>
                </a:lnTo>
                <a:cubicBezTo>
                  <a:pt x="34168" y="3244"/>
                  <a:pt x="34043" y="3202"/>
                  <a:pt x="33917" y="3139"/>
                </a:cubicBezTo>
                <a:cubicBezTo>
                  <a:pt x="33436" y="2909"/>
                  <a:pt x="32997" y="2616"/>
                  <a:pt x="32578" y="2302"/>
                </a:cubicBezTo>
                <a:cubicBezTo>
                  <a:pt x="32369" y="2156"/>
                  <a:pt x="32181" y="1988"/>
                  <a:pt x="32013" y="1821"/>
                </a:cubicBezTo>
                <a:cubicBezTo>
                  <a:pt x="31867" y="1674"/>
                  <a:pt x="31741" y="1570"/>
                  <a:pt x="31616" y="1444"/>
                </a:cubicBezTo>
                <a:cubicBezTo>
                  <a:pt x="31281" y="1130"/>
                  <a:pt x="30967" y="775"/>
                  <a:pt x="30591" y="482"/>
                </a:cubicBezTo>
                <a:cubicBezTo>
                  <a:pt x="30444" y="377"/>
                  <a:pt x="30277" y="272"/>
                  <a:pt x="30088" y="168"/>
                </a:cubicBezTo>
                <a:cubicBezTo>
                  <a:pt x="29984" y="105"/>
                  <a:pt x="29879" y="84"/>
                  <a:pt x="29775" y="63"/>
                </a:cubicBezTo>
                <a:cubicBezTo>
                  <a:pt x="29754" y="63"/>
                  <a:pt x="29712" y="42"/>
                  <a:pt x="29670" y="42"/>
                </a:cubicBezTo>
                <a:cubicBezTo>
                  <a:pt x="29607" y="42"/>
                  <a:pt x="29523" y="0"/>
                  <a:pt x="294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64"/>
                                        </p:tgtEl>
                                        <p:attrNameLst>
                                          <p:attrName>style.visibility</p:attrName>
                                        </p:attrNameLst>
                                      </p:cBhvr>
                                      <p:to>
                                        <p:strVal val="visible"/>
                                      </p:to>
                                    </p:set>
                                    <p:animEffect transition="in" filter="fade">
                                      <p:cBhvr>
                                        <p:cTn id="7" dur="500"/>
                                        <p:tgtEl>
                                          <p:spTgt spid="8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4"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155"/>
        <p:cNvGrpSpPr/>
        <p:nvPr/>
      </p:nvGrpSpPr>
      <p:grpSpPr>
        <a:xfrm>
          <a:off x="0" y="0"/>
          <a:ext cx="0" cy="0"/>
          <a:chOff x="0" y="0"/>
          <a:chExt cx="0" cy="0"/>
        </a:xfrm>
      </p:grpSpPr>
      <p:sp>
        <p:nvSpPr>
          <p:cNvPr id="2164" name="Google Shape;2164;p52"/>
          <p:cNvSpPr/>
          <p:nvPr/>
        </p:nvSpPr>
        <p:spPr>
          <a:xfrm>
            <a:off x="7116350" y="1790275"/>
            <a:ext cx="2526070" cy="3497556"/>
          </a:xfrm>
          <a:custGeom>
            <a:avLst/>
            <a:gdLst/>
            <a:ahLst/>
            <a:cxnLst/>
            <a:rect l="l" t="t" r="r" b="b"/>
            <a:pathLst>
              <a:path w="91268" h="128386" extrusionOk="0">
                <a:moveTo>
                  <a:pt x="70698" y="0"/>
                </a:moveTo>
                <a:cubicBezTo>
                  <a:pt x="63406" y="0"/>
                  <a:pt x="57439" y="3978"/>
                  <a:pt x="57530" y="14724"/>
                </a:cubicBezTo>
                <a:cubicBezTo>
                  <a:pt x="57609" y="23656"/>
                  <a:pt x="64711" y="30638"/>
                  <a:pt x="64353" y="39351"/>
                </a:cubicBezTo>
                <a:cubicBezTo>
                  <a:pt x="63995" y="47209"/>
                  <a:pt x="53730" y="47945"/>
                  <a:pt x="51244" y="55166"/>
                </a:cubicBezTo>
                <a:cubicBezTo>
                  <a:pt x="48200" y="64038"/>
                  <a:pt x="55401" y="73308"/>
                  <a:pt x="51045" y="81524"/>
                </a:cubicBezTo>
                <a:cubicBezTo>
                  <a:pt x="45196" y="92525"/>
                  <a:pt x="0" y="76292"/>
                  <a:pt x="9966" y="111622"/>
                </a:cubicBezTo>
                <a:cubicBezTo>
                  <a:pt x="13190" y="123066"/>
                  <a:pt x="31585" y="128386"/>
                  <a:pt x="48574" y="128386"/>
                </a:cubicBezTo>
                <a:cubicBezTo>
                  <a:pt x="59580" y="128386"/>
                  <a:pt x="69996" y="126153"/>
                  <a:pt x="75314" y="121906"/>
                </a:cubicBezTo>
                <a:cubicBezTo>
                  <a:pt x="83967" y="114964"/>
                  <a:pt x="83868" y="99050"/>
                  <a:pt x="84902" y="89123"/>
                </a:cubicBezTo>
                <a:cubicBezTo>
                  <a:pt x="87647" y="63382"/>
                  <a:pt x="78616" y="32727"/>
                  <a:pt x="91268" y="8617"/>
                </a:cubicBezTo>
                <a:cubicBezTo>
                  <a:pt x="86019" y="3711"/>
                  <a:pt x="77741" y="0"/>
                  <a:pt x="7069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65" name="Google Shape;2165;p52"/>
          <p:cNvGrpSpPr/>
          <p:nvPr/>
        </p:nvGrpSpPr>
        <p:grpSpPr>
          <a:xfrm rot="-2700000" flipH="1">
            <a:off x="1039042" y="935163"/>
            <a:ext cx="521045" cy="371346"/>
            <a:chOff x="4920225" y="1759925"/>
            <a:chExt cx="521050" cy="371350"/>
          </a:xfrm>
        </p:grpSpPr>
        <p:sp>
          <p:nvSpPr>
            <p:cNvPr id="2166" name="Google Shape;2166;p52"/>
            <p:cNvSpPr/>
            <p:nvPr/>
          </p:nvSpPr>
          <p:spPr>
            <a:xfrm>
              <a:off x="4925300" y="1789500"/>
              <a:ext cx="515975" cy="339250"/>
            </a:xfrm>
            <a:custGeom>
              <a:avLst/>
              <a:gdLst/>
              <a:ahLst/>
              <a:cxnLst/>
              <a:rect l="l" t="t" r="r" b="b"/>
              <a:pathLst>
                <a:path w="20639" h="13570" extrusionOk="0">
                  <a:moveTo>
                    <a:pt x="14309" y="1"/>
                  </a:moveTo>
                  <a:cubicBezTo>
                    <a:pt x="14157" y="1"/>
                    <a:pt x="14062" y="246"/>
                    <a:pt x="14215" y="381"/>
                  </a:cubicBezTo>
                  <a:cubicBezTo>
                    <a:pt x="16007" y="1745"/>
                    <a:pt x="17745" y="3126"/>
                    <a:pt x="19884" y="3919"/>
                  </a:cubicBezTo>
                  <a:lnTo>
                    <a:pt x="19884" y="3919"/>
                  </a:lnTo>
                  <a:cubicBezTo>
                    <a:pt x="13109" y="6595"/>
                    <a:pt x="6552" y="9691"/>
                    <a:pt x="196" y="13186"/>
                  </a:cubicBezTo>
                  <a:cubicBezTo>
                    <a:pt x="1" y="13310"/>
                    <a:pt x="106" y="13570"/>
                    <a:pt x="283" y="13570"/>
                  </a:cubicBezTo>
                  <a:cubicBezTo>
                    <a:pt x="315" y="13570"/>
                    <a:pt x="349" y="13561"/>
                    <a:pt x="384" y="13542"/>
                  </a:cubicBezTo>
                  <a:cubicBezTo>
                    <a:pt x="6871" y="9964"/>
                    <a:pt x="13566" y="6805"/>
                    <a:pt x="20471" y="4085"/>
                  </a:cubicBezTo>
                  <a:cubicBezTo>
                    <a:pt x="20638" y="4022"/>
                    <a:pt x="20638" y="3771"/>
                    <a:pt x="20471" y="3729"/>
                  </a:cubicBezTo>
                  <a:cubicBezTo>
                    <a:pt x="18169" y="2976"/>
                    <a:pt x="16328" y="1469"/>
                    <a:pt x="14424" y="46"/>
                  </a:cubicBezTo>
                  <a:cubicBezTo>
                    <a:pt x="14384" y="14"/>
                    <a:pt x="14345" y="1"/>
                    <a:pt x="14309"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52"/>
            <p:cNvSpPr/>
            <p:nvPr/>
          </p:nvSpPr>
          <p:spPr>
            <a:xfrm>
              <a:off x="4920225" y="1759925"/>
              <a:ext cx="312825" cy="369950"/>
            </a:xfrm>
            <a:custGeom>
              <a:avLst/>
              <a:gdLst/>
              <a:ahLst/>
              <a:cxnLst/>
              <a:rect l="l" t="t" r="r" b="b"/>
              <a:pathLst>
                <a:path w="12513" h="14798" extrusionOk="0">
                  <a:moveTo>
                    <a:pt x="10085" y="0"/>
                  </a:moveTo>
                  <a:cubicBezTo>
                    <a:pt x="9668" y="0"/>
                    <a:pt x="9276" y="68"/>
                    <a:pt x="8957" y="246"/>
                  </a:cubicBezTo>
                  <a:cubicBezTo>
                    <a:pt x="8350" y="560"/>
                    <a:pt x="7848" y="1459"/>
                    <a:pt x="7450" y="1983"/>
                  </a:cubicBezTo>
                  <a:cubicBezTo>
                    <a:pt x="6906" y="2736"/>
                    <a:pt x="6383" y="3489"/>
                    <a:pt x="5860" y="4284"/>
                  </a:cubicBezTo>
                  <a:cubicBezTo>
                    <a:pt x="3684" y="7548"/>
                    <a:pt x="1843" y="11001"/>
                    <a:pt x="85" y="14516"/>
                  </a:cubicBezTo>
                  <a:cubicBezTo>
                    <a:pt x="0" y="14657"/>
                    <a:pt x="125" y="14798"/>
                    <a:pt x="247" y="14798"/>
                  </a:cubicBezTo>
                  <a:cubicBezTo>
                    <a:pt x="306" y="14798"/>
                    <a:pt x="365" y="14765"/>
                    <a:pt x="399" y="14683"/>
                  </a:cubicBezTo>
                  <a:cubicBezTo>
                    <a:pt x="1843" y="11817"/>
                    <a:pt x="3349" y="8992"/>
                    <a:pt x="5044" y="6230"/>
                  </a:cubicBezTo>
                  <a:cubicBezTo>
                    <a:pt x="5860" y="4912"/>
                    <a:pt x="6718" y="3594"/>
                    <a:pt x="7659" y="2338"/>
                  </a:cubicBezTo>
                  <a:cubicBezTo>
                    <a:pt x="8266" y="1501"/>
                    <a:pt x="8768" y="539"/>
                    <a:pt x="9919" y="434"/>
                  </a:cubicBezTo>
                  <a:cubicBezTo>
                    <a:pt x="10033" y="421"/>
                    <a:pt x="10148" y="415"/>
                    <a:pt x="10266" y="415"/>
                  </a:cubicBezTo>
                  <a:cubicBezTo>
                    <a:pt x="10908" y="415"/>
                    <a:pt x="11599" y="592"/>
                    <a:pt x="12200" y="769"/>
                  </a:cubicBezTo>
                  <a:cubicBezTo>
                    <a:pt x="12222" y="777"/>
                    <a:pt x="12242" y="781"/>
                    <a:pt x="12262" y="781"/>
                  </a:cubicBezTo>
                  <a:cubicBezTo>
                    <a:pt x="12447" y="781"/>
                    <a:pt x="12513" y="451"/>
                    <a:pt x="12304" y="413"/>
                  </a:cubicBezTo>
                  <a:cubicBezTo>
                    <a:pt x="11683" y="224"/>
                    <a:pt x="10844" y="0"/>
                    <a:pt x="10085"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52"/>
            <p:cNvSpPr/>
            <p:nvPr/>
          </p:nvSpPr>
          <p:spPr>
            <a:xfrm>
              <a:off x="4945450" y="1769200"/>
              <a:ext cx="306100" cy="332950"/>
            </a:xfrm>
            <a:custGeom>
              <a:avLst/>
              <a:gdLst/>
              <a:ahLst/>
              <a:cxnLst/>
              <a:rect l="l" t="t" r="r" b="b"/>
              <a:pathLst>
                <a:path w="12244" h="13318" extrusionOk="0">
                  <a:moveTo>
                    <a:pt x="11200" y="1"/>
                  </a:moveTo>
                  <a:cubicBezTo>
                    <a:pt x="11124" y="1"/>
                    <a:pt x="11051" y="45"/>
                    <a:pt x="11023" y="147"/>
                  </a:cubicBezTo>
                  <a:cubicBezTo>
                    <a:pt x="11020" y="162"/>
                    <a:pt x="11017" y="177"/>
                    <a:pt x="11013" y="192"/>
                  </a:cubicBezTo>
                  <a:lnTo>
                    <a:pt x="11013" y="192"/>
                  </a:lnTo>
                  <a:cubicBezTo>
                    <a:pt x="11009" y="191"/>
                    <a:pt x="11006" y="190"/>
                    <a:pt x="11003" y="189"/>
                  </a:cubicBezTo>
                  <a:lnTo>
                    <a:pt x="11003" y="189"/>
                  </a:lnTo>
                  <a:cubicBezTo>
                    <a:pt x="11004" y="199"/>
                    <a:pt x="11005" y="209"/>
                    <a:pt x="11007" y="218"/>
                  </a:cubicBezTo>
                  <a:lnTo>
                    <a:pt x="11007" y="218"/>
                  </a:lnTo>
                  <a:cubicBezTo>
                    <a:pt x="10650" y="1669"/>
                    <a:pt x="9459" y="2780"/>
                    <a:pt x="8492" y="3829"/>
                  </a:cubicBezTo>
                  <a:cubicBezTo>
                    <a:pt x="7571" y="4855"/>
                    <a:pt x="6629" y="5817"/>
                    <a:pt x="5688" y="6822"/>
                  </a:cubicBezTo>
                  <a:cubicBezTo>
                    <a:pt x="3784" y="8809"/>
                    <a:pt x="1838" y="10797"/>
                    <a:pt x="143" y="12952"/>
                  </a:cubicBezTo>
                  <a:cubicBezTo>
                    <a:pt x="1" y="13111"/>
                    <a:pt x="134" y="13317"/>
                    <a:pt x="271" y="13317"/>
                  </a:cubicBezTo>
                  <a:cubicBezTo>
                    <a:pt x="315" y="13317"/>
                    <a:pt x="359" y="13296"/>
                    <a:pt x="394" y="13245"/>
                  </a:cubicBezTo>
                  <a:cubicBezTo>
                    <a:pt x="2298" y="10839"/>
                    <a:pt x="4453" y="8663"/>
                    <a:pt x="6546" y="6466"/>
                  </a:cubicBezTo>
                  <a:cubicBezTo>
                    <a:pt x="7571" y="5399"/>
                    <a:pt x="8596" y="4353"/>
                    <a:pt x="9559" y="3223"/>
                  </a:cubicBezTo>
                  <a:cubicBezTo>
                    <a:pt x="10175" y="2524"/>
                    <a:pt x="10804" y="1811"/>
                    <a:pt x="11162" y="949"/>
                  </a:cubicBezTo>
                  <a:lnTo>
                    <a:pt x="11162" y="949"/>
                  </a:lnTo>
                  <a:cubicBezTo>
                    <a:pt x="11298" y="1406"/>
                    <a:pt x="11511" y="1821"/>
                    <a:pt x="11839" y="2218"/>
                  </a:cubicBezTo>
                  <a:cubicBezTo>
                    <a:pt x="11875" y="2269"/>
                    <a:pt x="11919" y="2290"/>
                    <a:pt x="11964" y="2290"/>
                  </a:cubicBezTo>
                  <a:cubicBezTo>
                    <a:pt x="12102" y="2290"/>
                    <a:pt x="12243" y="2084"/>
                    <a:pt x="12132" y="1925"/>
                  </a:cubicBezTo>
                  <a:cubicBezTo>
                    <a:pt x="11735" y="1423"/>
                    <a:pt x="11505" y="816"/>
                    <a:pt x="11421" y="189"/>
                  </a:cubicBezTo>
                  <a:cubicBezTo>
                    <a:pt x="11398" y="72"/>
                    <a:pt x="11296" y="1"/>
                    <a:pt x="1120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52"/>
            <p:cNvSpPr/>
            <p:nvPr/>
          </p:nvSpPr>
          <p:spPr>
            <a:xfrm>
              <a:off x="4924750" y="1948000"/>
              <a:ext cx="378950" cy="183275"/>
            </a:xfrm>
            <a:custGeom>
              <a:avLst/>
              <a:gdLst/>
              <a:ahLst/>
              <a:cxnLst/>
              <a:rect l="l" t="t" r="r" b="b"/>
              <a:pathLst>
                <a:path w="15158" h="7331" extrusionOk="0">
                  <a:moveTo>
                    <a:pt x="14573" y="1"/>
                  </a:moveTo>
                  <a:cubicBezTo>
                    <a:pt x="14499" y="1"/>
                    <a:pt x="14433" y="40"/>
                    <a:pt x="14425" y="130"/>
                  </a:cubicBezTo>
                  <a:cubicBezTo>
                    <a:pt x="14341" y="548"/>
                    <a:pt x="14572" y="695"/>
                    <a:pt x="14551" y="1113"/>
                  </a:cubicBezTo>
                  <a:cubicBezTo>
                    <a:pt x="14530" y="2348"/>
                    <a:pt x="13421" y="2557"/>
                    <a:pt x="12500" y="2892"/>
                  </a:cubicBezTo>
                  <a:cubicBezTo>
                    <a:pt x="11182" y="3415"/>
                    <a:pt x="9822" y="3917"/>
                    <a:pt x="8462" y="4398"/>
                  </a:cubicBezTo>
                  <a:cubicBezTo>
                    <a:pt x="5742" y="5340"/>
                    <a:pt x="2980" y="6177"/>
                    <a:pt x="218" y="6951"/>
                  </a:cubicBezTo>
                  <a:cubicBezTo>
                    <a:pt x="0" y="7010"/>
                    <a:pt x="82" y="7331"/>
                    <a:pt x="286" y="7331"/>
                  </a:cubicBezTo>
                  <a:cubicBezTo>
                    <a:pt x="297" y="7331"/>
                    <a:pt x="310" y="7330"/>
                    <a:pt x="323" y="7328"/>
                  </a:cubicBezTo>
                  <a:cubicBezTo>
                    <a:pt x="3691" y="6386"/>
                    <a:pt x="7018" y="5340"/>
                    <a:pt x="10303" y="4147"/>
                  </a:cubicBezTo>
                  <a:cubicBezTo>
                    <a:pt x="11621" y="3687"/>
                    <a:pt x="13191" y="3289"/>
                    <a:pt x="14362" y="2557"/>
                  </a:cubicBezTo>
                  <a:cubicBezTo>
                    <a:pt x="14676" y="2348"/>
                    <a:pt x="14990" y="2139"/>
                    <a:pt x="15074" y="1741"/>
                  </a:cubicBezTo>
                  <a:cubicBezTo>
                    <a:pt x="15157" y="1197"/>
                    <a:pt x="14676" y="799"/>
                    <a:pt x="14781" y="234"/>
                  </a:cubicBezTo>
                  <a:cubicBezTo>
                    <a:pt x="14819" y="94"/>
                    <a:pt x="14687" y="1"/>
                    <a:pt x="14573"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80" name="Google Shape;2180;p52"/>
          <p:cNvSpPr/>
          <p:nvPr/>
        </p:nvSpPr>
        <p:spPr>
          <a:xfrm>
            <a:off x="298075" y="826149"/>
            <a:ext cx="827000" cy="459725"/>
          </a:xfrm>
          <a:custGeom>
            <a:avLst/>
            <a:gdLst/>
            <a:ahLst/>
            <a:cxnLst/>
            <a:rect l="l" t="t" r="r" b="b"/>
            <a:pathLst>
              <a:path w="33080" h="18389" extrusionOk="0">
                <a:moveTo>
                  <a:pt x="33080" y="10522"/>
                </a:moveTo>
                <a:cubicBezTo>
                  <a:pt x="30727" y="9648"/>
                  <a:pt x="23465" y="5614"/>
                  <a:pt x="18960" y="5278"/>
                </a:cubicBezTo>
                <a:cubicBezTo>
                  <a:pt x="14455" y="4942"/>
                  <a:pt x="7799" y="6354"/>
                  <a:pt x="6051" y="8505"/>
                </a:cubicBezTo>
                <a:cubicBezTo>
                  <a:pt x="4303" y="10657"/>
                  <a:pt x="6791" y="17380"/>
                  <a:pt x="8472" y="18187"/>
                </a:cubicBezTo>
                <a:cubicBezTo>
                  <a:pt x="10153" y="18994"/>
                  <a:pt x="15532" y="15968"/>
                  <a:pt x="16137" y="13346"/>
                </a:cubicBezTo>
                <a:cubicBezTo>
                  <a:pt x="16742" y="10724"/>
                  <a:pt x="13716" y="4606"/>
                  <a:pt x="12102" y="2454"/>
                </a:cubicBezTo>
                <a:cubicBezTo>
                  <a:pt x="10488" y="303"/>
                  <a:pt x="8472" y="-370"/>
                  <a:pt x="6455" y="437"/>
                </a:cubicBezTo>
                <a:cubicBezTo>
                  <a:pt x="4438" y="1244"/>
                  <a:pt x="1076" y="6152"/>
                  <a:pt x="0" y="7295"/>
                </a:cubicBezTo>
              </a:path>
            </a:pathLst>
          </a:custGeom>
          <a:noFill/>
          <a:ln w="19050" cap="flat" cmpd="sng">
            <a:solidFill>
              <a:schemeClr val="dk2"/>
            </a:solidFill>
            <a:prstDash val="dash"/>
            <a:round/>
            <a:headEnd type="none" w="med" len="med"/>
            <a:tailEnd type="none" w="med" len="med"/>
          </a:ln>
        </p:spPr>
      </p:sp>
      <p:grpSp>
        <p:nvGrpSpPr>
          <p:cNvPr id="2183" name="Google Shape;2183;p52"/>
          <p:cNvGrpSpPr/>
          <p:nvPr/>
        </p:nvGrpSpPr>
        <p:grpSpPr>
          <a:xfrm rot="2135458">
            <a:off x="8465747" y="289408"/>
            <a:ext cx="490679" cy="454279"/>
            <a:chOff x="1737775" y="1260125"/>
            <a:chExt cx="490675" cy="454275"/>
          </a:xfrm>
        </p:grpSpPr>
        <p:sp>
          <p:nvSpPr>
            <p:cNvPr id="2184" name="Google Shape;2184;p52"/>
            <p:cNvSpPr/>
            <p:nvPr/>
          </p:nvSpPr>
          <p:spPr>
            <a:xfrm>
              <a:off x="1737775" y="1433175"/>
              <a:ext cx="183100" cy="229125"/>
            </a:xfrm>
            <a:custGeom>
              <a:avLst/>
              <a:gdLst/>
              <a:ahLst/>
              <a:cxnLst/>
              <a:rect l="l" t="t" r="r" b="b"/>
              <a:pathLst>
                <a:path w="7324" h="9165" extrusionOk="0">
                  <a:moveTo>
                    <a:pt x="3581" y="591"/>
                  </a:moveTo>
                  <a:cubicBezTo>
                    <a:pt x="3635" y="591"/>
                    <a:pt x="3684" y="598"/>
                    <a:pt x="3725" y="615"/>
                  </a:cubicBezTo>
                  <a:cubicBezTo>
                    <a:pt x="4185" y="824"/>
                    <a:pt x="4499" y="2017"/>
                    <a:pt x="4708" y="2519"/>
                  </a:cubicBezTo>
                  <a:cubicBezTo>
                    <a:pt x="5105" y="3419"/>
                    <a:pt x="5482" y="4298"/>
                    <a:pt x="5838" y="5218"/>
                  </a:cubicBezTo>
                  <a:cubicBezTo>
                    <a:pt x="6089" y="5846"/>
                    <a:pt x="6570" y="6620"/>
                    <a:pt x="6654" y="7290"/>
                  </a:cubicBezTo>
                  <a:cubicBezTo>
                    <a:pt x="6758" y="8064"/>
                    <a:pt x="6026" y="8022"/>
                    <a:pt x="5357" y="8273"/>
                  </a:cubicBezTo>
                  <a:cubicBezTo>
                    <a:pt x="5024" y="8397"/>
                    <a:pt x="4793" y="8578"/>
                    <a:pt x="4591" y="8578"/>
                  </a:cubicBezTo>
                  <a:cubicBezTo>
                    <a:pt x="4449" y="8578"/>
                    <a:pt x="4322" y="8489"/>
                    <a:pt x="4185" y="8231"/>
                  </a:cubicBezTo>
                  <a:cubicBezTo>
                    <a:pt x="3871" y="7646"/>
                    <a:pt x="3766" y="6788"/>
                    <a:pt x="3578" y="6160"/>
                  </a:cubicBezTo>
                  <a:cubicBezTo>
                    <a:pt x="3348" y="5407"/>
                    <a:pt x="3139" y="4612"/>
                    <a:pt x="2908" y="3858"/>
                  </a:cubicBezTo>
                  <a:cubicBezTo>
                    <a:pt x="2872" y="3757"/>
                    <a:pt x="2794" y="3712"/>
                    <a:pt x="2717" y="3712"/>
                  </a:cubicBezTo>
                  <a:cubicBezTo>
                    <a:pt x="2619" y="3712"/>
                    <a:pt x="2523" y="3783"/>
                    <a:pt x="2511" y="3900"/>
                  </a:cubicBezTo>
                  <a:cubicBezTo>
                    <a:pt x="2510" y="3920"/>
                    <a:pt x="2508" y="3940"/>
                    <a:pt x="2506" y="3960"/>
                  </a:cubicBezTo>
                  <a:lnTo>
                    <a:pt x="2506" y="3960"/>
                  </a:lnTo>
                  <a:cubicBezTo>
                    <a:pt x="2501" y="3961"/>
                    <a:pt x="2495" y="3962"/>
                    <a:pt x="2490" y="3963"/>
                  </a:cubicBezTo>
                  <a:cubicBezTo>
                    <a:pt x="2494" y="3976"/>
                    <a:pt x="2498" y="3990"/>
                    <a:pt x="2502" y="4003"/>
                  </a:cubicBezTo>
                  <a:lnTo>
                    <a:pt x="2502" y="4003"/>
                  </a:lnTo>
                  <a:cubicBezTo>
                    <a:pt x="2476" y="4262"/>
                    <a:pt x="2425" y="4520"/>
                    <a:pt x="2406" y="4779"/>
                  </a:cubicBezTo>
                  <a:cubicBezTo>
                    <a:pt x="2340" y="5275"/>
                    <a:pt x="2157" y="5522"/>
                    <a:pt x="1835" y="5522"/>
                  </a:cubicBezTo>
                  <a:cubicBezTo>
                    <a:pt x="1750" y="5522"/>
                    <a:pt x="1654" y="5505"/>
                    <a:pt x="1548" y="5470"/>
                  </a:cubicBezTo>
                  <a:cubicBezTo>
                    <a:pt x="1364" y="5509"/>
                    <a:pt x="1219" y="5530"/>
                    <a:pt x="1106" y="5530"/>
                  </a:cubicBezTo>
                  <a:cubicBezTo>
                    <a:pt x="798" y="5530"/>
                    <a:pt x="727" y="5371"/>
                    <a:pt x="712" y="4988"/>
                  </a:cubicBezTo>
                  <a:cubicBezTo>
                    <a:pt x="691" y="4507"/>
                    <a:pt x="1046" y="3837"/>
                    <a:pt x="1151" y="3335"/>
                  </a:cubicBezTo>
                  <a:cubicBezTo>
                    <a:pt x="1256" y="2833"/>
                    <a:pt x="1276" y="2331"/>
                    <a:pt x="1339" y="1850"/>
                  </a:cubicBezTo>
                  <a:cubicBezTo>
                    <a:pt x="1339" y="1818"/>
                    <a:pt x="1333" y="1791"/>
                    <a:pt x="1322" y="1768"/>
                  </a:cubicBezTo>
                  <a:lnTo>
                    <a:pt x="1322" y="1768"/>
                  </a:lnTo>
                  <a:cubicBezTo>
                    <a:pt x="1435" y="1715"/>
                    <a:pt x="1501" y="1559"/>
                    <a:pt x="1381" y="1452"/>
                  </a:cubicBezTo>
                  <a:lnTo>
                    <a:pt x="1381" y="1452"/>
                  </a:lnTo>
                  <a:cubicBezTo>
                    <a:pt x="1391" y="1461"/>
                    <a:pt x="1406" y="1465"/>
                    <a:pt x="1425" y="1465"/>
                  </a:cubicBezTo>
                  <a:cubicBezTo>
                    <a:pt x="1712" y="1465"/>
                    <a:pt x="3000" y="591"/>
                    <a:pt x="3581" y="591"/>
                  </a:cubicBezTo>
                  <a:close/>
                  <a:moveTo>
                    <a:pt x="3873" y="1"/>
                  </a:moveTo>
                  <a:cubicBezTo>
                    <a:pt x="3855" y="1"/>
                    <a:pt x="3839" y="4"/>
                    <a:pt x="3829" y="8"/>
                  </a:cubicBezTo>
                  <a:cubicBezTo>
                    <a:pt x="3076" y="280"/>
                    <a:pt x="1256" y="636"/>
                    <a:pt x="984" y="1473"/>
                  </a:cubicBezTo>
                  <a:cubicBezTo>
                    <a:pt x="942" y="1515"/>
                    <a:pt x="984" y="1620"/>
                    <a:pt x="1025" y="1661"/>
                  </a:cubicBezTo>
                  <a:lnTo>
                    <a:pt x="1053" y="1682"/>
                  </a:lnTo>
                  <a:lnTo>
                    <a:pt x="1053" y="1682"/>
                  </a:lnTo>
                  <a:cubicBezTo>
                    <a:pt x="984" y="1711"/>
                    <a:pt x="928" y="1773"/>
                    <a:pt x="921" y="1871"/>
                  </a:cubicBezTo>
                  <a:cubicBezTo>
                    <a:pt x="816" y="3168"/>
                    <a:pt x="523" y="4381"/>
                    <a:pt x="63" y="5574"/>
                  </a:cubicBezTo>
                  <a:cubicBezTo>
                    <a:pt x="0" y="5721"/>
                    <a:pt x="147" y="5825"/>
                    <a:pt x="251" y="5825"/>
                  </a:cubicBezTo>
                  <a:cubicBezTo>
                    <a:pt x="587" y="5838"/>
                    <a:pt x="1162" y="5963"/>
                    <a:pt x="1671" y="5963"/>
                  </a:cubicBezTo>
                  <a:cubicBezTo>
                    <a:pt x="1986" y="5963"/>
                    <a:pt x="2277" y="5915"/>
                    <a:pt x="2469" y="5762"/>
                  </a:cubicBezTo>
                  <a:cubicBezTo>
                    <a:pt x="2662" y="5616"/>
                    <a:pt x="2754" y="5329"/>
                    <a:pt x="2802" y="5013"/>
                  </a:cubicBezTo>
                  <a:lnTo>
                    <a:pt x="2802" y="5013"/>
                  </a:lnTo>
                  <a:cubicBezTo>
                    <a:pt x="3199" y="6352"/>
                    <a:pt x="3594" y="7683"/>
                    <a:pt x="3976" y="9027"/>
                  </a:cubicBezTo>
                  <a:cubicBezTo>
                    <a:pt x="4003" y="9122"/>
                    <a:pt x="4075" y="9165"/>
                    <a:pt x="4151" y="9165"/>
                  </a:cubicBezTo>
                  <a:cubicBezTo>
                    <a:pt x="4191" y="9165"/>
                    <a:pt x="4232" y="9153"/>
                    <a:pt x="4269" y="9131"/>
                  </a:cubicBezTo>
                  <a:cubicBezTo>
                    <a:pt x="5210" y="8713"/>
                    <a:pt x="6152" y="8378"/>
                    <a:pt x="7156" y="8127"/>
                  </a:cubicBezTo>
                  <a:cubicBezTo>
                    <a:pt x="7261" y="8085"/>
                    <a:pt x="7323" y="7980"/>
                    <a:pt x="7282" y="7876"/>
                  </a:cubicBezTo>
                  <a:cubicBezTo>
                    <a:pt x="6256" y="5239"/>
                    <a:pt x="5189" y="2645"/>
                    <a:pt x="4038" y="92"/>
                  </a:cubicBezTo>
                  <a:cubicBezTo>
                    <a:pt x="4022" y="28"/>
                    <a:pt x="3933" y="1"/>
                    <a:pt x="3873"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52"/>
            <p:cNvSpPr/>
            <p:nvPr/>
          </p:nvSpPr>
          <p:spPr>
            <a:xfrm>
              <a:off x="1938625" y="1470375"/>
              <a:ext cx="201950" cy="244025"/>
            </a:xfrm>
            <a:custGeom>
              <a:avLst/>
              <a:gdLst/>
              <a:ahLst/>
              <a:cxnLst/>
              <a:rect l="l" t="t" r="r" b="b"/>
              <a:pathLst>
                <a:path w="8078" h="9761" extrusionOk="0">
                  <a:moveTo>
                    <a:pt x="4105" y="387"/>
                  </a:moveTo>
                  <a:cubicBezTo>
                    <a:pt x="4986" y="387"/>
                    <a:pt x="5846" y="664"/>
                    <a:pt x="6571" y="1345"/>
                  </a:cubicBezTo>
                  <a:cubicBezTo>
                    <a:pt x="7471" y="2203"/>
                    <a:pt x="7826" y="3730"/>
                    <a:pt x="7115" y="4818"/>
                  </a:cubicBezTo>
                  <a:cubicBezTo>
                    <a:pt x="6529" y="5760"/>
                    <a:pt x="5378" y="6074"/>
                    <a:pt x="4395" y="6367"/>
                  </a:cubicBezTo>
                  <a:cubicBezTo>
                    <a:pt x="4227" y="6430"/>
                    <a:pt x="4206" y="6639"/>
                    <a:pt x="4332" y="6743"/>
                  </a:cubicBezTo>
                  <a:cubicBezTo>
                    <a:pt x="4520" y="6869"/>
                    <a:pt x="5755" y="7287"/>
                    <a:pt x="5859" y="7392"/>
                  </a:cubicBezTo>
                  <a:cubicBezTo>
                    <a:pt x="6090" y="7727"/>
                    <a:pt x="5441" y="9045"/>
                    <a:pt x="5169" y="9150"/>
                  </a:cubicBezTo>
                  <a:cubicBezTo>
                    <a:pt x="5119" y="9168"/>
                    <a:pt x="5063" y="9176"/>
                    <a:pt x="5002" y="9176"/>
                  </a:cubicBezTo>
                  <a:cubicBezTo>
                    <a:pt x="4509" y="9176"/>
                    <a:pt x="3715" y="8622"/>
                    <a:pt x="3286" y="8417"/>
                  </a:cubicBezTo>
                  <a:cubicBezTo>
                    <a:pt x="2637" y="8103"/>
                    <a:pt x="2009" y="7790"/>
                    <a:pt x="1382" y="7476"/>
                  </a:cubicBezTo>
                  <a:cubicBezTo>
                    <a:pt x="398" y="6974"/>
                    <a:pt x="670" y="6890"/>
                    <a:pt x="1110" y="6032"/>
                  </a:cubicBezTo>
                  <a:cubicBezTo>
                    <a:pt x="1361" y="5488"/>
                    <a:pt x="1382" y="5446"/>
                    <a:pt x="2009" y="5425"/>
                  </a:cubicBezTo>
                  <a:cubicBezTo>
                    <a:pt x="2805" y="5404"/>
                    <a:pt x="3474" y="5279"/>
                    <a:pt x="4018" y="4651"/>
                  </a:cubicBezTo>
                  <a:cubicBezTo>
                    <a:pt x="4541" y="4044"/>
                    <a:pt x="5106" y="2370"/>
                    <a:pt x="4395" y="1680"/>
                  </a:cubicBezTo>
                  <a:cubicBezTo>
                    <a:pt x="4214" y="1509"/>
                    <a:pt x="3983" y="1436"/>
                    <a:pt x="3738" y="1436"/>
                  </a:cubicBezTo>
                  <a:cubicBezTo>
                    <a:pt x="3092" y="1436"/>
                    <a:pt x="2348" y="1946"/>
                    <a:pt x="2159" y="2533"/>
                  </a:cubicBezTo>
                  <a:lnTo>
                    <a:pt x="2159" y="2533"/>
                  </a:lnTo>
                  <a:cubicBezTo>
                    <a:pt x="1632" y="2247"/>
                    <a:pt x="1176" y="1951"/>
                    <a:pt x="739" y="1568"/>
                  </a:cubicBezTo>
                  <a:lnTo>
                    <a:pt x="739" y="1568"/>
                  </a:lnTo>
                  <a:cubicBezTo>
                    <a:pt x="1718" y="881"/>
                    <a:pt x="2930" y="387"/>
                    <a:pt x="4105" y="387"/>
                  </a:cubicBezTo>
                  <a:close/>
                  <a:moveTo>
                    <a:pt x="4149" y="0"/>
                  </a:moveTo>
                  <a:cubicBezTo>
                    <a:pt x="2856" y="0"/>
                    <a:pt x="1498" y="513"/>
                    <a:pt x="461" y="1261"/>
                  </a:cubicBezTo>
                  <a:cubicBezTo>
                    <a:pt x="402" y="1308"/>
                    <a:pt x="377" y="1368"/>
                    <a:pt x="375" y="1427"/>
                  </a:cubicBezTo>
                  <a:lnTo>
                    <a:pt x="375" y="1427"/>
                  </a:lnTo>
                  <a:cubicBezTo>
                    <a:pt x="287" y="1492"/>
                    <a:pt x="241" y="1627"/>
                    <a:pt x="336" y="1722"/>
                  </a:cubicBezTo>
                  <a:cubicBezTo>
                    <a:pt x="921" y="2245"/>
                    <a:pt x="1549" y="2621"/>
                    <a:pt x="2219" y="2998"/>
                  </a:cubicBezTo>
                  <a:cubicBezTo>
                    <a:pt x="2253" y="3008"/>
                    <a:pt x="2288" y="3013"/>
                    <a:pt x="2320" y="3013"/>
                  </a:cubicBezTo>
                  <a:cubicBezTo>
                    <a:pt x="2426" y="3013"/>
                    <a:pt x="2512" y="2959"/>
                    <a:pt x="2512" y="2831"/>
                  </a:cubicBezTo>
                  <a:cubicBezTo>
                    <a:pt x="2512" y="2336"/>
                    <a:pt x="3114" y="1936"/>
                    <a:pt x="3634" y="1936"/>
                  </a:cubicBezTo>
                  <a:cubicBezTo>
                    <a:pt x="3883" y="1936"/>
                    <a:pt x="4113" y="2028"/>
                    <a:pt x="4248" y="2245"/>
                  </a:cubicBezTo>
                  <a:cubicBezTo>
                    <a:pt x="4374" y="2454"/>
                    <a:pt x="4290" y="2935"/>
                    <a:pt x="4248" y="3186"/>
                  </a:cubicBezTo>
                  <a:cubicBezTo>
                    <a:pt x="4068" y="4299"/>
                    <a:pt x="3274" y="5041"/>
                    <a:pt x="2245" y="5041"/>
                  </a:cubicBezTo>
                  <a:cubicBezTo>
                    <a:pt x="1959" y="5041"/>
                    <a:pt x="1654" y="4983"/>
                    <a:pt x="1340" y="4860"/>
                  </a:cubicBezTo>
                  <a:cubicBezTo>
                    <a:pt x="1318" y="4847"/>
                    <a:pt x="1295" y="4841"/>
                    <a:pt x="1274" y="4841"/>
                  </a:cubicBezTo>
                  <a:cubicBezTo>
                    <a:pt x="1194" y="4841"/>
                    <a:pt x="1126" y="4920"/>
                    <a:pt x="1110" y="4986"/>
                  </a:cubicBezTo>
                  <a:cubicBezTo>
                    <a:pt x="838" y="5718"/>
                    <a:pt x="503" y="6388"/>
                    <a:pt x="64" y="7015"/>
                  </a:cubicBezTo>
                  <a:cubicBezTo>
                    <a:pt x="1" y="7099"/>
                    <a:pt x="22" y="7267"/>
                    <a:pt x="126" y="7287"/>
                  </a:cubicBezTo>
                  <a:cubicBezTo>
                    <a:pt x="1842" y="8145"/>
                    <a:pt x="3537" y="8961"/>
                    <a:pt x="5253" y="9736"/>
                  </a:cubicBezTo>
                  <a:cubicBezTo>
                    <a:pt x="5293" y="9753"/>
                    <a:pt x="5330" y="9761"/>
                    <a:pt x="5364" y="9761"/>
                  </a:cubicBezTo>
                  <a:cubicBezTo>
                    <a:pt x="5452" y="9761"/>
                    <a:pt x="5515" y="9707"/>
                    <a:pt x="5546" y="9631"/>
                  </a:cubicBezTo>
                  <a:cubicBezTo>
                    <a:pt x="5859" y="8857"/>
                    <a:pt x="6173" y="8103"/>
                    <a:pt x="6487" y="7308"/>
                  </a:cubicBezTo>
                  <a:cubicBezTo>
                    <a:pt x="6508" y="7225"/>
                    <a:pt x="6445" y="7078"/>
                    <a:pt x="6362" y="7078"/>
                  </a:cubicBezTo>
                  <a:cubicBezTo>
                    <a:pt x="5836" y="6999"/>
                    <a:pt x="5395" y="6858"/>
                    <a:pt x="4955" y="6629"/>
                  </a:cubicBezTo>
                  <a:lnTo>
                    <a:pt x="4955" y="6629"/>
                  </a:lnTo>
                  <a:cubicBezTo>
                    <a:pt x="5984" y="6309"/>
                    <a:pt x="7007" y="5863"/>
                    <a:pt x="7554" y="4860"/>
                  </a:cubicBezTo>
                  <a:cubicBezTo>
                    <a:pt x="8077" y="3856"/>
                    <a:pt x="7973" y="2601"/>
                    <a:pt x="7345" y="1659"/>
                  </a:cubicBezTo>
                  <a:cubicBezTo>
                    <a:pt x="6567" y="471"/>
                    <a:pt x="5388" y="0"/>
                    <a:pt x="4149"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52"/>
            <p:cNvSpPr/>
            <p:nvPr/>
          </p:nvSpPr>
          <p:spPr>
            <a:xfrm>
              <a:off x="1961400" y="1260125"/>
              <a:ext cx="267050" cy="242825"/>
            </a:xfrm>
            <a:custGeom>
              <a:avLst/>
              <a:gdLst/>
              <a:ahLst/>
              <a:cxnLst/>
              <a:rect l="l" t="t" r="r" b="b"/>
              <a:pathLst>
                <a:path w="10682" h="9713" extrusionOk="0">
                  <a:moveTo>
                    <a:pt x="115" y="2863"/>
                  </a:moveTo>
                  <a:cubicBezTo>
                    <a:pt x="115" y="2863"/>
                    <a:pt x="115" y="2866"/>
                    <a:pt x="115" y="2871"/>
                  </a:cubicBezTo>
                  <a:cubicBezTo>
                    <a:pt x="115" y="2869"/>
                    <a:pt x="115" y="2866"/>
                    <a:pt x="116" y="2864"/>
                  </a:cubicBezTo>
                  <a:lnTo>
                    <a:pt x="116" y="2864"/>
                  </a:lnTo>
                  <a:cubicBezTo>
                    <a:pt x="116" y="2864"/>
                    <a:pt x="116" y="2863"/>
                    <a:pt x="115" y="2863"/>
                  </a:cubicBezTo>
                  <a:close/>
                  <a:moveTo>
                    <a:pt x="3575" y="387"/>
                  </a:moveTo>
                  <a:cubicBezTo>
                    <a:pt x="3939" y="387"/>
                    <a:pt x="4301" y="451"/>
                    <a:pt x="4655" y="570"/>
                  </a:cubicBezTo>
                  <a:cubicBezTo>
                    <a:pt x="5597" y="925"/>
                    <a:pt x="7166" y="2076"/>
                    <a:pt x="6015" y="3436"/>
                  </a:cubicBezTo>
                  <a:cubicBezTo>
                    <a:pt x="5896" y="3576"/>
                    <a:pt x="6004" y="3772"/>
                    <a:pt x="6178" y="3772"/>
                  </a:cubicBezTo>
                  <a:cubicBezTo>
                    <a:pt x="6186" y="3772"/>
                    <a:pt x="6195" y="3772"/>
                    <a:pt x="6204" y="3771"/>
                  </a:cubicBezTo>
                  <a:cubicBezTo>
                    <a:pt x="6671" y="3688"/>
                    <a:pt x="7169" y="3613"/>
                    <a:pt x="7649" y="3613"/>
                  </a:cubicBezTo>
                  <a:cubicBezTo>
                    <a:pt x="8502" y="3613"/>
                    <a:pt x="9300" y="3849"/>
                    <a:pt x="9782" y="4692"/>
                  </a:cubicBezTo>
                  <a:cubicBezTo>
                    <a:pt x="10430" y="5780"/>
                    <a:pt x="10054" y="7328"/>
                    <a:pt x="9217" y="8249"/>
                  </a:cubicBezTo>
                  <a:cubicBezTo>
                    <a:pt x="8798" y="8709"/>
                    <a:pt x="8212" y="9044"/>
                    <a:pt x="7606" y="9211"/>
                  </a:cubicBezTo>
                  <a:cubicBezTo>
                    <a:pt x="7419" y="9266"/>
                    <a:pt x="7252" y="9292"/>
                    <a:pt x="7099" y="9292"/>
                  </a:cubicBezTo>
                  <a:cubicBezTo>
                    <a:pt x="6548" y="9292"/>
                    <a:pt x="6172" y="8956"/>
                    <a:pt x="5681" y="8416"/>
                  </a:cubicBezTo>
                  <a:cubicBezTo>
                    <a:pt x="5158" y="7872"/>
                    <a:pt x="5492" y="7998"/>
                    <a:pt x="5995" y="7663"/>
                  </a:cubicBezTo>
                  <a:cubicBezTo>
                    <a:pt x="7111" y="6932"/>
                    <a:pt x="7164" y="5315"/>
                    <a:pt x="5637" y="5315"/>
                  </a:cubicBezTo>
                  <a:cubicBezTo>
                    <a:pt x="5590" y="5315"/>
                    <a:pt x="5542" y="5316"/>
                    <a:pt x="5492" y="5319"/>
                  </a:cubicBezTo>
                  <a:cubicBezTo>
                    <a:pt x="5196" y="5339"/>
                    <a:pt x="4638" y="5658"/>
                    <a:pt x="4383" y="5658"/>
                  </a:cubicBezTo>
                  <a:cubicBezTo>
                    <a:pt x="4368" y="5658"/>
                    <a:pt x="4354" y="5656"/>
                    <a:pt x="4342" y="5654"/>
                  </a:cubicBezTo>
                  <a:cubicBezTo>
                    <a:pt x="3400" y="5424"/>
                    <a:pt x="4216" y="4545"/>
                    <a:pt x="4425" y="4210"/>
                  </a:cubicBezTo>
                  <a:cubicBezTo>
                    <a:pt x="4781" y="3666"/>
                    <a:pt x="4844" y="3018"/>
                    <a:pt x="4363" y="2516"/>
                  </a:cubicBezTo>
                  <a:cubicBezTo>
                    <a:pt x="4025" y="2134"/>
                    <a:pt x="3462" y="1825"/>
                    <a:pt x="2918" y="1825"/>
                  </a:cubicBezTo>
                  <a:cubicBezTo>
                    <a:pt x="2685" y="1825"/>
                    <a:pt x="2456" y="1882"/>
                    <a:pt x="2249" y="2013"/>
                  </a:cubicBezTo>
                  <a:cubicBezTo>
                    <a:pt x="1956" y="2202"/>
                    <a:pt x="1789" y="2537"/>
                    <a:pt x="1622" y="2829"/>
                  </a:cubicBezTo>
                  <a:cubicBezTo>
                    <a:pt x="1580" y="2955"/>
                    <a:pt x="1496" y="3394"/>
                    <a:pt x="1391" y="3541"/>
                  </a:cubicBezTo>
                  <a:cubicBezTo>
                    <a:pt x="1391" y="3645"/>
                    <a:pt x="1370" y="3750"/>
                    <a:pt x="1370" y="3855"/>
                  </a:cubicBezTo>
                  <a:cubicBezTo>
                    <a:pt x="1049" y="3694"/>
                    <a:pt x="743" y="3503"/>
                    <a:pt x="466" y="3282"/>
                  </a:cubicBezTo>
                  <a:lnTo>
                    <a:pt x="466" y="3282"/>
                  </a:lnTo>
                  <a:cubicBezTo>
                    <a:pt x="477" y="3266"/>
                    <a:pt x="485" y="3248"/>
                    <a:pt x="492" y="3227"/>
                  </a:cubicBezTo>
                  <a:cubicBezTo>
                    <a:pt x="500" y="3206"/>
                    <a:pt x="504" y="3184"/>
                    <a:pt x="506" y="3160"/>
                  </a:cubicBezTo>
                  <a:lnTo>
                    <a:pt x="506" y="3160"/>
                  </a:lnTo>
                  <a:cubicBezTo>
                    <a:pt x="515" y="3162"/>
                    <a:pt x="524" y="3163"/>
                    <a:pt x="534" y="3164"/>
                  </a:cubicBezTo>
                  <a:cubicBezTo>
                    <a:pt x="450" y="1930"/>
                    <a:pt x="1642" y="821"/>
                    <a:pt x="2730" y="507"/>
                  </a:cubicBezTo>
                  <a:cubicBezTo>
                    <a:pt x="3013" y="425"/>
                    <a:pt x="3295" y="387"/>
                    <a:pt x="3575" y="387"/>
                  </a:cubicBezTo>
                  <a:close/>
                  <a:moveTo>
                    <a:pt x="3640" y="1"/>
                  </a:moveTo>
                  <a:cubicBezTo>
                    <a:pt x="2056" y="1"/>
                    <a:pt x="247" y="1185"/>
                    <a:pt x="119" y="2845"/>
                  </a:cubicBezTo>
                  <a:lnTo>
                    <a:pt x="119" y="2845"/>
                  </a:lnTo>
                  <a:cubicBezTo>
                    <a:pt x="117" y="2851"/>
                    <a:pt x="116" y="2858"/>
                    <a:pt x="116" y="2864"/>
                  </a:cubicBezTo>
                  <a:lnTo>
                    <a:pt x="116" y="2864"/>
                  </a:lnTo>
                  <a:cubicBezTo>
                    <a:pt x="116" y="2865"/>
                    <a:pt x="116" y="2868"/>
                    <a:pt x="117" y="2872"/>
                  </a:cubicBezTo>
                  <a:lnTo>
                    <a:pt x="117" y="2872"/>
                  </a:lnTo>
                  <a:cubicBezTo>
                    <a:pt x="112" y="2945"/>
                    <a:pt x="110" y="3020"/>
                    <a:pt x="112" y="3096"/>
                  </a:cubicBezTo>
                  <a:lnTo>
                    <a:pt x="112" y="3096"/>
                  </a:lnTo>
                  <a:cubicBezTo>
                    <a:pt x="36" y="3145"/>
                    <a:pt x="1" y="3261"/>
                    <a:pt x="115" y="3353"/>
                  </a:cubicBezTo>
                  <a:cubicBezTo>
                    <a:pt x="575" y="3750"/>
                    <a:pt x="1036" y="4001"/>
                    <a:pt x="1601" y="4231"/>
                  </a:cubicBezTo>
                  <a:cubicBezTo>
                    <a:pt x="1620" y="4243"/>
                    <a:pt x="1642" y="4248"/>
                    <a:pt x="1664" y="4248"/>
                  </a:cubicBezTo>
                  <a:cubicBezTo>
                    <a:pt x="1760" y="4248"/>
                    <a:pt x="1865" y="4149"/>
                    <a:pt x="1831" y="4064"/>
                  </a:cubicBezTo>
                  <a:cubicBezTo>
                    <a:pt x="1778" y="3212"/>
                    <a:pt x="2115" y="2225"/>
                    <a:pt x="3023" y="2225"/>
                  </a:cubicBezTo>
                  <a:cubicBezTo>
                    <a:pt x="3186" y="2225"/>
                    <a:pt x="3367" y="2257"/>
                    <a:pt x="3567" y="2327"/>
                  </a:cubicBezTo>
                  <a:cubicBezTo>
                    <a:pt x="4760" y="2767"/>
                    <a:pt x="4174" y="4064"/>
                    <a:pt x="3442" y="4629"/>
                  </a:cubicBezTo>
                  <a:cubicBezTo>
                    <a:pt x="3358" y="4692"/>
                    <a:pt x="3358" y="4796"/>
                    <a:pt x="3400" y="4859"/>
                  </a:cubicBezTo>
                  <a:cubicBezTo>
                    <a:pt x="3651" y="5236"/>
                    <a:pt x="3860" y="5633"/>
                    <a:pt x="4091" y="5989"/>
                  </a:cubicBezTo>
                  <a:cubicBezTo>
                    <a:pt x="4121" y="6050"/>
                    <a:pt x="4197" y="6089"/>
                    <a:pt x="4268" y="6089"/>
                  </a:cubicBezTo>
                  <a:cubicBezTo>
                    <a:pt x="4294" y="6089"/>
                    <a:pt x="4319" y="6084"/>
                    <a:pt x="4342" y="6073"/>
                  </a:cubicBezTo>
                  <a:cubicBezTo>
                    <a:pt x="4593" y="5905"/>
                    <a:pt x="4844" y="5801"/>
                    <a:pt x="5137" y="5738"/>
                  </a:cubicBezTo>
                  <a:cubicBezTo>
                    <a:pt x="5303" y="5671"/>
                    <a:pt x="5450" y="5637"/>
                    <a:pt x="5579" y="5637"/>
                  </a:cubicBezTo>
                  <a:cubicBezTo>
                    <a:pt x="6052" y="5637"/>
                    <a:pt x="6274" y="6089"/>
                    <a:pt x="6225" y="6993"/>
                  </a:cubicBezTo>
                  <a:cubicBezTo>
                    <a:pt x="6078" y="7307"/>
                    <a:pt x="5430" y="7558"/>
                    <a:pt x="5095" y="7642"/>
                  </a:cubicBezTo>
                  <a:cubicBezTo>
                    <a:pt x="4969" y="7663"/>
                    <a:pt x="4927" y="7830"/>
                    <a:pt x="4990" y="7935"/>
                  </a:cubicBezTo>
                  <a:cubicBezTo>
                    <a:pt x="5638" y="9015"/>
                    <a:pt x="5943" y="9713"/>
                    <a:pt x="6891" y="9713"/>
                  </a:cubicBezTo>
                  <a:cubicBezTo>
                    <a:pt x="7136" y="9713"/>
                    <a:pt x="7425" y="9666"/>
                    <a:pt x="7773" y="9567"/>
                  </a:cubicBezTo>
                  <a:cubicBezTo>
                    <a:pt x="8945" y="9232"/>
                    <a:pt x="9865" y="8353"/>
                    <a:pt x="10284" y="7223"/>
                  </a:cubicBezTo>
                  <a:cubicBezTo>
                    <a:pt x="10681" y="6177"/>
                    <a:pt x="10681" y="4796"/>
                    <a:pt x="9845" y="3959"/>
                  </a:cubicBezTo>
                  <a:cubicBezTo>
                    <a:pt x="9269" y="3372"/>
                    <a:pt x="8508" y="3200"/>
                    <a:pt x="7733" y="3200"/>
                  </a:cubicBezTo>
                  <a:cubicBezTo>
                    <a:pt x="7350" y="3200"/>
                    <a:pt x="6964" y="3242"/>
                    <a:pt x="6595" y="3296"/>
                  </a:cubicBezTo>
                  <a:lnTo>
                    <a:pt x="6595" y="3296"/>
                  </a:lnTo>
                  <a:cubicBezTo>
                    <a:pt x="7423" y="1751"/>
                    <a:pt x="5584" y="218"/>
                    <a:pt x="4028" y="26"/>
                  </a:cubicBezTo>
                  <a:cubicBezTo>
                    <a:pt x="3901" y="9"/>
                    <a:pt x="3771" y="1"/>
                    <a:pt x="364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87" name="Google Shape;2187;p52"/>
          <p:cNvGrpSpPr/>
          <p:nvPr/>
        </p:nvGrpSpPr>
        <p:grpSpPr>
          <a:xfrm rot="2066121">
            <a:off x="8592088" y="1093350"/>
            <a:ext cx="245985" cy="222159"/>
            <a:chOff x="4947100" y="881950"/>
            <a:chExt cx="245975" cy="222150"/>
          </a:xfrm>
        </p:grpSpPr>
        <p:sp>
          <p:nvSpPr>
            <p:cNvPr id="2188" name="Google Shape;2188;p52"/>
            <p:cNvSpPr/>
            <p:nvPr/>
          </p:nvSpPr>
          <p:spPr>
            <a:xfrm>
              <a:off x="5166350" y="881950"/>
              <a:ext cx="26725" cy="152625"/>
            </a:xfrm>
            <a:custGeom>
              <a:avLst/>
              <a:gdLst/>
              <a:ahLst/>
              <a:cxnLst/>
              <a:rect l="l" t="t" r="r" b="b"/>
              <a:pathLst>
                <a:path w="1069" h="6105" extrusionOk="0">
                  <a:moveTo>
                    <a:pt x="461" y="1"/>
                  </a:moveTo>
                  <a:cubicBezTo>
                    <a:pt x="335" y="1"/>
                    <a:pt x="205" y="69"/>
                    <a:pt x="168" y="199"/>
                  </a:cubicBezTo>
                  <a:cubicBezTo>
                    <a:pt x="1" y="599"/>
                    <a:pt x="68" y="1133"/>
                    <a:pt x="101" y="1600"/>
                  </a:cubicBezTo>
                  <a:lnTo>
                    <a:pt x="234" y="3101"/>
                  </a:lnTo>
                  <a:cubicBezTo>
                    <a:pt x="334" y="4068"/>
                    <a:pt x="535" y="5036"/>
                    <a:pt x="735" y="5970"/>
                  </a:cubicBezTo>
                  <a:cubicBezTo>
                    <a:pt x="750" y="6061"/>
                    <a:pt x="822" y="6104"/>
                    <a:pt x="894" y="6104"/>
                  </a:cubicBezTo>
                  <a:cubicBezTo>
                    <a:pt x="980" y="6104"/>
                    <a:pt x="1068" y="6045"/>
                    <a:pt x="1068" y="5936"/>
                  </a:cubicBezTo>
                  <a:cubicBezTo>
                    <a:pt x="1035" y="4969"/>
                    <a:pt x="1035" y="4035"/>
                    <a:pt x="935" y="3034"/>
                  </a:cubicBezTo>
                  <a:cubicBezTo>
                    <a:pt x="902" y="2534"/>
                    <a:pt x="902" y="2067"/>
                    <a:pt x="868" y="1567"/>
                  </a:cubicBezTo>
                  <a:cubicBezTo>
                    <a:pt x="868" y="1100"/>
                    <a:pt x="902" y="566"/>
                    <a:pt x="701" y="132"/>
                  </a:cubicBezTo>
                  <a:cubicBezTo>
                    <a:pt x="657" y="44"/>
                    <a:pt x="561" y="1"/>
                    <a:pt x="461"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52"/>
            <p:cNvSpPr/>
            <p:nvPr/>
          </p:nvSpPr>
          <p:spPr>
            <a:xfrm>
              <a:off x="5046275" y="939575"/>
              <a:ext cx="78175" cy="118175"/>
            </a:xfrm>
            <a:custGeom>
              <a:avLst/>
              <a:gdLst/>
              <a:ahLst/>
              <a:cxnLst/>
              <a:rect l="l" t="t" r="r" b="b"/>
              <a:pathLst>
                <a:path w="3127" h="4727" extrusionOk="0">
                  <a:moveTo>
                    <a:pt x="163" y="1"/>
                  </a:moveTo>
                  <a:cubicBezTo>
                    <a:pt x="75" y="1"/>
                    <a:pt x="0" y="73"/>
                    <a:pt x="0" y="196"/>
                  </a:cubicBezTo>
                  <a:cubicBezTo>
                    <a:pt x="0" y="1029"/>
                    <a:pt x="501" y="1797"/>
                    <a:pt x="968" y="2464"/>
                  </a:cubicBezTo>
                  <a:cubicBezTo>
                    <a:pt x="1502" y="3198"/>
                    <a:pt x="2035" y="3965"/>
                    <a:pt x="2636" y="4665"/>
                  </a:cubicBezTo>
                  <a:cubicBezTo>
                    <a:pt x="2687" y="4708"/>
                    <a:pt x="2748" y="4727"/>
                    <a:pt x="2806" y="4727"/>
                  </a:cubicBezTo>
                  <a:cubicBezTo>
                    <a:pt x="2974" y="4727"/>
                    <a:pt x="3126" y="4572"/>
                    <a:pt x="3003" y="4399"/>
                  </a:cubicBezTo>
                  <a:cubicBezTo>
                    <a:pt x="2536" y="3598"/>
                    <a:pt x="2035" y="2831"/>
                    <a:pt x="1568" y="2097"/>
                  </a:cubicBezTo>
                  <a:lnTo>
                    <a:pt x="968" y="1096"/>
                  </a:lnTo>
                  <a:cubicBezTo>
                    <a:pt x="734" y="763"/>
                    <a:pt x="568" y="362"/>
                    <a:pt x="334" y="95"/>
                  </a:cubicBezTo>
                  <a:cubicBezTo>
                    <a:pt x="282" y="30"/>
                    <a:pt x="220" y="1"/>
                    <a:pt x="163"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52"/>
            <p:cNvSpPr/>
            <p:nvPr/>
          </p:nvSpPr>
          <p:spPr>
            <a:xfrm>
              <a:off x="4947100" y="1017725"/>
              <a:ext cx="137100" cy="86375"/>
            </a:xfrm>
            <a:custGeom>
              <a:avLst/>
              <a:gdLst/>
              <a:ahLst/>
              <a:cxnLst/>
              <a:rect l="l" t="t" r="r" b="b"/>
              <a:pathLst>
                <a:path w="5484" h="3455" extrusionOk="0">
                  <a:moveTo>
                    <a:pt x="223" y="1"/>
                  </a:moveTo>
                  <a:cubicBezTo>
                    <a:pt x="82" y="1"/>
                    <a:pt x="1" y="153"/>
                    <a:pt x="31" y="305"/>
                  </a:cubicBezTo>
                  <a:cubicBezTo>
                    <a:pt x="298" y="705"/>
                    <a:pt x="799" y="1006"/>
                    <a:pt x="1199" y="1273"/>
                  </a:cubicBezTo>
                  <a:cubicBezTo>
                    <a:pt x="1632" y="1539"/>
                    <a:pt x="2033" y="1806"/>
                    <a:pt x="2466" y="2040"/>
                  </a:cubicBezTo>
                  <a:cubicBezTo>
                    <a:pt x="3334" y="2607"/>
                    <a:pt x="4268" y="3107"/>
                    <a:pt x="5268" y="3441"/>
                  </a:cubicBezTo>
                  <a:cubicBezTo>
                    <a:pt x="5291" y="3450"/>
                    <a:pt x="5313" y="3454"/>
                    <a:pt x="5332" y="3454"/>
                  </a:cubicBezTo>
                  <a:cubicBezTo>
                    <a:pt x="5450" y="3454"/>
                    <a:pt x="5483" y="3294"/>
                    <a:pt x="5368" y="3207"/>
                  </a:cubicBezTo>
                  <a:cubicBezTo>
                    <a:pt x="4535" y="2640"/>
                    <a:pt x="3667" y="2140"/>
                    <a:pt x="2800" y="1573"/>
                  </a:cubicBezTo>
                  <a:cubicBezTo>
                    <a:pt x="2366" y="1339"/>
                    <a:pt x="1966" y="1039"/>
                    <a:pt x="1532" y="739"/>
                  </a:cubicBezTo>
                  <a:cubicBezTo>
                    <a:pt x="1165" y="505"/>
                    <a:pt x="698" y="138"/>
                    <a:pt x="265" y="5"/>
                  </a:cubicBezTo>
                  <a:cubicBezTo>
                    <a:pt x="250" y="2"/>
                    <a:pt x="236" y="1"/>
                    <a:pt x="223"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 name="TextBox 18">
            <a:extLst>
              <a:ext uri="{FF2B5EF4-FFF2-40B4-BE49-F238E27FC236}">
                <a16:creationId xmlns:a16="http://schemas.microsoft.com/office/drawing/2014/main" id="{55AA7557-9659-4096-B482-BAA185897C34}"/>
              </a:ext>
            </a:extLst>
          </p:cNvPr>
          <p:cNvSpPr txBox="1"/>
          <p:nvPr/>
        </p:nvSpPr>
        <p:spPr>
          <a:xfrm>
            <a:off x="3374208" y="334254"/>
            <a:ext cx="2646556" cy="307777"/>
          </a:xfrm>
          <a:prstGeom prst="rect">
            <a:avLst/>
          </a:prstGeom>
          <a:noFill/>
        </p:spPr>
        <p:txBody>
          <a:bodyPr wrap="square" rtlCol="0">
            <a:spAutoFit/>
          </a:bodyPr>
          <a:lstStyle/>
          <a:p>
            <a:r>
              <a:rPr lang="en-US" dirty="0">
                <a:solidFill>
                  <a:schemeClr val="bg2"/>
                </a:solidFill>
              </a:rPr>
              <a:t>Selection, </a:t>
            </a:r>
            <a:r>
              <a:rPr lang="en-US" dirty="0" err="1">
                <a:solidFill>
                  <a:schemeClr val="bg2"/>
                </a:solidFill>
              </a:rPr>
              <a:t>đưa</a:t>
            </a:r>
            <a:r>
              <a:rPr lang="en-US" dirty="0">
                <a:solidFill>
                  <a:schemeClr val="bg2"/>
                </a:solidFill>
              </a:rPr>
              <a:t> </a:t>
            </a:r>
            <a:r>
              <a:rPr lang="en-US" dirty="0" err="1">
                <a:solidFill>
                  <a:schemeClr val="bg2"/>
                </a:solidFill>
              </a:rPr>
              <a:t>vào</a:t>
            </a:r>
            <a:r>
              <a:rPr lang="en-US" dirty="0">
                <a:solidFill>
                  <a:schemeClr val="bg2"/>
                </a:solidFill>
              </a:rPr>
              <a:t> </a:t>
            </a:r>
            <a:r>
              <a:rPr lang="en-US" dirty="0" err="1">
                <a:solidFill>
                  <a:schemeClr val="bg2"/>
                </a:solidFill>
              </a:rPr>
              <a:t>bể</a:t>
            </a:r>
            <a:r>
              <a:rPr lang="en-US" dirty="0">
                <a:solidFill>
                  <a:schemeClr val="bg2"/>
                </a:solidFill>
              </a:rPr>
              <a:t> </a:t>
            </a:r>
            <a:r>
              <a:rPr lang="en-US" dirty="0" err="1">
                <a:solidFill>
                  <a:schemeClr val="bg2"/>
                </a:solidFill>
              </a:rPr>
              <a:t>lai</a:t>
            </a:r>
            <a:endParaRPr lang="en-US" dirty="0">
              <a:solidFill>
                <a:schemeClr val="bg2"/>
              </a:solidFill>
            </a:endParaRPr>
          </a:p>
        </p:txBody>
      </p:sp>
      <p:pic>
        <p:nvPicPr>
          <p:cNvPr id="5" name="Picture 4">
            <a:extLst>
              <a:ext uri="{FF2B5EF4-FFF2-40B4-BE49-F238E27FC236}">
                <a16:creationId xmlns:a16="http://schemas.microsoft.com/office/drawing/2014/main" id="{DE23A70B-D41F-40E3-80F4-AFF8DD78D653}"/>
              </a:ext>
            </a:extLst>
          </p:cNvPr>
          <p:cNvPicPr>
            <a:picLocks noChangeAspect="1"/>
          </p:cNvPicPr>
          <p:nvPr/>
        </p:nvPicPr>
        <p:blipFill>
          <a:blip r:embed="rId3"/>
          <a:stretch>
            <a:fillRect/>
          </a:stretch>
        </p:blipFill>
        <p:spPr>
          <a:xfrm>
            <a:off x="1372687" y="672091"/>
            <a:ext cx="5715798" cy="3905795"/>
          </a:xfrm>
          <a:prstGeom prst="rect">
            <a:avLst/>
          </a:prstGeom>
        </p:spPr>
      </p:pic>
    </p:spTree>
    <p:extLst>
      <p:ext uri="{BB962C8B-B14F-4D97-AF65-F5344CB8AC3E}">
        <p14:creationId xmlns:p14="http://schemas.microsoft.com/office/powerpoint/2010/main" val="390563521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155"/>
        <p:cNvGrpSpPr/>
        <p:nvPr/>
      </p:nvGrpSpPr>
      <p:grpSpPr>
        <a:xfrm>
          <a:off x="0" y="0"/>
          <a:ext cx="0" cy="0"/>
          <a:chOff x="0" y="0"/>
          <a:chExt cx="0" cy="0"/>
        </a:xfrm>
      </p:grpSpPr>
      <p:sp>
        <p:nvSpPr>
          <p:cNvPr id="2164" name="Google Shape;2164;p52"/>
          <p:cNvSpPr/>
          <p:nvPr/>
        </p:nvSpPr>
        <p:spPr>
          <a:xfrm>
            <a:off x="7116350" y="1790275"/>
            <a:ext cx="2526070" cy="3497556"/>
          </a:xfrm>
          <a:custGeom>
            <a:avLst/>
            <a:gdLst/>
            <a:ahLst/>
            <a:cxnLst/>
            <a:rect l="l" t="t" r="r" b="b"/>
            <a:pathLst>
              <a:path w="91268" h="128386" extrusionOk="0">
                <a:moveTo>
                  <a:pt x="70698" y="0"/>
                </a:moveTo>
                <a:cubicBezTo>
                  <a:pt x="63406" y="0"/>
                  <a:pt x="57439" y="3978"/>
                  <a:pt x="57530" y="14724"/>
                </a:cubicBezTo>
                <a:cubicBezTo>
                  <a:pt x="57609" y="23656"/>
                  <a:pt x="64711" y="30638"/>
                  <a:pt x="64353" y="39351"/>
                </a:cubicBezTo>
                <a:cubicBezTo>
                  <a:pt x="63995" y="47209"/>
                  <a:pt x="53730" y="47945"/>
                  <a:pt x="51244" y="55166"/>
                </a:cubicBezTo>
                <a:cubicBezTo>
                  <a:pt x="48200" y="64038"/>
                  <a:pt x="55401" y="73308"/>
                  <a:pt x="51045" y="81524"/>
                </a:cubicBezTo>
                <a:cubicBezTo>
                  <a:pt x="45196" y="92525"/>
                  <a:pt x="0" y="76292"/>
                  <a:pt x="9966" y="111622"/>
                </a:cubicBezTo>
                <a:cubicBezTo>
                  <a:pt x="13190" y="123066"/>
                  <a:pt x="31585" y="128386"/>
                  <a:pt x="48574" y="128386"/>
                </a:cubicBezTo>
                <a:cubicBezTo>
                  <a:pt x="59580" y="128386"/>
                  <a:pt x="69996" y="126153"/>
                  <a:pt x="75314" y="121906"/>
                </a:cubicBezTo>
                <a:cubicBezTo>
                  <a:pt x="83967" y="114964"/>
                  <a:pt x="83868" y="99050"/>
                  <a:pt x="84902" y="89123"/>
                </a:cubicBezTo>
                <a:cubicBezTo>
                  <a:pt x="87647" y="63382"/>
                  <a:pt x="78616" y="32727"/>
                  <a:pt x="91268" y="8617"/>
                </a:cubicBezTo>
                <a:cubicBezTo>
                  <a:pt x="86019" y="3711"/>
                  <a:pt x="77741" y="0"/>
                  <a:pt x="7069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65" name="Google Shape;2165;p52"/>
          <p:cNvGrpSpPr/>
          <p:nvPr/>
        </p:nvGrpSpPr>
        <p:grpSpPr>
          <a:xfrm rot="-2700000" flipH="1">
            <a:off x="1039042" y="935163"/>
            <a:ext cx="521045" cy="371346"/>
            <a:chOff x="4920225" y="1759925"/>
            <a:chExt cx="521050" cy="371350"/>
          </a:xfrm>
        </p:grpSpPr>
        <p:sp>
          <p:nvSpPr>
            <p:cNvPr id="2166" name="Google Shape;2166;p52"/>
            <p:cNvSpPr/>
            <p:nvPr/>
          </p:nvSpPr>
          <p:spPr>
            <a:xfrm>
              <a:off x="4925300" y="1789500"/>
              <a:ext cx="515975" cy="339250"/>
            </a:xfrm>
            <a:custGeom>
              <a:avLst/>
              <a:gdLst/>
              <a:ahLst/>
              <a:cxnLst/>
              <a:rect l="l" t="t" r="r" b="b"/>
              <a:pathLst>
                <a:path w="20639" h="13570" extrusionOk="0">
                  <a:moveTo>
                    <a:pt x="14309" y="1"/>
                  </a:moveTo>
                  <a:cubicBezTo>
                    <a:pt x="14157" y="1"/>
                    <a:pt x="14062" y="246"/>
                    <a:pt x="14215" y="381"/>
                  </a:cubicBezTo>
                  <a:cubicBezTo>
                    <a:pt x="16007" y="1745"/>
                    <a:pt x="17745" y="3126"/>
                    <a:pt x="19884" y="3919"/>
                  </a:cubicBezTo>
                  <a:lnTo>
                    <a:pt x="19884" y="3919"/>
                  </a:lnTo>
                  <a:cubicBezTo>
                    <a:pt x="13109" y="6595"/>
                    <a:pt x="6552" y="9691"/>
                    <a:pt x="196" y="13186"/>
                  </a:cubicBezTo>
                  <a:cubicBezTo>
                    <a:pt x="1" y="13310"/>
                    <a:pt x="106" y="13570"/>
                    <a:pt x="283" y="13570"/>
                  </a:cubicBezTo>
                  <a:cubicBezTo>
                    <a:pt x="315" y="13570"/>
                    <a:pt x="349" y="13561"/>
                    <a:pt x="384" y="13542"/>
                  </a:cubicBezTo>
                  <a:cubicBezTo>
                    <a:pt x="6871" y="9964"/>
                    <a:pt x="13566" y="6805"/>
                    <a:pt x="20471" y="4085"/>
                  </a:cubicBezTo>
                  <a:cubicBezTo>
                    <a:pt x="20638" y="4022"/>
                    <a:pt x="20638" y="3771"/>
                    <a:pt x="20471" y="3729"/>
                  </a:cubicBezTo>
                  <a:cubicBezTo>
                    <a:pt x="18169" y="2976"/>
                    <a:pt x="16328" y="1469"/>
                    <a:pt x="14424" y="46"/>
                  </a:cubicBezTo>
                  <a:cubicBezTo>
                    <a:pt x="14384" y="14"/>
                    <a:pt x="14345" y="1"/>
                    <a:pt x="14309"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52"/>
            <p:cNvSpPr/>
            <p:nvPr/>
          </p:nvSpPr>
          <p:spPr>
            <a:xfrm>
              <a:off x="4920225" y="1759925"/>
              <a:ext cx="312825" cy="369950"/>
            </a:xfrm>
            <a:custGeom>
              <a:avLst/>
              <a:gdLst/>
              <a:ahLst/>
              <a:cxnLst/>
              <a:rect l="l" t="t" r="r" b="b"/>
              <a:pathLst>
                <a:path w="12513" h="14798" extrusionOk="0">
                  <a:moveTo>
                    <a:pt x="10085" y="0"/>
                  </a:moveTo>
                  <a:cubicBezTo>
                    <a:pt x="9668" y="0"/>
                    <a:pt x="9276" y="68"/>
                    <a:pt x="8957" y="246"/>
                  </a:cubicBezTo>
                  <a:cubicBezTo>
                    <a:pt x="8350" y="560"/>
                    <a:pt x="7848" y="1459"/>
                    <a:pt x="7450" y="1983"/>
                  </a:cubicBezTo>
                  <a:cubicBezTo>
                    <a:pt x="6906" y="2736"/>
                    <a:pt x="6383" y="3489"/>
                    <a:pt x="5860" y="4284"/>
                  </a:cubicBezTo>
                  <a:cubicBezTo>
                    <a:pt x="3684" y="7548"/>
                    <a:pt x="1843" y="11001"/>
                    <a:pt x="85" y="14516"/>
                  </a:cubicBezTo>
                  <a:cubicBezTo>
                    <a:pt x="0" y="14657"/>
                    <a:pt x="125" y="14798"/>
                    <a:pt x="247" y="14798"/>
                  </a:cubicBezTo>
                  <a:cubicBezTo>
                    <a:pt x="306" y="14798"/>
                    <a:pt x="365" y="14765"/>
                    <a:pt x="399" y="14683"/>
                  </a:cubicBezTo>
                  <a:cubicBezTo>
                    <a:pt x="1843" y="11817"/>
                    <a:pt x="3349" y="8992"/>
                    <a:pt x="5044" y="6230"/>
                  </a:cubicBezTo>
                  <a:cubicBezTo>
                    <a:pt x="5860" y="4912"/>
                    <a:pt x="6718" y="3594"/>
                    <a:pt x="7659" y="2338"/>
                  </a:cubicBezTo>
                  <a:cubicBezTo>
                    <a:pt x="8266" y="1501"/>
                    <a:pt x="8768" y="539"/>
                    <a:pt x="9919" y="434"/>
                  </a:cubicBezTo>
                  <a:cubicBezTo>
                    <a:pt x="10033" y="421"/>
                    <a:pt x="10148" y="415"/>
                    <a:pt x="10266" y="415"/>
                  </a:cubicBezTo>
                  <a:cubicBezTo>
                    <a:pt x="10908" y="415"/>
                    <a:pt x="11599" y="592"/>
                    <a:pt x="12200" y="769"/>
                  </a:cubicBezTo>
                  <a:cubicBezTo>
                    <a:pt x="12222" y="777"/>
                    <a:pt x="12242" y="781"/>
                    <a:pt x="12262" y="781"/>
                  </a:cubicBezTo>
                  <a:cubicBezTo>
                    <a:pt x="12447" y="781"/>
                    <a:pt x="12513" y="451"/>
                    <a:pt x="12304" y="413"/>
                  </a:cubicBezTo>
                  <a:cubicBezTo>
                    <a:pt x="11683" y="224"/>
                    <a:pt x="10844" y="0"/>
                    <a:pt x="10085"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52"/>
            <p:cNvSpPr/>
            <p:nvPr/>
          </p:nvSpPr>
          <p:spPr>
            <a:xfrm>
              <a:off x="4945450" y="1769200"/>
              <a:ext cx="306100" cy="332950"/>
            </a:xfrm>
            <a:custGeom>
              <a:avLst/>
              <a:gdLst/>
              <a:ahLst/>
              <a:cxnLst/>
              <a:rect l="l" t="t" r="r" b="b"/>
              <a:pathLst>
                <a:path w="12244" h="13318" extrusionOk="0">
                  <a:moveTo>
                    <a:pt x="11200" y="1"/>
                  </a:moveTo>
                  <a:cubicBezTo>
                    <a:pt x="11124" y="1"/>
                    <a:pt x="11051" y="45"/>
                    <a:pt x="11023" y="147"/>
                  </a:cubicBezTo>
                  <a:cubicBezTo>
                    <a:pt x="11020" y="162"/>
                    <a:pt x="11017" y="177"/>
                    <a:pt x="11013" y="192"/>
                  </a:cubicBezTo>
                  <a:lnTo>
                    <a:pt x="11013" y="192"/>
                  </a:lnTo>
                  <a:cubicBezTo>
                    <a:pt x="11009" y="191"/>
                    <a:pt x="11006" y="190"/>
                    <a:pt x="11003" y="189"/>
                  </a:cubicBezTo>
                  <a:lnTo>
                    <a:pt x="11003" y="189"/>
                  </a:lnTo>
                  <a:cubicBezTo>
                    <a:pt x="11004" y="199"/>
                    <a:pt x="11005" y="209"/>
                    <a:pt x="11007" y="218"/>
                  </a:cubicBezTo>
                  <a:lnTo>
                    <a:pt x="11007" y="218"/>
                  </a:lnTo>
                  <a:cubicBezTo>
                    <a:pt x="10650" y="1669"/>
                    <a:pt x="9459" y="2780"/>
                    <a:pt x="8492" y="3829"/>
                  </a:cubicBezTo>
                  <a:cubicBezTo>
                    <a:pt x="7571" y="4855"/>
                    <a:pt x="6629" y="5817"/>
                    <a:pt x="5688" y="6822"/>
                  </a:cubicBezTo>
                  <a:cubicBezTo>
                    <a:pt x="3784" y="8809"/>
                    <a:pt x="1838" y="10797"/>
                    <a:pt x="143" y="12952"/>
                  </a:cubicBezTo>
                  <a:cubicBezTo>
                    <a:pt x="1" y="13111"/>
                    <a:pt x="134" y="13317"/>
                    <a:pt x="271" y="13317"/>
                  </a:cubicBezTo>
                  <a:cubicBezTo>
                    <a:pt x="315" y="13317"/>
                    <a:pt x="359" y="13296"/>
                    <a:pt x="394" y="13245"/>
                  </a:cubicBezTo>
                  <a:cubicBezTo>
                    <a:pt x="2298" y="10839"/>
                    <a:pt x="4453" y="8663"/>
                    <a:pt x="6546" y="6466"/>
                  </a:cubicBezTo>
                  <a:cubicBezTo>
                    <a:pt x="7571" y="5399"/>
                    <a:pt x="8596" y="4353"/>
                    <a:pt x="9559" y="3223"/>
                  </a:cubicBezTo>
                  <a:cubicBezTo>
                    <a:pt x="10175" y="2524"/>
                    <a:pt x="10804" y="1811"/>
                    <a:pt x="11162" y="949"/>
                  </a:cubicBezTo>
                  <a:lnTo>
                    <a:pt x="11162" y="949"/>
                  </a:lnTo>
                  <a:cubicBezTo>
                    <a:pt x="11298" y="1406"/>
                    <a:pt x="11511" y="1821"/>
                    <a:pt x="11839" y="2218"/>
                  </a:cubicBezTo>
                  <a:cubicBezTo>
                    <a:pt x="11875" y="2269"/>
                    <a:pt x="11919" y="2290"/>
                    <a:pt x="11964" y="2290"/>
                  </a:cubicBezTo>
                  <a:cubicBezTo>
                    <a:pt x="12102" y="2290"/>
                    <a:pt x="12243" y="2084"/>
                    <a:pt x="12132" y="1925"/>
                  </a:cubicBezTo>
                  <a:cubicBezTo>
                    <a:pt x="11735" y="1423"/>
                    <a:pt x="11505" y="816"/>
                    <a:pt x="11421" y="189"/>
                  </a:cubicBezTo>
                  <a:cubicBezTo>
                    <a:pt x="11398" y="72"/>
                    <a:pt x="11296" y="1"/>
                    <a:pt x="1120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52"/>
            <p:cNvSpPr/>
            <p:nvPr/>
          </p:nvSpPr>
          <p:spPr>
            <a:xfrm>
              <a:off x="4924750" y="1948000"/>
              <a:ext cx="378950" cy="183275"/>
            </a:xfrm>
            <a:custGeom>
              <a:avLst/>
              <a:gdLst/>
              <a:ahLst/>
              <a:cxnLst/>
              <a:rect l="l" t="t" r="r" b="b"/>
              <a:pathLst>
                <a:path w="15158" h="7331" extrusionOk="0">
                  <a:moveTo>
                    <a:pt x="14573" y="1"/>
                  </a:moveTo>
                  <a:cubicBezTo>
                    <a:pt x="14499" y="1"/>
                    <a:pt x="14433" y="40"/>
                    <a:pt x="14425" y="130"/>
                  </a:cubicBezTo>
                  <a:cubicBezTo>
                    <a:pt x="14341" y="548"/>
                    <a:pt x="14572" y="695"/>
                    <a:pt x="14551" y="1113"/>
                  </a:cubicBezTo>
                  <a:cubicBezTo>
                    <a:pt x="14530" y="2348"/>
                    <a:pt x="13421" y="2557"/>
                    <a:pt x="12500" y="2892"/>
                  </a:cubicBezTo>
                  <a:cubicBezTo>
                    <a:pt x="11182" y="3415"/>
                    <a:pt x="9822" y="3917"/>
                    <a:pt x="8462" y="4398"/>
                  </a:cubicBezTo>
                  <a:cubicBezTo>
                    <a:pt x="5742" y="5340"/>
                    <a:pt x="2980" y="6177"/>
                    <a:pt x="218" y="6951"/>
                  </a:cubicBezTo>
                  <a:cubicBezTo>
                    <a:pt x="0" y="7010"/>
                    <a:pt x="82" y="7331"/>
                    <a:pt x="286" y="7331"/>
                  </a:cubicBezTo>
                  <a:cubicBezTo>
                    <a:pt x="297" y="7331"/>
                    <a:pt x="310" y="7330"/>
                    <a:pt x="323" y="7328"/>
                  </a:cubicBezTo>
                  <a:cubicBezTo>
                    <a:pt x="3691" y="6386"/>
                    <a:pt x="7018" y="5340"/>
                    <a:pt x="10303" y="4147"/>
                  </a:cubicBezTo>
                  <a:cubicBezTo>
                    <a:pt x="11621" y="3687"/>
                    <a:pt x="13191" y="3289"/>
                    <a:pt x="14362" y="2557"/>
                  </a:cubicBezTo>
                  <a:cubicBezTo>
                    <a:pt x="14676" y="2348"/>
                    <a:pt x="14990" y="2139"/>
                    <a:pt x="15074" y="1741"/>
                  </a:cubicBezTo>
                  <a:cubicBezTo>
                    <a:pt x="15157" y="1197"/>
                    <a:pt x="14676" y="799"/>
                    <a:pt x="14781" y="234"/>
                  </a:cubicBezTo>
                  <a:cubicBezTo>
                    <a:pt x="14819" y="94"/>
                    <a:pt x="14687" y="1"/>
                    <a:pt x="14573"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80" name="Google Shape;2180;p52"/>
          <p:cNvSpPr/>
          <p:nvPr/>
        </p:nvSpPr>
        <p:spPr>
          <a:xfrm>
            <a:off x="298075" y="826149"/>
            <a:ext cx="827000" cy="459725"/>
          </a:xfrm>
          <a:custGeom>
            <a:avLst/>
            <a:gdLst/>
            <a:ahLst/>
            <a:cxnLst/>
            <a:rect l="l" t="t" r="r" b="b"/>
            <a:pathLst>
              <a:path w="33080" h="18389" extrusionOk="0">
                <a:moveTo>
                  <a:pt x="33080" y="10522"/>
                </a:moveTo>
                <a:cubicBezTo>
                  <a:pt x="30727" y="9648"/>
                  <a:pt x="23465" y="5614"/>
                  <a:pt x="18960" y="5278"/>
                </a:cubicBezTo>
                <a:cubicBezTo>
                  <a:pt x="14455" y="4942"/>
                  <a:pt x="7799" y="6354"/>
                  <a:pt x="6051" y="8505"/>
                </a:cubicBezTo>
                <a:cubicBezTo>
                  <a:pt x="4303" y="10657"/>
                  <a:pt x="6791" y="17380"/>
                  <a:pt x="8472" y="18187"/>
                </a:cubicBezTo>
                <a:cubicBezTo>
                  <a:pt x="10153" y="18994"/>
                  <a:pt x="15532" y="15968"/>
                  <a:pt x="16137" y="13346"/>
                </a:cubicBezTo>
                <a:cubicBezTo>
                  <a:pt x="16742" y="10724"/>
                  <a:pt x="13716" y="4606"/>
                  <a:pt x="12102" y="2454"/>
                </a:cubicBezTo>
                <a:cubicBezTo>
                  <a:pt x="10488" y="303"/>
                  <a:pt x="8472" y="-370"/>
                  <a:pt x="6455" y="437"/>
                </a:cubicBezTo>
                <a:cubicBezTo>
                  <a:pt x="4438" y="1244"/>
                  <a:pt x="1076" y="6152"/>
                  <a:pt x="0" y="7295"/>
                </a:cubicBezTo>
              </a:path>
            </a:pathLst>
          </a:custGeom>
          <a:noFill/>
          <a:ln w="19050" cap="flat" cmpd="sng">
            <a:solidFill>
              <a:schemeClr val="dk2"/>
            </a:solidFill>
            <a:prstDash val="dash"/>
            <a:round/>
            <a:headEnd type="none" w="med" len="med"/>
            <a:tailEnd type="none" w="med" len="med"/>
          </a:ln>
        </p:spPr>
      </p:sp>
      <p:grpSp>
        <p:nvGrpSpPr>
          <p:cNvPr id="2183" name="Google Shape;2183;p52"/>
          <p:cNvGrpSpPr/>
          <p:nvPr/>
        </p:nvGrpSpPr>
        <p:grpSpPr>
          <a:xfrm rot="2135458">
            <a:off x="8465747" y="289408"/>
            <a:ext cx="490679" cy="454279"/>
            <a:chOff x="1737775" y="1260125"/>
            <a:chExt cx="490675" cy="454275"/>
          </a:xfrm>
        </p:grpSpPr>
        <p:sp>
          <p:nvSpPr>
            <p:cNvPr id="2184" name="Google Shape;2184;p52"/>
            <p:cNvSpPr/>
            <p:nvPr/>
          </p:nvSpPr>
          <p:spPr>
            <a:xfrm>
              <a:off x="1737775" y="1433175"/>
              <a:ext cx="183100" cy="229125"/>
            </a:xfrm>
            <a:custGeom>
              <a:avLst/>
              <a:gdLst/>
              <a:ahLst/>
              <a:cxnLst/>
              <a:rect l="l" t="t" r="r" b="b"/>
              <a:pathLst>
                <a:path w="7324" h="9165" extrusionOk="0">
                  <a:moveTo>
                    <a:pt x="3581" y="591"/>
                  </a:moveTo>
                  <a:cubicBezTo>
                    <a:pt x="3635" y="591"/>
                    <a:pt x="3684" y="598"/>
                    <a:pt x="3725" y="615"/>
                  </a:cubicBezTo>
                  <a:cubicBezTo>
                    <a:pt x="4185" y="824"/>
                    <a:pt x="4499" y="2017"/>
                    <a:pt x="4708" y="2519"/>
                  </a:cubicBezTo>
                  <a:cubicBezTo>
                    <a:pt x="5105" y="3419"/>
                    <a:pt x="5482" y="4298"/>
                    <a:pt x="5838" y="5218"/>
                  </a:cubicBezTo>
                  <a:cubicBezTo>
                    <a:pt x="6089" y="5846"/>
                    <a:pt x="6570" y="6620"/>
                    <a:pt x="6654" y="7290"/>
                  </a:cubicBezTo>
                  <a:cubicBezTo>
                    <a:pt x="6758" y="8064"/>
                    <a:pt x="6026" y="8022"/>
                    <a:pt x="5357" y="8273"/>
                  </a:cubicBezTo>
                  <a:cubicBezTo>
                    <a:pt x="5024" y="8397"/>
                    <a:pt x="4793" y="8578"/>
                    <a:pt x="4591" y="8578"/>
                  </a:cubicBezTo>
                  <a:cubicBezTo>
                    <a:pt x="4449" y="8578"/>
                    <a:pt x="4322" y="8489"/>
                    <a:pt x="4185" y="8231"/>
                  </a:cubicBezTo>
                  <a:cubicBezTo>
                    <a:pt x="3871" y="7646"/>
                    <a:pt x="3766" y="6788"/>
                    <a:pt x="3578" y="6160"/>
                  </a:cubicBezTo>
                  <a:cubicBezTo>
                    <a:pt x="3348" y="5407"/>
                    <a:pt x="3139" y="4612"/>
                    <a:pt x="2908" y="3858"/>
                  </a:cubicBezTo>
                  <a:cubicBezTo>
                    <a:pt x="2872" y="3757"/>
                    <a:pt x="2794" y="3712"/>
                    <a:pt x="2717" y="3712"/>
                  </a:cubicBezTo>
                  <a:cubicBezTo>
                    <a:pt x="2619" y="3712"/>
                    <a:pt x="2523" y="3783"/>
                    <a:pt x="2511" y="3900"/>
                  </a:cubicBezTo>
                  <a:cubicBezTo>
                    <a:pt x="2510" y="3920"/>
                    <a:pt x="2508" y="3940"/>
                    <a:pt x="2506" y="3960"/>
                  </a:cubicBezTo>
                  <a:lnTo>
                    <a:pt x="2506" y="3960"/>
                  </a:lnTo>
                  <a:cubicBezTo>
                    <a:pt x="2501" y="3961"/>
                    <a:pt x="2495" y="3962"/>
                    <a:pt x="2490" y="3963"/>
                  </a:cubicBezTo>
                  <a:cubicBezTo>
                    <a:pt x="2494" y="3976"/>
                    <a:pt x="2498" y="3990"/>
                    <a:pt x="2502" y="4003"/>
                  </a:cubicBezTo>
                  <a:lnTo>
                    <a:pt x="2502" y="4003"/>
                  </a:lnTo>
                  <a:cubicBezTo>
                    <a:pt x="2476" y="4262"/>
                    <a:pt x="2425" y="4520"/>
                    <a:pt x="2406" y="4779"/>
                  </a:cubicBezTo>
                  <a:cubicBezTo>
                    <a:pt x="2340" y="5275"/>
                    <a:pt x="2157" y="5522"/>
                    <a:pt x="1835" y="5522"/>
                  </a:cubicBezTo>
                  <a:cubicBezTo>
                    <a:pt x="1750" y="5522"/>
                    <a:pt x="1654" y="5505"/>
                    <a:pt x="1548" y="5470"/>
                  </a:cubicBezTo>
                  <a:cubicBezTo>
                    <a:pt x="1364" y="5509"/>
                    <a:pt x="1219" y="5530"/>
                    <a:pt x="1106" y="5530"/>
                  </a:cubicBezTo>
                  <a:cubicBezTo>
                    <a:pt x="798" y="5530"/>
                    <a:pt x="727" y="5371"/>
                    <a:pt x="712" y="4988"/>
                  </a:cubicBezTo>
                  <a:cubicBezTo>
                    <a:pt x="691" y="4507"/>
                    <a:pt x="1046" y="3837"/>
                    <a:pt x="1151" y="3335"/>
                  </a:cubicBezTo>
                  <a:cubicBezTo>
                    <a:pt x="1256" y="2833"/>
                    <a:pt x="1276" y="2331"/>
                    <a:pt x="1339" y="1850"/>
                  </a:cubicBezTo>
                  <a:cubicBezTo>
                    <a:pt x="1339" y="1818"/>
                    <a:pt x="1333" y="1791"/>
                    <a:pt x="1322" y="1768"/>
                  </a:cubicBezTo>
                  <a:lnTo>
                    <a:pt x="1322" y="1768"/>
                  </a:lnTo>
                  <a:cubicBezTo>
                    <a:pt x="1435" y="1715"/>
                    <a:pt x="1501" y="1559"/>
                    <a:pt x="1381" y="1452"/>
                  </a:cubicBezTo>
                  <a:lnTo>
                    <a:pt x="1381" y="1452"/>
                  </a:lnTo>
                  <a:cubicBezTo>
                    <a:pt x="1391" y="1461"/>
                    <a:pt x="1406" y="1465"/>
                    <a:pt x="1425" y="1465"/>
                  </a:cubicBezTo>
                  <a:cubicBezTo>
                    <a:pt x="1712" y="1465"/>
                    <a:pt x="3000" y="591"/>
                    <a:pt x="3581" y="591"/>
                  </a:cubicBezTo>
                  <a:close/>
                  <a:moveTo>
                    <a:pt x="3873" y="1"/>
                  </a:moveTo>
                  <a:cubicBezTo>
                    <a:pt x="3855" y="1"/>
                    <a:pt x="3839" y="4"/>
                    <a:pt x="3829" y="8"/>
                  </a:cubicBezTo>
                  <a:cubicBezTo>
                    <a:pt x="3076" y="280"/>
                    <a:pt x="1256" y="636"/>
                    <a:pt x="984" y="1473"/>
                  </a:cubicBezTo>
                  <a:cubicBezTo>
                    <a:pt x="942" y="1515"/>
                    <a:pt x="984" y="1620"/>
                    <a:pt x="1025" y="1661"/>
                  </a:cubicBezTo>
                  <a:lnTo>
                    <a:pt x="1053" y="1682"/>
                  </a:lnTo>
                  <a:lnTo>
                    <a:pt x="1053" y="1682"/>
                  </a:lnTo>
                  <a:cubicBezTo>
                    <a:pt x="984" y="1711"/>
                    <a:pt x="928" y="1773"/>
                    <a:pt x="921" y="1871"/>
                  </a:cubicBezTo>
                  <a:cubicBezTo>
                    <a:pt x="816" y="3168"/>
                    <a:pt x="523" y="4381"/>
                    <a:pt x="63" y="5574"/>
                  </a:cubicBezTo>
                  <a:cubicBezTo>
                    <a:pt x="0" y="5721"/>
                    <a:pt x="147" y="5825"/>
                    <a:pt x="251" y="5825"/>
                  </a:cubicBezTo>
                  <a:cubicBezTo>
                    <a:pt x="587" y="5838"/>
                    <a:pt x="1162" y="5963"/>
                    <a:pt x="1671" y="5963"/>
                  </a:cubicBezTo>
                  <a:cubicBezTo>
                    <a:pt x="1986" y="5963"/>
                    <a:pt x="2277" y="5915"/>
                    <a:pt x="2469" y="5762"/>
                  </a:cubicBezTo>
                  <a:cubicBezTo>
                    <a:pt x="2662" y="5616"/>
                    <a:pt x="2754" y="5329"/>
                    <a:pt x="2802" y="5013"/>
                  </a:cubicBezTo>
                  <a:lnTo>
                    <a:pt x="2802" y="5013"/>
                  </a:lnTo>
                  <a:cubicBezTo>
                    <a:pt x="3199" y="6352"/>
                    <a:pt x="3594" y="7683"/>
                    <a:pt x="3976" y="9027"/>
                  </a:cubicBezTo>
                  <a:cubicBezTo>
                    <a:pt x="4003" y="9122"/>
                    <a:pt x="4075" y="9165"/>
                    <a:pt x="4151" y="9165"/>
                  </a:cubicBezTo>
                  <a:cubicBezTo>
                    <a:pt x="4191" y="9165"/>
                    <a:pt x="4232" y="9153"/>
                    <a:pt x="4269" y="9131"/>
                  </a:cubicBezTo>
                  <a:cubicBezTo>
                    <a:pt x="5210" y="8713"/>
                    <a:pt x="6152" y="8378"/>
                    <a:pt x="7156" y="8127"/>
                  </a:cubicBezTo>
                  <a:cubicBezTo>
                    <a:pt x="7261" y="8085"/>
                    <a:pt x="7323" y="7980"/>
                    <a:pt x="7282" y="7876"/>
                  </a:cubicBezTo>
                  <a:cubicBezTo>
                    <a:pt x="6256" y="5239"/>
                    <a:pt x="5189" y="2645"/>
                    <a:pt x="4038" y="92"/>
                  </a:cubicBezTo>
                  <a:cubicBezTo>
                    <a:pt x="4022" y="28"/>
                    <a:pt x="3933" y="1"/>
                    <a:pt x="3873"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52"/>
            <p:cNvSpPr/>
            <p:nvPr/>
          </p:nvSpPr>
          <p:spPr>
            <a:xfrm>
              <a:off x="1938625" y="1470375"/>
              <a:ext cx="201950" cy="244025"/>
            </a:xfrm>
            <a:custGeom>
              <a:avLst/>
              <a:gdLst/>
              <a:ahLst/>
              <a:cxnLst/>
              <a:rect l="l" t="t" r="r" b="b"/>
              <a:pathLst>
                <a:path w="8078" h="9761" extrusionOk="0">
                  <a:moveTo>
                    <a:pt x="4105" y="387"/>
                  </a:moveTo>
                  <a:cubicBezTo>
                    <a:pt x="4986" y="387"/>
                    <a:pt x="5846" y="664"/>
                    <a:pt x="6571" y="1345"/>
                  </a:cubicBezTo>
                  <a:cubicBezTo>
                    <a:pt x="7471" y="2203"/>
                    <a:pt x="7826" y="3730"/>
                    <a:pt x="7115" y="4818"/>
                  </a:cubicBezTo>
                  <a:cubicBezTo>
                    <a:pt x="6529" y="5760"/>
                    <a:pt x="5378" y="6074"/>
                    <a:pt x="4395" y="6367"/>
                  </a:cubicBezTo>
                  <a:cubicBezTo>
                    <a:pt x="4227" y="6430"/>
                    <a:pt x="4206" y="6639"/>
                    <a:pt x="4332" y="6743"/>
                  </a:cubicBezTo>
                  <a:cubicBezTo>
                    <a:pt x="4520" y="6869"/>
                    <a:pt x="5755" y="7287"/>
                    <a:pt x="5859" y="7392"/>
                  </a:cubicBezTo>
                  <a:cubicBezTo>
                    <a:pt x="6090" y="7727"/>
                    <a:pt x="5441" y="9045"/>
                    <a:pt x="5169" y="9150"/>
                  </a:cubicBezTo>
                  <a:cubicBezTo>
                    <a:pt x="5119" y="9168"/>
                    <a:pt x="5063" y="9176"/>
                    <a:pt x="5002" y="9176"/>
                  </a:cubicBezTo>
                  <a:cubicBezTo>
                    <a:pt x="4509" y="9176"/>
                    <a:pt x="3715" y="8622"/>
                    <a:pt x="3286" y="8417"/>
                  </a:cubicBezTo>
                  <a:cubicBezTo>
                    <a:pt x="2637" y="8103"/>
                    <a:pt x="2009" y="7790"/>
                    <a:pt x="1382" y="7476"/>
                  </a:cubicBezTo>
                  <a:cubicBezTo>
                    <a:pt x="398" y="6974"/>
                    <a:pt x="670" y="6890"/>
                    <a:pt x="1110" y="6032"/>
                  </a:cubicBezTo>
                  <a:cubicBezTo>
                    <a:pt x="1361" y="5488"/>
                    <a:pt x="1382" y="5446"/>
                    <a:pt x="2009" y="5425"/>
                  </a:cubicBezTo>
                  <a:cubicBezTo>
                    <a:pt x="2805" y="5404"/>
                    <a:pt x="3474" y="5279"/>
                    <a:pt x="4018" y="4651"/>
                  </a:cubicBezTo>
                  <a:cubicBezTo>
                    <a:pt x="4541" y="4044"/>
                    <a:pt x="5106" y="2370"/>
                    <a:pt x="4395" y="1680"/>
                  </a:cubicBezTo>
                  <a:cubicBezTo>
                    <a:pt x="4214" y="1509"/>
                    <a:pt x="3983" y="1436"/>
                    <a:pt x="3738" y="1436"/>
                  </a:cubicBezTo>
                  <a:cubicBezTo>
                    <a:pt x="3092" y="1436"/>
                    <a:pt x="2348" y="1946"/>
                    <a:pt x="2159" y="2533"/>
                  </a:cubicBezTo>
                  <a:lnTo>
                    <a:pt x="2159" y="2533"/>
                  </a:lnTo>
                  <a:cubicBezTo>
                    <a:pt x="1632" y="2247"/>
                    <a:pt x="1176" y="1951"/>
                    <a:pt x="739" y="1568"/>
                  </a:cubicBezTo>
                  <a:lnTo>
                    <a:pt x="739" y="1568"/>
                  </a:lnTo>
                  <a:cubicBezTo>
                    <a:pt x="1718" y="881"/>
                    <a:pt x="2930" y="387"/>
                    <a:pt x="4105" y="387"/>
                  </a:cubicBezTo>
                  <a:close/>
                  <a:moveTo>
                    <a:pt x="4149" y="0"/>
                  </a:moveTo>
                  <a:cubicBezTo>
                    <a:pt x="2856" y="0"/>
                    <a:pt x="1498" y="513"/>
                    <a:pt x="461" y="1261"/>
                  </a:cubicBezTo>
                  <a:cubicBezTo>
                    <a:pt x="402" y="1308"/>
                    <a:pt x="377" y="1368"/>
                    <a:pt x="375" y="1427"/>
                  </a:cubicBezTo>
                  <a:lnTo>
                    <a:pt x="375" y="1427"/>
                  </a:lnTo>
                  <a:cubicBezTo>
                    <a:pt x="287" y="1492"/>
                    <a:pt x="241" y="1627"/>
                    <a:pt x="336" y="1722"/>
                  </a:cubicBezTo>
                  <a:cubicBezTo>
                    <a:pt x="921" y="2245"/>
                    <a:pt x="1549" y="2621"/>
                    <a:pt x="2219" y="2998"/>
                  </a:cubicBezTo>
                  <a:cubicBezTo>
                    <a:pt x="2253" y="3008"/>
                    <a:pt x="2288" y="3013"/>
                    <a:pt x="2320" y="3013"/>
                  </a:cubicBezTo>
                  <a:cubicBezTo>
                    <a:pt x="2426" y="3013"/>
                    <a:pt x="2512" y="2959"/>
                    <a:pt x="2512" y="2831"/>
                  </a:cubicBezTo>
                  <a:cubicBezTo>
                    <a:pt x="2512" y="2336"/>
                    <a:pt x="3114" y="1936"/>
                    <a:pt x="3634" y="1936"/>
                  </a:cubicBezTo>
                  <a:cubicBezTo>
                    <a:pt x="3883" y="1936"/>
                    <a:pt x="4113" y="2028"/>
                    <a:pt x="4248" y="2245"/>
                  </a:cubicBezTo>
                  <a:cubicBezTo>
                    <a:pt x="4374" y="2454"/>
                    <a:pt x="4290" y="2935"/>
                    <a:pt x="4248" y="3186"/>
                  </a:cubicBezTo>
                  <a:cubicBezTo>
                    <a:pt x="4068" y="4299"/>
                    <a:pt x="3274" y="5041"/>
                    <a:pt x="2245" y="5041"/>
                  </a:cubicBezTo>
                  <a:cubicBezTo>
                    <a:pt x="1959" y="5041"/>
                    <a:pt x="1654" y="4983"/>
                    <a:pt x="1340" y="4860"/>
                  </a:cubicBezTo>
                  <a:cubicBezTo>
                    <a:pt x="1318" y="4847"/>
                    <a:pt x="1295" y="4841"/>
                    <a:pt x="1274" y="4841"/>
                  </a:cubicBezTo>
                  <a:cubicBezTo>
                    <a:pt x="1194" y="4841"/>
                    <a:pt x="1126" y="4920"/>
                    <a:pt x="1110" y="4986"/>
                  </a:cubicBezTo>
                  <a:cubicBezTo>
                    <a:pt x="838" y="5718"/>
                    <a:pt x="503" y="6388"/>
                    <a:pt x="64" y="7015"/>
                  </a:cubicBezTo>
                  <a:cubicBezTo>
                    <a:pt x="1" y="7099"/>
                    <a:pt x="22" y="7267"/>
                    <a:pt x="126" y="7287"/>
                  </a:cubicBezTo>
                  <a:cubicBezTo>
                    <a:pt x="1842" y="8145"/>
                    <a:pt x="3537" y="8961"/>
                    <a:pt x="5253" y="9736"/>
                  </a:cubicBezTo>
                  <a:cubicBezTo>
                    <a:pt x="5293" y="9753"/>
                    <a:pt x="5330" y="9761"/>
                    <a:pt x="5364" y="9761"/>
                  </a:cubicBezTo>
                  <a:cubicBezTo>
                    <a:pt x="5452" y="9761"/>
                    <a:pt x="5515" y="9707"/>
                    <a:pt x="5546" y="9631"/>
                  </a:cubicBezTo>
                  <a:cubicBezTo>
                    <a:pt x="5859" y="8857"/>
                    <a:pt x="6173" y="8103"/>
                    <a:pt x="6487" y="7308"/>
                  </a:cubicBezTo>
                  <a:cubicBezTo>
                    <a:pt x="6508" y="7225"/>
                    <a:pt x="6445" y="7078"/>
                    <a:pt x="6362" y="7078"/>
                  </a:cubicBezTo>
                  <a:cubicBezTo>
                    <a:pt x="5836" y="6999"/>
                    <a:pt x="5395" y="6858"/>
                    <a:pt x="4955" y="6629"/>
                  </a:cubicBezTo>
                  <a:lnTo>
                    <a:pt x="4955" y="6629"/>
                  </a:lnTo>
                  <a:cubicBezTo>
                    <a:pt x="5984" y="6309"/>
                    <a:pt x="7007" y="5863"/>
                    <a:pt x="7554" y="4860"/>
                  </a:cubicBezTo>
                  <a:cubicBezTo>
                    <a:pt x="8077" y="3856"/>
                    <a:pt x="7973" y="2601"/>
                    <a:pt x="7345" y="1659"/>
                  </a:cubicBezTo>
                  <a:cubicBezTo>
                    <a:pt x="6567" y="471"/>
                    <a:pt x="5388" y="0"/>
                    <a:pt x="4149"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52"/>
            <p:cNvSpPr/>
            <p:nvPr/>
          </p:nvSpPr>
          <p:spPr>
            <a:xfrm>
              <a:off x="1961400" y="1260125"/>
              <a:ext cx="267050" cy="242825"/>
            </a:xfrm>
            <a:custGeom>
              <a:avLst/>
              <a:gdLst/>
              <a:ahLst/>
              <a:cxnLst/>
              <a:rect l="l" t="t" r="r" b="b"/>
              <a:pathLst>
                <a:path w="10682" h="9713" extrusionOk="0">
                  <a:moveTo>
                    <a:pt x="115" y="2863"/>
                  </a:moveTo>
                  <a:cubicBezTo>
                    <a:pt x="115" y="2863"/>
                    <a:pt x="115" y="2866"/>
                    <a:pt x="115" y="2871"/>
                  </a:cubicBezTo>
                  <a:cubicBezTo>
                    <a:pt x="115" y="2869"/>
                    <a:pt x="115" y="2866"/>
                    <a:pt x="116" y="2864"/>
                  </a:cubicBezTo>
                  <a:lnTo>
                    <a:pt x="116" y="2864"/>
                  </a:lnTo>
                  <a:cubicBezTo>
                    <a:pt x="116" y="2864"/>
                    <a:pt x="116" y="2863"/>
                    <a:pt x="115" y="2863"/>
                  </a:cubicBezTo>
                  <a:close/>
                  <a:moveTo>
                    <a:pt x="3575" y="387"/>
                  </a:moveTo>
                  <a:cubicBezTo>
                    <a:pt x="3939" y="387"/>
                    <a:pt x="4301" y="451"/>
                    <a:pt x="4655" y="570"/>
                  </a:cubicBezTo>
                  <a:cubicBezTo>
                    <a:pt x="5597" y="925"/>
                    <a:pt x="7166" y="2076"/>
                    <a:pt x="6015" y="3436"/>
                  </a:cubicBezTo>
                  <a:cubicBezTo>
                    <a:pt x="5896" y="3576"/>
                    <a:pt x="6004" y="3772"/>
                    <a:pt x="6178" y="3772"/>
                  </a:cubicBezTo>
                  <a:cubicBezTo>
                    <a:pt x="6186" y="3772"/>
                    <a:pt x="6195" y="3772"/>
                    <a:pt x="6204" y="3771"/>
                  </a:cubicBezTo>
                  <a:cubicBezTo>
                    <a:pt x="6671" y="3688"/>
                    <a:pt x="7169" y="3613"/>
                    <a:pt x="7649" y="3613"/>
                  </a:cubicBezTo>
                  <a:cubicBezTo>
                    <a:pt x="8502" y="3613"/>
                    <a:pt x="9300" y="3849"/>
                    <a:pt x="9782" y="4692"/>
                  </a:cubicBezTo>
                  <a:cubicBezTo>
                    <a:pt x="10430" y="5780"/>
                    <a:pt x="10054" y="7328"/>
                    <a:pt x="9217" y="8249"/>
                  </a:cubicBezTo>
                  <a:cubicBezTo>
                    <a:pt x="8798" y="8709"/>
                    <a:pt x="8212" y="9044"/>
                    <a:pt x="7606" y="9211"/>
                  </a:cubicBezTo>
                  <a:cubicBezTo>
                    <a:pt x="7419" y="9266"/>
                    <a:pt x="7252" y="9292"/>
                    <a:pt x="7099" y="9292"/>
                  </a:cubicBezTo>
                  <a:cubicBezTo>
                    <a:pt x="6548" y="9292"/>
                    <a:pt x="6172" y="8956"/>
                    <a:pt x="5681" y="8416"/>
                  </a:cubicBezTo>
                  <a:cubicBezTo>
                    <a:pt x="5158" y="7872"/>
                    <a:pt x="5492" y="7998"/>
                    <a:pt x="5995" y="7663"/>
                  </a:cubicBezTo>
                  <a:cubicBezTo>
                    <a:pt x="7111" y="6932"/>
                    <a:pt x="7164" y="5315"/>
                    <a:pt x="5637" y="5315"/>
                  </a:cubicBezTo>
                  <a:cubicBezTo>
                    <a:pt x="5590" y="5315"/>
                    <a:pt x="5542" y="5316"/>
                    <a:pt x="5492" y="5319"/>
                  </a:cubicBezTo>
                  <a:cubicBezTo>
                    <a:pt x="5196" y="5339"/>
                    <a:pt x="4638" y="5658"/>
                    <a:pt x="4383" y="5658"/>
                  </a:cubicBezTo>
                  <a:cubicBezTo>
                    <a:pt x="4368" y="5658"/>
                    <a:pt x="4354" y="5656"/>
                    <a:pt x="4342" y="5654"/>
                  </a:cubicBezTo>
                  <a:cubicBezTo>
                    <a:pt x="3400" y="5424"/>
                    <a:pt x="4216" y="4545"/>
                    <a:pt x="4425" y="4210"/>
                  </a:cubicBezTo>
                  <a:cubicBezTo>
                    <a:pt x="4781" y="3666"/>
                    <a:pt x="4844" y="3018"/>
                    <a:pt x="4363" y="2516"/>
                  </a:cubicBezTo>
                  <a:cubicBezTo>
                    <a:pt x="4025" y="2134"/>
                    <a:pt x="3462" y="1825"/>
                    <a:pt x="2918" y="1825"/>
                  </a:cubicBezTo>
                  <a:cubicBezTo>
                    <a:pt x="2685" y="1825"/>
                    <a:pt x="2456" y="1882"/>
                    <a:pt x="2249" y="2013"/>
                  </a:cubicBezTo>
                  <a:cubicBezTo>
                    <a:pt x="1956" y="2202"/>
                    <a:pt x="1789" y="2537"/>
                    <a:pt x="1622" y="2829"/>
                  </a:cubicBezTo>
                  <a:cubicBezTo>
                    <a:pt x="1580" y="2955"/>
                    <a:pt x="1496" y="3394"/>
                    <a:pt x="1391" y="3541"/>
                  </a:cubicBezTo>
                  <a:cubicBezTo>
                    <a:pt x="1391" y="3645"/>
                    <a:pt x="1370" y="3750"/>
                    <a:pt x="1370" y="3855"/>
                  </a:cubicBezTo>
                  <a:cubicBezTo>
                    <a:pt x="1049" y="3694"/>
                    <a:pt x="743" y="3503"/>
                    <a:pt x="466" y="3282"/>
                  </a:cubicBezTo>
                  <a:lnTo>
                    <a:pt x="466" y="3282"/>
                  </a:lnTo>
                  <a:cubicBezTo>
                    <a:pt x="477" y="3266"/>
                    <a:pt x="485" y="3248"/>
                    <a:pt x="492" y="3227"/>
                  </a:cubicBezTo>
                  <a:cubicBezTo>
                    <a:pt x="500" y="3206"/>
                    <a:pt x="504" y="3184"/>
                    <a:pt x="506" y="3160"/>
                  </a:cubicBezTo>
                  <a:lnTo>
                    <a:pt x="506" y="3160"/>
                  </a:lnTo>
                  <a:cubicBezTo>
                    <a:pt x="515" y="3162"/>
                    <a:pt x="524" y="3163"/>
                    <a:pt x="534" y="3164"/>
                  </a:cubicBezTo>
                  <a:cubicBezTo>
                    <a:pt x="450" y="1930"/>
                    <a:pt x="1642" y="821"/>
                    <a:pt x="2730" y="507"/>
                  </a:cubicBezTo>
                  <a:cubicBezTo>
                    <a:pt x="3013" y="425"/>
                    <a:pt x="3295" y="387"/>
                    <a:pt x="3575" y="387"/>
                  </a:cubicBezTo>
                  <a:close/>
                  <a:moveTo>
                    <a:pt x="3640" y="1"/>
                  </a:moveTo>
                  <a:cubicBezTo>
                    <a:pt x="2056" y="1"/>
                    <a:pt x="247" y="1185"/>
                    <a:pt x="119" y="2845"/>
                  </a:cubicBezTo>
                  <a:lnTo>
                    <a:pt x="119" y="2845"/>
                  </a:lnTo>
                  <a:cubicBezTo>
                    <a:pt x="117" y="2851"/>
                    <a:pt x="116" y="2858"/>
                    <a:pt x="116" y="2864"/>
                  </a:cubicBezTo>
                  <a:lnTo>
                    <a:pt x="116" y="2864"/>
                  </a:lnTo>
                  <a:cubicBezTo>
                    <a:pt x="116" y="2865"/>
                    <a:pt x="116" y="2868"/>
                    <a:pt x="117" y="2872"/>
                  </a:cubicBezTo>
                  <a:lnTo>
                    <a:pt x="117" y="2872"/>
                  </a:lnTo>
                  <a:cubicBezTo>
                    <a:pt x="112" y="2945"/>
                    <a:pt x="110" y="3020"/>
                    <a:pt x="112" y="3096"/>
                  </a:cubicBezTo>
                  <a:lnTo>
                    <a:pt x="112" y="3096"/>
                  </a:lnTo>
                  <a:cubicBezTo>
                    <a:pt x="36" y="3145"/>
                    <a:pt x="1" y="3261"/>
                    <a:pt x="115" y="3353"/>
                  </a:cubicBezTo>
                  <a:cubicBezTo>
                    <a:pt x="575" y="3750"/>
                    <a:pt x="1036" y="4001"/>
                    <a:pt x="1601" y="4231"/>
                  </a:cubicBezTo>
                  <a:cubicBezTo>
                    <a:pt x="1620" y="4243"/>
                    <a:pt x="1642" y="4248"/>
                    <a:pt x="1664" y="4248"/>
                  </a:cubicBezTo>
                  <a:cubicBezTo>
                    <a:pt x="1760" y="4248"/>
                    <a:pt x="1865" y="4149"/>
                    <a:pt x="1831" y="4064"/>
                  </a:cubicBezTo>
                  <a:cubicBezTo>
                    <a:pt x="1778" y="3212"/>
                    <a:pt x="2115" y="2225"/>
                    <a:pt x="3023" y="2225"/>
                  </a:cubicBezTo>
                  <a:cubicBezTo>
                    <a:pt x="3186" y="2225"/>
                    <a:pt x="3367" y="2257"/>
                    <a:pt x="3567" y="2327"/>
                  </a:cubicBezTo>
                  <a:cubicBezTo>
                    <a:pt x="4760" y="2767"/>
                    <a:pt x="4174" y="4064"/>
                    <a:pt x="3442" y="4629"/>
                  </a:cubicBezTo>
                  <a:cubicBezTo>
                    <a:pt x="3358" y="4692"/>
                    <a:pt x="3358" y="4796"/>
                    <a:pt x="3400" y="4859"/>
                  </a:cubicBezTo>
                  <a:cubicBezTo>
                    <a:pt x="3651" y="5236"/>
                    <a:pt x="3860" y="5633"/>
                    <a:pt x="4091" y="5989"/>
                  </a:cubicBezTo>
                  <a:cubicBezTo>
                    <a:pt x="4121" y="6050"/>
                    <a:pt x="4197" y="6089"/>
                    <a:pt x="4268" y="6089"/>
                  </a:cubicBezTo>
                  <a:cubicBezTo>
                    <a:pt x="4294" y="6089"/>
                    <a:pt x="4319" y="6084"/>
                    <a:pt x="4342" y="6073"/>
                  </a:cubicBezTo>
                  <a:cubicBezTo>
                    <a:pt x="4593" y="5905"/>
                    <a:pt x="4844" y="5801"/>
                    <a:pt x="5137" y="5738"/>
                  </a:cubicBezTo>
                  <a:cubicBezTo>
                    <a:pt x="5303" y="5671"/>
                    <a:pt x="5450" y="5637"/>
                    <a:pt x="5579" y="5637"/>
                  </a:cubicBezTo>
                  <a:cubicBezTo>
                    <a:pt x="6052" y="5637"/>
                    <a:pt x="6274" y="6089"/>
                    <a:pt x="6225" y="6993"/>
                  </a:cubicBezTo>
                  <a:cubicBezTo>
                    <a:pt x="6078" y="7307"/>
                    <a:pt x="5430" y="7558"/>
                    <a:pt x="5095" y="7642"/>
                  </a:cubicBezTo>
                  <a:cubicBezTo>
                    <a:pt x="4969" y="7663"/>
                    <a:pt x="4927" y="7830"/>
                    <a:pt x="4990" y="7935"/>
                  </a:cubicBezTo>
                  <a:cubicBezTo>
                    <a:pt x="5638" y="9015"/>
                    <a:pt x="5943" y="9713"/>
                    <a:pt x="6891" y="9713"/>
                  </a:cubicBezTo>
                  <a:cubicBezTo>
                    <a:pt x="7136" y="9713"/>
                    <a:pt x="7425" y="9666"/>
                    <a:pt x="7773" y="9567"/>
                  </a:cubicBezTo>
                  <a:cubicBezTo>
                    <a:pt x="8945" y="9232"/>
                    <a:pt x="9865" y="8353"/>
                    <a:pt x="10284" y="7223"/>
                  </a:cubicBezTo>
                  <a:cubicBezTo>
                    <a:pt x="10681" y="6177"/>
                    <a:pt x="10681" y="4796"/>
                    <a:pt x="9845" y="3959"/>
                  </a:cubicBezTo>
                  <a:cubicBezTo>
                    <a:pt x="9269" y="3372"/>
                    <a:pt x="8508" y="3200"/>
                    <a:pt x="7733" y="3200"/>
                  </a:cubicBezTo>
                  <a:cubicBezTo>
                    <a:pt x="7350" y="3200"/>
                    <a:pt x="6964" y="3242"/>
                    <a:pt x="6595" y="3296"/>
                  </a:cubicBezTo>
                  <a:lnTo>
                    <a:pt x="6595" y="3296"/>
                  </a:lnTo>
                  <a:cubicBezTo>
                    <a:pt x="7423" y="1751"/>
                    <a:pt x="5584" y="218"/>
                    <a:pt x="4028" y="26"/>
                  </a:cubicBezTo>
                  <a:cubicBezTo>
                    <a:pt x="3901" y="9"/>
                    <a:pt x="3771" y="1"/>
                    <a:pt x="364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87" name="Google Shape;2187;p52"/>
          <p:cNvGrpSpPr/>
          <p:nvPr/>
        </p:nvGrpSpPr>
        <p:grpSpPr>
          <a:xfrm rot="2066121">
            <a:off x="8592088" y="1093350"/>
            <a:ext cx="245985" cy="222159"/>
            <a:chOff x="4947100" y="881950"/>
            <a:chExt cx="245975" cy="222150"/>
          </a:xfrm>
        </p:grpSpPr>
        <p:sp>
          <p:nvSpPr>
            <p:cNvPr id="2188" name="Google Shape;2188;p52"/>
            <p:cNvSpPr/>
            <p:nvPr/>
          </p:nvSpPr>
          <p:spPr>
            <a:xfrm>
              <a:off x="5166350" y="881950"/>
              <a:ext cx="26725" cy="152625"/>
            </a:xfrm>
            <a:custGeom>
              <a:avLst/>
              <a:gdLst/>
              <a:ahLst/>
              <a:cxnLst/>
              <a:rect l="l" t="t" r="r" b="b"/>
              <a:pathLst>
                <a:path w="1069" h="6105" extrusionOk="0">
                  <a:moveTo>
                    <a:pt x="461" y="1"/>
                  </a:moveTo>
                  <a:cubicBezTo>
                    <a:pt x="335" y="1"/>
                    <a:pt x="205" y="69"/>
                    <a:pt x="168" y="199"/>
                  </a:cubicBezTo>
                  <a:cubicBezTo>
                    <a:pt x="1" y="599"/>
                    <a:pt x="68" y="1133"/>
                    <a:pt x="101" y="1600"/>
                  </a:cubicBezTo>
                  <a:lnTo>
                    <a:pt x="234" y="3101"/>
                  </a:lnTo>
                  <a:cubicBezTo>
                    <a:pt x="334" y="4068"/>
                    <a:pt x="535" y="5036"/>
                    <a:pt x="735" y="5970"/>
                  </a:cubicBezTo>
                  <a:cubicBezTo>
                    <a:pt x="750" y="6061"/>
                    <a:pt x="822" y="6104"/>
                    <a:pt x="894" y="6104"/>
                  </a:cubicBezTo>
                  <a:cubicBezTo>
                    <a:pt x="980" y="6104"/>
                    <a:pt x="1068" y="6045"/>
                    <a:pt x="1068" y="5936"/>
                  </a:cubicBezTo>
                  <a:cubicBezTo>
                    <a:pt x="1035" y="4969"/>
                    <a:pt x="1035" y="4035"/>
                    <a:pt x="935" y="3034"/>
                  </a:cubicBezTo>
                  <a:cubicBezTo>
                    <a:pt x="902" y="2534"/>
                    <a:pt x="902" y="2067"/>
                    <a:pt x="868" y="1567"/>
                  </a:cubicBezTo>
                  <a:cubicBezTo>
                    <a:pt x="868" y="1100"/>
                    <a:pt x="902" y="566"/>
                    <a:pt x="701" y="132"/>
                  </a:cubicBezTo>
                  <a:cubicBezTo>
                    <a:pt x="657" y="44"/>
                    <a:pt x="561" y="1"/>
                    <a:pt x="461"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52"/>
            <p:cNvSpPr/>
            <p:nvPr/>
          </p:nvSpPr>
          <p:spPr>
            <a:xfrm>
              <a:off x="5046275" y="939575"/>
              <a:ext cx="78175" cy="118175"/>
            </a:xfrm>
            <a:custGeom>
              <a:avLst/>
              <a:gdLst/>
              <a:ahLst/>
              <a:cxnLst/>
              <a:rect l="l" t="t" r="r" b="b"/>
              <a:pathLst>
                <a:path w="3127" h="4727" extrusionOk="0">
                  <a:moveTo>
                    <a:pt x="163" y="1"/>
                  </a:moveTo>
                  <a:cubicBezTo>
                    <a:pt x="75" y="1"/>
                    <a:pt x="0" y="73"/>
                    <a:pt x="0" y="196"/>
                  </a:cubicBezTo>
                  <a:cubicBezTo>
                    <a:pt x="0" y="1029"/>
                    <a:pt x="501" y="1797"/>
                    <a:pt x="968" y="2464"/>
                  </a:cubicBezTo>
                  <a:cubicBezTo>
                    <a:pt x="1502" y="3198"/>
                    <a:pt x="2035" y="3965"/>
                    <a:pt x="2636" y="4665"/>
                  </a:cubicBezTo>
                  <a:cubicBezTo>
                    <a:pt x="2687" y="4708"/>
                    <a:pt x="2748" y="4727"/>
                    <a:pt x="2806" y="4727"/>
                  </a:cubicBezTo>
                  <a:cubicBezTo>
                    <a:pt x="2974" y="4727"/>
                    <a:pt x="3126" y="4572"/>
                    <a:pt x="3003" y="4399"/>
                  </a:cubicBezTo>
                  <a:cubicBezTo>
                    <a:pt x="2536" y="3598"/>
                    <a:pt x="2035" y="2831"/>
                    <a:pt x="1568" y="2097"/>
                  </a:cubicBezTo>
                  <a:lnTo>
                    <a:pt x="968" y="1096"/>
                  </a:lnTo>
                  <a:cubicBezTo>
                    <a:pt x="734" y="763"/>
                    <a:pt x="568" y="362"/>
                    <a:pt x="334" y="95"/>
                  </a:cubicBezTo>
                  <a:cubicBezTo>
                    <a:pt x="282" y="30"/>
                    <a:pt x="220" y="1"/>
                    <a:pt x="163"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52"/>
            <p:cNvSpPr/>
            <p:nvPr/>
          </p:nvSpPr>
          <p:spPr>
            <a:xfrm>
              <a:off x="4947100" y="1017725"/>
              <a:ext cx="137100" cy="86375"/>
            </a:xfrm>
            <a:custGeom>
              <a:avLst/>
              <a:gdLst/>
              <a:ahLst/>
              <a:cxnLst/>
              <a:rect l="l" t="t" r="r" b="b"/>
              <a:pathLst>
                <a:path w="5484" h="3455" extrusionOk="0">
                  <a:moveTo>
                    <a:pt x="223" y="1"/>
                  </a:moveTo>
                  <a:cubicBezTo>
                    <a:pt x="82" y="1"/>
                    <a:pt x="1" y="153"/>
                    <a:pt x="31" y="305"/>
                  </a:cubicBezTo>
                  <a:cubicBezTo>
                    <a:pt x="298" y="705"/>
                    <a:pt x="799" y="1006"/>
                    <a:pt x="1199" y="1273"/>
                  </a:cubicBezTo>
                  <a:cubicBezTo>
                    <a:pt x="1632" y="1539"/>
                    <a:pt x="2033" y="1806"/>
                    <a:pt x="2466" y="2040"/>
                  </a:cubicBezTo>
                  <a:cubicBezTo>
                    <a:pt x="3334" y="2607"/>
                    <a:pt x="4268" y="3107"/>
                    <a:pt x="5268" y="3441"/>
                  </a:cubicBezTo>
                  <a:cubicBezTo>
                    <a:pt x="5291" y="3450"/>
                    <a:pt x="5313" y="3454"/>
                    <a:pt x="5332" y="3454"/>
                  </a:cubicBezTo>
                  <a:cubicBezTo>
                    <a:pt x="5450" y="3454"/>
                    <a:pt x="5483" y="3294"/>
                    <a:pt x="5368" y="3207"/>
                  </a:cubicBezTo>
                  <a:cubicBezTo>
                    <a:pt x="4535" y="2640"/>
                    <a:pt x="3667" y="2140"/>
                    <a:pt x="2800" y="1573"/>
                  </a:cubicBezTo>
                  <a:cubicBezTo>
                    <a:pt x="2366" y="1339"/>
                    <a:pt x="1966" y="1039"/>
                    <a:pt x="1532" y="739"/>
                  </a:cubicBezTo>
                  <a:cubicBezTo>
                    <a:pt x="1165" y="505"/>
                    <a:pt x="698" y="138"/>
                    <a:pt x="265" y="5"/>
                  </a:cubicBezTo>
                  <a:cubicBezTo>
                    <a:pt x="250" y="2"/>
                    <a:pt x="236" y="1"/>
                    <a:pt x="223"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 name="TextBox 18">
            <a:extLst>
              <a:ext uri="{FF2B5EF4-FFF2-40B4-BE49-F238E27FC236}">
                <a16:creationId xmlns:a16="http://schemas.microsoft.com/office/drawing/2014/main" id="{55AA7557-9659-4096-B482-BAA185897C34}"/>
              </a:ext>
            </a:extLst>
          </p:cNvPr>
          <p:cNvSpPr txBox="1"/>
          <p:nvPr/>
        </p:nvSpPr>
        <p:spPr>
          <a:xfrm>
            <a:off x="3374208" y="334254"/>
            <a:ext cx="2646556" cy="307777"/>
          </a:xfrm>
          <a:prstGeom prst="rect">
            <a:avLst/>
          </a:prstGeom>
          <a:noFill/>
        </p:spPr>
        <p:txBody>
          <a:bodyPr wrap="square" rtlCol="0">
            <a:spAutoFit/>
          </a:bodyPr>
          <a:lstStyle/>
          <a:p>
            <a:r>
              <a:rPr lang="en-US" dirty="0" err="1">
                <a:solidFill>
                  <a:schemeClr val="bg2"/>
                </a:solidFill>
              </a:rPr>
              <a:t>Reproduct</a:t>
            </a:r>
            <a:endParaRPr lang="en-US" dirty="0">
              <a:solidFill>
                <a:schemeClr val="bg2"/>
              </a:solidFill>
            </a:endParaRPr>
          </a:p>
        </p:txBody>
      </p:sp>
      <p:pic>
        <p:nvPicPr>
          <p:cNvPr id="3" name="Picture 2">
            <a:extLst>
              <a:ext uri="{FF2B5EF4-FFF2-40B4-BE49-F238E27FC236}">
                <a16:creationId xmlns:a16="http://schemas.microsoft.com/office/drawing/2014/main" id="{483824D7-1508-4C46-B7A8-19859CEDA67C}"/>
              </a:ext>
            </a:extLst>
          </p:cNvPr>
          <p:cNvPicPr>
            <a:picLocks noChangeAspect="1"/>
          </p:cNvPicPr>
          <p:nvPr/>
        </p:nvPicPr>
        <p:blipFill>
          <a:blip r:embed="rId3"/>
          <a:stretch>
            <a:fillRect/>
          </a:stretch>
        </p:blipFill>
        <p:spPr>
          <a:xfrm>
            <a:off x="1576643" y="665056"/>
            <a:ext cx="5338834" cy="4245407"/>
          </a:xfrm>
          <a:prstGeom prst="rect">
            <a:avLst/>
          </a:prstGeom>
        </p:spPr>
      </p:pic>
    </p:spTree>
    <p:extLst>
      <p:ext uri="{BB962C8B-B14F-4D97-AF65-F5344CB8AC3E}">
        <p14:creationId xmlns:p14="http://schemas.microsoft.com/office/powerpoint/2010/main" val="30688490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155"/>
        <p:cNvGrpSpPr/>
        <p:nvPr/>
      </p:nvGrpSpPr>
      <p:grpSpPr>
        <a:xfrm>
          <a:off x="0" y="0"/>
          <a:ext cx="0" cy="0"/>
          <a:chOff x="0" y="0"/>
          <a:chExt cx="0" cy="0"/>
        </a:xfrm>
      </p:grpSpPr>
      <p:sp>
        <p:nvSpPr>
          <p:cNvPr id="2164" name="Google Shape;2164;p52"/>
          <p:cNvSpPr/>
          <p:nvPr/>
        </p:nvSpPr>
        <p:spPr>
          <a:xfrm>
            <a:off x="7116350" y="1790275"/>
            <a:ext cx="2526070" cy="3497556"/>
          </a:xfrm>
          <a:custGeom>
            <a:avLst/>
            <a:gdLst/>
            <a:ahLst/>
            <a:cxnLst/>
            <a:rect l="l" t="t" r="r" b="b"/>
            <a:pathLst>
              <a:path w="91268" h="128386" extrusionOk="0">
                <a:moveTo>
                  <a:pt x="70698" y="0"/>
                </a:moveTo>
                <a:cubicBezTo>
                  <a:pt x="63406" y="0"/>
                  <a:pt x="57439" y="3978"/>
                  <a:pt x="57530" y="14724"/>
                </a:cubicBezTo>
                <a:cubicBezTo>
                  <a:pt x="57609" y="23656"/>
                  <a:pt x="64711" y="30638"/>
                  <a:pt x="64353" y="39351"/>
                </a:cubicBezTo>
                <a:cubicBezTo>
                  <a:pt x="63995" y="47209"/>
                  <a:pt x="53730" y="47945"/>
                  <a:pt x="51244" y="55166"/>
                </a:cubicBezTo>
                <a:cubicBezTo>
                  <a:pt x="48200" y="64038"/>
                  <a:pt x="55401" y="73308"/>
                  <a:pt x="51045" y="81524"/>
                </a:cubicBezTo>
                <a:cubicBezTo>
                  <a:pt x="45196" y="92525"/>
                  <a:pt x="0" y="76292"/>
                  <a:pt x="9966" y="111622"/>
                </a:cubicBezTo>
                <a:cubicBezTo>
                  <a:pt x="13190" y="123066"/>
                  <a:pt x="31585" y="128386"/>
                  <a:pt x="48574" y="128386"/>
                </a:cubicBezTo>
                <a:cubicBezTo>
                  <a:pt x="59580" y="128386"/>
                  <a:pt x="69996" y="126153"/>
                  <a:pt x="75314" y="121906"/>
                </a:cubicBezTo>
                <a:cubicBezTo>
                  <a:pt x="83967" y="114964"/>
                  <a:pt x="83868" y="99050"/>
                  <a:pt x="84902" y="89123"/>
                </a:cubicBezTo>
                <a:cubicBezTo>
                  <a:pt x="87647" y="63382"/>
                  <a:pt x="78616" y="32727"/>
                  <a:pt x="91268" y="8617"/>
                </a:cubicBezTo>
                <a:cubicBezTo>
                  <a:pt x="86019" y="3711"/>
                  <a:pt x="77741" y="0"/>
                  <a:pt x="7069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65" name="Google Shape;2165;p52"/>
          <p:cNvGrpSpPr/>
          <p:nvPr/>
        </p:nvGrpSpPr>
        <p:grpSpPr>
          <a:xfrm rot="-2700000" flipH="1">
            <a:off x="1039042" y="935163"/>
            <a:ext cx="521045" cy="371346"/>
            <a:chOff x="4920225" y="1759925"/>
            <a:chExt cx="521050" cy="371350"/>
          </a:xfrm>
        </p:grpSpPr>
        <p:sp>
          <p:nvSpPr>
            <p:cNvPr id="2166" name="Google Shape;2166;p52"/>
            <p:cNvSpPr/>
            <p:nvPr/>
          </p:nvSpPr>
          <p:spPr>
            <a:xfrm>
              <a:off x="4925300" y="1789500"/>
              <a:ext cx="515975" cy="339250"/>
            </a:xfrm>
            <a:custGeom>
              <a:avLst/>
              <a:gdLst/>
              <a:ahLst/>
              <a:cxnLst/>
              <a:rect l="l" t="t" r="r" b="b"/>
              <a:pathLst>
                <a:path w="20639" h="13570" extrusionOk="0">
                  <a:moveTo>
                    <a:pt x="14309" y="1"/>
                  </a:moveTo>
                  <a:cubicBezTo>
                    <a:pt x="14157" y="1"/>
                    <a:pt x="14062" y="246"/>
                    <a:pt x="14215" y="381"/>
                  </a:cubicBezTo>
                  <a:cubicBezTo>
                    <a:pt x="16007" y="1745"/>
                    <a:pt x="17745" y="3126"/>
                    <a:pt x="19884" y="3919"/>
                  </a:cubicBezTo>
                  <a:lnTo>
                    <a:pt x="19884" y="3919"/>
                  </a:lnTo>
                  <a:cubicBezTo>
                    <a:pt x="13109" y="6595"/>
                    <a:pt x="6552" y="9691"/>
                    <a:pt x="196" y="13186"/>
                  </a:cubicBezTo>
                  <a:cubicBezTo>
                    <a:pt x="1" y="13310"/>
                    <a:pt x="106" y="13570"/>
                    <a:pt x="283" y="13570"/>
                  </a:cubicBezTo>
                  <a:cubicBezTo>
                    <a:pt x="315" y="13570"/>
                    <a:pt x="349" y="13561"/>
                    <a:pt x="384" y="13542"/>
                  </a:cubicBezTo>
                  <a:cubicBezTo>
                    <a:pt x="6871" y="9964"/>
                    <a:pt x="13566" y="6805"/>
                    <a:pt x="20471" y="4085"/>
                  </a:cubicBezTo>
                  <a:cubicBezTo>
                    <a:pt x="20638" y="4022"/>
                    <a:pt x="20638" y="3771"/>
                    <a:pt x="20471" y="3729"/>
                  </a:cubicBezTo>
                  <a:cubicBezTo>
                    <a:pt x="18169" y="2976"/>
                    <a:pt x="16328" y="1469"/>
                    <a:pt x="14424" y="46"/>
                  </a:cubicBezTo>
                  <a:cubicBezTo>
                    <a:pt x="14384" y="14"/>
                    <a:pt x="14345" y="1"/>
                    <a:pt x="14309"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52"/>
            <p:cNvSpPr/>
            <p:nvPr/>
          </p:nvSpPr>
          <p:spPr>
            <a:xfrm>
              <a:off x="4920225" y="1759925"/>
              <a:ext cx="312825" cy="369950"/>
            </a:xfrm>
            <a:custGeom>
              <a:avLst/>
              <a:gdLst/>
              <a:ahLst/>
              <a:cxnLst/>
              <a:rect l="l" t="t" r="r" b="b"/>
              <a:pathLst>
                <a:path w="12513" h="14798" extrusionOk="0">
                  <a:moveTo>
                    <a:pt x="10085" y="0"/>
                  </a:moveTo>
                  <a:cubicBezTo>
                    <a:pt x="9668" y="0"/>
                    <a:pt x="9276" y="68"/>
                    <a:pt x="8957" y="246"/>
                  </a:cubicBezTo>
                  <a:cubicBezTo>
                    <a:pt x="8350" y="560"/>
                    <a:pt x="7848" y="1459"/>
                    <a:pt x="7450" y="1983"/>
                  </a:cubicBezTo>
                  <a:cubicBezTo>
                    <a:pt x="6906" y="2736"/>
                    <a:pt x="6383" y="3489"/>
                    <a:pt x="5860" y="4284"/>
                  </a:cubicBezTo>
                  <a:cubicBezTo>
                    <a:pt x="3684" y="7548"/>
                    <a:pt x="1843" y="11001"/>
                    <a:pt x="85" y="14516"/>
                  </a:cubicBezTo>
                  <a:cubicBezTo>
                    <a:pt x="0" y="14657"/>
                    <a:pt x="125" y="14798"/>
                    <a:pt x="247" y="14798"/>
                  </a:cubicBezTo>
                  <a:cubicBezTo>
                    <a:pt x="306" y="14798"/>
                    <a:pt x="365" y="14765"/>
                    <a:pt x="399" y="14683"/>
                  </a:cubicBezTo>
                  <a:cubicBezTo>
                    <a:pt x="1843" y="11817"/>
                    <a:pt x="3349" y="8992"/>
                    <a:pt x="5044" y="6230"/>
                  </a:cubicBezTo>
                  <a:cubicBezTo>
                    <a:pt x="5860" y="4912"/>
                    <a:pt x="6718" y="3594"/>
                    <a:pt x="7659" y="2338"/>
                  </a:cubicBezTo>
                  <a:cubicBezTo>
                    <a:pt x="8266" y="1501"/>
                    <a:pt x="8768" y="539"/>
                    <a:pt x="9919" y="434"/>
                  </a:cubicBezTo>
                  <a:cubicBezTo>
                    <a:pt x="10033" y="421"/>
                    <a:pt x="10148" y="415"/>
                    <a:pt x="10266" y="415"/>
                  </a:cubicBezTo>
                  <a:cubicBezTo>
                    <a:pt x="10908" y="415"/>
                    <a:pt x="11599" y="592"/>
                    <a:pt x="12200" y="769"/>
                  </a:cubicBezTo>
                  <a:cubicBezTo>
                    <a:pt x="12222" y="777"/>
                    <a:pt x="12242" y="781"/>
                    <a:pt x="12262" y="781"/>
                  </a:cubicBezTo>
                  <a:cubicBezTo>
                    <a:pt x="12447" y="781"/>
                    <a:pt x="12513" y="451"/>
                    <a:pt x="12304" y="413"/>
                  </a:cubicBezTo>
                  <a:cubicBezTo>
                    <a:pt x="11683" y="224"/>
                    <a:pt x="10844" y="0"/>
                    <a:pt x="10085"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52"/>
            <p:cNvSpPr/>
            <p:nvPr/>
          </p:nvSpPr>
          <p:spPr>
            <a:xfrm>
              <a:off x="4945450" y="1769200"/>
              <a:ext cx="306100" cy="332950"/>
            </a:xfrm>
            <a:custGeom>
              <a:avLst/>
              <a:gdLst/>
              <a:ahLst/>
              <a:cxnLst/>
              <a:rect l="l" t="t" r="r" b="b"/>
              <a:pathLst>
                <a:path w="12244" h="13318" extrusionOk="0">
                  <a:moveTo>
                    <a:pt x="11200" y="1"/>
                  </a:moveTo>
                  <a:cubicBezTo>
                    <a:pt x="11124" y="1"/>
                    <a:pt x="11051" y="45"/>
                    <a:pt x="11023" y="147"/>
                  </a:cubicBezTo>
                  <a:cubicBezTo>
                    <a:pt x="11020" y="162"/>
                    <a:pt x="11017" y="177"/>
                    <a:pt x="11013" y="192"/>
                  </a:cubicBezTo>
                  <a:lnTo>
                    <a:pt x="11013" y="192"/>
                  </a:lnTo>
                  <a:cubicBezTo>
                    <a:pt x="11009" y="191"/>
                    <a:pt x="11006" y="190"/>
                    <a:pt x="11003" y="189"/>
                  </a:cubicBezTo>
                  <a:lnTo>
                    <a:pt x="11003" y="189"/>
                  </a:lnTo>
                  <a:cubicBezTo>
                    <a:pt x="11004" y="199"/>
                    <a:pt x="11005" y="209"/>
                    <a:pt x="11007" y="218"/>
                  </a:cubicBezTo>
                  <a:lnTo>
                    <a:pt x="11007" y="218"/>
                  </a:lnTo>
                  <a:cubicBezTo>
                    <a:pt x="10650" y="1669"/>
                    <a:pt x="9459" y="2780"/>
                    <a:pt x="8492" y="3829"/>
                  </a:cubicBezTo>
                  <a:cubicBezTo>
                    <a:pt x="7571" y="4855"/>
                    <a:pt x="6629" y="5817"/>
                    <a:pt x="5688" y="6822"/>
                  </a:cubicBezTo>
                  <a:cubicBezTo>
                    <a:pt x="3784" y="8809"/>
                    <a:pt x="1838" y="10797"/>
                    <a:pt x="143" y="12952"/>
                  </a:cubicBezTo>
                  <a:cubicBezTo>
                    <a:pt x="1" y="13111"/>
                    <a:pt x="134" y="13317"/>
                    <a:pt x="271" y="13317"/>
                  </a:cubicBezTo>
                  <a:cubicBezTo>
                    <a:pt x="315" y="13317"/>
                    <a:pt x="359" y="13296"/>
                    <a:pt x="394" y="13245"/>
                  </a:cubicBezTo>
                  <a:cubicBezTo>
                    <a:pt x="2298" y="10839"/>
                    <a:pt x="4453" y="8663"/>
                    <a:pt x="6546" y="6466"/>
                  </a:cubicBezTo>
                  <a:cubicBezTo>
                    <a:pt x="7571" y="5399"/>
                    <a:pt x="8596" y="4353"/>
                    <a:pt x="9559" y="3223"/>
                  </a:cubicBezTo>
                  <a:cubicBezTo>
                    <a:pt x="10175" y="2524"/>
                    <a:pt x="10804" y="1811"/>
                    <a:pt x="11162" y="949"/>
                  </a:cubicBezTo>
                  <a:lnTo>
                    <a:pt x="11162" y="949"/>
                  </a:lnTo>
                  <a:cubicBezTo>
                    <a:pt x="11298" y="1406"/>
                    <a:pt x="11511" y="1821"/>
                    <a:pt x="11839" y="2218"/>
                  </a:cubicBezTo>
                  <a:cubicBezTo>
                    <a:pt x="11875" y="2269"/>
                    <a:pt x="11919" y="2290"/>
                    <a:pt x="11964" y="2290"/>
                  </a:cubicBezTo>
                  <a:cubicBezTo>
                    <a:pt x="12102" y="2290"/>
                    <a:pt x="12243" y="2084"/>
                    <a:pt x="12132" y="1925"/>
                  </a:cubicBezTo>
                  <a:cubicBezTo>
                    <a:pt x="11735" y="1423"/>
                    <a:pt x="11505" y="816"/>
                    <a:pt x="11421" y="189"/>
                  </a:cubicBezTo>
                  <a:cubicBezTo>
                    <a:pt x="11398" y="72"/>
                    <a:pt x="11296" y="1"/>
                    <a:pt x="1120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52"/>
            <p:cNvSpPr/>
            <p:nvPr/>
          </p:nvSpPr>
          <p:spPr>
            <a:xfrm>
              <a:off x="4924750" y="1948000"/>
              <a:ext cx="378950" cy="183275"/>
            </a:xfrm>
            <a:custGeom>
              <a:avLst/>
              <a:gdLst/>
              <a:ahLst/>
              <a:cxnLst/>
              <a:rect l="l" t="t" r="r" b="b"/>
              <a:pathLst>
                <a:path w="15158" h="7331" extrusionOk="0">
                  <a:moveTo>
                    <a:pt x="14573" y="1"/>
                  </a:moveTo>
                  <a:cubicBezTo>
                    <a:pt x="14499" y="1"/>
                    <a:pt x="14433" y="40"/>
                    <a:pt x="14425" y="130"/>
                  </a:cubicBezTo>
                  <a:cubicBezTo>
                    <a:pt x="14341" y="548"/>
                    <a:pt x="14572" y="695"/>
                    <a:pt x="14551" y="1113"/>
                  </a:cubicBezTo>
                  <a:cubicBezTo>
                    <a:pt x="14530" y="2348"/>
                    <a:pt x="13421" y="2557"/>
                    <a:pt x="12500" y="2892"/>
                  </a:cubicBezTo>
                  <a:cubicBezTo>
                    <a:pt x="11182" y="3415"/>
                    <a:pt x="9822" y="3917"/>
                    <a:pt x="8462" y="4398"/>
                  </a:cubicBezTo>
                  <a:cubicBezTo>
                    <a:pt x="5742" y="5340"/>
                    <a:pt x="2980" y="6177"/>
                    <a:pt x="218" y="6951"/>
                  </a:cubicBezTo>
                  <a:cubicBezTo>
                    <a:pt x="0" y="7010"/>
                    <a:pt x="82" y="7331"/>
                    <a:pt x="286" y="7331"/>
                  </a:cubicBezTo>
                  <a:cubicBezTo>
                    <a:pt x="297" y="7331"/>
                    <a:pt x="310" y="7330"/>
                    <a:pt x="323" y="7328"/>
                  </a:cubicBezTo>
                  <a:cubicBezTo>
                    <a:pt x="3691" y="6386"/>
                    <a:pt x="7018" y="5340"/>
                    <a:pt x="10303" y="4147"/>
                  </a:cubicBezTo>
                  <a:cubicBezTo>
                    <a:pt x="11621" y="3687"/>
                    <a:pt x="13191" y="3289"/>
                    <a:pt x="14362" y="2557"/>
                  </a:cubicBezTo>
                  <a:cubicBezTo>
                    <a:pt x="14676" y="2348"/>
                    <a:pt x="14990" y="2139"/>
                    <a:pt x="15074" y="1741"/>
                  </a:cubicBezTo>
                  <a:cubicBezTo>
                    <a:pt x="15157" y="1197"/>
                    <a:pt x="14676" y="799"/>
                    <a:pt x="14781" y="234"/>
                  </a:cubicBezTo>
                  <a:cubicBezTo>
                    <a:pt x="14819" y="94"/>
                    <a:pt x="14687" y="1"/>
                    <a:pt x="14573"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80" name="Google Shape;2180;p52"/>
          <p:cNvSpPr/>
          <p:nvPr/>
        </p:nvSpPr>
        <p:spPr>
          <a:xfrm>
            <a:off x="298075" y="826149"/>
            <a:ext cx="827000" cy="459725"/>
          </a:xfrm>
          <a:custGeom>
            <a:avLst/>
            <a:gdLst/>
            <a:ahLst/>
            <a:cxnLst/>
            <a:rect l="l" t="t" r="r" b="b"/>
            <a:pathLst>
              <a:path w="33080" h="18389" extrusionOk="0">
                <a:moveTo>
                  <a:pt x="33080" y="10522"/>
                </a:moveTo>
                <a:cubicBezTo>
                  <a:pt x="30727" y="9648"/>
                  <a:pt x="23465" y="5614"/>
                  <a:pt x="18960" y="5278"/>
                </a:cubicBezTo>
                <a:cubicBezTo>
                  <a:pt x="14455" y="4942"/>
                  <a:pt x="7799" y="6354"/>
                  <a:pt x="6051" y="8505"/>
                </a:cubicBezTo>
                <a:cubicBezTo>
                  <a:pt x="4303" y="10657"/>
                  <a:pt x="6791" y="17380"/>
                  <a:pt x="8472" y="18187"/>
                </a:cubicBezTo>
                <a:cubicBezTo>
                  <a:pt x="10153" y="18994"/>
                  <a:pt x="15532" y="15968"/>
                  <a:pt x="16137" y="13346"/>
                </a:cubicBezTo>
                <a:cubicBezTo>
                  <a:pt x="16742" y="10724"/>
                  <a:pt x="13716" y="4606"/>
                  <a:pt x="12102" y="2454"/>
                </a:cubicBezTo>
                <a:cubicBezTo>
                  <a:pt x="10488" y="303"/>
                  <a:pt x="8472" y="-370"/>
                  <a:pt x="6455" y="437"/>
                </a:cubicBezTo>
                <a:cubicBezTo>
                  <a:pt x="4438" y="1244"/>
                  <a:pt x="1076" y="6152"/>
                  <a:pt x="0" y="7295"/>
                </a:cubicBezTo>
              </a:path>
            </a:pathLst>
          </a:custGeom>
          <a:noFill/>
          <a:ln w="19050" cap="flat" cmpd="sng">
            <a:solidFill>
              <a:schemeClr val="dk2"/>
            </a:solidFill>
            <a:prstDash val="dash"/>
            <a:round/>
            <a:headEnd type="none" w="med" len="med"/>
            <a:tailEnd type="none" w="med" len="med"/>
          </a:ln>
        </p:spPr>
      </p:sp>
      <p:grpSp>
        <p:nvGrpSpPr>
          <p:cNvPr id="2183" name="Google Shape;2183;p52"/>
          <p:cNvGrpSpPr/>
          <p:nvPr/>
        </p:nvGrpSpPr>
        <p:grpSpPr>
          <a:xfrm rot="2135458">
            <a:off x="8465747" y="289408"/>
            <a:ext cx="490679" cy="454279"/>
            <a:chOff x="1737775" y="1260125"/>
            <a:chExt cx="490675" cy="454275"/>
          </a:xfrm>
        </p:grpSpPr>
        <p:sp>
          <p:nvSpPr>
            <p:cNvPr id="2184" name="Google Shape;2184;p52"/>
            <p:cNvSpPr/>
            <p:nvPr/>
          </p:nvSpPr>
          <p:spPr>
            <a:xfrm>
              <a:off x="1737775" y="1433175"/>
              <a:ext cx="183100" cy="229125"/>
            </a:xfrm>
            <a:custGeom>
              <a:avLst/>
              <a:gdLst/>
              <a:ahLst/>
              <a:cxnLst/>
              <a:rect l="l" t="t" r="r" b="b"/>
              <a:pathLst>
                <a:path w="7324" h="9165" extrusionOk="0">
                  <a:moveTo>
                    <a:pt x="3581" y="591"/>
                  </a:moveTo>
                  <a:cubicBezTo>
                    <a:pt x="3635" y="591"/>
                    <a:pt x="3684" y="598"/>
                    <a:pt x="3725" y="615"/>
                  </a:cubicBezTo>
                  <a:cubicBezTo>
                    <a:pt x="4185" y="824"/>
                    <a:pt x="4499" y="2017"/>
                    <a:pt x="4708" y="2519"/>
                  </a:cubicBezTo>
                  <a:cubicBezTo>
                    <a:pt x="5105" y="3419"/>
                    <a:pt x="5482" y="4298"/>
                    <a:pt x="5838" y="5218"/>
                  </a:cubicBezTo>
                  <a:cubicBezTo>
                    <a:pt x="6089" y="5846"/>
                    <a:pt x="6570" y="6620"/>
                    <a:pt x="6654" y="7290"/>
                  </a:cubicBezTo>
                  <a:cubicBezTo>
                    <a:pt x="6758" y="8064"/>
                    <a:pt x="6026" y="8022"/>
                    <a:pt x="5357" y="8273"/>
                  </a:cubicBezTo>
                  <a:cubicBezTo>
                    <a:pt x="5024" y="8397"/>
                    <a:pt x="4793" y="8578"/>
                    <a:pt x="4591" y="8578"/>
                  </a:cubicBezTo>
                  <a:cubicBezTo>
                    <a:pt x="4449" y="8578"/>
                    <a:pt x="4322" y="8489"/>
                    <a:pt x="4185" y="8231"/>
                  </a:cubicBezTo>
                  <a:cubicBezTo>
                    <a:pt x="3871" y="7646"/>
                    <a:pt x="3766" y="6788"/>
                    <a:pt x="3578" y="6160"/>
                  </a:cubicBezTo>
                  <a:cubicBezTo>
                    <a:pt x="3348" y="5407"/>
                    <a:pt x="3139" y="4612"/>
                    <a:pt x="2908" y="3858"/>
                  </a:cubicBezTo>
                  <a:cubicBezTo>
                    <a:pt x="2872" y="3757"/>
                    <a:pt x="2794" y="3712"/>
                    <a:pt x="2717" y="3712"/>
                  </a:cubicBezTo>
                  <a:cubicBezTo>
                    <a:pt x="2619" y="3712"/>
                    <a:pt x="2523" y="3783"/>
                    <a:pt x="2511" y="3900"/>
                  </a:cubicBezTo>
                  <a:cubicBezTo>
                    <a:pt x="2510" y="3920"/>
                    <a:pt x="2508" y="3940"/>
                    <a:pt x="2506" y="3960"/>
                  </a:cubicBezTo>
                  <a:lnTo>
                    <a:pt x="2506" y="3960"/>
                  </a:lnTo>
                  <a:cubicBezTo>
                    <a:pt x="2501" y="3961"/>
                    <a:pt x="2495" y="3962"/>
                    <a:pt x="2490" y="3963"/>
                  </a:cubicBezTo>
                  <a:cubicBezTo>
                    <a:pt x="2494" y="3976"/>
                    <a:pt x="2498" y="3990"/>
                    <a:pt x="2502" y="4003"/>
                  </a:cubicBezTo>
                  <a:lnTo>
                    <a:pt x="2502" y="4003"/>
                  </a:lnTo>
                  <a:cubicBezTo>
                    <a:pt x="2476" y="4262"/>
                    <a:pt x="2425" y="4520"/>
                    <a:pt x="2406" y="4779"/>
                  </a:cubicBezTo>
                  <a:cubicBezTo>
                    <a:pt x="2340" y="5275"/>
                    <a:pt x="2157" y="5522"/>
                    <a:pt x="1835" y="5522"/>
                  </a:cubicBezTo>
                  <a:cubicBezTo>
                    <a:pt x="1750" y="5522"/>
                    <a:pt x="1654" y="5505"/>
                    <a:pt x="1548" y="5470"/>
                  </a:cubicBezTo>
                  <a:cubicBezTo>
                    <a:pt x="1364" y="5509"/>
                    <a:pt x="1219" y="5530"/>
                    <a:pt x="1106" y="5530"/>
                  </a:cubicBezTo>
                  <a:cubicBezTo>
                    <a:pt x="798" y="5530"/>
                    <a:pt x="727" y="5371"/>
                    <a:pt x="712" y="4988"/>
                  </a:cubicBezTo>
                  <a:cubicBezTo>
                    <a:pt x="691" y="4507"/>
                    <a:pt x="1046" y="3837"/>
                    <a:pt x="1151" y="3335"/>
                  </a:cubicBezTo>
                  <a:cubicBezTo>
                    <a:pt x="1256" y="2833"/>
                    <a:pt x="1276" y="2331"/>
                    <a:pt x="1339" y="1850"/>
                  </a:cubicBezTo>
                  <a:cubicBezTo>
                    <a:pt x="1339" y="1818"/>
                    <a:pt x="1333" y="1791"/>
                    <a:pt x="1322" y="1768"/>
                  </a:cubicBezTo>
                  <a:lnTo>
                    <a:pt x="1322" y="1768"/>
                  </a:lnTo>
                  <a:cubicBezTo>
                    <a:pt x="1435" y="1715"/>
                    <a:pt x="1501" y="1559"/>
                    <a:pt x="1381" y="1452"/>
                  </a:cubicBezTo>
                  <a:lnTo>
                    <a:pt x="1381" y="1452"/>
                  </a:lnTo>
                  <a:cubicBezTo>
                    <a:pt x="1391" y="1461"/>
                    <a:pt x="1406" y="1465"/>
                    <a:pt x="1425" y="1465"/>
                  </a:cubicBezTo>
                  <a:cubicBezTo>
                    <a:pt x="1712" y="1465"/>
                    <a:pt x="3000" y="591"/>
                    <a:pt x="3581" y="591"/>
                  </a:cubicBezTo>
                  <a:close/>
                  <a:moveTo>
                    <a:pt x="3873" y="1"/>
                  </a:moveTo>
                  <a:cubicBezTo>
                    <a:pt x="3855" y="1"/>
                    <a:pt x="3839" y="4"/>
                    <a:pt x="3829" y="8"/>
                  </a:cubicBezTo>
                  <a:cubicBezTo>
                    <a:pt x="3076" y="280"/>
                    <a:pt x="1256" y="636"/>
                    <a:pt x="984" y="1473"/>
                  </a:cubicBezTo>
                  <a:cubicBezTo>
                    <a:pt x="942" y="1515"/>
                    <a:pt x="984" y="1620"/>
                    <a:pt x="1025" y="1661"/>
                  </a:cubicBezTo>
                  <a:lnTo>
                    <a:pt x="1053" y="1682"/>
                  </a:lnTo>
                  <a:lnTo>
                    <a:pt x="1053" y="1682"/>
                  </a:lnTo>
                  <a:cubicBezTo>
                    <a:pt x="984" y="1711"/>
                    <a:pt x="928" y="1773"/>
                    <a:pt x="921" y="1871"/>
                  </a:cubicBezTo>
                  <a:cubicBezTo>
                    <a:pt x="816" y="3168"/>
                    <a:pt x="523" y="4381"/>
                    <a:pt x="63" y="5574"/>
                  </a:cubicBezTo>
                  <a:cubicBezTo>
                    <a:pt x="0" y="5721"/>
                    <a:pt x="147" y="5825"/>
                    <a:pt x="251" y="5825"/>
                  </a:cubicBezTo>
                  <a:cubicBezTo>
                    <a:pt x="587" y="5838"/>
                    <a:pt x="1162" y="5963"/>
                    <a:pt x="1671" y="5963"/>
                  </a:cubicBezTo>
                  <a:cubicBezTo>
                    <a:pt x="1986" y="5963"/>
                    <a:pt x="2277" y="5915"/>
                    <a:pt x="2469" y="5762"/>
                  </a:cubicBezTo>
                  <a:cubicBezTo>
                    <a:pt x="2662" y="5616"/>
                    <a:pt x="2754" y="5329"/>
                    <a:pt x="2802" y="5013"/>
                  </a:cubicBezTo>
                  <a:lnTo>
                    <a:pt x="2802" y="5013"/>
                  </a:lnTo>
                  <a:cubicBezTo>
                    <a:pt x="3199" y="6352"/>
                    <a:pt x="3594" y="7683"/>
                    <a:pt x="3976" y="9027"/>
                  </a:cubicBezTo>
                  <a:cubicBezTo>
                    <a:pt x="4003" y="9122"/>
                    <a:pt x="4075" y="9165"/>
                    <a:pt x="4151" y="9165"/>
                  </a:cubicBezTo>
                  <a:cubicBezTo>
                    <a:pt x="4191" y="9165"/>
                    <a:pt x="4232" y="9153"/>
                    <a:pt x="4269" y="9131"/>
                  </a:cubicBezTo>
                  <a:cubicBezTo>
                    <a:pt x="5210" y="8713"/>
                    <a:pt x="6152" y="8378"/>
                    <a:pt x="7156" y="8127"/>
                  </a:cubicBezTo>
                  <a:cubicBezTo>
                    <a:pt x="7261" y="8085"/>
                    <a:pt x="7323" y="7980"/>
                    <a:pt x="7282" y="7876"/>
                  </a:cubicBezTo>
                  <a:cubicBezTo>
                    <a:pt x="6256" y="5239"/>
                    <a:pt x="5189" y="2645"/>
                    <a:pt x="4038" y="92"/>
                  </a:cubicBezTo>
                  <a:cubicBezTo>
                    <a:pt x="4022" y="28"/>
                    <a:pt x="3933" y="1"/>
                    <a:pt x="3873"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52"/>
            <p:cNvSpPr/>
            <p:nvPr/>
          </p:nvSpPr>
          <p:spPr>
            <a:xfrm>
              <a:off x="1938625" y="1470375"/>
              <a:ext cx="201950" cy="244025"/>
            </a:xfrm>
            <a:custGeom>
              <a:avLst/>
              <a:gdLst/>
              <a:ahLst/>
              <a:cxnLst/>
              <a:rect l="l" t="t" r="r" b="b"/>
              <a:pathLst>
                <a:path w="8078" h="9761" extrusionOk="0">
                  <a:moveTo>
                    <a:pt x="4105" y="387"/>
                  </a:moveTo>
                  <a:cubicBezTo>
                    <a:pt x="4986" y="387"/>
                    <a:pt x="5846" y="664"/>
                    <a:pt x="6571" y="1345"/>
                  </a:cubicBezTo>
                  <a:cubicBezTo>
                    <a:pt x="7471" y="2203"/>
                    <a:pt x="7826" y="3730"/>
                    <a:pt x="7115" y="4818"/>
                  </a:cubicBezTo>
                  <a:cubicBezTo>
                    <a:pt x="6529" y="5760"/>
                    <a:pt x="5378" y="6074"/>
                    <a:pt x="4395" y="6367"/>
                  </a:cubicBezTo>
                  <a:cubicBezTo>
                    <a:pt x="4227" y="6430"/>
                    <a:pt x="4206" y="6639"/>
                    <a:pt x="4332" y="6743"/>
                  </a:cubicBezTo>
                  <a:cubicBezTo>
                    <a:pt x="4520" y="6869"/>
                    <a:pt x="5755" y="7287"/>
                    <a:pt x="5859" y="7392"/>
                  </a:cubicBezTo>
                  <a:cubicBezTo>
                    <a:pt x="6090" y="7727"/>
                    <a:pt x="5441" y="9045"/>
                    <a:pt x="5169" y="9150"/>
                  </a:cubicBezTo>
                  <a:cubicBezTo>
                    <a:pt x="5119" y="9168"/>
                    <a:pt x="5063" y="9176"/>
                    <a:pt x="5002" y="9176"/>
                  </a:cubicBezTo>
                  <a:cubicBezTo>
                    <a:pt x="4509" y="9176"/>
                    <a:pt x="3715" y="8622"/>
                    <a:pt x="3286" y="8417"/>
                  </a:cubicBezTo>
                  <a:cubicBezTo>
                    <a:pt x="2637" y="8103"/>
                    <a:pt x="2009" y="7790"/>
                    <a:pt x="1382" y="7476"/>
                  </a:cubicBezTo>
                  <a:cubicBezTo>
                    <a:pt x="398" y="6974"/>
                    <a:pt x="670" y="6890"/>
                    <a:pt x="1110" y="6032"/>
                  </a:cubicBezTo>
                  <a:cubicBezTo>
                    <a:pt x="1361" y="5488"/>
                    <a:pt x="1382" y="5446"/>
                    <a:pt x="2009" y="5425"/>
                  </a:cubicBezTo>
                  <a:cubicBezTo>
                    <a:pt x="2805" y="5404"/>
                    <a:pt x="3474" y="5279"/>
                    <a:pt x="4018" y="4651"/>
                  </a:cubicBezTo>
                  <a:cubicBezTo>
                    <a:pt x="4541" y="4044"/>
                    <a:pt x="5106" y="2370"/>
                    <a:pt x="4395" y="1680"/>
                  </a:cubicBezTo>
                  <a:cubicBezTo>
                    <a:pt x="4214" y="1509"/>
                    <a:pt x="3983" y="1436"/>
                    <a:pt x="3738" y="1436"/>
                  </a:cubicBezTo>
                  <a:cubicBezTo>
                    <a:pt x="3092" y="1436"/>
                    <a:pt x="2348" y="1946"/>
                    <a:pt x="2159" y="2533"/>
                  </a:cubicBezTo>
                  <a:lnTo>
                    <a:pt x="2159" y="2533"/>
                  </a:lnTo>
                  <a:cubicBezTo>
                    <a:pt x="1632" y="2247"/>
                    <a:pt x="1176" y="1951"/>
                    <a:pt x="739" y="1568"/>
                  </a:cubicBezTo>
                  <a:lnTo>
                    <a:pt x="739" y="1568"/>
                  </a:lnTo>
                  <a:cubicBezTo>
                    <a:pt x="1718" y="881"/>
                    <a:pt x="2930" y="387"/>
                    <a:pt x="4105" y="387"/>
                  </a:cubicBezTo>
                  <a:close/>
                  <a:moveTo>
                    <a:pt x="4149" y="0"/>
                  </a:moveTo>
                  <a:cubicBezTo>
                    <a:pt x="2856" y="0"/>
                    <a:pt x="1498" y="513"/>
                    <a:pt x="461" y="1261"/>
                  </a:cubicBezTo>
                  <a:cubicBezTo>
                    <a:pt x="402" y="1308"/>
                    <a:pt x="377" y="1368"/>
                    <a:pt x="375" y="1427"/>
                  </a:cubicBezTo>
                  <a:lnTo>
                    <a:pt x="375" y="1427"/>
                  </a:lnTo>
                  <a:cubicBezTo>
                    <a:pt x="287" y="1492"/>
                    <a:pt x="241" y="1627"/>
                    <a:pt x="336" y="1722"/>
                  </a:cubicBezTo>
                  <a:cubicBezTo>
                    <a:pt x="921" y="2245"/>
                    <a:pt x="1549" y="2621"/>
                    <a:pt x="2219" y="2998"/>
                  </a:cubicBezTo>
                  <a:cubicBezTo>
                    <a:pt x="2253" y="3008"/>
                    <a:pt x="2288" y="3013"/>
                    <a:pt x="2320" y="3013"/>
                  </a:cubicBezTo>
                  <a:cubicBezTo>
                    <a:pt x="2426" y="3013"/>
                    <a:pt x="2512" y="2959"/>
                    <a:pt x="2512" y="2831"/>
                  </a:cubicBezTo>
                  <a:cubicBezTo>
                    <a:pt x="2512" y="2336"/>
                    <a:pt x="3114" y="1936"/>
                    <a:pt x="3634" y="1936"/>
                  </a:cubicBezTo>
                  <a:cubicBezTo>
                    <a:pt x="3883" y="1936"/>
                    <a:pt x="4113" y="2028"/>
                    <a:pt x="4248" y="2245"/>
                  </a:cubicBezTo>
                  <a:cubicBezTo>
                    <a:pt x="4374" y="2454"/>
                    <a:pt x="4290" y="2935"/>
                    <a:pt x="4248" y="3186"/>
                  </a:cubicBezTo>
                  <a:cubicBezTo>
                    <a:pt x="4068" y="4299"/>
                    <a:pt x="3274" y="5041"/>
                    <a:pt x="2245" y="5041"/>
                  </a:cubicBezTo>
                  <a:cubicBezTo>
                    <a:pt x="1959" y="5041"/>
                    <a:pt x="1654" y="4983"/>
                    <a:pt x="1340" y="4860"/>
                  </a:cubicBezTo>
                  <a:cubicBezTo>
                    <a:pt x="1318" y="4847"/>
                    <a:pt x="1295" y="4841"/>
                    <a:pt x="1274" y="4841"/>
                  </a:cubicBezTo>
                  <a:cubicBezTo>
                    <a:pt x="1194" y="4841"/>
                    <a:pt x="1126" y="4920"/>
                    <a:pt x="1110" y="4986"/>
                  </a:cubicBezTo>
                  <a:cubicBezTo>
                    <a:pt x="838" y="5718"/>
                    <a:pt x="503" y="6388"/>
                    <a:pt x="64" y="7015"/>
                  </a:cubicBezTo>
                  <a:cubicBezTo>
                    <a:pt x="1" y="7099"/>
                    <a:pt x="22" y="7267"/>
                    <a:pt x="126" y="7287"/>
                  </a:cubicBezTo>
                  <a:cubicBezTo>
                    <a:pt x="1842" y="8145"/>
                    <a:pt x="3537" y="8961"/>
                    <a:pt x="5253" y="9736"/>
                  </a:cubicBezTo>
                  <a:cubicBezTo>
                    <a:pt x="5293" y="9753"/>
                    <a:pt x="5330" y="9761"/>
                    <a:pt x="5364" y="9761"/>
                  </a:cubicBezTo>
                  <a:cubicBezTo>
                    <a:pt x="5452" y="9761"/>
                    <a:pt x="5515" y="9707"/>
                    <a:pt x="5546" y="9631"/>
                  </a:cubicBezTo>
                  <a:cubicBezTo>
                    <a:pt x="5859" y="8857"/>
                    <a:pt x="6173" y="8103"/>
                    <a:pt x="6487" y="7308"/>
                  </a:cubicBezTo>
                  <a:cubicBezTo>
                    <a:pt x="6508" y="7225"/>
                    <a:pt x="6445" y="7078"/>
                    <a:pt x="6362" y="7078"/>
                  </a:cubicBezTo>
                  <a:cubicBezTo>
                    <a:pt x="5836" y="6999"/>
                    <a:pt x="5395" y="6858"/>
                    <a:pt x="4955" y="6629"/>
                  </a:cubicBezTo>
                  <a:lnTo>
                    <a:pt x="4955" y="6629"/>
                  </a:lnTo>
                  <a:cubicBezTo>
                    <a:pt x="5984" y="6309"/>
                    <a:pt x="7007" y="5863"/>
                    <a:pt x="7554" y="4860"/>
                  </a:cubicBezTo>
                  <a:cubicBezTo>
                    <a:pt x="8077" y="3856"/>
                    <a:pt x="7973" y="2601"/>
                    <a:pt x="7345" y="1659"/>
                  </a:cubicBezTo>
                  <a:cubicBezTo>
                    <a:pt x="6567" y="471"/>
                    <a:pt x="5388" y="0"/>
                    <a:pt x="4149"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52"/>
            <p:cNvSpPr/>
            <p:nvPr/>
          </p:nvSpPr>
          <p:spPr>
            <a:xfrm>
              <a:off x="1961400" y="1260125"/>
              <a:ext cx="267050" cy="242825"/>
            </a:xfrm>
            <a:custGeom>
              <a:avLst/>
              <a:gdLst/>
              <a:ahLst/>
              <a:cxnLst/>
              <a:rect l="l" t="t" r="r" b="b"/>
              <a:pathLst>
                <a:path w="10682" h="9713" extrusionOk="0">
                  <a:moveTo>
                    <a:pt x="115" y="2863"/>
                  </a:moveTo>
                  <a:cubicBezTo>
                    <a:pt x="115" y="2863"/>
                    <a:pt x="115" y="2866"/>
                    <a:pt x="115" y="2871"/>
                  </a:cubicBezTo>
                  <a:cubicBezTo>
                    <a:pt x="115" y="2869"/>
                    <a:pt x="115" y="2866"/>
                    <a:pt x="116" y="2864"/>
                  </a:cubicBezTo>
                  <a:lnTo>
                    <a:pt x="116" y="2864"/>
                  </a:lnTo>
                  <a:cubicBezTo>
                    <a:pt x="116" y="2864"/>
                    <a:pt x="116" y="2863"/>
                    <a:pt x="115" y="2863"/>
                  </a:cubicBezTo>
                  <a:close/>
                  <a:moveTo>
                    <a:pt x="3575" y="387"/>
                  </a:moveTo>
                  <a:cubicBezTo>
                    <a:pt x="3939" y="387"/>
                    <a:pt x="4301" y="451"/>
                    <a:pt x="4655" y="570"/>
                  </a:cubicBezTo>
                  <a:cubicBezTo>
                    <a:pt x="5597" y="925"/>
                    <a:pt x="7166" y="2076"/>
                    <a:pt x="6015" y="3436"/>
                  </a:cubicBezTo>
                  <a:cubicBezTo>
                    <a:pt x="5896" y="3576"/>
                    <a:pt x="6004" y="3772"/>
                    <a:pt x="6178" y="3772"/>
                  </a:cubicBezTo>
                  <a:cubicBezTo>
                    <a:pt x="6186" y="3772"/>
                    <a:pt x="6195" y="3772"/>
                    <a:pt x="6204" y="3771"/>
                  </a:cubicBezTo>
                  <a:cubicBezTo>
                    <a:pt x="6671" y="3688"/>
                    <a:pt x="7169" y="3613"/>
                    <a:pt x="7649" y="3613"/>
                  </a:cubicBezTo>
                  <a:cubicBezTo>
                    <a:pt x="8502" y="3613"/>
                    <a:pt x="9300" y="3849"/>
                    <a:pt x="9782" y="4692"/>
                  </a:cubicBezTo>
                  <a:cubicBezTo>
                    <a:pt x="10430" y="5780"/>
                    <a:pt x="10054" y="7328"/>
                    <a:pt x="9217" y="8249"/>
                  </a:cubicBezTo>
                  <a:cubicBezTo>
                    <a:pt x="8798" y="8709"/>
                    <a:pt x="8212" y="9044"/>
                    <a:pt x="7606" y="9211"/>
                  </a:cubicBezTo>
                  <a:cubicBezTo>
                    <a:pt x="7419" y="9266"/>
                    <a:pt x="7252" y="9292"/>
                    <a:pt x="7099" y="9292"/>
                  </a:cubicBezTo>
                  <a:cubicBezTo>
                    <a:pt x="6548" y="9292"/>
                    <a:pt x="6172" y="8956"/>
                    <a:pt x="5681" y="8416"/>
                  </a:cubicBezTo>
                  <a:cubicBezTo>
                    <a:pt x="5158" y="7872"/>
                    <a:pt x="5492" y="7998"/>
                    <a:pt x="5995" y="7663"/>
                  </a:cubicBezTo>
                  <a:cubicBezTo>
                    <a:pt x="7111" y="6932"/>
                    <a:pt x="7164" y="5315"/>
                    <a:pt x="5637" y="5315"/>
                  </a:cubicBezTo>
                  <a:cubicBezTo>
                    <a:pt x="5590" y="5315"/>
                    <a:pt x="5542" y="5316"/>
                    <a:pt x="5492" y="5319"/>
                  </a:cubicBezTo>
                  <a:cubicBezTo>
                    <a:pt x="5196" y="5339"/>
                    <a:pt x="4638" y="5658"/>
                    <a:pt x="4383" y="5658"/>
                  </a:cubicBezTo>
                  <a:cubicBezTo>
                    <a:pt x="4368" y="5658"/>
                    <a:pt x="4354" y="5656"/>
                    <a:pt x="4342" y="5654"/>
                  </a:cubicBezTo>
                  <a:cubicBezTo>
                    <a:pt x="3400" y="5424"/>
                    <a:pt x="4216" y="4545"/>
                    <a:pt x="4425" y="4210"/>
                  </a:cubicBezTo>
                  <a:cubicBezTo>
                    <a:pt x="4781" y="3666"/>
                    <a:pt x="4844" y="3018"/>
                    <a:pt x="4363" y="2516"/>
                  </a:cubicBezTo>
                  <a:cubicBezTo>
                    <a:pt x="4025" y="2134"/>
                    <a:pt x="3462" y="1825"/>
                    <a:pt x="2918" y="1825"/>
                  </a:cubicBezTo>
                  <a:cubicBezTo>
                    <a:pt x="2685" y="1825"/>
                    <a:pt x="2456" y="1882"/>
                    <a:pt x="2249" y="2013"/>
                  </a:cubicBezTo>
                  <a:cubicBezTo>
                    <a:pt x="1956" y="2202"/>
                    <a:pt x="1789" y="2537"/>
                    <a:pt x="1622" y="2829"/>
                  </a:cubicBezTo>
                  <a:cubicBezTo>
                    <a:pt x="1580" y="2955"/>
                    <a:pt x="1496" y="3394"/>
                    <a:pt x="1391" y="3541"/>
                  </a:cubicBezTo>
                  <a:cubicBezTo>
                    <a:pt x="1391" y="3645"/>
                    <a:pt x="1370" y="3750"/>
                    <a:pt x="1370" y="3855"/>
                  </a:cubicBezTo>
                  <a:cubicBezTo>
                    <a:pt x="1049" y="3694"/>
                    <a:pt x="743" y="3503"/>
                    <a:pt x="466" y="3282"/>
                  </a:cubicBezTo>
                  <a:lnTo>
                    <a:pt x="466" y="3282"/>
                  </a:lnTo>
                  <a:cubicBezTo>
                    <a:pt x="477" y="3266"/>
                    <a:pt x="485" y="3248"/>
                    <a:pt x="492" y="3227"/>
                  </a:cubicBezTo>
                  <a:cubicBezTo>
                    <a:pt x="500" y="3206"/>
                    <a:pt x="504" y="3184"/>
                    <a:pt x="506" y="3160"/>
                  </a:cubicBezTo>
                  <a:lnTo>
                    <a:pt x="506" y="3160"/>
                  </a:lnTo>
                  <a:cubicBezTo>
                    <a:pt x="515" y="3162"/>
                    <a:pt x="524" y="3163"/>
                    <a:pt x="534" y="3164"/>
                  </a:cubicBezTo>
                  <a:cubicBezTo>
                    <a:pt x="450" y="1930"/>
                    <a:pt x="1642" y="821"/>
                    <a:pt x="2730" y="507"/>
                  </a:cubicBezTo>
                  <a:cubicBezTo>
                    <a:pt x="3013" y="425"/>
                    <a:pt x="3295" y="387"/>
                    <a:pt x="3575" y="387"/>
                  </a:cubicBezTo>
                  <a:close/>
                  <a:moveTo>
                    <a:pt x="3640" y="1"/>
                  </a:moveTo>
                  <a:cubicBezTo>
                    <a:pt x="2056" y="1"/>
                    <a:pt x="247" y="1185"/>
                    <a:pt x="119" y="2845"/>
                  </a:cubicBezTo>
                  <a:lnTo>
                    <a:pt x="119" y="2845"/>
                  </a:lnTo>
                  <a:cubicBezTo>
                    <a:pt x="117" y="2851"/>
                    <a:pt x="116" y="2858"/>
                    <a:pt x="116" y="2864"/>
                  </a:cubicBezTo>
                  <a:lnTo>
                    <a:pt x="116" y="2864"/>
                  </a:lnTo>
                  <a:cubicBezTo>
                    <a:pt x="116" y="2865"/>
                    <a:pt x="116" y="2868"/>
                    <a:pt x="117" y="2872"/>
                  </a:cubicBezTo>
                  <a:lnTo>
                    <a:pt x="117" y="2872"/>
                  </a:lnTo>
                  <a:cubicBezTo>
                    <a:pt x="112" y="2945"/>
                    <a:pt x="110" y="3020"/>
                    <a:pt x="112" y="3096"/>
                  </a:cubicBezTo>
                  <a:lnTo>
                    <a:pt x="112" y="3096"/>
                  </a:lnTo>
                  <a:cubicBezTo>
                    <a:pt x="36" y="3145"/>
                    <a:pt x="1" y="3261"/>
                    <a:pt x="115" y="3353"/>
                  </a:cubicBezTo>
                  <a:cubicBezTo>
                    <a:pt x="575" y="3750"/>
                    <a:pt x="1036" y="4001"/>
                    <a:pt x="1601" y="4231"/>
                  </a:cubicBezTo>
                  <a:cubicBezTo>
                    <a:pt x="1620" y="4243"/>
                    <a:pt x="1642" y="4248"/>
                    <a:pt x="1664" y="4248"/>
                  </a:cubicBezTo>
                  <a:cubicBezTo>
                    <a:pt x="1760" y="4248"/>
                    <a:pt x="1865" y="4149"/>
                    <a:pt x="1831" y="4064"/>
                  </a:cubicBezTo>
                  <a:cubicBezTo>
                    <a:pt x="1778" y="3212"/>
                    <a:pt x="2115" y="2225"/>
                    <a:pt x="3023" y="2225"/>
                  </a:cubicBezTo>
                  <a:cubicBezTo>
                    <a:pt x="3186" y="2225"/>
                    <a:pt x="3367" y="2257"/>
                    <a:pt x="3567" y="2327"/>
                  </a:cubicBezTo>
                  <a:cubicBezTo>
                    <a:pt x="4760" y="2767"/>
                    <a:pt x="4174" y="4064"/>
                    <a:pt x="3442" y="4629"/>
                  </a:cubicBezTo>
                  <a:cubicBezTo>
                    <a:pt x="3358" y="4692"/>
                    <a:pt x="3358" y="4796"/>
                    <a:pt x="3400" y="4859"/>
                  </a:cubicBezTo>
                  <a:cubicBezTo>
                    <a:pt x="3651" y="5236"/>
                    <a:pt x="3860" y="5633"/>
                    <a:pt x="4091" y="5989"/>
                  </a:cubicBezTo>
                  <a:cubicBezTo>
                    <a:pt x="4121" y="6050"/>
                    <a:pt x="4197" y="6089"/>
                    <a:pt x="4268" y="6089"/>
                  </a:cubicBezTo>
                  <a:cubicBezTo>
                    <a:pt x="4294" y="6089"/>
                    <a:pt x="4319" y="6084"/>
                    <a:pt x="4342" y="6073"/>
                  </a:cubicBezTo>
                  <a:cubicBezTo>
                    <a:pt x="4593" y="5905"/>
                    <a:pt x="4844" y="5801"/>
                    <a:pt x="5137" y="5738"/>
                  </a:cubicBezTo>
                  <a:cubicBezTo>
                    <a:pt x="5303" y="5671"/>
                    <a:pt x="5450" y="5637"/>
                    <a:pt x="5579" y="5637"/>
                  </a:cubicBezTo>
                  <a:cubicBezTo>
                    <a:pt x="6052" y="5637"/>
                    <a:pt x="6274" y="6089"/>
                    <a:pt x="6225" y="6993"/>
                  </a:cubicBezTo>
                  <a:cubicBezTo>
                    <a:pt x="6078" y="7307"/>
                    <a:pt x="5430" y="7558"/>
                    <a:pt x="5095" y="7642"/>
                  </a:cubicBezTo>
                  <a:cubicBezTo>
                    <a:pt x="4969" y="7663"/>
                    <a:pt x="4927" y="7830"/>
                    <a:pt x="4990" y="7935"/>
                  </a:cubicBezTo>
                  <a:cubicBezTo>
                    <a:pt x="5638" y="9015"/>
                    <a:pt x="5943" y="9713"/>
                    <a:pt x="6891" y="9713"/>
                  </a:cubicBezTo>
                  <a:cubicBezTo>
                    <a:pt x="7136" y="9713"/>
                    <a:pt x="7425" y="9666"/>
                    <a:pt x="7773" y="9567"/>
                  </a:cubicBezTo>
                  <a:cubicBezTo>
                    <a:pt x="8945" y="9232"/>
                    <a:pt x="9865" y="8353"/>
                    <a:pt x="10284" y="7223"/>
                  </a:cubicBezTo>
                  <a:cubicBezTo>
                    <a:pt x="10681" y="6177"/>
                    <a:pt x="10681" y="4796"/>
                    <a:pt x="9845" y="3959"/>
                  </a:cubicBezTo>
                  <a:cubicBezTo>
                    <a:pt x="9269" y="3372"/>
                    <a:pt x="8508" y="3200"/>
                    <a:pt x="7733" y="3200"/>
                  </a:cubicBezTo>
                  <a:cubicBezTo>
                    <a:pt x="7350" y="3200"/>
                    <a:pt x="6964" y="3242"/>
                    <a:pt x="6595" y="3296"/>
                  </a:cubicBezTo>
                  <a:lnTo>
                    <a:pt x="6595" y="3296"/>
                  </a:lnTo>
                  <a:cubicBezTo>
                    <a:pt x="7423" y="1751"/>
                    <a:pt x="5584" y="218"/>
                    <a:pt x="4028" y="26"/>
                  </a:cubicBezTo>
                  <a:cubicBezTo>
                    <a:pt x="3901" y="9"/>
                    <a:pt x="3771" y="1"/>
                    <a:pt x="364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87" name="Google Shape;2187;p52"/>
          <p:cNvGrpSpPr/>
          <p:nvPr/>
        </p:nvGrpSpPr>
        <p:grpSpPr>
          <a:xfrm rot="2066121">
            <a:off x="8592088" y="1093350"/>
            <a:ext cx="245985" cy="222159"/>
            <a:chOff x="4947100" y="881950"/>
            <a:chExt cx="245975" cy="222150"/>
          </a:xfrm>
        </p:grpSpPr>
        <p:sp>
          <p:nvSpPr>
            <p:cNvPr id="2188" name="Google Shape;2188;p52"/>
            <p:cNvSpPr/>
            <p:nvPr/>
          </p:nvSpPr>
          <p:spPr>
            <a:xfrm>
              <a:off x="5166350" y="881950"/>
              <a:ext cx="26725" cy="152625"/>
            </a:xfrm>
            <a:custGeom>
              <a:avLst/>
              <a:gdLst/>
              <a:ahLst/>
              <a:cxnLst/>
              <a:rect l="l" t="t" r="r" b="b"/>
              <a:pathLst>
                <a:path w="1069" h="6105" extrusionOk="0">
                  <a:moveTo>
                    <a:pt x="461" y="1"/>
                  </a:moveTo>
                  <a:cubicBezTo>
                    <a:pt x="335" y="1"/>
                    <a:pt x="205" y="69"/>
                    <a:pt x="168" y="199"/>
                  </a:cubicBezTo>
                  <a:cubicBezTo>
                    <a:pt x="1" y="599"/>
                    <a:pt x="68" y="1133"/>
                    <a:pt x="101" y="1600"/>
                  </a:cubicBezTo>
                  <a:lnTo>
                    <a:pt x="234" y="3101"/>
                  </a:lnTo>
                  <a:cubicBezTo>
                    <a:pt x="334" y="4068"/>
                    <a:pt x="535" y="5036"/>
                    <a:pt x="735" y="5970"/>
                  </a:cubicBezTo>
                  <a:cubicBezTo>
                    <a:pt x="750" y="6061"/>
                    <a:pt x="822" y="6104"/>
                    <a:pt x="894" y="6104"/>
                  </a:cubicBezTo>
                  <a:cubicBezTo>
                    <a:pt x="980" y="6104"/>
                    <a:pt x="1068" y="6045"/>
                    <a:pt x="1068" y="5936"/>
                  </a:cubicBezTo>
                  <a:cubicBezTo>
                    <a:pt x="1035" y="4969"/>
                    <a:pt x="1035" y="4035"/>
                    <a:pt x="935" y="3034"/>
                  </a:cubicBezTo>
                  <a:cubicBezTo>
                    <a:pt x="902" y="2534"/>
                    <a:pt x="902" y="2067"/>
                    <a:pt x="868" y="1567"/>
                  </a:cubicBezTo>
                  <a:cubicBezTo>
                    <a:pt x="868" y="1100"/>
                    <a:pt x="902" y="566"/>
                    <a:pt x="701" y="132"/>
                  </a:cubicBezTo>
                  <a:cubicBezTo>
                    <a:pt x="657" y="44"/>
                    <a:pt x="561" y="1"/>
                    <a:pt x="461"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52"/>
            <p:cNvSpPr/>
            <p:nvPr/>
          </p:nvSpPr>
          <p:spPr>
            <a:xfrm>
              <a:off x="5046275" y="939575"/>
              <a:ext cx="78175" cy="118175"/>
            </a:xfrm>
            <a:custGeom>
              <a:avLst/>
              <a:gdLst/>
              <a:ahLst/>
              <a:cxnLst/>
              <a:rect l="l" t="t" r="r" b="b"/>
              <a:pathLst>
                <a:path w="3127" h="4727" extrusionOk="0">
                  <a:moveTo>
                    <a:pt x="163" y="1"/>
                  </a:moveTo>
                  <a:cubicBezTo>
                    <a:pt x="75" y="1"/>
                    <a:pt x="0" y="73"/>
                    <a:pt x="0" y="196"/>
                  </a:cubicBezTo>
                  <a:cubicBezTo>
                    <a:pt x="0" y="1029"/>
                    <a:pt x="501" y="1797"/>
                    <a:pt x="968" y="2464"/>
                  </a:cubicBezTo>
                  <a:cubicBezTo>
                    <a:pt x="1502" y="3198"/>
                    <a:pt x="2035" y="3965"/>
                    <a:pt x="2636" y="4665"/>
                  </a:cubicBezTo>
                  <a:cubicBezTo>
                    <a:pt x="2687" y="4708"/>
                    <a:pt x="2748" y="4727"/>
                    <a:pt x="2806" y="4727"/>
                  </a:cubicBezTo>
                  <a:cubicBezTo>
                    <a:pt x="2974" y="4727"/>
                    <a:pt x="3126" y="4572"/>
                    <a:pt x="3003" y="4399"/>
                  </a:cubicBezTo>
                  <a:cubicBezTo>
                    <a:pt x="2536" y="3598"/>
                    <a:pt x="2035" y="2831"/>
                    <a:pt x="1568" y="2097"/>
                  </a:cubicBezTo>
                  <a:lnTo>
                    <a:pt x="968" y="1096"/>
                  </a:lnTo>
                  <a:cubicBezTo>
                    <a:pt x="734" y="763"/>
                    <a:pt x="568" y="362"/>
                    <a:pt x="334" y="95"/>
                  </a:cubicBezTo>
                  <a:cubicBezTo>
                    <a:pt x="282" y="30"/>
                    <a:pt x="220" y="1"/>
                    <a:pt x="163"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52"/>
            <p:cNvSpPr/>
            <p:nvPr/>
          </p:nvSpPr>
          <p:spPr>
            <a:xfrm>
              <a:off x="4947100" y="1017725"/>
              <a:ext cx="137100" cy="86375"/>
            </a:xfrm>
            <a:custGeom>
              <a:avLst/>
              <a:gdLst/>
              <a:ahLst/>
              <a:cxnLst/>
              <a:rect l="l" t="t" r="r" b="b"/>
              <a:pathLst>
                <a:path w="5484" h="3455" extrusionOk="0">
                  <a:moveTo>
                    <a:pt x="223" y="1"/>
                  </a:moveTo>
                  <a:cubicBezTo>
                    <a:pt x="82" y="1"/>
                    <a:pt x="1" y="153"/>
                    <a:pt x="31" y="305"/>
                  </a:cubicBezTo>
                  <a:cubicBezTo>
                    <a:pt x="298" y="705"/>
                    <a:pt x="799" y="1006"/>
                    <a:pt x="1199" y="1273"/>
                  </a:cubicBezTo>
                  <a:cubicBezTo>
                    <a:pt x="1632" y="1539"/>
                    <a:pt x="2033" y="1806"/>
                    <a:pt x="2466" y="2040"/>
                  </a:cubicBezTo>
                  <a:cubicBezTo>
                    <a:pt x="3334" y="2607"/>
                    <a:pt x="4268" y="3107"/>
                    <a:pt x="5268" y="3441"/>
                  </a:cubicBezTo>
                  <a:cubicBezTo>
                    <a:pt x="5291" y="3450"/>
                    <a:pt x="5313" y="3454"/>
                    <a:pt x="5332" y="3454"/>
                  </a:cubicBezTo>
                  <a:cubicBezTo>
                    <a:pt x="5450" y="3454"/>
                    <a:pt x="5483" y="3294"/>
                    <a:pt x="5368" y="3207"/>
                  </a:cubicBezTo>
                  <a:cubicBezTo>
                    <a:pt x="4535" y="2640"/>
                    <a:pt x="3667" y="2140"/>
                    <a:pt x="2800" y="1573"/>
                  </a:cubicBezTo>
                  <a:cubicBezTo>
                    <a:pt x="2366" y="1339"/>
                    <a:pt x="1966" y="1039"/>
                    <a:pt x="1532" y="739"/>
                  </a:cubicBezTo>
                  <a:cubicBezTo>
                    <a:pt x="1165" y="505"/>
                    <a:pt x="698" y="138"/>
                    <a:pt x="265" y="5"/>
                  </a:cubicBezTo>
                  <a:cubicBezTo>
                    <a:pt x="250" y="2"/>
                    <a:pt x="236" y="1"/>
                    <a:pt x="223"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 name="TextBox 18">
            <a:extLst>
              <a:ext uri="{FF2B5EF4-FFF2-40B4-BE49-F238E27FC236}">
                <a16:creationId xmlns:a16="http://schemas.microsoft.com/office/drawing/2014/main" id="{55AA7557-9659-4096-B482-BAA185897C34}"/>
              </a:ext>
            </a:extLst>
          </p:cNvPr>
          <p:cNvSpPr txBox="1"/>
          <p:nvPr/>
        </p:nvSpPr>
        <p:spPr>
          <a:xfrm>
            <a:off x="3374208" y="334254"/>
            <a:ext cx="2646556" cy="307777"/>
          </a:xfrm>
          <a:prstGeom prst="rect">
            <a:avLst/>
          </a:prstGeom>
          <a:noFill/>
        </p:spPr>
        <p:txBody>
          <a:bodyPr wrap="square" rtlCol="0">
            <a:spAutoFit/>
          </a:bodyPr>
          <a:lstStyle/>
          <a:p>
            <a:r>
              <a:rPr lang="en-US" dirty="0" err="1">
                <a:solidFill>
                  <a:schemeClr val="bg2"/>
                </a:solidFill>
              </a:rPr>
              <a:t>lai</a:t>
            </a:r>
            <a:endParaRPr lang="en-US" dirty="0">
              <a:solidFill>
                <a:schemeClr val="bg2"/>
              </a:solidFill>
            </a:endParaRPr>
          </a:p>
        </p:txBody>
      </p:sp>
      <p:pic>
        <p:nvPicPr>
          <p:cNvPr id="4" name="Picture 3">
            <a:extLst>
              <a:ext uri="{FF2B5EF4-FFF2-40B4-BE49-F238E27FC236}">
                <a16:creationId xmlns:a16="http://schemas.microsoft.com/office/drawing/2014/main" id="{610B5017-91C7-4D21-A82C-F7D00FC792DE}"/>
              </a:ext>
            </a:extLst>
          </p:cNvPr>
          <p:cNvPicPr>
            <a:picLocks noChangeAspect="1"/>
          </p:cNvPicPr>
          <p:nvPr/>
        </p:nvPicPr>
        <p:blipFill>
          <a:blip r:embed="rId3"/>
          <a:stretch>
            <a:fillRect/>
          </a:stretch>
        </p:blipFill>
        <p:spPr>
          <a:xfrm>
            <a:off x="71016" y="941515"/>
            <a:ext cx="4360692" cy="3585880"/>
          </a:xfrm>
          <a:prstGeom prst="rect">
            <a:avLst/>
          </a:prstGeom>
        </p:spPr>
      </p:pic>
      <p:pic>
        <p:nvPicPr>
          <p:cNvPr id="6" name="Picture 5">
            <a:extLst>
              <a:ext uri="{FF2B5EF4-FFF2-40B4-BE49-F238E27FC236}">
                <a16:creationId xmlns:a16="http://schemas.microsoft.com/office/drawing/2014/main" id="{F2F2F63E-4C04-43C9-A2BE-C0838C1D9AD7}"/>
              </a:ext>
            </a:extLst>
          </p:cNvPr>
          <p:cNvPicPr>
            <a:picLocks noChangeAspect="1"/>
          </p:cNvPicPr>
          <p:nvPr/>
        </p:nvPicPr>
        <p:blipFill>
          <a:blip r:embed="rId4"/>
          <a:stretch>
            <a:fillRect/>
          </a:stretch>
        </p:blipFill>
        <p:spPr>
          <a:xfrm>
            <a:off x="4551508" y="940044"/>
            <a:ext cx="4964950" cy="3585880"/>
          </a:xfrm>
          <a:prstGeom prst="rect">
            <a:avLst/>
          </a:prstGeom>
        </p:spPr>
      </p:pic>
    </p:spTree>
    <p:extLst>
      <p:ext uri="{BB962C8B-B14F-4D97-AF65-F5344CB8AC3E}">
        <p14:creationId xmlns:p14="http://schemas.microsoft.com/office/powerpoint/2010/main" val="43714851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155"/>
        <p:cNvGrpSpPr/>
        <p:nvPr/>
      </p:nvGrpSpPr>
      <p:grpSpPr>
        <a:xfrm>
          <a:off x="0" y="0"/>
          <a:ext cx="0" cy="0"/>
          <a:chOff x="0" y="0"/>
          <a:chExt cx="0" cy="0"/>
        </a:xfrm>
      </p:grpSpPr>
      <p:sp>
        <p:nvSpPr>
          <p:cNvPr id="2164" name="Google Shape;2164;p52"/>
          <p:cNvSpPr/>
          <p:nvPr/>
        </p:nvSpPr>
        <p:spPr>
          <a:xfrm>
            <a:off x="7116350" y="1790275"/>
            <a:ext cx="2526070" cy="3497556"/>
          </a:xfrm>
          <a:custGeom>
            <a:avLst/>
            <a:gdLst/>
            <a:ahLst/>
            <a:cxnLst/>
            <a:rect l="l" t="t" r="r" b="b"/>
            <a:pathLst>
              <a:path w="91268" h="128386" extrusionOk="0">
                <a:moveTo>
                  <a:pt x="70698" y="0"/>
                </a:moveTo>
                <a:cubicBezTo>
                  <a:pt x="63406" y="0"/>
                  <a:pt x="57439" y="3978"/>
                  <a:pt x="57530" y="14724"/>
                </a:cubicBezTo>
                <a:cubicBezTo>
                  <a:pt x="57609" y="23656"/>
                  <a:pt x="64711" y="30638"/>
                  <a:pt x="64353" y="39351"/>
                </a:cubicBezTo>
                <a:cubicBezTo>
                  <a:pt x="63995" y="47209"/>
                  <a:pt x="53730" y="47945"/>
                  <a:pt x="51244" y="55166"/>
                </a:cubicBezTo>
                <a:cubicBezTo>
                  <a:pt x="48200" y="64038"/>
                  <a:pt x="55401" y="73308"/>
                  <a:pt x="51045" y="81524"/>
                </a:cubicBezTo>
                <a:cubicBezTo>
                  <a:pt x="45196" y="92525"/>
                  <a:pt x="0" y="76292"/>
                  <a:pt x="9966" y="111622"/>
                </a:cubicBezTo>
                <a:cubicBezTo>
                  <a:pt x="13190" y="123066"/>
                  <a:pt x="31585" y="128386"/>
                  <a:pt x="48574" y="128386"/>
                </a:cubicBezTo>
                <a:cubicBezTo>
                  <a:pt x="59580" y="128386"/>
                  <a:pt x="69996" y="126153"/>
                  <a:pt x="75314" y="121906"/>
                </a:cubicBezTo>
                <a:cubicBezTo>
                  <a:pt x="83967" y="114964"/>
                  <a:pt x="83868" y="99050"/>
                  <a:pt x="84902" y="89123"/>
                </a:cubicBezTo>
                <a:cubicBezTo>
                  <a:pt x="87647" y="63382"/>
                  <a:pt x="78616" y="32727"/>
                  <a:pt x="91268" y="8617"/>
                </a:cubicBezTo>
                <a:cubicBezTo>
                  <a:pt x="86019" y="3711"/>
                  <a:pt x="77741" y="0"/>
                  <a:pt x="7069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65" name="Google Shape;2165;p52"/>
          <p:cNvGrpSpPr/>
          <p:nvPr/>
        </p:nvGrpSpPr>
        <p:grpSpPr>
          <a:xfrm rot="-2700000" flipH="1">
            <a:off x="1039042" y="935163"/>
            <a:ext cx="521045" cy="371346"/>
            <a:chOff x="4920225" y="1759925"/>
            <a:chExt cx="521050" cy="371350"/>
          </a:xfrm>
        </p:grpSpPr>
        <p:sp>
          <p:nvSpPr>
            <p:cNvPr id="2166" name="Google Shape;2166;p52"/>
            <p:cNvSpPr/>
            <p:nvPr/>
          </p:nvSpPr>
          <p:spPr>
            <a:xfrm>
              <a:off x="4925300" y="1789500"/>
              <a:ext cx="515975" cy="339250"/>
            </a:xfrm>
            <a:custGeom>
              <a:avLst/>
              <a:gdLst/>
              <a:ahLst/>
              <a:cxnLst/>
              <a:rect l="l" t="t" r="r" b="b"/>
              <a:pathLst>
                <a:path w="20639" h="13570" extrusionOk="0">
                  <a:moveTo>
                    <a:pt x="14309" y="1"/>
                  </a:moveTo>
                  <a:cubicBezTo>
                    <a:pt x="14157" y="1"/>
                    <a:pt x="14062" y="246"/>
                    <a:pt x="14215" y="381"/>
                  </a:cubicBezTo>
                  <a:cubicBezTo>
                    <a:pt x="16007" y="1745"/>
                    <a:pt x="17745" y="3126"/>
                    <a:pt x="19884" y="3919"/>
                  </a:cubicBezTo>
                  <a:lnTo>
                    <a:pt x="19884" y="3919"/>
                  </a:lnTo>
                  <a:cubicBezTo>
                    <a:pt x="13109" y="6595"/>
                    <a:pt x="6552" y="9691"/>
                    <a:pt x="196" y="13186"/>
                  </a:cubicBezTo>
                  <a:cubicBezTo>
                    <a:pt x="1" y="13310"/>
                    <a:pt x="106" y="13570"/>
                    <a:pt x="283" y="13570"/>
                  </a:cubicBezTo>
                  <a:cubicBezTo>
                    <a:pt x="315" y="13570"/>
                    <a:pt x="349" y="13561"/>
                    <a:pt x="384" y="13542"/>
                  </a:cubicBezTo>
                  <a:cubicBezTo>
                    <a:pt x="6871" y="9964"/>
                    <a:pt x="13566" y="6805"/>
                    <a:pt x="20471" y="4085"/>
                  </a:cubicBezTo>
                  <a:cubicBezTo>
                    <a:pt x="20638" y="4022"/>
                    <a:pt x="20638" y="3771"/>
                    <a:pt x="20471" y="3729"/>
                  </a:cubicBezTo>
                  <a:cubicBezTo>
                    <a:pt x="18169" y="2976"/>
                    <a:pt x="16328" y="1469"/>
                    <a:pt x="14424" y="46"/>
                  </a:cubicBezTo>
                  <a:cubicBezTo>
                    <a:pt x="14384" y="14"/>
                    <a:pt x="14345" y="1"/>
                    <a:pt x="14309"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52"/>
            <p:cNvSpPr/>
            <p:nvPr/>
          </p:nvSpPr>
          <p:spPr>
            <a:xfrm>
              <a:off x="4920225" y="1759925"/>
              <a:ext cx="312825" cy="369950"/>
            </a:xfrm>
            <a:custGeom>
              <a:avLst/>
              <a:gdLst/>
              <a:ahLst/>
              <a:cxnLst/>
              <a:rect l="l" t="t" r="r" b="b"/>
              <a:pathLst>
                <a:path w="12513" h="14798" extrusionOk="0">
                  <a:moveTo>
                    <a:pt x="10085" y="0"/>
                  </a:moveTo>
                  <a:cubicBezTo>
                    <a:pt x="9668" y="0"/>
                    <a:pt x="9276" y="68"/>
                    <a:pt x="8957" y="246"/>
                  </a:cubicBezTo>
                  <a:cubicBezTo>
                    <a:pt x="8350" y="560"/>
                    <a:pt x="7848" y="1459"/>
                    <a:pt x="7450" y="1983"/>
                  </a:cubicBezTo>
                  <a:cubicBezTo>
                    <a:pt x="6906" y="2736"/>
                    <a:pt x="6383" y="3489"/>
                    <a:pt x="5860" y="4284"/>
                  </a:cubicBezTo>
                  <a:cubicBezTo>
                    <a:pt x="3684" y="7548"/>
                    <a:pt x="1843" y="11001"/>
                    <a:pt x="85" y="14516"/>
                  </a:cubicBezTo>
                  <a:cubicBezTo>
                    <a:pt x="0" y="14657"/>
                    <a:pt x="125" y="14798"/>
                    <a:pt x="247" y="14798"/>
                  </a:cubicBezTo>
                  <a:cubicBezTo>
                    <a:pt x="306" y="14798"/>
                    <a:pt x="365" y="14765"/>
                    <a:pt x="399" y="14683"/>
                  </a:cubicBezTo>
                  <a:cubicBezTo>
                    <a:pt x="1843" y="11817"/>
                    <a:pt x="3349" y="8992"/>
                    <a:pt x="5044" y="6230"/>
                  </a:cubicBezTo>
                  <a:cubicBezTo>
                    <a:pt x="5860" y="4912"/>
                    <a:pt x="6718" y="3594"/>
                    <a:pt x="7659" y="2338"/>
                  </a:cubicBezTo>
                  <a:cubicBezTo>
                    <a:pt x="8266" y="1501"/>
                    <a:pt x="8768" y="539"/>
                    <a:pt x="9919" y="434"/>
                  </a:cubicBezTo>
                  <a:cubicBezTo>
                    <a:pt x="10033" y="421"/>
                    <a:pt x="10148" y="415"/>
                    <a:pt x="10266" y="415"/>
                  </a:cubicBezTo>
                  <a:cubicBezTo>
                    <a:pt x="10908" y="415"/>
                    <a:pt x="11599" y="592"/>
                    <a:pt x="12200" y="769"/>
                  </a:cubicBezTo>
                  <a:cubicBezTo>
                    <a:pt x="12222" y="777"/>
                    <a:pt x="12242" y="781"/>
                    <a:pt x="12262" y="781"/>
                  </a:cubicBezTo>
                  <a:cubicBezTo>
                    <a:pt x="12447" y="781"/>
                    <a:pt x="12513" y="451"/>
                    <a:pt x="12304" y="413"/>
                  </a:cubicBezTo>
                  <a:cubicBezTo>
                    <a:pt x="11683" y="224"/>
                    <a:pt x="10844" y="0"/>
                    <a:pt x="10085"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52"/>
            <p:cNvSpPr/>
            <p:nvPr/>
          </p:nvSpPr>
          <p:spPr>
            <a:xfrm>
              <a:off x="4945450" y="1769200"/>
              <a:ext cx="306100" cy="332950"/>
            </a:xfrm>
            <a:custGeom>
              <a:avLst/>
              <a:gdLst/>
              <a:ahLst/>
              <a:cxnLst/>
              <a:rect l="l" t="t" r="r" b="b"/>
              <a:pathLst>
                <a:path w="12244" h="13318" extrusionOk="0">
                  <a:moveTo>
                    <a:pt x="11200" y="1"/>
                  </a:moveTo>
                  <a:cubicBezTo>
                    <a:pt x="11124" y="1"/>
                    <a:pt x="11051" y="45"/>
                    <a:pt x="11023" y="147"/>
                  </a:cubicBezTo>
                  <a:cubicBezTo>
                    <a:pt x="11020" y="162"/>
                    <a:pt x="11017" y="177"/>
                    <a:pt x="11013" y="192"/>
                  </a:cubicBezTo>
                  <a:lnTo>
                    <a:pt x="11013" y="192"/>
                  </a:lnTo>
                  <a:cubicBezTo>
                    <a:pt x="11009" y="191"/>
                    <a:pt x="11006" y="190"/>
                    <a:pt x="11003" y="189"/>
                  </a:cubicBezTo>
                  <a:lnTo>
                    <a:pt x="11003" y="189"/>
                  </a:lnTo>
                  <a:cubicBezTo>
                    <a:pt x="11004" y="199"/>
                    <a:pt x="11005" y="209"/>
                    <a:pt x="11007" y="218"/>
                  </a:cubicBezTo>
                  <a:lnTo>
                    <a:pt x="11007" y="218"/>
                  </a:lnTo>
                  <a:cubicBezTo>
                    <a:pt x="10650" y="1669"/>
                    <a:pt x="9459" y="2780"/>
                    <a:pt x="8492" y="3829"/>
                  </a:cubicBezTo>
                  <a:cubicBezTo>
                    <a:pt x="7571" y="4855"/>
                    <a:pt x="6629" y="5817"/>
                    <a:pt x="5688" y="6822"/>
                  </a:cubicBezTo>
                  <a:cubicBezTo>
                    <a:pt x="3784" y="8809"/>
                    <a:pt x="1838" y="10797"/>
                    <a:pt x="143" y="12952"/>
                  </a:cubicBezTo>
                  <a:cubicBezTo>
                    <a:pt x="1" y="13111"/>
                    <a:pt x="134" y="13317"/>
                    <a:pt x="271" y="13317"/>
                  </a:cubicBezTo>
                  <a:cubicBezTo>
                    <a:pt x="315" y="13317"/>
                    <a:pt x="359" y="13296"/>
                    <a:pt x="394" y="13245"/>
                  </a:cubicBezTo>
                  <a:cubicBezTo>
                    <a:pt x="2298" y="10839"/>
                    <a:pt x="4453" y="8663"/>
                    <a:pt x="6546" y="6466"/>
                  </a:cubicBezTo>
                  <a:cubicBezTo>
                    <a:pt x="7571" y="5399"/>
                    <a:pt x="8596" y="4353"/>
                    <a:pt x="9559" y="3223"/>
                  </a:cubicBezTo>
                  <a:cubicBezTo>
                    <a:pt x="10175" y="2524"/>
                    <a:pt x="10804" y="1811"/>
                    <a:pt x="11162" y="949"/>
                  </a:cubicBezTo>
                  <a:lnTo>
                    <a:pt x="11162" y="949"/>
                  </a:lnTo>
                  <a:cubicBezTo>
                    <a:pt x="11298" y="1406"/>
                    <a:pt x="11511" y="1821"/>
                    <a:pt x="11839" y="2218"/>
                  </a:cubicBezTo>
                  <a:cubicBezTo>
                    <a:pt x="11875" y="2269"/>
                    <a:pt x="11919" y="2290"/>
                    <a:pt x="11964" y="2290"/>
                  </a:cubicBezTo>
                  <a:cubicBezTo>
                    <a:pt x="12102" y="2290"/>
                    <a:pt x="12243" y="2084"/>
                    <a:pt x="12132" y="1925"/>
                  </a:cubicBezTo>
                  <a:cubicBezTo>
                    <a:pt x="11735" y="1423"/>
                    <a:pt x="11505" y="816"/>
                    <a:pt x="11421" y="189"/>
                  </a:cubicBezTo>
                  <a:cubicBezTo>
                    <a:pt x="11398" y="72"/>
                    <a:pt x="11296" y="1"/>
                    <a:pt x="1120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52"/>
            <p:cNvSpPr/>
            <p:nvPr/>
          </p:nvSpPr>
          <p:spPr>
            <a:xfrm>
              <a:off x="4924750" y="1948000"/>
              <a:ext cx="378950" cy="183275"/>
            </a:xfrm>
            <a:custGeom>
              <a:avLst/>
              <a:gdLst/>
              <a:ahLst/>
              <a:cxnLst/>
              <a:rect l="l" t="t" r="r" b="b"/>
              <a:pathLst>
                <a:path w="15158" h="7331" extrusionOk="0">
                  <a:moveTo>
                    <a:pt x="14573" y="1"/>
                  </a:moveTo>
                  <a:cubicBezTo>
                    <a:pt x="14499" y="1"/>
                    <a:pt x="14433" y="40"/>
                    <a:pt x="14425" y="130"/>
                  </a:cubicBezTo>
                  <a:cubicBezTo>
                    <a:pt x="14341" y="548"/>
                    <a:pt x="14572" y="695"/>
                    <a:pt x="14551" y="1113"/>
                  </a:cubicBezTo>
                  <a:cubicBezTo>
                    <a:pt x="14530" y="2348"/>
                    <a:pt x="13421" y="2557"/>
                    <a:pt x="12500" y="2892"/>
                  </a:cubicBezTo>
                  <a:cubicBezTo>
                    <a:pt x="11182" y="3415"/>
                    <a:pt x="9822" y="3917"/>
                    <a:pt x="8462" y="4398"/>
                  </a:cubicBezTo>
                  <a:cubicBezTo>
                    <a:pt x="5742" y="5340"/>
                    <a:pt x="2980" y="6177"/>
                    <a:pt x="218" y="6951"/>
                  </a:cubicBezTo>
                  <a:cubicBezTo>
                    <a:pt x="0" y="7010"/>
                    <a:pt x="82" y="7331"/>
                    <a:pt x="286" y="7331"/>
                  </a:cubicBezTo>
                  <a:cubicBezTo>
                    <a:pt x="297" y="7331"/>
                    <a:pt x="310" y="7330"/>
                    <a:pt x="323" y="7328"/>
                  </a:cubicBezTo>
                  <a:cubicBezTo>
                    <a:pt x="3691" y="6386"/>
                    <a:pt x="7018" y="5340"/>
                    <a:pt x="10303" y="4147"/>
                  </a:cubicBezTo>
                  <a:cubicBezTo>
                    <a:pt x="11621" y="3687"/>
                    <a:pt x="13191" y="3289"/>
                    <a:pt x="14362" y="2557"/>
                  </a:cubicBezTo>
                  <a:cubicBezTo>
                    <a:pt x="14676" y="2348"/>
                    <a:pt x="14990" y="2139"/>
                    <a:pt x="15074" y="1741"/>
                  </a:cubicBezTo>
                  <a:cubicBezTo>
                    <a:pt x="15157" y="1197"/>
                    <a:pt x="14676" y="799"/>
                    <a:pt x="14781" y="234"/>
                  </a:cubicBezTo>
                  <a:cubicBezTo>
                    <a:pt x="14819" y="94"/>
                    <a:pt x="14687" y="1"/>
                    <a:pt x="14573"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80" name="Google Shape;2180;p52"/>
          <p:cNvSpPr/>
          <p:nvPr/>
        </p:nvSpPr>
        <p:spPr>
          <a:xfrm>
            <a:off x="298075" y="826149"/>
            <a:ext cx="827000" cy="459725"/>
          </a:xfrm>
          <a:custGeom>
            <a:avLst/>
            <a:gdLst/>
            <a:ahLst/>
            <a:cxnLst/>
            <a:rect l="l" t="t" r="r" b="b"/>
            <a:pathLst>
              <a:path w="33080" h="18389" extrusionOk="0">
                <a:moveTo>
                  <a:pt x="33080" y="10522"/>
                </a:moveTo>
                <a:cubicBezTo>
                  <a:pt x="30727" y="9648"/>
                  <a:pt x="23465" y="5614"/>
                  <a:pt x="18960" y="5278"/>
                </a:cubicBezTo>
                <a:cubicBezTo>
                  <a:pt x="14455" y="4942"/>
                  <a:pt x="7799" y="6354"/>
                  <a:pt x="6051" y="8505"/>
                </a:cubicBezTo>
                <a:cubicBezTo>
                  <a:pt x="4303" y="10657"/>
                  <a:pt x="6791" y="17380"/>
                  <a:pt x="8472" y="18187"/>
                </a:cubicBezTo>
                <a:cubicBezTo>
                  <a:pt x="10153" y="18994"/>
                  <a:pt x="15532" y="15968"/>
                  <a:pt x="16137" y="13346"/>
                </a:cubicBezTo>
                <a:cubicBezTo>
                  <a:pt x="16742" y="10724"/>
                  <a:pt x="13716" y="4606"/>
                  <a:pt x="12102" y="2454"/>
                </a:cubicBezTo>
                <a:cubicBezTo>
                  <a:pt x="10488" y="303"/>
                  <a:pt x="8472" y="-370"/>
                  <a:pt x="6455" y="437"/>
                </a:cubicBezTo>
                <a:cubicBezTo>
                  <a:pt x="4438" y="1244"/>
                  <a:pt x="1076" y="6152"/>
                  <a:pt x="0" y="7295"/>
                </a:cubicBezTo>
              </a:path>
            </a:pathLst>
          </a:custGeom>
          <a:noFill/>
          <a:ln w="19050" cap="flat" cmpd="sng">
            <a:solidFill>
              <a:schemeClr val="dk2"/>
            </a:solidFill>
            <a:prstDash val="dash"/>
            <a:round/>
            <a:headEnd type="none" w="med" len="med"/>
            <a:tailEnd type="none" w="med" len="med"/>
          </a:ln>
        </p:spPr>
      </p:sp>
      <p:grpSp>
        <p:nvGrpSpPr>
          <p:cNvPr id="2183" name="Google Shape;2183;p52"/>
          <p:cNvGrpSpPr/>
          <p:nvPr/>
        </p:nvGrpSpPr>
        <p:grpSpPr>
          <a:xfrm rot="2135458">
            <a:off x="8465747" y="289408"/>
            <a:ext cx="490679" cy="454279"/>
            <a:chOff x="1737775" y="1260125"/>
            <a:chExt cx="490675" cy="454275"/>
          </a:xfrm>
        </p:grpSpPr>
        <p:sp>
          <p:nvSpPr>
            <p:cNvPr id="2184" name="Google Shape;2184;p52"/>
            <p:cNvSpPr/>
            <p:nvPr/>
          </p:nvSpPr>
          <p:spPr>
            <a:xfrm>
              <a:off x="1737775" y="1433175"/>
              <a:ext cx="183100" cy="229125"/>
            </a:xfrm>
            <a:custGeom>
              <a:avLst/>
              <a:gdLst/>
              <a:ahLst/>
              <a:cxnLst/>
              <a:rect l="l" t="t" r="r" b="b"/>
              <a:pathLst>
                <a:path w="7324" h="9165" extrusionOk="0">
                  <a:moveTo>
                    <a:pt x="3581" y="591"/>
                  </a:moveTo>
                  <a:cubicBezTo>
                    <a:pt x="3635" y="591"/>
                    <a:pt x="3684" y="598"/>
                    <a:pt x="3725" y="615"/>
                  </a:cubicBezTo>
                  <a:cubicBezTo>
                    <a:pt x="4185" y="824"/>
                    <a:pt x="4499" y="2017"/>
                    <a:pt x="4708" y="2519"/>
                  </a:cubicBezTo>
                  <a:cubicBezTo>
                    <a:pt x="5105" y="3419"/>
                    <a:pt x="5482" y="4298"/>
                    <a:pt x="5838" y="5218"/>
                  </a:cubicBezTo>
                  <a:cubicBezTo>
                    <a:pt x="6089" y="5846"/>
                    <a:pt x="6570" y="6620"/>
                    <a:pt x="6654" y="7290"/>
                  </a:cubicBezTo>
                  <a:cubicBezTo>
                    <a:pt x="6758" y="8064"/>
                    <a:pt x="6026" y="8022"/>
                    <a:pt x="5357" y="8273"/>
                  </a:cubicBezTo>
                  <a:cubicBezTo>
                    <a:pt x="5024" y="8397"/>
                    <a:pt x="4793" y="8578"/>
                    <a:pt x="4591" y="8578"/>
                  </a:cubicBezTo>
                  <a:cubicBezTo>
                    <a:pt x="4449" y="8578"/>
                    <a:pt x="4322" y="8489"/>
                    <a:pt x="4185" y="8231"/>
                  </a:cubicBezTo>
                  <a:cubicBezTo>
                    <a:pt x="3871" y="7646"/>
                    <a:pt x="3766" y="6788"/>
                    <a:pt x="3578" y="6160"/>
                  </a:cubicBezTo>
                  <a:cubicBezTo>
                    <a:pt x="3348" y="5407"/>
                    <a:pt x="3139" y="4612"/>
                    <a:pt x="2908" y="3858"/>
                  </a:cubicBezTo>
                  <a:cubicBezTo>
                    <a:pt x="2872" y="3757"/>
                    <a:pt x="2794" y="3712"/>
                    <a:pt x="2717" y="3712"/>
                  </a:cubicBezTo>
                  <a:cubicBezTo>
                    <a:pt x="2619" y="3712"/>
                    <a:pt x="2523" y="3783"/>
                    <a:pt x="2511" y="3900"/>
                  </a:cubicBezTo>
                  <a:cubicBezTo>
                    <a:pt x="2510" y="3920"/>
                    <a:pt x="2508" y="3940"/>
                    <a:pt x="2506" y="3960"/>
                  </a:cubicBezTo>
                  <a:lnTo>
                    <a:pt x="2506" y="3960"/>
                  </a:lnTo>
                  <a:cubicBezTo>
                    <a:pt x="2501" y="3961"/>
                    <a:pt x="2495" y="3962"/>
                    <a:pt x="2490" y="3963"/>
                  </a:cubicBezTo>
                  <a:cubicBezTo>
                    <a:pt x="2494" y="3976"/>
                    <a:pt x="2498" y="3990"/>
                    <a:pt x="2502" y="4003"/>
                  </a:cubicBezTo>
                  <a:lnTo>
                    <a:pt x="2502" y="4003"/>
                  </a:lnTo>
                  <a:cubicBezTo>
                    <a:pt x="2476" y="4262"/>
                    <a:pt x="2425" y="4520"/>
                    <a:pt x="2406" y="4779"/>
                  </a:cubicBezTo>
                  <a:cubicBezTo>
                    <a:pt x="2340" y="5275"/>
                    <a:pt x="2157" y="5522"/>
                    <a:pt x="1835" y="5522"/>
                  </a:cubicBezTo>
                  <a:cubicBezTo>
                    <a:pt x="1750" y="5522"/>
                    <a:pt x="1654" y="5505"/>
                    <a:pt x="1548" y="5470"/>
                  </a:cubicBezTo>
                  <a:cubicBezTo>
                    <a:pt x="1364" y="5509"/>
                    <a:pt x="1219" y="5530"/>
                    <a:pt x="1106" y="5530"/>
                  </a:cubicBezTo>
                  <a:cubicBezTo>
                    <a:pt x="798" y="5530"/>
                    <a:pt x="727" y="5371"/>
                    <a:pt x="712" y="4988"/>
                  </a:cubicBezTo>
                  <a:cubicBezTo>
                    <a:pt x="691" y="4507"/>
                    <a:pt x="1046" y="3837"/>
                    <a:pt x="1151" y="3335"/>
                  </a:cubicBezTo>
                  <a:cubicBezTo>
                    <a:pt x="1256" y="2833"/>
                    <a:pt x="1276" y="2331"/>
                    <a:pt x="1339" y="1850"/>
                  </a:cubicBezTo>
                  <a:cubicBezTo>
                    <a:pt x="1339" y="1818"/>
                    <a:pt x="1333" y="1791"/>
                    <a:pt x="1322" y="1768"/>
                  </a:cubicBezTo>
                  <a:lnTo>
                    <a:pt x="1322" y="1768"/>
                  </a:lnTo>
                  <a:cubicBezTo>
                    <a:pt x="1435" y="1715"/>
                    <a:pt x="1501" y="1559"/>
                    <a:pt x="1381" y="1452"/>
                  </a:cubicBezTo>
                  <a:lnTo>
                    <a:pt x="1381" y="1452"/>
                  </a:lnTo>
                  <a:cubicBezTo>
                    <a:pt x="1391" y="1461"/>
                    <a:pt x="1406" y="1465"/>
                    <a:pt x="1425" y="1465"/>
                  </a:cubicBezTo>
                  <a:cubicBezTo>
                    <a:pt x="1712" y="1465"/>
                    <a:pt x="3000" y="591"/>
                    <a:pt x="3581" y="591"/>
                  </a:cubicBezTo>
                  <a:close/>
                  <a:moveTo>
                    <a:pt x="3873" y="1"/>
                  </a:moveTo>
                  <a:cubicBezTo>
                    <a:pt x="3855" y="1"/>
                    <a:pt x="3839" y="4"/>
                    <a:pt x="3829" y="8"/>
                  </a:cubicBezTo>
                  <a:cubicBezTo>
                    <a:pt x="3076" y="280"/>
                    <a:pt x="1256" y="636"/>
                    <a:pt x="984" y="1473"/>
                  </a:cubicBezTo>
                  <a:cubicBezTo>
                    <a:pt x="942" y="1515"/>
                    <a:pt x="984" y="1620"/>
                    <a:pt x="1025" y="1661"/>
                  </a:cubicBezTo>
                  <a:lnTo>
                    <a:pt x="1053" y="1682"/>
                  </a:lnTo>
                  <a:lnTo>
                    <a:pt x="1053" y="1682"/>
                  </a:lnTo>
                  <a:cubicBezTo>
                    <a:pt x="984" y="1711"/>
                    <a:pt x="928" y="1773"/>
                    <a:pt x="921" y="1871"/>
                  </a:cubicBezTo>
                  <a:cubicBezTo>
                    <a:pt x="816" y="3168"/>
                    <a:pt x="523" y="4381"/>
                    <a:pt x="63" y="5574"/>
                  </a:cubicBezTo>
                  <a:cubicBezTo>
                    <a:pt x="0" y="5721"/>
                    <a:pt x="147" y="5825"/>
                    <a:pt x="251" y="5825"/>
                  </a:cubicBezTo>
                  <a:cubicBezTo>
                    <a:pt x="587" y="5838"/>
                    <a:pt x="1162" y="5963"/>
                    <a:pt x="1671" y="5963"/>
                  </a:cubicBezTo>
                  <a:cubicBezTo>
                    <a:pt x="1986" y="5963"/>
                    <a:pt x="2277" y="5915"/>
                    <a:pt x="2469" y="5762"/>
                  </a:cubicBezTo>
                  <a:cubicBezTo>
                    <a:pt x="2662" y="5616"/>
                    <a:pt x="2754" y="5329"/>
                    <a:pt x="2802" y="5013"/>
                  </a:cubicBezTo>
                  <a:lnTo>
                    <a:pt x="2802" y="5013"/>
                  </a:lnTo>
                  <a:cubicBezTo>
                    <a:pt x="3199" y="6352"/>
                    <a:pt x="3594" y="7683"/>
                    <a:pt x="3976" y="9027"/>
                  </a:cubicBezTo>
                  <a:cubicBezTo>
                    <a:pt x="4003" y="9122"/>
                    <a:pt x="4075" y="9165"/>
                    <a:pt x="4151" y="9165"/>
                  </a:cubicBezTo>
                  <a:cubicBezTo>
                    <a:pt x="4191" y="9165"/>
                    <a:pt x="4232" y="9153"/>
                    <a:pt x="4269" y="9131"/>
                  </a:cubicBezTo>
                  <a:cubicBezTo>
                    <a:pt x="5210" y="8713"/>
                    <a:pt x="6152" y="8378"/>
                    <a:pt x="7156" y="8127"/>
                  </a:cubicBezTo>
                  <a:cubicBezTo>
                    <a:pt x="7261" y="8085"/>
                    <a:pt x="7323" y="7980"/>
                    <a:pt x="7282" y="7876"/>
                  </a:cubicBezTo>
                  <a:cubicBezTo>
                    <a:pt x="6256" y="5239"/>
                    <a:pt x="5189" y="2645"/>
                    <a:pt x="4038" y="92"/>
                  </a:cubicBezTo>
                  <a:cubicBezTo>
                    <a:pt x="4022" y="28"/>
                    <a:pt x="3933" y="1"/>
                    <a:pt x="3873"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52"/>
            <p:cNvSpPr/>
            <p:nvPr/>
          </p:nvSpPr>
          <p:spPr>
            <a:xfrm>
              <a:off x="1938625" y="1470375"/>
              <a:ext cx="201950" cy="244025"/>
            </a:xfrm>
            <a:custGeom>
              <a:avLst/>
              <a:gdLst/>
              <a:ahLst/>
              <a:cxnLst/>
              <a:rect l="l" t="t" r="r" b="b"/>
              <a:pathLst>
                <a:path w="8078" h="9761" extrusionOk="0">
                  <a:moveTo>
                    <a:pt x="4105" y="387"/>
                  </a:moveTo>
                  <a:cubicBezTo>
                    <a:pt x="4986" y="387"/>
                    <a:pt x="5846" y="664"/>
                    <a:pt x="6571" y="1345"/>
                  </a:cubicBezTo>
                  <a:cubicBezTo>
                    <a:pt x="7471" y="2203"/>
                    <a:pt x="7826" y="3730"/>
                    <a:pt x="7115" y="4818"/>
                  </a:cubicBezTo>
                  <a:cubicBezTo>
                    <a:pt x="6529" y="5760"/>
                    <a:pt x="5378" y="6074"/>
                    <a:pt x="4395" y="6367"/>
                  </a:cubicBezTo>
                  <a:cubicBezTo>
                    <a:pt x="4227" y="6430"/>
                    <a:pt x="4206" y="6639"/>
                    <a:pt x="4332" y="6743"/>
                  </a:cubicBezTo>
                  <a:cubicBezTo>
                    <a:pt x="4520" y="6869"/>
                    <a:pt x="5755" y="7287"/>
                    <a:pt x="5859" y="7392"/>
                  </a:cubicBezTo>
                  <a:cubicBezTo>
                    <a:pt x="6090" y="7727"/>
                    <a:pt x="5441" y="9045"/>
                    <a:pt x="5169" y="9150"/>
                  </a:cubicBezTo>
                  <a:cubicBezTo>
                    <a:pt x="5119" y="9168"/>
                    <a:pt x="5063" y="9176"/>
                    <a:pt x="5002" y="9176"/>
                  </a:cubicBezTo>
                  <a:cubicBezTo>
                    <a:pt x="4509" y="9176"/>
                    <a:pt x="3715" y="8622"/>
                    <a:pt x="3286" y="8417"/>
                  </a:cubicBezTo>
                  <a:cubicBezTo>
                    <a:pt x="2637" y="8103"/>
                    <a:pt x="2009" y="7790"/>
                    <a:pt x="1382" y="7476"/>
                  </a:cubicBezTo>
                  <a:cubicBezTo>
                    <a:pt x="398" y="6974"/>
                    <a:pt x="670" y="6890"/>
                    <a:pt x="1110" y="6032"/>
                  </a:cubicBezTo>
                  <a:cubicBezTo>
                    <a:pt x="1361" y="5488"/>
                    <a:pt x="1382" y="5446"/>
                    <a:pt x="2009" y="5425"/>
                  </a:cubicBezTo>
                  <a:cubicBezTo>
                    <a:pt x="2805" y="5404"/>
                    <a:pt x="3474" y="5279"/>
                    <a:pt x="4018" y="4651"/>
                  </a:cubicBezTo>
                  <a:cubicBezTo>
                    <a:pt x="4541" y="4044"/>
                    <a:pt x="5106" y="2370"/>
                    <a:pt x="4395" y="1680"/>
                  </a:cubicBezTo>
                  <a:cubicBezTo>
                    <a:pt x="4214" y="1509"/>
                    <a:pt x="3983" y="1436"/>
                    <a:pt x="3738" y="1436"/>
                  </a:cubicBezTo>
                  <a:cubicBezTo>
                    <a:pt x="3092" y="1436"/>
                    <a:pt x="2348" y="1946"/>
                    <a:pt x="2159" y="2533"/>
                  </a:cubicBezTo>
                  <a:lnTo>
                    <a:pt x="2159" y="2533"/>
                  </a:lnTo>
                  <a:cubicBezTo>
                    <a:pt x="1632" y="2247"/>
                    <a:pt x="1176" y="1951"/>
                    <a:pt x="739" y="1568"/>
                  </a:cubicBezTo>
                  <a:lnTo>
                    <a:pt x="739" y="1568"/>
                  </a:lnTo>
                  <a:cubicBezTo>
                    <a:pt x="1718" y="881"/>
                    <a:pt x="2930" y="387"/>
                    <a:pt x="4105" y="387"/>
                  </a:cubicBezTo>
                  <a:close/>
                  <a:moveTo>
                    <a:pt x="4149" y="0"/>
                  </a:moveTo>
                  <a:cubicBezTo>
                    <a:pt x="2856" y="0"/>
                    <a:pt x="1498" y="513"/>
                    <a:pt x="461" y="1261"/>
                  </a:cubicBezTo>
                  <a:cubicBezTo>
                    <a:pt x="402" y="1308"/>
                    <a:pt x="377" y="1368"/>
                    <a:pt x="375" y="1427"/>
                  </a:cubicBezTo>
                  <a:lnTo>
                    <a:pt x="375" y="1427"/>
                  </a:lnTo>
                  <a:cubicBezTo>
                    <a:pt x="287" y="1492"/>
                    <a:pt x="241" y="1627"/>
                    <a:pt x="336" y="1722"/>
                  </a:cubicBezTo>
                  <a:cubicBezTo>
                    <a:pt x="921" y="2245"/>
                    <a:pt x="1549" y="2621"/>
                    <a:pt x="2219" y="2998"/>
                  </a:cubicBezTo>
                  <a:cubicBezTo>
                    <a:pt x="2253" y="3008"/>
                    <a:pt x="2288" y="3013"/>
                    <a:pt x="2320" y="3013"/>
                  </a:cubicBezTo>
                  <a:cubicBezTo>
                    <a:pt x="2426" y="3013"/>
                    <a:pt x="2512" y="2959"/>
                    <a:pt x="2512" y="2831"/>
                  </a:cubicBezTo>
                  <a:cubicBezTo>
                    <a:pt x="2512" y="2336"/>
                    <a:pt x="3114" y="1936"/>
                    <a:pt x="3634" y="1936"/>
                  </a:cubicBezTo>
                  <a:cubicBezTo>
                    <a:pt x="3883" y="1936"/>
                    <a:pt x="4113" y="2028"/>
                    <a:pt x="4248" y="2245"/>
                  </a:cubicBezTo>
                  <a:cubicBezTo>
                    <a:pt x="4374" y="2454"/>
                    <a:pt x="4290" y="2935"/>
                    <a:pt x="4248" y="3186"/>
                  </a:cubicBezTo>
                  <a:cubicBezTo>
                    <a:pt x="4068" y="4299"/>
                    <a:pt x="3274" y="5041"/>
                    <a:pt x="2245" y="5041"/>
                  </a:cubicBezTo>
                  <a:cubicBezTo>
                    <a:pt x="1959" y="5041"/>
                    <a:pt x="1654" y="4983"/>
                    <a:pt x="1340" y="4860"/>
                  </a:cubicBezTo>
                  <a:cubicBezTo>
                    <a:pt x="1318" y="4847"/>
                    <a:pt x="1295" y="4841"/>
                    <a:pt x="1274" y="4841"/>
                  </a:cubicBezTo>
                  <a:cubicBezTo>
                    <a:pt x="1194" y="4841"/>
                    <a:pt x="1126" y="4920"/>
                    <a:pt x="1110" y="4986"/>
                  </a:cubicBezTo>
                  <a:cubicBezTo>
                    <a:pt x="838" y="5718"/>
                    <a:pt x="503" y="6388"/>
                    <a:pt x="64" y="7015"/>
                  </a:cubicBezTo>
                  <a:cubicBezTo>
                    <a:pt x="1" y="7099"/>
                    <a:pt x="22" y="7267"/>
                    <a:pt x="126" y="7287"/>
                  </a:cubicBezTo>
                  <a:cubicBezTo>
                    <a:pt x="1842" y="8145"/>
                    <a:pt x="3537" y="8961"/>
                    <a:pt x="5253" y="9736"/>
                  </a:cubicBezTo>
                  <a:cubicBezTo>
                    <a:pt x="5293" y="9753"/>
                    <a:pt x="5330" y="9761"/>
                    <a:pt x="5364" y="9761"/>
                  </a:cubicBezTo>
                  <a:cubicBezTo>
                    <a:pt x="5452" y="9761"/>
                    <a:pt x="5515" y="9707"/>
                    <a:pt x="5546" y="9631"/>
                  </a:cubicBezTo>
                  <a:cubicBezTo>
                    <a:pt x="5859" y="8857"/>
                    <a:pt x="6173" y="8103"/>
                    <a:pt x="6487" y="7308"/>
                  </a:cubicBezTo>
                  <a:cubicBezTo>
                    <a:pt x="6508" y="7225"/>
                    <a:pt x="6445" y="7078"/>
                    <a:pt x="6362" y="7078"/>
                  </a:cubicBezTo>
                  <a:cubicBezTo>
                    <a:pt x="5836" y="6999"/>
                    <a:pt x="5395" y="6858"/>
                    <a:pt x="4955" y="6629"/>
                  </a:cubicBezTo>
                  <a:lnTo>
                    <a:pt x="4955" y="6629"/>
                  </a:lnTo>
                  <a:cubicBezTo>
                    <a:pt x="5984" y="6309"/>
                    <a:pt x="7007" y="5863"/>
                    <a:pt x="7554" y="4860"/>
                  </a:cubicBezTo>
                  <a:cubicBezTo>
                    <a:pt x="8077" y="3856"/>
                    <a:pt x="7973" y="2601"/>
                    <a:pt x="7345" y="1659"/>
                  </a:cubicBezTo>
                  <a:cubicBezTo>
                    <a:pt x="6567" y="471"/>
                    <a:pt x="5388" y="0"/>
                    <a:pt x="4149"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52"/>
            <p:cNvSpPr/>
            <p:nvPr/>
          </p:nvSpPr>
          <p:spPr>
            <a:xfrm>
              <a:off x="1961400" y="1260125"/>
              <a:ext cx="267050" cy="242825"/>
            </a:xfrm>
            <a:custGeom>
              <a:avLst/>
              <a:gdLst/>
              <a:ahLst/>
              <a:cxnLst/>
              <a:rect l="l" t="t" r="r" b="b"/>
              <a:pathLst>
                <a:path w="10682" h="9713" extrusionOk="0">
                  <a:moveTo>
                    <a:pt x="115" y="2863"/>
                  </a:moveTo>
                  <a:cubicBezTo>
                    <a:pt x="115" y="2863"/>
                    <a:pt x="115" y="2866"/>
                    <a:pt x="115" y="2871"/>
                  </a:cubicBezTo>
                  <a:cubicBezTo>
                    <a:pt x="115" y="2869"/>
                    <a:pt x="115" y="2866"/>
                    <a:pt x="116" y="2864"/>
                  </a:cubicBezTo>
                  <a:lnTo>
                    <a:pt x="116" y="2864"/>
                  </a:lnTo>
                  <a:cubicBezTo>
                    <a:pt x="116" y="2864"/>
                    <a:pt x="116" y="2863"/>
                    <a:pt x="115" y="2863"/>
                  </a:cubicBezTo>
                  <a:close/>
                  <a:moveTo>
                    <a:pt x="3575" y="387"/>
                  </a:moveTo>
                  <a:cubicBezTo>
                    <a:pt x="3939" y="387"/>
                    <a:pt x="4301" y="451"/>
                    <a:pt x="4655" y="570"/>
                  </a:cubicBezTo>
                  <a:cubicBezTo>
                    <a:pt x="5597" y="925"/>
                    <a:pt x="7166" y="2076"/>
                    <a:pt x="6015" y="3436"/>
                  </a:cubicBezTo>
                  <a:cubicBezTo>
                    <a:pt x="5896" y="3576"/>
                    <a:pt x="6004" y="3772"/>
                    <a:pt x="6178" y="3772"/>
                  </a:cubicBezTo>
                  <a:cubicBezTo>
                    <a:pt x="6186" y="3772"/>
                    <a:pt x="6195" y="3772"/>
                    <a:pt x="6204" y="3771"/>
                  </a:cubicBezTo>
                  <a:cubicBezTo>
                    <a:pt x="6671" y="3688"/>
                    <a:pt x="7169" y="3613"/>
                    <a:pt x="7649" y="3613"/>
                  </a:cubicBezTo>
                  <a:cubicBezTo>
                    <a:pt x="8502" y="3613"/>
                    <a:pt x="9300" y="3849"/>
                    <a:pt x="9782" y="4692"/>
                  </a:cubicBezTo>
                  <a:cubicBezTo>
                    <a:pt x="10430" y="5780"/>
                    <a:pt x="10054" y="7328"/>
                    <a:pt x="9217" y="8249"/>
                  </a:cubicBezTo>
                  <a:cubicBezTo>
                    <a:pt x="8798" y="8709"/>
                    <a:pt x="8212" y="9044"/>
                    <a:pt x="7606" y="9211"/>
                  </a:cubicBezTo>
                  <a:cubicBezTo>
                    <a:pt x="7419" y="9266"/>
                    <a:pt x="7252" y="9292"/>
                    <a:pt x="7099" y="9292"/>
                  </a:cubicBezTo>
                  <a:cubicBezTo>
                    <a:pt x="6548" y="9292"/>
                    <a:pt x="6172" y="8956"/>
                    <a:pt x="5681" y="8416"/>
                  </a:cubicBezTo>
                  <a:cubicBezTo>
                    <a:pt x="5158" y="7872"/>
                    <a:pt x="5492" y="7998"/>
                    <a:pt x="5995" y="7663"/>
                  </a:cubicBezTo>
                  <a:cubicBezTo>
                    <a:pt x="7111" y="6932"/>
                    <a:pt x="7164" y="5315"/>
                    <a:pt x="5637" y="5315"/>
                  </a:cubicBezTo>
                  <a:cubicBezTo>
                    <a:pt x="5590" y="5315"/>
                    <a:pt x="5542" y="5316"/>
                    <a:pt x="5492" y="5319"/>
                  </a:cubicBezTo>
                  <a:cubicBezTo>
                    <a:pt x="5196" y="5339"/>
                    <a:pt x="4638" y="5658"/>
                    <a:pt x="4383" y="5658"/>
                  </a:cubicBezTo>
                  <a:cubicBezTo>
                    <a:pt x="4368" y="5658"/>
                    <a:pt x="4354" y="5656"/>
                    <a:pt x="4342" y="5654"/>
                  </a:cubicBezTo>
                  <a:cubicBezTo>
                    <a:pt x="3400" y="5424"/>
                    <a:pt x="4216" y="4545"/>
                    <a:pt x="4425" y="4210"/>
                  </a:cubicBezTo>
                  <a:cubicBezTo>
                    <a:pt x="4781" y="3666"/>
                    <a:pt x="4844" y="3018"/>
                    <a:pt x="4363" y="2516"/>
                  </a:cubicBezTo>
                  <a:cubicBezTo>
                    <a:pt x="4025" y="2134"/>
                    <a:pt x="3462" y="1825"/>
                    <a:pt x="2918" y="1825"/>
                  </a:cubicBezTo>
                  <a:cubicBezTo>
                    <a:pt x="2685" y="1825"/>
                    <a:pt x="2456" y="1882"/>
                    <a:pt x="2249" y="2013"/>
                  </a:cubicBezTo>
                  <a:cubicBezTo>
                    <a:pt x="1956" y="2202"/>
                    <a:pt x="1789" y="2537"/>
                    <a:pt x="1622" y="2829"/>
                  </a:cubicBezTo>
                  <a:cubicBezTo>
                    <a:pt x="1580" y="2955"/>
                    <a:pt x="1496" y="3394"/>
                    <a:pt x="1391" y="3541"/>
                  </a:cubicBezTo>
                  <a:cubicBezTo>
                    <a:pt x="1391" y="3645"/>
                    <a:pt x="1370" y="3750"/>
                    <a:pt x="1370" y="3855"/>
                  </a:cubicBezTo>
                  <a:cubicBezTo>
                    <a:pt x="1049" y="3694"/>
                    <a:pt x="743" y="3503"/>
                    <a:pt x="466" y="3282"/>
                  </a:cubicBezTo>
                  <a:lnTo>
                    <a:pt x="466" y="3282"/>
                  </a:lnTo>
                  <a:cubicBezTo>
                    <a:pt x="477" y="3266"/>
                    <a:pt x="485" y="3248"/>
                    <a:pt x="492" y="3227"/>
                  </a:cubicBezTo>
                  <a:cubicBezTo>
                    <a:pt x="500" y="3206"/>
                    <a:pt x="504" y="3184"/>
                    <a:pt x="506" y="3160"/>
                  </a:cubicBezTo>
                  <a:lnTo>
                    <a:pt x="506" y="3160"/>
                  </a:lnTo>
                  <a:cubicBezTo>
                    <a:pt x="515" y="3162"/>
                    <a:pt x="524" y="3163"/>
                    <a:pt x="534" y="3164"/>
                  </a:cubicBezTo>
                  <a:cubicBezTo>
                    <a:pt x="450" y="1930"/>
                    <a:pt x="1642" y="821"/>
                    <a:pt x="2730" y="507"/>
                  </a:cubicBezTo>
                  <a:cubicBezTo>
                    <a:pt x="3013" y="425"/>
                    <a:pt x="3295" y="387"/>
                    <a:pt x="3575" y="387"/>
                  </a:cubicBezTo>
                  <a:close/>
                  <a:moveTo>
                    <a:pt x="3640" y="1"/>
                  </a:moveTo>
                  <a:cubicBezTo>
                    <a:pt x="2056" y="1"/>
                    <a:pt x="247" y="1185"/>
                    <a:pt x="119" y="2845"/>
                  </a:cubicBezTo>
                  <a:lnTo>
                    <a:pt x="119" y="2845"/>
                  </a:lnTo>
                  <a:cubicBezTo>
                    <a:pt x="117" y="2851"/>
                    <a:pt x="116" y="2858"/>
                    <a:pt x="116" y="2864"/>
                  </a:cubicBezTo>
                  <a:lnTo>
                    <a:pt x="116" y="2864"/>
                  </a:lnTo>
                  <a:cubicBezTo>
                    <a:pt x="116" y="2865"/>
                    <a:pt x="116" y="2868"/>
                    <a:pt x="117" y="2872"/>
                  </a:cubicBezTo>
                  <a:lnTo>
                    <a:pt x="117" y="2872"/>
                  </a:lnTo>
                  <a:cubicBezTo>
                    <a:pt x="112" y="2945"/>
                    <a:pt x="110" y="3020"/>
                    <a:pt x="112" y="3096"/>
                  </a:cubicBezTo>
                  <a:lnTo>
                    <a:pt x="112" y="3096"/>
                  </a:lnTo>
                  <a:cubicBezTo>
                    <a:pt x="36" y="3145"/>
                    <a:pt x="1" y="3261"/>
                    <a:pt x="115" y="3353"/>
                  </a:cubicBezTo>
                  <a:cubicBezTo>
                    <a:pt x="575" y="3750"/>
                    <a:pt x="1036" y="4001"/>
                    <a:pt x="1601" y="4231"/>
                  </a:cubicBezTo>
                  <a:cubicBezTo>
                    <a:pt x="1620" y="4243"/>
                    <a:pt x="1642" y="4248"/>
                    <a:pt x="1664" y="4248"/>
                  </a:cubicBezTo>
                  <a:cubicBezTo>
                    <a:pt x="1760" y="4248"/>
                    <a:pt x="1865" y="4149"/>
                    <a:pt x="1831" y="4064"/>
                  </a:cubicBezTo>
                  <a:cubicBezTo>
                    <a:pt x="1778" y="3212"/>
                    <a:pt x="2115" y="2225"/>
                    <a:pt x="3023" y="2225"/>
                  </a:cubicBezTo>
                  <a:cubicBezTo>
                    <a:pt x="3186" y="2225"/>
                    <a:pt x="3367" y="2257"/>
                    <a:pt x="3567" y="2327"/>
                  </a:cubicBezTo>
                  <a:cubicBezTo>
                    <a:pt x="4760" y="2767"/>
                    <a:pt x="4174" y="4064"/>
                    <a:pt x="3442" y="4629"/>
                  </a:cubicBezTo>
                  <a:cubicBezTo>
                    <a:pt x="3358" y="4692"/>
                    <a:pt x="3358" y="4796"/>
                    <a:pt x="3400" y="4859"/>
                  </a:cubicBezTo>
                  <a:cubicBezTo>
                    <a:pt x="3651" y="5236"/>
                    <a:pt x="3860" y="5633"/>
                    <a:pt x="4091" y="5989"/>
                  </a:cubicBezTo>
                  <a:cubicBezTo>
                    <a:pt x="4121" y="6050"/>
                    <a:pt x="4197" y="6089"/>
                    <a:pt x="4268" y="6089"/>
                  </a:cubicBezTo>
                  <a:cubicBezTo>
                    <a:pt x="4294" y="6089"/>
                    <a:pt x="4319" y="6084"/>
                    <a:pt x="4342" y="6073"/>
                  </a:cubicBezTo>
                  <a:cubicBezTo>
                    <a:pt x="4593" y="5905"/>
                    <a:pt x="4844" y="5801"/>
                    <a:pt x="5137" y="5738"/>
                  </a:cubicBezTo>
                  <a:cubicBezTo>
                    <a:pt x="5303" y="5671"/>
                    <a:pt x="5450" y="5637"/>
                    <a:pt x="5579" y="5637"/>
                  </a:cubicBezTo>
                  <a:cubicBezTo>
                    <a:pt x="6052" y="5637"/>
                    <a:pt x="6274" y="6089"/>
                    <a:pt x="6225" y="6993"/>
                  </a:cubicBezTo>
                  <a:cubicBezTo>
                    <a:pt x="6078" y="7307"/>
                    <a:pt x="5430" y="7558"/>
                    <a:pt x="5095" y="7642"/>
                  </a:cubicBezTo>
                  <a:cubicBezTo>
                    <a:pt x="4969" y="7663"/>
                    <a:pt x="4927" y="7830"/>
                    <a:pt x="4990" y="7935"/>
                  </a:cubicBezTo>
                  <a:cubicBezTo>
                    <a:pt x="5638" y="9015"/>
                    <a:pt x="5943" y="9713"/>
                    <a:pt x="6891" y="9713"/>
                  </a:cubicBezTo>
                  <a:cubicBezTo>
                    <a:pt x="7136" y="9713"/>
                    <a:pt x="7425" y="9666"/>
                    <a:pt x="7773" y="9567"/>
                  </a:cubicBezTo>
                  <a:cubicBezTo>
                    <a:pt x="8945" y="9232"/>
                    <a:pt x="9865" y="8353"/>
                    <a:pt x="10284" y="7223"/>
                  </a:cubicBezTo>
                  <a:cubicBezTo>
                    <a:pt x="10681" y="6177"/>
                    <a:pt x="10681" y="4796"/>
                    <a:pt x="9845" y="3959"/>
                  </a:cubicBezTo>
                  <a:cubicBezTo>
                    <a:pt x="9269" y="3372"/>
                    <a:pt x="8508" y="3200"/>
                    <a:pt x="7733" y="3200"/>
                  </a:cubicBezTo>
                  <a:cubicBezTo>
                    <a:pt x="7350" y="3200"/>
                    <a:pt x="6964" y="3242"/>
                    <a:pt x="6595" y="3296"/>
                  </a:cubicBezTo>
                  <a:lnTo>
                    <a:pt x="6595" y="3296"/>
                  </a:lnTo>
                  <a:cubicBezTo>
                    <a:pt x="7423" y="1751"/>
                    <a:pt x="5584" y="218"/>
                    <a:pt x="4028" y="26"/>
                  </a:cubicBezTo>
                  <a:cubicBezTo>
                    <a:pt x="3901" y="9"/>
                    <a:pt x="3771" y="1"/>
                    <a:pt x="364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87" name="Google Shape;2187;p52"/>
          <p:cNvGrpSpPr/>
          <p:nvPr/>
        </p:nvGrpSpPr>
        <p:grpSpPr>
          <a:xfrm rot="2066121">
            <a:off x="8592088" y="1093350"/>
            <a:ext cx="245985" cy="222159"/>
            <a:chOff x="4947100" y="881950"/>
            <a:chExt cx="245975" cy="222150"/>
          </a:xfrm>
        </p:grpSpPr>
        <p:sp>
          <p:nvSpPr>
            <p:cNvPr id="2188" name="Google Shape;2188;p52"/>
            <p:cNvSpPr/>
            <p:nvPr/>
          </p:nvSpPr>
          <p:spPr>
            <a:xfrm>
              <a:off x="5166350" y="881950"/>
              <a:ext cx="26725" cy="152625"/>
            </a:xfrm>
            <a:custGeom>
              <a:avLst/>
              <a:gdLst/>
              <a:ahLst/>
              <a:cxnLst/>
              <a:rect l="l" t="t" r="r" b="b"/>
              <a:pathLst>
                <a:path w="1069" h="6105" extrusionOk="0">
                  <a:moveTo>
                    <a:pt x="461" y="1"/>
                  </a:moveTo>
                  <a:cubicBezTo>
                    <a:pt x="335" y="1"/>
                    <a:pt x="205" y="69"/>
                    <a:pt x="168" y="199"/>
                  </a:cubicBezTo>
                  <a:cubicBezTo>
                    <a:pt x="1" y="599"/>
                    <a:pt x="68" y="1133"/>
                    <a:pt x="101" y="1600"/>
                  </a:cubicBezTo>
                  <a:lnTo>
                    <a:pt x="234" y="3101"/>
                  </a:lnTo>
                  <a:cubicBezTo>
                    <a:pt x="334" y="4068"/>
                    <a:pt x="535" y="5036"/>
                    <a:pt x="735" y="5970"/>
                  </a:cubicBezTo>
                  <a:cubicBezTo>
                    <a:pt x="750" y="6061"/>
                    <a:pt x="822" y="6104"/>
                    <a:pt x="894" y="6104"/>
                  </a:cubicBezTo>
                  <a:cubicBezTo>
                    <a:pt x="980" y="6104"/>
                    <a:pt x="1068" y="6045"/>
                    <a:pt x="1068" y="5936"/>
                  </a:cubicBezTo>
                  <a:cubicBezTo>
                    <a:pt x="1035" y="4969"/>
                    <a:pt x="1035" y="4035"/>
                    <a:pt x="935" y="3034"/>
                  </a:cubicBezTo>
                  <a:cubicBezTo>
                    <a:pt x="902" y="2534"/>
                    <a:pt x="902" y="2067"/>
                    <a:pt x="868" y="1567"/>
                  </a:cubicBezTo>
                  <a:cubicBezTo>
                    <a:pt x="868" y="1100"/>
                    <a:pt x="902" y="566"/>
                    <a:pt x="701" y="132"/>
                  </a:cubicBezTo>
                  <a:cubicBezTo>
                    <a:pt x="657" y="44"/>
                    <a:pt x="561" y="1"/>
                    <a:pt x="461"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52"/>
            <p:cNvSpPr/>
            <p:nvPr/>
          </p:nvSpPr>
          <p:spPr>
            <a:xfrm>
              <a:off x="5046275" y="939575"/>
              <a:ext cx="78175" cy="118175"/>
            </a:xfrm>
            <a:custGeom>
              <a:avLst/>
              <a:gdLst/>
              <a:ahLst/>
              <a:cxnLst/>
              <a:rect l="l" t="t" r="r" b="b"/>
              <a:pathLst>
                <a:path w="3127" h="4727" extrusionOk="0">
                  <a:moveTo>
                    <a:pt x="163" y="1"/>
                  </a:moveTo>
                  <a:cubicBezTo>
                    <a:pt x="75" y="1"/>
                    <a:pt x="0" y="73"/>
                    <a:pt x="0" y="196"/>
                  </a:cubicBezTo>
                  <a:cubicBezTo>
                    <a:pt x="0" y="1029"/>
                    <a:pt x="501" y="1797"/>
                    <a:pt x="968" y="2464"/>
                  </a:cubicBezTo>
                  <a:cubicBezTo>
                    <a:pt x="1502" y="3198"/>
                    <a:pt x="2035" y="3965"/>
                    <a:pt x="2636" y="4665"/>
                  </a:cubicBezTo>
                  <a:cubicBezTo>
                    <a:pt x="2687" y="4708"/>
                    <a:pt x="2748" y="4727"/>
                    <a:pt x="2806" y="4727"/>
                  </a:cubicBezTo>
                  <a:cubicBezTo>
                    <a:pt x="2974" y="4727"/>
                    <a:pt x="3126" y="4572"/>
                    <a:pt x="3003" y="4399"/>
                  </a:cubicBezTo>
                  <a:cubicBezTo>
                    <a:pt x="2536" y="3598"/>
                    <a:pt x="2035" y="2831"/>
                    <a:pt x="1568" y="2097"/>
                  </a:cubicBezTo>
                  <a:lnTo>
                    <a:pt x="968" y="1096"/>
                  </a:lnTo>
                  <a:cubicBezTo>
                    <a:pt x="734" y="763"/>
                    <a:pt x="568" y="362"/>
                    <a:pt x="334" y="95"/>
                  </a:cubicBezTo>
                  <a:cubicBezTo>
                    <a:pt x="282" y="30"/>
                    <a:pt x="220" y="1"/>
                    <a:pt x="163"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52"/>
            <p:cNvSpPr/>
            <p:nvPr/>
          </p:nvSpPr>
          <p:spPr>
            <a:xfrm>
              <a:off x="4947100" y="1017725"/>
              <a:ext cx="137100" cy="86375"/>
            </a:xfrm>
            <a:custGeom>
              <a:avLst/>
              <a:gdLst/>
              <a:ahLst/>
              <a:cxnLst/>
              <a:rect l="l" t="t" r="r" b="b"/>
              <a:pathLst>
                <a:path w="5484" h="3455" extrusionOk="0">
                  <a:moveTo>
                    <a:pt x="223" y="1"/>
                  </a:moveTo>
                  <a:cubicBezTo>
                    <a:pt x="82" y="1"/>
                    <a:pt x="1" y="153"/>
                    <a:pt x="31" y="305"/>
                  </a:cubicBezTo>
                  <a:cubicBezTo>
                    <a:pt x="298" y="705"/>
                    <a:pt x="799" y="1006"/>
                    <a:pt x="1199" y="1273"/>
                  </a:cubicBezTo>
                  <a:cubicBezTo>
                    <a:pt x="1632" y="1539"/>
                    <a:pt x="2033" y="1806"/>
                    <a:pt x="2466" y="2040"/>
                  </a:cubicBezTo>
                  <a:cubicBezTo>
                    <a:pt x="3334" y="2607"/>
                    <a:pt x="4268" y="3107"/>
                    <a:pt x="5268" y="3441"/>
                  </a:cubicBezTo>
                  <a:cubicBezTo>
                    <a:pt x="5291" y="3450"/>
                    <a:pt x="5313" y="3454"/>
                    <a:pt x="5332" y="3454"/>
                  </a:cubicBezTo>
                  <a:cubicBezTo>
                    <a:pt x="5450" y="3454"/>
                    <a:pt x="5483" y="3294"/>
                    <a:pt x="5368" y="3207"/>
                  </a:cubicBezTo>
                  <a:cubicBezTo>
                    <a:pt x="4535" y="2640"/>
                    <a:pt x="3667" y="2140"/>
                    <a:pt x="2800" y="1573"/>
                  </a:cubicBezTo>
                  <a:cubicBezTo>
                    <a:pt x="2366" y="1339"/>
                    <a:pt x="1966" y="1039"/>
                    <a:pt x="1532" y="739"/>
                  </a:cubicBezTo>
                  <a:cubicBezTo>
                    <a:pt x="1165" y="505"/>
                    <a:pt x="698" y="138"/>
                    <a:pt x="265" y="5"/>
                  </a:cubicBezTo>
                  <a:cubicBezTo>
                    <a:pt x="250" y="2"/>
                    <a:pt x="236" y="1"/>
                    <a:pt x="223"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 name="TextBox 18">
            <a:extLst>
              <a:ext uri="{FF2B5EF4-FFF2-40B4-BE49-F238E27FC236}">
                <a16:creationId xmlns:a16="http://schemas.microsoft.com/office/drawing/2014/main" id="{55AA7557-9659-4096-B482-BAA185897C34}"/>
              </a:ext>
            </a:extLst>
          </p:cNvPr>
          <p:cNvSpPr txBox="1"/>
          <p:nvPr/>
        </p:nvSpPr>
        <p:spPr>
          <a:xfrm>
            <a:off x="3374208" y="334254"/>
            <a:ext cx="2646556" cy="307777"/>
          </a:xfrm>
          <a:prstGeom prst="rect">
            <a:avLst/>
          </a:prstGeom>
          <a:noFill/>
        </p:spPr>
        <p:txBody>
          <a:bodyPr wrap="square" rtlCol="0">
            <a:spAutoFit/>
          </a:bodyPr>
          <a:lstStyle/>
          <a:p>
            <a:r>
              <a:rPr lang="en-US" dirty="0" err="1">
                <a:solidFill>
                  <a:schemeClr val="bg2"/>
                </a:solidFill>
              </a:rPr>
              <a:t>Đột</a:t>
            </a:r>
            <a:r>
              <a:rPr lang="en-US" dirty="0">
                <a:solidFill>
                  <a:schemeClr val="bg2"/>
                </a:solidFill>
              </a:rPr>
              <a:t> </a:t>
            </a:r>
            <a:r>
              <a:rPr lang="en-US" dirty="0" err="1">
                <a:solidFill>
                  <a:schemeClr val="bg2"/>
                </a:solidFill>
              </a:rPr>
              <a:t>biến</a:t>
            </a:r>
            <a:endParaRPr lang="en-US" dirty="0">
              <a:solidFill>
                <a:schemeClr val="bg2"/>
              </a:solidFill>
            </a:endParaRPr>
          </a:p>
        </p:txBody>
      </p:sp>
      <p:pic>
        <p:nvPicPr>
          <p:cNvPr id="3" name="Picture 2">
            <a:extLst>
              <a:ext uri="{FF2B5EF4-FFF2-40B4-BE49-F238E27FC236}">
                <a16:creationId xmlns:a16="http://schemas.microsoft.com/office/drawing/2014/main" id="{1DFBF1FA-681B-4EE7-954E-DF95E27D4D48}"/>
              </a:ext>
            </a:extLst>
          </p:cNvPr>
          <p:cNvPicPr>
            <a:picLocks noChangeAspect="1"/>
          </p:cNvPicPr>
          <p:nvPr/>
        </p:nvPicPr>
        <p:blipFill>
          <a:blip r:embed="rId3"/>
          <a:stretch>
            <a:fillRect/>
          </a:stretch>
        </p:blipFill>
        <p:spPr>
          <a:xfrm>
            <a:off x="1796871" y="1128072"/>
            <a:ext cx="4328574" cy="3199381"/>
          </a:xfrm>
          <a:prstGeom prst="rect">
            <a:avLst/>
          </a:prstGeom>
        </p:spPr>
      </p:pic>
    </p:spTree>
    <p:extLst>
      <p:ext uri="{BB962C8B-B14F-4D97-AF65-F5344CB8AC3E}">
        <p14:creationId xmlns:p14="http://schemas.microsoft.com/office/powerpoint/2010/main" val="26422688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155"/>
        <p:cNvGrpSpPr/>
        <p:nvPr/>
      </p:nvGrpSpPr>
      <p:grpSpPr>
        <a:xfrm>
          <a:off x="0" y="0"/>
          <a:ext cx="0" cy="0"/>
          <a:chOff x="0" y="0"/>
          <a:chExt cx="0" cy="0"/>
        </a:xfrm>
      </p:grpSpPr>
      <p:sp>
        <p:nvSpPr>
          <p:cNvPr id="2164" name="Google Shape;2164;p52"/>
          <p:cNvSpPr/>
          <p:nvPr/>
        </p:nvSpPr>
        <p:spPr>
          <a:xfrm>
            <a:off x="7116350" y="1790275"/>
            <a:ext cx="2526070" cy="3497556"/>
          </a:xfrm>
          <a:custGeom>
            <a:avLst/>
            <a:gdLst/>
            <a:ahLst/>
            <a:cxnLst/>
            <a:rect l="l" t="t" r="r" b="b"/>
            <a:pathLst>
              <a:path w="91268" h="128386" extrusionOk="0">
                <a:moveTo>
                  <a:pt x="70698" y="0"/>
                </a:moveTo>
                <a:cubicBezTo>
                  <a:pt x="63406" y="0"/>
                  <a:pt x="57439" y="3978"/>
                  <a:pt x="57530" y="14724"/>
                </a:cubicBezTo>
                <a:cubicBezTo>
                  <a:pt x="57609" y="23656"/>
                  <a:pt x="64711" y="30638"/>
                  <a:pt x="64353" y="39351"/>
                </a:cubicBezTo>
                <a:cubicBezTo>
                  <a:pt x="63995" y="47209"/>
                  <a:pt x="53730" y="47945"/>
                  <a:pt x="51244" y="55166"/>
                </a:cubicBezTo>
                <a:cubicBezTo>
                  <a:pt x="48200" y="64038"/>
                  <a:pt x="55401" y="73308"/>
                  <a:pt x="51045" y="81524"/>
                </a:cubicBezTo>
                <a:cubicBezTo>
                  <a:pt x="45196" y="92525"/>
                  <a:pt x="0" y="76292"/>
                  <a:pt x="9966" y="111622"/>
                </a:cubicBezTo>
                <a:cubicBezTo>
                  <a:pt x="13190" y="123066"/>
                  <a:pt x="31585" y="128386"/>
                  <a:pt x="48574" y="128386"/>
                </a:cubicBezTo>
                <a:cubicBezTo>
                  <a:pt x="59580" y="128386"/>
                  <a:pt x="69996" y="126153"/>
                  <a:pt x="75314" y="121906"/>
                </a:cubicBezTo>
                <a:cubicBezTo>
                  <a:pt x="83967" y="114964"/>
                  <a:pt x="83868" y="99050"/>
                  <a:pt x="84902" y="89123"/>
                </a:cubicBezTo>
                <a:cubicBezTo>
                  <a:pt x="87647" y="63382"/>
                  <a:pt x="78616" y="32727"/>
                  <a:pt x="91268" y="8617"/>
                </a:cubicBezTo>
                <a:cubicBezTo>
                  <a:pt x="86019" y="3711"/>
                  <a:pt x="77741" y="0"/>
                  <a:pt x="7069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65" name="Google Shape;2165;p52"/>
          <p:cNvGrpSpPr/>
          <p:nvPr/>
        </p:nvGrpSpPr>
        <p:grpSpPr>
          <a:xfrm rot="-2700000" flipH="1">
            <a:off x="1039042" y="935163"/>
            <a:ext cx="521045" cy="371346"/>
            <a:chOff x="4920225" y="1759925"/>
            <a:chExt cx="521050" cy="371350"/>
          </a:xfrm>
        </p:grpSpPr>
        <p:sp>
          <p:nvSpPr>
            <p:cNvPr id="2166" name="Google Shape;2166;p52"/>
            <p:cNvSpPr/>
            <p:nvPr/>
          </p:nvSpPr>
          <p:spPr>
            <a:xfrm>
              <a:off x="4925300" y="1789500"/>
              <a:ext cx="515975" cy="339250"/>
            </a:xfrm>
            <a:custGeom>
              <a:avLst/>
              <a:gdLst/>
              <a:ahLst/>
              <a:cxnLst/>
              <a:rect l="l" t="t" r="r" b="b"/>
              <a:pathLst>
                <a:path w="20639" h="13570" extrusionOk="0">
                  <a:moveTo>
                    <a:pt x="14309" y="1"/>
                  </a:moveTo>
                  <a:cubicBezTo>
                    <a:pt x="14157" y="1"/>
                    <a:pt x="14062" y="246"/>
                    <a:pt x="14215" y="381"/>
                  </a:cubicBezTo>
                  <a:cubicBezTo>
                    <a:pt x="16007" y="1745"/>
                    <a:pt x="17745" y="3126"/>
                    <a:pt x="19884" y="3919"/>
                  </a:cubicBezTo>
                  <a:lnTo>
                    <a:pt x="19884" y="3919"/>
                  </a:lnTo>
                  <a:cubicBezTo>
                    <a:pt x="13109" y="6595"/>
                    <a:pt x="6552" y="9691"/>
                    <a:pt x="196" y="13186"/>
                  </a:cubicBezTo>
                  <a:cubicBezTo>
                    <a:pt x="1" y="13310"/>
                    <a:pt x="106" y="13570"/>
                    <a:pt x="283" y="13570"/>
                  </a:cubicBezTo>
                  <a:cubicBezTo>
                    <a:pt x="315" y="13570"/>
                    <a:pt x="349" y="13561"/>
                    <a:pt x="384" y="13542"/>
                  </a:cubicBezTo>
                  <a:cubicBezTo>
                    <a:pt x="6871" y="9964"/>
                    <a:pt x="13566" y="6805"/>
                    <a:pt x="20471" y="4085"/>
                  </a:cubicBezTo>
                  <a:cubicBezTo>
                    <a:pt x="20638" y="4022"/>
                    <a:pt x="20638" y="3771"/>
                    <a:pt x="20471" y="3729"/>
                  </a:cubicBezTo>
                  <a:cubicBezTo>
                    <a:pt x="18169" y="2976"/>
                    <a:pt x="16328" y="1469"/>
                    <a:pt x="14424" y="46"/>
                  </a:cubicBezTo>
                  <a:cubicBezTo>
                    <a:pt x="14384" y="14"/>
                    <a:pt x="14345" y="1"/>
                    <a:pt x="14309"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52"/>
            <p:cNvSpPr/>
            <p:nvPr/>
          </p:nvSpPr>
          <p:spPr>
            <a:xfrm>
              <a:off x="4920225" y="1759925"/>
              <a:ext cx="312825" cy="369950"/>
            </a:xfrm>
            <a:custGeom>
              <a:avLst/>
              <a:gdLst/>
              <a:ahLst/>
              <a:cxnLst/>
              <a:rect l="l" t="t" r="r" b="b"/>
              <a:pathLst>
                <a:path w="12513" h="14798" extrusionOk="0">
                  <a:moveTo>
                    <a:pt x="10085" y="0"/>
                  </a:moveTo>
                  <a:cubicBezTo>
                    <a:pt x="9668" y="0"/>
                    <a:pt x="9276" y="68"/>
                    <a:pt x="8957" y="246"/>
                  </a:cubicBezTo>
                  <a:cubicBezTo>
                    <a:pt x="8350" y="560"/>
                    <a:pt x="7848" y="1459"/>
                    <a:pt x="7450" y="1983"/>
                  </a:cubicBezTo>
                  <a:cubicBezTo>
                    <a:pt x="6906" y="2736"/>
                    <a:pt x="6383" y="3489"/>
                    <a:pt x="5860" y="4284"/>
                  </a:cubicBezTo>
                  <a:cubicBezTo>
                    <a:pt x="3684" y="7548"/>
                    <a:pt x="1843" y="11001"/>
                    <a:pt x="85" y="14516"/>
                  </a:cubicBezTo>
                  <a:cubicBezTo>
                    <a:pt x="0" y="14657"/>
                    <a:pt x="125" y="14798"/>
                    <a:pt x="247" y="14798"/>
                  </a:cubicBezTo>
                  <a:cubicBezTo>
                    <a:pt x="306" y="14798"/>
                    <a:pt x="365" y="14765"/>
                    <a:pt x="399" y="14683"/>
                  </a:cubicBezTo>
                  <a:cubicBezTo>
                    <a:pt x="1843" y="11817"/>
                    <a:pt x="3349" y="8992"/>
                    <a:pt x="5044" y="6230"/>
                  </a:cubicBezTo>
                  <a:cubicBezTo>
                    <a:pt x="5860" y="4912"/>
                    <a:pt x="6718" y="3594"/>
                    <a:pt x="7659" y="2338"/>
                  </a:cubicBezTo>
                  <a:cubicBezTo>
                    <a:pt x="8266" y="1501"/>
                    <a:pt x="8768" y="539"/>
                    <a:pt x="9919" y="434"/>
                  </a:cubicBezTo>
                  <a:cubicBezTo>
                    <a:pt x="10033" y="421"/>
                    <a:pt x="10148" y="415"/>
                    <a:pt x="10266" y="415"/>
                  </a:cubicBezTo>
                  <a:cubicBezTo>
                    <a:pt x="10908" y="415"/>
                    <a:pt x="11599" y="592"/>
                    <a:pt x="12200" y="769"/>
                  </a:cubicBezTo>
                  <a:cubicBezTo>
                    <a:pt x="12222" y="777"/>
                    <a:pt x="12242" y="781"/>
                    <a:pt x="12262" y="781"/>
                  </a:cubicBezTo>
                  <a:cubicBezTo>
                    <a:pt x="12447" y="781"/>
                    <a:pt x="12513" y="451"/>
                    <a:pt x="12304" y="413"/>
                  </a:cubicBezTo>
                  <a:cubicBezTo>
                    <a:pt x="11683" y="224"/>
                    <a:pt x="10844" y="0"/>
                    <a:pt x="10085"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52"/>
            <p:cNvSpPr/>
            <p:nvPr/>
          </p:nvSpPr>
          <p:spPr>
            <a:xfrm>
              <a:off x="4945450" y="1769200"/>
              <a:ext cx="306100" cy="332950"/>
            </a:xfrm>
            <a:custGeom>
              <a:avLst/>
              <a:gdLst/>
              <a:ahLst/>
              <a:cxnLst/>
              <a:rect l="l" t="t" r="r" b="b"/>
              <a:pathLst>
                <a:path w="12244" h="13318" extrusionOk="0">
                  <a:moveTo>
                    <a:pt x="11200" y="1"/>
                  </a:moveTo>
                  <a:cubicBezTo>
                    <a:pt x="11124" y="1"/>
                    <a:pt x="11051" y="45"/>
                    <a:pt x="11023" y="147"/>
                  </a:cubicBezTo>
                  <a:cubicBezTo>
                    <a:pt x="11020" y="162"/>
                    <a:pt x="11017" y="177"/>
                    <a:pt x="11013" y="192"/>
                  </a:cubicBezTo>
                  <a:lnTo>
                    <a:pt x="11013" y="192"/>
                  </a:lnTo>
                  <a:cubicBezTo>
                    <a:pt x="11009" y="191"/>
                    <a:pt x="11006" y="190"/>
                    <a:pt x="11003" y="189"/>
                  </a:cubicBezTo>
                  <a:lnTo>
                    <a:pt x="11003" y="189"/>
                  </a:lnTo>
                  <a:cubicBezTo>
                    <a:pt x="11004" y="199"/>
                    <a:pt x="11005" y="209"/>
                    <a:pt x="11007" y="218"/>
                  </a:cubicBezTo>
                  <a:lnTo>
                    <a:pt x="11007" y="218"/>
                  </a:lnTo>
                  <a:cubicBezTo>
                    <a:pt x="10650" y="1669"/>
                    <a:pt x="9459" y="2780"/>
                    <a:pt x="8492" y="3829"/>
                  </a:cubicBezTo>
                  <a:cubicBezTo>
                    <a:pt x="7571" y="4855"/>
                    <a:pt x="6629" y="5817"/>
                    <a:pt x="5688" y="6822"/>
                  </a:cubicBezTo>
                  <a:cubicBezTo>
                    <a:pt x="3784" y="8809"/>
                    <a:pt x="1838" y="10797"/>
                    <a:pt x="143" y="12952"/>
                  </a:cubicBezTo>
                  <a:cubicBezTo>
                    <a:pt x="1" y="13111"/>
                    <a:pt x="134" y="13317"/>
                    <a:pt x="271" y="13317"/>
                  </a:cubicBezTo>
                  <a:cubicBezTo>
                    <a:pt x="315" y="13317"/>
                    <a:pt x="359" y="13296"/>
                    <a:pt x="394" y="13245"/>
                  </a:cubicBezTo>
                  <a:cubicBezTo>
                    <a:pt x="2298" y="10839"/>
                    <a:pt x="4453" y="8663"/>
                    <a:pt x="6546" y="6466"/>
                  </a:cubicBezTo>
                  <a:cubicBezTo>
                    <a:pt x="7571" y="5399"/>
                    <a:pt x="8596" y="4353"/>
                    <a:pt x="9559" y="3223"/>
                  </a:cubicBezTo>
                  <a:cubicBezTo>
                    <a:pt x="10175" y="2524"/>
                    <a:pt x="10804" y="1811"/>
                    <a:pt x="11162" y="949"/>
                  </a:cubicBezTo>
                  <a:lnTo>
                    <a:pt x="11162" y="949"/>
                  </a:lnTo>
                  <a:cubicBezTo>
                    <a:pt x="11298" y="1406"/>
                    <a:pt x="11511" y="1821"/>
                    <a:pt x="11839" y="2218"/>
                  </a:cubicBezTo>
                  <a:cubicBezTo>
                    <a:pt x="11875" y="2269"/>
                    <a:pt x="11919" y="2290"/>
                    <a:pt x="11964" y="2290"/>
                  </a:cubicBezTo>
                  <a:cubicBezTo>
                    <a:pt x="12102" y="2290"/>
                    <a:pt x="12243" y="2084"/>
                    <a:pt x="12132" y="1925"/>
                  </a:cubicBezTo>
                  <a:cubicBezTo>
                    <a:pt x="11735" y="1423"/>
                    <a:pt x="11505" y="816"/>
                    <a:pt x="11421" y="189"/>
                  </a:cubicBezTo>
                  <a:cubicBezTo>
                    <a:pt x="11398" y="72"/>
                    <a:pt x="11296" y="1"/>
                    <a:pt x="1120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52"/>
            <p:cNvSpPr/>
            <p:nvPr/>
          </p:nvSpPr>
          <p:spPr>
            <a:xfrm>
              <a:off x="4924750" y="1948000"/>
              <a:ext cx="378950" cy="183275"/>
            </a:xfrm>
            <a:custGeom>
              <a:avLst/>
              <a:gdLst/>
              <a:ahLst/>
              <a:cxnLst/>
              <a:rect l="l" t="t" r="r" b="b"/>
              <a:pathLst>
                <a:path w="15158" h="7331" extrusionOk="0">
                  <a:moveTo>
                    <a:pt x="14573" y="1"/>
                  </a:moveTo>
                  <a:cubicBezTo>
                    <a:pt x="14499" y="1"/>
                    <a:pt x="14433" y="40"/>
                    <a:pt x="14425" y="130"/>
                  </a:cubicBezTo>
                  <a:cubicBezTo>
                    <a:pt x="14341" y="548"/>
                    <a:pt x="14572" y="695"/>
                    <a:pt x="14551" y="1113"/>
                  </a:cubicBezTo>
                  <a:cubicBezTo>
                    <a:pt x="14530" y="2348"/>
                    <a:pt x="13421" y="2557"/>
                    <a:pt x="12500" y="2892"/>
                  </a:cubicBezTo>
                  <a:cubicBezTo>
                    <a:pt x="11182" y="3415"/>
                    <a:pt x="9822" y="3917"/>
                    <a:pt x="8462" y="4398"/>
                  </a:cubicBezTo>
                  <a:cubicBezTo>
                    <a:pt x="5742" y="5340"/>
                    <a:pt x="2980" y="6177"/>
                    <a:pt x="218" y="6951"/>
                  </a:cubicBezTo>
                  <a:cubicBezTo>
                    <a:pt x="0" y="7010"/>
                    <a:pt x="82" y="7331"/>
                    <a:pt x="286" y="7331"/>
                  </a:cubicBezTo>
                  <a:cubicBezTo>
                    <a:pt x="297" y="7331"/>
                    <a:pt x="310" y="7330"/>
                    <a:pt x="323" y="7328"/>
                  </a:cubicBezTo>
                  <a:cubicBezTo>
                    <a:pt x="3691" y="6386"/>
                    <a:pt x="7018" y="5340"/>
                    <a:pt x="10303" y="4147"/>
                  </a:cubicBezTo>
                  <a:cubicBezTo>
                    <a:pt x="11621" y="3687"/>
                    <a:pt x="13191" y="3289"/>
                    <a:pt x="14362" y="2557"/>
                  </a:cubicBezTo>
                  <a:cubicBezTo>
                    <a:pt x="14676" y="2348"/>
                    <a:pt x="14990" y="2139"/>
                    <a:pt x="15074" y="1741"/>
                  </a:cubicBezTo>
                  <a:cubicBezTo>
                    <a:pt x="15157" y="1197"/>
                    <a:pt x="14676" y="799"/>
                    <a:pt x="14781" y="234"/>
                  </a:cubicBezTo>
                  <a:cubicBezTo>
                    <a:pt x="14819" y="94"/>
                    <a:pt x="14687" y="1"/>
                    <a:pt x="14573"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80" name="Google Shape;2180;p52"/>
          <p:cNvSpPr/>
          <p:nvPr/>
        </p:nvSpPr>
        <p:spPr>
          <a:xfrm>
            <a:off x="298075" y="826149"/>
            <a:ext cx="827000" cy="459725"/>
          </a:xfrm>
          <a:custGeom>
            <a:avLst/>
            <a:gdLst/>
            <a:ahLst/>
            <a:cxnLst/>
            <a:rect l="l" t="t" r="r" b="b"/>
            <a:pathLst>
              <a:path w="33080" h="18389" extrusionOk="0">
                <a:moveTo>
                  <a:pt x="33080" y="10522"/>
                </a:moveTo>
                <a:cubicBezTo>
                  <a:pt x="30727" y="9648"/>
                  <a:pt x="23465" y="5614"/>
                  <a:pt x="18960" y="5278"/>
                </a:cubicBezTo>
                <a:cubicBezTo>
                  <a:pt x="14455" y="4942"/>
                  <a:pt x="7799" y="6354"/>
                  <a:pt x="6051" y="8505"/>
                </a:cubicBezTo>
                <a:cubicBezTo>
                  <a:pt x="4303" y="10657"/>
                  <a:pt x="6791" y="17380"/>
                  <a:pt x="8472" y="18187"/>
                </a:cubicBezTo>
                <a:cubicBezTo>
                  <a:pt x="10153" y="18994"/>
                  <a:pt x="15532" y="15968"/>
                  <a:pt x="16137" y="13346"/>
                </a:cubicBezTo>
                <a:cubicBezTo>
                  <a:pt x="16742" y="10724"/>
                  <a:pt x="13716" y="4606"/>
                  <a:pt x="12102" y="2454"/>
                </a:cubicBezTo>
                <a:cubicBezTo>
                  <a:pt x="10488" y="303"/>
                  <a:pt x="8472" y="-370"/>
                  <a:pt x="6455" y="437"/>
                </a:cubicBezTo>
                <a:cubicBezTo>
                  <a:pt x="4438" y="1244"/>
                  <a:pt x="1076" y="6152"/>
                  <a:pt x="0" y="7295"/>
                </a:cubicBezTo>
              </a:path>
            </a:pathLst>
          </a:custGeom>
          <a:noFill/>
          <a:ln w="19050" cap="flat" cmpd="sng">
            <a:solidFill>
              <a:schemeClr val="dk2"/>
            </a:solidFill>
            <a:prstDash val="dash"/>
            <a:round/>
            <a:headEnd type="none" w="med" len="med"/>
            <a:tailEnd type="none" w="med" len="med"/>
          </a:ln>
        </p:spPr>
      </p:sp>
      <p:grpSp>
        <p:nvGrpSpPr>
          <p:cNvPr id="2183" name="Google Shape;2183;p52"/>
          <p:cNvGrpSpPr/>
          <p:nvPr/>
        </p:nvGrpSpPr>
        <p:grpSpPr>
          <a:xfrm rot="2135458">
            <a:off x="8465747" y="289408"/>
            <a:ext cx="490679" cy="454279"/>
            <a:chOff x="1737775" y="1260125"/>
            <a:chExt cx="490675" cy="454275"/>
          </a:xfrm>
        </p:grpSpPr>
        <p:sp>
          <p:nvSpPr>
            <p:cNvPr id="2184" name="Google Shape;2184;p52"/>
            <p:cNvSpPr/>
            <p:nvPr/>
          </p:nvSpPr>
          <p:spPr>
            <a:xfrm>
              <a:off x="1737775" y="1433175"/>
              <a:ext cx="183100" cy="229125"/>
            </a:xfrm>
            <a:custGeom>
              <a:avLst/>
              <a:gdLst/>
              <a:ahLst/>
              <a:cxnLst/>
              <a:rect l="l" t="t" r="r" b="b"/>
              <a:pathLst>
                <a:path w="7324" h="9165" extrusionOk="0">
                  <a:moveTo>
                    <a:pt x="3581" y="591"/>
                  </a:moveTo>
                  <a:cubicBezTo>
                    <a:pt x="3635" y="591"/>
                    <a:pt x="3684" y="598"/>
                    <a:pt x="3725" y="615"/>
                  </a:cubicBezTo>
                  <a:cubicBezTo>
                    <a:pt x="4185" y="824"/>
                    <a:pt x="4499" y="2017"/>
                    <a:pt x="4708" y="2519"/>
                  </a:cubicBezTo>
                  <a:cubicBezTo>
                    <a:pt x="5105" y="3419"/>
                    <a:pt x="5482" y="4298"/>
                    <a:pt x="5838" y="5218"/>
                  </a:cubicBezTo>
                  <a:cubicBezTo>
                    <a:pt x="6089" y="5846"/>
                    <a:pt x="6570" y="6620"/>
                    <a:pt x="6654" y="7290"/>
                  </a:cubicBezTo>
                  <a:cubicBezTo>
                    <a:pt x="6758" y="8064"/>
                    <a:pt x="6026" y="8022"/>
                    <a:pt x="5357" y="8273"/>
                  </a:cubicBezTo>
                  <a:cubicBezTo>
                    <a:pt x="5024" y="8397"/>
                    <a:pt x="4793" y="8578"/>
                    <a:pt x="4591" y="8578"/>
                  </a:cubicBezTo>
                  <a:cubicBezTo>
                    <a:pt x="4449" y="8578"/>
                    <a:pt x="4322" y="8489"/>
                    <a:pt x="4185" y="8231"/>
                  </a:cubicBezTo>
                  <a:cubicBezTo>
                    <a:pt x="3871" y="7646"/>
                    <a:pt x="3766" y="6788"/>
                    <a:pt x="3578" y="6160"/>
                  </a:cubicBezTo>
                  <a:cubicBezTo>
                    <a:pt x="3348" y="5407"/>
                    <a:pt x="3139" y="4612"/>
                    <a:pt x="2908" y="3858"/>
                  </a:cubicBezTo>
                  <a:cubicBezTo>
                    <a:pt x="2872" y="3757"/>
                    <a:pt x="2794" y="3712"/>
                    <a:pt x="2717" y="3712"/>
                  </a:cubicBezTo>
                  <a:cubicBezTo>
                    <a:pt x="2619" y="3712"/>
                    <a:pt x="2523" y="3783"/>
                    <a:pt x="2511" y="3900"/>
                  </a:cubicBezTo>
                  <a:cubicBezTo>
                    <a:pt x="2510" y="3920"/>
                    <a:pt x="2508" y="3940"/>
                    <a:pt x="2506" y="3960"/>
                  </a:cubicBezTo>
                  <a:lnTo>
                    <a:pt x="2506" y="3960"/>
                  </a:lnTo>
                  <a:cubicBezTo>
                    <a:pt x="2501" y="3961"/>
                    <a:pt x="2495" y="3962"/>
                    <a:pt x="2490" y="3963"/>
                  </a:cubicBezTo>
                  <a:cubicBezTo>
                    <a:pt x="2494" y="3976"/>
                    <a:pt x="2498" y="3990"/>
                    <a:pt x="2502" y="4003"/>
                  </a:cubicBezTo>
                  <a:lnTo>
                    <a:pt x="2502" y="4003"/>
                  </a:lnTo>
                  <a:cubicBezTo>
                    <a:pt x="2476" y="4262"/>
                    <a:pt x="2425" y="4520"/>
                    <a:pt x="2406" y="4779"/>
                  </a:cubicBezTo>
                  <a:cubicBezTo>
                    <a:pt x="2340" y="5275"/>
                    <a:pt x="2157" y="5522"/>
                    <a:pt x="1835" y="5522"/>
                  </a:cubicBezTo>
                  <a:cubicBezTo>
                    <a:pt x="1750" y="5522"/>
                    <a:pt x="1654" y="5505"/>
                    <a:pt x="1548" y="5470"/>
                  </a:cubicBezTo>
                  <a:cubicBezTo>
                    <a:pt x="1364" y="5509"/>
                    <a:pt x="1219" y="5530"/>
                    <a:pt x="1106" y="5530"/>
                  </a:cubicBezTo>
                  <a:cubicBezTo>
                    <a:pt x="798" y="5530"/>
                    <a:pt x="727" y="5371"/>
                    <a:pt x="712" y="4988"/>
                  </a:cubicBezTo>
                  <a:cubicBezTo>
                    <a:pt x="691" y="4507"/>
                    <a:pt x="1046" y="3837"/>
                    <a:pt x="1151" y="3335"/>
                  </a:cubicBezTo>
                  <a:cubicBezTo>
                    <a:pt x="1256" y="2833"/>
                    <a:pt x="1276" y="2331"/>
                    <a:pt x="1339" y="1850"/>
                  </a:cubicBezTo>
                  <a:cubicBezTo>
                    <a:pt x="1339" y="1818"/>
                    <a:pt x="1333" y="1791"/>
                    <a:pt x="1322" y="1768"/>
                  </a:cubicBezTo>
                  <a:lnTo>
                    <a:pt x="1322" y="1768"/>
                  </a:lnTo>
                  <a:cubicBezTo>
                    <a:pt x="1435" y="1715"/>
                    <a:pt x="1501" y="1559"/>
                    <a:pt x="1381" y="1452"/>
                  </a:cubicBezTo>
                  <a:lnTo>
                    <a:pt x="1381" y="1452"/>
                  </a:lnTo>
                  <a:cubicBezTo>
                    <a:pt x="1391" y="1461"/>
                    <a:pt x="1406" y="1465"/>
                    <a:pt x="1425" y="1465"/>
                  </a:cubicBezTo>
                  <a:cubicBezTo>
                    <a:pt x="1712" y="1465"/>
                    <a:pt x="3000" y="591"/>
                    <a:pt x="3581" y="591"/>
                  </a:cubicBezTo>
                  <a:close/>
                  <a:moveTo>
                    <a:pt x="3873" y="1"/>
                  </a:moveTo>
                  <a:cubicBezTo>
                    <a:pt x="3855" y="1"/>
                    <a:pt x="3839" y="4"/>
                    <a:pt x="3829" y="8"/>
                  </a:cubicBezTo>
                  <a:cubicBezTo>
                    <a:pt x="3076" y="280"/>
                    <a:pt x="1256" y="636"/>
                    <a:pt x="984" y="1473"/>
                  </a:cubicBezTo>
                  <a:cubicBezTo>
                    <a:pt x="942" y="1515"/>
                    <a:pt x="984" y="1620"/>
                    <a:pt x="1025" y="1661"/>
                  </a:cubicBezTo>
                  <a:lnTo>
                    <a:pt x="1053" y="1682"/>
                  </a:lnTo>
                  <a:lnTo>
                    <a:pt x="1053" y="1682"/>
                  </a:lnTo>
                  <a:cubicBezTo>
                    <a:pt x="984" y="1711"/>
                    <a:pt x="928" y="1773"/>
                    <a:pt x="921" y="1871"/>
                  </a:cubicBezTo>
                  <a:cubicBezTo>
                    <a:pt x="816" y="3168"/>
                    <a:pt x="523" y="4381"/>
                    <a:pt x="63" y="5574"/>
                  </a:cubicBezTo>
                  <a:cubicBezTo>
                    <a:pt x="0" y="5721"/>
                    <a:pt x="147" y="5825"/>
                    <a:pt x="251" y="5825"/>
                  </a:cubicBezTo>
                  <a:cubicBezTo>
                    <a:pt x="587" y="5838"/>
                    <a:pt x="1162" y="5963"/>
                    <a:pt x="1671" y="5963"/>
                  </a:cubicBezTo>
                  <a:cubicBezTo>
                    <a:pt x="1986" y="5963"/>
                    <a:pt x="2277" y="5915"/>
                    <a:pt x="2469" y="5762"/>
                  </a:cubicBezTo>
                  <a:cubicBezTo>
                    <a:pt x="2662" y="5616"/>
                    <a:pt x="2754" y="5329"/>
                    <a:pt x="2802" y="5013"/>
                  </a:cubicBezTo>
                  <a:lnTo>
                    <a:pt x="2802" y="5013"/>
                  </a:lnTo>
                  <a:cubicBezTo>
                    <a:pt x="3199" y="6352"/>
                    <a:pt x="3594" y="7683"/>
                    <a:pt x="3976" y="9027"/>
                  </a:cubicBezTo>
                  <a:cubicBezTo>
                    <a:pt x="4003" y="9122"/>
                    <a:pt x="4075" y="9165"/>
                    <a:pt x="4151" y="9165"/>
                  </a:cubicBezTo>
                  <a:cubicBezTo>
                    <a:pt x="4191" y="9165"/>
                    <a:pt x="4232" y="9153"/>
                    <a:pt x="4269" y="9131"/>
                  </a:cubicBezTo>
                  <a:cubicBezTo>
                    <a:pt x="5210" y="8713"/>
                    <a:pt x="6152" y="8378"/>
                    <a:pt x="7156" y="8127"/>
                  </a:cubicBezTo>
                  <a:cubicBezTo>
                    <a:pt x="7261" y="8085"/>
                    <a:pt x="7323" y="7980"/>
                    <a:pt x="7282" y="7876"/>
                  </a:cubicBezTo>
                  <a:cubicBezTo>
                    <a:pt x="6256" y="5239"/>
                    <a:pt x="5189" y="2645"/>
                    <a:pt x="4038" y="92"/>
                  </a:cubicBezTo>
                  <a:cubicBezTo>
                    <a:pt x="4022" y="28"/>
                    <a:pt x="3933" y="1"/>
                    <a:pt x="3873"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52"/>
            <p:cNvSpPr/>
            <p:nvPr/>
          </p:nvSpPr>
          <p:spPr>
            <a:xfrm>
              <a:off x="1938625" y="1470375"/>
              <a:ext cx="201950" cy="244025"/>
            </a:xfrm>
            <a:custGeom>
              <a:avLst/>
              <a:gdLst/>
              <a:ahLst/>
              <a:cxnLst/>
              <a:rect l="l" t="t" r="r" b="b"/>
              <a:pathLst>
                <a:path w="8078" h="9761" extrusionOk="0">
                  <a:moveTo>
                    <a:pt x="4105" y="387"/>
                  </a:moveTo>
                  <a:cubicBezTo>
                    <a:pt x="4986" y="387"/>
                    <a:pt x="5846" y="664"/>
                    <a:pt x="6571" y="1345"/>
                  </a:cubicBezTo>
                  <a:cubicBezTo>
                    <a:pt x="7471" y="2203"/>
                    <a:pt x="7826" y="3730"/>
                    <a:pt x="7115" y="4818"/>
                  </a:cubicBezTo>
                  <a:cubicBezTo>
                    <a:pt x="6529" y="5760"/>
                    <a:pt x="5378" y="6074"/>
                    <a:pt x="4395" y="6367"/>
                  </a:cubicBezTo>
                  <a:cubicBezTo>
                    <a:pt x="4227" y="6430"/>
                    <a:pt x="4206" y="6639"/>
                    <a:pt x="4332" y="6743"/>
                  </a:cubicBezTo>
                  <a:cubicBezTo>
                    <a:pt x="4520" y="6869"/>
                    <a:pt x="5755" y="7287"/>
                    <a:pt x="5859" y="7392"/>
                  </a:cubicBezTo>
                  <a:cubicBezTo>
                    <a:pt x="6090" y="7727"/>
                    <a:pt x="5441" y="9045"/>
                    <a:pt x="5169" y="9150"/>
                  </a:cubicBezTo>
                  <a:cubicBezTo>
                    <a:pt x="5119" y="9168"/>
                    <a:pt x="5063" y="9176"/>
                    <a:pt x="5002" y="9176"/>
                  </a:cubicBezTo>
                  <a:cubicBezTo>
                    <a:pt x="4509" y="9176"/>
                    <a:pt x="3715" y="8622"/>
                    <a:pt x="3286" y="8417"/>
                  </a:cubicBezTo>
                  <a:cubicBezTo>
                    <a:pt x="2637" y="8103"/>
                    <a:pt x="2009" y="7790"/>
                    <a:pt x="1382" y="7476"/>
                  </a:cubicBezTo>
                  <a:cubicBezTo>
                    <a:pt x="398" y="6974"/>
                    <a:pt x="670" y="6890"/>
                    <a:pt x="1110" y="6032"/>
                  </a:cubicBezTo>
                  <a:cubicBezTo>
                    <a:pt x="1361" y="5488"/>
                    <a:pt x="1382" y="5446"/>
                    <a:pt x="2009" y="5425"/>
                  </a:cubicBezTo>
                  <a:cubicBezTo>
                    <a:pt x="2805" y="5404"/>
                    <a:pt x="3474" y="5279"/>
                    <a:pt x="4018" y="4651"/>
                  </a:cubicBezTo>
                  <a:cubicBezTo>
                    <a:pt x="4541" y="4044"/>
                    <a:pt x="5106" y="2370"/>
                    <a:pt x="4395" y="1680"/>
                  </a:cubicBezTo>
                  <a:cubicBezTo>
                    <a:pt x="4214" y="1509"/>
                    <a:pt x="3983" y="1436"/>
                    <a:pt x="3738" y="1436"/>
                  </a:cubicBezTo>
                  <a:cubicBezTo>
                    <a:pt x="3092" y="1436"/>
                    <a:pt x="2348" y="1946"/>
                    <a:pt x="2159" y="2533"/>
                  </a:cubicBezTo>
                  <a:lnTo>
                    <a:pt x="2159" y="2533"/>
                  </a:lnTo>
                  <a:cubicBezTo>
                    <a:pt x="1632" y="2247"/>
                    <a:pt x="1176" y="1951"/>
                    <a:pt x="739" y="1568"/>
                  </a:cubicBezTo>
                  <a:lnTo>
                    <a:pt x="739" y="1568"/>
                  </a:lnTo>
                  <a:cubicBezTo>
                    <a:pt x="1718" y="881"/>
                    <a:pt x="2930" y="387"/>
                    <a:pt x="4105" y="387"/>
                  </a:cubicBezTo>
                  <a:close/>
                  <a:moveTo>
                    <a:pt x="4149" y="0"/>
                  </a:moveTo>
                  <a:cubicBezTo>
                    <a:pt x="2856" y="0"/>
                    <a:pt x="1498" y="513"/>
                    <a:pt x="461" y="1261"/>
                  </a:cubicBezTo>
                  <a:cubicBezTo>
                    <a:pt x="402" y="1308"/>
                    <a:pt x="377" y="1368"/>
                    <a:pt x="375" y="1427"/>
                  </a:cubicBezTo>
                  <a:lnTo>
                    <a:pt x="375" y="1427"/>
                  </a:lnTo>
                  <a:cubicBezTo>
                    <a:pt x="287" y="1492"/>
                    <a:pt x="241" y="1627"/>
                    <a:pt x="336" y="1722"/>
                  </a:cubicBezTo>
                  <a:cubicBezTo>
                    <a:pt x="921" y="2245"/>
                    <a:pt x="1549" y="2621"/>
                    <a:pt x="2219" y="2998"/>
                  </a:cubicBezTo>
                  <a:cubicBezTo>
                    <a:pt x="2253" y="3008"/>
                    <a:pt x="2288" y="3013"/>
                    <a:pt x="2320" y="3013"/>
                  </a:cubicBezTo>
                  <a:cubicBezTo>
                    <a:pt x="2426" y="3013"/>
                    <a:pt x="2512" y="2959"/>
                    <a:pt x="2512" y="2831"/>
                  </a:cubicBezTo>
                  <a:cubicBezTo>
                    <a:pt x="2512" y="2336"/>
                    <a:pt x="3114" y="1936"/>
                    <a:pt x="3634" y="1936"/>
                  </a:cubicBezTo>
                  <a:cubicBezTo>
                    <a:pt x="3883" y="1936"/>
                    <a:pt x="4113" y="2028"/>
                    <a:pt x="4248" y="2245"/>
                  </a:cubicBezTo>
                  <a:cubicBezTo>
                    <a:pt x="4374" y="2454"/>
                    <a:pt x="4290" y="2935"/>
                    <a:pt x="4248" y="3186"/>
                  </a:cubicBezTo>
                  <a:cubicBezTo>
                    <a:pt x="4068" y="4299"/>
                    <a:pt x="3274" y="5041"/>
                    <a:pt x="2245" y="5041"/>
                  </a:cubicBezTo>
                  <a:cubicBezTo>
                    <a:pt x="1959" y="5041"/>
                    <a:pt x="1654" y="4983"/>
                    <a:pt x="1340" y="4860"/>
                  </a:cubicBezTo>
                  <a:cubicBezTo>
                    <a:pt x="1318" y="4847"/>
                    <a:pt x="1295" y="4841"/>
                    <a:pt x="1274" y="4841"/>
                  </a:cubicBezTo>
                  <a:cubicBezTo>
                    <a:pt x="1194" y="4841"/>
                    <a:pt x="1126" y="4920"/>
                    <a:pt x="1110" y="4986"/>
                  </a:cubicBezTo>
                  <a:cubicBezTo>
                    <a:pt x="838" y="5718"/>
                    <a:pt x="503" y="6388"/>
                    <a:pt x="64" y="7015"/>
                  </a:cubicBezTo>
                  <a:cubicBezTo>
                    <a:pt x="1" y="7099"/>
                    <a:pt x="22" y="7267"/>
                    <a:pt x="126" y="7287"/>
                  </a:cubicBezTo>
                  <a:cubicBezTo>
                    <a:pt x="1842" y="8145"/>
                    <a:pt x="3537" y="8961"/>
                    <a:pt x="5253" y="9736"/>
                  </a:cubicBezTo>
                  <a:cubicBezTo>
                    <a:pt x="5293" y="9753"/>
                    <a:pt x="5330" y="9761"/>
                    <a:pt x="5364" y="9761"/>
                  </a:cubicBezTo>
                  <a:cubicBezTo>
                    <a:pt x="5452" y="9761"/>
                    <a:pt x="5515" y="9707"/>
                    <a:pt x="5546" y="9631"/>
                  </a:cubicBezTo>
                  <a:cubicBezTo>
                    <a:pt x="5859" y="8857"/>
                    <a:pt x="6173" y="8103"/>
                    <a:pt x="6487" y="7308"/>
                  </a:cubicBezTo>
                  <a:cubicBezTo>
                    <a:pt x="6508" y="7225"/>
                    <a:pt x="6445" y="7078"/>
                    <a:pt x="6362" y="7078"/>
                  </a:cubicBezTo>
                  <a:cubicBezTo>
                    <a:pt x="5836" y="6999"/>
                    <a:pt x="5395" y="6858"/>
                    <a:pt x="4955" y="6629"/>
                  </a:cubicBezTo>
                  <a:lnTo>
                    <a:pt x="4955" y="6629"/>
                  </a:lnTo>
                  <a:cubicBezTo>
                    <a:pt x="5984" y="6309"/>
                    <a:pt x="7007" y="5863"/>
                    <a:pt x="7554" y="4860"/>
                  </a:cubicBezTo>
                  <a:cubicBezTo>
                    <a:pt x="8077" y="3856"/>
                    <a:pt x="7973" y="2601"/>
                    <a:pt x="7345" y="1659"/>
                  </a:cubicBezTo>
                  <a:cubicBezTo>
                    <a:pt x="6567" y="471"/>
                    <a:pt x="5388" y="0"/>
                    <a:pt x="4149"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52"/>
            <p:cNvSpPr/>
            <p:nvPr/>
          </p:nvSpPr>
          <p:spPr>
            <a:xfrm>
              <a:off x="1961400" y="1260125"/>
              <a:ext cx="267050" cy="242825"/>
            </a:xfrm>
            <a:custGeom>
              <a:avLst/>
              <a:gdLst/>
              <a:ahLst/>
              <a:cxnLst/>
              <a:rect l="l" t="t" r="r" b="b"/>
              <a:pathLst>
                <a:path w="10682" h="9713" extrusionOk="0">
                  <a:moveTo>
                    <a:pt x="115" y="2863"/>
                  </a:moveTo>
                  <a:cubicBezTo>
                    <a:pt x="115" y="2863"/>
                    <a:pt x="115" y="2866"/>
                    <a:pt x="115" y="2871"/>
                  </a:cubicBezTo>
                  <a:cubicBezTo>
                    <a:pt x="115" y="2869"/>
                    <a:pt x="115" y="2866"/>
                    <a:pt x="116" y="2864"/>
                  </a:cubicBezTo>
                  <a:lnTo>
                    <a:pt x="116" y="2864"/>
                  </a:lnTo>
                  <a:cubicBezTo>
                    <a:pt x="116" y="2864"/>
                    <a:pt x="116" y="2863"/>
                    <a:pt x="115" y="2863"/>
                  </a:cubicBezTo>
                  <a:close/>
                  <a:moveTo>
                    <a:pt x="3575" y="387"/>
                  </a:moveTo>
                  <a:cubicBezTo>
                    <a:pt x="3939" y="387"/>
                    <a:pt x="4301" y="451"/>
                    <a:pt x="4655" y="570"/>
                  </a:cubicBezTo>
                  <a:cubicBezTo>
                    <a:pt x="5597" y="925"/>
                    <a:pt x="7166" y="2076"/>
                    <a:pt x="6015" y="3436"/>
                  </a:cubicBezTo>
                  <a:cubicBezTo>
                    <a:pt x="5896" y="3576"/>
                    <a:pt x="6004" y="3772"/>
                    <a:pt x="6178" y="3772"/>
                  </a:cubicBezTo>
                  <a:cubicBezTo>
                    <a:pt x="6186" y="3772"/>
                    <a:pt x="6195" y="3772"/>
                    <a:pt x="6204" y="3771"/>
                  </a:cubicBezTo>
                  <a:cubicBezTo>
                    <a:pt x="6671" y="3688"/>
                    <a:pt x="7169" y="3613"/>
                    <a:pt x="7649" y="3613"/>
                  </a:cubicBezTo>
                  <a:cubicBezTo>
                    <a:pt x="8502" y="3613"/>
                    <a:pt x="9300" y="3849"/>
                    <a:pt x="9782" y="4692"/>
                  </a:cubicBezTo>
                  <a:cubicBezTo>
                    <a:pt x="10430" y="5780"/>
                    <a:pt x="10054" y="7328"/>
                    <a:pt x="9217" y="8249"/>
                  </a:cubicBezTo>
                  <a:cubicBezTo>
                    <a:pt x="8798" y="8709"/>
                    <a:pt x="8212" y="9044"/>
                    <a:pt x="7606" y="9211"/>
                  </a:cubicBezTo>
                  <a:cubicBezTo>
                    <a:pt x="7419" y="9266"/>
                    <a:pt x="7252" y="9292"/>
                    <a:pt x="7099" y="9292"/>
                  </a:cubicBezTo>
                  <a:cubicBezTo>
                    <a:pt x="6548" y="9292"/>
                    <a:pt x="6172" y="8956"/>
                    <a:pt x="5681" y="8416"/>
                  </a:cubicBezTo>
                  <a:cubicBezTo>
                    <a:pt x="5158" y="7872"/>
                    <a:pt x="5492" y="7998"/>
                    <a:pt x="5995" y="7663"/>
                  </a:cubicBezTo>
                  <a:cubicBezTo>
                    <a:pt x="7111" y="6932"/>
                    <a:pt x="7164" y="5315"/>
                    <a:pt x="5637" y="5315"/>
                  </a:cubicBezTo>
                  <a:cubicBezTo>
                    <a:pt x="5590" y="5315"/>
                    <a:pt x="5542" y="5316"/>
                    <a:pt x="5492" y="5319"/>
                  </a:cubicBezTo>
                  <a:cubicBezTo>
                    <a:pt x="5196" y="5339"/>
                    <a:pt x="4638" y="5658"/>
                    <a:pt x="4383" y="5658"/>
                  </a:cubicBezTo>
                  <a:cubicBezTo>
                    <a:pt x="4368" y="5658"/>
                    <a:pt x="4354" y="5656"/>
                    <a:pt x="4342" y="5654"/>
                  </a:cubicBezTo>
                  <a:cubicBezTo>
                    <a:pt x="3400" y="5424"/>
                    <a:pt x="4216" y="4545"/>
                    <a:pt x="4425" y="4210"/>
                  </a:cubicBezTo>
                  <a:cubicBezTo>
                    <a:pt x="4781" y="3666"/>
                    <a:pt x="4844" y="3018"/>
                    <a:pt x="4363" y="2516"/>
                  </a:cubicBezTo>
                  <a:cubicBezTo>
                    <a:pt x="4025" y="2134"/>
                    <a:pt x="3462" y="1825"/>
                    <a:pt x="2918" y="1825"/>
                  </a:cubicBezTo>
                  <a:cubicBezTo>
                    <a:pt x="2685" y="1825"/>
                    <a:pt x="2456" y="1882"/>
                    <a:pt x="2249" y="2013"/>
                  </a:cubicBezTo>
                  <a:cubicBezTo>
                    <a:pt x="1956" y="2202"/>
                    <a:pt x="1789" y="2537"/>
                    <a:pt x="1622" y="2829"/>
                  </a:cubicBezTo>
                  <a:cubicBezTo>
                    <a:pt x="1580" y="2955"/>
                    <a:pt x="1496" y="3394"/>
                    <a:pt x="1391" y="3541"/>
                  </a:cubicBezTo>
                  <a:cubicBezTo>
                    <a:pt x="1391" y="3645"/>
                    <a:pt x="1370" y="3750"/>
                    <a:pt x="1370" y="3855"/>
                  </a:cubicBezTo>
                  <a:cubicBezTo>
                    <a:pt x="1049" y="3694"/>
                    <a:pt x="743" y="3503"/>
                    <a:pt x="466" y="3282"/>
                  </a:cubicBezTo>
                  <a:lnTo>
                    <a:pt x="466" y="3282"/>
                  </a:lnTo>
                  <a:cubicBezTo>
                    <a:pt x="477" y="3266"/>
                    <a:pt x="485" y="3248"/>
                    <a:pt x="492" y="3227"/>
                  </a:cubicBezTo>
                  <a:cubicBezTo>
                    <a:pt x="500" y="3206"/>
                    <a:pt x="504" y="3184"/>
                    <a:pt x="506" y="3160"/>
                  </a:cubicBezTo>
                  <a:lnTo>
                    <a:pt x="506" y="3160"/>
                  </a:lnTo>
                  <a:cubicBezTo>
                    <a:pt x="515" y="3162"/>
                    <a:pt x="524" y="3163"/>
                    <a:pt x="534" y="3164"/>
                  </a:cubicBezTo>
                  <a:cubicBezTo>
                    <a:pt x="450" y="1930"/>
                    <a:pt x="1642" y="821"/>
                    <a:pt x="2730" y="507"/>
                  </a:cubicBezTo>
                  <a:cubicBezTo>
                    <a:pt x="3013" y="425"/>
                    <a:pt x="3295" y="387"/>
                    <a:pt x="3575" y="387"/>
                  </a:cubicBezTo>
                  <a:close/>
                  <a:moveTo>
                    <a:pt x="3640" y="1"/>
                  </a:moveTo>
                  <a:cubicBezTo>
                    <a:pt x="2056" y="1"/>
                    <a:pt x="247" y="1185"/>
                    <a:pt x="119" y="2845"/>
                  </a:cubicBezTo>
                  <a:lnTo>
                    <a:pt x="119" y="2845"/>
                  </a:lnTo>
                  <a:cubicBezTo>
                    <a:pt x="117" y="2851"/>
                    <a:pt x="116" y="2858"/>
                    <a:pt x="116" y="2864"/>
                  </a:cubicBezTo>
                  <a:lnTo>
                    <a:pt x="116" y="2864"/>
                  </a:lnTo>
                  <a:cubicBezTo>
                    <a:pt x="116" y="2865"/>
                    <a:pt x="116" y="2868"/>
                    <a:pt x="117" y="2872"/>
                  </a:cubicBezTo>
                  <a:lnTo>
                    <a:pt x="117" y="2872"/>
                  </a:lnTo>
                  <a:cubicBezTo>
                    <a:pt x="112" y="2945"/>
                    <a:pt x="110" y="3020"/>
                    <a:pt x="112" y="3096"/>
                  </a:cubicBezTo>
                  <a:lnTo>
                    <a:pt x="112" y="3096"/>
                  </a:lnTo>
                  <a:cubicBezTo>
                    <a:pt x="36" y="3145"/>
                    <a:pt x="1" y="3261"/>
                    <a:pt x="115" y="3353"/>
                  </a:cubicBezTo>
                  <a:cubicBezTo>
                    <a:pt x="575" y="3750"/>
                    <a:pt x="1036" y="4001"/>
                    <a:pt x="1601" y="4231"/>
                  </a:cubicBezTo>
                  <a:cubicBezTo>
                    <a:pt x="1620" y="4243"/>
                    <a:pt x="1642" y="4248"/>
                    <a:pt x="1664" y="4248"/>
                  </a:cubicBezTo>
                  <a:cubicBezTo>
                    <a:pt x="1760" y="4248"/>
                    <a:pt x="1865" y="4149"/>
                    <a:pt x="1831" y="4064"/>
                  </a:cubicBezTo>
                  <a:cubicBezTo>
                    <a:pt x="1778" y="3212"/>
                    <a:pt x="2115" y="2225"/>
                    <a:pt x="3023" y="2225"/>
                  </a:cubicBezTo>
                  <a:cubicBezTo>
                    <a:pt x="3186" y="2225"/>
                    <a:pt x="3367" y="2257"/>
                    <a:pt x="3567" y="2327"/>
                  </a:cubicBezTo>
                  <a:cubicBezTo>
                    <a:pt x="4760" y="2767"/>
                    <a:pt x="4174" y="4064"/>
                    <a:pt x="3442" y="4629"/>
                  </a:cubicBezTo>
                  <a:cubicBezTo>
                    <a:pt x="3358" y="4692"/>
                    <a:pt x="3358" y="4796"/>
                    <a:pt x="3400" y="4859"/>
                  </a:cubicBezTo>
                  <a:cubicBezTo>
                    <a:pt x="3651" y="5236"/>
                    <a:pt x="3860" y="5633"/>
                    <a:pt x="4091" y="5989"/>
                  </a:cubicBezTo>
                  <a:cubicBezTo>
                    <a:pt x="4121" y="6050"/>
                    <a:pt x="4197" y="6089"/>
                    <a:pt x="4268" y="6089"/>
                  </a:cubicBezTo>
                  <a:cubicBezTo>
                    <a:pt x="4294" y="6089"/>
                    <a:pt x="4319" y="6084"/>
                    <a:pt x="4342" y="6073"/>
                  </a:cubicBezTo>
                  <a:cubicBezTo>
                    <a:pt x="4593" y="5905"/>
                    <a:pt x="4844" y="5801"/>
                    <a:pt x="5137" y="5738"/>
                  </a:cubicBezTo>
                  <a:cubicBezTo>
                    <a:pt x="5303" y="5671"/>
                    <a:pt x="5450" y="5637"/>
                    <a:pt x="5579" y="5637"/>
                  </a:cubicBezTo>
                  <a:cubicBezTo>
                    <a:pt x="6052" y="5637"/>
                    <a:pt x="6274" y="6089"/>
                    <a:pt x="6225" y="6993"/>
                  </a:cubicBezTo>
                  <a:cubicBezTo>
                    <a:pt x="6078" y="7307"/>
                    <a:pt x="5430" y="7558"/>
                    <a:pt x="5095" y="7642"/>
                  </a:cubicBezTo>
                  <a:cubicBezTo>
                    <a:pt x="4969" y="7663"/>
                    <a:pt x="4927" y="7830"/>
                    <a:pt x="4990" y="7935"/>
                  </a:cubicBezTo>
                  <a:cubicBezTo>
                    <a:pt x="5638" y="9015"/>
                    <a:pt x="5943" y="9713"/>
                    <a:pt x="6891" y="9713"/>
                  </a:cubicBezTo>
                  <a:cubicBezTo>
                    <a:pt x="7136" y="9713"/>
                    <a:pt x="7425" y="9666"/>
                    <a:pt x="7773" y="9567"/>
                  </a:cubicBezTo>
                  <a:cubicBezTo>
                    <a:pt x="8945" y="9232"/>
                    <a:pt x="9865" y="8353"/>
                    <a:pt x="10284" y="7223"/>
                  </a:cubicBezTo>
                  <a:cubicBezTo>
                    <a:pt x="10681" y="6177"/>
                    <a:pt x="10681" y="4796"/>
                    <a:pt x="9845" y="3959"/>
                  </a:cubicBezTo>
                  <a:cubicBezTo>
                    <a:pt x="9269" y="3372"/>
                    <a:pt x="8508" y="3200"/>
                    <a:pt x="7733" y="3200"/>
                  </a:cubicBezTo>
                  <a:cubicBezTo>
                    <a:pt x="7350" y="3200"/>
                    <a:pt x="6964" y="3242"/>
                    <a:pt x="6595" y="3296"/>
                  </a:cubicBezTo>
                  <a:lnTo>
                    <a:pt x="6595" y="3296"/>
                  </a:lnTo>
                  <a:cubicBezTo>
                    <a:pt x="7423" y="1751"/>
                    <a:pt x="5584" y="218"/>
                    <a:pt x="4028" y="26"/>
                  </a:cubicBezTo>
                  <a:cubicBezTo>
                    <a:pt x="3901" y="9"/>
                    <a:pt x="3771" y="1"/>
                    <a:pt x="364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87" name="Google Shape;2187;p52"/>
          <p:cNvGrpSpPr/>
          <p:nvPr/>
        </p:nvGrpSpPr>
        <p:grpSpPr>
          <a:xfrm rot="2066121">
            <a:off x="8592088" y="1093350"/>
            <a:ext cx="245985" cy="222159"/>
            <a:chOff x="4947100" y="881950"/>
            <a:chExt cx="245975" cy="222150"/>
          </a:xfrm>
        </p:grpSpPr>
        <p:sp>
          <p:nvSpPr>
            <p:cNvPr id="2188" name="Google Shape;2188;p52"/>
            <p:cNvSpPr/>
            <p:nvPr/>
          </p:nvSpPr>
          <p:spPr>
            <a:xfrm>
              <a:off x="5166350" y="881950"/>
              <a:ext cx="26725" cy="152625"/>
            </a:xfrm>
            <a:custGeom>
              <a:avLst/>
              <a:gdLst/>
              <a:ahLst/>
              <a:cxnLst/>
              <a:rect l="l" t="t" r="r" b="b"/>
              <a:pathLst>
                <a:path w="1069" h="6105" extrusionOk="0">
                  <a:moveTo>
                    <a:pt x="461" y="1"/>
                  </a:moveTo>
                  <a:cubicBezTo>
                    <a:pt x="335" y="1"/>
                    <a:pt x="205" y="69"/>
                    <a:pt x="168" y="199"/>
                  </a:cubicBezTo>
                  <a:cubicBezTo>
                    <a:pt x="1" y="599"/>
                    <a:pt x="68" y="1133"/>
                    <a:pt x="101" y="1600"/>
                  </a:cubicBezTo>
                  <a:lnTo>
                    <a:pt x="234" y="3101"/>
                  </a:lnTo>
                  <a:cubicBezTo>
                    <a:pt x="334" y="4068"/>
                    <a:pt x="535" y="5036"/>
                    <a:pt x="735" y="5970"/>
                  </a:cubicBezTo>
                  <a:cubicBezTo>
                    <a:pt x="750" y="6061"/>
                    <a:pt x="822" y="6104"/>
                    <a:pt x="894" y="6104"/>
                  </a:cubicBezTo>
                  <a:cubicBezTo>
                    <a:pt x="980" y="6104"/>
                    <a:pt x="1068" y="6045"/>
                    <a:pt x="1068" y="5936"/>
                  </a:cubicBezTo>
                  <a:cubicBezTo>
                    <a:pt x="1035" y="4969"/>
                    <a:pt x="1035" y="4035"/>
                    <a:pt x="935" y="3034"/>
                  </a:cubicBezTo>
                  <a:cubicBezTo>
                    <a:pt x="902" y="2534"/>
                    <a:pt x="902" y="2067"/>
                    <a:pt x="868" y="1567"/>
                  </a:cubicBezTo>
                  <a:cubicBezTo>
                    <a:pt x="868" y="1100"/>
                    <a:pt x="902" y="566"/>
                    <a:pt x="701" y="132"/>
                  </a:cubicBezTo>
                  <a:cubicBezTo>
                    <a:pt x="657" y="44"/>
                    <a:pt x="561" y="1"/>
                    <a:pt x="461"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52"/>
            <p:cNvSpPr/>
            <p:nvPr/>
          </p:nvSpPr>
          <p:spPr>
            <a:xfrm>
              <a:off x="5046275" y="939575"/>
              <a:ext cx="78175" cy="118175"/>
            </a:xfrm>
            <a:custGeom>
              <a:avLst/>
              <a:gdLst/>
              <a:ahLst/>
              <a:cxnLst/>
              <a:rect l="l" t="t" r="r" b="b"/>
              <a:pathLst>
                <a:path w="3127" h="4727" extrusionOk="0">
                  <a:moveTo>
                    <a:pt x="163" y="1"/>
                  </a:moveTo>
                  <a:cubicBezTo>
                    <a:pt x="75" y="1"/>
                    <a:pt x="0" y="73"/>
                    <a:pt x="0" y="196"/>
                  </a:cubicBezTo>
                  <a:cubicBezTo>
                    <a:pt x="0" y="1029"/>
                    <a:pt x="501" y="1797"/>
                    <a:pt x="968" y="2464"/>
                  </a:cubicBezTo>
                  <a:cubicBezTo>
                    <a:pt x="1502" y="3198"/>
                    <a:pt x="2035" y="3965"/>
                    <a:pt x="2636" y="4665"/>
                  </a:cubicBezTo>
                  <a:cubicBezTo>
                    <a:pt x="2687" y="4708"/>
                    <a:pt x="2748" y="4727"/>
                    <a:pt x="2806" y="4727"/>
                  </a:cubicBezTo>
                  <a:cubicBezTo>
                    <a:pt x="2974" y="4727"/>
                    <a:pt x="3126" y="4572"/>
                    <a:pt x="3003" y="4399"/>
                  </a:cubicBezTo>
                  <a:cubicBezTo>
                    <a:pt x="2536" y="3598"/>
                    <a:pt x="2035" y="2831"/>
                    <a:pt x="1568" y="2097"/>
                  </a:cubicBezTo>
                  <a:lnTo>
                    <a:pt x="968" y="1096"/>
                  </a:lnTo>
                  <a:cubicBezTo>
                    <a:pt x="734" y="763"/>
                    <a:pt x="568" y="362"/>
                    <a:pt x="334" y="95"/>
                  </a:cubicBezTo>
                  <a:cubicBezTo>
                    <a:pt x="282" y="30"/>
                    <a:pt x="220" y="1"/>
                    <a:pt x="163"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52"/>
            <p:cNvSpPr/>
            <p:nvPr/>
          </p:nvSpPr>
          <p:spPr>
            <a:xfrm>
              <a:off x="4947100" y="1017725"/>
              <a:ext cx="137100" cy="86375"/>
            </a:xfrm>
            <a:custGeom>
              <a:avLst/>
              <a:gdLst/>
              <a:ahLst/>
              <a:cxnLst/>
              <a:rect l="l" t="t" r="r" b="b"/>
              <a:pathLst>
                <a:path w="5484" h="3455" extrusionOk="0">
                  <a:moveTo>
                    <a:pt x="223" y="1"/>
                  </a:moveTo>
                  <a:cubicBezTo>
                    <a:pt x="82" y="1"/>
                    <a:pt x="1" y="153"/>
                    <a:pt x="31" y="305"/>
                  </a:cubicBezTo>
                  <a:cubicBezTo>
                    <a:pt x="298" y="705"/>
                    <a:pt x="799" y="1006"/>
                    <a:pt x="1199" y="1273"/>
                  </a:cubicBezTo>
                  <a:cubicBezTo>
                    <a:pt x="1632" y="1539"/>
                    <a:pt x="2033" y="1806"/>
                    <a:pt x="2466" y="2040"/>
                  </a:cubicBezTo>
                  <a:cubicBezTo>
                    <a:pt x="3334" y="2607"/>
                    <a:pt x="4268" y="3107"/>
                    <a:pt x="5268" y="3441"/>
                  </a:cubicBezTo>
                  <a:cubicBezTo>
                    <a:pt x="5291" y="3450"/>
                    <a:pt x="5313" y="3454"/>
                    <a:pt x="5332" y="3454"/>
                  </a:cubicBezTo>
                  <a:cubicBezTo>
                    <a:pt x="5450" y="3454"/>
                    <a:pt x="5483" y="3294"/>
                    <a:pt x="5368" y="3207"/>
                  </a:cubicBezTo>
                  <a:cubicBezTo>
                    <a:pt x="4535" y="2640"/>
                    <a:pt x="3667" y="2140"/>
                    <a:pt x="2800" y="1573"/>
                  </a:cubicBezTo>
                  <a:cubicBezTo>
                    <a:pt x="2366" y="1339"/>
                    <a:pt x="1966" y="1039"/>
                    <a:pt x="1532" y="739"/>
                  </a:cubicBezTo>
                  <a:cubicBezTo>
                    <a:pt x="1165" y="505"/>
                    <a:pt x="698" y="138"/>
                    <a:pt x="265" y="5"/>
                  </a:cubicBezTo>
                  <a:cubicBezTo>
                    <a:pt x="250" y="2"/>
                    <a:pt x="236" y="1"/>
                    <a:pt x="223"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 name="Picture 3">
            <a:extLst>
              <a:ext uri="{FF2B5EF4-FFF2-40B4-BE49-F238E27FC236}">
                <a16:creationId xmlns:a16="http://schemas.microsoft.com/office/drawing/2014/main" id="{03C57EA1-4E92-47AE-AD6A-BE136B9A3284}"/>
              </a:ext>
            </a:extLst>
          </p:cNvPr>
          <p:cNvPicPr>
            <a:picLocks noChangeAspect="1"/>
          </p:cNvPicPr>
          <p:nvPr/>
        </p:nvPicPr>
        <p:blipFill>
          <a:blip r:embed="rId3"/>
          <a:stretch>
            <a:fillRect/>
          </a:stretch>
        </p:blipFill>
        <p:spPr>
          <a:xfrm>
            <a:off x="1413098" y="622666"/>
            <a:ext cx="5457341" cy="4459670"/>
          </a:xfrm>
          <a:prstGeom prst="rect">
            <a:avLst/>
          </a:prstGeom>
        </p:spPr>
      </p:pic>
    </p:spTree>
    <p:extLst>
      <p:ext uri="{BB962C8B-B14F-4D97-AF65-F5344CB8AC3E}">
        <p14:creationId xmlns:p14="http://schemas.microsoft.com/office/powerpoint/2010/main" val="56562320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854"/>
        <p:cNvGrpSpPr/>
        <p:nvPr/>
      </p:nvGrpSpPr>
      <p:grpSpPr>
        <a:xfrm>
          <a:off x="0" y="0"/>
          <a:ext cx="0" cy="0"/>
          <a:chOff x="0" y="0"/>
          <a:chExt cx="0" cy="0"/>
        </a:xfrm>
      </p:grpSpPr>
      <p:sp>
        <p:nvSpPr>
          <p:cNvPr id="2855" name="Google Shape;2855;p68"/>
          <p:cNvSpPr txBox="1">
            <a:spLocks noGrp="1"/>
          </p:cNvSpPr>
          <p:nvPr>
            <p:ph type="ctrTitle"/>
          </p:nvPr>
        </p:nvSpPr>
        <p:spPr>
          <a:xfrm flipH="1">
            <a:off x="4497000" y="1037133"/>
            <a:ext cx="32229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Thanks!</a:t>
            </a:r>
            <a:endParaRPr/>
          </a:p>
        </p:txBody>
      </p:sp>
      <p:pic>
        <p:nvPicPr>
          <p:cNvPr id="2866" name="Google Shape;2866;p68"/>
          <p:cNvPicPr preferRelativeResize="0"/>
          <p:nvPr/>
        </p:nvPicPr>
        <p:blipFill rotWithShape="1">
          <a:blip r:embed="rId3">
            <a:alphaModFix/>
          </a:blip>
          <a:srcRect l="5610" t="5650" r="5619" b="5641"/>
          <a:stretch/>
        </p:blipFill>
        <p:spPr>
          <a:xfrm>
            <a:off x="418081" y="1406408"/>
            <a:ext cx="3592207" cy="2394223"/>
          </a:xfrm>
          <a:prstGeom prst="rect">
            <a:avLst/>
          </a:prstGeom>
          <a:noFill/>
          <a:ln>
            <a:noFill/>
          </a:ln>
        </p:spPr>
      </p:pic>
      <p:grpSp>
        <p:nvGrpSpPr>
          <p:cNvPr id="2867" name="Google Shape;2867;p68"/>
          <p:cNvGrpSpPr/>
          <p:nvPr/>
        </p:nvGrpSpPr>
        <p:grpSpPr>
          <a:xfrm>
            <a:off x="376525" y="1378730"/>
            <a:ext cx="3783950" cy="2518348"/>
            <a:chOff x="376525" y="724725"/>
            <a:chExt cx="3783950" cy="2518348"/>
          </a:xfrm>
        </p:grpSpPr>
        <p:sp>
          <p:nvSpPr>
            <p:cNvPr id="2868" name="Google Shape;2868;p68"/>
            <p:cNvSpPr/>
            <p:nvPr/>
          </p:nvSpPr>
          <p:spPr>
            <a:xfrm>
              <a:off x="454375" y="724725"/>
              <a:ext cx="3662299" cy="171252"/>
            </a:xfrm>
            <a:custGeom>
              <a:avLst/>
              <a:gdLst/>
              <a:ahLst/>
              <a:cxnLst/>
              <a:rect l="l" t="t" r="r" b="b"/>
              <a:pathLst>
                <a:path w="135415" h="8583" extrusionOk="0">
                  <a:moveTo>
                    <a:pt x="28739" y="0"/>
                  </a:moveTo>
                  <a:cubicBezTo>
                    <a:pt x="28489" y="0"/>
                    <a:pt x="27957" y="286"/>
                    <a:pt x="27658" y="286"/>
                  </a:cubicBezTo>
                  <a:cubicBezTo>
                    <a:pt x="27610" y="286"/>
                    <a:pt x="27568" y="279"/>
                    <a:pt x="27534" y="262"/>
                  </a:cubicBezTo>
                  <a:cubicBezTo>
                    <a:pt x="23825" y="491"/>
                    <a:pt x="9960" y="1330"/>
                    <a:pt x="5555" y="1330"/>
                  </a:cubicBezTo>
                  <a:cubicBezTo>
                    <a:pt x="5013" y="1330"/>
                    <a:pt x="4614" y="1317"/>
                    <a:pt x="4395" y="1289"/>
                  </a:cubicBezTo>
                  <a:cubicBezTo>
                    <a:pt x="4103" y="1265"/>
                    <a:pt x="3855" y="1252"/>
                    <a:pt x="3641" y="1252"/>
                  </a:cubicBezTo>
                  <a:cubicBezTo>
                    <a:pt x="3101" y="1252"/>
                    <a:pt x="2777" y="1334"/>
                    <a:pt x="2512" y="1518"/>
                  </a:cubicBezTo>
                  <a:cubicBezTo>
                    <a:pt x="1941" y="1860"/>
                    <a:pt x="1171" y="3287"/>
                    <a:pt x="686" y="4685"/>
                  </a:cubicBezTo>
                  <a:cubicBezTo>
                    <a:pt x="229" y="6083"/>
                    <a:pt x="1" y="7395"/>
                    <a:pt x="600" y="7538"/>
                  </a:cubicBezTo>
                  <a:cubicBezTo>
                    <a:pt x="868" y="7574"/>
                    <a:pt x="1328" y="7590"/>
                    <a:pt x="1941" y="7590"/>
                  </a:cubicBezTo>
                  <a:cubicBezTo>
                    <a:pt x="6222" y="7590"/>
                    <a:pt x="17926" y="6818"/>
                    <a:pt x="23153" y="6818"/>
                  </a:cubicBezTo>
                  <a:cubicBezTo>
                    <a:pt x="24269" y="6818"/>
                    <a:pt x="25089" y="6853"/>
                    <a:pt x="25480" y="6939"/>
                  </a:cubicBezTo>
                  <a:cubicBezTo>
                    <a:pt x="26746" y="6863"/>
                    <a:pt x="34171" y="6224"/>
                    <a:pt x="41038" y="6224"/>
                  </a:cubicBezTo>
                  <a:cubicBezTo>
                    <a:pt x="44539" y="6224"/>
                    <a:pt x="47896" y="6390"/>
                    <a:pt x="50217" y="6882"/>
                  </a:cubicBezTo>
                  <a:cubicBezTo>
                    <a:pt x="50488" y="6843"/>
                    <a:pt x="51032" y="6828"/>
                    <a:pt x="51780" y="6828"/>
                  </a:cubicBezTo>
                  <a:cubicBezTo>
                    <a:pt x="52690" y="6828"/>
                    <a:pt x="53903" y="6850"/>
                    <a:pt x="55296" y="6882"/>
                  </a:cubicBezTo>
                  <a:cubicBezTo>
                    <a:pt x="58862" y="6966"/>
                    <a:pt x="62153" y="6998"/>
                    <a:pt x="65031" y="6998"/>
                  </a:cubicBezTo>
                  <a:cubicBezTo>
                    <a:pt x="71846" y="6998"/>
                    <a:pt x="76337" y="6819"/>
                    <a:pt x="76638" y="6739"/>
                  </a:cubicBezTo>
                  <a:cubicBezTo>
                    <a:pt x="77293" y="6552"/>
                    <a:pt x="79446" y="6426"/>
                    <a:pt x="81027" y="6426"/>
                  </a:cubicBezTo>
                  <a:cubicBezTo>
                    <a:pt x="81856" y="6426"/>
                    <a:pt x="82528" y="6461"/>
                    <a:pt x="82744" y="6539"/>
                  </a:cubicBezTo>
                  <a:cubicBezTo>
                    <a:pt x="83101" y="6663"/>
                    <a:pt x="83504" y="6707"/>
                    <a:pt x="83922" y="6707"/>
                  </a:cubicBezTo>
                  <a:cubicBezTo>
                    <a:pt x="84372" y="6707"/>
                    <a:pt x="84839" y="6655"/>
                    <a:pt x="85284" y="6596"/>
                  </a:cubicBezTo>
                  <a:cubicBezTo>
                    <a:pt x="85839" y="6559"/>
                    <a:pt x="86346" y="6486"/>
                    <a:pt x="86720" y="6486"/>
                  </a:cubicBezTo>
                  <a:cubicBezTo>
                    <a:pt x="86922" y="6486"/>
                    <a:pt x="87085" y="6508"/>
                    <a:pt x="87195" y="6568"/>
                  </a:cubicBezTo>
                  <a:cubicBezTo>
                    <a:pt x="89263" y="6472"/>
                    <a:pt x="90625" y="6425"/>
                    <a:pt x="91796" y="6425"/>
                  </a:cubicBezTo>
                  <a:cubicBezTo>
                    <a:pt x="94808" y="6425"/>
                    <a:pt x="96552" y="6734"/>
                    <a:pt x="105798" y="7310"/>
                  </a:cubicBezTo>
                  <a:cubicBezTo>
                    <a:pt x="109435" y="7541"/>
                    <a:pt x="112280" y="7616"/>
                    <a:pt x="114555" y="7616"/>
                  </a:cubicBezTo>
                  <a:cubicBezTo>
                    <a:pt x="118794" y="7616"/>
                    <a:pt x="121056" y="7355"/>
                    <a:pt x="122783" y="7355"/>
                  </a:cubicBezTo>
                  <a:cubicBezTo>
                    <a:pt x="122986" y="7355"/>
                    <a:pt x="123183" y="7358"/>
                    <a:pt x="123374" y="7367"/>
                  </a:cubicBezTo>
                  <a:cubicBezTo>
                    <a:pt x="127148" y="7526"/>
                    <a:pt x="129572" y="8583"/>
                    <a:pt x="131348" y="8583"/>
                  </a:cubicBezTo>
                  <a:cubicBezTo>
                    <a:pt x="132755" y="8583"/>
                    <a:pt x="133756" y="7921"/>
                    <a:pt x="134701" y="5626"/>
                  </a:cubicBezTo>
                  <a:cubicBezTo>
                    <a:pt x="135215" y="4399"/>
                    <a:pt x="135415" y="3172"/>
                    <a:pt x="135215" y="2716"/>
                  </a:cubicBezTo>
                  <a:cubicBezTo>
                    <a:pt x="135186" y="2602"/>
                    <a:pt x="134559" y="2573"/>
                    <a:pt x="133674" y="2516"/>
                  </a:cubicBezTo>
                  <a:cubicBezTo>
                    <a:pt x="131664" y="2290"/>
                    <a:pt x="127330" y="1378"/>
                    <a:pt x="124843" y="1378"/>
                  </a:cubicBezTo>
                  <a:cubicBezTo>
                    <a:pt x="124506" y="1378"/>
                    <a:pt x="124203" y="1395"/>
                    <a:pt x="123945" y="1432"/>
                  </a:cubicBezTo>
                  <a:cubicBezTo>
                    <a:pt x="123856" y="1456"/>
                    <a:pt x="123764" y="1467"/>
                    <a:pt x="123678" y="1467"/>
                  </a:cubicBezTo>
                  <a:cubicBezTo>
                    <a:pt x="123460" y="1467"/>
                    <a:pt x="123272" y="1400"/>
                    <a:pt x="123231" y="1318"/>
                  </a:cubicBezTo>
                  <a:cubicBezTo>
                    <a:pt x="123231" y="1261"/>
                    <a:pt x="121577" y="1232"/>
                    <a:pt x="121548" y="1232"/>
                  </a:cubicBezTo>
                  <a:cubicBezTo>
                    <a:pt x="120951" y="1208"/>
                    <a:pt x="120299" y="1200"/>
                    <a:pt x="119624" y="1200"/>
                  </a:cubicBezTo>
                  <a:cubicBezTo>
                    <a:pt x="118189" y="1200"/>
                    <a:pt x="116650" y="1237"/>
                    <a:pt x="115310" y="1237"/>
                  </a:cubicBezTo>
                  <a:cubicBezTo>
                    <a:pt x="115051" y="1237"/>
                    <a:pt x="114800" y="1236"/>
                    <a:pt x="114558" y="1232"/>
                  </a:cubicBezTo>
                  <a:cubicBezTo>
                    <a:pt x="114101" y="1232"/>
                    <a:pt x="113730" y="1175"/>
                    <a:pt x="113445" y="1175"/>
                  </a:cubicBezTo>
                  <a:cubicBezTo>
                    <a:pt x="113160" y="1147"/>
                    <a:pt x="113017" y="1147"/>
                    <a:pt x="113017" y="1147"/>
                  </a:cubicBezTo>
                  <a:cubicBezTo>
                    <a:pt x="113017" y="1078"/>
                    <a:pt x="112912" y="1040"/>
                    <a:pt x="112747" y="1040"/>
                  </a:cubicBezTo>
                  <a:cubicBezTo>
                    <a:pt x="112640" y="1040"/>
                    <a:pt x="112507" y="1056"/>
                    <a:pt x="112361" y="1090"/>
                  </a:cubicBezTo>
                  <a:cubicBezTo>
                    <a:pt x="112132" y="1147"/>
                    <a:pt x="111733" y="1147"/>
                    <a:pt x="111219" y="1204"/>
                  </a:cubicBezTo>
                  <a:cubicBezTo>
                    <a:pt x="110808" y="1214"/>
                    <a:pt x="110372" y="1219"/>
                    <a:pt x="109919" y="1219"/>
                  </a:cubicBezTo>
                  <a:cubicBezTo>
                    <a:pt x="107861" y="1219"/>
                    <a:pt x="105467" y="1121"/>
                    <a:pt x="103573" y="1004"/>
                  </a:cubicBezTo>
                  <a:cubicBezTo>
                    <a:pt x="90562" y="291"/>
                    <a:pt x="91240" y="5"/>
                    <a:pt x="90298" y="5"/>
                  </a:cubicBezTo>
                  <a:cubicBezTo>
                    <a:pt x="89357" y="5"/>
                    <a:pt x="86796" y="291"/>
                    <a:pt x="67308" y="719"/>
                  </a:cubicBezTo>
                  <a:cubicBezTo>
                    <a:pt x="64579" y="782"/>
                    <a:pt x="62315" y="808"/>
                    <a:pt x="60382" y="808"/>
                  </a:cubicBezTo>
                  <a:cubicBezTo>
                    <a:pt x="50180" y="808"/>
                    <a:pt x="49241" y="69"/>
                    <a:pt x="38177" y="69"/>
                  </a:cubicBezTo>
                  <a:cubicBezTo>
                    <a:pt x="37115" y="69"/>
                    <a:pt x="35961" y="76"/>
                    <a:pt x="34696" y="91"/>
                  </a:cubicBezTo>
                  <a:cubicBezTo>
                    <a:pt x="33165" y="104"/>
                    <a:pt x="31862" y="116"/>
                    <a:pt x="30876" y="116"/>
                  </a:cubicBezTo>
                  <a:cubicBezTo>
                    <a:pt x="29658" y="116"/>
                    <a:pt x="28926" y="97"/>
                    <a:pt x="28847" y="34"/>
                  </a:cubicBezTo>
                  <a:cubicBezTo>
                    <a:pt x="28823" y="10"/>
                    <a:pt x="28786" y="0"/>
                    <a:pt x="287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68"/>
            <p:cNvSpPr/>
            <p:nvPr/>
          </p:nvSpPr>
          <p:spPr>
            <a:xfrm rot="5400000">
              <a:off x="2826764" y="1909354"/>
              <a:ext cx="2462703" cy="204720"/>
            </a:xfrm>
            <a:custGeom>
              <a:avLst/>
              <a:gdLst/>
              <a:ahLst/>
              <a:cxnLst/>
              <a:rect l="l" t="t" r="r" b="b"/>
              <a:pathLst>
                <a:path w="142662" h="10762" extrusionOk="0">
                  <a:moveTo>
                    <a:pt x="94943" y="0"/>
                  </a:moveTo>
                  <a:cubicBezTo>
                    <a:pt x="94257" y="0"/>
                    <a:pt x="93334" y="33"/>
                    <a:pt x="91845" y="117"/>
                  </a:cubicBezTo>
                  <a:cubicBezTo>
                    <a:pt x="90961" y="202"/>
                    <a:pt x="89591" y="145"/>
                    <a:pt x="88022" y="202"/>
                  </a:cubicBezTo>
                  <a:cubicBezTo>
                    <a:pt x="87608" y="207"/>
                    <a:pt x="87062" y="208"/>
                    <a:pt x="86418" y="208"/>
                  </a:cubicBezTo>
                  <a:cubicBezTo>
                    <a:pt x="85910" y="208"/>
                    <a:pt x="85341" y="207"/>
                    <a:pt x="84728" y="207"/>
                  </a:cubicBezTo>
                  <a:cubicBezTo>
                    <a:pt x="81133" y="207"/>
                    <a:pt x="76024" y="228"/>
                    <a:pt x="72814" y="516"/>
                  </a:cubicBezTo>
                  <a:cubicBezTo>
                    <a:pt x="72357" y="551"/>
                    <a:pt x="72057" y="565"/>
                    <a:pt x="71851" y="565"/>
                  </a:cubicBezTo>
                  <a:cubicBezTo>
                    <a:pt x="71170" y="565"/>
                    <a:pt x="71530" y="416"/>
                    <a:pt x="70694" y="416"/>
                  </a:cubicBezTo>
                  <a:cubicBezTo>
                    <a:pt x="70554" y="416"/>
                    <a:pt x="70380" y="421"/>
                    <a:pt x="70161" y="430"/>
                  </a:cubicBezTo>
                  <a:cubicBezTo>
                    <a:pt x="65168" y="716"/>
                    <a:pt x="60945" y="1087"/>
                    <a:pt x="54097" y="2085"/>
                  </a:cubicBezTo>
                  <a:cubicBezTo>
                    <a:pt x="43170" y="3683"/>
                    <a:pt x="35232" y="4120"/>
                    <a:pt x="31756" y="4120"/>
                  </a:cubicBezTo>
                  <a:cubicBezTo>
                    <a:pt x="30576" y="4120"/>
                    <a:pt x="29910" y="4069"/>
                    <a:pt x="29816" y="3997"/>
                  </a:cubicBezTo>
                  <a:cubicBezTo>
                    <a:pt x="29789" y="3965"/>
                    <a:pt x="29744" y="3952"/>
                    <a:pt x="29686" y="3952"/>
                  </a:cubicBezTo>
                  <a:cubicBezTo>
                    <a:pt x="29423" y="3952"/>
                    <a:pt x="28896" y="4221"/>
                    <a:pt x="28600" y="4221"/>
                  </a:cubicBezTo>
                  <a:cubicBezTo>
                    <a:pt x="28552" y="4221"/>
                    <a:pt x="28509" y="4214"/>
                    <a:pt x="28475" y="4197"/>
                  </a:cubicBezTo>
                  <a:cubicBezTo>
                    <a:pt x="27792" y="4213"/>
                    <a:pt x="27137" y="4220"/>
                    <a:pt x="26507" y="4220"/>
                  </a:cubicBezTo>
                  <a:cubicBezTo>
                    <a:pt x="19258" y="4220"/>
                    <a:pt x="15207" y="3244"/>
                    <a:pt x="8645" y="3112"/>
                  </a:cubicBezTo>
                  <a:cubicBezTo>
                    <a:pt x="8363" y="3109"/>
                    <a:pt x="8089" y="3108"/>
                    <a:pt x="7824" y="3108"/>
                  </a:cubicBezTo>
                  <a:cubicBezTo>
                    <a:pt x="5705" y="3108"/>
                    <a:pt x="4166" y="3198"/>
                    <a:pt x="3709" y="3198"/>
                  </a:cubicBezTo>
                  <a:cubicBezTo>
                    <a:pt x="3110" y="3198"/>
                    <a:pt x="2682" y="3198"/>
                    <a:pt x="2311" y="3255"/>
                  </a:cubicBezTo>
                  <a:cubicBezTo>
                    <a:pt x="1997" y="3341"/>
                    <a:pt x="1741" y="3426"/>
                    <a:pt x="1541" y="3626"/>
                  </a:cubicBezTo>
                  <a:cubicBezTo>
                    <a:pt x="1256" y="3854"/>
                    <a:pt x="942" y="4368"/>
                    <a:pt x="685" y="4996"/>
                  </a:cubicBezTo>
                  <a:cubicBezTo>
                    <a:pt x="457" y="5652"/>
                    <a:pt x="257" y="6422"/>
                    <a:pt x="171" y="7135"/>
                  </a:cubicBezTo>
                  <a:cubicBezTo>
                    <a:pt x="0" y="8619"/>
                    <a:pt x="228" y="9903"/>
                    <a:pt x="799" y="9932"/>
                  </a:cubicBezTo>
                  <a:cubicBezTo>
                    <a:pt x="1141" y="9903"/>
                    <a:pt x="2511" y="9532"/>
                    <a:pt x="4565" y="9361"/>
                  </a:cubicBezTo>
                  <a:cubicBezTo>
                    <a:pt x="5533" y="9267"/>
                    <a:pt x="6605" y="9227"/>
                    <a:pt x="7743" y="9227"/>
                  </a:cubicBezTo>
                  <a:cubicBezTo>
                    <a:pt x="14763" y="9227"/>
                    <a:pt x="24255" y="10762"/>
                    <a:pt x="26772" y="10762"/>
                  </a:cubicBezTo>
                  <a:cubicBezTo>
                    <a:pt x="26830" y="10762"/>
                    <a:pt x="26884" y="10761"/>
                    <a:pt x="26935" y="10759"/>
                  </a:cubicBezTo>
                  <a:cubicBezTo>
                    <a:pt x="28504" y="10673"/>
                    <a:pt x="29959" y="10616"/>
                    <a:pt x="31357" y="10531"/>
                  </a:cubicBezTo>
                  <a:cubicBezTo>
                    <a:pt x="33725" y="10388"/>
                    <a:pt x="36550" y="10188"/>
                    <a:pt x="39375" y="9932"/>
                  </a:cubicBezTo>
                  <a:cubicBezTo>
                    <a:pt x="44995" y="9389"/>
                    <a:pt x="50616" y="8648"/>
                    <a:pt x="52842" y="8648"/>
                  </a:cubicBezTo>
                  <a:cubicBezTo>
                    <a:pt x="53184" y="8534"/>
                    <a:pt x="53812" y="8391"/>
                    <a:pt x="54696" y="8220"/>
                  </a:cubicBezTo>
                  <a:cubicBezTo>
                    <a:pt x="64055" y="6422"/>
                    <a:pt x="80005" y="6394"/>
                    <a:pt x="80005" y="6394"/>
                  </a:cubicBezTo>
                  <a:cubicBezTo>
                    <a:pt x="80493" y="6244"/>
                    <a:pt x="81812" y="6179"/>
                    <a:pt x="83129" y="6179"/>
                  </a:cubicBezTo>
                  <a:cubicBezTo>
                    <a:pt x="84585" y="6179"/>
                    <a:pt x="86038" y="6259"/>
                    <a:pt x="86367" y="6394"/>
                  </a:cubicBezTo>
                  <a:cubicBezTo>
                    <a:pt x="86815" y="6554"/>
                    <a:pt x="87335" y="6606"/>
                    <a:pt x="87871" y="6606"/>
                  </a:cubicBezTo>
                  <a:cubicBezTo>
                    <a:pt x="88291" y="6606"/>
                    <a:pt x="88721" y="6574"/>
                    <a:pt x="89135" y="6536"/>
                  </a:cubicBezTo>
                  <a:cubicBezTo>
                    <a:pt x="89707" y="6502"/>
                    <a:pt x="90237" y="6446"/>
                    <a:pt x="90635" y="6446"/>
                  </a:cubicBezTo>
                  <a:cubicBezTo>
                    <a:pt x="90892" y="6446"/>
                    <a:pt x="91095" y="6469"/>
                    <a:pt x="91218" y="6536"/>
                  </a:cubicBezTo>
                  <a:cubicBezTo>
                    <a:pt x="93346" y="6449"/>
                    <a:pt x="94769" y="6326"/>
                    <a:pt x="97497" y="6326"/>
                  </a:cubicBezTo>
                  <a:cubicBezTo>
                    <a:pt x="100144" y="6326"/>
                    <a:pt x="104020" y="6442"/>
                    <a:pt x="110962" y="6822"/>
                  </a:cubicBezTo>
                  <a:cubicBezTo>
                    <a:pt x="117011" y="7135"/>
                    <a:pt x="115014" y="7050"/>
                    <a:pt x="120435" y="7364"/>
                  </a:cubicBezTo>
                  <a:cubicBezTo>
                    <a:pt x="122689" y="7506"/>
                    <a:pt x="122945" y="7506"/>
                    <a:pt x="124743" y="7649"/>
                  </a:cubicBezTo>
                  <a:cubicBezTo>
                    <a:pt x="125023" y="7641"/>
                    <a:pt x="125305" y="7637"/>
                    <a:pt x="125590" y="7637"/>
                  </a:cubicBezTo>
                  <a:cubicBezTo>
                    <a:pt x="130170" y="7637"/>
                    <a:pt x="135287" y="8611"/>
                    <a:pt x="137916" y="8611"/>
                  </a:cubicBezTo>
                  <a:cubicBezTo>
                    <a:pt x="138622" y="8611"/>
                    <a:pt x="139149" y="8541"/>
                    <a:pt x="139437" y="8362"/>
                  </a:cubicBezTo>
                  <a:cubicBezTo>
                    <a:pt x="140664" y="7620"/>
                    <a:pt x="142661" y="4339"/>
                    <a:pt x="142119" y="2770"/>
                  </a:cubicBezTo>
                  <a:cubicBezTo>
                    <a:pt x="142041" y="2407"/>
                    <a:pt x="132815" y="1927"/>
                    <a:pt x="130647" y="1927"/>
                  </a:cubicBezTo>
                  <a:cubicBezTo>
                    <a:pt x="130426" y="1927"/>
                    <a:pt x="130279" y="1932"/>
                    <a:pt x="130221" y="1943"/>
                  </a:cubicBezTo>
                  <a:cubicBezTo>
                    <a:pt x="130167" y="1947"/>
                    <a:pt x="130113" y="1950"/>
                    <a:pt x="130059" y="1950"/>
                  </a:cubicBezTo>
                  <a:cubicBezTo>
                    <a:pt x="129798" y="1950"/>
                    <a:pt x="129555" y="1894"/>
                    <a:pt x="129508" y="1800"/>
                  </a:cubicBezTo>
                  <a:cubicBezTo>
                    <a:pt x="129479" y="1686"/>
                    <a:pt x="120549" y="973"/>
                    <a:pt x="120435" y="973"/>
                  </a:cubicBezTo>
                  <a:cubicBezTo>
                    <a:pt x="119579" y="915"/>
                    <a:pt x="119065" y="858"/>
                    <a:pt x="118780" y="830"/>
                  </a:cubicBezTo>
                  <a:cubicBezTo>
                    <a:pt x="118780" y="746"/>
                    <a:pt x="118596" y="693"/>
                    <a:pt x="118330" y="693"/>
                  </a:cubicBezTo>
                  <a:cubicBezTo>
                    <a:pt x="118233" y="693"/>
                    <a:pt x="118124" y="700"/>
                    <a:pt x="118009" y="716"/>
                  </a:cubicBezTo>
                  <a:cubicBezTo>
                    <a:pt x="117718" y="763"/>
                    <a:pt x="117031" y="783"/>
                    <a:pt x="116070" y="783"/>
                  </a:cubicBezTo>
                  <a:cubicBezTo>
                    <a:pt x="112979" y="783"/>
                    <a:pt x="107047" y="576"/>
                    <a:pt x="102260" y="402"/>
                  </a:cubicBezTo>
                  <a:cubicBezTo>
                    <a:pt x="96932" y="255"/>
                    <a:pt x="96847" y="0"/>
                    <a:pt x="949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68"/>
            <p:cNvSpPr/>
            <p:nvPr/>
          </p:nvSpPr>
          <p:spPr>
            <a:xfrm>
              <a:off x="376525" y="3071825"/>
              <a:ext cx="3747899" cy="171248"/>
            </a:xfrm>
            <a:custGeom>
              <a:avLst/>
              <a:gdLst/>
              <a:ahLst/>
              <a:cxnLst/>
              <a:rect l="l" t="t" r="r" b="b"/>
              <a:pathLst>
                <a:path w="139353" h="8242" extrusionOk="0">
                  <a:moveTo>
                    <a:pt x="55733" y="1"/>
                  </a:moveTo>
                  <a:cubicBezTo>
                    <a:pt x="53503" y="1"/>
                    <a:pt x="51073" y="14"/>
                    <a:pt x="48534" y="50"/>
                  </a:cubicBezTo>
                  <a:cubicBezTo>
                    <a:pt x="40800" y="116"/>
                    <a:pt x="33893" y="303"/>
                    <a:pt x="31086" y="303"/>
                  </a:cubicBezTo>
                  <a:cubicBezTo>
                    <a:pt x="30279" y="303"/>
                    <a:pt x="29811" y="288"/>
                    <a:pt x="29760" y="249"/>
                  </a:cubicBezTo>
                  <a:cubicBezTo>
                    <a:pt x="29736" y="226"/>
                    <a:pt x="29699" y="216"/>
                    <a:pt x="29652" y="216"/>
                  </a:cubicBezTo>
                  <a:cubicBezTo>
                    <a:pt x="29402" y="216"/>
                    <a:pt x="28870" y="502"/>
                    <a:pt x="28571" y="502"/>
                  </a:cubicBezTo>
                  <a:cubicBezTo>
                    <a:pt x="28523" y="502"/>
                    <a:pt x="28481" y="495"/>
                    <a:pt x="28447" y="478"/>
                  </a:cubicBezTo>
                  <a:cubicBezTo>
                    <a:pt x="13968" y="1240"/>
                    <a:pt x="6551" y="1794"/>
                    <a:pt x="4907" y="1794"/>
                  </a:cubicBezTo>
                  <a:cubicBezTo>
                    <a:pt x="4827" y="1794"/>
                    <a:pt x="4761" y="1793"/>
                    <a:pt x="4709" y="1790"/>
                  </a:cubicBezTo>
                  <a:cubicBezTo>
                    <a:pt x="4548" y="1786"/>
                    <a:pt x="4401" y="1784"/>
                    <a:pt x="4266" y="1784"/>
                  </a:cubicBezTo>
                  <a:cubicBezTo>
                    <a:pt x="3490" y="1784"/>
                    <a:pt x="3109" y="1861"/>
                    <a:pt x="2768" y="2104"/>
                  </a:cubicBezTo>
                  <a:cubicBezTo>
                    <a:pt x="1656" y="2931"/>
                    <a:pt x="1" y="8039"/>
                    <a:pt x="1228" y="8238"/>
                  </a:cubicBezTo>
                  <a:cubicBezTo>
                    <a:pt x="1253" y="8240"/>
                    <a:pt x="1289" y="8241"/>
                    <a:pt x="1333" y="8241"/>
                  </a:cubicBezTo>
                  <a:cubicBezTo>
                    <a:pt x="2996" y="8241"/>
                    <a:pt x="17482" y="6949"/>
                    <a:pt x="23837" y="6949"/>
                  </a:cubicBezTo>
                  <a:cubicBezTo>
                    <a:pt x="25010" y="6949"/>
                    <a:pt x="25906" y="6993"/>
                    <a:pt x="26393" y="7097"/>
                  </a:cubicBezTo>
                  <a:cubicBezTo>
                    <a:pt x="30021" y="6844"/>
                    <a:pt x="39419" y="6170"/>
                    <a:pt x="46125" y="6170"/>
                  </a:cubicBezTo>
                  <a:cubicBezTo>
                    <a:pt x="48490" y="6170"/>
                    <a:pt x="50520" y="6254"/>
                    <a:pt x="51844" y="6469"/>
                  </a:cubicBezTo>
                  <a:cubicBezTo>
                    <a:pt x="52567" y="6265"/>
                    <a:pt x="54440" y="6187"/>
                    <a:pt x="56874" y="6187"/>
                  </a:cubicBezTo>
                  <a:cubicBezTo>
                    <a:pt x="64404" y="6187"/>
                    <a:pt x="77312" y="6928"/>
                    <a:pt x="78244" y="6928"/>
                  </a:cubicBezTo>
                  <a:cubicBezTo>
                    <a:pt x="78269" y="6928"/>
                    <a:pt x="78286" y="6927"/>
                    <a:pt x="78293" y="6926"/>
                  </a:cubicBezTo>
                  <a:cubicBezTo>
                    <a:pt x="78514" y="6890"/>
                    <a:pt x="78887" y="6874"/>
                    <a:pt x="79344" y="6874"/>
                  </a:cubicBezTo>
                  <a:cubicBezTo>
                    <a:pt x="81068" y="6874"/>
                    <a:pt x="83994" y="7100"/>
                    <a:pt x="84513" y="7325"/>
                  </a:cubicBezTo>
                  <a:cubicBezTo>
                    <a:pt x="85064" y="7569"/>
                    <a:pt x="85773" y="7632"/>
                    <a:pt x="86478" y="7632"/>
                  </a:cubicBezTo>
                  <a:cubicBezTo>
                    <a:pt x="87224" y="7632"/>
                    <a:pt x="87966" y="7562"/>
                    <a:pt x="88514" y="7562"/>
                  </a:cubicBezTo>
                  <a:cubicBezTo>
                    <a:pt x="88843" y="7562"/>
                    <a:pt x="89102" y="7587"/>
                    <a:pt x="89249" y="7668"/>
                  </a:cubicBezTo>
                  <a:cubicBezTo>
                    <a:pt x="92689" y="7609"/>
                    <a:pt x="94471" y="7592"/>
                    <a:pt x="95538" y="7592"/>
                  </a:cubicBezTo>
                  <a:cubicBezTo>
                    <a:pt x="96975" y="7592"/>
                    <a:pt x="97113" y="7623"/>
                    <a:pt x="98257" y="7623"/>
                  </a:cubicBezTo>
                  <a:cubicBezTo>
                    <a:pt x="99969" y="7623"/>
                    <a:pt x="103932" y="7554"/>
                    <a:pt x="117867" y="7211"/>
                  </a:cubicBezTo>
                  <a:cubicBezTo>
                    <a:pt x="120007" y="7183"/>
                    <a:pt x="120235" y="7183"/>
                    <a:pt x="122004" y="7126"/>
                  </a:cubicBezTo>
                  <a:cubicBezTo>
                    <a:pt x="123053" y="6999"/>
                    <a:pt x="124139" y="6949"/>
                    <a:pt x="125211" y="6949"/>
                  </a:cubicBezTo>
                  <a:cubicBezTo>
                    <a:pt x="127990" y="6949"/>
                    <a:pt x="130673" y="7283"/>
                    <a:pt x="132362" y="7468"/>
                  </a:cubicBezTo>
                  <a:cubicBezTo>
                    <a:pt x="133038" y="7543"/>
                    <a:pt x="133810" y="7618"/>
                    <a:pt x="134472" y="7618"/>
                  </a:cubicBezTo>
                  <a:cubicBezTo>
                    <a:pt x="135067" y="7618"/>
                    <a:pt x="135573" y="7558"/>
                    <a:pt x="135843" y="7382"/>
                  </a:cubicBezTo>
                  <a:cubicBezTo>
                    <a:pt x="137069" y="6641"/>
                    <a:pt x="139352" y="2960"/>
                    <a:pt x="138981" y="1961"/>
                  </a:cubicBezTo>
                  <a:cubicBezTo>
                    <a:pt x="138896" y="1704"/>
                    <a:pt x="135472" y="1362"/>
                    <a:pt x="135215" y="1334"/>
                  </a:cubicBezTo>
                  <a:cubicBezTo>
                    <a:pt x="133931" y="1191"/>
                    <a:pt x="134416" y="1248"/>
                    <a:pt x="133075" y="1134"/>
                  </a:cubicBezTo>
                  <a:cubicBezTo>
                    <a:pt x="131638" y="1034"/>
                    <a:pt x="129897" y="992"/>
                    <a:pt x="128627" y="992"/>
                  </a:cubicBezTo>
                  <a:cubicBezTo>
                    <a:pt x="127728" y="992"/>
                    <a:pt x="127066" y="1013"/>
                    <a:pt x="126912" y="1048"/>
                  </a:cubicBezTo>
                  <a:cubicBezTo>
                    <a:pt x="126828" y="1064"/>
                    <a:pt x="126744" y="1071"/>
                    <a:pt x="126664" y="1071"/>
                  </a:cubicBezTo>
                  <a:cubicBezTo>
                    <a:pt x="126446" y="1071"/>
                    <a:pt x="126261" y="1018"/>
                    <a:pt x="126199" y="934"/>
                  </a:cubicBezTo>
                  <a:cubicBezTo>
                    <a:pt x="126199" y="906"/>
                    <a:pt x="124572" y="820"/>
                    <a:pt x="124515" y="820"/>
                  </a:cubicBezTo>
                  <a:cubicBezTo>
                    <a:pt x="122938" y="768"/>
                    <a:pt x="122052" y="752"/>
                    <a:pt x="121218" y="752"/>
                  </a:cubicBezTo>
                  <a:cubicBezTo>
                    <a:pt x="120211" y="752"/>
                    <a:pt x="119278" y="776"/>
                    <a:pt x="117297" y="791"/>
                  </a:cubicBezTo>
                  <a:lnTo>
                    <a:pt x="115642" y="791"/>
                  </a:lnTo>
                  <a:cubicBezTo>
                    <a:pt x="115642" y="727"/>
                    <a:pt x="115552" y="690"/>
                    <a:pt x="115397" y="690"/>
                  </a:cubicBezTo>
                  <a:cubicBezTo>
                    <a:pt x="115276" y="690"/>
                    <a:pt x="115116" y="713"/>
                    <a:pt x="114928" y="763"/>
                  </a:cubicBezTo>
                  <a:cubicBezTo>
                    <a:pt x="114072" y="963"/>
                    <a:pt x="110021" y="1248"/>
                    <a:pt x="105827" y="1419"/>
                  </a:cubicBezTo>
                  <a:cubicBezTo>
                    <a:pt x="103914" y="1511"/>
                    <a:pt x="101983" y="1548"/>
                    <a:pt x="100324" y="1548"/>
                  </a:cubicBezTo>
                  <a:cubicBezTo>
                    <a:pt x="98370" y="1548"/>
                    <a:pt x="96794" y="1496"/>
                    <a:pt x="96069" y="1419"/>
                  </a:cubicBezTo>
                  <a:cubicBezTo>
                    <a:pt x="94354" y="1235"/>
                    <a:pt x="93497" y="1170"/>
                    <a:pt x="92359" y="1170"/>
                  </a:cubicBezTo>
                  <a:cubicBezTo>
                    <a:pt x="91736" y="1170"/>
                    <a:pt x="91028" y="1189"/>
                    <a:pt x="90048" y="1219"/>
                  </a:cubicBezTo>
                  <a:cubicBezTo>
                    <a:pt x="89919" y="1222"/>
                    <a:pt x="89780" y="1223"/>
                    <a:pt x="89634" y="1223"/>
                  </a:cubicBezTo>
                  <a:cubicBezTo>
                    <a:pt x="87785" y="1223"/>
                    <a:pt x="84653" y="1060"/>
                    <a:pt x="81375" y="849"/>
                  </a:cubicBezTo>
                  <a:cubicBezTo>
                    <a:pt x="79577" y="763"/>
                    <a:pt x="77808" y="649"/>
                    <a:pt x="76125" y="563"/>
                  </a:cubicBezTo>
                  <a:cubicBezTo>
                    <a:pt x="74441" y="506"/>
                    <a:pt x="72958" y="478"/>
                    <a:pt x="71788" y="478"/>
                  </a:cubicBezTo>
                  <a:cubicBezTo>
                    <a:pt x="69562" y="478"/>
                    <a:pt x="71074" y="221"/>
                    <a:pt x="69220" y="192"/>
                  </a:cubicBezTo>
                  <a:cubicBezTo>
                    <a:pt x="68820" y="192"/>
                    <a:pt x="67936" y="135"/>
                    <a:pt x="66652" y="107"/>
                  </a:cubicBezTo>
                  <a:cubicBezTo>
                    <a:pt x="64664" y="67"/>
                    <a:pt x="60693" y="1"/>
                    <a:pt x="55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68"/>
            <p:cNvSpPr/>
            <p:nvPr/>
          </p:nvSpPr>
          <p:spPr>
            <a:xfrm rot="-5400000">
              <a:off x="-797971" y="1899337"/>
              <a:ext cx="2516259" cy="167267"/>
            </a:xfrm>
            <a:custGeom>
              <a:avLst/>
              <a:gdLst/>
              <a:ahLst/>
              <a:cxnLst/>
              <a:rect l="l" t="t" r="r" b="b"/>
              <a:pathLst>
                <a:path w="142262" h="8883" extrusionOk="0">
                  <a:moveTo>
                    <a:pt x="30662" y="0"/>
                  </a:moveTo>
                  <a:cubicBezTo>
                    <a:pt x="30394" y="0"/>
                    <a:pt x="29837" y="294"/>
                    <a:pt x="29536" y="294"/>
                  </a:cubicBezTo>
                  <a:cubicBezTo>
                    <a:pt x="29490" y="294"/>
                    <a:pt x="29449" y="287"/>
                    <a:pt x="29417" y="271"/>
                  </a:cubicBezTo>
                  <a:cubicBezTo>
                    <a:pt x="24081" y="614"/>
                    <a:pt x="14295" y="671"/>
                    <a:pt x="9644" y="984"/>
                  </a:cubicBezTo>
                  <a:cubicBezTo>
                    <a:pt x="8035" y="1081"/>
                    <a:pt x="6795" y="1139"/>
                    <a:pt x="6040" y="1139"/>
                  </a:cubicBezTo>
                  <a:cubicBezTo>
                    <a:pt x="5684" y="1139"/>
                    <a:pt x="5435" y="1126"/>
                    <a:pt x="5307" y="1099"/>
                  </a:cubicBezTo>
                  <a:cubicBezTo>
                    <a:pt x="4822" y="1070"/>
                    <a:pt x="4508" y="1042"/>
                    <a:pt x="4223" y="1042"/>
                  </a:cubicBezTo>
                  <a:cubicBezTo>
                    <a:pt x="3966" y="1042"/>
                    <a:pt x="3738" y="1099"/>
                    <a:pt x="3567" y="1213"/>
                  </a:cubicBezTo>
                  <a:cubicBezTo>
                    <a:pt x="3082" y="1527"/>
                    <a:pt x="2169" y="2839"/>
                    <a:pt x="1398" y="4094"/>
                  </a:cubicBezTo>
                  <a:cubicBezTo>
                    <a:pt x="599" y="5350"/>
                    <a:pt x="0" y="6605"/>
                    <a:pt x="742" y="6891"/>
                  </a:cubicBezTo>
                  <a:cubicBezTo>
                    <a:pt x="1190" y="7049"/>
                    <a:pt x="2883" y="7353"/>
                    <a:pt x="5120" y="7353"/>
                  </a:cubicBezTo>
                  <a:cubicBezTo>
                    <a:pt x="5302" y="7353"/>
                    <a:pt x="5489" y="7351"/>
                    <a:pt x="5678" y="7347"/>
                  </a:cubicBezTo>
                  <a:cubicBezTo>
                    <a:pt x="6934" y="7319"/>
                    <a:pt x="8275" y="7204"/>
                    <a:pt x="9673" y="7090"/>
                  </a:cubicBezTo>
                  <a:cubicBezTo>
                    <a:pt x="11965" y="6905"/>
                    <a:pt x="17814" y="6697"/>
                    <a:pt x="22207" y="6697"/>
                  </a:cubicBezTo>
                  <a:cubicBezTo>
                    <a:pt x="24595" y="6697"/>
                    <a:pt x="26554" y="6758"/>
                    <a:pt x="27277" y="6919"/>
                  </a:cubicBezTo>
                  <a:cubicBezTo>
                    <a:pt x="29693" y="6817"/>
                    <a:pt x="32191" y="6482"/>
                    <a:pt x="34540" y="6482"/>
                  </a:cubicBezTo>
                  <a:cubicBezTo>
                    <a:pt x="36129" y="6482"/>
                    <a:pt x="37650" y="6635"/>
                    <a:pt x="39032" y="7119"/>
                  </a:cubicBezTo>
                  <a:cubicBezTo>
                    <a:pt x="43198" y="8564"/>
                    <a:pt x="45781" y="8882"/>
                    <a:pt x="47952" y="8882"/>
                  </a:cubicBezTo>
                  <a:cubicBezTo>
                    <a:pt x="49667" y="8882"/>
                    <a:pt x="51124" y="8684"/>
                    <a:pt x="52899" y="8684"/>
                  </a:cubicBezTo>
                  <a:cubicBezTo>
                    <a:pt x="53048" y="8684"/>
                    <a:pt x="53201" y="8685"/>
                    <a:pt x="53355" y="8688"/>
                  </a:cubicBezTo>
                  <a:cubicBezTo>
                    <a:pt x="55239" y="7975"/>
                    <a:pt x="65082" y="7376"/>
                    <a:pt x="67336" y="7262"/>
                  </a:cubicBezTo>
                  <a:cubicBezTo>
                    <a:pt x="73699" y="6976"/>
                    <a:pt x="79862" y="6948"/>
                    <a:pt x="80290" y="6834"/>
                  </a:cubicBezTo>
                  <a:cubicBezTo>
                    <a:pt x="80833" y="6709"/>
                    <a:pt x="82463" y="6636"/>
                    <a:pt x="83939" y="6636"/>
                  </a:cubicBezTo>
                  <a:cubicBezTo>
                    <a:pt x="85178" y="6636"/>
                    <a:pt x="86309" y="6688"/>
                    <a:pt x="86595" y="6805"/>
                  </a:cubicBezTo>
                  <a:cubicBezTo>
                    <a:pt x="87022" y="6960"/>
                    <a:pt x="87523" y="7012"/>
                    <a:pt x="88040" y="7012"/>
                  </a:cubicBezTo>
                  <a:cubicBezTo>
                    <a:pt x="89075" y="7012"/>
                    <a:pt x="90173" y="6804"/>
                    <a:pt x="90869" y="6804"/>
                  </a:cubicBezTo>
                  <a:cubicBezTo>
                    <a:pt x="91103" y="6804"/>
                    <a:pt x="91292" y="6828"/>
                    <a:pt x="91417" y="6891"/>
                  </a:cubicBezTo>
                  <a:cubicBezTo>
                    <a:pt x="95783" y="6604"/>
                    <a:pt x="96086" y="6517"/>
                    <a:pt x="98992" y="6517"/>
                  </a:cubicBezTo>
                  <a:cubicBezTo>
                    <a:pt x="101004" y="6517"/>
                    <a:pt x="104265" y="6559"/>
                    <a:pt x="110990" y="6605"/>
                  </a:cubicBezTo>
                  <a:cubicBezTo>
                    <a:pt x="116297" y="6634"/>
                    <a:pt x="124657" y="6776"/>
                    <a:pt x="124657" y="6776"/>
                  </a:cubicBezTo>
                  <a:cubicBezTo>
                    <a:pt x="125447" y="6719"/>
                    <a:pt x="126261" y="6696"/>
                    <a:pt x="127083" y="6696"/>
                  </a:cubicBezTo>
                  <a:cubicBezTo>
                    <a:pt x="130791" y="6696"/>
                    <a:pt x="134653" y="7174"/>
                    <a:pt x="137053" y="7174"/>
                  </a:cubicBezTo>
                  <a:cubicBezTo>
                    <a:pt x="138084" y="7174"/>
                    <a:pt x="138845" y="7086"/>
                    <a:pt x="139209" y="6834"/>
                  </a:cubicBezTo>
                  <a:cubicBezTo>
                    <a:pt x="140550" y="5921"/>
                    <a:pt x="142262" y="2069"/>
                    <a:pt x="141777" y="1099"/>
                  </a:cubicBezTo>
                  <a:cubicBezTo>
                    <a:pt x="141653" y="873"/>
                    <a:pt x="135793" y="765"/>
                    <a:pt x="132307" y="765"/>
                  </a:cubicBezTo>
                  <a:cubicBezTo>
                    <a:pt x="130950" y="765"/>
                    <a:pt x="129953" y="781"/>
                    <a:pt x="129793" y="813"/>
                  </a:cubicBezTo>
                  <a:cubicBezTo>
                    <a:pt x="129704" y="838"/>
                    <a:pt x="129613" y="848"/>
                    <a:pt x="129527" y="848"/>
                  </a:cubicBezTo>
                  <a:cubicBezTo>
                    <a:pt x="129308" y="848"/>
                    <a:pt x="129121" y="781"/>
                    <a:pt x="129080" y="699"/>
                  </a:cubicBezTo>
                  <a:cubicBezTo>
                    <a:pt x="128994" y="614"/>
                    <a:pt x="118552" y="243"/>
                    <a:pt x="118409" y="243"/>
                  </a:cubicBezTo>
                  <a:cubicBezTo>
                    <a:pt x="118409" y="174"/>
                    <a:pt x="118294" y="136"/>
                    <a:pt x="118108" y="136"/>
                  </a:cubicBezTo>
                  <a:cubicBezTo>
                    <a:pt x="117987" y="136"/>
                    <a:pt x="117836" y="152"/>
                    <a:pt x="117667" y="186"/>
                  </a:cubicBezTo>
                  <a:cubicBezTo>
                    <a:pt x="116487" y="418"/>
                    <a:pt x="110199" y="527"/>
                    <a:pt x="104993" y="527"/>
                  </a:cubicBezTo>
                  <a:cubicBezTo>
                    <a:pt x="101891" y="527"/>
                    <a:pt x="99174" y="488"/>
                    <a:pt x="98151" y="414"/>
                  </a:cubicBezTo>
                  <a:cubicBezTo>
                    <a:pt x="96867" y="334"/>
                    <a:pt x="96043" y="292"/>
                    <a:pt x="95241" y="292"/>
                  </a:cubicBezTo>
                  <a:cubicBezTo>
                    <a:pt x="94315" y="292"/>
                    <a:pt x="93418" y="349"/>
                    <a:pt x="91874" y="471"/>
                  </a:cubicBezTo>
                  <a:cubicBezTo>
                    <a:pt x="88564" y="699"/>
                    <a:pt x="78778" y="499"/>
                    <a:pt x="73157" y="984"/>
                  </a:cubicBezTo>
                  <a:cubicBezTo>
                    <a:pt x="72662" y="1028"/>
                    <a:pt x="72348" y="1045"/>
                    <a:pt x="72141" y="1045"/>
                  </a:cubicBezTo>
                  <a:cubicBezTo>
                    <a:pt x="71533" y="1045"/>
                    <a:pt x="71826" y="905"/>
                    <a:pt x="71120" y="905"/>
                  </a:cubicBezTo>
                  <a:cubicBezTo>
                    <a:pt x="70967" y="905"/>
                    <a:pt x="70768" y="912"/>
                    <a:pt x="70503" y="927"/>
                  </a:cubicBezTo>
                  <a:cubicBezTo>
                    <a:pt x="57221" y="1551"/>
                    <a:pt x="51445" y="2791"/>
                    <a:pt x="47481" y="2791"/>
                  </a:cubicBezTo>
                  <a:cubicBezTo>
                    <a:pt x="47093" y="2791"/>
                    <a:pt x="46723" y="2779"/>
                    <a:pt x="46365" y="2753"/>
                  </a:cubicBezTo>
                  <a:cubicBezTo>
                    <a:pt x="41286" y="2354"/>
                    <a:pt x="41885" y="186"/>
                    <a:pt x="32613" y="100"/>
                  </a:cubicBezTo>
                  <a:cubicBezTo>
                    <a:pt x="31500" y="100"/>
                    <a:pt x="30844" y="100"/>
                    <a:pt x="30786" y="43"/>
                  </a:cubicBezTo>
                  <a:cubicBezTo>
                    <a:pt x="30760" y="13"/>
                    <a:pt x="30717" y="0"/>
                    <a:pt x="30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72" name="Google Shape;2872;p68"/>
          <p:cNvSpPr/>
          <p:nvPr/>
        </p:nvSpPr>
        <p:spPr>
          <a:xfrm>
            <a:off x="1928700" y="1543130"/>
            <a:ext cx="912725" cy="850093"/>
          </a:xfrm>
          <a:custGeom>
            <a:avLst/>
            <a:gdLst/>
            <a:ahLst/>
            <a:cxnLst/>
            <a:rect l="l" t="t" r="r" b="b"/>
            <a:pathLst>
              <a:path w="43048" h="40094" extrusionOk="0">
                <a:moveTo>
                  <a:pt x="24343" y="1121"/>
                </a:moveTo>
                <a:cubicBezTo>
                  <a:pt x="28408" y="1121"/>
                  <a:pt x="32529" y="2293"/>
                  <a:pt x="35845" y="4642"/>
                </a:cubicBezTo>
                <a:cubicBezTo>
                  <a:pt x="41027" y="8281"/>
                  <a:pt x="41568" y="14345"/>
                  <a:pt x="39132" y="19707"/>
                </a:cubicBezTo>
                <a:lnTo>
                  <a:pt x="39132" y="19707"/>
                </a:lnTo>
                <a:cubicBezTo>
                  <a:pt x="39051" y="16103"/>
                  <a:pt x="38014" y="12516"/>
                  <a:pt x="35961" y="9540"/>
                </a:cubicBezTo>
                <a:cubicBezTo>
                  <a:pt x="33161" y="5576"/>
                  <a:pt x="28847" y="3835"/>
                  <a:pt x="24319" y="3835"/>
                </a:cubicBezTo>
                <a:cubicBezTo>
                  <a:pt x="22791" y="3835"/>
                  <a:pt x="21239" y="4034"/>
                  <a:pt x="19713" y="4412"/>
                </a:cubicBezTo>
                <a:cubicBezTo>
                  <a:pt x="16063" y="5331"/>
                  <a:pt x="12235" y="7202"/>
                  <a:pt x="8967" y="9757"/>
                </a:cubicBezTo>
                <a:lnTo>
                  <a:pt x="8967" y="9757"/>
                </a:lnTo>
                <a:cubicBezTo>
                  <a:pt x="11733" y="4005"/>
                  <a:pt x="17968" y="1121"/>
                  <a:pt x="24343" y="1121"/>
                </a:cubicBezTo>
                <a:close/>
                <a:moveTo>
                  <a:pt x="24294" y="4726"/>
                </a:moveTo>
                <a:cubicBezTo>
                  <a:pt x="26717" y="4726"/>
                  <a:pt x="29101" y="5286"/>
                  <a:pt x="31294" y="6601"/>
                </a:cubicBezTo>
                <a:cubicBezTo>
                  <a:pt x="36541" y="9749"/>
                  <a:pt x="38443" y="16337"/>
                  <a:pt x="37827" y="22145"/>
                </a:cubicBezTo>
                <a:lnTo>
                  <a:pt x="37827" y="22145"/>
                </a:lnTo>
                <a:cubicBezTo>
                  <a:pt x="33348" y="29361"/>
                  <a:pt x="24587" y="33797"/>
                  <a:pt x="16079" y="33797"/>
                </a:cubicBezTo>
                <a:cubicBezTo>
                  <a:pt x="15289" y="33797"/>
                  <a:pt x="14502" y="33758"/>
                  <a:pt x="13721" y="33681"/>
                </a:cubicBezTo>
                <a:cubicBezTo>
                  <a:pt x="10466" y="33359"/>
                  <a:pt x="6922" y="31882"/>
                  <a:pt x="4551" y="29458"/>
                </a:cubicBezTo>
                <a:lnTo>
                  <a:pt x="4551" y="29458"/>
                </a:lnTo>
                <a:cubicBezTo>
                  <a:pt x="3871" y="26317"/>
                  <a:pt x="4534" y="22820"/>
                  <a:pt x="6000" y="19853"/>
                </a:cubicBezTo>
                <a:cubicBezTo>
                  <a:pt x="9435" y="13107"/>
                  <a:pt x="17250" y="10568"/>
                  <a:pt x="24731" y="10568"/>
                </a:cubicBezTo>
                <a:cubicBezTo>
                  <a:pt x="27793" y="10568"/>
                  <a:pt x="30799" y="10993"/>
                  <a:pt x="33426" y="11729"/>
                </a:cubicBezTo>
                <a:cubicBezTo>
                  <a:pt x="33522" y="11752"/>
                  <a:pt x="33613" y="11762"/>
                  <a:pt x="33696" y="11762"/>
                </a:cubicBezTo>
                <a:cubicBezTo>
                  <a:pt x="34452" y="11762"/>
                  <a:pt x="34619" y="10900"/>
                  <a:pt x="33944" y="10692"/>
                </a:cubicBezTo>
                <a:cubicBezTo>
                  <a:pt x="31163" y="9919"/>
                  <a:pt x="28213" y="9510"/>
                  <a:pt x="25259" y="9510"/>
                </a:cubicBezTo>
                <a:cubicBezTo>
                  <a:pt x="20502" y="9510"/>
                  <a:pt x="15734" y="10571"/>
                  <a:pt x="11647" y="12881"/>
                </a:cubicBezTo>
                <a:cubicBezTo>
                  <a:pt x="6417" y="15869"/>
                  <a:pt x="2853" y="21998"/>
                  <a:pt x="3345" y="27986"/>
                </a:cubicBezTo>
                <a:lnTo>
                  <a:pt x="3345" y="27986"/>
                </a:lnTo>
                <a:cubicBezTo>
                  <a:pt x="2552" y="26815"/>
                  <a:pt x="2018" y="25481"/>
                  <a:pt x="1852" y="24001"/>
                </a:cubicBezTo>
                <a:cubicBezTo>
                  <a:pt x="1370" y="20053"/>
                  <a:pt x="3907" y="16265"/>
                  <a:pt x="6637" y="13378"/>
                </a:cubicBezTo>
                <a:lnTo>
                  <a:pt x="6637" y="13378"/>
                </a:lnTo>
                <a:cubicBezTo>
                  <a:pt x="6616" y="13501"/>
                  <a:pt x="6595" y="13623"/>
                  <a:pt x="6576" y="13746"/>
                </a:cubicBezTo>
                <a:cubicBezTo>
                  <a:pt x="6542" y="14160"/>
                  <a:pt x="6901" y="14430"/>
                  <a:pt x="7219" y="14430"/>
                </a:cubicBezTo>
                <a:cubicBezTo>
                  <a:pt x="7431" y="14430"/>
                  <a:pt x="7625" y="14310"/>
                  <a:pt x="7671" y="14034"/>
                </a:cubicBezTo>
                <a:cubicBezTo>
                  <a:pt x="7784" y="13282"/>
                  <a:pt x="7944" y="12564"/>
                  <a:pt x="8149" y="11878"/>
                </a:cubicBezTo>
                <a:lnTo>
                  <a:pt x="8149" y="11878"/>
                </a:lnTo>
                <a:cubicBezTo>
                  <a:pt x="8182" y="11848"/>
                  <a:pt x="8215" y="11817"/>
                  <a:pt x="8247" y="11787"/>
                </a:cubicBezTo>
                <a:cubicBezTo>
                  <a:pt x="12363" y="7997"/>
                  <a:pt x="18439" y="4726"/>
                  <a:pt x="24294" y="4726"/>
                </a:cubicBezTo>
                <a:close/>
                <a:moveTo>
                  <a:pt x="37358" y="24812"/>
                </a:moveTo>
                <a:lnTo>
                  <a:pt x="37358" y="24812"/>
                </a:lnTo>
                <a:cubicBezTo>
                  <a:pt x="35590" y="31893"/>
                  <a:pt x="29638" y="37429"/>
                  <a:pt x="22421" y="38751"/>
                </a:cubicBezTo>
                <a:cubicBezTo>
                  <a:pt x="21426" y="38922"/>
                  <a:pt x="20402" y="39008"/>
                  <a:pt x="19369" y="39008"/>
                </a:cubicBezTo>
                <a:cubicBezTo>
                  <a:pt x="15195" y="39008"/>
                  <a:pt x="10869" y="37616"/>
                  <a:pt x="7729" y="34891"/>
                </a:cubicBezTo>
                <a:cubicBezTo>
                  <a:pt x="6557" y="33873"/>
                  <a:pt x="5715" y="32674"/>
                  <a:pt x="5157" y="31370"/>
                </a:cubicBezTo>
                <a:lnTo>
                  <a:pt x="5157" y="31370"/>
                </a:lnTo>
                <a:cubicBezTo>
                  <a:pt x="8385" y="33747"/>
                  <a:pt x="12816" y="35006"/>
                  <a:pt x="16534" y="35006"/>
                </a:cubicBezTo>
                <a:cubicBezTo>
                  <a:pt x="16576" y="35006"/>
                  <a:pt x="16618" y="35006"/>
                  <a:pt x="16659" y="35006"/>
                </a:cubicBezTo>
                <a:cubicBezTo>
                  <a:pt x="24537" y="34904"/>
                  <a:pt x="32504" y="30992"/>
                  <a:pt x="37358" y="24812"/>
                </a:cubicBezTo>
                <a:close/>
                <a:moveTo>
                  <a:pt x="24551" y="1"/>
                </a:moveTo>
                <a:cubicBezTo>
                  <a:pt x="19448" y="1"/>
                  <a:pt x="14343" y="1673"/>
                  <a:pt x="10898" y="4930"/>
                </a:cubicBezTo>
                <a:cubicBezTo>
                  <a:pt x="9069" y="6672"/>
                  <a:pt x="7832" y="8908"/>
                  <a:pt x="7113" y="11339"/>
                </a:cubicBezTo>
                <a:lnTo>
                  <a:pt x="7113" y="11339"/>
                </a:lnTo>
                <a:cubicBezTo>
                  <a:pt x="4293" y="13968"/>
                  <a:pt x="2088" y="17147"/>
                  <a:pt x="1103" y="20659"/>
                </a:cubicBezTo>
                <a:cubicBezTo>
                  <a:pt x="0" y="24579"/>
                  <a:pt x="1284" y="27770"/>
                  <a:pt x="3703" y="30139"/>
                </a:cubicBezTo>
                <a:lnTo>
                  <a:pt x="3703" y="30139"/>
                </a:lnTo>
                <a:cubicBezTo>
                  <a:pt x="3874" y="30809"/>
                  <a:pt x="4101" y="31473"/>
                  <a:pt x="4387" y="32125"/>
                </a:cubicBezTo>
                <a:cubicBezTo>
                  <a:pt x="6861" y="37740"/>
                  <a:pt x="13580" y="40093"/>
                  <a:pt x="19610" y="40093"/>
                </a:cubicBezTo>
                <a:cubicBezTo>
                  <a:pt x="20881" y="40093"/>
                  <a:pt x="22121" y="39989"/>
                  <a:pt x="23285" y="39788"/>
                </a:cubicBezTo>
                <a:cubicBezTo>
                  <a:pt x="30141" y="38636"/>
                  <a:pt x="35673" y="33277"/>
                  <a:pt x="37977" y="26940"/>
                </a:cubicBezTo>
                <a:cubicBezTo>
                  <a:pt x="38496" y="25486"/>
                  <a:pt x="38844" y="23960"/>
                  <a:pt x="39014" y="22410"/>
                </a:cubicBezTo>
                <a:lnTo>
                  <a:pt x="39014" y="22410"/>
                </a:lnTo>
                <a:cubicBezTo>
                  <a:pt x="39053" y="22345"/>
                  <a:pt x="39091" y="22280"/>
                  <a:pt x="39130" y="22215"/>
                </a:cubicBezTo>
                <a:cubicBezTo>
                  <a:pt x="42010" y="17375"/>
                  <a:pt x="43047" y="11441"/>
                  <a:pt x="39533" y="6659"/>
                </a:cubicBezTo>
                <a:cubicBezTo>
                  <a:pt x="36187" y="2177"/>
                  <a:pt x="30370" y="1"/>
                  <a:pt x="245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73" name="Google Shape;2873;p68"/>
          <p:cNvGrpSpPr/>
          <p:nvPr/>
        </p:nvGrpSpPr>
        <p:grpSpPr>
          <a:xfrm>
            <a:off x="1741439" y="1614917"/>
            <a:ext cx="187272" cy="218036"/>
            <a:chOff x="760696" y="1016575"/>
            <a:chExt cx="241329" cy="280938"/>
          </a:xfrm>
        </p:grpSpPr>
        <p:sp>
          <p:nvSpPr>
            <p:cNvPr id="2874" name="Google Shape;2874;p68"/>
            <p:cNvSpPr/>
            <p:nvPr/>
          </p:nvSpPr>
          <p:spPr>
            <a:xfrm rot="-3073378">
              <a:off x="802625" y="1163152"/>
              <a:ext cx="60151" cy="136402"/>
            </a:xfrm>
            <a:custGeom>
              <a:avLst/>
              <a:gdLst/>
              <a:ahLst/>
              <a:cxnLst/>
              <a:rect l="l" t="t" r="r" b="b"/>
              <a:pathLst>
                <a:path w="2406" h="5456" extrusionOk="0">
                  <a:moveTo>
                    <a:pt x="949" y="0"/>
                  </a:moveTo>
                  <a:cubicBezTo>
                    <a:pt x="460" y="0"/>
                    <a:pt x="1" y="314"/>
                    <a:pt x="61" y="941"/>
                  </a:cubicBezTo>
                  <a:lnTo>
                    <a:pt x="389" y="4526"/>
                  </a:lnTo>
                  <a:cubicBezTo>
                    <a:pt x="449" y="5145"/>
                    <a:pt x="968" y="5455"/>
                    <a:pt x="1457" y="5455"/>
                  </a:cubicBezTo>
                  <a:cubicBezTo>
                    <a:pt x="1946" y="5455"/>
                    <a:pt x="2406" y="5145"/>
                    <a:pt x="2346" y="4526"/>
                  </a:cubicBezTo>
                  <a:lnTo>
                    <a:pt x="2017" y="941"/>
                  </a:lnTo>
                  <a:cubicBezTo>
                    <a:pt x="1957" y="314"/>
                    <a:pt x="1438" y="0"/>
                    <a:pt x="9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68"/>
            <p:cNvSpPr/>
            <p:nvPr/>
          </p:nvSpPr>
          <p:spPr>
            <a:xfrm rot="-1318873">
              <a:off x="833327" y="1042148"/>
              <a:ext cx="68700" cy="140349"/>
            </a:xfrm>
            <a:custGeom>
              <a:avLst/>
              <a:gdLst/>
              <a:ahLst/>
              <a:cxnLst/>
              <a:rect l="l" t="t" r="r" b="b"/>
              <a:pathLst>
                <a:path w="2748" h="5614" extrusionOk="0">
                  <a:moveTo>
                    <a:pt x="1197" y="0"/>
                  </a:moveTo>
                  <a:cubicBezTo>
                    <a:pt x="710" y="0"/>
                    <a:pt x="195" y="314"/>
                    <a:pt x="135" y="941"/>
                  </a:cubicBezTo>
                  <a:cubicBezTo>
                    <a:pt x="0" y="2300"/>
                    <a:pt x="165" y="3645"/>
                    <a:pt x="613" y="4944"/>
                  </a:cubicBezTo>
                  <a:cubicBezTo>
                    <a:pt x="778" y="5411"/>
                    <a:pt x="1174" y="5614"/>
                    <a:pt x="1565" y="5614"/>
                  </a:cubicBezTo>
                  <a:cubicBezTo>
                    <a:pt x="2161" y="5614"/>
                    <a:pt x="2747" y="5143"/>
                    <a:pt x="2495" y="4421"/>
                  </a:cubicBezTo>
                  <a:cubicBezTo>
                    <a:pt x="2106" y="3286"/>
                    <a:pt x="1972" y="2151"/>
                    <a:pt x="2091" y="941"/>
                  </a:cubicBezTo>
                  <a:cubicBezTo>
                    <a:pt x="2144" y="314"/>
                    <a:pt x="1684" y="0"/>
                    <a:pt x="11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68"/>
            <p:cNvSpPr/>
            <p:nvPr/>
          </p:nvSpPr>
          <p:spPr>
            <a:xfrm>
              <a:off x="953075" y="1016575"/>
              <a:ext cx="48950" cy="140525"/>
            </a:xfrm>
            <a:custGeom>
              <a:avLst/>
              <a:gdLst/>
              <a:ahLst/>
              <a:cxnLst/>
              <a:rect l="l" t="t" r="r" b="b"/>
              <a:pathLst>
                <a:path w="1958" h="5621" extrusionOk="0">
                  <a:moveTo>
                    <a:pt x="973" y="1"/>
                  </a:moveTo>
                  <a:cubicBezTo>
                    <a:pt x="486" y="1"/>
                    <a:pt x="1" y="311"/>
                    <a:pt x="1" y="930"/>
                  </a:cubicBezTo>
                  <a:lnTo>
                    <a:pt x="1" y="4679"/>
                  </a:lnTo>
                  <a:cubicBezTo>
                    <a:pt x="1" y="5307"/>
                    <a:pt x="490" y="5620"/>
                    <a:pt x="979" y="5620"/>
                  </a:cubicBezTo>
                  <a:cubicBezTo>
                    <a:pt x="1468" y="5620"/>
                    <a:pt x="1957" y="5307"/>
                    <a:pt x="1957" y="4679"/>
                  </a:cubicBezTo>
                  <a:lnTo>
                    <a:pt x="1957" y="930"/>
                  </a:lnTo>
                  <a:cubicBezTo>
                    <a:pt x="1950" y="311"/>
                    <a:pt x="1461" y="1"/>
                    <a:pt x="9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77" name="Google Shape;2877;p68"/>
          <p:cNvGrpSpPr/>
          <p:nvPr/>
        </p:nvGrpSpPr>
        <p:grpSpPr>
          <a:xfrm rot="-10638234">
            <a:off x="2846460" y="1957694"/>
            <a:ext cx="187262" cy="218052"/>
            <a:chOff x="760696" y="1016575"/>
            <a:chExt cx="241329" cy="280938"/>
          </a:xfrm>
        </p:grpSpPr>
        <p:sp>
          <p:nvSpPr>
            <p:cNvPr id="2878" name="Google Shape;2878;p68"/>
            <p:cNvSpPr/>
            <p:nvPr/>
          </p:nvSpPr>
          <p:spPr>
            <a:xfrm rot="-3073378">
              <a:off x="802625" y="1163152"/>
              <a:ext cx="60151" cy="136402"/>
            </a:xfrm>
            <a:custGeom>
              <a:avLst/>
              <a:gdLst/>
              <a:ahLst/>
              <a:cxnLst/>
              <a:rect l="l" t="t" r="r" b="b"/>
              <a:pathLst>
                <a:path w="2406" h="5456" extrusionOk="0">
                  <a:moveTo>
                    <a:pt x="949" y="0"/>
                  </a:moveTo>
                  <a:cubicBezTo>
                    <a:pt x="460" y="0"/>
                    <a:pt x="1" y="314"/>
                    <a:pt x="61" y="941"/>
                  </a:cubicBezTo>
                  <a:lnTo>
                    <a:pt x="389" y="4526"/>
                  </a:lnTo>
                  <a:cubicBezTo>
                    <a:pt x="449" y="5145"/>
                    <a:pt x="968" y="5455"/>
                    <a:pt x="1457" y="5455"/>
                  </a:cubicBezTo>
                  <a:cubicBezTo>
                    <a:pt x="1946" y="5455"/>
                    <a:pt x="2406" y="5145"/>
                    <a:pt x="2346" y="4526"/>
                  </a:cubicBezTo>
                  <a:lnTo>
                    <a:pt x="2017" y="941"/>
                  </a:lnTo>
                  <a:cubicBezTo>
                    <a:pt x="1957" y="314"/>
                    <a:pt x="1438" y="0"/>
                    <a:pt x="9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68"/>
            <p:cNvSpPr/>
            <p:nvPr/>
          </p:nvSpPr>
          <p:spPr>
            <a:xfrm rot="-1318873">
              <a:off x="833327" y="1042148"/>
              <a:ext cx="68700" cy="140349"/>
            </a:xfrm>
            <a:custGeom>
              <a:avLst/>
              <a:gdLst/>
              <a:ahLst/>
              <a:cxnLst/>
              <a:rect l="l" t="t" r="r" b="b"/>
              <a:pathLst>
                <a:path w="2748" h="5614" extrusionOk="0">
                  <a:moveTo>
                    <a:pt x="1197" y="0"/>
                  </a:moveTo>
                  <a:cubicBezTo>
                    <a:pt x="710" y="0"/>
                    <a:pt x="195" y="314"/>
                    <a:pt x="135" y="941"/>
                  </a:cubicBezTo>
                  <a:cubicBezTo>
                    <a:pt x="0" y="2300"/>
                    <a:pt x="165" y="3645"/>
                    <a:pt x="613" y="4944"/>
                  </a:cubicBezTo>
                  <a:cubicBezTo>
                    <a:pt x="778" y="5411"/>
                    <a:pt x="1174" y="5614"/>
                    <a:pt x="1565" y="5614"/>
                  </a:cubicBezTo>
                  <a:cubicBezTo>
                    <a:pt x="2161" y="5614"/>
                    <a:pt x="2747" y="5143"/>
                    <a:pt x="2495" y="4421"/>
                  </a:cubicBezTo>
                  <a:cubicBezTo>
                    <a:pt x="2106" y="3286"/>
                    <a:pt x="1972" y="2151"/>
                    <a:pt x="2091" y="941"/>
                  </a:cubicBezTo>
                  <a:cubicBezTo>
                    <a:pt x="2144" y="314"/>
                    <a:pt x="1684" y="0"/>
                    <a:pt x="11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68"/>
            <p:cNvSpPr/>
            <p:nvPr/>
          </p:nvSpPr>
          <p:spPr>
            <a:xfrm>
              <a:off x="953075" y="1016575"/>
              <a:ext cx="48950" cy="140525"/>
            </a:xfrm>
            <a:custGeom>
              <a:avLst/>
              <a:gdLst/>
              <a:ahLst/>
              <a:cxnLst/>
              <a:rect l="l" t="t" r="r" b="b"/>
              <a:pathLst>
                <a:path w="1958" h="5621" extrusionOk="0">
                  <a:moveTo>
                    <a:pt x="973" y="1"/>
                  </a:moveTo>
                  <a:cubicBezTo>
                    <a:pt x="486" y="1"/>
                    <a:pt x="1" y="311"/>
                    <a:pt x="1" y="930"/>
                  </a:cubicBezTo>
                  <a:lnTo>
                    <a:pt x="1" y="4679"/>
                  </a:lnTo>
                  <a:cubicBezTo>
                    <a:pt x="1" y="5307"/>
                    <a:pt x="490" y="5620"/>
                    <a:pt x="979" y="5620"/>
                  </a:cubicBezTo>
                  <a:cubicBezTo>
                    <a:pt x="1468" y="5620"/>
                    <a:pt x="1957" y="5307"/>
                    <a:pt x="1957" y="4679"/>
                  </a:cubicBezTo>
                  <a:lnTo>
                    <a:pt x="1957" y="930"/>
                  </a:lnTo>
                  <a:cubicBezTo>
                    <a:pt x="1950" y="311"/>
                    <a:pt x="1461" y="1"/>
                    <a:pt x="9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82" name="Google Shape;2882;p68"/>
          <p:cNvGrpSpPr/>
          <p:nvPr/>
        </p:nvGrpSpPr>
        <p:grpSpPr>
          <a:xfrm>
            <a:off x="7861923" y="1116586"/>
            <a:ext cx="703840" cy="2146447"/>
            <a:chOff x="3688375" y="3264875"/>
            <a:chExt cx="450400" cy="1373550"/>
          </a:xfrm>
        </p:grpSpPr>
        <p:sp>
          <p:nvSpPr>
            <p:cNvPr id="2883" name="Google Shape;2883;p68"/>
            <p:cNvSpPr/>
            <p:nvPr/>
          </p:nvSpPr>
          <p:spPr>
            <a:xfrm>
              <a:off x="3688375" y="3264875"/>
              <a:ext cx="450400" cy="510450"/>
            </a:xfrm>
            <a:custGeom>
              <a:avLst/>
              <a:gdLst/>
              <a:ahLst/>
              <a:cxnLst/>
              <a:rect l="l" t="t" r="r" b="b"/>
              <a:pathLst>
                <a:path w="18016" h="20418" extrusionOk="0">
                  <a:moveTo>
                    <a:pt x="7998" y="542"/>
                  </a:moveTo>
                  <a:cubicBezTo>
                    <a:pt x="8551" y="542"/>
                    <a:pt x="9099" y="586"/>
                    <a:pt x="9625" y="664"/>
                  </a:cubicBezTo>
                  <a:cubicBezTo>
                    <a:pt x="14103" y="1291"/>
                    <a:pt x="17764" y="4702"/>
                    <a:pt x="17283" y="9410"/>
                  </a:cubicBezTo>
                  <a:cubicBezTo>
                    <a:pt x="17179" y="10519"/>
                    <a:pt x="17220" y="11565"/>
                    <a:pt x="17032" y="12653"/>
                  </a:cubicBezTo>
                  <a:cubicBezTo>
                    <a:pt x="16802" y="13992"/>
                    <a:pt x="16174" y="15394"/>
                    <a:pt x="15379" y="16524"/>
                  </a:cubicBezTo>
                  <a:cubicBezTo>
                    <a:pt x="14117" y="18381"/>
                    <a:pt x="12062" y="19865"/>
                    <a:pt x="9845" y="19865"/>
                  </a:cubicBezTo>
                  <a:cubicBezTo>
                    <a:pt x="9489" y="19865"/>
                    <a:pt x="9129" y="19827"/>
                    <a:pt x="8767" y="19746"/>
                  </a:cubicBezTo>
                  <a:cubicBezTo>
                    <a:pt x="8743" y="19740"/>
                    <a:pt x="8719" y="19737"/>
                    <a:pt x="8696" y="19737"/>
                  </a:cubicBezTo>
                  <a:cubicBezTo>
                    <a:pt x="8610" y="19737"/>
                    <a:pt x="8538" y="19779"/>
                    <a:pt x="8489" y="19839"/>
                  </a:cubicBezTo>
                  <a:lnTo>
                    <a:pt x="8489" y="19839"/>
                  </a:lnTo>
                  <a:cubicBezTo>
                    <a:pt x="6384" y="19067"/>
                    <a:pt x="5163" y="17366"/>
                    <a:pt x="3767" y="15645"/>
                  </a:cubicBezTo>
                  <a:cubicBezTo>
                    <a:pt x="2009" y="13469"/>
                    <a:pt x="963" y="11230"/>
                    <a:pt x="921" y="8363"/>
                  </a:cubicBezTo>
                  <a:cubicBezTo>
                    <a:pt x="858" y="6041"/>
                    <a:pt x="1758" y="3216"/>
                    <a:pt x="3683" y="1773"/>
                  </a:cubicBezTo>
                  <a:cubicBezTo>
                    <a:pt x="4898" y="880"/>
                    <a:pt x="6464" y="542"/>
                    <a:pt x="7998" y="542"/>
                  </a:cubicBezTo>
                  <a:close/>
                  <a:moveTo>
                    <a:pt x="8193" y="0"/>
                  </a:moveTo>
                  <a:cubicBezTo>
                    <a:pt x="6889" y="0"/>
                    <a:pt x="5587" y="267"/>
                    <a:pt x="4394" y="810"/>
                  </a:cubicBezTo>
                  <a:cubicBezTo>
                    <a:pt x="1967" y="1940"/>
                    <a:pt x="837" y="4472"/>
                    <a:pt x="482" y="7003"/>
                  </a:cubicBezTo>
                  <a:cubicBezTo>
                    <a:pt x="0" y="10100"/>
                    <a:pt x="1067" y="12883"/>
                    <a:pt x="2846" y="15331"/>
                  </a:cubicBezTo>
                  <a:cubicBezTo>
                    <a:pt x="4342" y="17353"/>
                    <a:pt x="5936" y="19394"/>
                    <a:pt x="8420" y="20077"/>
                  </a:cubicBezTo>
                  <a:lnTo>
                    <a:pt x="8420" y="20077"/>
                  </a:lnTo>
                  <a:cubicBezTo>
                    <a:pt x="8432" y="20164"/>
                    <a:pt x="8488" y="20241"/>
                    <a:pt x="8600" y="20269"/>
                  </a:cubicBezTo>
                  <a:cubicBezTo>
                    <a:pt x="9056" y="20370"/>
                    <a:pt x="9486" y="20417"/>
                    <a:pt x="9896" y="20417"/>
                  </a:cubicBezTo>
                  <a:cubicBezTo>
                    <a:pt x="11614" y="20417"/>
                    <a:pt x="12985" y="19589"/>
                    <a:pt x="14438" y="18407"/>
                  </a:cubicBezTo>
                  <a:cubicBezTo>
                    <a:pt x="16823" y="16440"/>
                    <a:pt x="17764" y="13448"/>
                    <a:pt x="17890" y="10477"/>
                  </a:cubicBezTo>
                  <a:cubicBezTo>
                    <a:pt x="18015" y="7966"/>
                    <a:pt x="18015" y="5602"/>
                    <a:pt x="16279" y="3614"/>
                  </a:cubicBezTo>
                  <a:cubicBezTo>
                    <a:pt x="14751" y="1877"/>
                    <a:pt x="12659" y="789"/>
                    <a:pt x="10441" y="266"/>
                  </a:cubicBezTo>
                  <a:cubicBezTo>
                    <a:pt x="9705" y="90"/>
                    <a:pt x="8949" y="0"/>
                    <a:pt x="81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68"/>
            <p:cNvSpPr/>
            <p:nvPr/>
          </p:nvSpPr>
          <p:spPr>
            <a:xfrm>
              <a:off x="3830625" y="3744325"/>
              <a:ext cx="132400" cy="78875"/>
            </a:xfrm>
            <a:custGeom>
              <a:avLst/>
              <a:gdLst/>
              <a:ahLst/>
              <a:cxnLst/>
              <a:rect l="l" t="t" r="r" b="b"/>
              <a:pathLst>
                <a:path w="5296" h="3155" extrusionOk="0">
                  <a:moveTo>
                    <a:pt x="985" y="1"/>
                  </a:moveTo>
                  <a:cubicBezTo>
                    <a:pt x="352" y="1"/>
                    <a:pt x="0" y="1045"/>
                    <a:pt x="169" y="1551"/>
                  </a:cubicBezTo>
                  <a:cubicBezTo>
                    <a:pt x="282" y="1909"/>
                    <a:pt x="548" y="2081"/>
                    <a:pt x="905" y="2081"/>
                  </a:cubicBezTo>
                  <a:cubicBezTo>
                    <a:pt x="945" y="2081"/>
                    <a:pt x="985" y="2079"/>
                    <a:pt x="1027" y="2074"/>
                  </a:cubicBezTo>
                  <a:cubicBezTo>
                    <a:pt x="1403" y="2054"/>
                    <a:pt x="1738" y="1823"/>
                    <a:pt x="2052" y="1656"/>
                  </a:cubicBezTo>
                  <a:cubicBezTo>
                    <a:pt x="2159" y="1613"/>
                    <a:pt x="2274" y="1570"/>
                    <a:pt x="2381" y="1517"/>
                  </a:cubicBezTo>
                  <a:lnTo>
                    <a:pt x="2381" y="1517"/>
                  </a:lnTo>
                  <a:cubicBezTo>
                    <a:pt x="2453" y="2241"/>
                    <a:pt x="2659" y="3155"/>
                    <a:pt x="3430" y="3155"/>
                  </a:cubicBezTo>
                  <a:cubicBezTo>
                    <a:pt x="3515" y="3155"/>
                    <a:pt x="3606" y="3144"/>
                    <a:pt x="3705" y="3121"/>
                  </a:cubicBezTo>
                  <a:cubicBezTo>
                    <a:pt x="4584" y="2932"/>
                    <a:pt x="5274" y="1886"/>
                    <a:pt x="5295" y="986"/>
                  </a:cubicBezTo>
                  <a:cubicBezTo>
                    <a:pt x="5295" y="798"/>
                    <a:pt x="5164" y="704"/>
                    <a:pt x="5026" y="704"/>
                  </a:cubicBezTo>
                  <a:cubicBezTo>
                    <a:pt x="4887" y="704"/>
                    <a:pt x="4741" y="798"/>
                    <a:pt x="4709" y="986"/>
                  </a:cubicBezTo>
                  <a:cubicBezTo>
                    <a:pt x="4667" y="1509"/>
                    <a:pt x="4375" y="2033"/>
                    <a:pt x="3977" y="2367"/>
                  </a:cubicBezTo>
                  <a:cubicBezTo>
                    <a:pt x="3811" y="2530"/>
                    <a:pt x="3661" y="2598"/>
                    <a:pt x="3528" y="2598"/>
                  </a:cubicBezTo>
                  <a:cubicBezTo>
                    <a:pt x="3035" y="2598"/>
                    <a:pt x="2776" y="1659"/>
                    <a:pt x="2778" y="1132"/>
                  </a:cubicBezTo>
                  <a:lnTo>
                    <a:pt x="2778" y="1132"/>
                  </a:lnTo>
                  <a:cubicBezTo>
                    <a:pt x="2790" y="1100"/>
                    <a:pt x="2799" y="1065"/>
                    <a:pt x="2805" y="1028"/>
                  </a:cubicBezTo>
                  <a:cubicBezTo>
                    <a:pt x="2798" y="1028"/>
                    <a:pt x="2790" y="1028"/>
                    <a:pt x="2782" y="1028"/>
                  </a:cubicBezTo>
                  <a:lnTo>
                    <a:pt x="2782" y="1028"/>
                  </a:lnTo>
                  <a:cubicBezTo>
                    <a:pt x="2783" y="1021"/>
                    <a:pt x="2784" y="1014"/>
                    <a:pt x="2784" y="1007"/>
                  </a:cubicBezTo>
                  <a:cubicBezTo>
                    <a:pt x="2797" y="853"/>
                    <a:pt x="2676" y="754"/>
                    <a:pt x="2551" y="754"/>
                  </a:cubicBezTo>
                  <a:cubicBezTo>
                    <a:pt x="2473" y="754"/>
                    <a:pt x="2393" y="793"/>
                    <a:pt x="2345" y="882"/>
                  </a:cubicBezTo>
                  <a:cubicBezTo>
                    <a:pt x="2222" y="1096"/>
                    <a:pt x="1393" y="1524"/>
                    <a:pt x="917" y="1524"/>
                  </a:cubicBezTo>
                  <a:cubicBezTo>
                    <a:pt x="742" y="1524"/>
                    <a:pt x="615" y="1467"/>
                    <a:pt x="587" y="1321"/>
                  </a:cubicBezTo>
                  <a:cubicBezTo>
                    <a:pt x="504" y="986"/>
                    <a:pt x="755" y="359"/>
                    <a:pt x="1131" y="338"/>
                  </a:cubicBezTo>
                  <a:cubicBezTo>
                    <a:pt x="1140" y="339"/>
                    <a:pt x="1148" y="339"/>
                    <a:pt x="1156" y="339"/>
                  </a:cubicBezTo>
                  <a:cubicBezTo>
                    <a:pt x="1344" y="339"/>
                    <a:pt x="1376" y="105"/>
                    <a:pt x="1215" y="45"/>
                  </a:cubicBezTo>
                  <a:cubicBezTo>
                    <a:pt x="1135" y="14"/>
                    <a:pt x="1058" y="1"/>
                    <a:pt x="9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68"/>
            <p:cNvSpPr/>
            <p:nvPr/>
          </p:nvSpPr>
          <p:spPr>
            <a:xfrm>
              <a:off x="3944925" y="3750150"/>
              <a:ext cx="108575" cy="62300"/>
            </a:xfrm>
            <a:custGeom>
              <a:avLst/>
              <a:gdLst/>
              <a:ahLst/>
              <a:cxnLst/>
              <a:rect l="l" t="t" r="r" b="b"/>
              <a:pathLst>
                <a:path w="4343" h="2492" extrusionOk="0">
                  <a:moveTo>
                    <a:pt x="3273" y="1"/>
                  </a:moveTo>
                  <a:cubicBezTo>
                    <a:pt x="3131" y="1"/>
                    <a:pt x="3000" y="157"/>
                    <a:pt x="3088" y="314"/>
                  </a:cubicBezTo>
                  <a:cubicBezTo>
                    <a:pt x="3443" y="858"/>
                    <a:pt x="3360" y="1465"/>
                    <a:pt x="2774" y="1821"/>
                  </a:cubicBezTo>
                  <a:cubicBezTo>
                    <a:pt x="2579" y="1936"/>
                    <a:pt x="2384" y="1984"/>
                    <a:pt x="2192" y="1984"/>
                  </a:cubicBezTo>
                  <a:cubicBezTo>
                    <a:pt x="1477" y="1984"/>
                    <a:pt x="800" y="1308"/>
                    <a:pt x="305" y="879"/>
                  </a:cubicBezTo>
                  <a:cubicBezTo>
                    <a:pt x="280" y="844"/>
                    <a:pt x="247" y="829"/>
                    <a:pt x="214" y="829"/>
                  </a:cubicBezTo>
                  <a:cubicBezTo>
                    <a:pt x="110" y="829"/>
                    <a:pt x="0" y="977"/>
                    <a:pt x="95" y="1088"/>
                  </a:cubicBezTo>
                  <a:cubicBezTo>
                    <a:pt x="514" y="1569"/>
                    <a:pt x="891" y="2072"/>
                    <a:pt x="1476" y="2344"/>
                  </a:cubicBezTo>
                  <a:cubicBezTo>
                    <a:pt x="1719" y="2443"/>
                    <a:pt x="1978" y="2491"/>
                    <a:pt x="2234" y="2491"/>
                  </a:cubicBezTo>
                  <a:cubicBezTo>
                    <a:pt x="2572" y="2491"/>
                    <a:pt x="2906" y="2406"/>
                    <a:pt x="3192" y="2239"/>
                  </a:cubicBezTo>
                  <a:cubicBezTo>
                    <a:pt x="3945" y="1800"/>
                    <a:pt x="4343" y="460"/>
                    <a:pt x="3360" y="21"/>
                  </a:cubicBezTo>
                  <a:cubicBezTo>
                    <a:pt x="3331" y="7"/>
                    <a:pt x="3302" y="1"/>
                    <a:pt x="32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68"/>
            <p:cNvSpPr/>
            <p:nvPr/>
          </p:nvSpPr>
          <p:spPr>
            <a:xfrm>
              <a:off x="3866750" y="3797900"/>
              <a:ext cx="171075" cy="840525"/>
            </a:xfrm>
            <a:custGeom>
              <a:avLst/>
              <a:gdLst/>
              <a:ahLst/>
              <a:cxnLst/>
              <a:rect l="l" t="t" r="r" b="b"/>
              <a:pathLst>
                <a:path w="6843" h="33621" extrusionOk="0">
                  <a:moveTo>
                    <a:pt x="2984" y="1"/>
                  </a:moveTo>
                  <a:cubicBezTo>
                    <a:pt x="2937" y="1"/>
                    <a:pt x="2888" y="33"/>
                    <a:pt x="2888" y="99"/>
                  </a:cubicBezTo>
                  <a:cubicBezTo>
                    <a:pt x="2888" y="1543"/>
                    <a:pt x="3453" y="2882"/>
                    <a:pt x="3766" y="4263"/>
                  </a:cubicBezTo>
                  <a:cubicBezTo>
                    <a:pt x="4164" y="5978"/>
                    <a:pt x="4080" y="7820"/>
                    <a:pt x="3662" y="9514"/>
                  </a:cubicBezTo>
                  <a:cubicBezTo>
                    <a:pt x="3306" y="10958"/>
                    <a:pt x="2093" y="12067"/>
                    <a:pt x="1402" y="13364"/>
                  </a:cubicBezTo>
                  <a:cubicBezTo>
                    <a:pt x="774" y="14515"/>
                    <a:pt x="398" y="15812"/>
                    <a:pt x="189" y="17131"/>
                  </a:cubicBezTo>
                  <a:cubicBezTo>
                    <a:pt x="0" y="18407"/>
                    <a:pt x="84" y="19746"/>
                    <a:pt x="628" y="20918"/>
                  </a:cubicBezTo>
                  <a:cubicBezTo>
                    <a:pt x="1235" y="22236"/>
                    <a:pt x="2365" y="23219"/>
                    <a:pt x="3076" y="24475"/>
                  </a:cubicBezTo>
                  <a:cubicBezTo>
                    <a:pt x="4269" y="26735"/>
                    <a:pt x="6842" y="31296"/>
                    <a:pt x="3411" y="32949"/>
                  </a:cubicBezTo>
                  <a:cubicBezTo>
                    <a:pt x="3074" y="33117"/>
                    <a:pt x="3239" y="33620"/>
                    <a:pt x="3532" y="33620"/>
                  </a:cubicBezTo>
                  <a:cubicBezTo>
                    <a:pt x="3567" y="33620"/>
                    <a:pt x="3603" y="33613"/>
                    <a:pt x="3641" y="33598"/>
                  </a:cubicBezTo>
                  <a:cubicBezTo>
                    <a:pt x="6047" y="32823"/>
                    <a:pt x="6005" y="29559"/>
                    <a:pt x="5378" y="27551"/>
                  </a:cubicBezTo>
                  <a:cubicBezTo>
                    <a:pt x="4792" y="25793"/>
                    <a:pt x="3662" y="23994"/>
                    <a:pt x="2553" y="22529"/>
                  </a:cubicBezTo>
                  <a:cubicBezTo>
                    <a:pt x="1988" y="21838"/>
                    <a:pt x="1465" y="21148"/>
                    <a:pt x="1088" y="20332"/>
                  </a:cubicBezTo>
                  <a:cubicBezTo>
                    <a:pt x="628" y="19432"/>
                    <a:pt x="712" y="18219"/>
                    <a:pt x="816" y="17235"/>
                  </a:cubicBezTo>
                  <a:cubicBezTo>
                    <a:pt x="984" y="15520"/>
                    <a:pt x="1653" y="13929"/>
                    <a:pt x="2574" y="12486"/>
                  </a:cubicBezTo>
                  <a:cubicBezTo>
                    <a:pt x="3390" y="11251"/>
                    <a:pt x="3871" y="10247"/>
                    <a:pt x="4310" y="8824"/>
                  </a:cubicBezTo>
                  <a:cubicBezTo>
                    <a:pt x="4708" y="7589"/>
                    <a:pt x="4457" y="5874"/>
                    <a:pt x="4248" y="4597"/>
                  </a:cubicBezTo>
                  <a:cubicBezTo>
                    <a:pt x="3955" y="3049"/>
                    <a:pt x="3202" y="1605"/>
                    <a:pt x="3055" y="36"/>
                  </a:cubicBezTo>
                  <a:cubicBezTo>
                    <a:pt x="3039" y="13"/>
                    <a:pt x="3012" y="1"/>
                    <a:pt x="29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68"/>
            <p:cNvSpPr/>
            <p:nvPr/>
          </p:nvSpPr>
          <p:spPr>
            <a:xfrm>
              <a:off x="3923500" y="3951575"/>
              <a:ext cx="96825" cy="52325"/>
            </a:xfrm>
            <a:custGeom>
              <a:avLst/>
              <a:gdLst/>
              <a:ahLst/>
              <a:cxnLst/>
              <a:rect l="l" t="t" r="r" b="b"/>
              <a:pathLst>
                <a:path w="3873" h="2093" extrusionOk="0">
                  <a:moveTo>
                    <a:pt x="309" y="1"/>
                  </a:moveTo>
                  <a:cubicBezTo>
                    <a:pt x="140" y="1"/>
                    <a:pt x="1" y="219"/>
                    <a:pt x="136" y="354"/>
                  </a:cubicBezTo>
                  <a:cubicBezTo>
                    <a:pt x="660" y="878"/>
                    <a:pt x="1224" y="1254"/>
                    <a:pt x="1894" y="1526"/>
                  </a:cubicBezTo>
                  <a:cubicBezTo>
                    <a:pt x="2396" y="1735"/>
                    <a:pt x="2919" y="1798"/>
                    <a:pt x="3380" y="2049"/>
                  </a:cubicBezTo>
                  <a:cubicBezTo>
                    <a:pt x="3432" y="2079"/>
                    <a:pt x="3483" y="2092"/>
                    <a:pt x="3529" y="2092"/>
                  </a:cubicBezTo>
                  <a:cubicBezTo>
                    <a:pt x="3742" y="2092"/>
                    <a:pt x="3873" y="1816"/>
                    <a:pt x="3735" y="1610"/>
                  </a:cubicBezTo>
                  <a:cubicBezTo>
                    <a:pt x="3442" y="1254"/>
                    <a:pt x="2961" y="1170"/>
                    <a:pt x="2522" y="1066"/>
                  </a:cubicBezTo>
                  <a:cubicBezTo>
                    <a:pt x="1768" y="898"/>
                    <a:pt x="1036" y="543"/>
                    <a:pt x="429" y="41"/>
                  </a:cubicBezTo>
                  <a:cubicBezTo>
                    <a:pt x="390" y="13"/>
                    <a:pt x="348" y="1"/>
                    <a:pt x="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68"/>
            <p:cNvSpPr/>
            <p:nvPr/>
          </p:nvSpPr>
          <p:spPr>
            <a:xfrm>
              <a:off x="3926800" y="3949850"/>
              <a:ext cx="87800" cy="57850"/>
            </a:xfrm>
            <a:custGeom>
              <a:avLst/>
              <a:gdLst/>
              <a:ahLst/>
              <a:cxnLst/>
              <a:rect l="l" t="t" r="r" b="b"/>
              <a:pathLst>
                <a:path w="3512" h="2314" extrusionOk="0">
                  <a:moveTo>
                    <a:pt x="3181" y="1"/>
                  </a:moveTo>
                  <a:cubicBezTo>
                    <a:pt x="3149" y="1"/>
                    <a:pt x="3115" y="9"/>
                    <a:pt x="3080" y="26"/>
                  </a:cubicBezTo>
                  <a:cubicBezTo>
                    <a:pt x="2578" y="298"/>
                    <a:pt x="2055" y="507"/>
                    <a:pt x="1532" y="758"/>
                  </a:cubicBezTo>
                  <a:cubicBezTo>
                    <a:pt x="1030" y="1009"/>
                    <a:pt x="695" y="1595"/>
                    <a:pt x="214" y="1888"/>
                  </a:cubicBezTo>
                  <a:cubicBezTo>
                    <a:pt x="1" y="2048"/>
                    <a:pt x="149" y="2313"/>
                    <a:pt x="365" y="2313"/>
                  </a:cubicBezTo>
                  <a:cubicBezTo>
                    <a:pt x="404" y="2313"/>
                    <a:pt x="444" y="2305"/>
                    <a:pt x="486" y="2286"/>
                  </a:cubicBezTo>
                  <a:cubicBezTo>
                    <a:pt x="1009" y="2035"/>
                    <a:pt x="1406" y="1470"/>
                    <a:pt x="1929" y="1239"/>
                  </a:cubicBezTo>
                  <a:cubicBezTo>
                    <a:pt x="2452" y="1030"/>
                    <a:pt x="2913" y="800"/>
                    <a:pt x="3331" y="465"/>
                  </a:cubicBezTo>
                  <a:cubicBezTo>
                    <a:pt x="3512" y="303"/>
                    <a:pt x="3381" y="1"/>
                    <a:pt x="31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68"/>
            <p:cNvSpPr/>
            <p:nvPr/>
          </p:nvSpPr>
          <p:spPr>
            <a:xfrm>
              <a:off x="3862300" y="4133900"/>
              <a:ext cx="74150" cy="65975"/>
            </a:xfrm>
            <a:custGeom>
              <a:avLst/>
              <a:gdLst/>
              <a:ahLst/>
              <a:cxnLst/>
              <a:rect l="l" t="t" r="r" b="b"/>
              <a:pathLst>
                <a:path w="2966" h="2639" extrusionOk="0">
                  <a:moveTo>
                    <a:pt x="281" y="0"/>
                  </a:moveTo>
                  <a:cubicBezTo>
                    <a:pt x="141" y="0"/>
                    <a:pt x="1" y="157"/>
                    <a:pt x="115" y="343"/>
                  </a:cubicBezTo>
                  <a:cubicBezTo>
                    <a:pt x="450" y="866"/>
                    <a:pt x="848" y="1305"/>
                    <a:pt x="1308" y="1703"/>
                  </a:cubicBezTo>
                  <a:cubicBezTo>
                    <a:pt x="1727" y="2038"/>
                    <a:pt x="2124" y="2414"/>
                    <a:pt x="2626" y="2624"/>
                  </a:cubicBezTo>
                  <a:cubicBezTo>
                    <a:pt x="2650" y="2634"/>
                    <a:pt x="2675" y="2638"/>
                    <a:pt x="2700" y="2638"/>
                  </a:cubicBezTo>
                  <a:cubicBezTo>
                    <a:pt x="2832" y="2638"/>
                    <a:pt x="2965" y="2510"/>
                    <a:pt x="2877" y="2352"/>
                  </a:cubicBezTo>
                  <a:cubicBezTo>
                    <a:pt x="2647" y="1954"/>
                    <a:pt x="2229" y="1640"/>
                    <a:pt x="1831" y="1410"/>
                  </a:cubicBezTo>
                  <a:cubicBezTo>
                    <a:pt x="1287" y="1075"/>
                    <a:pt x="848" y="636"/>
                    <a:pt x="450" y="113"/>
                  </a:cubicBezTo>
                  <a:cubicBezTo>
                    <a:pt x="411" y="33"/>
                    <a:pt x="346" y="0"/>
                    <a:pt x="2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68"/>
            <p:cNvSpPr/>
            <p:nvPr/>
          </p:nvSpPr>
          <p:spPr>
            <a:xfrm>
              <a:off x="3862000" y="4142325"/>
              <a:ext cx="83750" cy="58100"/>
            </a:xfrm>
            <a:custGeom>
              <a:avLst/>
              <a:gdLst/>
              <a:ahLst/>
              <a:cxnLst/>
              <a:rect l="l" t="t" r="r" b="b"/>
              <a:pathLst>
                <a:path w="3350" h="2324" extrusionOk="0">
                  <a:moveTo>
                    <a:pt x="2946" y="0"/>
                  </a:moveTo>
                  <a:cubicBezTo>
                    <a:pt x="2928" y="0"/>
                    <a:pt x="2909" y="2"/>
                    <a:pt x="2889" y="6"/>
                  </a:cubicBezTo>
                  <a:cubicBezTo>
                    <a:pt x="1718" y="173"/>
                    <a:pt x="902" y="1115"/>
                    <a:pt x="148" y="1952"/>
                  </a:cubicBezTo>
                  <a:cubicBezTo>
                    <a:pt x="1" y="2099"/>
                    <a:pt x="149" y="2324"/>
                    <a:pt x="320" y="2324"/>
                  </a:cubicBezTo>
                  <a:cubicBezTo>
                    <a:pt x="368" y="2324"/>
                    <a:pt x="417" y="2306"/>
                    <a:pt x="462" y="2266"/>
                  </a:cubicBezTo>
                  <a:cubicBezTo>
                    <a:pt x="1236" y="1575"/>
                    <a:pt x="2031" y="864"/>
                    <a:pt x="3015" y="550"/>
                  </a:cubicBezTo>
                  <a:cubicBezTo>
                    <a:pt x="3350" y="451"/>
                    <a:pt x="3240" y="0"/>
                    <a:pt x="29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68"/>
            <p:cNvSpPr/>
            <p:nvPr/>
          </p:nvSpPr>
          <p:spPr>
            <a:xfrm>
              <a:off x="3864875" y="4354150"/>
              <a:ext cx="126200" cy="50450"/>
            </a:xfrm>
            <a:custGeom>
              <a:avLst/>
              <a:gdLst/>
              <a:ahLst/>
              <a:cxnLst/>
              <a:rect l="l" t="t" r="r" b="b"/>
              <a:pathLst>
                <a:path w="5048" h="2018" extrusionOk="0">
                  <a:moveTo>
                    <a:pt x="387" y="0"/>
                  </a:moveTo>
                  <a:cubicBezTo>
                    <a:pt x="120" y="0"/>
                    <a:pt x="0" y="396"/>
                    <a:pt x="264" y="572"/>
                  </a:cubicBezTo>
                  <a:cubicBezTo>
                    <a:pt x="975" y="1032"/>
                    <a:pt x="1749" y="1262"/>
                    <a:pt x="2544" y="1493"/>
                  </a:cubicBezTo>
                  <a:cubicBezTo>
                    <a:pt x="3193" y="1681"/>
                    <a:pt x="3904" y="1702"/>
                    <a:pt x="4511" y="1995"/>
                  </a:cubicBezTo>
                  <a:cubicBezTo>
                    <a:pt x="4546" y="2011"/>
                    <a:pt x="4583" y="2018"/>
                    <a:pt x="4621" y="2018"/>
                  </a:cubicBezTo>
                  <a:cubicBezTo>
                    <a:pt x="4831" y="2018"/>
                    <a:pt x="5047" y="1792"/>
                    <a:pt x="4888" y="1597"/>
                  </a:cubicBezTo>
                  <a:cubicBezTo>
                    <a:pt x="4448" y="1032"/>
                    <a:pt x="3779" y="990"/>
                    <a:pt x="3109" y="865"/>
                  </a:cubicBezTo>
                  <a:cubicBezTo>
                    <a:pt x="2251" y="718"/>
                    <a:pt x="1310" y="509"/>
                    <a:pt x="556" y="49"/>
                  </a:cubicBezTo>
                  <a:cubicBezTo>
                    <a:pt x="496" y="15"/>
                    <a:pt x="439" y="0"/>
                    <a:pt x="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68"/>
            <p:cNvSpPr/>
            <p:nvPr/>
          </p:nvSpPr>
          <p:spPr>
            <a:xfrm>
              <a:off x="3929550" y="4333850"/>
              <a:ext cx="40600" cy="94300"/>
            </a:xfrm>
            <a:custGeom>
              <a:avLst/>
              <a:gdLst/>
              <a:ahLst/>
              <a:cxnLst/>
              <a:rect l="l" t="t" r="r" b="b"/>
              <a:pathLst>
                <a:path w="1624" h="3772" extrusionOk="0">
                  <a:moveTo>
                    <a:pt x="1228" y="1"/>
                  </a:moveTo>
                  <a:cubicBezTo>
                    <a:pt x="1128" y="1"/>
                    <a:pt x="1032" y="56"/>
                    <a:pt x="982" y="191"/>
                  </a:cubicBezTo>
                  <a:cubicBezTo>
                    <a:pt x="564" y="1258"/>
                    <a:pt x="313" y="2388"/>
                    <a:pt x="41" y="3518"/>
                  </a:cubicBezTo>
                  <a:cubicBezTo>
                    <a:pt x="0" y="3666"/>
                    <a:pt x="125" y="3771"/>
                    <a:pt x="247" y="3771"/>
                  </a:cubicBezTo>
                  <a:cubicBezTo>
                    <a:pt x="314" y="3771"/>
                    <a:pt x="380" y="3739"/>
                    <a:pt x="418" y="3665"/>
                  </a:cubicBezTo>
                  <a:cubicBezTo>
                    <a:pt x="941" y="2639"/>
                    <a:pt x="1129" y="1530"/>
                    <a:pt x="1526" y="442"/>
                  </a:cubicBezTo>
                  <a:cubicBezTo>
                    <a:pt x="1623" y="208"/>
                    <a:pt x="1419" y="1"/>
                    <a:pt x="12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194"/>
        <p:cNvGrpSpPr/>
        <p:nvPr/>
      </p:nvGrpSpPr>
      <p:grpSpPr>
        <a:xfrm>
          <a:off x="0" y="0"/>
          <a:ext cx="0" cy="0"/>
          <a:chOff x="0" y="0"/>
          <a:chExt cx="0" cy="0"/>
        </a:xfrm>
      </p:grpSpPr>
      <p:grpSp>
        <p:nvGrpSpPr>
          <p:cNvPr id="2195" name="Google Shape;2195;p53"/>
          <p:cNvGrpSpPr/>
          <p:nvPr/>
        </p:nvGrpSpPr>
        <p:grpSpPr>
          <a:xfrm rot="5400000">
            <a:off x="1884169" y="-16057"/>
            <a:ext cx="3629174" cy="5891663"/>
            <a:chOff x="3146550" y="2061550"/>
            <a:chExt cx="1322000" cy="1581600"/>
          </a:xfrm>
        </p:grpSpPr>
        <p:sp>
          <p:nvSpPr>
            <p:cNvPr id="2196" name="Google Shape;2196;p53"/>
            <p:cNvSpPr/>
            <p:nvPr/>
          </p:nvSpPr>
          <p:spPr>
            <a:xfrm>
              <a:off x="3149633" y="2244673"/>
              <a:ext cx="1315825" cy="1388475"/>
            </a:xfrm>
            <a:custGeom>
              <a:avLst/>
              <a:gdLst/>
              <a:ahLst/>
              <a:cxnLst/>
              <a:rect l="l" t="t" r="r" b="b"/>
              <a:pathLst>
                <a:path w="52633" h="55539" extrusionOk="0">
                  <a:moveTo>
                    <a:pt x="72" y="51887"/>
                  </a:moveTo>
                  <a:cubicBezTo>
                    <a:pt x="22" y="51922"/>
                    <a:pt x="1" y="51948"/>
                    <a:pt x="17" y="51948"/>
                  </a:cubicBezTo>
                  <a:cubicBezTo>
                    <a:pt x="21" y="51948"/>
                    <a:pt x="25" y="51947"/>
                    <a:pt x="32" y="51945"/>
                  </a:cubicBezTo>
                  <a:cubicBezTo>
                    <a:pt x="45" y="51940"/>
                    <a:pt x="58" y="51921"/>
                    <a:pt x="72" y="51887"/>
                  </a:cubicBezTo>
                  <a:close/>
                  <a:moveTo>
                    <a:pt x="2836" y="0"/>
                  </a:moveTo>
                  <a:cubicBezTo>
                    <a:pt x="2194" y="335"/>
                    <a:pt x="2738" y="12666"/>
                    <a:pt x="2891" y="13963"/>
                  </a:cubicBezTo>
                  <a:cubicBezTo>
                    <a:pt x="3045" y="15274"/>
                    <a:pt x="1999" y="32012"/>
                    <a:pt x="1915" y="32891"/>
                  </a:cubicBezTo>
                  <a:cubicBezTo>
                    <a:pt x="1807" y="33731"/>
                    <a:pt x="541" y="50757"/>
                    <a:pt x="72" y="51887"/>
                  </a:cubicBezTo>
                  <a:lnTo>
                    <a:pt x="72" y="51887"/>
                  </a:lnTo>
                  <a:cubicBezTo>
                    <a:pt x="176" y="51814"/>
                    <a:pt x="407" y="51701"/>
                    <a:pt x="692" y="51701"/>
                  </a:cubicBezTo>
                  <a:cubicBezTo>
                    <a:pt x="1085" y="51701"/>
                    <a:pt x="1583" y="51915"/>
                    <a:pt x="1999" y="52740"/>
                  </a:cubicBezTo>
                  <a:lnTo>
                    <a:pt x="1622" y="54135"/>
                  </a:lnTo>
                  <a:cubicBezTo>
                    <a:pt x="1622" y="54135"/>
                    <a:pt x="1939" y="54489"/>
                    <a:pt x="2780" y="54489"/>
                  </a:cubicBezTo>
                  <a:cubicBezTo>
                    <a:pt x="2838" y="54489"/>
                    <a:pt x="2898" y="54487"/>
                    <a:pt x="2961" y="54484"/>
                  </a:cubicBezTo>
                  <a:cubicBezTo>
                    <a:pt x="2983" y="54483"/>
                    <a:pt x="3010" y="54482"/>
                    <a:pt x="3043" y="54482"/>
                  </a:cubicBezTo>
                  <a:cubicBezTo>
                    <a:pt x="4535" y="54482"/>
                    <a:pt x="17796" y="55379"/>
                    <a:pt x="22489" y="55516"/>
                  </a:cubicBezTo>
                  <a:cubicBezTo>
                    <a:pt x="22983" y="55531"/>
                    <a:pt x="23543" y="55538"/>
                    <a:pt x="24159" y="55538"/>
                  </a:cubicBezTo>
                  <a:cubicBezTo>
                    <a:pt x="31389" y="55538"/>
                    <a:pt x="46183" y="54549"/>
                    <a:pt x="48587" y="54177"/>
                  </a:cubicBezTo>
                  <a:cubicBezTo>
                    <a:pt x="49940" y="53967"/>
                    <a:pt x="49201" y="52642"/>
                    <a:pt x="49061" y="50132"/>
                  </a:cubicBezTo>
                  <a:cubicBezTo>
                    <a:pt x="48964" y="48304"/>
                    <a:pt x="52032" y="46170"/>
                    <a:pt x="52311" y="45459"/>
                  </a:cubicBezTo>
                  <a:cubicBezTo>
                    <a:pt x="52632" y="44608"/>
                    <a:pt x="51698" y="25791"/>
                    <a:pt x="51628" y="24899"/>
                  </a:cubicBezTo>
                  <a:cubicBezTo>
                    <a:pt x="51558" y="24006"/>
                    <a:pt x="51419" y="572"/>
                    <a:pt x="51419" y="572"/>
                  </a:cubicBezTo>
                  <a:lnTo>
                    <a:pt x="50386" y="363"/>
                  </a:lnTo>
                  <a:cubicBezTo>
                    <a:pt x="50386" y="363"/>
                    <a:pt x="39144" y="670"/>
                    <a:pt x="38265" y="977"/>
                  </a:cubicBezTo>
                  <a:cubicBezTo>
                    <a:pt x="37555" y="1229"/>
                    <a:pt x="28206" y="1424"/>
                    <a:pt x="24084" y="1424"/>
                  </a:cubicBezTo>
                  <a:cubicBezTo>
                    <a:pt x="23188" y="1424"/>
                    <a:pt x="22539" y="1415"/>
                    <a:pt x="22280" y="1395"/>
                  </a:cubicBezTo>
                  <a:cubicBezTo>
                    <a:pt x="20829" y="1284"/>
                    <a:pt x="13074" y="363"/>
                    <a:pt x="12209" y="293"/>
                  </a:cubicBezTo>
                  <a:cubicBezTo>
                    <a:pt x="11330" y="223"/>
                    <a:pt x="2836" y="0"/>
                    <a:pt x="283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53"/>
            <p:cNvSpPr/>
            <p:nvPr/>
          </p:nvSpPr>
          <p:spPr>
            <a:xfrm>
              <a:off x="3146550" y="2234675"/>
              <a:ext cx="1322000" cy="1408475"/>
            </a:xfrm>
            <a:custGeom>
              <a:avLst/>
              <a:gdLst/>
              <a:ahLst/>
              <a:cxnLst/>
              <a:rect l="l" t="t" r="r" b="b"/>
              <a:pathLst>
                <a:path w="52880" h="56339" extrusionOk="0">
                  <a:moveTo>
                    <a:pt x="3097" y="2839"/>
                  </a:moveTo>
                  <a:cubicBezTo>
                    <a:pt x="3613" y="9479"/>
                    <a:pt x="3976" y="16132"/>
                    <a:pt x="4046" y="22814"/>
                  </a:cubicBezTo>
                  <a:cubicBezTo>
                    <a:pt x="4116" y="29858"/>
                    <a:pt x="3767" y="36846"/>
                    <a:pt x="3209" y="43876"/>
                  </a:cubicBezTo>
                  <a:cubicBezTo>
                    <a:pt x="2972" y="46722"/>
                    <a:pt x="2818" y="49567"/>
                    <a:pt x="2135" y="52329"/>
                  </a:cubicBezTo>
                  <a:cubicBezTo>
                    <a:pt x="2107" y="52287"/>
                    <a:pt x="2051" y="52273"/>
                    <a:pt x="1981" y="52273"/>
                  </a:cubicBezTo>
                  <a:cubicBezTo>
                    <a:pt x="1493" y="52217"/>
                    <a:pt x="991" y="52162"/>
                    <a:pt x="503" y="52106"/>
                  </a:cubicBezTo>
                  <a:cubicBezTo>
                    <a:pt x="726" y="45410"/>
                    <a:pt x="1661" y="38771"/>
                    <a:pt x="2428" y="32104"/>
                  </a:cubicBezTo>
                  <a:cubicBezTo>
                    <a:pt x="3195" y="25366"/>
                    <a:pt x="3572" y="18671"/>
                    <a:pt x="3237" y="11864"/>
                  </a:cubicBezTo>
                  <a:cubicBezTo>
                    <a:pt x="3083" y="8851"/>
                    <a:pt x="2944" y="5852"/>
                    <a:pt x="3097" y="2839"/>
                  </a:cubicBezTo>
                  <a:close/>
                  <a:moveTo>
                    <a:pt x="51736" y="46303"/>
                  </a:moveTo>
                  <a:lnTo>
                    <a:pt x="51736" y="46303"/>
                  </a:lnTo>
                  <a:cubicBezTo>
                    <a:pt x="51401" y="46666"/>
                    <a:pt x="51053" y="47042"/>
                    <a:pt x="50704" y="47391"/>
                  </a:cubicBezTo>
                  <a:cubicBezTo>
                    <a:pt x="50230" y="47893"/>
                    <a:pt x="49742" y="48382"/>
                    <a:pt x="49253" y="48884"/>
                  </a:cubicBezTo>
                  <a:cubicBezTo>
                    <a:pt x="49225" y="48898"/>
                    <a:pt x="49184" y="48939"/>
                    <a:pt x="49170" y="48967"/>
                  </a:cubicBezTo>
                  <a:cubicBezTo>
                    <a:pt x="48347" y="49804"/>
                    <a:pt x="47510" y="50627"/>
                    <a:pt x="46645" y="51408"/>
                  </a:cubicBezTo>
                  <a:cubicBezTo>
                    <a:pt x="46226" y="51799"/>
                    <a:pt x="45780" y="52106"/>
                    <a:pt x="45334" y="52385"/>
                  </a:cubicBezTo>
                  <a:cubicBezTo>
                    <a:pt x="46366" y="50823"/>
                    <a:pt x="46896" y="49065"/>
                    <a:pt x="46784" y="47126"/>
                  </a:cubicBezTo>
                  <a:lnTo>
                    <a:pt x="46784" y="47126"/>
                  </a:lnTo>
                  <a:cubicBezTo>
                    <a:pt x="47423" y="47252"/>
                    <a:pt x="48117" y="47388"/>
                    <a:pt x="48787" y="47388"/>
                  </a:cubicBezTo>
                  <a:cubicBezTo>
                    <a:pt x="49230" y="47388"/>
                    <a:pt x="49663" y="47329"/>
                    <a:pt x="50062" y="47168"/>
                  </a:cubicBezTo>
                  <a:cubicBezTo>
                    <a:pt x="50634" y="46945"/>
                    <a:pt x="51192" y="46638"/>
                    <a:pt x="51736" y="46303"/>
                  </a:cubicBezTo>
                  <a:close/>
                  <a:moveTo>
                    <a:pt x="5113" y="529"/>
                  </a:moveTo>
                  <a:cubicBezTo>
                    <a:pt x="7758" y="529"/>
                    <a:pt x="10393" y="642"/>
                    <a:pt x="13029" y="859"/>
                  </a:cubicBezTo>
                  <a:cubicBezTo>
                    <a:pt x="16139" y="1124"/>
                    <a:pt x="19236" y="1626"/>
                    <a:pt x="22346" y="1975"/>
                  </a:cubicBezTo>
                  <a:cubicBezTo>
                    <a:pt x="23802" y="2149"/>
                    <a:pt x="25254" y="2213"/>
                    <a:pt x="26705" y="2213"/>
                  </a:cubicBezTo>
                  <a:cubicBezTo>
                    <a:pt x="28385" y="2213"/>
                    <a:pt x="30064" y="2128"/>
                    <a:pt x="31748" y="2030"/>
                  </a:cubicBezTo>
                  <a:cubicBezTo>
                    <a:pt x="34886" y="1863"/>
                    <a:pt x="38025" y="1682"/>
                    <a:pt x="41163" y="1486"/>
                  </a:cubicBezTo>
                  <a:cubicBezTo>
                    <a:pt x="44608" y="1305"/>
                    <a:pt x="48068" y="1110"/>
                    <a:pt x="51527" y="900"/>
                  </a:cubicBezTo>
                  <a:lnTo>
                    <a:pt x="51527" y="900"/>
                  </a:lnTo>
                  <a:cubicBezTo>
                    <a:pt x="51471" y="8042"/>
                    <a:pt x="51206" y="15226"/>
                    <a:pt x="51471" y="22381"/>
                  </a:cubicBezTo>
                  <a:cubicBezTo>
                    <a:pt x="51611" y="25896"/>
                    <a:pt x="51918" y="29384"/>
                    <a:pt x="51904" y="32913"/>
                  </a:cubicBezTo>
                  <a:cubicBezTo>
                    <a:pt x="51890" y="36330"/>
                    <a:pt x="51959" y="39761"/>
                    <a:pt x="52113" y="43179"/>
                  </a:cubicBezTo>
                  <a:cubicBezTo>
                    <a:pt x="52127" y="43611"/>
                    <a:pt x="52169" y="44071"/>
                    <a:pt x="52183" y="44504"/>
                  </a:cubicBezTo>
                  <a:cubicBezTo>
                    <a:pt x="52196" y="44727"/>
                    <a:pt x="52183" y="44964"/>
                    <a:pt x="52224" y="45187"/>
                  </a:cubicBezTo>
                  <a:cubicBezTo>
                    <a:pt x="52224" y="45201"/>
                    <a:pt x="52238" y="45271"/>
                    <a:pt x="52252" y="45355"/>
                  </a:cubicBezTo>
                  <a:cubicBezTo>
                    <a:pt x="51611" y="45787"/>
                    <a:pt x="50941" y="46178"/>
                    <a:pt x="50272" y="46512"/>
                  </a:cubicBezTo>
                  <a:cubicBezTo>
                    <a:pt x="49772" y="46750"/>
                    <a:pt x="49250" y="46833"/>
                    <a:pt x="48722" y="46833"/>
                  </a:cubicBezTo>
                  <a:cubicBezTo>
                    <a:pt x="48010" y="46833"/>
                    <a:pt x="47286" y="46682"/>
                    <a:pt x="46589" y="46554"/>
                  </a:cubicBezTo>
                  <a:cubicBezTo>
                    <a:pt x="46567" y="46548"/>
                    <a:pt x="46544" y="46545"/>
                    <a:pt x="46522" y="46545"/>
                  </a:cubicBezTo>
                  <a:cubicBezTo>
                    <a:pt x="46384" y="46545"/>
                    <a:pt x="46242" y="46648"/>
                    <a:pt x="46254" y="46791"/>
                  </a:cubicBezTo>
                  <a:cubicBezTo>
                    <a:pt x="46478" y="49093"/>
                    <a:pt x="45766" y="51115"/>
                    <a:pt x="44316" y="52901"/>
                  </a:cubicBezTo>
                  <a:cubicBezTo>
                    <a:pt x="43102" y="53417"/>
                    <a:pt x="41763" y="53640"/>
                    <a:pt x="40312" y="53668"/>
                  </a:cubicBezTo>
                  <a:cubicBezTo>
                    <a:pt x="39413" y="53672"/>
                    <a:pt x="38514" y="53673"/>
                    <a:pt x="37616" y="53673"/>
                  </a:cubicBezTo>
                  <a:cubicBezTo>
                    <a:pt x="34921" y="53673"/>
                    <a:pt x="32233" y="53658"/>
                    <a:pt x="29544" y="53626"/>
                  </a:cubicBezTo>
                  <a:cubicBezTo>
                    <a:pt x="22796" y="53566"/>
                    <a:pt x="16048" y="53464"/>
                    <a:pt x="9281" y="53464"/>
                  </a:cubicBezTo>
                  <a:cubicBezTo>
                    <a:pt x="8202" y="53464"/>
                    <a:pt x="7121" y="53467"/>
                    <a:pt x="6041" y="53473"/>
                  </a:cubicBezTo>
                  <a:cubicBezTo>
                    <a:pt x="6096" y="52999"/>
                    <a:pt x="6027" y="52496"/>
                    <a:pt x="6013" y="52036"/>
                  </a:cubicBezTo>
                  <a:cubicBezTo>
                    <a:pt x="5957" y="50976"/>
                    <a:pt x="5943" y="49930"/>
                    <a:pt x="5957" y="48870"/>
                  </a:cubicBezTo>
                  <a:cubicBezTo>
                    <a:pt x="5957" y="48842"/>
                    <a:pt x="5971" y="48814"/>
                    <a:pt x="5971" y="48772"/>
                  </a:cubicBezTo>
                  <a:lnTo>
                    <a:pt x="5971" y="48465"/>
                  </a:lnTo>
                  <a:lnTo>
                    <a:pt x="5971" y="48423"/>
                  </a:lnTo>
                  <a:lnTo>
                    <a:pt x="5971" y="48409"/>
                  </a:lnTo>
                  <a:cubicBezTo>
                    <a:pt x="5957" y="42593"/>
                    <a:pt x="5762" y="36776"/>
                    <a:pt x="5594" y="30960"/>
                  </a:cubicBezTo>
                  <a:cubicBezTo>
                    <a:pt x="5385" y="24502"/>
                    <a:pt x="5455" y="18043"/>
                    <a:pt x="5134" y="11585"/>
                  </a:cubicBezTo>
                  <a:cubicBezTo>
                    <a:pt x="4966" y="7875"/>
                    <a:pt x="4576" y="4178"/>
                    <a:pt x="3851" y="538"/>
                  </a:cubicBezTo>
                  <a:cubicBezTo>
                    <a:pt x="4272" y="532"/>
                    <a:pt x="4692" y="529"/>
                    <a:pt x="5113" y="529"/>
                  </a:cubicBezTo>
                  <a:close/>
                  <a:moveTo>
                    <a:pt x="3530" y="1821"/>
                  </a:moveTo>
                  <a:lnTo>
                    <a:pt x="3530" y="1821"/>
                  </a:lnTo>
                  <a:cubicBezTo>
                    <a:pt x="4674" y="8098"/>
                    <a:pt x="4715" y="14500"/>
                    <a:pt x="4813" y="20875"/>
                  </a:cubicBezTo>
                  <a:cubicBezTo>
                    <a:pt x="4897" y="26719"/>
                    <a:pt x="5120" y="32564"/>
                    <a:pt x="5273" y="38408"/>
                  </a:cubicBezTo>
                  <a:cubicBezTo>
                    <a:pt x="5371" y="41770"/>
                    <a:pt x="5441" y="45132"/>
                    <a:pt x="5441" y="48507"/>
                  </a:cubicBezTo>
                  <a:cubicBezTo>
                    <a:pt x="5385" y="49609"/>
                    <a:pt x="5399" y="50725"/>
                    <a:pt x="5455" y="51827"/>
                  </a:cubicBezTo>
                  <a:cubicBezTo>
                    <a:pt x="5483" y="52399"/>
                    <a:pt x="5622" y="53124"/>
                    <a:pt x="5455" y="53682"/>
                  </a:cubicBezTo>
                  <a:cubicBezTo>
                    <a:pt x="5399" y="53835"/>
                    <a:pt x="5538" y="54017"/>
                    <a:pt x="5692" y="54017"/>
                  </a:cubicBezTo>
                  <a:cubicBezTo>
                    <a:pt x="6800" y="54010"/>
                    <a:pt x="7907" y="54008"/>
                    <a:pt x="9015" y="54008"/>
                  </a:cubicBezTo>
                  <a:cubicBezTo>
                    <a:pt x="15188" y="54008"/>
                    <a:pt x="21360" y="54095"/>
                    <a:pt x="27521" y="54142"/>
                  </a:cubicBezTo>
                  <a:cubicBezTo>
                    <a:pt x="30552" y="54177"/>
                    <a:pt x="33582" y="54202"/>
                    <a:pt x="36612" y="54202"/>
                  </a:cubicBezTo>
                  <a:cubicBezTo>
                    <a:pt x="37264" y="54202"/>
                    <a:pt x="37916" y="54201"/>
                    <a:pt x="38569" y="54198"/>
                  </a:cubicBezTo>
                  <a:cubicBezTo>
                    <a:pt x="38695" y="54198"/>
                    <a:pt x="38821" y="54198"/>
                    <a:pt x="38947" y="54198"/>
                  </a:cubicBezTo>
                  <a:cubicBezTo>
                    <a:pt x="41431" y="54198"/>
                    <a:pt x="43921" y="54160"/>
                    <a:pt x="46031" y="52594"/>
                  </a:cubicBezTo>
                  <a:cubicBezTo>
                    <a:pt x="47091" y="51813"/>
                    <a:pt x="48054" y="50850"/>
                    <a:pt x="48988" y="49888"/>
                  </a:cubicBezTo>
                  <a:lnTo>
                    <a:pt x="48988" y="49888"/>
                  </a:lnTo>
                  <a:cubicBezTo>
                    <a:pt x="48933" y="50446"/>
                    <a:pt x="48974" y="50976"/>
                    <a:pt x="49030" y="51604"/>
                  </a:cubicBezTo>
                  <a:cubicBezTo>
                    <a:pt x="49058" y="52176"/>
                    <a:pt x="49058" y="52720"/>
                    <a:pt x="49170" y="53291"/>
                  </a:cubicBezTo>
                  <a:cubicBezTo>
                    <a:pt x="49253" y="53570"/>
                    <a:pt x="49393" y="53989"/>
                    <a:pt x="49156" y="54240"/>
                  </a:cubicBezTo>
                  <a:cubicBezTo>
                    <a:pt x="48974" y="54407"/>
                    <a:pt x="48389" y="54366"/>
                    <a:pt x="48151" y="54379"/>
                  </a:cubicBezTo>
                  <a:cubicBezTo>
                    <a:pt x="44692" y="54603"/>
                    <a:pt x="41275" y="54937"/>
                    <a:pt x="37815" y="55342"/>
                  </a:cubicBezTo>
                  <a:cubicBezTo>
                    <a:pt x="34967" y="55673"/>
                    <a:pt x="32156" y="55805"/>
                    <a:pt x="29322" y="55805"/>
                  </a:cubicBezTo>
                  <a:cubicBezTo>
                    <a:pt x="28339" y="55805"/>
                    <a:pt x="27354" y="55789"/>
                    <a:pt x="26364" y="55760"/>
                  </a:cubicBezTo>
                  <a:cubicBezTo>
                    <a:pt x="22570" y="55635"/>
                    <a:pt x="18790" y="55593"/>
                    <a:pt x="15009" y="55495"/>
                  </a:cubicBezTo>
                  <a:cubicBezTo>
                    <a:pt x="10671" y="55356"/>
                    <a:pt x="6347" y="55105"/>
                    <a:pt x="2037" y="54477"/>
                  </a:cubicBezTo>
                  <a:cubicBezTo>
                    <a:pt x="3056" y="51659"/>
                    <a:pt x="3321" y="48716"/>
                    <a:pt x="3572" y="45745"/>
                  </a:cubicBezTo>
                  <a:cubicBezTo>
                    <a:pt x="3851" y="42160"/>
                    <a:pt x="4171" y="38576"/>
                    <a:pt x="4339" y="34977"/>
                  </a:cubicBezTo>
                  <a:cubicBezTo>
                    <a:pt x="4688" y="27877"/>
                    <a:pt x="4618" y="20777"/>
                    <a:pt x="4283" y="13677"/>
                  </a:cubicBezTo>
                  <a:cubicBezTo>
                    <a:pt x="4116" y="9716"/>
                    <a:pt x="3837" y="5769"/>
                    <a:pt x="3530" y="1821"/>
                  </a:cubicBezTo>
                  <a:close/>
                  <a:moveTo>
                    <a:pt x="4756" y="1"/>
                  </a:moveTo>
                  <a:cubicBezTo>
                    <a:pt x="4343" y="1"/>
                    <a:pt x="3929" y="3"/>
                    <a:pt x="3516" y="8"/>
                  </a:cubicBezTo>
                  <a:cubicBezTo>
                    <a:pt x="3488" y="8"/>
                    <a:pt x="3446" y="36"/>
                    <a:pt x="3418" y="36"/>
                  </a:cubicBezTo>
                  <a:cubicBezTo>
                    <a:pt x="3293" y="36"/>
                    <a:pt x="3153" y="36"/>
                    <a:pt x="3028" y="64"/>
                  </a:cubicBezTo>
                  <a:cubicBezTo>
                    <a:pt x="2930" y="78"/>
                    <a:pt x="2846" y="189"/>
                    <a:pt x="2846" y="287"/>
                  </a:cubicBezTo>
                  <a:cubicBezTo>
                    <a:pt x="2818" y="329"/>
                    <a:pt x="2804" y="356"/>
                    <a:pt x="2804" y="412"/>
                  </a:cubicBezTo>
                  <a:cubicBezTo>
                    <a:pt x="2023" y="7122"/>
                    <a:pt x="3097" y="13915"/>
                    <a:pt x="2860" y="20652"/>
                  </a:cubicBezTo>
                  <a:cubicBezTo>
                    <a:pt x="2609" y="27417"/>
                    <a:pt x="1633" y="34140"/>
                    <a:pt x="893" y="40863"/>
                  </a:cubicBezTo>
                  <a:cubicBezTo>
                    <a:pt x="475" y="44685"/>
                    <a:pt x="126" y="48507"/>
                    <a:pt x="1" y="52343"/>
                  </a:cubicBezTo>
                  <a:cubicBezTo>
                    <a:pt x="1" y="52496"/>
                    <a:pt x="126" y="52580"/>
                    <a:pt x="266" y="52594"/>
                  </a:cubicBezTo>
                  <a:cubicBezTo>
                    <a:pt x="852" y="52650"/>
                    <a:pt x="1424" y="52720"/>
                    <a:pt x="2023" y="52775"/>
                  </a:cubicBezTo>
                  <a:lnTo>
                    <a:pt x="2051" y="52775"/>
                  </a:lnTo>
                  <a:cubicBezTo>
                    <a:pt x="1898" y="53389"/>
                    <a:pt x="1703" y="53989"/>
                    <a:pt x="1479" y="54589"/>
                  </a:cubicBezTo>
                  <a:cubicBezTo>
                    <a:pt x="1424" y="54714"/>
                    <a:pt x="1535" y="54882"/>
                    <a:pt x="1661" y="54896"/>
                  </a:cubicBezTo>
                  <a:cubicBezTo>
                    <a:pt x="9625" y="56081"/>
                    <a:pt x="17702" y="55984"/>
                    <a:pt x="25750" y="56207"/>
                  </a:cubicBezTo>
                  <a:cubicBezTo>
                    <a:pt x="27396" y="56251"/>
                    <a:pt x="29042" y="56339"/>
                    <a:pt x="30682" y="56339"/>
                  </a:cubicBezTo>
                  <a:cubicBezTo>
                    <a:pt x="31112" y="56339"/>
                    <a:pt x="31542" y="56333"/>
                    <a:pt x="31971" y="56318"/>
                  </a:cubicBezTo>
                  <a:cubicBezTo>
                    <a:pt x="33952" y="56249"/>
                    <a:pt x="35905" y="56039"/>
                    <a:pt x="37857" y="55802"/>
                  </a:cubicBezTo>
                  <a:cubicBezTo>
                    <a:pt x="39880" y="55579"/>
                    <a:pt x="41875" y="55314"/>
                    <a:pt x="43897" y="55133"/>
                  </a:cubicBezTo>
                  <a:cubicBezTo>
                    <a:pt x="45459" y="54993"/>
                    <a:pt x="47035" y="54993"/>
                    <a:pt x="48598" y="54826"/>
                  </a:cubicBezTo>
                  <a:cubicBezTo>
                    <a:pt x="48974" y="54798"/>
                    <a:pt x="49504" y="54784"/>
                    <a:pt x="49728" y="54435"/>
                  </a:cubicBezTo>
                  <a:cubicBezTo>
                    <a:pt x="50007" y="54031"/>
                    <a:pt x="49755" y="53347"/>
                    <a:pt x="49686" y="52915"/>
                  </a:cubicBezTo>
                  <a:cubicBezTo>
                    <a:pt x="49504" y="51729"/>
                    <a:pt x="49407" y="50404"/>
                    <a:pt x="49672" y="49218"/>
                  </a:cubicBezTo>
                  <a:cubicBezTo>
                    <a:pt x="49783" y="49093"/>
                    <a:pt x="49895" y="48995"/>
                    <a:pt x="50007" y="48870"/>
                  </a:cubicBezTo>
                  <a:cubicBezTo>
                    <a:pt x="50620" y="48242"/>
                    <a:pt x="51220" y="47614"/>
                    <a:pt x="51834" y="46973"/>
                  </a:cubicBezTo>
                  <a:cubicBezTo>
                    <a:pt x="52099" y="46694"/>
                    <a:pt x="52545" y="46359"/>
                    <a:pt x="52727" y="46024"/>
                  </a:cubicBezTo>
                  <a:cubicBezTo>
                    <a:pt x="52880" y="45676"/>
                    <a:pt x="52727" y="45090"/>
                    <a:pt x="52713" y="44671"/>
                  </a:cubicBezTo>
                  <a:cubicBezTo>
                    <a:pt x="52657" y="43723"/>
                    <a:pt x="52601" y="42802"/>
                    <a:pt x="52573" y="41854"/>
                  </a:cubicBezTo>
                  <a:cubicBezTo>
                    <a:pt x="52503" y="40082"/>
                    <a:pt x="52448" y="38297"/>
                    <a:pt x="52434" y="36525"/>
                  </a:cubicBezTo>
                  <a:cubicBezTo>
                    <a:pt x="52378" y="32913"/>
                    <a:pt x="52392" y="29328"/>
                    <a:pt x="52169" y="25715"/>
                  </a:cubicBezTo>
                  <a:cubicBezTo>
                    <a:pt x="51611" y="17374"/>
                    <a:pt x="51959" y="8977"/>
                    <a:pt x="52029" y="621"/>
                  </a:cubicBezTo>
                  <a:cubicBezTo>
                    <a:pt x="52029" y="482"/>
                    <a:pt x="51904" y="356"/>
                    <a:pt x="51764" y="356"/>
                  </a:cubicBezTo>
                  <a:cubicBezTo>
                    <a:pt x="45487" y="705"/>
                    <a:pt x="39210" y="1082"/>
                    <a:pt x="32933" y="1431"/>
                  </a:cubicBezTo>
                  <a:cubicBezTo>
                    <a:pt x="30813" y="1544"/>
                    <a:pt x="28686" y="1701"/>
                    <a:pt x="26561" y="1701"/>
                  </a:cubicBezTo>
                  <a:cubicBezTo>
                    <a:pt x="25541" y="1701"/>
                    <a:pt x="24522" y="1665"/>
                    <a:pt x="23504" y="1570"/>
                  </a:cubicBezTo>
                  <a:cubicBezTo>
                    <a:pt x="20394" y="1291"/>
                    <a:pt x="17311" y="733"/>
                    <a:pt x="14214" y="426"/>
                  </a:cubicBezTo>
                  <a:cubicBezTo>
                    <a:pt x="11068" y="142"/>
                    <a:pt x="7921" y="1"/>
                    <a:pt x="4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53"/>
            <p:cNvSpPr/>
            <p:nvPr/>
          </p:nvSpPr>
          <p:spPr>
            <a:xfrm>
              <a:off x="3672075" y="2325850"/>
              <a:ext cx="423700" cy="71450"/>
            </a:xfrm>
            <a:custGeom>
              <a:avLst/>
              <a:gdLst/>
              <a:ahLst/>
              <a:cxnLst/>
              <a:rect l="l" t="t" r="r" b="b"/>
              <a:pathLst>
                <a:path w="16948" h="2858" extrusionOk="0">
                  <a:moveTo>
                    <a:pt x="15734" y="0"/>
                  </a:moveTo>
                  <a:cubicBezTo>
                    <a:pt x="15224" y="0"/>
                    <a:pt x="14563" y="196"/>
                    <a:pt x="14033" y="378"/>
                  </a:cubicBezTo>
                  <a:cubicBezTo>
                    <a:pt x="13517" y="378"/>
                    <a:pt x="12986" y="392"/>
                    <a:pt x="12470" y="406"/>
                  </a:cubicBezTo>
                  <a:cubicBezTo>
                    <a:pt x="11229" y="448"/>
                    <a:pt x="9988" y="490"/>
                    <a:pt x="8746" y="545"/>
                  </a:cubicBezTo>
                  <a:cubicBezTo>
                    <a:pt x="6263" y="671"/>
                    <a:pt x="3794" y="866"/>
                    <a:pt x="1312" y="1103"/>
                  </a:cubicBezTo>
                  <a:cubicBezTo>
                    <a:pt x="1158" y="1131"/>
                    <a:pt x="1033" y="1187"/>
                    <a:pt x="949" y="1285"/>
                  </a:cubicBezTo>
                  <a:cubicBezTo>
                    <a:pt x="851" y="1285"/>
                    <a:pt x="754" y="1257"/>
                    <a:pt x="670" y="1257"/>
                  </a:cubicBezTo>
                  <a:cubicBezTo>
                    <a:pt x="657" y="1256"/>
                    <a:pt x="644" y="1255"/>
                    <a:pt x="631" y="1255"/>
                  </a:cubicBezTo>
                  <a:cubicBezTo>
                    <a:pt x="1" y="1255"/>
                    <a:pt x="13" y="2262"/>
                    <a:pt x="670" y="2303"/>
                  </a:cubicBezTo>
                  <a:cubicBezTo>
                    <a:pt x="4366" y="2638"/>
                    <a:pt x="8077" y="2707"/>
                    <a:pt x="11787" y="2763"/>
                  </a:cubicBezTo>
                  <a:cubicBezTo>
                    <a:pt x="12399" y="2770"/>
                    <a:pt x="13180" y="2858"/>
                    <a:pt x="13949" y="2858"/>
                  </a:cubicBezTo>
                  <a:cubicBezTo>
                    <a:pt x="14775" y="2858"/>
                    <a:pt x="15589" y="2756"/>
                    <a:pt x="16167" y="2345"/>
                  </a:cubicBezTo>
                  <a:cubicBezTo>
                    <a:pt x="16781" y="1898"/>
                    <a:pt x="16948" y="992"/>
                    <a:pt x="16515" y="434"/>
                  </a:cubicBezTo>
                  <a:cubicBezTo>
                    <a:pt x="16425" y="114"/>
                    <a:pt x="16123" y="0"/>
                    <a:pt x="1573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53"/>
            <p:cNvSpPr/>
            <p:nvPr/>
          </p:nvSpPr>
          <p:spPr>
            <a:xfrm>
              <a:off x="3640000" y="2168600"/>
              <a:ext cx="444625" cy="196325"/>
            </a:xfrm>
            <a:custGeom>
              <a:avLst/>
              <a:gdLst/>
              <a:ahLst/>
              <a:cxnLst/>
              <a:rect l="l" t="t" r="r" b="b"/>
              <a:pathLst>
                <a:path w="17785" h="7853" extrusionOk="0">
                  <a:moveTo>
                    <a:pt x="2957" y="2073"/>
                  </a:moveTo>
                  <a:cubicBezTo>
                    <a:pt x="2970" y="2073"/>
                    <a:pt x="2980" y="2091"/>
                    <a:pt x="2943" y="2121"/>
                  </a:cubicBezTo>
                  <a:cubicBezTo>
                    <a:pt x="2930" y="2088"/>
                    <a:pt x="2945" y="2073"/>
                    <a:pt x="2957" y="2073"/>
                  </a:cubicBezTo>
                  <a:close/>
                  <a:moveTo>
                    <a:pt x="9136" y="1"/>
                  </a:moveTo>
                  <a:cubicBezTo>
                    <a:pt x="8941" y="1"/>
                    <a:pt x="8788" y="56"/>
                    <a:pt x="8648" y="154"/>
                  </a:cubicBezTo>
                  <a:lnTo>
                    <a:pt x="6347" y="112"/>
                  </a:lnTo>
                  <a:cubicBezTo>
                    <a:pt x="6246" y="95"/>
                    <a:pt x="6157" y="87"/>
                    <a:pt x="6074" y="87"/>
                  </a:cubicBezTo>
                  <a:cubicBezTo>
                    <a:pt x="5824" y="87"/>
                    <a:pt x="5628" y="157"/>
                    <a:pt x="5314" y="252"/>
                  </a:cubicBezTo>
                  <a:cubicBezTo>
                    <a:pt x="5300" y="254"/>
                    <a:pt x="5285" y="256"/>
                    <a:pt x="5268" y="256"/>
                  </a:cubicBezTo>
                  <a:cubicBezTo>
                    <a:pt x="5161" y="256"/>
                    <a:pt x="5015" y="202"/>
                    <a:pt x="4912" y="202"/>
                  </a:cubicBezTo>
                  <a:cubicBezTo>
                    <a:pt x="4877" y="202"/>
                    <a:pt x="4848" y="208"/>
                    <a:pt x="4826" y="224"/>
                  </a:cubicBezTo>
                  <a:cubicBezTo>
                    <a:pt x="4731" y="230"/>
                    <a:pt x="4635" y="232"/>
                    <a:pt x="4536" y="232"/>
                  </a:cubicBezTo>
                  <a:cubicBezTo>
                    <a:pt x="4361" y="232"/>
                    <a:pt x="4183" y="226"/>
                    <a:pt x="4006" y="226"/>
                  </a:cubicBezTo>
                  <a:cubicBezTo>
                    <a:pt x="3844" y="226"/>
                    <a:pt x="3684" y="231"/>
                    <a:pt x="3529" y="252"/>
                  </a:cubicBezTo>
                  <a:cubicBezTo>
                    <a:pt x="2925" y="336"/>
                    <a:pt x="2288" y="462"/>
                    <a:pt x="1656" y="462"/>
                  </a:cubicBezTo>
                  <a:cubicBezTo>
                    <a:pt x="1457" y="462"/>
                    <a:pt x="1258" y="449"/>
                    <a:pt x="1060" y="419"/>
                  </a:cubicBezTo>
                  <a:cubicBezTo>
                    <a:pt x="988" y="406"/>
                    <a:pt x="917" y="400"/>
                    <a:pt x="847" y="400"/>
                  </a:cubicBezTo>
                  <a:cubicBezTo>
                    <a:pt x="607" y="400"/>
                    <a:pt x="389" y="482"/>
                    <a:pt x="237" y="698"/>
                  </a:cubicBezTo>
                  <a:cubicBezTo>
                    <a:pt x="70" y="949"/>
                    <a:pt x="0" y="1312"/>
                    <a:pt x="167" y="1577"/>
                  </a:cubicBezTo>
                  <a:cubicBezTo>
                    <a:pt x="293" y="1772"/>
                    <a:pt x="391" y="1953"/>
                    <a:pt x="460" y="2163"/>
                  </a:cubicBezTo>
                  <a:cubicBezTo>
                    <a:pt x="488" y="2372"/>
                    <a:pt x="530" y="2567"/>
                    <a:pt x="628" y="2776"/>
                  </a:cubicBezTo>
                  <a:cubicBezTo>
                    <a:pt x="642" y="2846"/>
                    <a:pt x="670" y="2902"/>
                    <a:pt x="697" y="2972"/>
                  </a:cubicBezTo>
                  <a:lnTo>
                    <a:pt x="697" y="2986"/>
                  </a:lnTo>
                  <a:cubicBezTo>
                    <a:pt x="879" y="4380"/>
                    <a:pt x="935" y="5789"/>
                    <a:pt x="865" y="7184"/>
                  </a:cubicBezTo>
                  <a:cubicBezTo>
                    <a:pt x="851" y="7603"/>
                    <a:pt x="1130" y="7798"/>
                    <a:pt x="1534" y="7798"/>
                  </a:cubicBezTo>
                  <a:cubicBezTo>
                    <a:pt x="1596" y="7798"/>
                    <a:pt x="1714" y="7842"/>
                    <a:pt x="1768" y="7842"/>
                  </a:cubicBezTo>
                  <a:cubicBezTo>
                    <a:pt x="1775" y="7842"/>
                    <a:pt x="1781" y="7841"/>
                    <a:pt x="1785" y="7840"/>
                  </a:cubicBezTo>
                  <a:cubicBezTo>
                    <a:pt x="1818" y="7849"/>
                    <a:pt x="1871" y="7852"/>
                    <a:pt x="1930" y="7852"/>
                  </a:cubicBezTo>
                  <a:cubicBezTo>
                    <a:pt x="2047" y="7852"/>
                    <a:pt x="2190" y="7840"/>
                    <a:pt x="2246" y="7840"/>
                  </a:cubicBezTo>
                  <a:cubicBezTo>
                    <a:pt x="3551" y="7729"/>
                    <a:pt x="4826" y="7696"/>
                    <a:pt x="6106" y="7696"/>
                  </a:cubicBezTo>
                  <a:cubicBezTo>
                    <a:pt x="7247" y="7696"/>
                    <a:pt x="8392" y="7722"/>
                    <a:pt x="9569" y="7742"/>
                  </a:cubicBezTo>
                  <a:cubicBezTo>
                    <a:pt x="10100" y="7754"/>
                    <a:pt x="10626" y="7769"/>
                    <a:pt x="11153" y="7769"/>
                  </a:cubicBezTo>
                  <a:cubicBezTo>
                    <a:pt x="11829" y="7769"/>
                    <a:pt x="12505" y="7745"/>
                    <a:pt x="13195" y="7658"/>
                  </a:cubicBezTo>
                  <a:cubicBezTo>
                    <a:pt x="14409" y="7505"/>
                    <a:pt x="15636" y="7324"/>
                    <a:pt x="16850" y="7156"/>
                  </a:cubicBezTo>
                  <a:cubicBezTo>
                    <a:pt x="17533" y="7086"/>
                    <a:pt x="17785" y="5998"/>
                    <a:pt x="17003" y="5984"/>
                  </a:cubicBezTo>
                  <a:cubicBezTo>
                    <a:pt x="16878" y="5984"/>
                    <a:pt x="16766" y="5622"/>
                    <a:pt x="16627" y="5552"/>
                  </a:cubicBezTo>
                  <a:cubicBezTo>
                    <a:pt x="16655" y="5468"/>
                    <a:pt x="16669" y="5399"/>
                    <a:pt x="16683" y="5343"/>
                  </a:cubicBezTo>
                  <a:cubicBezTo>
                    <a:pt x="16724" y="5134"/>
                    <a:pt x="16752" y="4924"/>
                    <a:pt x="16766" y="4715"/>
                  </a:cubicBezTo>
                  <a:cubicBezTo>
                    <a:pt x="16836" y="4297"/>
                    <a:pt x="16906" y="3878"/>
                    <a:pt x="16962" y="3460"/>
                  </a:cubicBezTo>
                  <a:cubicBezTo>
                    <a:pt x="17087" y="2609"/>
                    <a:pt x="17171" y="1730"/>
                    <a:pt x="17143" y="879"/>
                  </a:cubicBezTo>
                  <a:cubicBezTo>
                    <a:pt x="17117" y="511"/>
                    <a:pt x="16830" y="93"/>
                    <a:pt x="16423" y="93"/>
                  </a:cubicBezTo>
                  <a:cubicBezTo>
                    <a:pt x="16399" y="93"/>
                    <a:pt x="16373" y="95"/>
                    <a:pt x="16348" y="98"/>
                  </a:cubicBezTo>
                  <a:cubicBezTo>
                    <a:pt x="16278" y="103"/>
                    <a:pt x="16215" y="106"/>
                    <a:pt x="16154" y="106"/>
                  </a:cubicBezTo>
                  <a:cubicBezTo>
                    <a:pt x="16032" y="106"/>
                    <a:pt x="15920" y="94"/>
                    <a:pt x="15790" y="56"/>
                  </a:cubicBezTo>
                  <a:cubicBezTo>
                    <a:pt x="15723" y="37"/>
                    <a:pt x="15654" y="28"/>
                    <a:pt x="15587" y="28"/>
                  </a:cubicBezTo>
                  <a:cubicBezTo>
                    <a:pt x="15458" y="28"/>
                    <a:pt x="15333" y="62"/>
                    <a:pt x="15232" y="126"/>
                  </a:cubicBezTo>
                  <a:cubicBezTo>
                    <a:pt x="13195" y="98"/>
                    <a:pt x="11173" y="56"/>
                    <a:pt x="91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53"/>
            <p:cNvSpPr/>
            <p:nvPr/>
          </p:nvSpPr>
          <p:spPr>
            <a:xfrm>
              <a:off x="3671725" y="2342900"/>
              <a:ext cx="396625" cy="29725"/>
            </a:xfrm>
            <a:custGeom>
              <a:avLst/>
              <a:gdLst/>
              <a:ahLst/>
              <a:cxnLst/>
              <a:rect l="l" t="t" r="r" b="b"/>
              <a:pathLst>
                <a:path w="15865" h="1189" extrusionOk="0">
                  <a:moveTo>
                    <a:pt x="15664" y="1"/>
                  </a:moveTo>
                  <a:cubicBezTo>
                    <a:pt x="15655" y="1"/>
                    <a:pt x="15646" y="1"/>
                    <a:pt x="15637" y="3"/>
                  </a:cubicBezTo>
                  <a:cubicBezTo>
                    <a:pt x="12327" y="609"/>
                    <a:pt x="8971" y="634"/>
                    <a:pt x="5614" y="634"/>
                  </a:cubicBezTo>
                  <a:cubicBezTo>
                    <a:pt x="5304" y="634"/>
                    <a:pt x="4995" y="634"/>
                    <a:pt x="4686" y="634"/>
                  </a:cubicBezTo>
                  <a:cubicBezTo>
                    <a:pt x="3173" y="634"/>
                    <a:pt x="1661" y="639"/>
                    <a:pt x="154" y="700"/>
                  </a:cubicBezTo>
                  <a:cubicBezTo>
                    <a:pt x="0" y="700"/>
                    <a:pt x="0" y="965"/>
                    <a:pt x="154" y="965"/>
                  </a:cubicBezTo>
                  <a:cubicBezTo>
                    <a:pt x="5343" y="742"/>
                    <a:pt x="10587" y="1188"/>
                    <a:pt x="15707" y="254"/>
                  </a:cubicBezTo>
                  <a:cubicBezTo>
                    <a:pt x="15865" y="214"/>
                    <a:pt x="15811" y="1"/>
                    <a:pt x="156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53"/>
            <p:cNvSpPr/>
            <p:nvPr/>
          </p:nvSpPr>
          <p:spPr>
            <a:xfrm>
              <a:off x="3655675" y="2317400"/>
              <a:ext cx="113025" cy="50450"/>
            </a:xfrm>
            <a:custGeom>
              <a:avLst/>
              <a:gdLst/>
              <a:ahLst/>
              <a:cxnLst/>
              <a:rect l="l" t="t" r="r" b="b"/>
              <a:pathLst>
                <a:path w="4521" h="2018" extrusionOk="0">
                  <a:moveTo>
                    <a:pt x="4122" y="0"/>
                  </a:moveTo>
                  <a:cubicBezTo>
                    <a:pt x="3519" y="0"/>
                    <a:pt x="2944" y="99"/>
                    <a:pt x="2358" y="186"/>
                  </a:cubicBezTo>
                  <a:cubicBezTo>
                    <a:pt x="1981" y="242"/>
                    <a:pt x="1619" y="311"/>
                    <a:pt x="1256" y="311"/>
                  </a:cubicBezTo>
                  <a:cubicBezTo>
                    <a:pt x="1107" y="311"/>
                    <a:pt x="947" y="296"/>
                    <a:pt x="787" y="296"/>
                  </a:cubicBezTo>
                  <a:cubicBezTo>
                    <a:pt x="647" y="296"/>
                    <a:pt x="508" y="308"/>
                    <a:pt x="377" y="353"/>
                  </a:cubicBezTo>
                  <a:cubicBezTo>
                    <a:pt x="1" y="465"/>
                    <a:pt x="15" y="1079"/>
                    <a:pt x="84" y="1413"/>
                  </a:cubicBezTo>
                  <a:cubicBezTo>
                    <a:pt x="155" y="1730"/>
                    <a:pt x="433" y="2018"/>
                    <a:pt x="768" y="2018"/>
                  </a:cubicBezTo>
                  <a:cubicBezTo>
                    <a:pt x="832" y="2018"/>
                    <a:pt x="897" y="2007"/>
                    <a:pt x="963" y="1985"/>
                  </a:cubicBezTo>
                  <a:cubicBezTo>
                    <a:pt x="1076" y="1935"/>
                    <a:pt x="1043" y="1740"/>
                    <a:pt x="914" y="1740"/>
                  </a:cubicBezTo>
                  <a:cubicBezTo>
                    <a:pt x="899" y="1740"/>
                    <a:pt x="883" y="1742"/>
                    <a:pt x="866" y="1748"/>
                  </a:cubicBezTo>
                  <a:cubicBezTo>
                    <a:pt x="823" y="1762"/>
                    <a:pt x="782" y="1769"/>
                    <a:pt x="743" y="1769"/>
                  </a:cubicBezTo>
                  <a:cubicBezTo>
                    <a:pt x="516" y="1769"/>
                    <a:pt x="359" y="1544"/>
                    <a:pt x="336" y="1330"/>
                  </a:cubicBezTo>
                  <a:cubicBezTo>
                    <a:pt x="294" y="1148"/>
                    <a:pt x="280" y="730"/>
                    <a:pt x="447" y="604"/>
                  </a:cubicBezTo>
                  <a:cubicBezTo>
                    <a:pt x="507" y="569"/>
                    <a:pt x="603" y="558"/>
                    <a:pt x="707" y="558"/>
                  </a:cubicBezTo>
                  <a:cubicBezTo>
                    <a:pt x="845" y="558"/>
                    <a:pt x="999" y="576"/>
                    <a:pt x="1103" y="576"/>
                  </a:cubicBezTo>
                  <a:cubicBezTo>
                    <a:pt x="1326" y="576"/>
                    <a:pt x="1535" y="576"/>
                    <a:pt x="1744" y="535"/>
                  </a:cubicBezTo>
                  <a:cubicBezTo>
                    <a:pt x="2559" y="456"/>
                    <a:pt x="3349" y="253"/>
                    <a:pt x="4183" y="253"/>
                  </a:cubicBezTo>
                  <a:cubicBezTo>
                    <a:pt x="4235" y="253"/>
                    <a:pt x="4287" y="254"/>
                    <a:pt x="4339" y="256"/>
                  </a:cubicBezTo>
                  <a:cubicBezTo>
                    <a:pt x="4520" y="256"/>
                    <a:pt x="4520" y="5"/>
                    <a:pt x="4339" y="5"/>
                  </a:cubicBezTo>
                  <a:cubicBezTo>
                    <a:pt x="4266" y="2"/>
                    <a:pt x="4194" y="0"/>
                    <a:pt x="41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53"/>
            <p:cNvSpPr/>
            <p:nvPr/>
          </p:nvSpPr>
          <p:spPr>
            <a:xfrm>
              <a:off x="3787150" y="2315450"/>
              <a:ext cx="153450" cy="11150"/>
            </a:xfrm>
            <a:custGeom>
              <a:avLst/>
              <a:gdLst/>
              <a:ahLst/>
              <a:cxnLst/>
              <a:rect l="l" t="t" r="r" b="b"/>
              <a:pathLst>
                <a:path w="6138" h="446" extrusionOk="0">
                  <a:moveTo>
                    <a:pt x="4839" y="1"/>
                  </a:moveTo>
                  <a:cubicBezTo>
                    <a:pt x="3278" y="1"/>
                    <a:pt x="1721" y="68"/>
                    <a:pt x="182" y="180"/>
                  </a:cubicBezTo>
                  <a:cubicBezTo>
                    <a:pt x="5" y="194"/>
                    <a:pt x="0" y="446"/>
                    <a:pt x="168" y="446"/>
                  </a:cubicBezTo>
                  <a:cubicBezTo>
                    <a:pt x="173" y="446"/>
                    <a:pt x="177" y="446"/>
                    <a:pt x="182" y="445"/>
                  </a:cubicBezTo>
                  <a:cubicBezTo>
                    <a:pt x="1838" y="326"/>
                    <a:pt x="3473" y="258"/>
                    <a:pt x="5123" y="258"/>
                  </a:cubicBezTo>
                  <a:cubicBezTo>
                    <a:pt x="5405" y="258"/>
                    <a:pt x="5688" y="260"/>
                    <a:pt x="5970" y="264"/>
                  </a:cubicBezTo>
                  <a:cubicBezTo>
                    <a:pt x="6138" y="264"/>
                    <a:pt x="6138" y="13"/>
                    <a:pt x="5970" y="13"/>
                  </a:cubicBezTo>
                  <a:cubicBezTo>
                    <a:pt x="5593" y="5"/>
                    <a:pt x="5216" y="1"/>
                    <a:pt x="48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53"/>
            <p:cNvSpPr/>
            <p:nvPr/>
          </p:nvSpPr>
          <p:spPr>
            <a:xfrm>
              <a:off x="3957675" y="2315050"/>
              <a:ext cx="123125" cy="35025"/>
            </a:xfrm>
            <a:custGeom>
              <a:avLst/>
              <a:gdLst/>
              <a:ahLst/>
              <a:cxnLst/>
              <a:rect l="l" t="t" r="r" b="b"/>
              <a:pathLst>
                <a:path w="4925" h="1401" extrusionOk="0">
                  <a:moveTo>
                    <a:pt x="142" y="0"/>
                  </a:moveTo>
                  <a:cubicBezTo>
                    <a:pt x="0" y="0"/>
                    <a:pt x="4" y="252"/>
                    <a:pt x="154" y="252"/>
                  </a:cubicBezTo>
                  <a:cubicBezTo>
                    <a:pt x="1130" y="252"/>
                    <a:pt x="2093" y="252"/>
                    <a:pt x="3069" y="266"/>
                  </a:cubicBezTo>
                  <a:lnTo>
                    <a:pt x="3780" y="266"/>
                  </a:lnTo>
                  <a:cubicBezTo>
                    <a:pt x="3892" y="266"/>
                    <a:pt x="4012" y="255"/>
                    <a:pt x="4126" y="255"/>
                  </a:cubicBezTo>
                  <a:cubicBezTo>
                    <a:pt x="4270" y="255"/>
                    <a:pt x="4405" y="272"/>
                    <a:pt x="4506" y="350"/>
                  </a:cubicBezTo>
                  <a:cubicBezTo>
                    <a:pt x="4743" y="545"/>
                    <a:pt x="4645" y="949"/>
                    <a:pt x="4338" y="1047"/>
                  </a:cubicBezTo>
                  <a:cubicBezTo>
                    <a:pt x="4227" y="1103"/>
                    <a:pt x="4087" y="1089"/>
                    <a:pt x="3962" y="1159"/>
                  </a:cubicBezTo>
                  <a:cubicBezTo>
                    <a:pt x="3832" y="1230"/>
                    <a:pt x="3912" y="1400"/>
                    <a:pt x="4032" y="1400"/>
                  </a:cubicBezTo>
                  <a:cubicBezTo>
                    <a:pt x="4054" y="1400"/>
                    <a:pt x="4078" y="1395"/>
                    <a:pt x="4101" y="1382"/>
                  </a:cubicBezTo>
                  <a:cubicBezTo>
                    <a:pt x="4269" y="1284"/>
                    <a:pt x="4520" y="1354"/>
                    <a:pt x="4673" y="1228"/>
                  </a:cubicBezTo>
                  <a:cubicBezTo>
                    <a:pt x="4826" y="1103"/>
                    <a:pt x="4868" y="908"/>
                    <a:pt x="4882" y="740"/>
                  </a:cubicBezTo>
                  <a:cubicBezTo>
                    <a:pt x="4924" y="336"/>
                    <a:pt x="4785" y="43"/>
                    <a:pt x="4338" y="29"/>
                  </a:cubicBezTo>
                  <a:cubicBezTo>
                    <a:pt x="4078" y="13"/>
                    <a:pt x="3815" y="9"/>
                    <a:pt x="3549" y="9"/>
                  </a:cubicBezTo>
                  <a:cubicBezTo>
                    <a:pt x="3333" y="9"/>
                    <a:pt x="3116" y="11"/>
                    <a:pt x="2900" y="11"/>
                  </a:cubicBezTo>
                  <a:cubicBezTo>
                    <a:pt x="2695" y="11"/>
                    <a:pt x="2491" y="9"/>
                    <a:pt x="2288" y="1"/>
                  </a:cubicBezTo>
                  <a:lnTo>
                    <a:pt x="154" y="1"/>
                  </a:lnTo>
                  <a:cubicBezTo>
                    <a:pt x="150" y="1"/>
                    <a:pt x="146" y="0"/>
                    <a:pt x="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53"/>
            <p:cNvSpPr/>
            <p:nvPr/>
          </p:nvSpPr>
          <p:spPr>
            <a:xfrm>
              <a:off x="3637900" y="2171350"/>
              <a:ext cx="144025" cy="161875"/>
            </a:xfrm>
            <a:custGeom>
              <a:avLst/>
              <a:gdLst/>
              <a:ahLst/>
              <a:cxnLst/>
              <a:rect l="l" t="t" r="r" b="b"/>
              <a:pathLst>
                <a:path w="5761" h="6475" extrusionOk="0">
                  <a:moveTo>
                    <a:pt x="5618" y="0"/>
                  </a:moveTo>
                  <a:cubicBezTo>
                    <a:pt x="5610" y="0"/>
                    <a:pt x="5602" y="1"/>
                    <a:pt x="5594" y="2"/>
                  </a:cubicBezTo>
                  <a:cubicBezTo>
                    <a:pt x="4562" y="100"/>
                    <a:pt x="3529" y="197"/>
                    <a:pt x="2497" y="239"/>
                  </a:cubicBezTo>
                  <a:cubicBezTo>
                    <a:pt x="1995" y="281"/>
                    <a:pt x="1479" y="295"/>
                    <a:pt x="949" y="295"/>
                  </a:cubicBezTo>
                  <a:cubicBezTo>
                    <a:pt x="890" y="295"/>
                    <a:pt x="829" y="293"/>
                    <a:pt x="767" y="293"/>
                  </a:cubicBezTo>
                  <a:cubicBezTo>
                    <a:pt x="519" y="293"/>
                    <a:pt x="260" y="320"/>
                    <a:pt x="126" y="588"/>
                  </a:cubicBezTo>
                  <a:cubicBezTo>
                    <a:pt x="0" y="909"/>
                    <a:pt x="196" y="1397"/>
                    <a:pt x="265" y="1704"/>
                  </a:cubicBezTo>
                  <a:cubicBezTo>
                    <a:pt x="377" y="2192"/>
                    <a:pt x="475" y="2694"/>
                    <a:pt x="572" y="3182"/>
                  </a:cubicBezTo>
                  <a:cubicBezTo>
                    <a:pt x="754" y="4229"/>
                    <a:pt x="893" y="5275"/>
                    <a:pt x="935" y="6349"/>
                  </a:cubicBezTo>
                  <a:cubicBezTo>
                    <a:pt x="956" y="6432"/>
                    <a:pt x="1029" y="6474"/>
                    <a:pt x="1097" y="6474"/>
                  </a:cubicBezTo>
                  <a:cubicBezTo>
                    <a:pt x="1165" y="6474"/>
                    <a:pt x="1228" y="6432"/>
                    <a:pt x="1228" y="6349"/>
                  </a:cubicBezTo>
                  <a:cubicBezTo>
                    <a:pt x="1158" y="4577"/>
                    <a:pt x="837" y="2862"/>
                    <a:pt x="433" y="1146"/>
                  </a:cubicBezTo>
                  <a:cubicBezTo>
                    <a:pt x="405" y="1062"/>
                    <a:pt x="349" y="853"/>
                    <a:pt x="363" y="797"/>
                  </a:cubicBezTo>
                  <a:cubicBezTo>
                    <a:pt x="405" y="630"/>
                    <a:pt x="628" y="574"/>
                    <a:pt x="781" y="574"/>
                  </a:cubicBezTo>
                  <a:cubicBezTo>
                    <a:pt x="1019" y="574"/>
                    <a:pt x="1256" y="560"/>
                    <a:pt x="1493" y="560"/>
                  </a:cubicBezTo>
                  <a:cubicBezTo>
                    <a:pt x="1953" y="532"/>
                    <a:pt x="2400" y="518"/>
                    <a:pt x="2832" y="490"/>
                  </a:cubicBezTo>
                  <a:cubicBezTo>
                    <a:pt x="3766" y="435"/>
                    <a:pt x="4687" y="351"/>
                    <a:pt x="5594" y="253"/>
                  </a:cubicBezTo>
                  <a:cubicBezTo>
                    <a:pt x="5753" y="240"/>
                    <a:pt x="5761" y="0"/>
                    <a:pt x="5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53"/>
            <p:cNvSpPr/>
            <p:nvPr/>
          </p:nvSpPr>
          <p:spPr>
            <a:xfrm>
              <a:off x="3939550" y="2164400"/>
              <a:ext cx="133225" cy="153125"/>
            </a:xfrm>
            <a:custGeom>
              <a:avLst/>
              <a:gdLst/>
              <a:ahLst/>
              <a:cxnLst/>
              <a:rect l="l" t="t" r="r" b="b"/>
              <a:pathLst>
                <a:path w="5329" h="6125" extrusionOk="0">
                  <a:moveTo>
                    <a:pt x="2004" y="0"/>
                  </a:moveTo>
                  <a:cubicBezTo>
                    <a:pt x="1376" y="0"/>
                    <a:pt x="752" y="31"/>
                    <a:pt x="139" y="85"/>
                  </a:cubicBezTo>
                  <a:cubicBezTo>
                    <a:pt x="3" y="98"/>
                    <a:pt x="0" y="350"/>
                    <a:pt x="155" y="350"/>
                  </a:cubicBezTo>
                  <a:cubicBezTo>
                    <a:pt x="159" y="350"/>
                    <a:pt x="163" y="350"/>
                    <a:pt x="167" y="350"/>
                  </a:cubicBezTo>
                  <a:cubicBezTo>
                    <a:pt x="745" y="292"/>
                    <a:pt x="1330" y="261"/>
                    <a:pt x="1912" y="261"/>
                  </a:cubicBezTo>
                  <a:cubicBezTo>
                    <a:pt x="2172" y="261"/>
                    <a:pt x="2433" y="267"/>
                    <a:pt x="2692" y="280"/>
                  </a:cubicBezTo>
                  <a:cubicBezTo>
                    <a:pt x="3110" y="294"/>
                    <a:pt x="3529" y="336"/>
                    <a:pt x="3975" y="364"/>
                  </a:cubicBezTo>
                  <a:cubicBezTo>
                    <a:pt x="4212" y="378"/>
                    <a:pt x="4463" y="406"/>
                    <a:pt x="4687" y="447"/>
                  </a:cubicBezTo>
                  <a:cubicBezTo>
                    <a:pt x="4952" y="503"/>
                    <a:pt x="4994" y="615"/>
                    <a:pt x="4980" y="866"/>
                  </a:cubicBezTo>
                  <a:cubicBezTo>
                    <a:pt x="4924" y="2582"/>
                    <a:pt x="4715" y="4311"/>
                    <a:pt x="4575" y="5999"/>
                  </a:cubicBezTo>
                  <a:cubicBezTo>
                    <a:pt x="4568" y="6083"/>
                    <a:pt x="4631" y="6125"/>
                    <a:pt x="4697" y="6125"/>
                  </a:cubicBezTo>
                  <a:cubicBezTo>
                    <a:pt x="4763" y="6125"/>
                    <a:pt x="4833" y="6083"/>
                    <a:pt x="4840" y="5999"/>
                  </a:cubicBezTo>
                  <a:cubicBezTo>
                    <a:pt x="4924" y="5023"/>
                    <a:pt x="4994" y="4018"/>
                    <a:pt x="5063" y="3056"/>
                  </a:cubicBezTo>
                  <a:lnTo>
                    <a:pt x="5175" y="1633"/>
                  </a:lnTo>
                  <a:cubicBezTo>
                    <a:pt x="5189" y="1284"/>
                    <a:pt x="5328" y="782"/>
                    <a:pt x="5175" y="475"/>
                  </a:cubicBezTo>
                  <a:cubicBezTo>
                    <a:pt x="5049" y="210"/>
                    <a:pt x="4715" y="210"/>
                    <a:pt x="4463" y="169"/>
                  </a:cubicBezTo>
                  <a:cubicBezTo>
                    <a:pt x="3989" y="99"/>
                    <a:pt x="3515" y="71"/>
                    <a:pt x="3041" y="29"/>
                  </a:cubicBezTo>
                  <a:cubicBezTo>
                    <a:pt x="2695" y="9"/>
                    <a:pt x="2349" y="0"/>
                    <a:pt x="20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53"/>
            <p:cNvSpPr/>
            <p:nvPr/>
          </p:nvSpPr>
          <p:spPr>
            <a:xfrm>
              <a:off x="3758675" y="2066150"/>
              <a:ext cx="219950" cy="292600"/>
            </a:xfrm>
            <a:custGeom>
              <a:avLst/>
              <a:gdLst/>
              <a:ahLst/>
              <a:cxnLst/>
              <a:rect l="l" t="t" r="r" b="b"/>
              <a:pathLst>
                <a:path w="8798" h="11704" extrusionOk="0">
                  <a:moveTo>
                    <a:pt x="4397" y="1"/>
                  </a:moveTo>
                  <a:cubicBezTo>
                    <a:pt x="3711" y="1"/>
                    <a:pt x="3025" y="155"/>
                    <a:pt x="2409" y="458"/>
                  </a:cubicBezTo>
                  <a:cubicBezTo>
                    <a:pt x="1711" y="807"/>
                    <a:pt x="1125" y="1406"/>
                    <a:pt x="833" y="2118"/>
                  </a:cubicBezTo>
                  <a:cubicBezTo>
                    <a:pt x="484" y="2955"/>
                    <a:pt x="735" y="3750"/>
                    <a:pt x="1084" y="4545"/>
                  </a:cubicBezTo>
                  <a:cubicBezTo>
                    <a:pt x="1279" y="4949"/>
                    <a:pt x="1474" y="5354"/>
                    <a:pt x="1432" y="5828"/>
                  </a:cubicBezTo>
                  <a:cubicBezTo>
                    <a:pt x="1404" y="6414"/>
                    <a:pt x="1181" y="7014"/>
                    <a:pt x="1014" y="7586"/>
                  </a:cubicBezTo>
                  <a:lnTo>
                    <a:pt x="93" y="11129"/>
                  </a:lnTo>
                  <a:cubicBezTo>
                    <a:pt x="0" y="11475"/>
                    <a:pt x="290" y="11703"/>
                    <a:pt x="568" y="11703"/>
                  </a:cubicBezTo>
                  <a:cubicBezTo>
                    <a:pt x="749" y="11703"/>
                    <a:pt x="925" y="11606"/>
                    <a:pt x="986" y="11380"/>
                  </a:cubicBezTo>
                  <a:lnTo>
                    <a:pt x="1767" y="8339"/>
                  </a:lnTo>
                  <a:cubicBezTo>
                    <a:pt x="1893" y="7865"/>
                    <a:pt x="2018" y="7418"/>
                    <a:pt x="2144" y="6944"/>
                  </a:cubicBezTo>
                  <a:cubicBezTo>
                    <a:pt x="2255" y="6470"/>
                    <a:pt x="2395" y="5968"/>
                    <a:pt x="2353" y="5479"/>
                  </a:cubicBezTo>
                  <a:cubicBezTo>
                    <a:pt x="2255" y="4656"/>
                    <a:pt x="1697" y="4015"/>
                    <a:pt x="1586" y="3220"/>
                  </a:cubicBezTo>
                  <a:cubicBezTo>
                    <a:pt x="1474" y="2522"/>
                    <a:pt x="1934" y="1867"/>
                    <a:pt x="2464" y="1490"/>
                  </a:cubicBezTo>
                  <a:cubicBezTo>
                    <a:pt x="3033" y="1088"/>
                    <a:pt x="3712" y="916"/>
                    <a:pt x="4390" y="916"/>
                  </a:cubicBezTo>
                  <a:cubicBezTo>
                    <a:pt x="4511" y="916"/>
                    <a:pt x="4632" y="922"/>
                    <a:pt x="4752" y="932"/>
                  </a:cubicBezTo>
                  <a:cubicBezTo>
                    <a:pt x="5143" y="960"/>
                    <a:pt x="5533" y="1072"/>
                    <a:pt x="5882" y="1225"/>
                  </a:cubicBezTo>
                  <a:cubicBezTo>
                    <a:pt x="6286" y="1420"/>
                    <a:pt x="6440" y="1895"/>
                    <a:pt x="6565" y="2285"/>
                  </a:cubicBezTo>
                  <a:cubicBezTo>
                    <a:pt x="6691" y="2690"/>
                    <a:pt x="6858" y="3122"/>
                    <a:pt x="6761" y="3527"/>
                  </a:cubicBezTo>
                  <a:cubicBezTo>
                    <a:pt x="6635" y="3931"/>
                    <a:pt x="6468" y="4405"/>
                    <a:pt x="6286" y="4782"/>
                  </a:cubicBezTo>
                  <a:cubicBezTo>
                    <a:pt x="5938" y="5549"/>
                    <a:pt x="5645" y="6191"/>
                    <a:pt x="5938" y="7014"/>
                  </a:cubicBezTo>
                  <a:cubicBezTo>
                    <a:pt x="6231" y="7851"/>
                    <a:pt x="6789" y="8548"/>
                    <a:pt x="7040" y="9399"/>
                  </a:cubicBezTo>
                  <a:cubicBezTo>
                    <a:pt x="7277" y="10208"/>
                    <a:pt x="7472" y="10975"/>
                    <a:pt x="8169" y="11519"/>
                  </a:cubicBezTo>
                  <a:cubicBezTo>
                    <a:pt x="8239" y="11574"/>
                    <a:pt x="8311" y="11599"/>
                    <a:pt x="8380" y="11599"/>
                  </a:cubicBezTo>
                  <a:cubicBezTo>
                    <a:pt x="8504" y="11599"/>
                    <a:pt x="8619" y="11519"/>
                    <a:pt x="8700" y="11394"/>
                  </a:cubicBezTo>
                  <a:cubicBezTo>
                    <a:pt x="8797" y="11184"/>
                    <a:pt x="8462" y="10766"/>
                    <a:pt x="8309" y="10487"/>
                  </a:cubicBezTo>
                  <a:cubicBezTo>
                    <a:pt x="7946" y="9859"/>
                    <a:pt x="7821" y="9511"/>
                    <a:pt x="7598" y="8883"/>
                  </a:cubicBezTo>
                  <a:cubicBezTo>
                    <a:pt x="7291" y="8102"/>
                    <a:pt x="6872" y="7279"/>
                    <a:pt x="6691" y="6456"/>
                  </a:cubicBezTo>
                  <a:cubicBezTo>
                    <a:pt x="6496" y="5619"/>
                    <a:pt x="7054" y="4866"/>
                    <a:pt x="7347" y="4140"/>
                  </a:cubicBezTo>
                  <a:cubicBezTo>
                    <a:pt x="7737" y="3192"/>
                    <a:pt x="7598" y="2285"/>
                    <a:pt x="7179" y="1379"/>
                  </a:cubicBezTo>
                  <a:cubicBezTo>
                    <a:pt x="6998" y="1016"/>
                    <a:pt x="6803" y="709"/>
                    <a:pt x="6440" y="500"/>
                  </a:cubicBezTo>
                  <a:cubicBezTo>
                    <a:pt x="6021" y="263"/>
                    <a:pt x="5547" y="123"/>
                    <a:pt x="5087" y="53"/>
                  </a:cubicBezTo>
                  <a:cubicBezTo>
                    <a:pt x="4859" y="18"/>
                    <a:pt x="4628" y="1"/>
                    <a:pt x="439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53"/>
            <p:cNvSpPr/>
            <p:nvPr/>
          </p:nvSpPr>
          <p:spPr>
            <a:xfrm>
              <a:off x="3756425" y="2061550"/>
              <a:ext cx="223625" cy="298400"/>
            </a:xfrm>
            <a:custGeom>
              <a:avLst/>
              <a:gdLst/>
              <a:ahLst/>
              <a:cxnLst/>
              <a:rect l="l" t="t" r="r" b="b"/>
              <a:pathLst>
                <a:path w="8945" h="11936" extrusionOk="0">
                  <a:moveTo>
                    <a:pt x="4633" y="0"/>
                  </a:moveTo>
                  <a:cubicBezTo>
                    <a:pt x="3740" y="0"/>
                    <a:pt x="2806" y="196"/>
                    <a:pt x="2024" y="586"/>
                  </a:cubicBezTo>
                  <a:cubicBezTo>
                    <a:pt x="1327" y="935"/>
                    <a:pt x="769" y="1842"/>
                    <a:pt x="630" y="2595"/>
                  </a:cubicBezTo>
                  <a:cubicBezTo>
                    <a:pt x="462" y="3446"/>
                    <a:pt x="727" y="4283"/>
                    <a:pt x="1132" y="5036"/>
                  </a:cubicBezTo>
                  <a:cubicBezTo>
                    <a:pt x="1271" y="5301"/>
                    <a:pt x="1467" y="5524"/>
                    <a:pt x="1480" y="5817"/>
                  </a:cubicBezTo>
                  <a:cubicBezTo>
                    <a:pt x="1494" y="6096"/>
                    <a:pt x="1397" y="6417"/>
                    <a:pt x="1341" y="6696"/>
                  </a:cubicBezTo>
                  <a:cubicBezTo>
                    <a:pt x="1215" y="7254"/>
                    <a:pt x="1062" y="7812"/>
                    <a:pt x="923" y="8369"/>
                  </a:cubicBezTo>
                  <a:cubicBezTo>
                    <a:pt x="630" y="9485"/>
                    <a:pt x="295" y="10601"/>
                    <a:pt x="44" y="11717"/>
                  </a:cubicBezTo>
                  <a:cubicBezTo>
                    <a:pt x="0" y="11856"/>
                    <a:pt x="81" y="11935"/>
                    <a:pt x="162" y="11935"/>
                  </a:cubicBezTo>
                  <a:cubicBezTo>
                    <a:pt x="211" y="11935"/>
                    <a:pt x="260" y="11906"/>
                    <a:pt x="281" y="11843"/>
                  </a:cubicBezTo>
                  <a:cubicBezTo>
                    <a:pt x="713" y="9960"/>
                    <a:pt x="1341" y="8104"/>
                    <a:pt x="1704" y="6193"/>
                  </a:cubicBezTo>
                  <a:cubicBezTo>
                    <a:pt x="1759" y="5887"/>
                    <a:pt x="1718" y="5594"/>
                    <a:pt x="1578" y="5329"/>
                  </a:cubicBezTo>
                  <a:cubicBezTo>
                    <a:pt x="1341" y="4910"/>
                    <a:pt x="1118" y="4520"/>
                    <a:pt x="978" y="4045"/>
                  </a:cubicBezTo>
                  <a:cubicBezTo>
                    <a:pt x="699" y="3097"/>
                    <a:pt x="867" y="2148"/>
                    <a:pt x="1536" y="1395"/>
                  </a:cubicBezTo>
                  <a:cubicBezTo>
                    <a:pt x="2136" y="698"/>
                    <a:pt x="3112" y="419"/>
                    <a:pt x="4019" y="335"/>
                  </a:cubicBezTo>
                  <a:cubicBezTo>
                    <a:pt x="4213" y="312"/>
                    <a:pt x="4408" y="299"/>
                    <a:pt x="4602" y="299"/>
                  </a:cubicBezTo>
                  <a:cubicBezTo>
                    <a:pt x="5355" y="299"/>
                    <a:pt x="6087" y="495"/>
                    <a:pt x="6641" y="1060"/>
                  </a:cubicBezTo>
                  <a:cubicBezTo>
                    <a:pt x="7269" y="1730"/>
                    <a:pt x="7562" y="2511"/>
                    <a:pt x="7506" y="3418"/>
                  </a:cubicBezTo>
                  <a:cubicBezTo>
                    <a:pt x="7478" y="4310"/>
                    <a:pt x="6767" y="5008"/>
                    <a:pt x="6711" y="5873"/>
                  </a:cubicBezTo>
                  <a:cubicBezTo>
                    <a:pt x="6669" y="6347"/>
                    <a:pt x="6851" y="6793"/>
                    <a:pt x="7004" y="7240"/>
                  </a:cubicBezTo>
                  <a:cubicBezTo>
                    <a:pt x="7185" y="7742"/>
                    <a:pt x="7325" y="8244"/>
                    <a:pt x="7492" y="8746"/>
                  </a:cubicBezTo>
                  <a:cubicBezTo>
                    <a:pt x="7813" y="9695"/>
                    <a:pt x="8190" y="10601"/>
                    <a:pt x="8664" y="11466"/>
                  </a:cubicBezTo>
                  <a:cubicBezTo>
                    <a:pt x="8691" y="11519"/>
                    <a:pt x="8732" y="11542"/>
                    <a:pt x="8772" y="11542"/>
                  </a:cubicBezTo>
                  <a:cubicBezTo>
                    <a:pt x="8859" y="11542"/>
                    <a:pt x="8944" y="11441"/>
                    <a:pt x="8887" y="11327"/>
                  </a:cubicBezTo>
                  <a:cubicBezTo>
                    <a:pt x="8399" y="10448"/>
                    <a:pt x="8022" y="9513"/>
                    <a:pt x="7702" y="8537"/>
                  </a:cubicBezTo>
                  <a:cubicBezTo>
                    <a:pt x="7562" y="8077"/>
                    <a:pt x="7423" y="7602"/>
                    <a:pt x="7255" y="7142"/>
                  </a:cubicBezTo>
                  <a:cubicBezTo>
                    <a:pt x="7060" y="6626"/>
                    <a:pt x="6865" y="6124"/>
                    <a:pt x="7018" y="5566"/>
                  </a:cubicBezTo>
                  <a:cubicBezTo>
                    <a:pt x="7144" y="5147"/>
                    <a:pt x="7395" y="4757"/>
                    <a:pt x="7548" y="4338"/>
                  </a:cubicBezTo>
                  <a:cubicBezTo>
                    <a:pt x="7715" y="3906"/>
                    <a:pt x="7785" y="3487"/>
                    <a:pt x="7771" y="3013"/>
                  </a:cubicBezTo>
                  <a:cubicBezTo>
                    <a:pt x="7715" y="2190"/>
                    <a:pt x="7437" y="1521"/>
                    <a:pt x="6906" y="921"/>
                  </a:cubicBezTo>
                  <a:cubicBezTo>
                    <a:pt x="6293" y="265"/>
                    <a:pt x="5526" y="14"/>
                    <a:pt x="46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53"/>
            <p:cNvSpPr/>
            <p:nvPr/>
          </p:nvSpPr>
          <p:spPr>
            <a:xfrm>
              <a:off x="3756275" y="2084350"/>
              <a:ext cx="226075" cy="278475"/>
            </a:xfrm>
            <a:custGeom>
              <a:avLst/>
              <a:gdLst/>
              <a:ahLst/>
              <a:cxnLst/>
              <a:rect l="l" t="t" r="r" b="b"/>
              <a:pathLst>
                <a:path w="9043" h="11139" extrusionOk="0">
                  <a:moveTo>
                    <a:pt x="4310" y="0"/>
                  </a:moveTo>
                  <a:cubicBezTo>
                    <a:pt x="3626" y="0"/>
                    <a:pt x="2952" y="206"/>
                    <a:pt x="2379" y="567"/>
                  </a:cubicBezTo>
                  <a:cubicBezTo>
                    <a:pt x="1751" y="971"/>
                    <a:pt x="1473" y="1752"/>
                    <a:pt x="1486" y="2478"/>
                  </a:cubicBezTo>
                  <a:cubicBezTo>
                    <a:pt x="1500" y="3343"/>
                    <a:pt x="2003" y="3942"/>
                    <a:pt x="2351" y="4682"/>
                  </a:cubicBezTo>
                  <a:cubicBezTo>
                    <a:pt x="2602" y="5226"/>
                    <a:pt x="2309" y="5853"/>
                    <a:pt x="2142" y="6356"/>
                  </a:cubicBezTo>
                  <a:cubicBezTo>
                    <a:pt x="1989" y="6913"/>
                    <a:pt x="1821" y="7471"/>
                    <a:pt x="1654" y="8029"/>
                  </a:cubicBezTo>
                  <a:cubicBezTo>
                    <a:pt x="1500" y="8587"/>
                    <a:pt x="1333" y="9145"/>
                    <a:pt x="1166" y="9717"/>
                  </a:cubicBezTo>
                  <a:cubicBezTo>
                    <a:pt x="1082" y="9996"/>
                    <a:pt x="1012" y="10261"/>
                    <a:pt x="873" y="10526"/>
                  </a:cubicBezTo>
                  <a:cubicBezTo>
                    <a:pt x="803" y="10666"/>
                    <a:pt x="747" y="10763"/>
                    <a:pt x="580" y="10819"/>
                  </a:cubicBezTo>
                  <a:cubicBezTo>
                    <a:pt x="515" y="10843"/>
                    <a:pt x="457" y="10859"/>
                    <a:pt x="408" y="10859"/>
                  </a:cubicBezTo>
                  <a:cubicBezTo>
                    <a:pt x="342" y="10859"/>
                    <a:pt x="291" y="10829"/>
                    <a:pt x="259" y="10749"/>
                  </a:cubicBezTo>
                  <a:cubicBezTo>
                    <a:pt x="248" y="10697"/>
                    <a:pt x="207" y="10674"/>
                    <a:pt x="161" y="10674"/>
                  </a:cubicBezTo>
                  <a:cubicBezTo>
                    <a:pt x="86" y="10674"/>
                    <a:pt x="1" y="10737"/>
                    <a:pt x="36" y="10833"/>
                  </a:cubicBezTo>
                  <a:cubicBezTo>
                    <a:pt x="114" y="11057"/>
                    <a:pt x="233" y="11138"/>
                    <a:pt x="411" y="11138"/>
                  </a:cubicBezTo>
                  <a:cubicBezTo>
                    <a:pt x="488" y="11138"/>
                    <a:pt x="577" y="11123"/>
                    <a:pt x="677" y="11098"/>
                  </a:cubicBezTo>
                  <a:cubicBezTo>
                    <a:pt x="1026" y="11000"/>
                    <a:pt x="1166" y="10666"/>
                    <a:pt x="1291" y="10345"/>
                  </a:cubicBezTo>
                  <a:cubicBezTo>
                    <a:pt x="1486" y="9885"/>
                    <a:pt x="1584" y="9341"/>
                    <a:pt x="1724" y="8852"/>
                  </a:cubicBezTo>
                  <a:cubicBezTo>
                    <a:pt x="1891" y="8322"/>
                    <a:pt x="2030" y="7820"/>
                    <a:pt x="2184" y="7304"/>
                  </a:cubicBezTo>
                  <a:cubicBezTo>
                    <a:pt x="2337" y="6774"/>
                    <a:pt x="2519" y="6258"/>
                    <a:pt x="2658" y="5714"/>
                  </a:cubicBezTo>
                  <a:cubicBezTo>
                    <a:pt x="2756" y="5323"/>
                    <a:pt x="2798" y="4919"/>
                    <a:pt x="2602" y="4556"/>
                  </a:cubicBezTo>
                  <a:cubicBezTo>
                    <a:pt x="2170" y="3719"/>
                    <a:pt x="1570" y="2952"/>
                    <a:pt x="1821" y="1962"/>
                  </a:cubicBezTo>
                  <a:cubicBezTo>
                    <a:pt x="1961" y="1418"/>
                    <a:pt x="2142" y="1027"/>
                    <a:pt x="2630" y="734"/>
                  </a:cubicBezTo>
                  <a:cubicBezTo>
                    <a:pt x="3049" y="497"/>
                    <a:pt x="3523" y="358"/>
                    <a:pt x="4011" y="302"/>
                  </a:cubicBezTo>
                  <a:cubicBezTo>
                    <a:pt x="4130" y="290"/>
                    <a:pt x="4250" y="283"/>
                    <a:pt x="4371" y="283"/>
                  </a:cubicBezTo>
                  <a:cubicBezTo>
                    <a:pt x="5213" y="283"/>
                    <a:pt x="6063" y="591"/>
                    <a:pt x="6466" y="1348"/>
                  </a:cubicBezTo>
                  <a:cubicBezTo>
                    <a:pt x="6745" y="1836"/>
                    <a:pt x="6885" y="2338"/>
                    <a:pt x="6745" y="2896"/>
                  </a:cubicBezTo>
                  <a:cubicBezTo>
                    <a:pt x="6633" y="3384"/>
                    <a:pt x="6368" y="3831"/>
                    <a:pt x="6089" y="4249"/>
                  </a:cubicBezTo>
                  <a:cubicBezTo>
                    <a:pt x="5587" y="5016"/>
                    <a:pt x="5880" y="6077"/>
                    <a:pt x="6159" y="6858"/>
                  </a:cubicBezTo>
                  <a:cubicBezTo>
                    <a:pt x="6508" y="7848"/>
                    <a:pt x="6926" y="8866"/>
                    <a:pt x="7415" y="9801"/>
                  </a:cubicBezTo>
                  <a:cubicBezTo>
                    <a:pt x="7597" y="10166"/>
                    <a:pt x="8052" y="11034"/>
                    <a:pt x="8532" y="11034"/>
                  </a:cubicBezTo>
                  <a:cubicBezTo>
                    <a:pt x="8675" y="11034"/>
                    <a:pt x="8821" y="10956"/>
                    <a:pt x="8963" y="10763"/>
                  </a:cubicBezTo>
                  <a:cubicBezTo>
                    <a:pt x="9042" y="10664"/>
                    <a:pt x="8945" y="10572"/>
                    <a:pt x="8848" y="10572"/>
                  </a:cubicBezTo>
                  <a:cubicBezTo>
                    <a:pt x="8808" y="10572"/>
                    <a:pt x="8768" y="10587"/>
                    <a:pt x="8740" y="10624"/>
                  </a:cubicBezTo>
                  <a:cubicBezTo>
                    <a:pt x="8673" y="10713"/>
                    <a:pt x="8601" y="10751"/>
                    <a:pt x="8527" y="10751"/>
                  </a:cubicBezTo>
                  <a:cubicBezTo>
                    <a:pt x="8196" y="10751"/>
                    <a:pt x="7821" y="10006"/>
                    <a:pt x="7708" y="9801"/>
                  </a:cubicBezTo>
                  <a:cubicBezTo>
                    <a:pt x="7470" y="9368"/>
                    <a:pt x="7275" y="8894"/>
                    <a:pt x="7080" y="8448"/>
                  </a:cubicBezTo>
                  <a:cubicBezTo>
                    <a:pt x="6731" y="7611"/>
                    <a:pt x="6313" y="6760"/>
                    <a:pt x="6145" y="5853"/>
                  </a:cubicBezTo>
                  <a:cubicBezTo>
                    <a:pt x="6034" y="5323"/>
                    <a:pt x="6034" y="4765"/>
                    <a:pt x="6327" y="4319"/>
                  </a:cubicBezTo>
                  <a:cubicBezTo>
                    <a:pt x="6578" y="3942"/>
                    <a:pt x="6801" y="3552"/>
                    <a:pt x="6940" y="3105"/>
                  </a:cubicBezTo>
                  <a:cubicBezTo>
                    <a:pt x="7191" y="2324"/>
                    <a:pt x="6982" y="1557"/>
                    <a:pt x="6508" y="902"/>
                  </a:cubicBezTo>
                  <a:cubicBezTo>
                    <a:pt x="6076" y="288"/>
                    <a:pt x="5267" y="65"/>
                    <a:pt x="4555" y="9"/>
                  </a:cubicBezTo>
                  <a:cubicBezTo>
                    <a:pt x="4473" y="3"/>
                    <a:pt x="4391" y="0"/>
                    <a:pt x="43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09" name="Google Shape;2209;p53"/>
          <p:cNvSpPr/>
          <p:nvPr/>
        </p:nvSpPr>
        <p:spPr>
          <a:xfrm rot="9718989">
            <a:off x="2910381" y="1686185"/>
            <a:ext cx="2739483" cy="3091479"/>
          </a:xfrm>
          <a:custGeom>
            <a:avLst/>
            <a:gdLst/>
            <a:ahLst/>
            <a:cxnLst/>
            <a:rect l="l" t="t" r="r" b="b"/>
            <a:pathLst>
              <a:path w="85717" h="66618" extrusionOk="0">
                <a:moveTo>
                  <a:pt x="26647" y="0"/>
                </a:moveTo>
                <a:cubicBezTo>
                  <a:pt x="21058" y="0"/>
                  <a:pt x="15879" y="1381"/>
                  <a:pt x="11642" y="5130"/>
                </a:cubicBezTo>
                <a:cubicBezTo>
                  <a:pt x="10061" y="6559"/>
                  <a:pt x="8663" y="8322"/>
                  <a:pt x="7508" y="10571"/>
                </a:cubicBezTo>
                <a:cubicBezTo>
                  <a:pt x="152" y="24948"/>
                  <a:pt x="0" y="52456"/>
                  <a:pt x="17417" y="59873"/>
                </a:cubicBezTo>
                <a:cubicBezTo>
                  <a:pt x="24834" y="63003"/>
                  <a:pt x="33831" y="64341"/>
                  <a:pt x="41703" y="65800"/>
                </a:cubicBezTo>
                <a:cubicBezTo>
                  <a:pt x="44594" y="66327"/>
                  <a:pt x="47358" y="66617"/>
                  <a:pt x="50007" y="66617"/>
                </a:cubicBezTo>
                <a:cubicBezTo>
                  <a:pt x="58191" y="66617"/>
                  <a:pt x="65275" y="63852"/>
                  <a:pt x="71613" y="56803"/>
                </a:cubicBezTo>
                <a:cubicBezTo>
                  <a:pt x="78269" y="49447"/>
                  <a:pt x="85108" y="39599"/>
                  <a:pt x="85473" y="29355"/>
                </a:cubicBezTo>
                <a:cubicBezTo>
                  <a:pt x="85716" y="23763"/>
                  <a:pt x="83589" y="17866"/>
                  <a:pt x="79090" y="14553"/>
                </a:cubicBezTo>
                <a:cubicBezTo>
                  <a:pt x="75412" y="11817"/>
                  <a:pt x="70610" y="11148"/>
                  <a:pt x="66141" y="10115"/>
                </a:cubicBezTo>
                <a:cubicBezTo>
                  <a:pt x="55375" y="7722"/>
                  <a:pt x="39864" y="0"/>
                  <a:pt x="2664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10" name="Google Shape;2210;p53"/>
          <p:cNvSpPr txBox="1">
            <a:spLocks noGrp="1"/>
          </p:cNvSpPr>
          <p:nvPr>
            <p:ph type="title"/>
          </p:nvPr>
        </p:nvSpPr>
        <p:spPr>
          <a:xfrm>
            <a:off x="623400" y="445025"/>
            <a:ext cx="780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Say hello to your teacher!</a:t>
            </a:r>
            <a:endParaRPr/>
          </a:p>
        </p:txBody>
      </p:sp>
      <p:sp>
        <p:nvSpPr>
          <p:cNvPr id="2211" name="Google Shape;2211;p53"/>
          <p:cNvSpPr txBox="1"/>
          <p:nvPr/>
        </p:nvSpPr>
        <p:spPr>
          <a:xfrm>
            <a:off x="3316713" y="1987825"/>
            <a:ext cx="2484900" cy="2401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b="1">
                <a:solidFill>
                  <a:schemeClr val="dk2"/>
                </a:solidFill>
                <a:latin typeface="Gaegu"/>
                <a:ea typeface="Gaegu"/>
                <a:cs typeface="Gaegu"/>
                <a:sym typeface="Gaegu"/>
              </a:rPr>
              <a:t>My name is ……………………</a:t>
            </a:r>
            <a:endParaRPr sz="1800" b="1">
              <a:solidFill>
                <a:schemeClr val="dk2"/>
              </a:solidFill>
              <a:latin typeface="Gaegu"/>
              <a:ea typeface="Gaegu"/>
              <a:cs typeface="Gaegu"/>
              <a:sym typeface="Gaegu"/>
            </a:endParaRPr>
          </a:p>
          <a:p>
            <a:pPr marL="0" lvl="0" indent="0" algn="l" rtl="0">
              <a:spcBef>
                <a:spcPts val="0"/>
              </a:spcBef>
              <a:spcAft>
                <a:spcPts val="0"/>
              </a:spcAft>
              <a:buNone/>
            </a:pPr>
            <a:endParaRPr sz="1800" b="1">
              <a:solidFill>
                <a:schemeClr val="dk2"/>
              </a:solidFill>
              <a:latin typeface="Gaegu"/>
              <a:ea typeface="Gaegu"/>
              <a:cs typeface="Gaegu"/>
              <a:sym typeface="Gaegu"/>
            </a:endParaRPr>
          </a:p>
          <a:p>
            <a:pPr marL="0" lvl="0" indent="0" algn="l" rtl="0">
              <a:spcBef>
                <a:spcPts val="0"/>
              </a:spcBef>
              <a:spcAft>
                <a:spcPts val="0"/>
              </a:spcAft>
              <a:buNone/>
            </a:pPr>
            <a:r>
              <a:rPr lang="en" sz="1800" b="1">
                <a:solidFill>
                  <a:schemeClr val="dk2"/>
                </a:solidFill>
                <a:latin typeface="Gaegu"/>
                <a:ea typeface="Gaegu"/>
                <a:cs typeface="Gaegu"/>
                <a:sym typeface="Gaegu"/>
              </a:rPr>
              <a:t>I am …. years old</a:t>
            </a:r>
            <a:endParaRPr sz="1800" b="1">
              <a:solidFill>
                <a:schemeClr val="dk2"/>
              </a:solidFill>
              <a:latin typeface="Gaegu"/>
              <a:ea typeface="Gaegu"/>
              <a:cs typeface="Gaegu"/>
              <a:sym typeface="Gaegu"/>
            </a:endParaRPr>
          </a:p>
          <a:p>
            <a:pPr marL="0" lvl="0" indent="0" algn="l" rtl="0">
              <a:spcBef>
                <a:spcPts val="0"/>
              </a:spcBef>
              <a:spcAft>
                <a:spcPts val="0"/>
              </a:spcAft>
              <a:buNone/>
            </a:pPr>
            <a:endParaRPr sz="1800" b="1">
              <a:solidFill>
                <a:schemeClr val="dk2"/>
              </a:solidFill>
              <a:latin typeface="Gaegu"/>
              <a:ea typeface="Gaegu"/>
              <a:cs typeface="Gaegu"/>
              <a:sym typeface="Gaegu"/>
            </a:endParaRPr>
          </a:p>
          <a:p>
            <a:pPr marL="0" lvl="0" indent="0" algn="l" rtl="0">
              <a:spcBef>
                <a:spcPts val="0"/>
              </a:spcBef>
              <a:spcAft>
                <a:spcPts val="0"/>
              </a:spcAft>
              <a:buNone/>
            </a:pPr>
            <a:r>
              <a:rPr lang="en" sz="1800" b="1">
                <a:solidFill>
                  <a:schemeClr val="dk2"/>
                </a:solidFill>
                <a:latin typeface="Gaegu"/>
                <a:ea typeface="Gaegu"/>
                <a:cs typeface="Gaegu"/>
                <a:sym typeface="Gaegu"/>
              </a:rPr>
              <a:t>I like …………….. and my favourite color is ……………..</a:t>
            </a:r>
            <a:endParaRPr sz="1800" b="1">
              <a:solidFill>
                <a:schemeClr val="dk2"/>
              </a:solidFill>
              <a:latin typeface="Gaegu"/>
              <a:ea typeface="Gaegu"/>
              <a:cs typeface="Gaegu"/>
              <a:sym typeface="Gaegu"/>
            </a:endParaRPr>
          </a:p>
        </p:txBody>
      </p:sp>
      <p:grpSp>
        <p:nvGrpSpPr>
          <p:cNvPr id="2212" name="Google Shape;2212;p53"/>
          <p:cNvGrpSpPr/>
          <p:nvPr/>
        </p:nvGrpSpPr>
        <p:grpSpPr>
          <a:xfrm rot="8700113">
            <a:off x="5713417" y="2127566"/>
            <a:ext cx="245954" cy="222131"/>
            <a:chOff x="4947100" y="881950"/>
            <a:chExt cx="245975" cy="222150"/>
          </a:xfrm>
        </p:grpSpPr>
        <p:sp>
          <p:nvSpPr>
            <p:cNvPr id="2213" name="Google Shape;2213;p53"/>
            <p:cNvSpPr/>
            <p:nvPr/>
          </p:nvSpPr>
          <p:spPr>
            <a:xfrm>
              <a:off x="5166350" y="881950"/>
              <a:ext cx="26725" cy="152625"/>
            </a:xfrm>
            <a:custGeom>
              <a:avLst/>
              <a:gdLst/>
              <a:ahLst/>
              <a:cxnLst/>
              <a:rect l="l" t="t" r="r" b="b"/>
              <a:pathLst>
                <a:path w="1069" h="6105" extrusionOk="0">
                  <a:moveTo>
                    <a:pt x="461" y="1"/>
                  </a:moveTo>
                  <a:cubicBezTo>
                    <a:pt x="335" y="1"/>
                    <a:pt x="205" y="69"/>
                    <a:pt x="168" y="199"/>
                  </a:cubicBezTo>
                  <a:cubicBezTo>
                    <a:pt x="1" y="599"/>
                    <a:pt x="68" y="1133"/>
                    <a:pt x="101" y="1600"/>
                  </a:cubicBezTo>
                  <a:lnTo>
                    <a:pt x="234" y="3101"/>
                  </a:lnTo>
                  <a:cubicBezTo>
                    <a:pt x="334" y="4068"/>
                    <a:pt x="535" y="5036"/>
                    <a:pt x="735" y="5970"/>
                  </a:cubicBezTo>
                  <a:cubicBezTo>
                    <a:pt x="750" y="6061"/>
                    <a:pt x="822" y="6104"/>
                    <a:pt x="894" y="6104"/>
                  </a:cubicBezTo>
                  <a:cubicBezTo>
                    <a:pt x="980" y="6104"/>
                    <a:pt x="1068" y="6045"/>
                    <a:pt x="1068" y="5936"/>
                  </a:cubicBezTo>
                  <a:cubicBezTo>
                    <a:pt x="1035" y="4969"/>
                    <a:pt x="1035" y="4035"/>
                    <a:pt x="935" y="3034"/>
                  </a:cubicBezTo>
                  <a:cubicBezTo>
                    <a:pt x="902" y="2534"/>
                    <a:pt x="902" y="2067"/>
                    <a:pt x="868" y="1567"/>
                  </a:cubicBezTo>
                  <a:cubicBezTo>
                    <a:pt x="868" y="1100"/>
                    <a:pt x="902" y="566"/>
                    <a:pt x="701" y="132"/>
                  </a:cubicBezTo>
                  <a:cubicBezTo>
                    <a:pt x="657" y="44"/>
                    <a:pt x="561" y="1"/>
                    <a:pt x="461" y="1"/>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53"/>
            <p:cNvSpPr/>
            <p:nvPr/>
          </p:nvSpPr>
          <p:spPr>
            <a:xfrm>
              <a:off x="5046275" y="939575"/>
              <a:ext cx="78175" cy="118175"/>
            </a:xfrm>
            <a:custGeom>
              <a:avLst/>
              <a:gdLst/>
              <a:ahLst/>
              <a:cxnLst/>
              <a:rect l="l" t="t" r="r" b="b"/>
              <a:pathLst>
                <a:path w="3127" h="4727" extrusionOk="0">
                  <a:moveTo>
                    <a:pt x="163" y="1"/>
                  </a:moveTo>
                  <a:cubicBezTo>
                    <a:pt x="75" y="1"/>
                    <a:pt x="0" y="73"/>
                    <a:pt x="0" y="196"/>
                  </a:cubicBezTo>
                  <a:cubicBezTo>
                    <a:pt x="0" y="1029"/>
                    <a:pt x="501" y="1797"/>
                    <a:pt x="968" y="2464"/>
                  </a:cubicBezTo>
                  <a:cubicBezTo>
                    <a:pt x="1502" y="3198"/>
                    <a:pt x="2035" y="3965"/>
                    <a:pt x="2636" y="4665"/>
                  </a:cubicBezTo>
                  <a:cubicBezTo>
                    <a:pt x="2687" y="4708"/>
                    <a:pt x="2748" y="4727"/>
                    <a:pt x="2806" y="4727"/>
                  </a:cubicBezTo>
                  <a:cubicBezTo>
                    <a:pt x="2974" y="4727"/>
                    <a:pt x="3126" y="4572"/>
                    <a:pt x="3003" y="4399"/>
                  </a:cubicBezTo>
                  <a:cubicBezTo>
                    <a:pt x="2536" y="3598"/>
                    <a:pt x="2035" y="2831"/>
                    <a:pt x="1568" y="2097"/>
                  </a:cubicBezTo>
                  <a:lnTo>
                    <a:pt x="968" y="1096"/>
                  </a:lnTo>
                  <a:cubicBezTo>
                    <a:pt x="734" y="763"/>
                    <a:pt x="568" y="362"/>
                    <a:pt x="334" y="95"/>
                  </a:cubicBezTo>
                  <a:cubicBezTo>
                    <a:pt x="282" y="30"/>
                    <a:pt x="220" y="1"/>
                    <a:pt x="163" y="1"/>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53"/>
            <p:cNvSpPr/>
            <p:nvPr/>
          </p:nvSpPr>
          <p:spPr>
            <a:xfrm>
              <a:off x="4947100" y="1017725"/>
              <a:ext cx="137100" cy="86375"/>
            </a:xfrm>
            <a:custGeom>
              <a:avLst/>
              <a:gdLst/>
              <a:ahLst/>
              <a:cxnLst/>
              <a:rect l="l" t="t" r="r" b="b"/>
              <a:pathLst>
                <a:path w="5484" h="3455" extrusionOk="0">
                  <a:moveTo>
                    <a:pt x="223" y="1"/>
                  </a:moveTo>
                  <a:cubicBezTo>
                    <a:pt x="82" y="1"/>
                    <a:pt x="1" y="153"/>
                    <a:pt x="31" y="305"/>
                  </a:cubicBezTo>
                  <a:cubicBezTo>
                    <a:pt x="298" y="705"/>
                    <a:pt x="799" y="1006"/>
                    <a:pt x="1199" y="1273"/>
                  </a:cubicBezTo>
                  <a:cubicBezTo>
                    <a:pt x="1632" y="1539"/>
                    <a:pt x="2033" y="1806"/>
                    <a:pt x="2466" y="2040"/>
                  </a:cubicBezTo>
                  <a:cubicBezTo>
                    <a:pt x="3334" y="2607"/>
                    <a:pt x="4268" y="3107"/>
                    <a:pt x="5268" y="3441"/>
                  </a:cubicBezTo>
                  <a:cubicBezTo>
                    <a:pt x="5291" y="3450"/>
                    <a:pt x="5313" y="3454"/>
                    <a:pt x="5332" y="3454"/>
                  </a:cubicBezTo>
                  <a:cubicBezTo>
                    <a:pt x="5450" y="3454"/>
                    <a:pt x="5483" y="3294"/>
                    <a:pt x="5368" y="3207"/>
                  </a:cubicBezTo>
                  <a:cubicBezTo>
                    <a:pt x="4535" y="2640"/>
                    <a:pt x="3667" y="2140"/>
                    <a:pt x="2800" y="1573"/>
                  </a:cubicBezTo>
                  <a:cubicBezTo>
                    <a:pt x="2366" y="1339"/>
                    <a:pt x="1966" y="1039"/>
                    <a:pt x="1532" y="739"/>
                  </a:cubicBezTo>
                  <a:cubicBezTo>
                    <a:pt x="1165" y="505"/>
                    <a:pt x="698" y="138"/>
                    <a:pt x="265" y="5"/>
                  </a:cubicBezTo>
                  <a:cubicBezTo>
                    <a:pt x="250" y="2"/>
                    <a:pt x="236" y="1"/>
                    <a:pt x="223" y="1"/>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16" name="Google Shape;2216;p53"/>
          <p:cNvSpPr/>
          <p:nvPr/>
        </p:nvSpPr>
        <p:spPr>
          <a:xfrm rot="2469398" flipH="1">
            <a:off x="3295213" y="1823236"/>
            <a:ext cx="235524" cy="235600"/>
          </a:xfrm>
          <a:custGeom>
            <a:avLst/>
            <a:gdLst/>
            <a:ahLst/>
            <a:cxnLst/>
            <a:rect l="l" t="t" r="r" b="b"/>
            <a:pathLst>
              <a:path w="2845" h="2846" extrusionOk="0">
                <a:moveTo>
                  <a:pt x="1432" y="1"/>
                </a:moveTo>
                <a:cubicBezTo>
                  <a:pt x="656" y="1"/>
                  <a:pt x="0" y="618"/>
                  <a:pt x="0" y="1413"/>
                </a:cubicBezTo>
                <a:cubicBezTo>
                  <a:pt x="0" y="2189"/>
                  <a:pt x="637" y="2846"/>
                  <a:pt x="1432" y="2846"/>
                </a:cubicBezTo>
                <a:cubicBezTo>
                  <a:pt x="2188" y="2846"/>
                  <a:pt x="2845" y="2209"/>
                  <a:pt x="2845" y="1413"/>
                </a:cubicBezTo>
                <a:cubicBezTo>
                  <a:pt x="2845" y="618"/>
                  <a:pt x="2188" y="1"/>
                  <a:pt x="143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53"/>
          <p:cNvSpPr/>
          <p:nvPr/>
        </p:nvSpPr>
        <p:spPr>
          <a:xfrm rot="2469582" flipH="1">
            <a:off x="5624766" y="4331285"/>
            <a:ext cx="118419" cy="118461"/>
          </a:xfrm>
          <a:custGeom>
            <a:avLst/>
            <a:gdLst/>
            <a:ahLst/>
            <a:cxnLst/>
            <a:rect l="l" t="t" r="r" b="b"/>
            <a:pathLst>
              <a:path w="2845" h="2846" extrusionOk="0">
                <a:moveTo>
                  <a:pt x="1432" y="1"/>
                </a:moveTo>
                <a:cubicBezTo>
                  <a:pt x="656" y="1"/>
                  <a:pt x="0" y="618"/>
                  <a:pt x="0" y="1413"/>
                </a:cubicBezTo>
                <a:cubicBezTo>
                  <a:pt x="0" y="2189"/>
                  <a:pt x="637" y="2846"/>
                  <a:pt x="1432" y="2846"/>
                </a:cubicBezTo>
                <a:cubicBezTo>
                  <a:pt x="2188" y="2846"/>
                  <a:pt x="2845" y="2209"/>
                  <a:pt x="2845" y="1413"/>
                </a:cubicBezTo>
                <a:cubicBezTo>
                  <a:pt x="2845" y="618"/>
                  <a:pt x="2188" y="1"/>
                  <a:pt x="14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53"/>
          <p:cNvSpPr/>
          <p:nvPr/>
        </p:nvSpPr>
        <p:spPr>
          <a:xfrm rot="2469582" flipH="1">
            <a:off x="5777166" y="4407485"/>
            <a:ext cx="118419" cy="118461"/>
          </a:xfrm>
          <a:custGeom>
            <a:avLst/>
            <a:gdLst/>
            <a:ahLst/>
            <a:cxnLst/>
            <a:rect l="l" t="t" r="r" b="b"/>
            <a:pathLst>
              <a:path w="2845" h="2846" extrusionOk="0">
                <a:moveTo>
                  <a:pt x="1432" y="1"/>
                </a:moveTo>
                <a:cubicBezTo>
                  <a:pt x="656" y="1"/>
                  <a:pt x="0" y="618"/>
                  <a:pt x="0" y="1413"/>
                </a:cubicBezTo>
                <a:cubicBezTo>
                  <a:pt x="0" y="2189"/>
                  <a:pt x="637" y="2846"/>
                  <a:pt x="1432" y="2846"/>
                </a:cubicBezTo>
                <a:cubicBezTo>
                  <a:pt x="2188" y="2846"/>
                  <a:pt x="2845" y="2209"/>
                  <a:pt x="2845" y="1413"/>
                </a:cubicBezTo>
                <a:cubicBezTo>
                  <a:pt x="2845" y="618"/>
                  <a:pt x="2188" y="1"/>
                  <a:pt x="143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19" name="Google Shape;2219;p53"/>
          <p:cNvGrpSpPr/>
          <p:nvPr/>
        </p:nvGrpSpPr>
        <p:grpSpPr>
          <a:xfrm>
            <a:off x="5717723" y="3992229"/>
            <a:ext cx="237322" cy="257266"/>
            <a:chOff x="5064625" y="3753500"/>
            <a:chExt cx="168075" cy="182200"/>
          </a:xfrm>
        </p:grpSpPr>
        <p:sp>
          <p:nvSpPr>
            <p:cNvPr id="2220" name="Google Shape;2220;p53"/>
            <p:cNvSpPr/>
            <p:nvPr/>
          </p:nvSpPr>
          <p:spPr>
            <a:xfrm>
              <a:off x="5064625" y="3753500"/>
              <a:ext cx="168075" cy="182200"/>
            </a:xfrm>
            <a:custGeom>
              <a:avLst/>
              <a:gdLst/>
              <a:ahLst/>
              <a:cxnLst/>
              <a:rect l="l" t="t" r="r" b="b"/>
              <a:pathLst>
                <a:path w="6723" h="7288" extrusionOk="0">
                  <a:moveTo>
                    <a:pt x="3436" y="1253"/>
                  </a:moveTo>
                  <a:lnTo>
                    <a:pt x="4203" y="2588"/>
                  </a:lnTo>
                  <a:cubicBezTo>
                    <a:pt x="3803" y="2688"/>
                    <a:pt x="3369" y="2821"/>
                    <a:pt x="2969" y="2921"/>
                  </a:cubicBezTo>
                  <a:cubicBezTo>
                    <a:pt x="3103" y="2354"/>
                    <a:pt x="3269" y="1820"/>
                    <a:pt x="3436" y="1253"/>
                  </a:cubicBezTo>
                  <a:close/>
                  <a:moveTo>
                    <a:pt x="2235" y="3822"/>
                  </a:moveTo>
                  <a:cubicBezTo>
                    <a:pt x="2235" y="3922"/>
                    <a:pt x="2169" y="3955"/>
                    <a:pt x="2169" y="4022"/>
                  </a:cubicBezTo>
                  <a:cubicBezTo>
                    <a:pt x="2002" y="3989"/>
                    <a:pt x="1902" y="3922"/>
                    <a:pt x="1802" y="3922"/>
                  </a:cubicBezTo>
                  <a:cubicBezTo>
                    <a:pt x="1935" y="3855"/>
                    <a:pt x="2068" y="3855"/>
                    <a:pt x="2235" y="3822"/>
                  </a:cubicBezTo>
                  <a:close/>
                  <a:moveTo>
                    <a:pt x="4570" y="3155"/>
                  </a:moveTo>
                  <a:cubicBezTo>
                    <a:pt x="4604" y="3255"/>
                    <a:pt x="4637" y="3288"/>
                    <a:pt x="4670" y="3355"/>
                  </a:cubicBezTo>
                  <a:lnTo>
                    <a:pt x="3803" y="4355"/>
                  </a:lnTo>
                  <a:cubicBezTo>
                    <a:pt x="3803" y="4422"/>
                    <a:pt x="3770" y="4422"/>
                    <a:pt x="3770" y="4456"/>
                  </a:cubicBezTo>
                  <a:cubicBezTo>
                    <a:pt x="3403" y="4355"/>
                    <a:pt x="3002" y="4289"/>
                    <a:pt x="2669" y="4155"/>
                  </a:cubicBezTo>
                  <a:lnTo>
                    <a:pt x="2802" y="3655"/>
                  </a:lnTo>
                  <a:cubicBezTo>
                    <a:pt x="3403" y="3522"/>
                    <a:pt x="3970" y="3355"/>
                    <a:pt x="4570" y="3155"/>
                  </a:cubicBezTo>
                  <a:close/>
                  <a:moveTo>
                    <a:pt x="4971" y="3922"/>
                  </a:moveTo>
                  <a:cubicBezTo>
                    <a:pt x="5137" y="4189"/>
                    <a:pt x="5304" y="4489"/>
                    <a:pt x="5504" y="4822"/>
                  </a:cubicBezTo>
                  <a:cubicBezTo>
                    <a:pt x="5137" y="4756"/>
                    <a:pt x="4770" y="4689"/>
                    <a:pt x="4403" y="4622"/>
                  </a:cubicBezTo>
                  <a:cubicBezTo>
                    <a:pt x="4570" y="4355"/>
                    <a:pt x="4770" y="4155"/>
                    <a:pt x="4971" y="3922"/>
                  </a:cubicBezTo>
                  <a:close/>
                  <a:moveTo>
                    <a:pt x="2469" y="4923"/>
                  </a:moveTo>
                  <a:cubicBezTo>
                    <a:pt x="2736" y="4989"/>
                    <a:pt x="2969" y="5023"/>
                    <a:pt x="3169" y="5123"/>
                  </a:cubicBezTo>
                  <a:cubicBezTo>
                    <a:pt x="2902" y="5490"/>
                    <a:pt x="2602" y="5857"/>
                    <a:pt x="2235" y="6257"/>
                  </a:cubicBezTo>
                  <a:cubicBezTo>
                    <a:pt x="2302" y="5790"/>
                    <a:pt x="2402" y="5323"/>
                    <a:pt x="2469" y="4923"/>
                  </a:cubicBezTo>
                  <a:close/>
                  <a:moveTo>
                    <a:pt x="3528" y="0"/>
                  </a:moveTo>
                  <a:cubicBezTo>
                    <a:pt x="3477" y="0"/>
                    <a:pt x="3427" y="25"/>
                    <a:pt x="3403" y="86"/>
                  </a:cubicBezTo>
                  <a:cubicBezTo>
                    <a:pt x="3336" y="119"/>
                    <a:pt x="3336" y="186"/>
                    <a:pt x="3303" y="253"/>
                  </a:cubicBezTo>
                  <a:cubicBezTo>
                    <a:pt x="3136" y="319"/>
                    <a:pt x="3069" y="486"/>
                    <a:pt x="3103" y="686"/>
                  </a:cubicBezTo>
                  <a:cubicBezTo>
                    <a:pt x="2769" y="1453"/>
                    <a:pt x="2569" y="2254"/>
                    <a:pt x="2335" y="3021"/>
                  </a:cubicBezTo>
                  <a:cubicBezTo>
                    <a:pt x="1668" y="3155"/>
                    <a:pt x="1001" y="3288"/>
                    <a:pt x="401" y="3421"/>
                  </a:cubicBezTo>
                  <a:cubicBezTo>
                    <a:pt x="100" y="3455"/>
                    <a:pt x="0" y="3955"/>
                    <a:pt x="301" y="4089"/>
                  </a:cubicBezTo>
                  <a:cubicBezTo>
                    <a:pt x="834" y="4322"/>
                    <a:pt x="1401" y="4522"/>
                    <a:pt x="1935" y="4756"/>
                  </a:cubicBezTo>
                  <a:cubicBezTo>
                    <a:pt x="1768" y="5490"/>
                    <a:pt x="1635" y="6190"/>
                    <a:pt x="1568" y="6957"/>
                  </a:cubicBezTo>
                  <a:cubicBezTo>
                    <a:pt x="1521" y="7122"/>
                    <a:pt x="1657" y="7288"/>
                    <a:pt x="1812" y="7288"/>
                  </a:cubicBezTo>
                  <a:cubicBezTo>
                    <a:pt x="1876" y="7288"/>
                    <a:pt x="1943" y="7259"/>
                    <a:pt x="2002" y="7191"/>
                  </a:cubicBezTo>
                  <a:cubicBezTo>
                    <a:pt x="2636" y="6624"/>
                    <a:pt x="3236" y="5923"/>
                    <a:pt x="3803" y="5256"/>
                  </a:cubicBezTo>
                  <a:cubicBezTo>
                    <a:pt x="4570" y="5423"/>
                    <a:pt x="5337" y="5590"/>
                    <a:pt x="6138" y="5690"/>
                  </a:cubicBezTo>
                  <a:cubicBezTo>
                    <a:pt x="6170" y="5696"/>
                    <a:pt x="6201" y="5699"/>
                    <a:pt x="6231" y="5699"/>
                  </a:cubicBezTo>
                  <a:cubicBezTo>
                    <a:pt x="6519" y="5699"/>
                    <a:pt x="6723" y="5428"/>
                    <a:pt x="6572" y="5156"/>
                  </a:cubicBezTo>
                  <a:cubicBezTo>
                    <a:pt x="6238" y="4522"/>
                    <a:pt x="5838" y="3955"/>
                    <a:pt x="5504" y="3321"/>
                  </a:cubicBezTo>
                  <a:cubicBezTo>
                    <a:pt x="5804" y="2988"/>
                    <a:pt x="6138" y="2621"/>
                    <a:pt x="6438" y="2287"/>
                  </a:cubicBezTo>
                  <a:cubicBezTo>
                    <a:pt x="6603" y="2068"/>
                    <a:pt x="6429" y="1736"/>
                    <a:pt x="6214" y="1736"/>
                  </a:cubicBezTo>
                  <a:cubicBezTo>
                    <a:pt x="6167" y="1736"/>
                    <a:pt x="6119" y="1751"/>
                    <a:pt x="6071" y="1787"/>
                  </a:cubicBezTo>
                  <a:cubicBezTo>
                    <a:pt x="5738" y="1987"/>
                    <a:pt x="5337" y="2187"/>
                    <a:pt x="4937" y="2321"/>
                  </a:cubicBezTo>
                  <a:lnTo>
                    <a:pt x="3836" y="419"/>
                  </a:lnTo>
                  <a:cubicBezTo>
                    <a:pt x="3803" y="319"/>
                    <a:pt x="3770" y="286"/>
                    <a:pt x="3670" y="253"/>
                  </a:cubicBezTo>
                  <a:lnTo>
                    <a:pt x="3670" y="186"/>
                  </a:lnTo>
                  <a:cubicBezTo>
                    <a:pt x="3712" y="79"/>
                    <a:pt x="3619" y="0"/>
                    <a:pt x="35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53"/>
            <p:cNvSpPr/>
            <p:nvPr/>
          </p:nvSpPr>
          <p:spPr>
            <a:xfrm>
              <a:off x="5130850" y="3793625"/>
              <a:ext cx="43050" cy="105175"/>
            </a:xfrm>
            <a:custGeom>
              <a:avLst/>
              <a:gdLst/>
              <a:ahLst/>
              <a:cxnLst/>
              <a:rect l="l" t="t" r="r" b="b"/>
              <a:pathLst>
                <a:path w="1722" h="4207" extrusionOk="0">
                  <a:moveTo>
                    <a:pt x="1640" y="0"/>
                  </a:moveTo>
                  <a:cubicBezTo>
                    <a:pt x="1628" y="0"/>
                    <a:pt x="1621" y="4"/>
                    <a:pt x="1621" y="15"/>
                  </a:cubicBezTo>
                  <a:cubicBezTo>
                    <a:pt x="1454" y="716"/>
                    <a:pt x="1254" y="1416"/>
                    <a:pt x="954" y="2150"/>
                  </a:cubicBezTo>
                  <a:cubicBezTo>
                    <a:pt x="820" y="2517"/>
                    <a:pt x="654" y="2851"/>
                    <a:pt x="487" y="3184"/>
                  </a:cubicBezTo>
                  <a:cubicBezTo>
                    <a:pt x="320" y="3518"/>
                    <a:pt x="153" y="3818"/>
                    <a:pt x="20" y="4151"/>
                  </a:cubicBezTo>
                  <a:cubicBezTo>
                    <a:pt x="0" y="4191"/>
                    <a:pt x="38" y="4207"/>
                    <a:pt x="79" y="4207"/>
                  </a:cubicBezTo>
                  <a:cubicBezTo>
                    <a:pt x="109" y="4207"/>
                    <a:pt x="140" y="4199"/>
                    <a:pt x="153" y="4185"/>
                  </a:cubicBezTo>
                  <a:cubicBezTo>
                    <a:pt x="353" y="3885"/>
                    <a:pt x="520" y="3518"/>
                    <a:pt x="687" y="3184"/>
                  </a:cubicBezTo>
                  <a:cubicBezTo>
                    <a:pt x="854" y="2851"/>
                    <a:pt x="987" y="2517"/>
                    <a:pt x="1121" y="2183"/>
                  </a:cubicBezTo>
                  <a:cubicBezTo>
                    <a:pt x="1354" y="1483"/>
                    <a:pt x="1554" y="716"/>
                    <a:pt x="1721" y="15"/>
                  </a:cubicBezTo>
                  <a:cubicBezTo>
                    <a:pt x="1699" y="15"/>
                    <a:pt x="1662" y="0"/>
                    <a:pt x="1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22" name="Google Shape;2222;p53"/>
          <p:cNvGrpSpPr/>
          <p:nvPr/>
        </p:nvGrpSpPr>
        <p:grpSpPr>
          <a:xfrm rot="3729113">
            <a:off x="3028892" y="1812398"/>
            <a:ext cx="237327" cy="257272"/>
            <a:chOff x="5064625" y="3753500"/>
            <a:chExt cx="168075" cy="182200"/>
          </a:xfrm>
        </p:grpSpPr>
        <p:sp>
          <p:nvSpPr>
            <p:cNvPr id="2223" name="Google Shape;2223;p53"/>
            <p:cNvSpPr/>
            <p:nvPr/>
          </p:nvSpPr>
          <p:spPr>
            <a:xfrm>
              <a:off x="5064625" y="3753500"/>
              <a:ext cx="168075" cy="182200"/>
            </a:xfrm>
            <a:custGeom>
              <a:avLst/>
              <a:gdLst/>
              <a:ahLst/>
              <a:cxnLst/>
              <a:rect l="l" t="t" r="r" b="b"/>
              <a:pathLst>
                <a:path w="6723" h="7288" extrusionOk="0">
                  <a:moveTo>
                    <a:pt x="3436" y="1253"/>
                  </a:moveTo>
                  <a:lnTo>
                    <a:pt x="4203" y="2588"/>
                  </a:lnTo>
                  <a:cubicBezTo>
                    <a:pt x="3803" y="2688"/>
                    <a:pt x="3369" y="2821"/>
                    <a:pt x="2969" y="2921"/>
                  </a:cubicBezTo>
                  <a:cubicBezTo>
                    <a:pt x="3103" y="2354"/>
                    <a:pt x="3269" y="1820"/>
                    <a:pt x="3436" y="1253"/>
                  </a:cubicBezTo>
                  <a:close/>
                  <a:moveTo>
                    <a:pt x="2235" y="3822"/>
                  </a:moveTo>
                  <a:cubicBezTo>
                    <a:pt x="2235" y="3922"/>
                    <a:pt x="2169" y="3955"/>
                    <a:pt x="2169" y="4022"/>
                  </a:cubicBezTo>
                  <a:cubicBezTo>
                    <a:pt x="2002" y="3989"/>
                    <a:pt x="1902" y="3922"/>
                    <a:pt x="1802" y="3922"/>
                  </a:cubicBezTo>
                  <a:cubicBezTo>
                    <a:pt x="1935" y="3855"/>
                    <a:pt x="2068" y="3855"/>
                    <a:pt x="2235" y="3822"/>
                  </a:cubicBezTo>
                  <a:close/>
                  <a:moveTo>
                    <a:pt x="4570" y="3155"/>
                  </a:moveTo>
                  <a:cubicBezTo>
                    <a:pt x="4604" y="3255"/>
                    <a:pt x="4637" y="3288"/>
                    <a:pt x="4670" y="3355"/>
                  </a:cubicBezTo>
                  <a:lnTo>
                    <a:pt x="3803" y="4355"/>
                  </a:lnTo>
                  <a:cubicBezTo>
                    <a:pt x="3803" y="4422"/>
                    <a:pt x="3770" y="4422"/>
                    <a:pt x="3770" y="4456"/>
                  </a:cubicBezTo>
                  <a:cubicBezTo>
                    <a:pt x="3403" y="4355"/>
                    <a:pt x="3002" y="4289"/>
                    <a:pt x="2669" y="4155"/>
                  </a:cubicBezTo>
                  <a:lnTo>
                    <a:pt x="2802" y="3655"/>
                  </a:lnTo>
                  <a:cubicBezTo>
                    <a:pt x="3403" y="3522"/>
                    <a:pt x="3970" y="3355"/>
                    <a:pt x="4570" y="3155"/>
                  </a:cubicBezTo>
                  <a:close/>
                  <a:moveTo>
                    <a:pt x="4971" y="3922"/>
                  </a:moveTo>
                  <a:cubicBezTo>
                    <a:pt x="5137" y="4189"/>
                    <a:pt x="5304" y="4489"/>
                    <a:pt x="5504" y="4822"/>
                  </a:cubicBezTo>
                  <a:cubicBezTo>
                    <a:pt x="5137" y="4756"/>
                    <a:pt x="4770" y="4689"/>
                    <a:pt x="4403" y="4622"/>
                  </a:cubicBezTo>
                  <a:cubicBezTo>
                    <a:pt x="4570" y="4355"/>
                    <a:pt x="4770" y="4155"/>
                    <a:pt x="4971" y="3922"/>
                  </a:cubicBezTo>
                  <a:close/>
                  <a:moveTo>
                    <a:pt x="2469" y="4923"/>
                  </a:moveTo>
                  <a:cubicBezTo>
                    <a:pt x="2736" y="4989"/>
                    <a:pt x="2969" y="5023"/>
                    <a:pt x="3169" y="5123"/>
                  </a:cubicBezTo>
                  <a:cubicBezTo>
                    <a:pt x="2902" y="5490"/>
                    <a:pt x="2602" y="5857"/>
                    <a:pt x="2235" y="6257"/>
                  </a:cubicBezTo>
                  <a:cubicBezTo>
                    <a:pt x="2302" y="5790"/>
                    <a:pt x="2402" y="5323"/>
                    <a:pt x="2469" y="4923"/>
                  </a:cubicBezTo>
                  <a:close/>
                  <a:moveTo>
                    <a:pt x="3528" y="0"/>
                  </a:moveTo>
                  <a:cubicBezTo>
                    <a:pt x="3477" y="0"/>
                    <a:pt x="3427" y="25"/>
                    <a:pt x="3403" y="86"/>
                  </a:cubicBezTo>
                  <a:cubicBezTo>
                    <a:pt x="3336" y="119"/>
                    <a:pt x="3336" y="186"/>
                    <a:pt x="3303" y="253"/>
                  </a:cubicBezTo>
                  <a:cubicBezTo>
                    <a:pt x="3136" y="319"/>
                    <a:pt x="3069" y="486"/>
                    <a:pt x="3103" y="686"/>
                  </a:cubicBezTo>
                  <a:cubicBezTo>
                    <a:pt x="2769" y="1453"/>
                    <a:pt x="2569" y="2254"/>
                    <a:pt x="2335" y="3021"/>
                  </a:cubicBezTo>
                  <a:cubicBezTo>
                    <a:pt x="1668" y="3155"/>
                    <a:pt x="1001" y="3288"/>
                    <a:pt x="401" y="3421"/>
                  </a:cubicBezTo>
                  <a:cubicBezTo>
                    <a:pt x="100" y="3455"/>
                    <a:pt x="0" y="3955"/>
                    <a:pt x="301" y="4089"/>
                  </a:cubicBezTo>
                  <a:cubicBezTo>
                    <a:pt x="834" y="4322"/>
                    <a:pt x="1401" y="4522"/>
                    <a:pt x="1935" y="4756"/>
                  </a:cubicBezTo>
                  <a:cubicBezTo>
                    <a:pt x="1768" y="5490"/>
                    <a:pt x="1635" y="6190"/>
                    <a:pt x="1568" y="6957"/>
                  </a:cubicBezTo>
                  <a:cubicBezTo>
                    <a:pt x="1521" y="7122"/>
                    <a:pt x="1657" y="7288"/>
                    <a:pt x="1812" y="7288"/>
                  </a:cubicBezTo>
                  <a:cubicBezTo>
                    <a:pt x="1876" y="7288"/>
                    <a:pt x="1943" y="7259"/>
                    <a:pt x="2002" y="7191"/>
                  </a:cubicBezTo>
                  <a:cubicBezTo>
                    <a:pt x="2636" y="6624"/>
                    <a:pt x="3236" y="5923"/>
                    <a:pt x="3803" y="5256"/>
                  </a:cubicBezTo>
                  <a:cubicBezTo>
                    <a:pt x="4570" y="5423"/>
                    <a:pt x="5337" y="5590"/>
                    <a:pt x="6138" y="5690"/>
                  </a:cubicBezTo>
                  <a:cubicBezTo>
                    <a:pt x="6170" y="5696"/>
                    <a:pt x="6201" y="5699"/>
                    <a:pt x="6231" y="5699"/>
                  </a:cubicBezTo>
                  <a:cubicBezTo>
                    <a:pt x="6519" y="5699"/>
                    <a:pt x="6723" y="5428"/>
                    <a:pt x="6572" y="5156"/>
                  </a:cubicBezTo>
                  <a:cubicBezTo>
                    <a:pt x="6238" y="4522"/>
                    <a:pt x="5838" y="3955"/>
                    <a:pt x="5504" y="3321"/>
                  </a:cubicBezTo>
                  <a:cubicBezTo>
                    <a:pt x="5804" y="2988"/>
                    <a:pt x="6138" y="2621"/>
                    <a:pt x="6438" y="2287"/>
                  </a:cubicBezTo>
                  <a:cubicBezTo>
                    <a:pt x="6603" y="2068"/>
                    <a:pt x="6429" y="1736"/>
                    <a:pt x="6214" y="1736"/>
                  </a:cubicBezTo>
                  <a:cubicBezTo>
                    <a:pt x="6167" y="1736"/>
                    <a:pt x="6119" y="1751"/>
                    <a:pt x="6071" y="1787"/>
                  </a:cubicBezTo>
                  <a:cubicBezTo>
                    <a:pt x="5738" y="1987"/>
                    <a:pt x="5337" y="2187"/>
                    <a:pt x="4937" y="2321"/>
                  </a:cubicBezTo>
                  <a:lnTo>
                    <a:pt x="3836" y="419"/>
                  </a:lnTo>
                  <a:cubicBezTo>
                    <a:pt x="3803" y="319"/>
                    <a:pt x="3770" y="286"/>
                    <a:pt x="3670" y="253"/>
                  </a:cubicBezTo>
                  <a:lnTo>
                    <a:pt x="3670" y="186"/>
                  </a:lnTo>
                  <a:cubicBezTo>
                    <a:pt x="3712" y="79"/>
                    <a:pt x="3619" y="0"/>
                    <a:pt x="35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53"/>
            <p:cNvSpPr/>
            <p:nvPr/>
          </p:nvSpPr>
          <p:spPr>
            <a:xfrm>
              <a:off x="5130850" y="3793625"/>
              <a:ext cx="43050" cy="105175"/>
            </a:xfrm>
            <a:custGeom>
              <a:avLst/>
              <a:gdLst/>
              <a:ahLst/>
              <a:cxnLst/>
              <a:rect l="l" t="t" r="r" b="b"/>
              <a:pathLst>
                <a:path w="1722" h="4207" extrusionOk="0">
                  <a:moveTo>
                    <a:pt x="1640" y="0"/>
                  </a:moveTo>
                  <a:cubicBezTo>
                    <a:pt x="1628" y="0"/>
                    <a:pt x="1621" y="4"/>
                    <a:pt x="1621" y="15"/>
                  </a:cubicBezTo>
                  <a:cubicBezTo>
                    <a:pt x="1454" y="716"/>
                    <a:pt x="1254" y="1416"/>
                    <a:pt x="954" y="2150"/>
                  </a:cubicBezTo>
                  <a:cubicBezTo>
                    <a:pt x="820" y="2517"/>
                    <a:pt x="654" y="2851"/>
                    <a:pt x="487" y="3184"/>
                  </a:cubicBezTo>
                  <a:cubicBezTo>
                    <a:pt x="320" y="3518"/>
                    <a:pt x="153" y="3818"/>
                    <a:pt x="20" y="4151"/>
                  </a:cubicBezTo>
                  <a:cubicBezTo>
                    <a:pt x="0" y="4191"/>
                    <a:pt x="38" y="4207"/>
                    <a:pt x="79" y="4207"/>
                  </a:cubicBezTo>
                  <a:cubicBezTo>
                    <a:pt x="109" y="4207"/>
                    <a:pt x="140" y="4199"/>
                    <a:pt x="153" y="4185"/>
                  </a:cubicBezTo>
                  <a:cubicBezTo>
                    <a:pt x="353" y="3885"/>
                    <a:pt x="520" y="3518"/>
                    <a:pt x="687" y="3184"/>
                  </a:cubicBezTo>
                  <a:cubicBezTo>
                    <a:pt x="854" y="2851"/>
                    <a:pt x="987" y="2517"/>
                    <a:pt x="1121" y="2183"/>
                  </a:cubicBezTo>
                  <a:cubicBezTo>
                    <a:pt x="1354" y="1483"/>
                    <a:pt x="1554" y="716"/>
                    <a:pt x="1721" y="15"/>
                  </a:cubicBezTo>
                  <a:cubicBezTo>
                    <a:pt x="1699" y="15"/>
                    <a:pt x="1662" y="0"/>
                    <a:pt x="1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25" name="Google Shape;2225;p53"/>
          <p:cNvGrpSpPr/>
          <p:nvPr/>
        </p:nvGrpSpPr>
        <p:grpSpPr>
          <a:xfrm rot="2144360">
            <a:off x="6402742" y="771277"/>
            <a:ext cx="2917746" cy="858762"/>
            <a:chOff x="2213250" y="202025"/>
            <a:chExt cx="1985150" cy="584300"/>
          </a:xfrm>
        </p:grpSpPr>
        <p:sp>
          <p:nvSpPr>
            <p:cNvPr id="2226" name="Google Shape;2226;p53"/>
            <p:cNvSpPr/>
            <p:nvPr/>
          </p:nvSpPr>
          <p:spPr>
            <a:xfrm>
              <a:off x="2213250" y="202025"/>
              <a:ext cx="1803650" cy="387625"/>
            </a:xfrm>
            <a:custGeom>
              <a:avLst/>
              <a:gdLst/>
              <a:ahLst/>
              <a:cxnLst/>
              <a:rect l="l" t="t" r="r" b="b"/>
              <a:pathLst>
                <a:path w="72146" h="15505" fill="none" extrusionOk="0">
                  <a:moveTo>
                    <a:pt x="1" y="1444"/>
                  </a:moveTo>
                  <a:cubicBezTo>
                    <a:pt x="733" y="2720"/>
                    <a:pt x="3955" y="4248"/>
                    <a:pt x="5566" y="5001"/>
                  </a:cubicBezTo>
                  <a:cubicBezTo>
                    <a:pt x="7826" y="6068"/>
                    <a:pt x="10253" y="6633"/>
                    <a:pt x="12513" y="7658"/>
                  </a:cubicBezTo>
                  <a:cubicBezTo>
                    <a:pt x="16593" y="9541"/>
                    <a:pt x="20422" y="10943"/>
                    <a:pt x="24774" y="12052"/>
                  </a:cubicBezTo>
                  <a:cubicBezTo>
                    <a:pt x="30047" y="13433"/>
                    <a:pt x="35424" y="13831"/>
                    <a:pt x="40885" y="14354"/>
                  </a:cubicBezTo>
                  <a:cubicBezTo>
                    <a:pt x="45614" y="14814"/>
                    <a:pt x="50343" y="15505"/>
                    <a:pt x="55030" y="14354"/>
                  </a:cubicBezTo>
                  <a:cubicBezTo>
                    <a:pt x="56871" y="13914"/>
                    <a:pt x="71999" y="10274"/>
                    <a:pt x="72145" y="0"/>
                  </a:cubicBezTo>
                </a:path>
              </a:pathLst>
            </a:custGeom>
            <a:noFill/>
            <a:ln w="19050" cap="flat" cmpd="sng">
              <a:solidFill>
                <a:schemeClr val="dk2"/>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53"/>
            <p:cNvSpPr/>
            <p:nvPr/>
          </p:nvSpPr>
          <p:spPr>
            <a:xfrm>
              <a:off x="2280200" y="302450"/>
              <a:ext cx="190975" cy="218150"/>
            </a:xfrm>
            <a:custGeom>
              <a:avLst/>
              <a:gdLst/>
              <a:ahLst/>
              <a:cxnLst/>
              <a:rect l="l" t="t" r="r" b="b"/>
              <a:pathLst>
                <a:path w="7639" h="8726" fill="none" extrusionOk="0">
                  <a:moveTo>
                    <a:pt x="357" y="1"/>
                  </a:moveTo>
                  <a:cubicBezTo>
                    <a:pt x="1" y="2846"/>
                    <a:pt x="273" y="5922"/>
                    <a:pt x="357" y="8726"/>
                  </a:cubicBezTo>
                  <a:cubicBezTo>
                    <a:pt x="3244" y="7596"/>
                    <a:pt x="4437" y="3453"/>
                    <a:pt x="7638" y="2449"/>
                  </a:cubicBezTo>
                </a:path>
              </a:pathLst>
            </a:custGeom>
            <a:noFill/>
            <a:ln w="19050" cap="flat" cmpd="sng">
              <a:solidFill>
                <a:schemeClr val="dk2"/>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53"/>
            <p:cNvSpPr/>
            <p:nvPr/>
          </p:nvSpPr>
          <p:spPr>
            <a:xfrm>
              <a:off x="2534950" y="418575"/>
              <a:ext cx="145975" cy="210825"/>
            </a:xfrm>
            <a:custGeom>
              <a:avLst/>
              <a:gdLst/>
              <a:ahLst/>
              <a:cxnLst/>
              <a:rect l="l" t="t" r="r" b="b"/>
              <a:pathLst>
                <a:path w="5839" h="8433" fill="none" extrusionOk="0">
                  <a:moveTo>
                    <a:pt x="1" y="1"/>
                  </a:moveTo>
                  <a:cubicBezTo>
                    <a:pt x="628" y="1423"/>
                    <a:pt x="1068" y="3223"/>
                    <a:pt x="1340" y="4813"/>
                  </a:cubicBezTo>
                  <a:cubicBezTo>
                    <a:pt x="1507" y="5880"/>
                    <a:pt x="1423" y="7617"/>
                    <a:pt x="1968" y="8433"/>
                  </a:cubicBezTo>
                  <a:cubicBezTo>
                    <a:pt x="3683" y="6592"/>
                    <a:pt x="4311" y="3579"/>
                    <a:pt x="5838" y="2009"/>
                  </a:cubicBezTo>
                </a:path>
              </a:pathLst>
            </a:custGeom>
            <a:noFill/>
            <a:ln w="19050" cap="flat" cmpd="sng">
              <a:solidFill>
                <a:schemeClr val="dk2"/>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53"/>
            <p:cNvSpPr/>
            <p:nvPr/>
          </p:nvSpPr>
          <p:spPr>
            <a:xfrm>
              <a:off x="2795975" y="507500"/>
              <a:ext cx="160100" cy="226525"/>
            </a:xfrm>
            <a:custGeom>
              <a:avLst/>
              <a:gdLst/>
              <a:ahLst/>
              <a:cxnLst/>
              <a:rect l="l" t="t" r="r" b="b"/>
              <a:pathLst>
                <a:path w="6404" h="9061" fill="none" extrusionOk="0">
                  <a:moveTo>
                    <a:pt x="1" y="1"/>
                  </a:moveTo>
                  <a:cubicBezTo>
                    <a:pt x="126" y="1256"/>
                    <a:pt x="1382" y="3474"/>
                    <a:pt x="1612" y="5190"/>
                  </a:cubicBezTo>
                  <a:cubicBezTo>
                    <a:pt x="1800" y="6466"/>
                    <a:pt x="1612" y="7763"/>
                    <a:pt x="1758" y="9061"/>
                  </a:cubicBezTo>
                  <a:cubicBezTo>
                    <a:pt x="2700" y="8789"/>
                    <a:pt x="6320" y="2072"/>
                    <a:pt x="6403" y="1110"/>
                  </a:cubicBezTo>
                </a:path>
              </a:pathLst>
            </a:custGeom>
            <a:noFill/>
            <a:ln w="19050" cap="flat" cmpd="sng">
              <a:solidFill>
                <a:schemeClr val="dk2"/>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53"/>
            <p:cNvSpPr/>
            <p:nvPr/>
          </p:nvSpPr>
          <p:spPr>
            <a:xfrm>
              <a:off x="3052300" y="556675"/>
              <a:ext cx="177875" cy="223375"/>
            </a:xfrm>
            <a:custGeom>
              <a:avLst/>
              <a:gdLst/>
              <a:ahLst/>
              <a:cxnLst/>
              <a:rect l="l" t="t" r="r" b="b"/>
              <a:pathLst>
                <a:path w="7115" h="8935" fill="none" extrusionOk="0">
                  <a:moveTo>
                    <a:pt x="0" y="0"/>
                  </a:moveTo>
                  <a:cubicBezTo>
                    <a:pt x="670" y="1884"/>
                    <a:pt x="1695" y="3662"/>
                    <a:pt x="2239" y="5566"/>
                  </a:cubicBezTo>
                  <a:cubicBezTo>
                    <a:pt x="2427" y="6194"/>
                    <a:pt x="2804" y="8935"/>
                    <a:pt x="3557" y="8935"/>
                  </a:cubicBezTo>
                  <a:cubicBezTo>
                    <a:pt x="4541" y="8935"/>
                    <a:pt x="5064" y="4918"/>
                    <a:pt x="5315" y="4227"/>
                  </a:cubicBezTo>
                  <a:cubicBezTo>
                    <a:pt x="5754" y="2867"/>
                    <a:pt x="6424" y="1905"/>
                    <a:pt x="7114" y="670"/>
                  </a:cubicBezTo>
                </a:path>
              </a:pathLst>
            </a:custGeom>
            <a:noFill/>
            <a:ln w="19050" cap="flat" cmpd="sng">
              <a:solidFill>
                <a:schemeClr val="dk2"/>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53"/>
            <p:cNvSpPr/>
            <p:nvPr/>
          </p:nvSpPr>
          <p:spPr>
            <a:xfrm>
              <a:off x="3327425" y="573925"/>
              <a:ext cx="171600" cy="212400"/>
            </a:xfrm>
            <a:custGeom>
              <a:avLst/>
              <a:gdLst/>
              <a:ahLst/>
              <a:cxnLst/>
              <a:rect l="l" t="t" r="r" b="b"/>
              <a:pathLst>
                <a:path w="6864" h="8496" fill="none" extrusionOk="0">
                  <a:moveTo>
                    <a:pt x="1" y="168"/>
                  </a:moveTo>
                  <a:cubicBezTo>
                    <a:pt x="1026" y="1821"/>
                    <a:pt x="2072" y="3537"/>
                    <a:pt x="2930" y="5316"/>
                  </a:cubicBezTo>
                  <a:cubicBezTo>
                    <a:pt x="3412" y="6299"/>
                    <a:pt x="3579" y="7722"/>
                    <a:pt x="4207" y="8496"/>
                  </a:cubicBezTo>
                  <a:cubicBezTo>
                    <a:pt x="5002" y="6948"/>
                    <a:pt x="4918" y="5085"/>
                    <a:pt x="5420" y="3453"/>
                  </a:cubicBezTo>
                  <a:cubicBezTo>
                    <a:pt x="5776" y="2282"/>
                    <a:pt x="6404" y="1110"/>
                    <a:pt x="6864" y="1"/>
                  </a:cubicBezTo>
                </a:path>
              </a:pathLst>
            </a:custGeom>
            <a:noFill/>
            <a:ln w="19050" cap="flat" cmpd="sng">
              <a:solidFill>
                <a:schemeClr val="dk2"/>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53"/>
            <p:cNvSpPr/>
            <p:nvPr/>
          </p:nvSpPr>
          <p:spPr>
            <a:xfrm>
              <a:off x="3975550" y="213000"/>
              <a:ext cx="222850" cy="206125"/>
            </a:xfrm>
            <a:custGeom>
              <a:avLst/>
              <a:gdLst/>
              <a:ahLst/>
              <a:cxnLst/>
              <a:rect l="l" t="t" r="r" b="b"/>
              <a:pathLst>
                <a:path w="8914" h="8245" fill="none" extrusionOk="0">
                  <a:moveTo>
                    <a:pt x="0" y="4750"/>
                  </a:moveTo>
                  <a:cubicBezTo>
                    <a:pt x="1130" y="5357"/>
                    <a:pt x="3683" y="5525"/>
                    <a:pt x="5252" y="6236"/>
                  </a:cubicBezTo>
                  <a:cubicBezTo>
                    <a:pt x="6424" y="6780"/>
                    <a:pt x="7449" y="7680"/>
                    <a:pt x="8600" y="8245"/>
                  </a:cubicBezTo>
                  <a:cubicBezTo>
                    <a:pt x="8914" y="7303"/>
                    <a:pt x="5252" y="607"/>
                    <a:pt x="4478" y="1"/>
                  </a:cubicBezTo>
                </a:path>
              </a:pathLst>
            </a:custGeom>
            <a:noFill/>
            <a:ln w="19050" cap="flat" cmpd="sng">
              <a:solidFill>
                <a:schemeClr val="dk2"/>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53"/>
            <p:cNvSpPr/>
            <p:nvPr/>
          </p:nvSpPr>
          <p:spPr>
            <a:xfrm>
              <a:off x="3791950" y="381950"/>
              <a:ext cx="229125" cy="229150"/>
            </a:xfrm>
            <a:custGeom>
              <a:avLst/>
              <a:gdLst/>
              <a:ahLst/>
              <a:cxnLst/>
              <a:rect l="l" t="t" r="r" b="b"/>
              <a:pathLst>
                <a:path w="9165" h="9166" fill="none" extrusionOk="0">
                  <a:moveTo>
                    <a:pt x="0" y="3935"/>
                  </a:moveTo>
                  <a:cubicBezTo>
                    <a:pt x="1716" y="4981"/>
                    <a:pt x="3620" y="5713"/>
                    <a:pt x="5252" y="6864"/>
                  </a:cubicBezTo>
                  <a:cubicBezTo>
                    <a:pt x="5775" y="7220"/>
                    <a:pt x="7805" y="9166"/>
                    <a:pt x="8411" y="8663"/>
                  </a:cubicBezTo>
                  <a:cubicBezTo>
                    <a:pt x="9165" y="8036"/>
                    <a:pt x="7051" y="4583"/>
                    <a:pt x="6800" y="3893"/>
                  </a:cubicBezTo>
                  <a:cubicBezTo>
                    <a:pt x="6277" y="2533"/>
                    <a:pt x="6194" y="1382"/>
                    <a:pt x="5963" y="1"/>
                  </a:cubicBezTo>
                </a:path>
              </a:pathLst>
            </a:custGeom>
            <a:noFill/>
            <a:ln w="19050" cap="flat" cmpd="sng">
              <a:solidFill>
                <a:schemeClr val="dk2"/>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53"/>
            <p:cNvSpPr/>
            <p:nvPr/>
          </p:nvSpPr>
          <p:spPr>
            <a:xfrm>
              <a:off x="3573800" y="509075"/>
              <a:ext cx="179975" cy="220775"/>
            </a:xfrm>
            <a:custGeom>
              <a:avLst/>
              <a:gdLst/>
              <a:ahLst/>
              <a:cxnLst/>
              <a:rect l="l" t="t" r="r" b="b"/>
              <a:pathLst>
                <a:path w="7199" h="8831" fill="none" extrusionOk="0">
                  <a:moveTo>
                    <a:pt x="1" y="2721"/>
                  </a:moveTo>
                  <a:cubicBezTo>
                    <a:pt x="1570" y="3871"/>
                    <a:pt x="3202" y="5064"/>
                    <a:pt x="4688" y="6382"/>
                  </a:cubicBezTo>
                  <a:cubicBezTo>
                    <a:pt x="5504" y="7094"/>
                    <a:pt x="6173" y="8349"/>
                    <a:pt x="7073" y="8830"/>
                  </a:cubicBezTo>
                  <a:cubicBezTo>
                    <a:pt x="7199" y="7135"/>
                    <a:pt x="6445" y="5399"/>
                    <a:pt x="6278" y="3725"/>
                  </a:cubicBezTo>
                  <a:cubicBezTo>
                    <a:pt x="6173" y="2511"/>
                    <a:pt x="6320" y="1193"/>
                    <a:pt x="6320" y="0"/>
                  </a:cubicBezTo>
                </a:path>
              </a:pathLst>
            </a:custGeom>
            <a:noFill/>
            <a:ln w="19050" cap="flat" cmpd="sng">
              <a:solidFill>
                <a:schemeClr val="dk2"/>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35" name="Google Shape;2235;p53"/>
          <p:cNvGrpSpPr/>
          <p:nvPr/>
        </p:nvGrpSpPr>
        <p:grpSpPr>
          <a:xfrm>
            <a:off x="7772743" y="3884825"/>
            <a:ext cx="750477" cy="859522"/>
            <a:chOff x="4285225" y="592250"/>
            <a:chExt cx="987600" cy="1130950"/>
          </a:xfrm>
        </p:grpSpPr>
        <p:sp>
          <p:nvSpPr>
            <p:cNvPr id="2236" name="Google Shape;2236;p53"/>
            <p:cNvSpPr/>
            <p:nvPr/>
          </p:nvSpPr>
          <p:spPr>
            <a:xfrm>
              <a:off x="4729325" y="997650"/>
              <a:ext cx="304975" cy="454050"/>
            </a:xfrm>
            <a:custGeom>
              <a:avLst/>
              <a:gdLst/>
              <a:ahLst/>
              <a:cxnLst/>
              <a:rect l="l" t="t" r="r" b="b"/>
              <a:pathLst>
                <a:path w="12199" h="18162" fill="none" extrusionOk="0">
                  <a:moveTo>
                    <a:pt x="0" y="12575"/>
                  </a:moveTo>
                  <a:cubicBezTo>
                    <a:pt x="733" y="11383"/>
                    <a:pt x="1988" y="10336"/>
                    <a:pt x="2930" y="9311"/>
                  </a:cubicBezTo>
                  <a:cubicBezTo>
                    <a:pt x="4457" y="7721"/>
                    <a:pt x="5775" y="6152"/>
                    <a:pt x="7135" y="4457"/>
                  </a:cubicBezTo>
                  <a:cubicBezTo>
                    <a:pt x="8474" y="2783"/>
                    <a:pt x="10357" y="1611"/>
                    <a:pt x="11717" y="0"/>
                  </a:cubicBezTo>
                  <a:cubicBezTo>
                    <a:pt x="12199" y="1297"/>
                    <a:pt x="11697" y="3201"/>
                    <a:pt x="11508" y="4561"/>
                  </a:cubicBezTo>
                  <a:cubicBezTo>
                    <a:pt x="11257" y="6361"/>
                    <a:pt x="11153" y="8181"/>
                    <a:pt x="10881" y="9981"/>
                  </a:cubicBezTo>
                  <a:cubicBezTo>
                    <a:pt x="10483" y="12596"/>
                    <a:pt x="10692" y="15672"/>
                    <a:pt x="9855" y="18162"/>
                  </a:cubicBezTo>
                  <a:cubicBezTo>
                    <a:pt x="6675" y="16572"/>
                    <a:pt x="3474" y="13328"/>
                    <a:pt x="0" y="12826"/>
                  </a:cubicBezTo>
                </a:path>
              </a:pathLst>
            </a:cu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53"/>
            <p:cNvSpPr/>
            <p:nvPr/>
          </p:nvSpPr>
          <p:spPr>
            <a:xfrm>
              <a:off x="5020150" y="1000775"/>
              <a:ext cx="250075" cy="36125"/>
            </a:xfrm>
            <a:custGeom>
              <a:avLst/>
              <a:gdLst/>
              <a:ahLst/>
              <a:cxnLst/>
              <a:rect l="l" t="t" r="r" b="b"/>
              <a:pathLst>
                <a:path w="10003" h="1445" fill="none" extrusionOk="0">
                  <a:moveTo>
                    <a:pt x="1" y="1"/>
                  </a:moveTo>
                  <a:cubicBezTo>
                    <a:pt x="942" y="147"/>
                    <a:pt x="9919" y="649"/>
                    <a:pt x="10002" y="1444"/>
                  </a:cubicBezTo>
                </a:path>
              </a:pathLst>
            </a:cu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53"/>
            <p:cNvSpPr/>
            <p:nvPr/>
          </p:nvSpPr>
          <p:spPr>
            <a:xfrm>
              <a:off x="4971500" y="1433375"/>
              <a:ext cx="245875" cy="40825"/>
            </a:xfrm>
            <a:custGeom>
              <a:avLst/>
              <a:gdLst/>
              <a:ahLst/>
              <a:cxnLst/>
              <a:rect l="l" t="t" r="r" b="b"/>
              <a:pathLst>
                <a:path w="9835" h="1633" fill="none" extrusionOk="0">
                  <a:moveTo>
                    <a:pt x="1" y="1068"/>
                  </a:moveTo>
                  <a:cubicBezTo>
                    <a:pt x="1424" y="0"/>
                    <a:pt x="4458" y="1277"/>
                    <a:pt x="6132" y="1256"/>
                  </a:cubicBezTo>
                  <a:cubicBezTo>
                    <a:pt x="7554" y="1235"/>
                    <a:pt x="8642" y="796"/>
                    <a:pt x="9835" y="1633"/>
                  </a:cubicBezTo>
                </a:path>
              </a:pathLst>
            </a:cu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53"/>
            <p:cNvSpPr/>
            <p:nvPr/>
          </p:nvSpPr>
          <p:spPr>
            <a:xfrm>
              <a:off x="5223125" y="1033725"/>
              <a:ext cx="49700" cy="436825"/>
            </a:xfrm>
            <a:custGeom>
              <a:avLst/>
              <a:gdLst/>
              <a:ahLst/>
              <a:cxnLst/>
              <a:rect l="l" t="t" r="r" b="b"/>
              <a:pathLst>
                <a:path w="1988" h="17473" fill="none" extrusionOk="0">
                  <a:moveTo>
                    <a:pt x="1925" y="1"/>
                  </a:moveTo>
                  <a:cubicBezTo>
                    <a:pt x="1444" y="2093"/>
                    <a:pt x="1925" y="4813"/>
                    <a:pt x="1904" y="6989"/>
                  </a:cubicBezTo>
                  <a:cubicBezTo>
                    <a:pt x="1841" y="9040"/>
                    <a:pt x="1988" y="10986"/>
                    <a:pt x="1674" y="13015"/>
                  </a:cubicBezTo>
                  <a:cubicBezTo>
                    <a:pt x="1402" y="14647"/>
                    <a:pt x="607" y="15966"/>
                    <a:pt x="230" y="17472"/>
                  </a:cubicBezTo>
                  <a:cubicBezTo>
                    <a:pt x="126" y="17409"/>
                    <a:pt x="84" y="17326"/>
                    <a:pt x="0" y="17221"/>
                  </a:cubicBezTo>
                </a:path>
              </a:pathLst>
            </a:cu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53"/>
            <p:cNvSpPr/>
            <p:nvPr/>
          </p:nvSpPr>
          <p:spPr>
            <a:xfrm>
              <a:off x="4637250" y="1319875"/>
              <a:ext cx="205600" cy="349450"/>
            </a:xfrm>
            <a:custGeom>
              <a:avLst/>
              <a:gdLst/>
              <a:ahLst/>
              <a:cxnLst/>
              <a:rect l="l" t="t" r="r" b="b"/>
              <a:pathLst>
                <a:path w="8224" h="13978" fill="none" extrusionOk="0">
                  <a:moveTo>
                    <a:pt x="3767" y="0"/>
                  </a:moveTo>
                  <a:cubicBezTo>
                    <a:pt x="3704" y="858"/>
                    <a:pt x="3223" y="1611"/>
                    <a:pt x="2825" y="2364"/>
                  </a:cubicBezTo>
                  <a:cubicBezTo>
                    <a:pt x="2030" y="3871"/>
                    <a:pt x="1612" y="5273"/>
                    <a:pt x="1193" y="6905"/>
                  </a:cubicBezTo>
                  <a:cubicBezTo>
                    <a:pt x="900" y="7993"/>
                    <a:pt x="649" y="9478"/>
                    <a:pt x="1" y="10420"/>
                  </a:cubicBezTo>
                  <a:cubicBezTo>
                    <a:pt x="1382" y="11466"/>
                    <a:pt x="3495" y="12031"/>
                    <a:pt x="5043" y="12784"/>
                  </a:cubicBezTo>
                  <a:cubicBezTo>
                    <a:pt x="5922" y="13224"/>
                    <a:pt x="7282" y="13977"/>
                    <a:pt x="8224" y="13956"/>
                  </a:cubicBezTo>
                </a:path>
              </a:pathLst>
            </a:cu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53"/>
            <p:cNvSpPr/>
            <p:nvPr/>
          </p:nvSpPr>
          <p:spPr>
            <a:xfrm>
              <a:off x="4852250" y="1456400"/>
              <a:ext cx="117725" cy="214475"/>
            </a:xfrm>
            <a:custGeom>
              <a:avLst/>
              <a:gdLst/>
              <a:ahLst/>
              <a:cxnLst/>
              <a:rect l="l" t="t" r="r" b="b"/>
              <a:pathLst>
                <a:path w="4709" h="8579" fill="none" extrusionOk="0">
                  <a:moveTo>
                    <a:pt x="4708" y="0"/>
                  </a:moveTo>
                  <a:cubicBezTo>
                    <a:pt x="3453" y="1883"/>
                    <a:pt x="2595" y="4101"/>
                    <a:pt x="1465" y="6068"/>
                  </a:cubicBezTo>
                  <a:cubicBezTo>
                    <a:pt x="1026" y="6821"/>
                    <a:pt x="649" y="8098"/>
                    <a:pt x="0" y="8579"/>
                  </a:cubicBezTo>
                </a:path>
              </a:pathLst>
            </a:cu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53"/>
            <p:cNvSpPr/>
            <p:nvPr/>
          </p:nvSpPr>
          <p:spPr>
            <a:xfrm>
              <a:off x="4836550" y="1675575"/>
              <a:ext cx="291400" cy="47625"/>
            </a:xfrm>
            <a:custGeom>
              <a:avLst/>
              <a:gdLst/>
              <a:ahLst/>
              <a:cxnLst/>
              <a:rect l="l" t="t" r="r" b="b"/>
              <a:pathLst>
                <a:path w="11656" h="1905" fill="none" extrusionOk="0">
                  <a:moveTo>
                    <a:pt x="1" y="0"/>
                  </a:moveTo>
                  <a:cubicBezTo>
                    <a:pt x="2470" y="544"/>
                    <a:pt x="5022" y="272"/>
                    <a:pt x="7533" y="837"/>
                  </a:cubicBezTo>
                  <a:cubicBezTo>
                    <a:pt x="8705" y="1088"/>
                    <a:pt x="10651" y="1904"/>
                    <a:pt x="11655" y="1590"/>
                  </a:cubicBezTo>
                </a:path>
              </a:pathLst>
            </a:cu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53"/>
            <p:cNvSpPr/>
            <p:nvPr/>
          </p:nvSpPr>
          <p:spPr>
            <a:xfrm>
              <a:off x="5124250" y="1474700"/>
              <a:ext cx="94175" cy="235425"/>
            </a:xfrm>
            <a:custGeom>
              <a:avLst/>
              <a:gdLst/>
              <a:ahLst/>
              <a:cxnLst/>
              <a:rect l="l" t="t" r="r" b="b"/>
              <a:pathLst>
                <a:path w="3767" h="9417" fill="none" extrusionOk="0">
                  <a:moveTo>
                    <a:pt x="3704" y="0"/>
                  </a:moveTo>
                  <a:cubicBezTo>
                    <a:pt x="3767" y="775"/>
                    <a:pt x="3160" y="1674"/>
                    <a:pt x="2867" y="2428"/>
                  </a:cubicBezTo>
                  <a:cubicBezTo>
                    <a:pt x="2386" y="3704"/>
                    <a:pt x="2114" y="5043"/>
                    <a:pt x="1570" y="6298"/>
                  </a:cubicBezTo>
                  <a:cubicBezTo>
                    <a:pt x="1256" y="7010"/>
                    <a:pt x="545" y="9228"/>
                    <a:pt x="1" y="9416"/>
                  </a:cubicBezTo>
                </a:path>
              </a:pathLst>
            </a:cu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53"/>
            <p:cNvSpPr/>
            <p:nvPr/>
          </p:nvSpPr>
          <p:spPr>
            <a:xfrm>
              <a:off x="4699500" y="1409300"/>
              <a:ext cx="127150" cy="239100"/>
            </a:xfrm>
            <a:custGeom>
              <a:avLst/>
              <a:gdLst/>
              <a:ahLst/>
              <a:cxnLst/>
              <a:rect l="l" t="t" r="r" b="b"/>
              <a:pathLst>
                <a:path w="5086" h="9564" fill="none" extrusionOk="0">
                  <a:moveTo>
                    <a:pt x="1" y="8308"/>
                  </a:moveTo>
                  <a:cubicBezTo>
                    <a:pt x="335" y="7261"/>
                    <a:pt x="1842" y="1"/>
                    <a:pt x="4290" y="2303"/>
                  </a:cubicBezTo>
                  <a:cubicBezTo>
                    <a:pt x="5085" y="3056"/>
                    <a:pt x="5001" y="5860"/>
                    <a:pt x="4729" y="6801"/>
                  </a:cubicBezTo>
                  <a:cubicBezTo>
                    <a:pt x="4457" y="7680"/>
                    <a:pt x="3997" y="8559"/>
                    <a:pt x="3558" y="9396"/>
                  </a:cubicBezTo>
                  <a:cubicBezTo>
                    <a:pt x="3683" y="9563"/>
                    <a:pt x="3704" y="9396"/>
                    <a:pt x="3788" y="9417"/>
                  </a:cubicBezTo>
                </a:path>
              </a:pathLst>
            </a:cu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53"/>
            <p:cNvSpPr/>
            <p:nvPr/>
          </p:nvSpPr>
          <p:spPr>
            <a:xfrm>
              <a:off x="4768025" y="1048900"/>
              <a:ext cx="84250" cy="143875"/>
            </a:xfrm>
            <a:custGeom>
              <a:avLst/>
              <a:gdLst/>
              <a:ahLst/>
              <a:cxnLst/>
              <a:rect l="l" t="t" r="r" b="b"/>
              <a:pathLst>
                <a:path w="3370" h="5755" fill="none" extrusionOk="0">
                  <a:moveTo>
                    <a:pt x="1" y="1"/>
                  </a:moveTo>
                  <a:cubicBezTo>
                    <a:pt x="566" y="1235"/>
                    <a:pt x="1444" y="2386"/>
                    <a:pt x="2114" y="3579"/>
                  </a:cubicBezTo>
                  <a:cubicBezTo>
                    <a:pt x="2491" y="4227"/>
                    <a:pt x="2804" y="5357"/>
                    <a:pt x="3369" y="5755"/>
                  </a:cubicBezTo>
                </a:path>
              </a:pathLst>
            </a:cu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53"/>
            <p:cNvSpPr/>
            <p:nvPr/>
          </p:nvSpPr>
          <p:spPr>
            <a:xfrm>
              <a:off x="4763325" y="1007050"/>
              <a:ext cx="147000" cy="107775"/>
            </a:xfrm>
            <a:custGeom>
              <a:avLst/>
              <a:gdLst/>
              <a:ahLst/>
              <a:cxnLst/>
              <a:rect l="l" t="t" r="r" b="b"/>
              <a:pathLst>
                <a:path w="5880" h="4311" fill="none" extrusionOk="0">
                  <a:moveTo>
                    <a:pt x="0" y="1549"/>
                  </a:moveTo>
                  <a:cubicBezTo>
                    <a:pt x="356" y="1235"/>
                    <a:pt x="2448" y="1"/>
                    <a:pt x="2909" y="63"/>
                  </a:cubicBezTo>
                  <a:cubicBezTo>
                    <a:pt x="3557" y="126"/>
                    <a:pt x="3662" y="649"/>
                    <a:pt x="3976" y="1214"/>
                  </a:cubicBezTo>
                  <a:cubicBezTo>
                    <a:pt x="4583" y="2260"/>
                    <a:pt x="4980" y="3516"/>
                    <a:pt x="5880" y="4290"/>
                  </a:cubicBezTo>
                  <a:cubicBezTo>
                    <a:pt x="5775" y="4311"/>
                    <a:pt x="5650" y="4290"/>
                    <a:pt x="5566" y="4206"/>
                  </a:cubicBezTo>
                </a:path>
              </a:pathLst>
            </a:cu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53"/>
            <p:cNvSpPr/>
            <p:nvPr/>
          </p:nvSpPr>
          <p:spPr>
            <a:xfrm>
              <a:off x="4637775" y="592250"/>
              <a:ext cx="276225" cy="444650"/>
            </a:xfrm>
            <a:custGeom>
              <a:avLst/>
              <a:gdLst/>
              <a:ahLst/>
              <a:cxnLst/>
              <a:rect l="l" t="t" r="r" b="b"/>
              <a:pathLst>
                <a:path w="11049" h="17786" fill="none" extrusionOk="0">
                  <a:moveTo>
                    <a:pt x="4729" y="16802"/>
                  </a:moveTo>
                  <a:cubicBezTo>
                    <a:pt x="3913" y="16446"/>
                    <a:pt x="3432" y="15421"/>
                    <a:pt x="2825" y="14793"/>
                  </a:cubicBezTo>
                  <a:cubicBezTo>
                    <a:pt x="1884" y="13789"/>
                    <a:pt x="628" y="12847"/>
                    <a:pt x="231" y="11466"/>
                  </a:cubicBezTo>
                  <a:cubicBezTo>
                    <a:pt x="1" y="10692"/>
                    <a:pt x="63" y="8746"/>
                    <a:pt x="1151" y="8537"/>
                  </a:cubicBezTo>
                  <a:cubicBezTo>
                    <a:pt x="1988" y="8391"/>
                    <a:pt x="3097" y="9646"/>
                    <a:pt x="3307" y="10274"/>
                  </a:cubicBezTo>
                  <a:cubicBezTo>
                    <a:pt x="2051" y="8977"/>
                    <a:pt x="1423" y="6759"/>
                    <a:pt x="1800" y="5001"/>
                  </a:cubicBezTo>
                  <a:cubicBezTo>
                    <a:pt x="2051" y="3976"/>
                    <a:pt x="2993" y="2574"/>
                    <a:pt x="3955" y="3850"/>
                  </a:cubicBezTo>
                  <a:cubicBezTo>
                    <a:pt x="3976" y="2448"/>
                    <a:pt x="4311" y="0"/>
                    <a:pt x="6340" y="691"/>
                  </a:cubicBezTo>
                  <a:cubicBezTo>
                    <a:pt x="7931" y="1235"/>
                    <a:pt x="8328" y="3662"/>
                    <a:pt x="8119" y="5127"/>
                  </a:cubicBezTo>
                  <a:cubicBezTo>
                    <a:pt x="8475" y="3871"/>
                    <a:pt x="10462" y="5712"/>
                    <a:pt x="10672" y="6361"/>
                  </a:cubicBezTo>
                  <a:cubicBezTo>
                    <a:pt x="11048" y="7512"/>
                    <a:pt x="10211" y="9269"/>
                    <a:pt x="9040" y="9688"/>
                  </a:cubicBezTo>
                  <a:cubicBezTo>
                    <a:pt x="10588" y="9918"/>
                    <a:pt x="10755" y="11592"/>
                    <a:pt x="9646" y="12513"/>
                  </a:cubicBezTo>
                  <a:cubicBezTo>
                    <a:pt x="9249" y="12847"/>
                    <a:pt x="8475" y="12847"/>
                    <a:pt x="8182" y="13182"/>
                  </a:cubicBezTo>
                  <a:cubicBezTo>
                    <a:pt x="7847" y="13580"/>
                    <a:pt x="8161" y="13789"/>
                    <a:pt x="7973" y="14270"/>
                  </a:cubicBezTo>
                  <a:cubicBezTo>
                    <a:pt x="7721" y="14919"/>
                    <a:pt x="5776" y="17785"/>
                    <a:pt x="5064" y="16718"/>
                  </a:cubicBezTo>
                </a:path>
              </a:pathLst>
            </a:cu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53"/>
            <p:cNvSpPr/>
            <p:nvPr/>
          </p:nvSpPr>
          <p:spPr>
            <a:xfrm>
              <a:off x="4285225" y="690575"/>
              <a:ext cx="354675" cy="216600"/>
            </a:xfrm>
            <a:custGeom>
              <a:avLst/>
              <a:gdLst/>
              <a:ahLst/>
              <a:cxnLst/>
              <a:rect l="l" t="t" r="r" b="b"/>
              <a:pathLst>
                <a:path w="14187" h="8664" fill="none" extrusionOk="0">
                  <a:moveTo>
                    <a:pt x="10776" y="3223"/>
                  </a:moveTo>
                  <a:cubicBezTo>
                    <a:pt x="9730" y="1800"/>
                    <a:pt x="8307" y="126"/>
                    <a:pt x="6340" y="64"/>
                  </a:cubicBezTo>
                  <a:cubicBezTo>
                    <a:pt x="4875" y="1"/>
                    <a:pt x="3536" y="1570"/>
                    <a:pt x="5336" y="2386"/>
                  </a:cubicBezTo>
                  <a:cubicBezTo>
                    <a:pt x="4457" y="1884"/>
                    <a:pt x="3034" y="733"/>
                    <a:pt x="1967" y="1361"/>
                  </a:cubicBezTo>
                  <a:cubicBezTo>
                    <a:pt x="1151" y="1842"/>
                    <a:pt x="1088" y="2993"/>
                    <a:pt x="1758" y="3537"/>
                  </a:cubicBezTo>
                  <a:cubicBezTo>
                    <a:pt x="398" y="2826"/>
                    <a:pt x="0" y="4583"/>
                    <a:pt x="565" y="5462"/>
                  </a:cubicBezTo>
                  <a:cubicBezTo>
                    <a:pt x="1088" y="6278"/>
                    <a:pt x="3181" y="8182"/>
                    <a:pt x="3913" y="6613"/>
                  </a:cubicBezTo>
                  <a:cubicBezTo>
                    <a:pt x="4896" y="7743"/>
                    <a:pt x="8997" y="8663"/>
                    <a:pt x="8746" y="6173"/>
                  </a:cubicBezTo>
                  <a:cubicBezTo>
                    <a:pt x="9416" y="6676"/>
                    <a:pt x="11592" y="7324"/>
                    <a:pt x="11634" y="5964"/>
                  </a:cubicBezTo>
                  <a:cubicBezTo>
                    <a:pt x="14186" y="5985"/>
                    <a:pt x="11989" y="3872"/>
                    <a:pt x="11069" y="3244"/>
                  </a:cubicBezTo>
                </a:path>
              </a:pathLst>
            </a:cu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49" name="Google Shape;2249;p53"/>
          <p:cNvGrpSpPr/>
          <p:nvPr/>
        </p:nvGrpSpPr>
        <p:grpSpPr>
          <a:xfrm>
            <a:off x="324550" y="1522775"/>
            <a:ext cx="671650" cy="465050"/>
            <a:chOff x="2751525" y="1095450"/>
            <a:chExt cx="671650" cy="465050"/>
          </a:xfrm>
        </p:grpSpPr>
        <p:sp>
          <p:nvSpPr>
            <p:cNvPr id="2250" name="Google Shape;2250;p53"/>
            <p:cNvSpPr/>
            <p:nvPr/>
          </p:nvSpPr>
          <p:spPr>
            <a:xfrm>
              <a:off x="2751525" y="1095450"/>
              <a:ext cx="671650" cy="410650"/>
            </a:xfrm>
            <a:custGeom>
              <a:avLst/>
              <a:gdLst/>
              <a:ahLst/>
              <a:cxnLst/>
              <a:rect l="l" t="t" r="r" b="b"/>
              <a:pathLst>
                <a:path w="26866" h="16426" fill="none" extrusionOk="0">
                  <a:moveTo>
                    <a:pt x="2741" y="16091"/>
                  </a:moveTo>
                  <a:cubicBezTo>
                    <a:pt x="1193" y="14647"/>
                    <a:pt x="0" y="12869"/>
                    <a:pt x="2595" y="11069"/>
                  </a:cubicBezTo>
                  <a:cubicBezTo>
                    <a:pt x="3662" y="10337"/>
                    <a:pt x="5022" y="10253"/>
                    <a:pt x="6214" y="10567"/>
                  </a:cubicBezTo>
                  <a:cubicBezTo>
                    <a:pt x="5691" y="8684"/>
                    <a:pt x="5440" y="7722"/>
                    <a:pt x="6298" y="5964"/>
                  </a:cubicBezTo>
                  <a:cubicBezTo>
                    <a:pt x="7219" y="4081"/>
                    <a:pt x="8976" y="2491"/>
                    <a:pt x="10985" y="1758"/>
                  </a:cubicBezTo>
                  <a:cubicBezTo>
                    <a:pt x="15630" y="1"/>
                    <a:pt x="16990" y="2951"/>
                    <a:pt x="18936" y="6529"/>
                  </a:cubicBezTo>
                  <a:cubicBezTo>
                    <a:pt x="19605" y="3704"/>
                    <a:pt x="23581" y="2072"/>
                    <a:pt x="25234" y="5148"/>
                  </a:cubicBezTo>
                  <a:cubicBezTo>
                    <a:pt x="26866" y="8182"/>
                    <a:pt x="24209" y="11718"/>
                    <a:pt x="21028" y="12116"/>
                  </a:cubicBezTo>
                  <a:cubicBezTo>
                    <a:pt x="19585" y="12283"/>
                    <a:pt x="18706" y="12157"/>
                    <a:pt x="17199" y="12701"/>
                  </a:cubicBezTo>
                  <a:cubicBezTo>
                    <a:pt x="15588" y="13287"/>
                    <a:pt x="13914" y="13999"/>
                    <a:pt x="12261" y="14522"/>
                  </a:cubicBezTo>
                  <a:cubicBezTo>
                    <a:pt x="9981" y="15212"/>
                    <a:pt x="6235" y="16426"/>
                    <a:pt x="3892" y="16217"/>
                  </a:cubicBezTo>
                  <a:cubicBezTo>
                    <a:pt x="3494" y="16196"/>
                    <a:pt x="3055" y="16217"/>
                    <a:pt x="2616" y="16196"/>
                  </a:cubicBezTo>
                  <a:cubicBezTo>
                    <a:pt x="2406" y="15777"/>
                    <a:pt x="2155" y="15380"/>
                    <a:pt x="2092" y="14940"/>
                  </a:cubicBezTo>
                </a:path>
              </a:pathLst>
            </a:custGeom>
            <a:noFill/>
            <a:ln w="19050" cap="flat" cmpd="sng">
              <a:solidFill>
                <a:schemeClr val="dk2"/>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53"/>
            <p:cNvSpPr/>
            <p:nvPr/>
          </p:nvSpPr>
          <p:spPr>
            <a:xfrm>
              <a:off x="2889600" y="1425525"/>
              <a:ext cx="174225" cy="134975"/>
            </a:xfrm>
            <a:custGeom>
              <a:avLst/>
              <a:gdLst/>
              <a:ahLst/>
              <a:cxnLst/>
              <a:rect l="l" t="t" r="r" b="b"/>
              <a:pathLst>
                <a:path w="6969" h="5399" fill="none" extrusionOk="0">
                  <a:moveTo>
                    <a:pt x="1256" y="4813"/>
                  </a:moveTo>
                  <a:cubicBezTo>
                    <a:pt x="775" y="3558"/>
                    <a:pt x="1" y="2198"/>
                    <a:pt x="1905" y="733"/>
                  </a:cubicBezTo>
                  <a:cubicBezTo>
                    <a:pt x="2867" y="1"/>
                    <a:pt x="4730" y="419"/>
                    <a:pt x="5295" y="1277"/>
                  </a:cubicBezTo>
                  <a:cubicBezTo>
                    <a:pt x="6968" y="3830"/>
                    <a:pt x="2826" y="5399"/>
                    <a:pt x="1152" y="4834"/>
                  </a:cubicBezTo>
                </a:path>
              </a:pathLst>
            </a:custGeom>
            <a:noFill/>
            <a:ln w="19050" cap="flat" cmpd="sng">
              <a:solidFill>
                <a:schemeClr val="dk2"/>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53"/>
            <p:cNvSpPr/>
            <p:nvPr/>
          </p:nvSpPr>
          <p:spPr>
            <a:xfrm>
              <a:off x="3125525" y="1316200"/>
              <a:ext cx="204550" cy="179975"/>
            </a:xfrm>
            <a:custGeom>
              <a:avLst/>
              <a:gdLst/>
              <a:ahLst/>
              <a:cxnLst/>
              <a:rect l="l" t="t" r="r" b="b"/>
              <a:pathLst>
                <a:path w="8182" h="7199" fill="none" extrusionOk="0">
                  <a:moveTo>
                    <a:pt x="1507" y="5231"/>
                  </a:moveTo>
                  <a:cubicBezTo>
                    <a:pt x="628" y="4227"/>
                    <a:pt x="461" y="4123"/>
                    <a:pt x="0" y="2867"/>
                  </a:cubicBezTo>
                  <a:cubicBezTo>
                    <a:pt x="942" y="921"/>
                    <a:pt x="1674" y="503"/>
                    <a:pt x="2951" y="314"/>
                  </a:cubicBezTo>
                  <a:cubicBezTo>
                    <a:pt x="5231" y="1"/>
                    <a:pt x="5378" y="1005"/>
                    <a:pt x="6110" y="1988"/>
                  </a:cubicBezTo>
                  <a:cubicBezTo>
                    <a:pt x="8182" y="4687"/>
                    <a:pt x="2825" y="7198"/>
                    <a:pt x="1444" y="5001"/>
                  </a:cubicBezTo>
                </a:path>
              </a:pathLst>
            </a:custGeom>
            <a:noFill/>
            <a:ln w="19050" cap="flat" cmpd="sng">
              <a:solidFill>
                <a:schemeClr val="dk2"/>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53"/>
            <p:cNvSpPr/>
            <p:nvPr/>
          </p:nvSpPr>
          <p:spPr>
            <a:xfrm>
              <a:off x="2907400" y="1182300"/>
              <a:ext cx="274125" cy="190950"/>
            </a:xfrm>
            <a:custGeom>
              <a:avLst/>
              <a:gdLst/>
              <a:ahLst/>
              <a:cxnLst/>
              <a:rect l="l" t="t" r="r" b="b"/>
              <a:pathLst>
                <a:path w="10965" h="7638" fill="none" extrusionOk="0">
                  <a:moveTo>
                    <a:pt x="1821" y="7240"/>
                  </a:moveTo>
                  <a:cubicBezTo>
                    <a:pt x="3160" y="6089"/>
                    <a:pt x="5252" y="5566"/>
                    <a:pt x="6821" y="4917"/>
                  </a:cubicBezTo>
                  <a:cubicBezTo>
                    <a:pt x="7365" y="4687"/>
                    <a:pt x="9249" y="4122"/>
                    <a:pt x="9562" y="3662"/>
                  </a:cubicBezTo>
                  <a:cubicBezTo>
                    <a:pt x="10964" y="1611"/>
                    <a:pt x="7282" y="0"/>
                    <a:pt x="5608" y="84"/>
                  </a:cubicBezTo>
                  <a:cubicBezTo>
                    <a:pt x="3411" y="188"/>
                    <a:pt x="1737" y="2009"/>
                    <a:pt x="963" y="3892"/>
                  </a:cubicBezTo>
                  <a:cubicBezTo>
                    <a:pt x="691" y="4541"/>
                    <a:pt x="0" y="6486"/>
                    <a:pt x="900" y="7093"/>
                  </a:cubicBezTo>
                  <a:cubicBezTo>
                    <a:pt x="1716" y="7637"/>
                    <a:pt x="3097" y="6403"/>
                    <a:pt x="4018" y="6696"/>
                  </a:cubicBezTo>
                </a:path>
              </a:pathLst>
            </a:custGeom>
            <a:noFill/>
            <a:ln w="19050" cap="flat" cmpd="sng">
              <a:solidFill>
                <a:schemeClr val="dk2"/>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54" name="Google Shape;2254;p53"/>
          <p:cNvSpPr/>
          <p:nvPr/>
        </p:nvSpPr>
        <p:spPr>
          <a:xfrm rot="2107339">
            <a:off x="3263849" y="2193874"/>
            <a:ext cx="95227" cy="89512"/>
          </a:xfrm>
          <a:custGeom>
            <a:avLst/>
            <a:gdLst/>
            <a:ahLst/>
            <a:cxnLst/>
            <a:rect l="l" t="t" r="r" b="b"/>
            <a:pathLst>
              <a:path w="4918" h="4622" extrusionOk="0">
                <a:moveTo>
                  <a:pt x="3139" y="1360"/>
                </a:moveTo>
                <a:cubicBezTo>
                  <a:pt x="3244" y="1465"/>
                  <a:pt x="3306" y="1570"/>
                  <a:pt x="3390" y="1716"/>
                </a:cubicBezTo>
                <a:cubicBezTo>
                  <a:pt x="3578" y="1946"/>
                  <a:pt x="3725" y="2197"/>
                  <a:pt x="3830" y="2469"/>
                </a:cubicBezTo>
                <a:cubicBezTo>
                  <a:pt x="3913" y="2658"/>
                  <a:pt x="3976" y="2825"/>
                  <a:pt x="3997" y="3013"/>
                </a:cubicBezTo>
                <a:lnTo>
                  <a:pt x="3997" y="3285"/>
                </a:lnTo>
                <a:cubicBezTo>
                  <a:pt x="3976" y="3348"/>
                  <a:pt x="3976" y="3411"/>
                  <a:pt x="3934" y="3453"/>
                </a:cubicBezTo>
                <a:cubicBezTo>
                  <a:pt x="3913" y="3495"/>
                  <a:pt x="3913" y="3515"/>
                  <a:pt x="3892" y="3536"/>
                </a:cubicBezTo>
                <a:cubicBezTo>
                  <a:pt x="3809" y="3599"/>
                  <a:pt x="3725" y="3641"/>
                  <a:pt x="3662" y="3662"/>
                </a:cubicBezTo>
                <a:cubicBezTo>
                  <a:pt x="3453" y="3746"/>
                  <a:pt x="3202" y="3808"/>
                  <a:pt x="2993" y="3829"/>
                </a:cubicBezTo>
                <a:cubicBezTo>
                  <a:pt x="2811" y="3841"/>
                  <a:pt x="2644" y="3853"/>
                  <a:pt x="2475" y="3853"/>
                </a:cubicBezTo>
                <a:cubicBezTo>
                  <a:pt x="2351" y="3853"/>
                  <a:pt x="2226" y="3847"/>
                  <a:pt x="2093" y="3829"/>
                </a:cubicBezTo>
                <a:cubicBezTo>
                  <a:pt x="1884" y="3808"/>
                  <a:pt x="1674" y="3746"/>
                  <a:pt x="1486" y="3662"/>
                </a:cubicBezTo>
                <a:cubicBezTo>
                  <a:pt x="1382" y="3620"/>
                  <a:pt x="1277" y="3557"/>
                  <a:pt x="1172" y="3495"/>
                </a:cubicBezTo>
                <a:cubicBezTo>
                  <a:pt x="1068" y="3411"/>
                  <a:pt x="984" y="3327"/>
                  <a:pt x="900" y="3223"/>
                </a:cubicBezTo>
                <a:cubicBezTo>
                  <a:pt x="858" y="3181"/>
                  <a:pt x="837" y="3097"/>
                  <a:pt x="796" y="3034"/>
                </a:cubicBezTo>
                <a:lnTo>
                  <a:pt x="733" y="2720"/>
                </a:lnTo>
                <a:lnTo>
                  <a:pt x="733" y="2469"/>
                </a:lnTo>
                <a:cubicBezTo>
                  <a:pt x="754" y="2386"/>
                  <a:pt x="754" y="2302"/>
                  <a:pt x="775" y="2260"/>
                </a:cubicBezTo>
                <a:cubicBezTo>
                  <a:pt x="837" y="2155"/>
                  <a:pt x="900" y="2051"/>
                  <a:pt x="963" y="1946"/>
                </a:cubicBezTo>
                <a:cubicBezTo>
                  <a:pt x="1047" y="1863"/>
                  <a:pt x="1109" y="1758"/>
                  <a:pt x="1193" y="1716"/>
                </a:cubicBezTo>
                <a:cubicBezTo>
                  <a:pt x="1298" y="1632"/>
                  <a:pt x="1402" y="1570"/>
                  <a:pt x="1507" y="1528"/>
                </a:cubicBezTo>
                <a:cubicBezTo>
                  <a:pt x="1674" y="1423"/>
                  <a:pt x="1800" y="1360"/>
                  <a:pt x="1926" y="1360"/>
                </a:cubicBezTo>
                <a:lnTo>
                  <a:pt x="2135" y="1360"/>
                </a:lnTo>
                <a:cubicBezTo>
                  <a:pt x="2239" y="1402"/>
                  <a:pt x="2323" y="1423"/>
                  <a:pt x="2428" y="1444"/>
                </a:cubicBezTo>
                <a:cubicBezTo>
                  <a:pt x="2470" y="1465"/>
                  <a:pt x="2511" y="1507"/>
                  <a:pt x="2553" y="1528"/>
                </a:cubicBezTo>
                <a:lnTo>
                  <a:pt x="2574" y="1549"/>
                </a:lnTo>
                <a:cubicBezTo>
                  <a:pt x="2658" y="1611"/>
                  <a:pt x="2721" y="1653"/>
                  <a:pt x="2825" y="1653"/>
                </a:cubicBezTo>
                <a:cubicBezTo>
                  <a:pt x="2888" y="1653"/>
                  <a:pt x="2993" y="1632"/>
                  <a:pt x="3055" y="1549"/>
                </a:cubicBezTo>
                <a:cubicBezTo>
                  <a:pt x="3097" y="1507"/>
                  <a:pt x="3139" y="1444"/>
                  <a:pt x="3139" y="1360"/>
                </a:cubicBezTo>
                <a:close/>
                <a:moveTo>
                  <a:pt x="2574" y="0"/>
                </a:moveTo>
                <a:cubicBezTo>
                  <a:pt x="2470" y="0"/>
                  <a:pt x="2365" y="42"/>
                  <a:pt x="2281" y="63"/>
                </a:cubicBezTo>
                <a:cubicBezTo>
                  <a:pt x="2051" y="105"/>
                  <a:pt x="1926" y="377"/>
                  <a:pt x="2009" y="586"/>
                </a:cubicBezTo>
                <a:cubicBezTo>
                  <a:pt x="2009" y="607"/>
                  <a:pt x="2030" y="670"/>
                  <a:pt x="2051" y="691"/>
                </a:cubicBezTo>
                <a:cubicBezTo>
                  <a:pt x="1863" y="691"/>
                  <a:pt x="1716" y="733"/>
                  <a:pt x="1549" y="754"/>
                </a:cubicBezTo>
                <a:cubicBezTo>
                  <a:pt x="1214" y="837"/>
                  <a:pt x="984" y="984"/>
                  <a:pt x="754" y="1151"/>
                </a:cubicBezTo>
                <a:cubicBezTo>
                  <a:pt x="524" y="1339"/>
                  <a:pt x="335" y="1549"/>
                  <a:pt x="210" y="1821"/>
                </a:cubicBezTo>
                <a:cubicBezTo>
                  <a:pt x="63" y="2051"/>
                  <a:pt x="1" y="2302"/>
                  <a:pt x="1" y="2574"/>
                </a:cubicBezTo>
                <a:cubicBezTo>
                  <a:pt x="1" y="2699"/>
                  <a:pt x="21" y="2825"/>
                  <a:pt x="21" y="2971"/>
                </a:cubicBezTo>
                <a:cubicBezTo>
                  <a:pt x="42" y="3118"/>
                  <a:pt x="105" y="3243"/>
                  <a:pt x="168" y="3411"/>
                </a:cubicBezTo>
                <a:cubicBezTo>
                  <a:pt x="231" y="3536"/>
                  <a:pt x="335" y="3641"/>
                  <a:pt x="398" y="3746"/>
                </a:cubicBezTo>
                <a:cubicBezTo>
                  <a:pt x="482" y="3850"/>
                  <a:pt x="586" y="3955"/>
                  <a:pt x="691" y="4039"/>
                </a:cubicBezTo>
                <a:cubicBezTo>
                  <a:pt x="796" y="4122"/>
                  <a:pt x="900" y="4185"/>
                  <a:pt x="1047" y="4269"/>
                </a:cubicBezTo>
                <a:cubicBezTo>
                  <a:pt x="1172" y="4352"/>
                  <a:pt x="1319" y="4394"/>
                  <a:pt x="1486" y="4457"/>
                </a:cubicBezTo>
                <a:cubicBezTo>
                  <a:pt x="1811" y="4577"/>
                  <a:pt x="2170" y="4622"/>
                  <a:pt x="2528" y="4622"/>
                </a:cubicBezTo>
                <a:cubicBezTo>
                  <a:pt x="2793" y="4622"/>
                  <a:pt x="3057" y="4597"/>
                  <a:pt x="3306" y="4562"/>
                </a:cubicBezTo>
                <a:cubicBezTo>
                  <a:pt x="3453" y="4520"/>
                  <a:pt x="3578" y="4499"/>
                  <a:pt x="3725" y="4478"/>
                </a:cubicBezTo>
                <a:cubicBezTo>
                  <a:pt x="3871" y="4457"/>
                  <a:pt x="3997" y="4394"/>
                  <a:pt x="4122" y="4311"/>
                </a:cubicBezTo>
                <a:cubicBezTo>
                  <a:pt x="4248" y="4269"/>
                  <a:pt x="4395" y="4185"/>
                  <a:pt x="4499" y="4101"/>
                </a:cubicBezTo>
                <a:cubicBezTo>
                  <a:pt x="4625" y="3997"/>
                  <a:pt x="4708" y="3850"/>
                  <a:pt x="4771" y="3683"/>
                </a:cubicBezTo>
                <a:cubicBezTo>
                  <a:pt x="4876" y="3453"/>
                  <a:pt x="4918" y="3160"/>
                  <a:pt x="4876" y="2909"/>
                </a:cubicBezTo>
                <a:cubicBezTo>
                  <a:pt x="4855" y="2574"/>
                  <a:pt x="4750" y="2281"/>
                  <a:pt x="4625" y="1967"/>
                </a:cubicBezTo>
                <a:cubicBezTo>
                  <a:pt x="4520" y="1695"/>
                  <a:pt x="4353" y="1465"/>
                  <a:pt x="4206" y="1256"/>
                </a:cubicBezTo>
                <a:cubicBezTo>
                  <a:pt x="4102" y="1130"/>
                  <a:pt x="4018" y="1005"/>
                  <a:pt x="3913" y="900"/>
                </a:cubicBezTo>
                <a:cubicBezTo>
                  <a:pt x="3809" y="754"/>
                  <a:pt x="3704" y="628"/>
                  <a:pt x="3599" y="523"/>
                </a:cubicBezTo>
                <a:cubicBezTo>
                  <a:pt x="3516" y="440"/>
                  <a:pt x="3432" y="377"/>
                  <a:pt x="3327" y="293"/>
                </a:cubicBezTo>
                <a:cubicBezTo>
                  <a:pt x="3286" y="230"/>
                  <a:pt x="3244" y="210"/>
                  <a:pt x="3181" y="189"/>
                </a:cubicBezTo>
                <a:cubicBezTo>
                  <a:pt x="3118" y="147"/>
                  <a:pt x="3014" y="105"/>
                  <a:pt x="2972" y="84"/>
                </a:cubicBezTo>
                <a:cubicBezTo>
                  <a:pt x="2846" y="42"/>
                  <a:pt x="2742" y="42"/>
                  <a:pt x="25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53"/>
          <p:cNvSpPr/>
          <p:nvPr/>
        </p:nvSpPr>
        <p:spPr>
          <a:xfrm rot="8100000">
            <a:off x="3263841" y="3013845"/>
            <a:ext cx="95233" cy="89517"/>
          </a:xfrm>
          <a:custGeom>
            <a:avLst/>
            <a:gdLst/>
            <a:ahLst/>
            <a:cxnLst/>
            <a:rect l="l" t="t" r="r" b="b"/>
            <a:pathLst>
              <a:path w="4918" h="4622" extrusionOk="0">
                <a:moveTo>
                  <a:pt x="3139" y="1360"/>
                </a:moveTo>
                <a:cubicBezTo>
                  <a:pt x="3244" y="1465"/>
                  <a:pt x="3306" y="1570"/>
                  <a:pt x="3390" y="1716"/>
                </a:cubicBezTo>
                <a:cubicBezTo>
                  <a:pt x="3578" y="1946"/>
                  <a:pt x="3725" y="2197"/>
                  <a:pt x="3830" y="2469"/>
                </a:cubicBezTo>
                <a:cubicBezTo>
                  <a:pt x="3913" y="2658"/>
                  <a:pt x="3976" y="2825"/>
                  <a:pt x="3997" y="3013"/>
                </a:cubicBezTo>
                <a:lnTo>
                  <a:pt x="3997" y="3285"/>
                </a:lnTo>
                <a:cubicBezTo>
                  <a:pt x="3976" y="3348"/>
                  <a:pt x="3976" y="3411"/>
                  <a:pt x="3934" y="3453"/>
                </a:cubicBezTo>
                <a:cubicBezTo>
                  <a:pt x="3913" y="3495"/>
                  <a:pt x="3913" y="3515"/>
                  <a:pt x="3892" y="3536"/>
                </a:cubicBezTo>
                <a:cubicBezTo>
                  <a:pt x="3809" y="3599"/>
                  <a:pt x="3725" y="3641"/>
                  <a:pt x="3662" y="3662"/>
                </a:cubicBezTo>
                <a:cubicBezTo>
                  <a:pt x="3453" y="3746"/>
                  <a:pt x="3202" y="3808"/>
                  <a:pt x="2993" y="3829"/>
                </a:cubicBezTo>
                <a:cubicBezTo>
                  <a:pt x="2811" y="3841"/>
                  <a:pt x="2644" y="3853"/>
                  <a:pt x="2475" y="3853"/>
                </a:cubicBezTo>
                <a:cubicBezTo>
                  <a:pt x="2351" y="3853"/>
                  <a:pt x="2226" y="3847"/>
                  <a:pt x="2093" y="3829"/>
                </a:cubicBezTo>
                <a:cubicBezTo>
                  <a:pt x="1884" y="3808"/>
                  <a:pt x="1674" y="3746"/>
                  <a:pt x="1486" y="3662"/>
                </a:cubicBezTo>
                <a:cubicBezTo>
                  <a:pt x="1382" y="3620"/>
                  <a:pt x="1277" y="3557"/>
                  <a:pt x="1172" y="3495"/>
                </a:cubicBezTo>
                <a:cubicBezTo>
                  <a:pt x="1068" y="3411"/>
                  <a:pt x="984" y="3327"/>
                  <a:pt x="900" y="3223"/>
                </a:cubicBezTo>
                <a:cubicBezTo>
                  <a:pt x="858" y="3181"/>
                  <a:pt x="837" y="3097"/>
                  <a:pt x="796" y="3034"/>
                </a:cubicBezTo>
                <a:lnTo>
                  <a:pt x="733" y="2720"/>
                </a:lnTo>
                <a:lnTo>
                  <a:pt x="733" y="2469"/>
                </a:lnTo>
                <a:cubicBezTo>
                  <a:pt x="754" y="2386"/>
                  <a:pt x="754" y="2302"/>
                  <a:pt x="775" y="2260"/>
                </a:cubicBezTo>
                <a:cubicBezTo>
                  <a:pt x="837" y="2155"/>
                  <a:pt x="900" y="2051"/>
                  <a:pt x="963" y="1946"/>
                </a:cubicBezTo>
                <a:cubicBezTo>
                  <a:pt x="1047" y="1863"/>
                  <a:pt x="1109" y="1758"/>
                  <a:pt x="1193" y="1716"/>
                </a:cubicBezTo>
                <a:cubicBezTo>
                  <a:pt x="1298" y="1632"/>
                  <a:pt x="1402" y="1570"/>
                  <a:pt x="1507" y="1528"/>
                </a:cubicBezTo>
                <a:cubicBezTo>
                  <a:pt x="1674" y="1423"/>
                  <a:pt x="1800" y="1360"/>
                  <a:pt x="1926" y="1360"/>
                </a:cubicBezTo>
                <a:lnTo>
                  <a:pt x="2135" y="1360"/>
                </a:lnTo>
                <a:cubicBezTo>
                  <a:pt x="2239" y="1402"/>
                  <a:pt x="2323" y="1423"/>
                  <a:pt x="2428" y="1444"/>
                </a:cubicBezTo>
                <a:cubicBezTo>
                  <a:pt x="2470" y="1465"/>
                  <a:pt x="2511" y="1507"/>
                  <a:pt x="2553" y="1528"/>
                </a:cubicBezTo>
                <a:lnTo>
                  <a:pt x="2574" y="1549"/>
                </a:lnTo>
                <a:cubicBezTo>
                  <a:pt x="2658" y="1611"/>
                  <a:pt x="2721" y="1653"/>
                  <a:pt x="2825" y="1653"/>
                </a:cubicBezTo>
                <a:cubicBezTo>
                  <a:pt x="2888" y="1653"/>
                  <a:pt x="2993" y="1632"/>
                  <a:pt x="3055" y="1549"/>
                </a:cubicBezTo>
                <a:cubicBezTo>
                  <a:pt x="3097" y="1507"/>
                  <a:pt x="3139" y="1444"/>
                  <a:pt x="3139" y="1360"/>
                </a:cubicBezTo>
                <a:close/>
                <a:moveTo>
                  <a:pt x="2574" y="0"/>
                </a:moveTo>
                <a:cubicBezTo>
                  <a:pt x="2470" y="0"/>
                  <a:pt x="2365" y="42"/>
                  <a:pt x="2281" y="63"/>
                </a:cubicBezTo>
                <a:cubicBezTo>
                  <a:pt x="2051" y="105"/>
                  <a:pt x="1926" y="377"/>
                  <a:pt x="2009" y="586"/>
                </a:cubicBezTo>
                <a:cubicBezTo>
                  <a:pt x="2009" y="607"/>
                  <a:pt x="2030" y="670"/>
                  <a:pt x="2051" y="691"/>
                </a:cubicBezTo>
                <a:cubicBezTo>
                  <a:pt x="1863" y="691"/>
                  <a:pt x="1716" y="733"/>
                  <a:pt x="1549" y="754"/>
                </a:cubicBezTo>
                <a:cubicBezTo>
                  <a:pt x="1214" y="837"/>
                  <a:pt x="984" y="984"/>
                  <a:pt x="754" y="1151"/>
                </a:cubicBezTo>
                <a:cubicBezTo>
                  <a:pt x="524" y="1339"/>
                  <a:pt x="335" y="1549"/>
                  <a:pt x="210" y="1821"/>
                </a:cubicBezTo>
                <a:cubicBezTo>
                  <a:pt x="63" y="2051"/>
                  <a:pt x="1" y="2302"/>
                  <a:pt x="1" y="2574"/>
                </a:cubicBezTo>
                <a:cubicBezTo>
                  <a:pt x="1" y="2699"/>
                  <a:pt x="21" y="2825"/>
                  <a:pt x="21" y="2971"/>
                </a:cubicBezTo>
                <a:cubicBezTo>
                  <a:pt x="42" y="3118"/>
                  <a:pt x="105" y="3243"/>
                  <a:pt x="168" y="3411"/>
                </a:cubicBezTo>
                <a:cubicBezTo>
                  <a:pt x="231" y="3536"/>
                  <a:pt x="335" y="3641"/>
                  <a:pt x="398" y="3746"/>
                </a:cubicBezTo>
                <a:cubicBezTo>
                  <a:pt x="482" y="3850"/>
                  <a:pt x="586" y="3955"/>
                  <a:pt x="691" y="4039"/>
                </a:cubicBezTo>
                <a:cubicBezTo>
                  <a:pt x="796" y="4122"/>
                  <a:pt x="900" y="4185"/>
                  <a:pt x="1047" y="4269"/>
                </a:cubicBezTo>
                <a:cubicBezTo>
                  <a:pt x="1172" y="4352"/>
                  <a:pt x="1319" y="4394"/>
                  <a:pt x="1486" y="4457"/>
                </a:cubicBezTo>
                <a:cubicBezTo>
                  <a:pt x="1811" y="4577"/>
                  <a:pt x="2170" y="4622"/>
                  <a:pt x="2528" y="4622"/>
                </a:cubicBezTo>
                <a:cubicBezTo>
                  <a:pt x="2793" y="4622"/>
                  <a:pt x="3057" y="4597"/>
                  <a:pt x="3306" y="4562"/>
                </a:cubicBezTo>
                <a:cubicBezTo>
                  <a:pt x="3453" y="4520"/>
                  <a:pt x="3578" y="4499"/>
                  <a:pt x="3725" y="4478"/>
                </a:cubicBezTo>
                <a:cubicBezTo>
                  <a:pt x="3871" y="4457"/>
                  <a:pt x="3997" y="4394"/>
                  <a:pt x="4122" y="4311"/>
                </a:cubicBezTo>
                <a:cubicBezTo>
                  <a:pt x="4248" y="4269"/>
                  <a:pt x="4395" y="4185"/>
                  <a:pt x="4499" y="4101"/>
                </a:cubicBezTo>
                <a:cubicBezTo>
                  <a:pt x="4625" y="3997"/>
                  <a:pt x="4708" y="3850"/>
                  <a:pt x="4771" y="3683"/>
                </a:cubicBezTo>
                <a:cubicBezTo>
                  <a:pt x="4876" y="3453"/>
                  <a:pt x="4918" y="3160"/>
                  <a:pt x="4876" y="2909"/>
                </a:cubicBezTo>
                <a:cubicBezTo>
                  <a:pt x="4855" y="2574"/>
                  <a:pt x="4750" y="2281"/>
                  <a:pt x="4625" y="1967"/>
                </a:cubicBezTo>
                <a:cubicBezTo>
                  <a:pt x="4520" y="1695"/>
                  <a:pt x="4353" y="1465"/>
                  <a:pt x="4206" y="1256"/>
                </a:cubicBezTo>
                <a:cubicBezTo>
                  <a:pt x="4102" y="1130"/>
                  <a:pt x="4018" y="1005"/>
                  <a:pt x="3913" y="900"/>
                </a:cubicBezTo>
                <a:cubicBezTo>
                  <a:pt x="3809" y="754"/>
                  <a:pt x="3704" y="628"/>
                  <a:pt x="3599" y="523"/>
                </a:cubicBezTo>
                <a:cubicBezTo>
                  <a:pt x="3516" y="440"/>
                  <a:pt x="3432" y="377"/>
                  <a:pt x="3327" y="293"/>
                </a:cubicBezTo>
                <a:cubicBezTo>
                  <a:pt x="3286" y="230"/>
                  <a:pt x="3244" y="210"/>
                  <a:pt x="3181" y="189"/>
                </a:cubicBezTo>
                <a:cubicBezTo>
                  <a:pt x="3118" y="147"/>
                  <a:pt x="3014" y="105"/>
                  <a:pt x="2972" y="84"/>
                </a:cubicBezTo>
                <a:cubicBezTo>
                  <a:pt x="2846" y="42"/>
                  <a:pt x="2742" y="42"/>
                  <a:pt x="25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53"/>
          <p:cNvSpPr/>
          <p:nvPr/>
        </p:nvSpPr>
        <p:spPr>
          <a:xfrm rot="-2873938">
            <a:off x="3263841" y="3570420"/>
            <a:ext cx="95233" cy="89517"/>
          </a:xfrm>
          <a:custGeom>
            <a:avLst/>
            <a:gdLst/>
            <a:ahLst/>
            <a:cxnLst/>
            <a:rect l="l" t="t" r="r" b="b"/>
            <a:pathLst>
              <a:path w="4918" h="4622" extrusionOk="0">
                <a:moveTo>
                  <a:pt x="3139" y="1360"/>
                </a:moveTo>
                <a:cubicBezTo>
                  <a:pt x="3244" y="1465"/>
                  <a:pt x="3306" y="1570"/>
                  <a:pt x="3390" y="1716"/>
                </a:cubicBezTo>
                <a:cubicBezTo>
                  <a:pt x="3578" y="1946"/>
                  <a:pt x="3725" y="2197"/>
                  <a:pt x="3830" y="2469"/>
                </a:cubicBezTo>
                <a:cubicBezTo>
                  <a:pt x="3913" y="2658"/>
                  <a:pt x="3976" y="2825"/>
                  <a:pt x="3997" y="3013"/>
                </a:cubicBezTo>
                <a:lnTo>
                  <a:pt x="3997" y="3285"/>
                </a:lnTo>
                <a:cubicBezTo>
                  <a:pt x="3976" y="3348"/>
                  <a:pt x="3976" y="3411"/>
                  <a:pt x="3934" y="3453"/>
                </a:cubicBezTo>
                <a:cubicBezTo>
                  <a:pt x="3913" y="3495"/>
                  <a:pt x="3913" y="3515"/>
                  <a:pt x="3892" y="3536"/>
                </a:cubicBezTo>
                <a:cubicBezTo>
                  <a:pt x="3809" y="3599"/>
                  <a:pt x="3725" y="3641"/>
                  <a:pt x="3662" y="3662"/>
                </a:cubicBezTo>
                <a:cubicBezTo>
                  <a:pt x="3453" y="3746"/>
                  <a:pt x="3202" y="3808"/>
                  <a:pt x="2993" y="3829"/>
                </a:cubicBezTo>
                <a:cubicBezTo>
                  <a:pt x="2811" y="3841"/>
                  <a:pt x="2644" y="3853"/>
                  <a:pt x="2475" y="3853"/>
                </a:cubicBezTo>
                <a:cubicBezTo>
                  <a:pt x="2351" y="3853"/>
                  <a:pt x="2226" y="3847"/>
                  <a:pt x="2093" y="3829"/>
                </a:cubicBezTo>
                <a:cubicBezTo>
                  <a:pt x="1884" y="3808"/>
                  <a:pt x="1674" y="3746"/>
                  <a:pt x="1486" y="3662"/>
                </a:cubicBezTo>
                <a:cubicBezTo>
                  <a:pt x="1382" y="3620"/>
                  <a:pt x="1277" y="3557"/>
                  <a:pt x="1172" y="3495"/>
                </a:cubicBezTo>
                <a:cubicBezTo>
                  <a:pt x="1068" y="3411"/>
                  <a:pt x="984" y="3327"/>
                  <a:pt x="900" y="3223"/>
                </a:cubicBezTo>
                <a:cubicBezTo>
                  <a:pt x="858" y="3181"/>
                  <a:pt x="837" y="3097"/>
                  <a:pt x="796" y="3034"/>
                </a:cubicBezTo>
                <a:lnTo>
                  <a:pt x="733" y="2720"/>
                </a:lnTo>
                <a:lnTo>
                  <a:pt x="733" y="2469"/>
                </a:lnTo>
                <a:cubicBezTo>
                  <a:pt x="754" y="2386"/>
                  <a:pt x="754" y="2302"/>
                  <a:pt x="775" y="2260"/>
                </a:cubicBezTo>
                <a:cubicBezTo>
                  <a:pt x="837" y="2155"/>
                  <a:pt x="900" y="2051"/>
                  <a:pt x="963" y="1946"/>
                </a:cubicBezTo>
                <a:cubicBezTo>
                  <a:pt x="1047" y="1863"/>
                  <a:pt x="1109" y="1758"/>
                  <a:pt x="1193" y="1716"/>
                </a:cubicBezTo>
                <a:cubicBezTo>
                  <a:pt x="1298" y="1632"/>
                  <a:pt x="1402" y="1570"/>
                  <a:pt x="1507" y="1528"/>
                </a:cubicBezTo>
                <a:cubicBezTo>
                  <a:pt x="1674" y="1423"/>
                  <a:pt x="1800" y="1360"/>
                  <a:pt x="1926" y="1360"/>
                </a:cubicBezTo>
                <a:lnTo>
                  <a:pt x="2135" y="1360"/>
                </a:lnTo>
                <a:cubicBezTo>
                  <a:pt x="2239" y="1402"/>
                  <a:pt x="2323" y="1423"/>
                  <a:pt x="2428" y="1444"/>
                </a:cubicBezTo>
                <a:cubicBezTo>
                  <a:pt x="2470" y="1465"/>
                  <a:pt x="2511" y="1507"/>
                  <a:pt x="2553" y="1528"/>
                </a:cubicBezTo>
                <a:lnTo>
                  <a:pt x="2574" y="1549"/>
                </a:lnTo>
                <a:cubicBezTo>
                  <a:pt x="2658" y="1611"/>
                  <a:pt x="2721" y="1653"/>
                  <a:pt x="2825" y="1653"/>
                </a:cubicBezTo>
                <a:cubicBezTo>
                  <a:pt x="2888" y="1653"/>
                  <a:pt x="2993" y="1632"/>
                  <a:pt x="3055" y="1549"/>
                </a:cubicBezTo>
                <a:cubicBezTo>
                  <a:pt x="3097" y="1507"/>
                  <a:pt x="3139" y="1444"/>
                  <a:pt x="3139" y="1360"/>
                </a:cubicBezTo>
                <a:close/>
                <a:moveTo>
                  <a:pt x="2574" y="0"/>
                </a:moveTo>
                <a:cubicBezTo>
                  <a:pt x="2470" y="0"/>
                  <a:pt x="2365" y="42"/>
                  <a:pt x="2281" y="63"/>
                </a:cubicBezTo>
                <a:cubicBezTo>
                  <a:pt x="2051" y="105"/>
                  <a:pt x="1926" y="377"/>
                  <a:pt x="2009" y="586"/>
                </a:cubicBezTo>
                <a:cubicBezTo>
                  <a:pt x="2009" y="607"/>
                  <a:pt x="2030" y="670"/>
                  <a:pt x="2051" y="691"/>
                </a:cubicBezTo>
                <a:cubicBezTo>
                  <a:pt x="1863" y="691"/>
                  <a:pt x="1716" y="733"/>
                  <a:pt x="1549" y="754"/>
                </a:cubicBezTo>
                <a:cubicBezTo>
                  <a:pt x="1214" y="837"/>
                  <a:pt x="984" y="984"/>
                  <a:pt x="754" y="1151"/>
                </a:cubicBezTo>
                <a:cubicBezTo>
                  <a:pt x="524" y="1339"/>
                  <a:pt x="335" y="1549"/>
                  <a:pt x="210" y="1821"/>
                </a:cubicBezTo>
                <a:cubicBezTo>
                  <a:pt x="63" y="2051"/>
                  <a:pt x="1" y="2302"/>
                  <a:pt x="1" y="2574"/>
                </a:cubicBezTo>
                <a:cubicBezTo>
                  <a:pt x="1" y="2699"/>
                  <a:pt x="21" y="2825"/>
                  <a:pt x="21" y="2971"/>
                </a:cubicBezTo>
                <a:cubicBezTo>
                  <a:pt x="42" y="3118"/>
                  <a:pt x="105" y="3243"/>
                  <a:pt x="168" y="3411"/>
                </a:cubicBezTo>
                <a:cubicBezTo>
                  <a:pt x="231" y="3536"/>
                  <a:pt x="335" y="3641"/>
                  <a:pt x="398" y="3746"/>
                </a:cubicBezTo>
                <a:cubicBezTo>
                  <a:pt x="482" y="3850"/>
                  <a:pt x="586" y="3955"/>
                  <a:pt x="691" y="4039"/>
                </a:cubicBezTo>
                <a:cubicBezTo>
                  <a:pt x="796" y="4122"/>
                  <a:pt x="900" y="4185"/>
                  <a:pt x="1047" y="4269"/>
                </a:cubicBezTo>
                <a:cubicBezTo>
                  <a:pt x="1172" y="4352"/>
                  <a:pt x="1319" y="4394"/>
                  <a:pt x="1486" y="4457"/>
                </a:cubicBezTo>
                <a:cubicBezTo>
                  <a:pt x="1811" y="4577"/>
                  <a:pt x="2170" y="4622"/>
                  <a:pt x="2528" y="4622"/>
                </a:cubicBezTo>
                <a:cubicBezTo>
                  <a:pt x="2793" y="4622"/>
                  <a:pt x="3057" y="4597"/>
                  <a:pt x="3306" y="4562"/>
                </a:cubicBezTo>
                <a:cubicBezTo>
                  <a:pt x="3453" y="4520"/>
                  <a:pt x="3578" y="4499"/>
                  <a:pt x="3725" y="4478"/>
                </a:cubicBezTo>
                <a:cubicBezTo>
                  <a:pt x="3871" y="4457"/>
                  <a:pt x="3997" y="4394"/>
                  <a:pt x="4122" y="4311"/>
                </a:cubicBezTo>
                <a:cubicBezTo>
                  <a:pt x="4248" y="4269"/>
                  <a:pt x="4395" y="4185"/>
                  <a:pt x="4499" y="4101"/>
                </a:cubicBezTo>
                <a:cubicBezTo>
                  <a:pt x="4625" y="3997"/>
                  <a:pt x="4708" y="3850"/>
                  <a:pt x="4771" y="3683"/>
                </a:cubicBezTo>
                <a:cubicBezTo>
                  <a:pt x="4876" y="3453"/>
                  <a:pt x="4918" y="3160"/>
                  <a:pt x="4876" y="2909"/>
                </a:cubicBezTo>
                <a:cubicBezTo>
                  <a:pt x="4855" y="2574"/>
                  <a:pt x="4750" y="2281"/>
                  <a:pt x="4625" y="1967"/>
                </a:cubicBezTo>
                <a:cubicBezTo>
                  <a:pt x="4520" y="1695"/>
                  <a:pt x="4353" y="1465"/>
                  <a:pt x="4206" y="1256"/>
                </a:cubicBezTo>
                <a:cubicBezTo>
                  <a:pt x="4102" y="1130"/>
                  <a:pt x="4018" y="1005"/>
                  <a:pt x="3913" y="900"/>
                </a:cubicBezTo>
                <a:cubicBezTo>
                  <a:pt x="3809" y="754"/>
                  <a:pt x="3704" y="628"/>
                  <a:pt x="3599" y="523"/>
                </a:cubicBezTo>
                <a:cubicBezTo>
                  <a:pt x="3516" y="440"/>
                  <a:pt x="3432" y="377"/>
                  <a:pt x="3327" y="293"/>
                </a:cubicBezTo>
                <a:cubicBezTo>
                  <a:pt x="3286" y="230"/>
                  <a:pt x="3244" y="210"/>
                  <a:pt x="3181" y="189"/>
                </a:cubicBezTo>
                <a:cubicBezTo>
                  <a:pt x="3118" y="147"/>
                  <a:pt x="3014" y="105"/>
                  <a:pt x="2972" y="84"/>
                </a:cubicBezTo>
                <a:cubicBezTo>
                  <a:pt x="2846" y="42"/>
                  <a:pt x="2742" y="42"/>
                  <a:pt x="25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53"/>
          <p:cNvSpPr txBox="1"/>
          <p:nvPr/>
        </p:nvSpPr>
        <p:spPr>
          <a:xfrm rot="1371735">
            <a:off x="5131668" y="1756249"/>
            <a:ext cx="845523" cy="64655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000" b="1">
                <a:solidFill>
                  <a:schemeClr val="accent5"/>
                </a:solidFill>
                <a:latin typeface="Gaegu"/>
                <a:ea typeface="Gaegu"/>
                <a:cs typeface="Gaegu"/>
                <a:sym typeface="Gaegu"/>
              </a:rPr>
              <a:t>Hi!</a:t>
            </a:r>
            <a:endParaRPr sz="3000" b="1">
              <a:solidFill>
                <a:schemeClr val="accent5"/>
              </a:solidFill>
              <a:latin typeface="Gaegu"/>
              <a:ea typeface="Gaegu"/>
              <a:cs typeface="Gaegu"/>
              <a:sym typeface="Gaegu"/>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284"/>
        <p:cNvGrpSpPr/>
        <p:nvPr/>
      </p:nvGrpSpPr>
      <p:grpSpPr>
        <a:xfrm>
          <a:off x="0" y="0"/>
          <a:ext cx="0" cy="0"/>
          <a:chOff x="0" y="0"/>
          <a:chExt cx="0" cy="0"/>
        </a:xfrm>
      </p:grpSpPr>
      <p:sp>
        <p:nvSpPr>
          <p:cNvPr id="2285" name="Google Shape;2285;p55"/>
          <p:cNvSpPr txBox="1">
            <a:spLocks noGrp="1"/>
          </p:cNvSpPr>
          <p:nvPr>
            <p:ph type="ctrTitle"/>
          </p:nvPr>
        </p:nvSpPr>
        <p:spPr>
          <a:xfrm flipH="1">
            <a:off x="1159000" y="1691875"/>
            <a:ext cx="21855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A picture always reinforces the concept</a:t>
            </a:r>
            <a:endParaRPr/>
          </a:p>
        </p:txBody>
      </p:sp>
      <p:sp>
        <p:nvSpPr>
          <p:cNvPr id="2286" name="Google Shape;2286;p55"/>
          <p:cNvSpPr txBox="1">
            <a:spLocks noGrp="1"/>
          </p:cNvSpPr>
          <p:nvPr>
            <p:ph type="subTitle" idx="1"/>
          </p:nvPr>
        </p:nvSpPr>
        <p:spPr>
          <a:xfrm flipH="1">
            <a:off x="1158950" y="2146875"/>
            <a:ext cx="2185500" cy="57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Images reveal large amounts of data, so remember: use an image instead of long texts</a:t>
            </a:r>
            <a:endParaRPr/>
          </a:p>
        </p:txBody>
      </p:sp>
      <p:pic>
        <p:nvPicPr>
          <p:cNvPr id="2287" name="Google Shape;2287;p55"/>
          <p:cNvPicPr preferRelativeResize="0"/>
          <p:nvPr/>
        </p:nvPicPr>
        <p:blipFill rotWithShape="1">
          <a:blip r:embed="rId3">
            <a:alphaModFix/>
          </a:blip>
          <a:srcRect l="18878" t="9118" r="30277" b="-26173"/>
          <a:stretch/>
        </p:blipFill>
        <p:spPr>
          <a:xfrm rot="5400000">
            <a:off x="4564375" y="558000"/>
            <a:ext cx="3396600" cy="4332300"/>
          </a:xfrm>
          <a:prstGeom prst="wedgeRectCallout">
            <a:avLst>
              <a:gd name="adj1" fmla="val -20833"/>
              <a:gd name="adj2" fmla="val 62500"/>
            </a:avLst>
          </a:prstGeom>
          <a:noFill/>
          <a:ln>
            <a:noFill/>
          </a:ln>
        </p:spPr>
      </p:pic>
      <p:grpSp>
        <p:nvGrpSpPr>
          <p:cNvPr id="2288" name="Google Shape;2288;p55"/>
          <p:cNvGrpSpPr/>
          <p:nvPr/>
        </p:nvGrpSpPr>
        <p:grpSpPr>
          <a:xfrm>
            <a:off x="3409416" y="913050"/>
            <a:ext cx="5129109" cy="3558837"/>
            <a:chOff x="3409416" y="760650"/>
            <a:chExt cx="5129109" cy="3558837"/>
          </a:xfrm>
        </p:grpSpPr>
        <p:sp>
          <p:nvSpPr>
            <p:cNvPr id="2289" name="Google Shape;2289;p55"/>
            <p:cNvSpPr/>
            <p:nvPr/>
          </p:nvSpPr>
          <p:spPr>
            <a:xfrm>
              <a:off x="3984400" y="760650"/>
              <a:ext cx="4481609" cy="163003"/>
            </a:xfrm>
            <a:custGeom>
              <a:avLst/>
              <a:gdLst/>
              <a:ahLst/>
              <a:cxnLst/>
              <a:rect l="l" t="t" r="r" b="b"/>
              <a:pathLst>
                <a:path w="142262" h="8883" extrusionOk="0">
                  <a:moveTo>
                    <a:pt x="30662" y="0"/>
                  </a:moveTo>
                  <a:cubicBezTo>
                    <a:pt x="30394" y="0"/>
                    <a:pt x="29837" y="294"/>
                    <a:pt x="29536" y="294"/>
                  </a:cubicBezTo>
                  <a:cubicBezTo>
                    <a:pt x="29490" y="294"/>
                    <a:pt x="29449" y="287"/>
                    <a:pt x="29417" y="271"/>
                  </a:cubicBezTo>
                  <a:cubicBezTo>
                    <a:pt x="24081" y="614"/>
                    <a:pt x="14295" y="671"/>
                    <a:pt x="9644" y="984"/>
                  </a:cubicBezTo>
                  <a:cubicBezTo>
                    <a:pt x="8035" y="1081"/>
                    <a:pt x="6795" y="1139"/>
                    <a:pt x="6040" y="1139"/>
                  </a:cubicBezTo>
                  <a:cubicBezTo>
                    <a:pt x="5684" y="1139"/>
                    <a:pt x="5435" y="1126"/>
                    <a:pt x="5307" y="1099"/>
                  </a:cubicBezTo>
                  <a:cubicBezTo>
                    <a:pt x="4822" y="1070"/>
                    <a:pt x="4508" y="1042"/>
                    <a:pt x="4223" y="1042"/>
                  </a:cubicBezTo>
                  <a:cubicBezTo>
                    <a:pt x="3966" y="1042"/>
                    <a:pt x="3738" y="1099"/>
                    <a:pt x="3567" y="1213"/>
                  </a:cubicBezTo>
                  <a:cubicBezTo>
                    <a:pt x="3082" y="1527"/>
                    <a:pt x="2169" y="2839"/>
                    <a:pt x="1398" y="4094"/>
                  </a:cubicBezTo>
                  <a:cubicBezTo>
                    <a:pt x="599" y="5350"/>
                    <a:pt x="0" y="6605"/>
                    <a:pt x="742" y="6891"/>
                  </a:cubicBezTo>
                  <a:cubicBezTo>
                    <a:pt x="1190" y="7049"/>
                    <a:pt x="2883" y="7353"/>
                    <a:pt x="5120" y="7353"/>
                  </a:cubicBezTo>
                  <a:cubicBezTo>
                    <a:pt x="5302" y="7353"/>
                    <a:pt x="5489" y="7351"/>
                    <a:pt x="5678" y="7347"/>
                  </a:cubicBezTo>
                  <a:cubicBezTo>
                    <a:pt x="6934" y="7319"/>
                    <a:pt x="8275" y="7204"/>
                    <a:pt x="9673" y="7090"/>
                  </a:cubicBezTo>
                  <a:cubicBezTo>
                    <a:pt x="11965" y="6905"/>
                    <a:pt x="17814" y="6697"/>
                    <a:pt x="22207" y="6697"/>
                  </a:cubicBezTo>
                  <a:cubicBezTo>
                    <a:pt x="24595" y="6697"/>
                    <a:pt x="26554" y="6758"/>
                    <a:pt x="27277" y="6919"/>
                  </a:cubicBezTo>
                  <a:cubicBezTo>
                    <a:pt x="29693" y="6817"/>
                    <a:pt x="32191" y="6482"/>
                    <a:pt x="34540" y="6482"/>
                  </a:cubicBezTo>
                  <a:cubicBezTo>
                    <a:pt x="36129" y="6482"/>
                    <a:pt x="37650" y="6635"/>
                    <a:pt x="39032" y="7119"/>
                  </a:cubicBezTo>
                  <a:cubicBezTo>
                    <a:pt x="43198" y="8564"/>
                    <a:pt x="45781" y="8882"/>
                    <a:pt x="47952" y="8882"/>
                  </a:cubicBezTo>
                  <a:cubicBezTo>
                    <a:pt x="49667" y="8882"/>
                    <a:pt x="51124" y="8684"/>
                    <a:pt x="52899" y="8684"/>
                  </a:cubicBezTo>
                  <a:cubicBezTo>
                    <a:pt x="53048" y="8684"/>
                    <a:pt x="53201" y="8685"/>
                    <a:pt x="53355" y="8688"/>
                  </a:cubicBezTo>
                  <a:cubicBezTo>
                    <a:pt x="55239" y="7975"/>
                    <a:pt x="65082" y="7376"/>
                    <a:pt x="67336" y="7262"/>
                  </a:cubicBezTo>
                  <a:cubicBezTo>
                    <a:pt x="73699" y="6976"/>
                    <a:pt x="79862" y="6948"/>
                    <a:pt x="80290" y="6834"/>
                  </a:cubicBezTo>
                  <a:cubicBezTo>
                    <a:pt x="80833" y="6709"/>
                    <a:pt x="82463" y="6636"/>
                    <a:pt x="83939" y="6636"/>
                  </a:cubicBezTo>
                  <a:cubicBezTo>
                    <a:pt x="85178" y="6636"/>
                    <a:pt x="86309" y="6688"/>
                    <a:pt x="86595" y="6805"/>
                  </a:cubicBezTo>
                  <a:cubicBezTo>
                    <a:pt x="87022" y="6960"/>
                    <a:pt x="87523" y="7012"/>
                    <a:pt x="88040" y="7012"/>
                  </a:cubicBezTo>
                  <a:cubicBezTo>
                    <a:pt x="89075" y="7012"/>
                    <a:pt x="90173" y="6804"/>
                    <a:pt x="90869" y="6804"/>
                  </a:cubicBezTo>
                  <a:cubicBezTo>
                    <a:pt x="91103" y="6804"/>
                    <a:pt x="91292" y="6828"/>
                    <a:pt x="91417" y="6891"/>
                  </a:cubicBezTo>
                  <a:cubicBezTo>
                    <a:pt x="95783" y="6604"/>
                    <a:pt x="96086" y="6517"/>
                    <a:pt x="98992" y="6517"/>
                  </a:cubicBezTo>
                  <a:cubicBezTo>
                    <a:pt x="101004" y="6517"/>
                    <a:pt x="104265" y="6559"/>
                    <a:pt x="110990" y="6605"/>
                  </a:cubicBezTo>
                  <a:cubicBezTo>
                    <a:pt x="116297" y="6634"/>
                    <a:pt x="124657" y="6776"/>
                    <a:pt x="124657" y="6776"/>
                  </a:cubicBezTo>
                  <a:cubicBezTo>
                    <a:pt x="125447" y="6719"/>
                    <a:pt x="126261" y="6696"/>
                    <a:pt x="127083" y="6696"/>
                  </a:cubicBezTo>
                  <a:cubicBezTo>
                    <a:pt x="130791" y="6696"/>
                    <a:pt x="134653" y="7174"/>
                    <a:pt x="137053" y="7174"/>
                  </a:cubicBezTo>
                  <a:cubicBezTo>
                    <a:pt x="138084" y="7174"/>
                    <a:pt x="138845" y="7086"/>
                    <a:pt x="139209" y="6834"/>
                  </a:cubicBezTo>
                  <a:cubicBezTo>
                    <a:pt x="140550" y="5921"/>
                    <a:pt x="142262" y="2069"/>
                    <a:pt x="141777" y="1099"/>
                  </a:cubicBezTo>
                  <a:cubicBezTo>
                    <a:pt x="141653" y="873"/>
                    <a:pt x="135793" y="765"/>
                    <a:pt x="132307" y="765"/>
                  </a:cubicBezTo>
                  <a:cubicBezTo>
                    <a:pt x="130950" y="765"/>
                    <a:pt x="129953" y="781"/>
                    <a:pt x="129793" y="813"/>
                  </a:cubicBezTo>
                  <a:cubicBezTo>
                    <a:pt x="129704" y="838"/>
                    <a:pt x="129613" y="848"/>
                    <a:pt x="129527" y="848"/>
                  </a:cubicBezTo>
                  <a:cubicBezTo>
                    <a:pt x="129308" y="848"/>
                    <a:pt x="129121" y="781"/>
                    <a:pt x="129080" y="699"/>
                  </a:cubicBezTo>
                  <a:cubicBezTo>
                    <a:pt x="128994" y="614"/>
                    <a:pt x="118552" y="243"/>
                    <a:pt x="118409" y="243"/>
                  </a:cubicBezTo>
                  <a:cubicBezTo>
                    <a:pt x="118409" y="174"/>
                    <a:pt x="118294" y="136"/>
                    <a:pt x="118108" y="136"/>
                  </a:cubicBezTo>
                  <a:cubicBezTo>
                    <a:pt x="117987" y="136"/>
                    <a:pt x="117836" y="152"/>
                    <a:pt x="117667" y="186"/>
                  </a:cubicBezTo>
                  <a:cubicBezTo>
                    <a:pt x="116487" y="418"/>
                    <a:pt x="110199" y="527"/>
                    <a:pt x="104993" y="527"/>
                  </a:cubicBezTo>
                  <a:cubicBezTo>
                    <a:pt x="101891" y="527"/>
                    <a:pt x="99174" y="488"/>
                    <a:pt x="98151" y="414"/>
                  </a:cubicBezTo>
                  <a:cubicBezTo>
                    <a:pt x="96867" y="334"/>
                    <a:pt x="96043" y="292"/>
                    <a:pt x="95241" y="292"/>
                  </a:cubicBezTo>
                  <a:cubicBezTo>
                    <a:pt x="94315" y="292"/>
                    <a:pt x="93418" y="349"/>
                    <a:pt x="91874" y="471"/>
                  </a:cubicBezTo>
                  <a:cubicBezTo>
                    <a:pt x="88564" y="699"/>
                    <a:pt x="78778" y="499"/>
                    <a:pt x="73157" y="984"/>
                  </a:cubicBezTo>
                  <a:cubicBezTo>
                    <a:pt x="72662" y="1028"/>
                    <a:pt x="72348" y="1045"/>
                    <a:pt x="72141" y="1045"/>
                  </a:cubicBezTo>
                  <a:cubicBezTo>
                    <a:pt x="71533" y="1045"/>
                    <a:pt x="71826" y="905"/>
                    <a:pt x="71120" y="905"/>
                  </a:cubicBezTo>
                  <a:cubicBezTo>
                    <a:pt x="70967" y="905"/>
                    <a:pt x="70768" y="912"/>
                    <a:pt x="70503" y="927"/>
                  </a:cubicBezTo>
                  <a:cubicBezTo>
                    <a:pt x="57221" y="1551"/>
                    <a:pt x="51445" y="2791"/>
                    <a:pt x="47481" y="2791"/>
                  </a:cubicBezTo>
                  <a:cubicBezTo>
                    <a:pt x="47093" y="2791"/>
                    <a:pt x="46723" y="2779"/>
                    <a:pt x="46365" y="2753"/>
                  </a:cubicBezTo>
                  <a:cubicBezTo>
                    <a:pt x="41286" y="2354"/>
                    <a:pt x="41885" y="186"/>
                    <a:pt x="32613" y="100"/>
                  </a:cubicBezTo>
                  <a:cubicBezTo>
                    <a:pt x="31500" y="100"/>
                    <a:pt x="30844" y="100"/>
                    <a:pt x="30786" y="43"/>
                  </a:cubicBezTo>
                  <a:cubicBezTo>
                    <a:pt x="30760" y="13"/>
                    <a:pt x="30717" y="0"/>
                    <a:pt x="30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55"/>
            <p:cNvSpPr/>
            <p:nvPr/>
          </p:nvSpPr>
          <p:spPr>
            <a:xfrm rot="5400000">
              <a:off x="6673474" y="2454417"/>
              <a:ext cx="3558818" cy="171284"/>
            </a:xfrm>
            <a:custGeom>
              <a:avLst/>
              <a:gdLst/>
              <a:ahLst/>
              <a:cxnLst/>
              <a:rect l="l" t="t" r="r" b="b"/>
              <a:pathLst>
                <a:path w="130050" h="9162" extrusionOk="0">
                  <a:moveTo>
                    <a:pt x="76078" y="0"/>
                  </a:moveTo>
                  <a:cubicBezTo>
                    <a:pt x="73804" y="0"/>
                    <a:pt x="70993" y="121"/>
                    <a:pt x="67079" y="560"/>
                  </a:cubicBezTo>
                  <a:cubicBezTo>
                    <a:pt x="66603" y="607"/>
                    <a:pt x="66314" y="624"/>
                    <a:pt x="66129" y="624"/>
                  </a:cubicBezTo>
                  <a:cubicBezTo>
                    <a:pt x="65645" y="624"/>
                    <a:pt x="65870" y="508"/>
                    <a:pt x="65294" y="508"/>
                  </a:cubicBezTo>
                  <a:cubicBezTo>
                    <a:pt x="65154" y="508"/>
                    <a:pt x="64967" y="514"/>
                    <a:pt x="64711" y="531"/>
                  </a:cubicBezTo>
                  <a:cubicBezTo>
                    <a:pt x="64388" y="556"/>
                    <a:pt x="37544" y="2286"/>
                    <a:pt x="30027" y="2286"/>
                  </a:cubicBezTo>
                  <a:cubicBezTo>
                    <a:pt x="28901" y="2286"/>
                    <a:pt x="28208" y="2247"/>
                    <a:pt x="28104" y="2158"/>
                  </a:cubicBezTo>
                  <a:cubicBezTo>
                    <a:pt x="28080" y="2134"/>
                    <a:pt x="28045" y="2124"/>
                    <a:pt x="28000" y="2124"/>
                  </a:cubicBezTo>
                  <a:cubicBezTo>
                    <a:pt x="27759" y="2124"/>
                    <a:pt x="27260" y="2410"/>
                    <a:pt x="26970" y="2410"/>
                  </a:cubicBezTo>
                  <a:cubicBezTo>
                    <a:pt x="26924" y="2410"/>
                    <a:pt x="26883" y="2403"/>
                    <a:pt x="26849" y="2386"/>
                  </a:cubicBezTo>
                  <a:cubicBezTo>
                    <a:pt x="24204" y="2528"/>
                    <a:pt x="12136" y="2963"/>
                    <a:pt x="6940" y="2963"/>
                  </a:cubicBezTo>
                  <a:cubicBezTo>
                    <a:pt x="5859" y="2963"/>
                    <a:pt x="5075" y="2944"/>
                    <a:pt x="4736" y="2900"/>
                  </a:cubicBezTo>
                  <a:cubicBezTo>
                    <a:pt x="4411" y="2853"/>
                    <a:pt x="4146" y="2831"/>
                    <a:pt x="3924" y="2831"/>
                  </a:cubicBezTo>
                  <a:cubicBezTo>
                    <a:pt x="3465" y="2831"/>
                    <a:pt x="3189" y="2926"/>
                    <a:pt x="2939" y="3099"/>
                  </a:cubicBezTo>
                  <a:cubicBezTo>
                    <a:pt x="1855" y="3841"/>
                    <a:pt x="0" y="8834"/>
                    <a:pt x="1141" y="9120"/>
                  </a:cubicBezTo>
                  <a:cubicBezTo>
                    <a:pt x="1323" y="9149"/>
                    <a:pt x="1799" y="9161"/>
                    <a:pt x="2497" y="9161"/>
                  </a:cubicBezTo>
                  <a:cubicBezTo>
                    <a:pt x="4539" y="9161"/>
                    <a:pt x="8485" y="9055"/>
                    <a:pt x="12526" y="8948"/>
                  </a:cubicBezTo>
                  <a:cubicBezTo>
                    <a:pt x="15556" y="8869"/>
                    <a:pt x="18631" y="8789"/>
                    <a:pt x="20988" y="8789"/>
                  </a:cubicBezTo>
                  <a:cubicBezTo>
                    <a:pt x="22848" y="8789"/>
                    <a:pt x="24260" y="8839"/>
                    <a:pt x="24852" y="8977"/>
                  </a:cubicBezTo>
                  <a:cubicBezTo>
                    <a:pt x="33668" y="8404"/>
                    <a:pt x="42365" y="7790"/>
                    <a:pt x="46836" y="7790"/>
                  </a:cubicBezTo>
                  <a:cubicBezTo>
                    <a:pt x="47704" y="7790"/>
                    <a:pt x="48413" y="7813"/>
                    <a:pt x="48933" y="7864"/>
                  </a:cubicBezTo>
                  <a:cubicBezTo>
                    <a:pt x="50046" y="7522"/>
                    <a:pt x="56066" y="7179"/>
                    <a:pt x="61915" y="6894"/>
                  </a:cubicBezTo>
                  <a:cubicBezTo>
                    <a:pt x="78435" y="6067"/>
                    <a:pt x="71873" y="6295"/>
                    <a:pt x="75040" y="6038"/>
                  </a:cubicBezTo>
                  <a:cubicBezTo>
                    <a:pt x="75448" y="6007"/>
                    <a:pt x="75868" y="5993"/>
                    <a:pt x="76278" y="5993"/>
                  </a:cubicBezTo>
                  <a:cubicBezTo>
                    <a:pt x="77729" y="5993"/>
                    <a:pt x="79059" y="6161"/>
                    <a:pt x="79348" y="6295"/>
                  </a:cubicBezTo>
                  <a:cubicBezTo>
                    <a:pt x="79830" y="6521"/>
                    <a:pt x="80431" y="6585"/>
                    <a:pt x="81036" y="6585"/>
                  </a:cubicBezTo>
                  <a:cubicBezTo>
                    <a:pt x="81808" y="6585"/>
                    <a:pt x="82585" y="6482"/>
                    <a:pt x="83132" y="6482"/>
                  </a:cubicBezTo>
                  <a:cubicBezTo>
                    <a:pt x="83400" y="6482"/>
                    <a:pt x="83613" y="6507"/>
                    <a:pt x="83742" y="6580"/>
                  </a:cubicBezTo>
                  <a:cubicBezTo>
                    <a:pt x="86126" y="6528"/>
                    <a:pt x="87141" y="6481"/>
                    <a:pt x="88248" y="6481"/>
                  </a:cubicBezTo>
                  <a:cubicBezTo>
                    <a:pt x="90759" y="6481"/>
                    <a:pt x="93740" y="6723"/>
                    <a:pt x="114214" y="7693"/>
                  </a:cubicBezTo>
                  <a:cubicBezTo>
                    <a:pt x="114892" y="7645"/>
                    <a:pt x="115590" y="7625"/>
                    <a:pt x="116297" y="7625"/>
                  </a:cubicBezTo>
                  <a:cubicBezTo>
                    <a:pt x="119545" y="7625"/>
                    <a:pt x="122962" y="8043"/>
                    <a:pt x="125275" y="8043"/>
                  </a:cubicBezTo>
                  <a:cubicBezTo>
                    <a:pt x="125446" y="8043"/>
                    <a:pt x="125612" y="8040"/>
                    <a:pt x="125770" y="8035"/>
                  </a:cubicBezTo>
                  <a:cubicBezTo>
                    <a:pt x="126654" y="8007"/>
                    <a:pt x="127282" y="7893"/>
                    <a:pt x="127625" y="7665"/>
                  </a:cubicBezTo>
                  <a:cubicBezTo>
                    <a:pt x="128224" y="7151"/>
                    <a:pt x="128909" y="5953"/>
                    <a:pt x="129365" y="4726"/>
                  </a:cubicBezTo>
                  <a:cubicBezTo>
                    <a:pt x="129822" y="3527"/>
                    <a:pt x="130050" y="2300"/>
                    <a:pt x="129793" y="1844"/>
                  </a:cubicBezTo>
                  <a:cubicBezTo>
                    <a:pt x="129725" y="1708"/>
                    <a:pt x="127309" y="1669"/>
                    <a:pt x="124774" y="1669"/>
                  </a:cubicBezTo>
                  <a:cubicBezTo>
                    <a:pt x="122008" y="1669"/>
                    <a:pt x="119100" y="1715"/>
                    <a:pt x="118951" y="1730"/>
                  </a:cubicBezTo>
                  <a:cubicBezTo>
                    <a:pt x="118870" y="1754"/>
                    <a:pt x="118789" y="1765"/>
                    <a:pt x="118713" y="1765"/>
                  </a:cubicBezTo>
                  <a:cubicBezTo>
                    <a:pt x="118520" y="1765"/>
                    <a:pt x="118356" y="1697"/>
                    <a:pt x="118295" y="1616"/>
                  </a:cubicBezTo>
                  <a:cubicBezTo>
                    <a:pt x="118295" y="1616"/>
                    <a:pt x="118123" y="1616"/>
                    <a:pt x="117867" y="1587"/>
                  </a:cubicBezTo>
                  <a:cubicBezTo>
                    <a:pt x="116497" y="1473"/>
                    <a:pt x="117267" y="1559"/>
                    <a:pt x="113444" y="1302"/>
                  </a:cubicBezTo>
                  <a:cubicBezTo>
                    <a:pt x="110705" y="1131"/>
                    <a:pt x="108993" y="1017"/>
                    <a:pt x="108651" y="988"/>
                  </a:cubicBezTo>
                  <a:cubicBezTo>
                    <a:pt x="108651" y="912"/>
                    <a:pt x="108524" y="874"/>
                    <a:pt x="108321" y="874"/>
                  </a:cubicBezTo>
                  <a:cubicBezTo>
                    <a:pt x="108220" y="874"/>
                    <a:pt x="108099" y="883"/>
                    <a:pt x="107966" y="902"/>
                  </a:cubicBezTo>
                  <a:cubicBezTo>
                    <a:pt x="107618" y="966"/>
                    <a:pt x="106675" y="992"/>
                    <a:pt x="105390" y="992"/>
                  </a:cubicBezTo>
                  <a:cubicBezTo>
                    <a:pt x="100874" y="992"/>
                    <a:pt x="92132" y="662"/>
                    <a:pt x="90133" y="417"/>
                  </a:cubicBezTo>
                  <a:cubicBezTo>
                    <a:pt x="88399" y="201"/>
                    <a:pt x="87591" y="106"/>
                    <a:pt x="86392" y="106"/>
                  </a:cubicBezTo>
                  <a:cubicBezTo>
                    <a:pt x="85854" y="106"/>
                    <a:pt x="85239" y="125"/>
                    <a:pt x="84427" y="161"/>
                  </a:cubicBezTo>
                  <a:cubicBezTo>
                    <a:pt x="83968" y="177"/>
                    <a:pt x="83526" y="184"/>
                    <a:pt x="83093" y="184"/>
                  </a:cubicBezTo>
                  <a:cubicBezTo>
                    <a:pt x="80865" y="184"/>
                    <a:pt x="78879" y="0"/>
                    <a:pt x="760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55"/>
            <p:cNvSpPr/>
            <p:nvPr/>
          </p:nvSpPr>
          <p:spPr>
            <a:xfrm>
              <a:off x="4011575" y="4156475"/>
              <a:ext cx="4514659" cy="163010"/>
            </a:xfrm>
            <a:custGeom>
              <a:avLst/>
              <a:gdLst/>
              <a:ahLst/>
              <a:cxnLst/>
              <a:rect l="l" t="t" r="r" b="b"/>
              <a:pathLst>
                <a:path w="134245" h="9443" extrusionOk="0">
                  <a:moveTo>
                    <a:pt x="111862" y="0"/>
                  </a:moveTo>
                  <a:cubicBezTo>
                    <a:pt x="111575" y="0"/>
                    <a:pt x="110960" y="135"/>
                    <a:pt x="110078" y="255"/>
                  </a:cubicBezTo>
                  <a:cubicBezTo>
                    <a:pt x="108937" y="455"/>
                    <a:pt x="109365" y="369"/>
                    <a:pt x="108081" y="512"/>
                  </a:cubicBezTo>
                  <a:cubicBezTo>
                    <a:pt x="104571" y="911"/>
                    <a:pt x="100320" y="911"/>
                    <a:pt x="96753" y="911"/>
                  </a:cubicBezTo>
                  <a:cubicBezTo>
                    <a:pt x="95013" y="911"/>
                    <a:pt x="93586" y="911"/>
                    <a:pt x="92902" y="883"/>
                  </a:cubicBezTo>
                  <a:cubicBezTo>
                    <a:pt x="91941" y="841"/>
                    <a:pt x="91240" y="814"/>
                    <a:pt x="90597" y="814"/>
                  </a:cubicBezTo>
                  <a:cubicBezTo>
                    <a:pt x="90362" y="814"/>
                    <a:pt x="90135" y="818"/>
                    <a:pt x="89906" y="825"/>
                  </a:cubicBezTo>
                  <a:cubicBezTo>
                    <a:pt x="88764" y="911"/>
                    <a:pt x="88080" y="1025"/>
                    <a:pt x="85198" y="1396"/>
                  </a:cubicBezTo>
                  <a:cubicBezTo>
                    <a:pt x="75896" y="2652"/>
                    <a:pt x="72986" y="2766"/>
                    <a:pt x="69277" y="3165"/>
                  </a:cubicBezTo>
                  <a:cubicBezTo>
                    <a:pt x="68804" y="3211"/>
                    <a:pt x="68514" y="3228"/>
                    <a:pt x="68326" y="3228"/>
                  </a:cubicBezTo>
                  <a:cubicBezTo>
                    <a:pt x="67763" y="3228"/>
                    <a:pt x="68120" y="3073"/>
                    <a:pt x="67214" y="3073"/>
                  </a:cubicBezTo>
                  <a:cubicBezTo>
                    <a:pt x="67111" y="3073"/>
                    <a:pt x="66991" y="3075"/>
                    <a:pt x="66852" y="3080"/>
                  </a:cubicBezTo>
                  <a:cubicBezTo>
                    <a:pt x="65844" y="3099"/>
                    <a:pt x="64178" y="3158"/>
                    <a:pt x="62444" y="3158"/>
                  </a:cubicBezTo>
                  <a:cubicBezTo>
                    <a:pt x="61625" y="3158"/>
                    <a:pt x="60791" y="3145"/>
                    <a:pt x="60004" y="3108"/>
                  </a:cubicBezTo>
                  <a:cubicBezTo>
                    <a:pt x="59148" y="3080"/>
                    <a:pt x="58292" y="3022"/>
                    <a:pt x="55639" y="2880"/>
                  </a:cubicBezTo>
                  <a:cubicBezTo>
                    <a:pt x="52572" y="2698"/>
                    <a:pt x="49890" y="2641"/>
                    <a:pt x="47409" y="2641"/>
                  </a:cubicBezTo>
                  <a:cubicBezTo>
                    <a:pt x="43276" y="2641"/>
                    <a:pt x="39702" y="2799"/>
                    <a:pt x="35834" y="2799"/>
                  </a:cubicBezTo>
                  <a:cubicBezTo>
                    <a:pt x="35457" y="2799"/>
                    <a:pt x="35078" y="2797"/>
                    <a:pt x="34696" y="2794"/>
                  </a:cubicBezTo>
                  <a:cubicBezTo>
                    <a:pt x="31386" y="2794"/>
                    <a:pt x="29161" y="2652"/>
                    <a:pt x="29046" y="2566"/>
                  </a:cubicBezTo>
                  <a:cubicBezTo>
                    <a:pt x="29023" y="2532"/>
                    <a:pt x="28980" y="2519"/>
                    <a:pt x="28925" y="2519"/>
                  </a:cubicBezTo>
                  <a:cubicBezTo>
                    <a:pt x="28699" y="2519"/>
                    <a:pt x="28257" y="2744"/>
                    <a:pt x="27975" y="2744"/>
                  </a:cubicBezTo>
                  <a:cubicBezTo>
                    <a:pt x="27915" y="2744"/>
                    <a:pt x="27862" y="2734"/>
                    <a:pt x="27820" y="2709"/>
                  </a:cubicBezTo>
                  <a:cubicBezTo>
                    <a:pt x="25701" y="2647"/>
                    <a:pt x="23450" y="2600"/>
                    <a:pt x="20520" y="2600"/>
                  </a:cubicBezTo>
                  <a:cubicBezTo>
                    <a:pt x="19385" y="2600"/>
                    <a:pt x="18148" y="2607"/>
                    <a:pt x="16778" y="2623"/>
                  </a:cubicBezTo>
                  <a:cubicBezTo>
                    <a:pt x="11584" y="2728"/>
                    <a:pt x="6244" y="3029"/>
                    <a:pt x="4787" y="3029"/>
                  </a:cubicBezTo>
                  <a:cubicBezTo>
                    <a:pt x="4667" y="3029"/>
                    <a:pt x="4574" y="3027"/>
                    <a:pt x="4509" y="3022"/>
                  </a:cubicBezTo>
                  <a:cubicBezTo>
                    <a:pt x="4257" y="3001"/>
                    <a:pt x="4040" y="2991"/>
                    <a:pt x="3849" y="2991"/>
                  </a:cubicBezTo>
                  <a:cubicBezTo>
                    <a:pt x="3261" y="2991"/>
                    <a:pt x="2927" y="3092"/>
                    <a:pt x="2626" y="3308"/>
                  </a:cubicBezTo>
                  <a:cubicBezTo>
                    <a:pt x="1570" y="4135"/>
                    <a:pt x="1" y="9214"/>
                    <a:pt x="1199" y="9442"/>
                  </a:cubicBezTo>
                  <a:cubicBezTo>
                    <a:pt x="1202" y="9442"/>
                    <a:pt x="1207" y="9443"/>
                    <a:pt x="1214" y="9443"/>
                  </a:cubicBezTo>
                  <a:cubicBezTo>
                    <a:pt x="1718" y="9443"/>
                    <a:pt x="11626" y="8669"/>
                    <a:pt x="18774" y="8669"/>
                  </a:cubicBezTo>
                  <a:cubicBezTo>
                    <a:pt x="21681" y="8669"/>
                    <a:pt x="24132" y="8797"/>
                    <a:pt x="25309" y="9157"/>
                  </a:cubicBezTo>
                  <a:cubicBezTo>
                    <a:pt x="25671" y="9159"/>
                    <a:pt x="26032" y="9160"/>
                    <a:pt x="26392" y="9160"/>
                  </a:cubicBezTo>
                  <a:cubicBezTo>
                    <a:pt x="34063" y="9160"/>
                    <a:pt x="41053" y="8755"/>
                    <a:pt x="45828" y="8755"/>
                  </a:cubicBezTo>
                  <a:cubicBezTo>
                    <a:pt x="47685" y="8755"/>
                    <a:pt x="49206" y="8816"/>
                    <a:pt x="50303" y="8986"/>
                  </a:cubicBezTo>
                  <a:cubicBezTo>
                    <a:pt x="50658" y="8861"/>
                    <a:pt x="51500" y="8792"/>
                    <a:pt x="52663" y="8792"/>
                  </a:cubicBezTo>
                  <a:cubicBezTo>
                    <a:pt x="53368" y="8792"/>
                    <a:pt x="54192" y="8818"/>
                    <a:pt x="55096" y="8872"/>
                  </a:cubicBezTo>
                  <a:cubicBezTo>
                    <a:pt x="57761" y="9036"/>
                    <a:pt x="60578" y="9294"/>
                    <a:pt x="64511" y="9294"/>
                  </a:cubicBezTo>
                  <a:cubicBezTo>
                    <a:pt x="66725" y="9294"/>
                    <a:pt x="69293" y="9212"/>
                    <a:pt x="72387" y="8986"/>
                  </a:cubicBezTo>
                  <a:cubicBezTo>
                    <a:pt x="74698" y="8786"/>
                    <a:pt x="76267" y="8615"/>
                    <a:pt x="76496" y="8558"/>
                  </a:cubicBezTo>
                  <a:cubicBezTo>
                    <a:pt x="77297" y="8242"/>
                    <a:pt x="80640" y="7864"/>
                    <a:pt x="82005" y="7864"/>
                  </a:cubicBezTo>
                  <a:cubicBezTo>
                    <a:pt x="82244" y="7864"/>
                    <a:pt x="82422" y="7876"/>
                    <a:pt x="82516" y="7901"/>
                  </a:cubicBezTo>
                  <a:cubicBezTo>
                    <a:pt x="82763" y="7965"/>
                    <a:pt x="83030" y="7991"/>
                    <a:pt x="83308" y="7991"/>
                  </a:cubicBezTo>
                  <a:cubicBezTo>
                    <a:pt x="83897" y="7991"/>
                    <a:pt x="84531" y="7875"/>
                    <a:pt x="85112" y="7759"/>
                  </a:cubicBezTo>
                  <a:cubicBezTo>
                    <a:pt x="85716" y="7634"/>
                    <a:pt x="86259" y="7494"/>
                    <a:pt x="86631" y="7494"/>
                  </a:cubicBezTo>
                  <a:cubicBezTo>
                    <a:pt x="86768" y="7494"/>
                    <a:pt x="86882" y="7513"/>
                    <a:pt x="86967" y="7559"/>
                  </a:cubicBezTo>
                  <a:cubicBezTo>
                    <a:pt x="90858" y="6993"/>
                    <a:pt x="92629" y="6892"/>
                    <a:pt x="94915" y="6892"/>
                  </a:cubicBezTo>
                  <a:cubicBezTo>
                    <a:pt x="96178" y="6892"/>
                    <a:pt x="97598" y="6923"/>
                    <a:pt x="99621" y="6923"/>
                  </a:cubicBezTo>
                  <a:cubicBezTo>
                    <a:pt x="101131" y="6923"/>
                    <a:pt x="102976" y="6906"/>
                    <a:pt x="105342" y="6846"/>
                  </a:cubicBezTo>
                  <a:cubicBezTo>
                    <a:pt x="109878" y="6732"/>
                    <a:pt x="110934" y="6475"/>
                    <a:pt x="114187" y="6475"/>
                  </a:cubicBezTo>
                  <a:cubicBezTo>
                    <a:pt x="114729" y="6475"/>
                    <a:pt x="119893" y="6589"/>
                    <a:pt x="122119" y="6931"/>
                  </a:cubicBezTo>
                  <a:cubicBezTo>
                    <a:pt x="123146" y="7074"/>
                    <a:pt x="123745" y="7217"/>
                    <a:pt x="126170" y="7730"/>
                  </a:cubicBezTo>
                  <a:cubicBezTo>
                    <a:pt x="126997" y="7896"/>
                    <a:pt x="128722" y="8203"/>
                    <a:pt x="130135" y="8203"/>
                  </a:cubicBezTo>
                  <a:cubicBezTo>
                    <a:pt x="130918" y="8203"/>
                    <a:pt x="131604" y="8109"/>
                    <a:pt x="131991" y="7844"/>
                  </a:cubicBezTo>
                  <a:cubicBezTo>
                    <a:pt x="133588" y="6732"/>
                    <a:pt x="134245" y="3051"/>
                    <a:pt x="133446" y="1853"/>
                  </a:cubicBezTo>
                  <a:cubicBezTo>
                    <a:pt x="133419" y="1826"/>
                    <a:pt x="133363" y="1816"/>
                    <a:pt x="133273" y="1816"/>
                  </a:cubicBezTo>
                  <a:cubicBezTo>
                    <a:pt x="133079" y="1816"/>
                    <a:pt x="132727" y="1862"/>
                    <a:pt x="132162" y="1881"/>
                  </a:cubicBezTo>
                  <a:cubicBezTo>
                    <a:pt x="131899" y="1892"/>
                    <a:pt x="131636" y="1897"/>
                    <a:pt x="131372" y="1897"/>
                  </a:cubicBezTo>
                  <a:cubicBezTo>
                    <a:pt x="128800" y="1897"/>
                    <a:pt x="126199" y="1427"/>
                    <a:pt x="123973" y="1168"/>
                  </a:cubicBezTo>
                  <a:cubicBezTo>
                    <a:pt x="123260" y="1082"/>
                    <a:pt x="122775" y="1168"/>
                    <a:pt x="122632" y="911"/>
                  </a:cubicBezTo>
                  <a:cubicBezTo>
                    <a:pt x="122632" y="883"/>
                    <a:pt x="122461" y="825"/>
                    <a:pt x="122176" y="797"/>
                  </a:cubicBezTo>
                  <a:cubicBezTo>
                    <a:pt x="121377" y="654"/>
                    <a:pt x="119437" y="369"/>
                    <a:pt x="117354" y="226"/>
                  </a:cubicBezTo>
                  <a:cubicBezTo>
                    <a:pt x="115620" y="98"/>
                    <a:pt x="114256" y="82"/>
                    <a:pt x="113117" y="82"/>
                  </a:cubicBezTo>
                  <a:cubicBezTo>
                    <a:pt x="112737" y="82"/>
                    <a:pt x="112382" y="84"/>
                    <a:pt x="112047" y="84"/>
                  </a:cubicBezTo>
                  <a:cubicBezTo>
                    <a:pt x="112047" y="24"/>
                    <a:pt x="111984" y="0"/>
                    <a:pt x="1118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55"/>
            <p:cNvSpPr/>
            <p:nvPr/>
          </p:nvSpPr>
          <p:spPr>
            <a:xfrm rot="5400000">
              <a:off x="3059542" y="3203204"/>
              <a:ext cx="2041137" cy="191429"/>
            </a:xfrm>
            <a:custGeom>
              <a:avLst/>
              <a:gdLst/>
              <a:ahLst/>
              <a:cxnLst/>
              <a:rect l="l" t="t" r="r" b="b"/>
              <a:pathLst>
                <a:path w="142662" h="10762" extrusionOk="0">
                  <a:moveTo>
                    <a:pt x="94943" y="0"/>
                  </a:moveTo>
                  <a:cubicBezTo>
                    <a:pt x="94257" y="0"/>
                    <a:pt x="93334" y="33"/>
                    <a:pt x="91845" y="117"/>
                  </a:cubicBezTo>
                  <a:cubicBezTo>
                    <a:pt x="90961" y="202"/>
                    <a:pt x="89591" y="145"/>
                    <a:pt x="88022" y="202"/>
                  </a:cubicBezTo>
                  <a:cubicBezTo>
                    <a:pt x="87608" y="207"/>
                    <a:pt x="87062" y="208"/>
                    <a:pt x="86418" y="208"/>
                  </a:cubicBezTo>
                  <a:cubicBezTo>
                    <a:pt x="85910" y="208"/>
                    <a:pt x="85341" y="207"/>
                    <a:pt x="84728" y="207"/>
                  </a:cubicBezTo>
                  <a:cubicBezTo>
                    <a:pt x="81133" y="207"/>
                    <a:pt x="76024" y="228"/>
                    <a:pt x="72814" y="516"/>
                  </a:cubicBezTo>
                  <a:cubicBezTo>
                    <a:pt x="72357" y="551"/>
                    <a:pt x="72057" y="565"/>
                    <a:pt x="71851" y="565"/>
                  </a:cubicBezTo>
                  <a:cubicBezTo>
                    <a:pt x="71170" y="565"/>
                    <a:pt x="71530" y="416"/>
                    <a:pt x="70694" y="416"/>
                  </a:cubicBezTo>
                  <a:cubicBezTo>
                    <a:pt x="70554" y="416"/>
                    <a:pt x="70380" y="421"/>
                    <a:pt x="70161" y="430"/>
                  </a:cubicBezTo>
                  <a:cubicBezTo>
                    <a:pt x="65168" y="716"/>
                    <a:pt x="60945" y="1087"/>
                    <a:pt x="54097" y="2085"/>
                  </a:cubicBezTo>
                  <a:cubicBezTo>
                    <a:pt x="43170" y="3683"/>
                    <a:pt x="35232" y="4120"/>
                    <a:pt x="31756" y="4120"/>
                  </a:cubicBezTo>
                  <a:cubicBezTo>
                    <a:pt x="30576" y="4120"/>
                    <a:pt x="29910" y="4069"/>
                    <a:pt x="29816" y="3997"/>
                  </a:cubicBezTo>
                  <a:cubicBezTo>
                    <a:pt x="29789" y="3965"/>
                    <a:pt x="29744" y="3952"/>
                    <a:pt x="29686" y="3952"/>
                  </a:cubicBezTo>
                  <a:cubicBezTo>
                    <a:pt x="29423" y="3952"/>
                    <a:pt x="28896" y="4221"/>
                    <a:pt x="28600" y="4221"/>
                  </a:cubicBezTo>
                  <a:cubicBezTo>
                    <a:pt x="28552" y="4221"/>
                    <a:pt x="28509" y="4214"/>
                    <a:pt x="28475" y="4197"/>
                  </a:cubicBezTo>
                  <a:cubicBezTo>
                    <a:pt x="27792" y="4213"/>
                    <a:pt x="27137" y="4220"/>
                    <a:pt x="26507" y="4220"/>
                  </a:cubicBezTo>
                  <a:cubicBezTo>
                    <a:pt x="19258" y="4220"/>
                    <a:pt x="15207" y="3244"/>
                    <a:pt x="8645" y="3112"/>
                  </a:cubicBezTo>
                  <a:cubicBezTo>
                    <a:pt x="8363" y="3109"/>
                    <a:pt x="8089" y="3108"/>
                    <a:pt x="7824" y="3108"/>
                  </a:cubicBezTo>
                  <a:cubicBezTo>
                    <a:pt x="5705" y="3108"/>
                    <a:pt x="4166" y="3198"/>
                    <a:pt x="3709" y="3198"/>
                  </a:cubicBezTo>
                  <a:cubicBezTo>
                    <a:pt x="3110" y="3198"/>
                    <a:pt x="2682" y="3198"/>
                    <a:pt x="2311" y="3255"/>
                  </a:cubicBezTo>
                  <a:cubicBezTo>
                    <a:pt x="1997" y="3341"/>
                    <a:pt x="1741" y="3426"/>
                    <a:pt x="1541" y="3626"/>
                  </a:cubicBezTo>
                  <a:cubicBezTo>
                    <a:pt x="1256" y="3854"/>
                    <a:pt x="942" y="4368"/>
                    <a:pt x="685" y="4996"/>
                  </a:cubicBezTo>
                  <a:cubicBezTo>
                    <a:pt x="457" y="5652"/>
                    <a:pt x="257" y="6422"/>
                    <a:pt x="171" y="7135"/>
                  </a:cubicBezTo>
                  <a:cubicBezTo>
                    <a:pt x="0" y="8619"/>
                    <a:pt x="228" y="9903"/>
                    <a:pt x="799" y="9932"/>
                  </a:cubicBezTo>
                  <a:cubicBezTo>
                    <a:pt x="1141" y="9903"/>
                    <a:pt x="2511" y="9532"/>
                    <a:pt x="4565" y="9361"/>
                  </a:cubicBezTo>
                  <a:cubicBezTo>
                    <a:pt x="5533" y="9267"/>
                    <a:pt x="6605" y="9227"/>
                    <a:pt x="7743" y="9227"/>
                  </a:cubicBezTo>
                  <a:cubicBezTo>
                    <a:pt x="14763" y="9227"/>
                    <a:pt x="24255" y="10762"/>
                    <a:pt x="26772" y="10762"/>
                  </a:cubicBezTo>
                  <a:cubicBezTo>
                    <a:pt x="26830" y="10762"/>
                    <a:pt x="26884" y="10761"/>
                    <a:pt x="26935" y="10759"/>
                  </a:cubicBezTo>
                  <a:cubicBezTo>
                    <a:pt x="28504" y="10673"/>
                    <a:pt x="29959" y="10616"/>
                    <a:pt x="31357" y="10531"/>
                  </a:cubicBezTo>
                  <a:cubicBezTo>
                    <a:pt x="33725" y="10388"/>
                    <a:pt x="36550" y="10188"/>
                    <a:pt x="39375" y="9932"/>
                  </a:cubicBezTo>
                  <a:cubicBezTo>
                    <a:pt x="44995" y="9389"/>
                    <a:pt x="50616" y="8648"/>
                    <a:pt x="52842" y="8648"/>
                  </a:cubicBezTo>
                  <a:cubicBezTo>
                    <a:pt x="53184" y="8534"/>
                    <a:pt x="53812" y="8391"/>
                    <a:pt x="54696" y="8220"/>
                  </a:cubicBezTo>
                  <a:cubicBezTo>
                    <a:pt x="64055" y="6422"/>
                    <a:pt x="80005" y="6394"/>
                    <a:pt x="80005" y="6394"/>
                  </a:cubicBezTo>
                  <a:cubicBezTo>
                    <a:pt x="80493" y="6244"/>
                    <a:pt x="81812" y="6179"/>
                    <a:pt x="83129" y="6179"/>
                  </a:cubicBezTo>
                  <a:cubicBezTo>
                    <a:pt x="84585" y="6179"/>
                    <a:pt x="86038" y="6259"/>
                    <a:pt x="86367" y="6394"/>
                  </a:cubicBezTo>
                  <a:cubicBezTo>
                    <a:pt x="86815" y="6554"/>
                    <a:pt x="87335" y="6606"/>
                    <a:pt x="87871" y="6606"/>
                  </a:cubicBezTo>
                  <a:cubicBezTo>
                    <a:pt x="88291" y="6606"/>
                    <a:pt x="88721" y="6574"/>
                    <a:pt x="89135" y="6536"/>
                  </a:cubicBezTo>
                  <a:cubicBezTo>
                    <a:pt x="89707" y="6502"/>
                    <a:pt x="90237" y="6446"/>
                    <a:pt x="90635" y="6446"/>
                  </a:cubicBezTo>
                  <a:cubicBezTo>
                    <a:pt x="90892" y="6446"/>
                    <a:pt x="91095" y="6469"/>
                    <a:pt x="91218" y="6536"/>
                  </a:cubicBezTo>
                  <a:cubicBezTo>
                    <a:pt x="93346" y="6449"/>
                    <a:pt x="94769" y="6326"/>
                    <a:pt x="97497" y="6326"/>
                  </a:cubicBezTo>
                  <a:cubicBezTo>
                    <a:pt x="100144" y="6326"/>
                    <a:pt x="104020" y="6442"/>
                    <a:pt x="110962" y="6822"/>
                  </a:cubicBezTo>
                  <a:cubicBezTo>
                    <a:pt x="117011" y="7135"/>
                    <a:pt x="115014" y="7050"/>
                    <a:pt x="120435" y="7364"/>
                  </a:cubicBezTo>
                  <a:cubicBezTo>
                    <a:pt x="122689" y="7506"/>
                    <a:pt x="122945" y="7506"/>
                    <a:pt x="124743" y="7649"/>
                  </a:cubicBezTo>
                  <a:cubicBezTo>
                    <a:pt x="125023" y="7641"/>
                    <a:pt x="125305" y="7637"/>
                    <a:pt x="125590" y="7637"/>
                  </a:cubicBezTo>
                  <a:cubicBezTo>
                    <a:pt x="130170" y="7637"/>
                    <a:pt x="135287" y="8611"/>
                    <a:pt x="137916" y="8611"/>
                  </a:cubicBezTo>
                  <a:cubicBezTo>
                    <a:pt x="138622" y="8611"/>
                    <a:pt x="139149" y="8541"/>
                    <a:pt x="139437" y="8362"/>
                  </a:cubicBezTo>
                  <a:cubicBezTo>
                    <a:pt x="140664" y="7620"/>
                    <a:pt x="142661" y="4339"/>
                    <a:pt x="142119" y="2770"/>
                  </a:cubicBezTo>
                  <a:cubicBezTo>
                    <a:pt x="142041" y="2407"/>
                    <a:pt x="132815" y="1927"/>
                    <a:pt x="130647" y="1927"/>
                  </a:cubicBezTo>
                  <a:cubicBezTo>
                    <a:pt x="130426" y="1927"/>
                    <a:pt x="130279" y="1932"/>
                    <a:pt x="130221" y="1943"/>
                  </a:cubicBezTo>
                  <a:cubicBezTo>
                    <a:pt x="130167" y="1947"/>
                    <a:pt x="130113" y="1950"/>
                    <a:pt x="130059" y="1950"/>
                  </a:cubicBezTo>
                  <a:cubicBezTo>
                    <a:pt x="129798" y="1950"/>
                    <a:pt x="129555" y="1894"/>
                    <a:pt x="129508" y="1800"/>
                  </a:cubicBezTo>
                  <a:cubicBezTo>
                    <a:pt x="129479" y="1686"/>
                    <a:pt x="120549" y="973"/>
                    <a:pt x="120435" y="973"/>
                  </a:cubicBezTo>
                  <a:cubicBezTo>
                    <a:pt x="119579" y="915"/>
                    <a:pt x="119065" y="858"/>
                    <a:pt x="118780" y="830"/>
                  </a:cubicBezTo>
                  <a:cubicBezTo>
                    <a:pt x="118780" y="746"/>
                    <a:pt x="118596" y="693"/>
                    <a:pt x="118330" y="693"/>
                  </a:cubicBezTo>
                  <a:cubicBezTo>
                    <a:pt x="118233" y="693"/>
                    <a:pt x="118124" y="700"/>
                    <a:pt x="118009" y="716"/>
                  </a:cubicBezTo>
                  <a:cubicBezTo>
                    <a:pt x="117718" y="763"/>
                    <a:pt x="117031" y="783"/>
                    <a:pt x="116070" y="783"/>
                  </a:cubicBezTo>
                  <a:cubicBezTo>
                    <a:pt x="112979" y="783"/>
                    <a:pt x="107047" y="576"/>
                    <a:pt x="102260" y="402"/>
                  </a:cubicBezTo>
                  <a:cubicBezTo>
                    <a:pt x="96932" y="255"/>
                    <a:pt x="96847" y="0"/>
                    <a:pt x="949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55"/>
            <p:cNvSpPr/>
            <p:nvPr/>
          </p:nvSpPr>
          <p:spPr>
            <a:xfrm rot="5400000">
              <a:off x="3781003" y="1065167"/>
              <a:ext cx="598215" cy="151380"/>
            </a:xfrm>
            <a:custGeom>
              <a:avLst/>
              <a:gdLst/>
              <a:ahLst/>
              <a:cxnLst/>
              <a:rect l="l" t="t" r="r" b="b"/>
              <a:pathLst>
                <a:path w="114986" h="8561" extrusionOk="0">
                  <a:moveTo>
                    <a:pt x="57208" y="1"/>
                  </a:moveTo>
                  <a:cubicBezTo>
                    <a:pt x="42428" y="29"/>
                    <a:pt x="39717" y="1598"/>
                    <a:pt x="29674" y="1884"/>
                  </a:cubicBezTo>
                  <a:cubicBezTo>
                    <a:pt x="28595" y="1927"/>
                    <a:pt x="27649" y="1946"/>
                    <a:pt x="26888" y="1946"/>
                  </a:cubicBezTo>
                  <a:cubicBezTo>
                    <a:pt x="25656" y="1946"/>
                    <a:pt x="24905" y="1897"/>
                    <a:pt x="24852" y="1827"/>
                  </a:cubicBezTo>
                  <a:cubicBezTo>
                    <a:pt x="24835" y="1800"/>
                    <a:pt x="24803" y="1789"/>
                    <a:pt x="24761" y="1789"/>
                  </a:cubicBezTo>
                  <a:cubicBezTo>
                    <a:pt x="24566" y="1789"/>
                    <a:pt x="24147" y="2024"/>
                    <a:pt x="23890" y="2024"/>
                  </a:cubicBezTo>
                  <a:cubicBezTo>
                    <a:pt x="23843" y="2024"/>
                    <a:pt x="23802" y="2016"/>
                    <a:pt x="23768" y="1998"/>
                  </a:cubicBezTo>
                  <a:cubicBezTo>
                    <a:pt x="22508" y="2018"/>
                    <a:pt x="13555" y="2159"/>
                    <a:pt x="8182" y="2159"/>
                  </a:cubicBezTo>
                  <a:cubicBezTo>
                    <a:pt x="6136" y="2159"/>
                    <a:pt x="4609" y="2138"/>
                    <a:pt x="4223" y="2083"/>
                  </a:cubicBezTo>
                  <a:cubicBezTo>
                    <a:pt x="3908" y="2032"/>
                    <a:pt x="3654" y="2007"/>
                    <a:pt x="3443" y="2007"/>
                  </a:cubicBezTo>
                  <a:cubicBezTo>
                    <a:pt x="3065" y="2007"/>
                    <a:pt x="2827" y="2089"/>
                    <a:pt x="2626" y="2255"/>
                  </a:cubicBezTo>
                  <a:cubicBezTo>
                    <a:pt x="1656" y="2996"/>
                    <a:pt x="1" y="7990"/>
                    <a:pt x="1028" y="8275"/>
                  </a:cubicBezTo>
                  <a:cubicBezTo>
                    <a:pt x="1216" y="8305"/>
                    <a:pt x="1767" y="8316"/>
                    <a:pt x="2573" y="8316"/>
                  </a:cubicBezTo>
                  <a:cubicBezTo>
                    <a:pt x="5057" y="8316"/>
                    <a:pt x="9970" y="8209"/>
                    <a:pt x="14253" y="8209"/>
                  </a:cubicBezTo>
                  <a:cubicBezTo>
                    <a:pt x="17837" y="8209"/>
                    <a:pt x="20979" y="8284"/>
                    <a:pt x="21885" y="8560"/>
                  </a:cubicBezTo>
                  <a:cubicBezTo>
                    <a:pt x="23568" y="8475"/>
                    <a:pt x="28019" y="8303"/>
                    <a:pt x="32556" y="7932"/>
                  </a:cubicBezTo>
                  <a:cubicBezTo>
                    <a:pt x="36411" y="7598"/>
                    <a:pt x="40429" y="7056"/>
                    <a:pt x="42627" y="7056"/>
                  </a:cubicBezTo>
                  <a:cubicBezTo>
                    <a:pt x="42869" y="7056"/>
                    <a:pt x="43089" y="7062"/>
                    <a:pt x="43284" y="7076"/>
                  </a:cubicBezTo>
                  <a:cubicBezTo>
                    <a:pt x="44026" y="6734"/>
                    <a:pt x="47878" y="6135"/>
                    <a:pt x="54440" y="6135"/>
                  </a:cubicBezTo>
                  <a:cubicBezTo>
                    <a:pt x="54651" y="6135"/>
                    <a:pt x="63225" y="6281"/>
                    <a:pt x="64700" y="6281"/>
                  </a:cubicBezTo>
                  <a:cubicBezTo>
                    <a:pt x="64822" y="6281"/>
                    <a:pt x="64896" y="6280"/>
                    <a:pt x="64911" y="6278"/>
                  </a:cubicBezTo>
                  <a:cubicBezTo>
                    <a:pt x="65236" y="6202"/>
                    <a:pt x="65973" y="6167"/>
                    <a:pt x="66794" y="6167"/>
                  </a:cubicBezTo>
                  <a:cubicBezTo>
                    <a:pt x="68140" y="6167"/>
                    <a:pt x="69710" y="6261"/>
                    <a:pt x="70047" y="6420"/>
                  </a:cubicBezTo>
                  <a:cubicBezTo>
                    <a:pt x="70416" y="6600"/>
                    <a:pt x="70865" y="6657"/>
                    <a:pt x="71327" y="6657"/>
                  </a:cubicBezTo>
                  <a:cubicBezTo>
                    <a:pt x="72099" y="6657"/>
                    <a:pt x="72907" y="6500"/>
                    <a:pt x="73443" y="6500"/>
                  </a:cubicBezTo>
                  <a:cubicBezTo>
                    <a:pt x="73653" y="6500"/>
                    <a:pt x="73821" y="6524"/>
                    <a:pt x="73928" y="6591"/>
                  </a:cubicBezTo>
                  <a:cubicBezTo>
                    <a:pt x="76775" y="6433"/>
                    <a:pt x="77280" y="6347"/>
                    <a:pt x="79551" y="6347"/>
                  </a:cubicBezTo>
                  <a:cubicBezTo>
                    <a:pt x="82174" y="6347"/>
                    <a:pt x="87151" y="6461"/>
                    <a:pt x="100805" y="6706"/>
                  </a:cubicBezTo>
                  <a:cubicBezTo>
                    <a:pt x="101708" y="6603"/>
                    <a:pt x="102649" y="6566"/>
                    <a:pt x="103590" y="6566"/>
                  </a:cubicBezTo>
                  <a:cubicBezTo>
                    <a:pt x="106148" y="6566"/>
                    <a:pt x="108701" y="6842"/>
                    <a:pt x="110464" y="6842"/>
                  </a:cubicBezTo>
                  <a:cubicBezTo>
                    <a:pt x="111495" y="6842"/>
                    <a:pt x="112256" y="6748"/>
                    <a:pt x="112589" y="6449"/>
                  </a:cubicBezTo>
                  <a:cubicBezTo>
                    <a:pt x="113616" y="5536"/>
                    <a:pt x="114985" y="1598"/>
                    <a:pt x="114557" y="685"/>
                  </a:cubicBezTo>
                  <a:cubicBezTo>
                    <a:pt x="114501" y="560"/>
                    <a:pt x="113030" y="517"/>
                    <a:pt x="111251" y="517"/>
                  </a:cubicBezTo>
                  <a:cubicBezTo>
                    <a:pt x="108558" y="517"/>
                    <a:pt x="105160" y="617"/>
                    <a:pt x="104885" y="685"/>
                  </a:cubicBezTo>
                  <a:cubicBezTo>
                    <a:pt x="104816" y="701"/>
                    <a:pt x="104747" y="708"/>
                    <a:pt x="104682" y="708"/>
                  </a:cubicBezTo>
                  <a:cubicBezTo>
                    <a:pt x="104505" y="708"/>
                    <a:pt x="104356" y="655"/>
                    <a:pt x="104314" y="571"/>
                  </a:cubicBezTo>
                  <a:cubicBezTo>
                    <a:pt x="104286" y="571"/>
                    <a:pt x="104172" y="543"/>
                    <a:pt x="103915" y="543"/>
                  </a:cubicBezTo>
                  <a:cubicBezTo>
                    <a:pt x="101861" y="428"/>
                    <a:pt x="95755" y="229"/>
                    <a:pt x="95755" y="229"/>
                  </a:cubicBezTo>
                  <a:cubicBezTo>
                    <a:pt x="95755" y="153"/>
                    <a:pt x="95641" y="115"/>
                    <a:pt x="95463" y="115"/>
                  </a:cubicBezTo>
                  <a:cubicBezTo>
                    <a:pt x="95374" y="115"/>
                    <a:pt x="95270" y="124"/>
                    <a:pt x="95156" y="143"/>
                  </a:cubicBezTo>
                  <a:cubicBezTo>
                    <a:pt x="94436" y="338"/>
                    <a:pt x="90756" y="415"/>
                    <a:pt x="87094" y="415"/>
                  </a:cubicBezTo>
                  <a:cubicBezTo>
                    <a:pt x="83784" y="415"/>
                    <a:pt x="80489" y="352"/>
                    <a:pt x="79406" y="257"/>
                  </a:cubicBezTo>
                  <a:cubicBezTo>
                    <a:pt x="78271" y="139"/>
                    <a:pt x="77585" y="82"/>
                    <a:pt x="76868" y="82"/>
                  </a:cubicBezTo>
                  <a:cubicBezTo>
                    <a:pt x="76198" y="82"/>
                    <a:pt x="75501" y="132"/>
                    <a:pt x="74384" y="229"/>
                  </a:cubicBezTo>
                  <a:cubicBezTo>
                    <a:pt x="73816" y="268"/>
                    <a:pt x="73038" y="283"/>
                    <a:pt x="72125" y="283"/>
                  </a:cubicBezTo>
                  <a:cubicBezTo>
                    <a:pt x="69209" y="283"/>
                    <a:pt x="64916" y="130"/>
                    <a:pt x="61707" y="130"/>
                  </a:cubicBezTo>
                  <a:cubicBezTo>
                    <a:pt x="60821" y="130"/>
                    <a:pt x="60017" y="142"/>
                    <a:pt x="59348" y="172"/>
                  </a:cubicBezTo>
                  <a:cubicBezTo>
                    <a:pt x="59043" y="191"/>
                    <a:pt x="58823" y="199"/>
                    <a:pt x="58660" y="199"/>
                  </a:cubicBezTo>
                  <a:cubicBezTo>
                    <a:pt x="57846" y="199"/>
                    <a:pt x="58468" y="1"/>
                    <a:pt x="572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55"/>
            <p:cNvSpPr/>
            <p:nvPr/>
          </p:nvSpPr>
          <p:spPr>
            <a:xfrm rot="8624068">
              <a:off x="3440608" y="1538477"/>
              <a:ext cx="741342" cy="153577"/>
            </a:xfrm>
            <a:custGeom>
              <a:avLst/>
              <a:gdLst/>
              <a:ahLst/>
              <a:cxnLst/>
              <a:rect l="l" t="t" r="r" b="b"/>
              <a:pathLst>
                <a:path w="125114" h="8661" extrusionOk="0">
                  <a:moveTo>
                    <a:pt x="124978" y="3901"/>
                  </a:moveTo>
                  <a:cubicBezTo>
                    <a:pt x="124974" y="3940"/>
                    <a:pt x="124971" y="3977"/>
                    <a:pt x="124971" y="4005"/>
                  </a:cubicBezTo>
                  <a:cubicBezTo>
                    <a:pt x="124971" y="4005"/>
                    <a:pt x="124994" y="3936"/>
                    <a:pt x="124978" y="3901"/>
                  </a:cubicBezTo>
                  <a:close/>
                  <a:moveTo>
                    <a:pt x="85810" y="1"/>
                  </a:moveTo>
                  <a:cubicBezTo>
                    <a:pt x="80961" y="1"/>
                    <a:pt x="74941" y="1342"/>
                    <a:pt x="68221" y="1723"/>
                  </a:cubicBezTo>
                  <a:cubicBezTo>
                    <a:pt x="65897" y="1828"/>
                    <a:pt x="64656" y="1866"/>
                    <a:pt x="63982" y="1866"/>
                  </a:cubicBezTo>
                  <a:cubicBezTo>
                    <a:pt x="62470" y="1866"/>
                    <a:pt x="63801" y="1676"/>
                    <a:pt x="62143" y="1637"/>
                  </a:cubicBezTo>
                  <a:cubicBezTo>
                    <a:pt x="61487" y="1637"/>
                    <a:pt x="51786" y="1266"/>
                    <a:pt x="49646" y="1209"/>
                  </a:cubicBezTo>
                  <a:cubicBezTo>
                    <a:pt x="44621" y="1172"/>
                    <a:pt x="40533" y="1124"/>
                    <a:pt x="36976" y="1124"/>
                  </a:cubicBezTo>
                  <a:cubicBezTo>
                    <a:pt x="34978" y="1124"/>
                    <a:pt x="33148" y="1139"/>
                    <a:pt x="31414" y="1180"/>
                  </a:cubicBezTo>
                  <a:cubicBezTo>
                    <a:pt x="29114" y="1241"/>
                    <a:pt x="27356" y="1301"/>
                    <a:pt x="26473" y="1301"/>
                  </a:cubicBezTo>
                  <a:cubicBezTo>
                    <a:pt x="26108" y="1301"/>
                    <a:pt x="25892" y="1291"/>
                    <a:pt x="25850" y="1266"/>
                  </a:cubicBezTo>
                  <a:cubicBezTo>
                    <a:pt x="25824" y="1236"/>
                    <a:pt x="25784" y="1223"/>
                    <a:pt x="25733" y="1223"/>
                  </a:cubicBezTo>
                  <a:cubicBezTo>
                    <a:pt x="25488" y="1223"/>
                    <a:pt x="25005" y="1517"/>
                    <a:pt x="24770" y="1517"/>
                  </a:cubicBezTo>
                  <a:cubicBezTo>
                    <a:pt x="24733" y="1517"/>
                    <a:pt x="24703" y="1510"/>
                    <a:pt x="24681" y="1494"/>
                  </a:cubicBezTo>
                  <a:cubicBezTo>
                    <a:pt x="23863" y="1578"/>
                    <a:pt x="22928" y="1608"/>
                    <a:pt x="21924" y="1608"/>
                  </a:cubicBezTo>
                  <a:cubicBezTo>
                    <a:pt x="19394" y="1608"/>
                    <a:pt x="16430" y="1418"/>
                    <a:pt x="13840" y="1418"/>
                  </a:cubicBezTo>
                  <a:cubicBezTo>
                    <a:pt x="12542" y="1418"/>
                    <a:pt x="11338" y="1465"/>
                    <a:pt x="10329" y="1608"/>
                  </a:cubicBezTo>
                  <a:cubicBezTo>
                    <a:pt x="8758" y="1829"/>
                    <a:pt x="5352" y="2493"/>
                    <a:pt x="3866" y="2493"/>
                  </a:cubicBezTo>
                  <a:cubicBezTo>
                    <a:pt x="3624" y="2493"/>
                    <a:pt x="3434" y="2476"/>
                    <a:pt x="3310" y="2436"/>
                  </a:cubicBezTo>
                  <a:cubicBezTo>
                    <a:pt x="3139" y="2407"/>
                    <a:pt x="2996" y="2350"/>
                    <a:pt x="2882" y="2322"/>
                  </a:cubicBezTo>
                  <a:cubicBezTo>
                    <a:pt x="2796" y="2322"/>
                    <a:pt x="2768" y="2322"/>
                    <a:pt x="2711" y="2293"/>
                  </a:cubicBezTo>
                  <a:lnTo>
                    <a:pt x="2597" y="2293"/>
                  </a:lnTo>
                  <a:cubicBezTo>
                    <a:pt x="2511" y="2293"/>
                    <a:pt x="2454" y="2293"/>
                    <a:pt x="2368" y="2322"/>
                  </a:cubicBezTo>
                  <a:lnTo>
                    <a:pt x="2340" y="2322"/>
                  </a:lnTo>
                  <a:cubicBezTo>
                    <a:pt x="2235" y="2139"/>
                    <a:pt x="2036" y="2004"/>
                    <a:pt x="1741" y="2004"/>
                  </a:cubicBezTo>
                  <a:cubicBezTo>
                    <a:pt x="1713" y="2004"/>
                    <a:pt x="1684" y="2005"/>
                    <a:pt x="1655" y="2008"/>
                  </a:cubicBezTo>
                  <a:cubicBezTo>
                    <a:pt x="1598" y="2008"/>
                    <a:pt x="1484" y="2036"/>
                    <a:pt x="1370" y="2065"/>
                  </a:cubicBezTo>
                  <a:cubicBezTo>
                    <a:pt x="1284" y="2122"/>
                    <a:pt x="1170" y="2151"/>
                    <a:pt x="1141" y="2151"/>
                  </a:cubicBezTo>
                  <a:cubicBezTo>
                    <a:pt x="1170" y="2322"/>
                    <a:pt x="1313" y="2864"/>
                    <a:pt x="1341" y="3121"/>
                  </a:cubicBezTo>
                  <a:lnTo>
                    <a:pt x="0" y="8171"/>
                  </a:lnTo>
                  <a:cubicBezTo>
                    <a:pt x="913" y="8485"/>
                    <a:pt x="2026" y="8656"/>
                    <a:pt x="3139" y="8656"/>
                  </a:cubicBezTo>
                  <a:cubicBezTo>
                    <a:pt x="3252" y="8659"/>
                    <a:pt x="3366" y="8660"/>
                    <a:pt x="3481" y="8660"/>
                  </a:cubicBezTo>
                  <a:cubicBezTo>
                    <a:pt x="5574" y="8660"/>
                    <a:pt x="7758" y="8182"/>
                    <a:pt x="9787" y="7857"/>
                  </a:cubicBezTo>
                  <a:cubicBezTo>
                    <a:pt x="11185" y="7600"/>
                    <a:pt x="11727" y="7572"/>
                    <a:pt x="12069" y="7543"/>
                  </a:cubicBezTo>
                  <a:cubicBezTo>
                    <a:pt x="12469" y="7486"/>
                    <a:pt x="12412" y="7486"/>
                    <a:pt x="12554" y="7486"/>
                  </a:cubicBezTo>
                  <a:cubicBezTo>
                    <a:pt x="12895" y="7477"/>
                    <a:pt x="13221" y="7473"/>
                    <a:pt x="13538" y="7473"/>
                  </a:cubicBezTo>
                  <a:cubicBezTo>
                    <a:pt x="15296" y="7473"/>
                    <a:pt x="16777" y="7598"/>
                    <a:pt x="18831" y="7743"/>
                  </a:cubicBezTo>
                  <a:cubicBezTo>
                    <a:pt x="20600" y="7885"/>
                    <a:pt x="22056" y="8000"/>
                    <a:pt x="22683" y="8142"/>
                  </a:cubicBezTo>
                  <a:cubicBezTo>
                    <a:pt x="23168" y="8142"/>
                    <a:pt x="23882" y="8057"/>
                    <a:pt x="24738" y="8000"/>
                  </a:cubicBezTo>
                  <a:cubicBezTo>
                    <a:pt x="26877" y="7771"/>
                    <a:pt x="26877" y="7771"/>
                    <a:pt x="27477" y="7714"/>
                  </a:cubicBezTo>
                  <a:cubicBezTo>
                    <a:pt x="29474" y="7543"/>
                    <a:pt x="31871" y="7343"/>
                    <a:pt x="34296" y="7286"/>
                  </a:cubicBezTo>
                  <a:cubicBezTo>
                    <a:pt x="35913" y="7229"/>
                    <a:pt x="37542" y="7201"/>
                    <a:pt x="39067" y="7201"/>
                  </a:cubicBezTo>
                  <a:cubicBezTo>
                    <a:pt x="42117" y="7201"/>
                    <a:pt x="44748" y="7315"/>
                    <a:pt x="46023" y="7543"/>
                  </a:cubicBezTo>
                  <a:cubicBezTo>
                    <a:pt x="46565" y="7400"/>
                    <a:pt x="48391" y="7315"/>
                    <a:pt x="50645" y="7315"/>
                  </a:cubicBezTo>
                  <a:cubicBezTo>
                    <a:pt x="53189" y="7336"/>
                    <a:pt x="61754" y="7909"/>
                    <a:pt x="66969" y="7909"/>
                  </a:cubicBezTo>
                  <a:cubicBezTo>
                    <a:pt x="68771" y="7909"/>
                    <a:pt x="70173" y="7840"/>
                    <a:pt x="70789" y="7657"/>
                  </a:cubicBezTo>
                  <a:cubicBezTo>
                    <a:pt x="71546" y="7413"/>
                    <a:pt x="74687" y="7022"/>
                    <a:pt x="76023" y="7022"/>
                  </a:cubicBezTo>
                  <a:cubicBezTo>
                    <a:pt x="76247" y="7022"/>
                    <a:pt x="76421" y="7033"/>
                    <a:pt x="76524" y="7058"/>
                  </a:cubicBezTo>
                  <a:cubicBezTo>
                    <a:pt x="76797" y="7151"/>
                    <a:pt x="77100" y="7187"/>
                    <a:pt x="77416" y="7187"/>
                  </a:cubicBezTo>
                  <a:cubicBezTo>
                    <a:pt x="78543" y="7187"/>
                    <a:pt x="79827" y="6723"/>
                    <a:pt x="80486" y="6723"/>
                  </a:cubicBezTo>
                  <a:cubicBezTo>
                    <a:pt x="80604" y="6723"/>
                    <a:pt x="80701" y="6738"/>
                    <a:pt x="80775" y="6773"/>
                  </a:cubicBezTo>
                  <a:cubicBezTo>
                    <a:pt x="83641" y="6319"/>
                    <a:pt x="85847" y="6025"/>
                    <a:pt x="87628" y="6025"/>
                  </a:cubicBezTo>
                  <a:cubicBezTo>
                    <a:pt x="87975" y="6025"/>
                    <a:pt x="88305" y="6036"/>
                    <a:pt x="88621" y="6059"/>
                  </a:cubicBezTo>
                  <a:cubicBezTo>
                    <a:pt x="95114" y="6359"/>
                    <a:pt x="92095" y="7008"/>
                    <a:pt x="97488" y="7008"/>
                  </a:cubicBezTo>
                  <a:cubicBezTo>
                    <a:pt x="99797" y="7008"/>
                    <a:pt x="103648" y="6889"/>
                    <a:pt x="110448" y="6573"/>
                  </a:cubicBezTo>
                  <a:cubicBezTo>
                    <a:pt x="111881" y="6342"/>
                    <a:pt x="113350" y="6265"/>
                    <a:pt x="114735" y="6265"/>
                  </a:cubicBezTo>
                  <a:cubicBezTo>
                    <a:pt x="116769" y="6265"/>
                    <a:pt x="118619" y="6431"/>
                    <a:pt x="119892" y="6516"/>
                  </a:cubicBezTo>
                  <a:cubicBezTo>
                    <a:pt x="120645" y="6589"/>
                    <a:pt x="121220" y="6638"/>
                    <a:pt x="121680" y="6638"/>
                  </a:cubicBezTo>
                  <a:cubicBezTo>
                    <a:pt x="123017" y="6638"/>
                    <a:pt x="123388" y="6226"/>
                    <a:pt x="124343" y="4804"/>
                  </a:cubicBezTo>
                  <a:lnTo>
                    <a:pt x="124543" y="4804"/>
                  </a:lnTo>
                  <a:cubicBezTo>
                    <a:pt x="124115" y="5660"/>
                    <a:pt x="123630" y="6288"/>
                    <a:pt x="124058" y="6716"/>
                  </a:cubicBezTo>
                  <a:cubicBezTo>
                    <a:pt x="124115" y="6744"/>
                    <a:pt x="124343" y="6801"/>
                    <a:pt x="124686" y="6858"/>
                  </a:cubicBezTo>
                  <a:cubicBezTo>
                    <a:pt x="124743" y="6858"/>
                    <a:pt x="124857" y="6858"/>
                    <a:pt x="124857" y="6887"/>
                  </a:cubicBezTo>
                  <a:cubicBezTo>
                    <a:pt x="124886" y="5089"/>
                    <a:pt x="124886" y="4519"/>
                    <a:pt x="124971" y="3891"/>
                  </a:cubicBezTo>
                  <a:cubicBezTo>
                    <a:pt x="124974" y="3894"/>
                    <a:pt x="124976" y="3897"/>
                    <a:pt x="124978" y="3901"/>
                  </a:cubicBezTo>
                  <a:lnTo>
                    <a:pt x="124978" y="3901"/>
                  </a:lnTo>
                  <a:cubicBezTo>
                    <a:pt x="124987" y="3820"/>
                    <a:pt x="125000" y="3730"/>
                    <a:pt x="125000" y="3691"/>
                  </a:cubicBezTo>
                  <a:cubicBezTo>
                    <a:pt x="124829" y="3292"/>
                    <a:pt x="124258" y="1180"/>
                    <a:pt x="124144" y="781"/>
                  </a:cubicBezTo>
                  <a:lnTo>
                    <a:pt x="125114" y="752"/>
                  </a:lnTo>
                  <a:cubicBezTo>
                    <a:pt x="122795" y="345"/>
                    <a:pt x="120338" y="228"/>
                    <a:pt x="118397" y="228"/>
                  </a:cubicBezTo>
                  <a:cubicBezTo>
                    <a:pt x="116397" y="228"/>
                    <a:pt x="114945" y="352"/>
                    <a:pt x="114757" y="410"/>
                  </a:cubicBezTo>
                  <a:cubicBezTo>
                    <a:pt x="114662" y="429"/>
                    <a:pt x="114566" y="439"/>
                    <a:pt x="114480" y="439"/>
                  </a:cubicBezTo>
                  <a:cubicBezTo>
                    <a:pt x="114307" y="439"/>
                    <a:pt x="114167" y="401"/>
                    <a:pt x="114129" y="324"/>
                  </a:cubicBezTo>
                  <a:cubicBezTo>
                    <a:pt x="114113" y="298"/>
                    <a:pt x="113780" y="287"/>
                    <a:pt x="113247" y="287"/>
                  </a:cubicBezTo>
                  <a:cubicBezTo>
                    <a:pt x="110901" y="287"/>
                    <a:pt x="104676" y="496"/>
                    <a:pt x="104514" y="496"/>
                  </a:cubicBezTo>
                  <a:cubicBezTo>
                    <a:pt x="104514" y="444"/>
                    <a:pt x="104411" y="403"/>
                    <a:pt x="104255" y="403"/>
                  </a:cubicBezTo>
                  <a:cubicBezTo>
                    <a:pt x="104151" y="403"/>
                    <a:pt x="104023" y="421"/>
                    <a:pt x="103886" y="467"/>
                  </a:cubicBezTo>
                  <a:cubicBezTo>
                    <a:pt x="103486" y="581"/>
                    <a:pt x="102374" y="724"/>
                    <a:pt x="100919" y="838"/>
                  </a:cubicBezTo>
                  <a:cubicBezTo>
                    <a:pt x="99672" y="922"/>
                    <a:pt x="98638" y="957"/>
                    <a:pt x="97752" y="957"/>
                  </a:cubicBezTo>
                  <a:cubicBezTo>
                    <a:pt x="93526" y="957"/>
                    <a:pt x="92655" y="157"/>
                    <a:pt x="88079" y="39"/>
                  </a:cubicBezTo>
                  <a:cubicBezTo>
                    <a:pt x="87908" y="39"/>
                    <a:pt x="86681" y="11"/>
                    <a:pt x="86510" y="11"/>
                  </a:cubicBezTo>
                  <a:cubicBezTo>
                    <a:pt x="86279" y="4"/>
                    <a:pt x="86046" y="1"/>
                    <a:pt x="858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55"/>
            <p:cNvSpPr/>
            <p:nvPr/>
          </p:nvSpPr>
          <p:spPr>
            <a:xfrm rot="2428149">
              <a:off x="3361247" y="1978625"/>
              <a:ext cx="827960" cy="156704"/>
            </a:xfrm>
            <a:custGeom>
              <a:avLst/>
              <a:gdLst/>
              <a:ahLst/>
              <a:cxnLst/>
              <a:rect l="l" t="t" r="r" b="b"/>
              <a:pathLst>
                <a:path w="119351" h="9150" extrusionOk="0">
                  <a:moveTo>
                    <a:pt x="113952" y="0"/>
                  </a:moveTo>
                  <a:cubicBezTo>
                    <a:pt x="111096" y="0"/>
                    <a:pt x="108469" y="479"/>
                    <a:pt x="108223" y="561"/>
                  </a:cubicBezTo>
                  <a:cubicBezTo>
                    <a:pt x="108120" y="607"/>
                    <a:pt x="108013" y="625"/>
                    <a:pt x="107916" y="625"/>
                  </a:cubicBezTo>
                  <a:cubicBezTo>
                    <a:pt x="107770" y="625"/>
                    <a:pt x="107647" y="584"/>
                    <a:pt x="107595" y="533"/>
                  </a:cubicBezTo>
                  <a:lnTo>
                    <a:pt x="107225" y="533"/>
                  </a:lnTo>
                  <a:cubicBezTo>
                    <a:pt x="102574" y="818"/>
                    <a:pt x="106711" y="618"/>
                    <a:pt x="98979" y="1046"/>
                  </a:cubicBezTo>
                  <a:cubicBezTo>
                    <a:pt x="98979" y="1003"/>
                    <a:pt x="98915" y="982"/>
                    <a:pt x="98808" y="982"/>
                  </a:cubicBezTo>
                  <a:cubicBezTo>
                    <a:pt x="98701" y="982"/>
                    <a:pt x="98551" y="1003"/>
                    <a:pt x="98380" y="1046"/>
                  </a:cubicBezTo>
                  <a:cubicBezTo>
                    <a:pt x="97467" y="1389"/>
                    <a:pt x="90847" y="2245"/>
                    <a:pt x="85882" y="2330"/>
                  </a:cubicBezTo>
                  <a:cubicBezTo>
                    <a:pt x="84427" y="2330"/>
                    <a:pt x="83257" y="2330"/>
                    <a:pt x="82687" y="2302"/>
                  </a:cubicBezTo>
                  <a:cubicBezTo>
                    <a:pt x="81509" y="2227"/>
                    <a:pt x="80806" y="2184"/>
                    <a:pt x="80074" y="2184"/>
                  </a:cubicBezTo>
                  <a:cubicBezTo>
                    <a:pt x="79405" y="2184"/>
                    <a:pt x="78711" y="2220"/>
                    <a:pt x="77608" y="2302"/>
                  </a:cubicBezTo>
                  <a:cubicBezTo>
                    <a:pt x="77106" y="2341"/>
                    <a:pt x="76440" y="2357"/>
                    <a:pt x="75661" y="2357"/>
                  </a:cubicBezTo>
                  <a:cubicBezTo>
                    <a:pt x="74185" y="2357"/>
                    <a:pt x="72304" y="2301"/>
                    <a:pt x="70361" y="2245"/>
                  </a:cubicBezTo>
                  <a:cubicBezTo>
                    <a:pt x="62682" y="1974"/>
                    <a:pt x="57925" y="1877"/>
                    <a:pt x="54645" y="1877"/>
                  </a:cubicBezTo>
                  <a:cubicBezTo>
                    <a:pt x="46433" y="1877"/>
                    <a:pt x="47479" y="2483"/>
                    <a:pt x="35116" y="2483"/>
                  </a:cubicBezTo>
                  <a:cubicBezTo>
                    <a:pt x="34197" y="2483"/>
                    <a:pt x="33204" y="2480"/>
                    <a:pt x="32128" y="2473"/>
                  </a:cubicBezTo>
                  <a:cubicBezTo>
                    <a:pt x="29189" y="2444"/>
                    <a:pt x="27192" y="2444"/>
                    <a:pt x="27078" y="2330"/>
                  </a:cubicBezTo>
                  <a:cubicBezTo>
                    <a:pt x="27058" y="2306"/>
                    <a:pt x="27026" y="2296"/>
                    <a:pt x="26986" y="2296"/>
                  </a:cubicBezTo>
                  <a:cubicBezTo>
                    <a:pt x="26772" y="2296"/>
                    <a:pt x="26311" y="2583"/>
                    <a:pt x="26046" y="2583"/>
                  </a:cubicBezTo>
                  <a:cubicBezTo>
                    <a:pt x="26004" y="2583"/>
                    <a:pt x="25967" y="2575"/>
                    <a:pt x="25936" y="2558"/>
                  </a:cubicBezTo>
                  <a:cubicBezTo>
                    <a:pt x="23323" y="2665"/>
                    <a:pt x="22405" y="2846"/>
                    <a:pt x="20619" y="2846"/>
                  </a:cubicBezTo>
                  <a:cubicBezTo>
                    <a:pt x="20494" y="2846"/>
                    <a:pt x="20364" y="2846"/>
                    <a:pt x="20230" y="2844"/>
                  </a:cubicBezTo>
                  <a:cubicBezTo>
                    <a:pt x="17828" y="2767"/>
                    <a:pt x="14716" y="2370"/>
                    <a:pt x="12145" y="2370"/>
                  </a:cubicBezTo>
                  <a:cubicBezTo>
                    <a:pt x="11845" y="2370"/>
                    <a:pt x="11553" y="2375"/>
                    <a:pt x="11271" y="2387"/>
                  </a:cubicBezTo>
                  <a:cubicBezTo>
                    <a:pt x="10075" y="2434"/>
                    <a:pt x="7762" y="2616"/>
                    <a:pt x="6627" y="2616"/>
                  </a:cubicBezTo>
                  <a:cubicBezTo>
                    <a:pt x="6381" y="2616"/>
                    <a:pt x="6190" y="2607"/>
                    <a:pt x="6078" y="2587"/>
                  </a:cubicBezTo>
                  <a:cubicBezTo>
                    <a:pt x="5818" y="2553"/>
                    <a:pt x="5604" y="2535"/>
                    <a:pt x="5426" y="2535"/>
                  </a:cubicBezTo>
                  <a:cubicBezTo>
                    <a:pt x="4235" y="2535"/>
                    <a:pt x="4594" y="3336"/>
                    <a:pt x="2882" y="5668"/>
                  </a:cubicBezTo>
                  <a:cubicBezTo>
                    <a:pt x="1798" y="7152"/>
                    <a:pt x="1" y="8293"/>
                    <a:pt x="3710" y="8750"/>
                  </a:cubicBezTo>
                  <a:cubicBezTo>
                    <a:pt x="4223" y="8815"/>
                    <a:pt x="4783" y="8841"/>
                    <a:pt x="5365" y="8841"/>
                  </a:cubicBezTo>
                  <a:cubicBezTo>
                    <a:pt x="6819" y="8841"/>
                    <a:pt x="8405" y="8681"/>
                    <a:pt x="9730" y="8579"/>
                  </a:cubicBezTo>
                  <a:cubicBezTo>
                    <a:pt x="10814" y="8487"/>
                    <a:pt x="11760" y="8451"/>
                    <a:pt x="12625" y="8451"/>
                  </a:cubicBezTo>
                  <a:cubicBezTo>
                    <a:pt x="16084" y="8451"/>
                    <a:pt x="18238" y="9035"/>
                    <a:pt x="22712" y="9035"/>
                  </a:cubicBezTo>
                  <a:cubicBezTo>
                    <a:pt x="23112" y="9035"/>
                    <a:pt x="23853" y="9035"/>
                    <a:pt x="24253" y="9149"/>
                  </a:cubicBezTo>
                  <a:cubicBezTo>
                    <a:pt x="30292" y="8634"/>
                    <a:pt x="38221" y="8446"/>
                    <a:pt x="42621" y="8446"/>
                  </a:cubicBezTo>
                  <a:cubicBezTo>
                    <a:pt x="44313" y="8446"/>
                    <a:pt x="45483" y="8474"/>
                    <a:pt x="45823" y="8522"/>
                  </a:cubicBezTo>
                  <a:cubicBezTo>
                    <a:pt x="46957" y="8105"/>
                    <a:pt x="50155" y="7978"/>
                    <a:pt x="53777" y="7978"/>
                  </a:cubicBezTo>
                  <a:cubicBezTo>
                    <a:pt x="59549" y="7978"/>
                    <a:pt x="66401" y="8302"/>
                    <a:pt x="67695" y="8302"/>
                  </a:cubicBezTo>
                  <a:cubicBezTo>
                    <a:pt x="67816" y="8302"/>
                    <a:pt x="67889" y="8300"/>
                    <a:pt x="67907" y="8293"/>
                  </a:cubicBezTo>
                  <a:cubicBezTo>
                    <a:pt x="68168" y="8232"/>
                    <a:pt x="68708" y="8206"/>
                    <a:pt x="69348" y="8206"/>
                  </a:cubicBezTo>
                  <a:cubicBezTo>
                    <a:pt x="70805" y="8206"/>
                    <a:pt x="72780" y="8343"/>
                    <a:pt x="73157" y="8522"/>
                  </a:cubicBezTo>
                  <a:cubicBezTo>
                    <a:pt x="73557" y="8717"/>
                    <a:pt x="74044" y="8777"/>
                    <a:pt x="74540" y="8777"/>
                  </a:cubicBezTo>
                  <a:cubicBezTo>
                    <a:pt x="75320" y="8777"/>
                    <a:pt x="76124" y="8629"/>
                    <a:pt x="76657" y="8629"/>
                  </a:cubicBezTo>
                  <a:cubicBezTo>
                    <a:pt x="76873" y="8629"/>
                    <a:pt x="77044" y="8653"/>
                    <a:pt x="77152" y="8721"/>
                  </a:cubicBezTo>
                  <a:cubicBezTo>
                    <a:pt x="81645" y="8450"/>
                    <a:pt x="81859" y="8415"/>
                    <a:pt x="82116" y="8415"/>
                  </a:cubicBezTo>
                  <a:cubicBezTo>
                    <a:pt x="82208" y="8415"/>
                    <a:pt x="82305" y="8419"/>
                    <a:pt x="82605" y="8419"/>
                  </a:cubicBezTo>
                  <a:cubicBezTo>
                    <a:pt x="83144" y="8419"/>
                    <a:pt x="84339" y="8404"/>
                    <a:pt x="87338" y="8322"/>
                  </a:cubicBezTo>
                  <a:cubicBezTo>
                    <a:pt x="87965" y="8322"/>
                    <a:pt x="88622" y="8293"/>
                    <a:pt x="89306" y="8265"/>
                  </a:cubicBezTo>
                  <a:cubicBezTo>
                    <a:pt x="90676" y="8179"/>
                    <a:pt x="92102" y="8094"/>
                    <a:pt x="93529" y="7979"/>
                  </a:cubicBezTo>
                  <a:cubicBezTo>
                    <a:pt x="98294" y="7580"/>
                    <a:pt x="97524" y="7609"/>
                    <a:pt x="103801" y="7123"/>
                  </a:cubicBezTo>
                  <a:cubicBezTo>
                    <a:pt x="105826" y="6952"/>
                    <a:pt x="107595" y="6296"/>
                    <a:pt x="111961" y="6296"/>
                  </a:cubicBezTo>
                  <a:cubicBezTo>
                    <a:pt x="112931" y="6296"/>
                    <a:pt x="113825" y="6347"/>
                    <a:pt x="114533" y="6347"/>
                  </a:cubicBezTo>
                  <a:cubicBezTo>
                    <a:pt x="114887" y="6347"/>
                    <a:pt x="115195" y="6334"/>
                    <a:pt x="115442" y="6296"/>
                  </a:cubicBezTo>
                  <a:cubicBezTo>
                    <a:pt x="115870" y="6239"/>
                    <a:pt x="116127" y="6125"/>
                    <a:pt x="116868" y="5041"/>
                  </a:cubicBezTo>
                  <a:cubicBezTo>
                    <a:pt x="117724" y="3842"/>
                    <a:pt x="119351" y="1588"/>
                    <a:pt x="119151" y="846"/>
                  </a:cubicBezTo>
                  <a:cubicBezTo>
                    <a:pt x="119094" y="675"/>
                    <a:pt x="117496" y="304"/>
                    <a:pt x="117296" y="276"/>
                  </a:cubicBezTo>
                  <a:cubicBezTo>
                    <a:pt x="116233" y="74"/>
                    <a:pt x="115075" y="0"/>
                    <a:pt x="1139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96" name="Google Shape;2296;p55"/>
          <p:cNvGrpSpPr/>
          <p:nvPr/>
        </p:nvGrpSpPr>
        <p:grpSpPr>
          <a:xfrm rot="-1057406">
            <a:off x="5521328" y="1304467"/>
            <a:ext cx="959604" cy="351641"/>
            <a:chOff x="5515050" y="666375"/>
            <a:chExt cx="1692075" cy="620050"/>
          </a:xfrm>
        </p:grpSpPr>
        <p:sp>
          <p:nvSpPr>
            <p:cNvPr id="2297" name="Google Shape;2297;p55"/>
            <p:cNvSpPr/>
            <p:nvPr/>
          </p:nvSpPr>
          <p:spPr>
            <a:xfrm>
              <a:off x="5749450" y="666375"/>
              <a:ext cx="128575" cy="178975"/>
            </a:xfrm>
            <a:custGeom>
              <a:avLst/>
              <a:gdLst/>
              <a:ahLst/>
              <a:cxnLst/>
              <a:rect l="l" t="t" r="r" b="b"/>
              <a:pathLst>
                <a:path w="5143" h="7159" extrusionOk="0">
                  <a:moveTo>
                    <a:pt x="572" y="1"/>
                  </a:moveTo>
                  <a:cubicBezTo>
                    <a:pt x="539" y="1"/>
                    <a:pt x="471" y="1"/>
                    <a:pt x="404" y="68"/>
                  </a:cubicBezTo>
                  <a:cubicBezTo>
                    <a:pt x="337" y="102"/>
                    <a:pt x="303" y="135"/>
                    <a:pt x="270" y="169"/>
                  </a:cubicBezTo>
                  <a:cubicBezTo>
                    <a:pt x="169" y="270"/>
                    <a:pt x="102" y="404"/>
                    <a:pt x="35" y="572"/>
                  </a:cubicBezTo>
                  <a:cubicBezTo>
                    <a:pt x="1" y="807"/>
                    <a:pt x="1" y="1009"/>
                    <a:pt x="1" y="1244"/>
                  </a:cubicBezTo>
                  <a:cubicBezTo>
                    <a:pt x="35" y="1648"/>
                    <a:pt x="169" y="2084"/>
                    <a:pt x="404" y="2521"/>
                  </a:cubicBezTo>
                  <a:cubicBezTo>
                    <a:pt x="639" y="2958"/>
                    <a:pt x="942" y="3328"/>
                    <a:pt x="1312" y="3798"/>
                  </a:cubicBezTo>
                  <a:cubicBezTo>
                    <a:pt x="1715" y="4269"/>
                    <a:pt x="2185" y="4672"/>
                    <a:pt x="2521" y="5008"/>
                  </a:cubicBezTo>
                  <a:cubicBezTo>
                    <a:pt x="2891" y="5344"/>
                    <a:pt x="3261" y="5647"/>
                    <a:pt x="3664" y="5983"/>
                  </a:cubicBezTo>
                  <a:lnTo>
                    <a:pt x="3765" y="6117"/>
                  </a:lnTo>
                  <a:lnTo>
                    <a:pt x="3832" y="6151"/>
                  </a:lnTo>
                  <a:cubicBezTo>
                    <a:pt x="4202" y="6453"/>
                    <a:pt x="4571" y="6789"/>
                    <a:pt x="4907" y="7125"/>
                  </a:cubicBezTo>
                  <a:cubicBezTo>
                    <a:pt x="4907" y="7125"/>
                    <a:pt x="4975" y="7159"/>
                    <a:pt x="5008" y="7159"/>
                  </a:cubicBezTo>
                  <a:cubicBezTo>
                    <a:pt x="5042" y="7159"/>
                    <a:pt x="5075" y="7159"/>
                    <a:pt x="5075" y="7125"/>
                  </a:cubicBezTo>
                  <a:cubicBezTo>
                    <a:pt x="5143" y="7058"/>
                    <a:pt x="5143" y="7058"/>
                    <a:pt x="5143" y="7024"/>
                  </a:cubicBezTo>
                  <a:lnTo>
                    <a:pt x="5143" y="6924"/>
                  </a:lnTo>
                  <a:cubicBezTo>
                    <a:pt x="5042" y="6588"/>
                    <a:pt x="4907" y="6319"/>
                    <a:pt x="4807" y="5983"/>
                  </a:cubicBezTo>
                  <a:cubicBezTo>
                    <a:pt x="4672" y="5680"/>
                    <a:pt x="4538" y="5344"/>
                    <a:pt x="4370" y="4907"/>
                  </a:cubicBezTo>
                  <a:cubicBezTo>
                    <a:pt x="4134" y="4302"/>
                    <a:pt x="3798" y="3664"/>
                    <a:pt x="3395" y="2992"/>
                  </a:cubicBezTo>
                  <a:cubicBezTo>
                    <a:pt x="3227" y="2689"/>
                    <a:pt x="3059" y="2387"/>
                    <a:pt x="2958" y="2152"/>
                  </a:cubicBezTo>
                  <a:lnTo>
                    <a:pt x="2891" y="2051"/>
                  </a:lnTo>
                  <a:cubicBezTo>
                    <a:pt x="2824" y="1916"/>
                    <a:pt x="2689" y="1715"/>
                    <a:pt x="2555" y="1547"/>
                  </a:cubicBezTo>
                  <a:cubicBezTo>
                    <a:pt x="2387" y="1312"/>
                    <a:pt x="2152" y="1076"/>
                    <a:pt x="1849" y="774"/>
                  </a:cubicBezTo>
                  <a:cubicBezTo>
                    <a:pt x="1715" y="639"/>
                    <a:pt x="1614" y="539"/>
                    <a:pt x="1446" y="438"/>
                  </a:cubicBezTo>
                  <a:cubicBezTo>
                    <a:pt x="1278" y="303"/>
                    <a:pt x="1144" y="270"/>
                    <a:pt x="976" y="169"/>
                  </a:cubicBezTo>
                  <a:cubicBezTo>
                    <a:pt x="875" y="135"/>
                    <a:pt x="841" y="135"/>
                    <a:pt x="774" y="135"/>
                  </a:cubicBezTo>
                  <a:cubicBezTo>
                    <a:pt x="774" y="1"/>
                    <a:pt x="673" y="1"/>
                    <a:pt x="63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55"/>
            <p:cNvSpPr/>
            <p:nvPr/>
          </p:nvSpPr>
          <p:spPr>
            <a:xfrm>
              <a:off x="5598225" y="862150"/>
              <a:ext cx="218475" cy="63025"/>
            </a:xfrm>
            <a:custGeom>
              <a:avLst/>
              <a:gdLst/>
              <a:ahLst/>
              <a:cxnLst/>
              <a:rect l="l" t="t" r="r" b="b"/>
              <a:pathLst>
                <a:path w="8739" h="2521" extrusionOk="0">
                  <a:moveTo>
                    <a:pt x="1849" y="0"/>
                  </a:moveTo>
                  <a:cubicBezTo>
                    <a:pt x="1715" y="0"/>
                    <a:pt x="1547" y="0"/>
                    <a:pt x="1412" y="34"/>
                  </a:cubicBezTo>
                  <a:cubicBezTo>
                    <a:pt x="1278" y="34"/>
                    <a:pt x="1144" y="67"/>
                    <a:pt x="1009" y="134"/>
                  </a:cubicBezTo>
                  <a:cubicBezTo>
                    <a:pt x="740" y="202"/>
                    <a:pt x="505" y="336"/>
                    <a:pt x="337" y="470"/>
                  </a:cubicBezTo>
                  <a:cubicBezTo>
                    <a:pt x="236" y="504"/>
                    <a:pt x="203" y="571"/>
                    <a:pt x="135" y="672"/>
                  </a:cubicBezTo>
                  <a:cubicBezTo>
                    <a:pt x="68" y="739"/>
                    <a:pt x="35" y="840"/>
                    <a:pt x="1" y="975"/>
                  </a:cubicBezTo>
                  <a:lnTo>
                    <a:pt x="1" y="1210"/>
                  </a:lnTo>
                  <a:cubicBezTo>
                    <a:pt x="1" y="1311"/>
                    <a:pt x="35" y="1378"/>
                    <a:pt x="68" y="1479"/>
                  </a:cubicBezTo>
                  <a:cubicBezTo>
                    <a:pt x="169" y="1647"/>
                    <a:pt x="303" y="1748"/>
                    <a:pt x="471" y="1916"/>
                  </a:cubicBezTo>
                  <a:cubicBezTo>
                    <a:pt x="539" y="2016"/>
                    <a:pt x="639" y="2050"/>
                    <a:pt x="707" y="2084"/>
                  </a:cubicBezTo>
                  <a:cubicBezTo>
                    <a:pt x="807" y="2151"/>
                    <a:pt x="908" y="2184"/>
                    <a:pt x="1043" y="2218"/>
                  </a:cubicBezTo>
                  <a:cubicBezTo>
                    <a:pt x="1244" y="2319"/>
                    <a:pt x="1513" y="2352"/>
                    <a:pt x="1715" y="2386"/>
                  </a:cubicBezTo>
                  <a:cubicBezTo>
                    <a:pt x="2152" y="2487"/>
                    <a:pt x="2589" y="2520"/>
                    <a:pt x="3093" y="2520"/>
                  </a:cubicBezTo>
                  <a:lnTo>
                    <a:pt x="3227" y="2520"/>
                  </a:lnTo>
                  <a:cubicBezTo>
                    <a:pt x="4168" y="2520"/>
                    <a:pt x="5109" y="2386"/>
                    <a:pt x="6117" y="2084"/>
                  </a:cubicBezTo>
                  <a:cubicBezTo>
                    <a:pt x="6588" y="1983"/>
                    <a:pt x="7025" y="1848"/>
                    <a:pt x="7428" y="1680"/>
                  </a:cubicBezTo>
                  <a:cubicBezTo>
                    <a:pt x="7865" y="1512"/>
                    <a:pt x="8234" y="1344"/>
                    <a:pt x="8570" y="1143"/>
                  </a:cubicBezTo>
                  <a:cubicBezTo>
                    <a:pt x="8638" y="1075"/>
                    <a:pt x="8705" y="1075"/>
                    <a:pt x="8705" y="1008"/>
                  </a:cubicBezTo>
                  <a:cubicBezTo>
                    <a:pt x="8738" y="907"/>
                    <a:pt x="8705" y="840"/>
                    <a:pt x="8604" y="807"/>
                  </a:cubicBezTo>
                  <a:cubicBezTo>
                    <a:pt x="8268" y="672"/>
                    <a:pt x="7965" y="571"/>
                    <a:pt x="7697" y="538"/>
                  </a:cubicBezTo>
                  <a:cubicBezTo>
                    <a:pt x="7293" y="470"/>
                    <a:pt x="6924" y="403"/>
                    <a:pt x="6588" y="370"/>
                  </a:cubicBezTo>
                  <a:cubicBezTo>
                    <a:pt x="6352" y="336"/>
                    <a:pt x="6050" y="336"/>
                    <a:pt x="5781" y="302"/>
                  </a:cubicBezTo>
                  <a:lnTo>
                    <a:pt x="5579" y="302"/>
                  </a:lnTo>
                  <a:cubicBezTo>
                    <a:pt x="5210" y="235"/>
                    <a:pt x="4874" y="202"/>
                    <a:pt x="4504" y="202"/>
                  </a:cubicBezTo>
                  <a:cubicBezTo>
                    <a:pt x="4202" y="168"/>
                    <a:pt x="3899" y="168"/>
                    <a:pt x="3597" y="134"/>
                  </a:cubicBezTo>
                  <a:cubicBezTo>
                    <a:pt x="3261" y="67"/>
                    <a:pt x="2992" y="34"/>
                    <a:pt x="26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55"/>
            <p:cNvSpPr/>
            <p:nvPr/>
          </p:nvSpPr>
          <p:spPr>
            <a:xfrm>
              <a:off x="5515050" y="731925"/>
              <a:ext cx="173950" cy="67225"/>
            </a:xfrm>
            <a:custGeom>
              <a:avLst/>
              <a:gdLst/>
              <a:ahLst/>
              <a:cxnLst/>
              <a:rect l="l" t="t" r="r" b="b"/>
              <a:pathLst>
                <a:path w="6958" h="2689" extrusionOk="0">
                  <a:moveTo>
                    <a:pt x="1513" y="0"/>
                  </a:moveTo>
                  <a:cubicBezTo>
                    <a:pt x="1480" y="67"/>
                    <a:pt x="1345" y="67"/>
                    <a:pt x="1177" y="67"/>
                  </a:cubicBezTo>
                  <a:lnTo>
                    <a:pt x="976" y="67"/>
                  </a:lnTo>
                  <a:cubicBezTo>
                    <a:pt x="908" y="67"/>
                    <a:pt x="774" y="135"/>
                    <a:pt x="673" y="135"/>
                  </a:cubicBezTo>
                  <a:cubicBezTo>
                    <a:pt x="606" y="168"/>
                    <a:pt x="505" y="202"/>
                    <a:pt x="404" y="303"/>
                  </a:cubicBezTo>
                  <a:cubicBezTo>
                    <a:pt x="303" y="336"/>
                    <a:pt x="270" y="403"/>
                    <a:pt x="169" y="504"/>
                  </a:cubicBezTo>
                  <a:cubicBezTo>
                    <a:pt x="135" y="538"/>
                    <a:pt x="135" y="571"/>
                    <a:pt x="102" y="639"/>
                  </a:cubicBezTo>
                  <a:cubicBezTo>
                    <a:pt x="68" y="706"/>
                    <a:pt x="68" y="739"/>
                    <a:pt x="68" y="807"/>
                  </a:cubicBezTo>
                  <a:cubicBezTo>
                    <a:pt x="68" y="840"/>
                    <a:pt x="68" y="907"/>
                    <a:pt x="1" y="975"/>
                  </a:cubicBezTo>
                  <a:lnTo>
                    <a:pt x="1" y="1076"/>
                  </a:lnTo>
                  <a:cubicBezTo>
                    <a:pt x="1" y="1143"/>
                    <a:pt x="1" y="1176"/>
                    <a:pt x="68" y="1210"/>
                  </a:cubicBezTo>
                  <a:cubicBezTo>
                    <a:pt x="102" y="1311"/>
                    <a:pt x="102" y="1344"/>
                    <a:pt x="135" y="1412"/>
                  </a:cubicBezTo>
                  <a:cubicBezTo>
                    <a:pt x="270" y="1580"/>
                    <a:pt x="404" y="1748"/>
                    <a:pt x="606" y="1882"/>
                  </a:cubicBezTo>
                  <a:cubicBezTo>
                    <a:pt x="774" y="2016"/>
                    <a:pt x="976" y="2084"/>
                    <a:pt x="1244" y="2218"/>
                  </a:cubicBezTo>
                  <a:cubicBezTo>
                    <a:pt x="1513" y="2353"/>
                    <a:pt x="1849" y="2420"/>
                    <a:pt x="2085" y="2487"/>
                  </a:cubicBezTo>
                  <a:cubicBezTo>
                    <a:pt x="2353" y="2554"/>
                    <a:pt x="2689" y="2588"/>
                    <a:pt x="3093" y="2655"/>
                  </a:cubicBezTo>
                  <a:cubicBezTo>
                    <a:pt x="3462" y="2689"/>
                    <a:pt x="3832" y="2689"/>
                    <a:pt x="4336" y="2689"/>
                  </a:cubicBezTo>
                  <a:lnTo>
                    <a:pt x="5008" y="2689"/>
                  </a:lnTo>
                  <a:cubicBezTo>
                    <a:pt x="5210" y="2689"/>
                    <a:pt x="5479" y="2689"/>
                    <a:pt x="5680" y="2655"/>
                  </a:cubicBezTo>
                  <a:cubicBezTo>
                    <a:pt x="6016" y="2655"/>
                    <a:pt x="6319" y="2588"/>
                    <a:pt x="6655" y="2588"/>
                  </a:cubicBezTo>
                  <a:lnTo>
                    <a:pt x="6823" y="2588"/>
                  </a:lnTo>
                  <a:cubicBezTo>
                    <a:pt x="6857" y="2588"/>
                    <a:pt x="6890" y="2588"/>
                    <a:pt x="6890" y="2554"/>
                  </a:cubicBezTo>
                  <a:cubicBezTo>
                    <a:pt x="6890" y="2521"/>
                    <a:pt x="6957" y="2521"/>
                    <a:pt x="6957" y="2487"/>
                  </a:cubicBezTo>
                  <a:cubicBezTo>
                    <a:pt x="6957" y="2420"/>
                    <a:pt x="6890" y="2420"/>
                    <a:pt x="6890" y="2386"/>
                  </a:cubicBezTo>
                  <a:cubicBezTo>
                    <a:pt x="6655" y="2218"/>
                    <a:pt x="6386" y="2050"/>
                    <a:pt x="6050" y="1882"/>
                  </a:cubicBezTo>
                  <a:cubicBezTo>
                    <a:pt x="5714" y="1714"/>
                    <a:pt x="5378" y="1546"/>
                    <a:pt x="5042" y="1344"/>
                  </a:cubicBezTo>
                  <a:cubicBezTo>
                    <a:pt x="4370" y="1008"/>
                    <a:pt x="3698" y="706"/>
                    <a:pt x="3093" y="471"/>
                  </a:cubicBezTo>
                  <a:cubicBezTo>
                    <a:pt x="2790" y="370"/>
                    <a:pt x="2488" y="235"/>
                    <a:pt x="2185" y="168"/>
                  </a:cubicBezTo>
                  <a:cubicBezTo>
                    <a:pt x="1984" y="67"/>
                    <a:pt x="1782" y="34"/>
                    <a:pt x="15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55"/>
            <p:cNvSpPr/>
            <p:nvPr/>
          </p:nvSpPr>
          <p:spPr>
            <a:xfrm>
              <a:off x="6850050" y="994875"/>
              <a:ext cx="194100" cy="99175"/>
            </a:xfrm>
            <a:custGeom>
              <a:avLst/>
              <a:gdLst/>
              <a:ahLst/>
              <a:cxnLst/>
              <a:rect l="l" t="t" r="r" b="b"/>
              <a:pathLst>
                <a:path w="7764" h="3967" extrusionOk="0">
                  <a:moveTo>
                    <a:pt x="6587" y="1"/>
                  </a:moveTo>
                  <a:cubicBezTo>
                    <a:pt x="6386" y="68"/>
                    <a:pt x="6218" y="68"/>
                    <a:pt x="6050" y="102"/>
                  </a:cubicBezTo>
                  <a:cubicBezTo>
                    <a:pt x="5646" y="169"/>
                    <a:pt x="5310" y="270"/>
                    <a:pt x="5008" y="404"/>
                  </a:cubicBezTo>
                  <a:cubicBezTo>
                    <a:pt x="4840" y="471"/>
                    <a:pt x="4638" y="606"/>
                    <a:pt x="4470" y="673"/>
                  </a:cubicBezTo>
                  <a:lnTo>
                    <a:pt x="4369" y="740"/>
                  </a:lnTo>
                  <a:cubicBezTo>
                    <a:pt x="4067" y="874"/>
                    <a:pt x="3832" y="1042"/>
                    <a:pt x="3529" y="1211"/>
                  </a:cubicBezTo>
                  <a:cubicBezTo>
                    <a:pt x="2857" y="1580"/>
                    <a:pt x="2286" y="1983"/>
                    <a:pt x="1714" y="2353"/>
                  </a:cubicBezTo>
                  <a:cubicBezTo>
                    <a:pt x="1378" y="2622"/>
                    <a:pt x="1110" y="2824"/>
                    <a:pt x="841" y="3025"/>
                  </a:cubicBezTo>
                  <a:cubicBezTo>
                    <a:pt x="605" y="3260"/>
                    <a:pt x="337" y="3496"/>
                    <a:pt x="101" y="3731"/>
                  </a:cubicBezTo>
                  <a:cubicBezTo>
                    <a:pt x="101" y="3731"/>
                    <a:pt x="34" y="3765"/>
                    <a:pt x="34" y="3798"/>
                  </a:cubicBezTo>
                  <a:cubicBezTo>
                    <a:pt x="1" y="3798"/>
                    <a:pt x="1" y="3832"/>
                    <a:pt x="1" y="3899"/>
                  </a:cubicBezTo>
                  <a:cubicBezTo>
                    <a:pt x="1" y="3933"/>
                    <a:pt x="1" y="3966"/>
                    <a:pt x="34" y="3966"/>
                  </a:cubicBezTo>
                  <a:lnTo>
                    <a:pt x="135" y="3966"/>
                  </a:lnTo>
                  <a:cubicBezTo>
                    <a:pt x="605" y="3899"/>
                    <a:pt x="1110" y="3798"/>
                    <a:pt x="1546" y="3731"/>
                  </a:cubicBezTo>
                  <a:lnTo>
                    <a:pt x="1614" y="3731"/>
                  </a:lnTo>
                  <a:lnTo>
                    <a:pt x="1782" y="3664"/>
                  </a:lnTo>
                  <a:cubicBezTo>
                    <a:pt x="2286" y="3597"/>
                    <a:pt x="2723" y="3496"/>
                    <a:pt x="3227" y="3428"/>
                  </a:cubicBezTo>
                  <a:cubicBezTo>
                    <a:pt x="3697" y="3328"/>
                    <a:pt x="4336" y="3227"/>
                    <a:pt x="4907" y="2992"/>
                  </a:cubicBezTo>
                  <a:cubicBezTo>
                    <a:pt x="5512" y="2790"/>
                    <a:pt x="5982" y="2622"/>
                    <a:pt x="6352" y="2387"/>
                  </a:cubicBezTo>
                  <a:cubicBezTo>
                    <a:pt x="6755" y="2084"/>
                    <a:pt x="7091" y="1782"/>
                    <a:pt x="7360" y="1446"/>
                  </a:cubicBezTo>
                  <a:cubicBezTo>
                    <a:pt x="7495" y="1278"/>
                    <a:pt x="7595" y="1076"/>
                    <a:pt x="7696" y="874"/>
                  </a:cubicBezTo>
                  <a:cubicBezTo>
                    <a:pt x="7763" y="706"/>
                    <a:pt x="7763" y="572"/>
                    <a:pt x="7730" y="438"/>
                  </a:cubicBezTo>
                  <a:cubicBezTo>
                    <a:pt x="7730" y="404"/>
                    <a:pt x="7696" y="303"/>
                    <a:pt x="7629" y="270"/>
                  </a:cubicBezTo>
                  <a:lnTo>
                    <a:pt x="7528" y="135"/>
                  </a:lnTo>
                  <a:lnTo>
                    <a:pt x="7495" y="102"/>
                  </a:lnTo>
                  <a:cubicBezTo>
                    <a:pt x="7450" y="102"/>
                    <a:pt x="7420" y="87"/>
                    <a:pt x="7385" y="87"/>
                  </a:cubicBezTo>
                  <a:cubicBezTo>
                    <a:pt x="7368" y="87"/>
                    <a:pt x="7349" y="90"/>
                    <a:pt x="7327" y="102"/>
                  </a:cubicBezTo>
                  <a:cubicBezTo>
                    <a:pt x="7226" y="102"/>
                    <a:pt x="7192" y="68"/>
                    <a:pt x="7091" y="68"/>
                  </a:cubicBezTo>
                  <a:cubicBezTo>
                    <a:pt x="6957" y="1"/>
                    <a:pt x="6789" y="1"/>
                    <a:pt x="658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55"/>
            <p:cNvSpPr/>
            <p:nvPr/>
          </p:nvSpPr>
          <p:spPr>
            <a:xfrm>
              <a:off x="6878625" y="1157875"/>
              <a:ext cx="189050" cy="128550"/>
            </a:xfrm>
            <a:custGeom>
              <a:avLst/>
              <a:gdLst/>
              <a:ahLst/>
              <a:cxnLst/>
              <a:rect l="l" t="t" r="r" b="b"/>
              <a:pathLst>
                <a:path w="7562" h="5142" extrusionOk="0">
                  <a:moveTo>
                    <a:pt x="168" y="0"/>
                  </a:moveTo>
                  <a:cubicBezTo>
                    <a:pt x="67" y="0"/>
                    <a:pt x="0" y="67"/>
                    <a:pt x="0" y="135"/>
                  </a:cubicBezTo>
                  <a:cubicBezTo>
                    <a:pt x="0" y="168"/>
                    <a:pt x="0" y="269"/>
                    <a:pt x="34" y="303"/>
                  </a:cubicBezTo>
                  <a:cubicBezTo>
                    <a:pt x="202" y="639"/>
                    <a:pt x="437" y="1008"/>
                    <a:pt x="706" y="1344"/>
                  </a:cubicBezTo>
                  <a:cubicBezTo>
                    <a:pt x="1008" y="1748"/>
                    <a:pt x="1311" y="2084"/>
                    <a:pt x="1613" y="2420"/>
                  </a:cubicBezTo>
                  <a:cubicBezTo>
                    <a:pt x="2353" y="3159"/>
                    <a:pt x="3125" y="3798"/>
                    <a:pt x="3898" y="4268"/>
                  </a:cubicBezTo>
                  <a:lnTo>
                    <a:pt x="3966" y="4302"/>
                  </a:lnTo>
                  <a:cubicBezTo>
                    <a:pt x="4436" y="4604"/>
                    <a:pt x="4873" y="4806"/>
                    <a:pt x="5243" y="4940"/>
                  </a:cubicBezTo>
                  <a:cubicBezTo>
                    <a:pt x="5444" y="4974"/>
                    <a:pt x="5646" y="5041"/>
                    <a:pt x="5915" y="5108"/>
                  </a:cubicBezTo>
                  <a:cubicBezTo>
                    <a:pt x="6049" y="5142"/>
                    <a:pt x="6116" y="5142"/>
                    <a:pt x="6251" y="5142"/>
                  </a:cubicBezTo>
                  <a:lnTo>
                    <a:pt x="6587" y="5142"/>
                  </a:lnTo>
                  <a:cubicBezTo>
                    <a:pt x="6822" y="5108"/>
                    <a:pt x="7057" y="5007"/>
                    <a:pt x="7158" y="4940"/>
                  </a:cubicBezTo>
                  <a:cubicBezTo>
                    <a:pt x="7259" y="4873"/>
                    <a:pt x="7326" y="4839"/>
                    <a:pt x="7393" y="4772"/>
                  </a:cubicBezTo>
                  <a:cubicBezTo>
                    <a:pt x="7427" y="4705"/>
                    <a:pt x="7461" y="4638"/>
                    <a:pt x="7494" y="4537"/>
                  </a:cubicBezTo>
                  <a:cubicBezTo>
                    <a:pt x="7561" y="4436"/>
                    <a:pt x="7561" y="4335"/>
                    <a:pt x="7561" y="4268"/>
                  </a:cubicBezTo>
                  <a:cubicBezTo>
                    <a:pt x="7561" y="4134"/>
                    <a:pt x="7561" y="4033"/>
                    <a:pt x="7494" y="3966"/>
                  </a:cubicBezTo>
                  <a:cubicBezTo>
                    <a:pt x="7461" y="3764"/>
                    <a:pt x="7293" y="3529"/>
                    <a:pt x="7125" y="3327"/>
                  </a:cubicBezTo>
                  <a:cubicBezTo>
                    <a:pt x="6990" y="3226"/>
                    <a:pt x="6923" y="3126"/>
                    <a:pt x="6789" y="3025"/>
                  </a:cubicBezTo>
                  <a:cubicBezTo>
                    <a:pt x="6721" y="2958"/>
                    <a:pt x="6587" y="2857"/>
                    <a:pt x="6452" y="2789"/>
                  </a:cubicBezTo>
                  <a:cubicBezTo>
                    <a:pt x="6419" y="2789"/>
                    <a:pt x="6352" y="2722"/>
                    <a:pt x="6284" y="2689"/>
                  </a:cubicBezTo>
                  <a:cubicBezTo>
                    <a:pt x="6116" y="2588"/>
                    <a:pt x="5915" y="2453"/>
                    <a:pt x="5612" y="2319"/>
                  </a:cubicBezTo>
                  <a:cubicBezTo>
                    <a:pt x="5377" y="2185"/>
                    <a:pt x="5075" y="2084"/>
                    <a:pt x="4772" y="1949"/>
                  </a:cubicBezTo>
                  <a:cubicBezTo>
                    <a:pt x="4537" y="1815"/>
                    <a:pt x="4234" y="1680"/>
                    <a:pt x="3966" y="1546"/>
                  </a:cubicBezTo>
                  <a:cubicBezTo>
                    <a:pt x="3697" y="1445"/>
                    <a:pt x="3361" y="1277"/>
                    <a:pt x="3025" y="1109"/>
                  </a:cubicBezTo>
                  <a:lnTo>
                    <a:pt x="2789" y="1008"/>
                  </a:lnTo>
                  <a:cubicBezTo>
                    <a:pt x="2588" y="908"/>
                    <a:pt x="2353" y="807"/>
                    <a:pt x="2084" y="672"/>
                  </a:cubicBezTo>
                  <a:cubicBezTo>
                    <a:pt x="1781" y="572"/>
                    <a:pt x="1445" y="403"/>
                    <a:pt x="1076" y="269"/>
                  </a:cubicBezTo>
                  <a:cubicBezTo>
                    <a:pt x="840" y="168"/>
                    <a:pt x="504" y="67"/>
                    <a:pt x="1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55"/>
            <p:cNvSpPr/>
            <p:nvPr/>
          </p:nvSpPr>
          <p:spPr>
            <a:xfrm>
              <a:off x="7034875" y="1147425"/>
              <a:ext cx="172250" cy="68425"/>
            </a:xfrm>
            <a:custGeom>
              <a:avLst/>
              <a:gdLst/>
              <a:ahLst/>
              <a:cxnLst/>
              <a:rect l="l" t="t" r="r" b="b"/>
              <a:pathLst>
                <a:path w="6890" h="2737" extrusionOk="0">
                  <a:moveTo>
                    <a:pt x="417" y="0"/>
                  </a:moveTo>
                  <a:cubicBezTo>
                    <a:pt x="318" y="0"/>
                    <a:pt x="225" y="4"/>
                    <a:pt x="135" y="15"/>
                  </a:cubicBezTo>
                  <a:cubicBezTo>
                    <a:pt x="68" y="15"/>
                    <a:pt x="34" y="15"/>
                    <a:pt x="34" y="49"/>
                  </a:cubicBezTo>
                  <a:cubicBezTo>
                    <a:pt x="1" y="49"/>
                    <a:pt x="1" y="82"/>
                    <a:pt x="1" y="149"/>
                  </a:cubicBezTo>
                  <a:cubicBezTo>
                    <a:pt x="1" y="183"/>
                    <a:pt x="1" y="217"/>
                    <a:pt x="34" y="217"/>
                  </a:cubicBezTo>
                  <a:lnTo>
                    <a:pt x="135" y="217"/>
                  </a:lnTo>
                  <a:lnTo>
                    <a:pt x="169" y="250"/>
                  </a:lnTo>
                  <a:cubicBezTo>
                    <a:pt x="404" y="418"/>
                    <a:pt x="707" y="586"/>
                    <a:pt x="975" y="754"/>
                  </a:cubicBezTo>
                  <a:cubicBezTo>
                    <a:pt x="1177" y="889"/>
                    <a:pt x="1345" y="1023"/>
                    <a:pt x="1547" y="1158"/>
                  </a:cubicBezTo>
                  <a:cubicBezTo>
                    <a:pt x="1748" y="1258"/>
                    <a:pt x="1916" y="1393"/>
                    <a:pt x="2152" y="1527"/>
                  </a:cubicBezTo>
                  <a:cubicBezTo>
                    <a:pt x="2555" y="1762"/>
                    <a:pt x="2891" y="1930"/>
                    <a:pt x="3227" y="2098"/>
                  </a:cubicBezTo>
                  <a:cubicBezTo>
                    <a:pt x="3597" y="2267"/>
                    <a:pt x="3899" y="2401"/>
                    <a:pt x="4202" y="2502"/>
                  </a:cubicBezTo>
                  <a:cubicBezTo>
                    <a:pt x="4437" y="2569"/>
                    <a:pt x="4739" y="2670"/>
                    <a:pt x="5075" y="2703"/>
                  </a:cubicBezTo>
                  <a:cubicBezTo>
                    <a:pt x="5378" y="2737"/>
                    <a:pt x="5579" y="2737"/>
                    <a:pt x="5781" y="2737"/>
                  </a:cubicBezTo>
                  <a:cubicBezTo>
                    <a:pt x="6050" y="2703"/>
                    <a:pt x="6252" y="2670"/>
                    <a:pt x="6420" y="2569"/>
                  </a:cubicBezTo>
                  <a:cubicBezTo>
                    <a:pt x="6453" y="2535"/>
                    <a:pt x="6554" y="2502"/>
                    <a:pt x="6588" y="2435"/>
                  </a:cubicBezTo>
                  <a:lnTo>
                    <a:pt x="6688" y="2367"/>
                  </a:lnTo>
                  <a:cubicBezTo>
                    <a:pt x="6722" y="2334"/>
                    <a:pt x="6722" y="2267"/>
                    <a:pt x="6756" y="2233"/>
                  </a:cubicBezTo>
                  <a:cubicBezTo>
                    <a:pt x="6823" y="2166"/>
                    <a:pt x="6856" y="2098"/>
                    <a:pt x="6856" y="2065"/>
                  </a:cubicBezTo>
                  <a:cubicBezTo>
                    <a:pt x="6856" y="2031"/>
                    <a:pt x="6890" y="1998"/>
                    <a:pt x="6890" y="1897"/>
                  </a:cubicBezTo>
                  <a:lnTo>
                    <a:pt x="6890" y="1762"/>
                  </a:lnTo>
                  <a:cubicBezTo>
                    <a:pt x="6890" y="1662"/>
                    <a:pt x="6890" y="1561"/>
                    <a:pt x="6856" y="1494"/>
                  </a:cubicBezTo>
                  <a:cubicBezTo>
                    <a:pt x="6823" y="1359"/>
                    <a:pt x="6756" y="1258"/>
                    <a:pt x="6688" y="1191"/>
                  </a:cubicBezTo>
                  <a:cubicBezTo>
                    <a:pt x="6655" y="1090"/>
                    <a:pt x="6554" y="1023"/>
                    <a:pt x="6487" y="990"/>
                  </a:cubicBezTo>
                  <a:cubicBezTo>
                    <a:pt x="6420" y="922"/>
                    <a:pt x="6352" y="889"/>
                    <a:pt x="6319" y="855"/>
                  </a:cubicBezTo>
                  <a:cubicBezTo>
                    <a:pt x="6184" y="754"/>
                    <a:pt x="6050" y="721"/>
                    <a:pt x="5915" y="721"/>
                  </a:cubicBezTo>
                  <a:cubicBezTo>
                    <a:pt x="5714" y="620"/>
                    <a:pt x="5512" y="553"/>
                    <a:pt x="5311" y="519"/>
                  </a:cubicBezTo>
                  <a:cubicBezTo>
                    <a:pt x="4941" y="418"/>
                    <a:pt x="4672" y="351"/>
                    <a:pt x="4370" y="284"/>
                  </a:cubicBezTo>
                  <a:cubicBezTo>
                    <a:pt x="3697" y="183"/>
                    <a:pt x="2992" y="82"/>
                    <a:pt x="2219" y="49"/>
                  </a:cubicBezTo>
                  <a:cubicBezTo>
                    <a:pt x="1849" y="49"/>
                    <a:pt x="1479" y="15"/>
                    <a:pt x="1076" y="15"/>
                  </a:cubicBezTo>
                  <a:cubicBezTo>
                    <a:pt x="830" y="15"/>
                    <a:pt x="613" y="0"/>
                    <a:pt x="4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55"/>
            <p:cNvSpPr/>
            <p:nvPr/>
          </p:nvSpPr>
          <p:spPr>
            <a:xfrm>
              <a:off x="5960350" y="720150"/>
              <a:ext cx="835125" cy="514200"/>
            </a:xfrm>
            <a:custGeom>
              <a:avLst/>
              <a:gdLst/>
              <a:ahLst/>
              <a:cxnLst/>
              <a:rect l="l" t="t" r="r" b="b"/>
              <a:pathLst>
                <a:path w="33405" h="20568" extrusionOk="0">
                  <a:moveTo>
                    <a:pt x="20264" y="1"/>
                  </a:moveTo>
                  <a:cubicBezTo>
                    <a:pt x="20130" y="1"/>
                    <a:pt x="20063" y="34"/>
                    <a:pt x="19928" y="101"/>
                  </a:cubicBezTo>
                  <a:cubicBezTo>
                    <a:pt x="18416" y="471"/>
                    <a:pt x="16870" y="1345"/>
                    <a:pt x="15223" y="2689"/>
                  </a:cubicBezTo>
                  <a:cubicBezTo>
                    <a:pt x="14518" y="3260"/>
                    <a:pt x="13846" y="3933"/>
                    <a:pt x="13073" y="4705"/>
                  </a:cubicBezTo>
                  <a:cubicBezTo>
                    <a:pt x="12703" y="5142"/>
                    <a:pt x="12266" y="5579"/>
                    <a:pt x="11930" y="6050"/>
                  </a:cubicBezTo>
                  <a:cubicBezTo>
                    <a:pt x="11762" y="5378"/>
                    <a:pt x="11560" y="4806"/>
                    <a:pt x="11359" y="4302"/>
                  </a:cubicBezTo>
                  <a:cubicBezTo>
                    <a:pt x="10922" y="3294"/>
                    <a:pt x="10418" y="2487"/>
                    <a:pt x="9847" y="1883"/>
                  </a:cubicBezTo>
                  <a:cubicBezTo>
                    <a:pt x="9746" y="1815"/>
                    <a:pt x="9712" y="1782"/>
                    <a:pt x="9678" y="1782"/>
                  </a:cubicBezTo>
                  <a:cubicBezTo>
                    <a:pt x="9578" y="1715"/>
                    <a:pt x="9510" y="1681"/>
                    <a:pt x="9477" y="1681"/>
                  </a:cubicBezTo>
                  <a:cubicBezTo>
                    <a:pt x="9376" y="1681"/>
                    <a:pt x="9309" y="1681"/>
                    <a:pt x="9242" y="1715"/>
                  </a:cubicBezTo>
                  <a:cubicBezTo>
                    <a:pt x="8368" y="2219"/>
                    <a:pt x="7528" y="2891"/>
                    <a:pt x="6688" y="3731"/>
                  </a:cubicBezTo>
                  <a:cubicBezTo>
                    <a:pt x="6116" y="4336"/>
                    <a:pt x="5545" y="4974"/>
                    <a:pt x="5041" y="5646"/>
                  </a:cubicBezTo>
                  <a:cubicBezTo>
                    <a:pt x="4705" y="4873"/>
                    <a:pt x="4369" y="4201"/>
                    <a:pt x="3966" y="3563"/>
                  </a:cubicBezTo>
                  <a:cubicBezTo>
                    <a:pt x="3663" y="3126"/>
                    <a:pt x="3361" y="2723"/>
                    <a:pt x="3025" y="2387"/>
                  </a:cubicBezTo>
                  <a:cubicBezTo>
                    <a:pt x="2655" y="2017"/>
                    <a:pt x="2218" y="1715"/>
                    <a:pt x="1781" y="1513"/>
                  </a:cubicBezTo>
                  <a:cubicBezTo>
                    <a:pt x="1714" y="1513"/>
                    <a:pt x="1680" y="1479"/>
                    <a:pt x="1647" y="1479"/>
                  </a:cubicBezTo>
                  <a:cubicBezTo>
                    <a:pt x="1445" y="1479"/>
                    <a:pt x="1210" y="1614"/>
                    <a:pt x="1143" y="1815"/>
                  </a:cubicBezTo>
                  <a:cubicBezTo>
                    <a:pt x="1143" y="1849"/>
                    <a:pt x="1109" y="1883"/>
                    <a:pt x="1109" y="1950"/>
                  </a:cubicBezTo>
                  <a:cubicBezTo>
                    <a:pt x="202" y="4806"/>
                    <a:pt x="0" y="7696"/>
                    <a:pt x="504" y="10284"/>
                  </a:cubicBezTo>
                  <a:cubicBezTo>
                    <a:pt x="538" y="10452"/>
                    <a:pt x="639" y="10553"/>
                    <a:pt x="773" y="10620"/>
                  </a:cubicBezTo>
                  <a:cubicBezTo>
                    <a:pt x="840" y="10721"/>
                    <a:pt x="941" y="10754"/>
                    <a:pt x="1075" y="10788"/>
                  </a:cubicBezTo>
                  <a:cubicBezTo>
                    <a:pt x="1647" y="10788"/>
                    <a:pt x="2184" y="10788"/>
                    <a:pt x="2756" y="10855"/>
                  </a:cubicBezTo>
                  <a:cubicBezTo>
                    <a:pt x="4302" y="10922"/>
                    <a:pt x="5982" y="11191"/>
                    <a:pt x="7897" y="11595"/>
                  </a:cubicBezTo>
                  <a:lnTo>
                    <a:pt x="7864" y="11595"/>
                  </a:lnTo>
                  <a:cubicBezTo>
                    <a:pt x="10048" y="12099"/>
                    <a:pt x="12266" y="12737"/>
                    <a:pt x="14551" y="13577"/>
                  </a:cubicBezTo>
                  <a:cubicBezTo>
                    <a:pt x="16668" y="14384"/>
                    <a:pt x="18786" y="15291"/>
                    <a:pt x="20768" y="16299"/>
                  </a:cubicBezTo>
                  <a:lnTo>
                    <a:pt x="20836" y="16333"/>
                  </a:lnTo>
                  <a:cubicBezTo>
                    <a:pt x="21642" y="16770"/>
                    <a:pt x="22449" y="17240"/>
                    <a:pt x="23188" y="17677"/>
                  </a:cubicBezTo>
                  <a:cubicBezTo>
                    <a:pt x="23558" y="17912"/>
                    <a:pt x="23961" y="18148"/>
                    <a:pt x="24297" y="18417"/>
                  </a:cubicBezTo>
                  <a:lnTo>
                    <a:pt x="25036" y="18921"/>
                  </a:lnTo>
                  <a:cubicBezTo>
                    <a:pt x="25372" y="19156"/>
                    <a:pt x="25742" y="19425"/>
                    <a:pt x="26078" y="19660"/>
                  </a:cubicBezTo>
                  <a:lnTo>
                    <a:pt x="26179" y="19694"/>
                  </a:lnTo>
                  <a:cubicBezTo>
                    <a:pt x="26414" y="19895"/>
                    <a:pt x="26683" y="20097"/>
                    <a:pt x="26885" y="20298"/>
                  </a:cubicBezTo>
                  <a:lnTo>
                    <a:pt x="26952" y="20332"/>
                  </a:lnTo>
                  <a:lnTo>
                    <a:pt x="26985" y="20366"/>
                  </a:lnTo>
                  <a:lnTo>
                    <a:pt x="27019" y="20399"/>
                  </a:lnTo>
                  <a:lnTo>
                    <a:pt x="27053" y="20467"/>
                  </a:lnTo>
                  <a:cubicBezTo>
                    <a:pt x="27154" y="20534"/>
                    <a:pt x="27221" y="20567"/>
                    <a:pt x="27322" y="20567"/>
                  </a:cubicBezTo>
                  <a:cubicBezTo>
                    <a:pt x="27490" y="20567"/>
                    <a:pt x="27658" y="20500"/>
                    <a:pt x="27725" y="20366"/>
                  </a:cubicBezTo>
                  <a:cubicBezTo>
                    <a:pt x="27725" y="20332"/>
                    <a:pt x="27792" y="20332"/>
                    <a:pt x="27792" y="20332"/>
                  </a:cubicBezTo>
                  <a:cubicBezTo>
                    <a:pt x="29170" y="19526"/>
                    <a:pt x="30380" y="18383"/>
                    <a:pt x="31522" y="17005"/>
                  </a:cubicBezTo>
                  <a:cubicBezTo>
                    <a:pt x="32060" y="16299"/>
                    <a:pt x="32530" y="15526"/>
                    <a:pt x="32866" y="14754"/>
                  </a:cubicBezTo>
                  <a:cubicBezTo>
                    <a:pt x="33203" y="13947"/>
                    <a:pt x="33404" y="13107"/>
                    <a:pt x="33371" y="12334"/>
                  </a:cubicBezTo>
                  <a:lnTo>
                    <a:pt x="33371" y="12267"/>
                  </a:lnTo>
                  <a:cubicBezTo>
                    <a:pt x="33371" y="11998"/>
                    <a:pt x="33203" y="11763"/>
                    <a:pt x="32934" y="11763"/>
                  </a:cubicBezTo>
                  <a:cubicBezTo>
                    <a:pt x="32026" y="11763"/>
                    <a:pt x="31153" y="11830"/>
                    <a:pt x="30245" y="12065"/>
                  </a:cubicBezTo>
                  <a:cubicBezTo>
                    <a:pt x="29640" y="12166"/>
                    <a:pt x="28968" y="12401"/>
                    <a:pt x="28296" y="12670"/>
                  </a:cubicBezTo>
                  <a:cubicBezTo>
                    <a:pt x="28330" y="11628"/>
                    <a:pt x="28296" y="10822"/>
                    <a:pt x="28195" y="10082"/>
                  </a:cubicBezTo>
                  <a:cubicBezTo>
                    <a:pt x="28128" y="9477"/>
                    <a:pt x="27994" y="8940"/>
                    <a:pt x="27826" y="8436"/>
                  </a:cubicBezTo>
                  <a:cubicBezTo>
                    <a:pt x="27658" y="7965"/>
                    <a:pt x="27389" y="7562"/>
                    <a:pt x="27120" y="7226"/>
                  </a:cubicBezTo>
                  <a:cubicBezTo>
                    <a:pt x="27053" y="7125"/>
                    <a:pt x="27019" y="7058"/>
                    <a:pt x="26952" y="6957"/>
                  </a:cubicBezTo>
                  <a:cubicBezTo>
                    <a:pt x="26851" y="6923"/>
                    <a:pt x="26784" y="6890"/>
                    <a:pt x="26683" y="6890"/>
                  </a:cubicBezTo>
                  <a:lnTo>
                    <a:pt x="26549" y="6890"/>
                  </a:lnTo>
                  <a:cubicBezTo>
                    <a:pt x="25641" y="7192"/>
                    <a:pt x="24767" y="7596"/>
                    <a:pt x="23927" y="8100"/>
                  </a:cubicBezTo>
                  <a:cubicBezTo>
                    <a:pt x="23490" y="8402"/>
                    <a:pt x="23087" y="8705"/>
                    <a:pt x="22684" y="8973"/>
                  </a:cubicBezTo>
                  <a:cubicBezTo>
                    <a:pt x="22617" y="9041"/>
                    <a:pt x="22583" y="9108"/>
                    <a:pt x="22482" y="9141"/>
                  </a:cubicBezTo>
                  <a:cubicBezTo>
                    <a:pt x="22583" y="7864"/>
                    <a:pt x="22516" y="6453"/>
                    <a:pt x="22314" y="5109"/>
                  </a:cubicBezTo>
                  <a:cubicBezTo>
                    <a:pt x="22180" y="4235"/>
                    <a:pt x="21978" y="3361"/>
                    <a:pt x="21676" y="2487"/>
                  </a:cubicBezTo>
                  <a:cubicBezTo>
                    <a:pt x="21407" y="1647"/>
                    <a:pt x="21004" y="874"/>
                    <a:pt x="20567" y="202"/>
                  </a:cubicBezTo>
                  <a:cubicBezTo>
                    <a:pt x="20500" y="101"/>
                    <a:pt x="20399" y="1"/>
                    <a:pt x="2026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55"/>
            <p:cNvSpPr/>
            <p:nvPr/>
          </p:nvSpPr>
          <p:spPr>
            <a:xfrm>
              <a:off x="6424950" y="668850"/>
              <a:ext cx="98300" cy="97600"/>
            </a:xfrm>
            <a:custGeom>
              <a:avLst/>
              <a:gdLst/>
              <a:ahLst/>
              <a:cxnLst/>
              <a:rect l="l" t="t" r="r" b="b"/>
              <a:pathLst>
                <a:path w="3932" h="3904" extrusionOk="0">
                  <a:moveTo>
                    <a:pt x="1754" y="1"/>
                  </a:moveTo>
                  <a:cubicBezTo>
                    <a:pt x="1299" y="1"/>
                    <a:pt x="794" y="353"/>
                    <a:pt x="504" y="675"/>
                  </a:cubicBezTo>
                  <a:cubicBezTo>
                    <a:pt x="168" y="1044"/>
                    <a:pt x="0" y="1582"/>
                    <a:pt x="34" y="2086"/>
                  </a:cubicBezTo>
                  <a:cubicBezTo>
                    <a:pt x="67" y="2590"/>
                    <a:pt x="336" y="3061"/>
                    <a:pt x="706" y="3397"/>
                  </a:cubicBezTo>
                  <a:cubicBezTo>
                    <a:pt x="840" y="3498"/>
                    <a:pt x="1008" y="3565"/>
                    <a:pt x="1109" y="3699"/>
                  </a:cubicBezTo>
                  <a:cubicBezTo>
                    <a:pt x="1445" y="3867"/>
                    <a:pt x="1815" y="3901"/>
                    <a:pt x="2117" y="3901"/>
                  </a:cubicBezTo>
                  <a:cubicBezTo>
                    <a:pt x="2137" y="3902"/>
                    <a:pt x="2157" y="3903"/>
                    <a:pt x="2178" y="3903"/>
                  </a:cubicBezTo>
                  <a:cubicBezTo>
                    <a:pt x="2633" y="3903"/>
                    <a:pt x="3138" y="3551"/>
                    <a:pt x="3428" y="3229"/>
                  </a:cubicBezTo>
                  <a:cubicBezTo>
                    <a:pt x="3764" y="2859"/>
                    <a:pt x="3932" y="2321"/>
                    <a:pt x="3898" y="1817"/>
                  </a:cubicBezTo>
                  <a:cubicBezTo>
                    <a:pt x="3865" y="1313"/>
                    <a:pt x="3596" y="843"/>
                    <a:pt x="3226" y="507"/>
                  </a:cubicBezTo>
                  <a:cubicBezTo>
                    <a:pt x="3092" y="406"/>
                    <a:pt x="2924" y="339"/>
                    <a:pt x="2789" y="204"/>
                  </a:cubicBezTo>
                  <a:cubicBezTo>
                    <a:pt x="2554" y="70"/>
                    <a:pt x="2285" y="36"/>
                    <a:pt x="2050" y="3"/>
                  </a:cubicBezTo>
                  <a:lnTo>
                    <a:pt x="1815" y="3"/>
                  </a:lnTo>
                  <a:cubicBezTo>
                    <a:pt x="1795" y="1"/>
                    <a:pt x="1774" y="1"/>
                    <a:pt x="17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55"/>
            <p:cNvSpPr/>
            <p:nvPr/>
          </p:nvSpPr>
          <p:spPr>
            <a:xfrm>
              <a:off x="6596325" y="852475"/>
              <a:ext cx="72275" cy="73550"/>
            </a:xfrm>
            <a:custGeom>
              <a:avLst/>
              <a:gdLst/>
              <a:ahLst/>
              <a:cxnLst/>
              <a:rect l="l" t="t" r="r" b="b"/>
              <a:pathLst>
                <a:path w="2891" h="2942" extrusionOk="0">
                  <a:moveTo>
                    <a:pt x="1420" y="1"/>
                  </a:moveTo>
                  <a:cubicBezTo>
                    <a:pt x="1387" y="1"/>
                    <a:pt x="1362" y="17"/>
                    <a:pt x="1345" y="51"/>
                  </a:cubicBezTo>
                  <a:cubicBezTo>
                    <a:pt x="1009" y="51"/>
                    <a:pt x="572" y="286"/>
                    <a:pt x="370" y="555"/>
                  </a:cubicBezTo>
                  <a:cubicBezTo>
                    <a:pt x="101" y="857"/>
                    <a:pt x="1" y="1227"/>
                    <a:pt x="1" y="1597"/>
                  </a:cubicBezTo>
                  <a:cubicBezTo>
                    <a:pt x="34" y="1966"/>
                    <a:pt x="202" y="2303"/>
                    <a:pt x="505" y="2571"/>
                  </a:cubicBezTo>
                  <a:cubicBezTo>
                    <a:pt x="572" y="2639"/>
                    <a:pt x="706" y="2706"/>
                    <a:pt x="774" y="2773"/>
                  </a:cubicBezTo>
                  <a:cubicBezTo>
                    <a:pt x="1042" y="2907"/>
                    <a:pt x="1278" y="2941"/>
                    <a:pt x="1546" y="2941"/>
                  </a:cubicBezTo>
                  <a:cubicBezTo>
                    <a:pt x="1883" y="2941"/>
                    <a:pt x="2286" y="2706"/>
                    <a:pt x="2521" y="2437"/>
                  </a:cubicBezTo>
                  <a:cubicBezTo>
                    <a:pt x="2756" y="2135"/>
                    <a:pt x="2891" y="1765"/>
                    <a:pt x="2891" y="1395"/>
                  </a:cubicBezTo>
                  <a:cubicBezTo>
                    <a:pt x="2857" y="992"/>
                    <a:pt x="2689" y="656"/>
                    <a:pt x="2387" y="421"/>
                  </a:cubicBezTo>
                  <a:cubicBezTo>
                    <a:pt x="2286" y="320"/>
                    <a:pt x="2185" y="286"/>
                    <a:pt x="2084" y="219"/>
                  </a:cubicBezTo>
                  <a:cubicBezTo>
                    <a:pt x="1916" y="118"/>
                    <a:pt x="1715" y="85"/>
                    <a:pt x="1546" y="51"/>
                  </a:cubicBezTo>
                  <a:cubicBezTo>
                    <a:pt x="1496" y="17"/>
                    <a:pt x="1454" y="1"/>
                    <a:pt x="14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55"/>
            <p:cNvSpPr/>
            <p:nvPr/>
          </p:nvSpPr>
          <p:spPr>
            <a:xfrm>
              <a:off x="6161975" y="725625"/>
              <a:ext cx="65550" cy="65425"/>
            </a:xfrm>
            <a:custGeom>
              <a:avLst/>
              <a:gdLst/>
              <a:ahLst/>
              <a:cxnLst/>
              <a:rect l="l" t="t" r="r" b="b"/>
              <a:pathLst>
                <a:path w="2622" h="2617" extrusionOk="0">
                  <a:moveTo>
                    <a:pt x="1328" y="0"/>
                  </a:moveTo>
                  <a:cubicBezTo>
                    <a:pt x="1303" y="0"/>
                    <a:pt x="1277" y="17"/>
                    <a:pt x="1244" y="50"/>
                  </a:cubicBezTo>
                  <a:cubicBezTo>
                    <a:pt x="941" y="50"/>
                    <a:pt x="572" y="252"/>
                    <a:pt x="336" y="454"/>
                  </a:cubicBezTo>
                  <a:cubicBezTo>
                    <a:pt x="135" y="723"/>
                    <a:pt x="0" y="1092"/>
                    <a:pt x="0" y="1428"/>
                  </a:cubicBezTo>
                  <a:cubicBezTo>
                    <a:pt x="68" y="1764"/>
                    <a:pt x="168" y="2100"/>
                    <a:pt x="437" y="2302"/>
                  </a:cubicBezTo>
                  <a:cubicBezTo>
                    <a:pt x="504" y="2336"/>
                    <a:pt x="605" y="2436"/>
                    <a:pt x="740" y="2470"/>
                  </a:cubicBezTo>
                  <a:cubicBezTo>
                    <a:pt x="894" y="2573"/>
                    <a:pt x="1048" y="2617"/>
                    <a:pt x="1232" y="2617"/>
                  </a:cubicBezTo>
                  <a:cubicBezTo>
                    <a:pt x="1289" y="2617"/>
                    <a:pt x="1348" y="2612"/>
                    <a:pt x="1412" y="2605"/>
                  </a:cubicBezTo>
                  <a:cubicBezTo>
                    <a:pt x="1681" y="2605"/>
                    <a:pt x="2084" y="2403"/>
                    <a:pt x="2286" y="2168"/>
                  </a:cubicBezTo>
                  <a:cubicBezTo>
                    <a:pt x="2487" y="1932"/>
                    <a:pt x="2622" y="1563"/>
                    <a:pt x="2622" y="1227"/>
                  </a:cubicBezTo>
                  <a:cubicBezTo>
                    <a:pt x="2588" y="891"/>
                    <a:pt x="2454" y="555"/>
                    <a:pt x="2185" y="319"/>
                  </a:cubicBezTo>
                  <a:cubicBezTo>
                    <a:pt x="2118" y="286"/>
                    <a:pt x="2017" y="219"/>
                    <a:pt x="1916" y="151"/>
                  </a:cubicBezTo>
                  <a:cubicBezTo>
                    <a:pt x="1748" y="84"/>
                    <a:pt x="1580" y="50"/>
                    <a:pt x="1412" y="50"/>
                  </a:cubicBezTo>
                  <a:cubicBezTo>
                    <a:pt x="1378" y="17"/>
                    <a:pt x="1353" y="0"/>
                    <a:pt x="13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55"/>
            <p:cNvSpPr/>
            <p:nvPr/>
          </p:nvSpPr>
          <p:spPr>
            <a:xfrm>
              <a:off x="6771075" y="993925"/>
              <a:ext cx="45400" cy="43825"/>
            </a:xfrm>
            <a:custGeom>
              <a:avLst/>
              <a:gdLst/>
              <a:ahLst/>
              <a:cxnLst/>
              <a:rect l="l" t="t" r="r" b="b"/>
              <a:pathLst>
                <a:path w="1816" h="1753" extrusionOk="0">
                  <a:moveTo>
                    <a:pt x="787" y="1"/>
                  </a:moveTo>
                  <a:cubicBezTo>
                    <a:pt x="599" y="1"/>
                    <a:pt x="392" y="154"/>
                    <a:pt x="269" y="308"/>
                  </a:cubicBezTo>
                  <a:cubicBezTo>
                    <a:pt x="101" y="476"/>
                    <a:pt x="1" y="744"/>
                    <a:pt x="68" y="946"/>
                  </a:cubicBezTo>
                  <a:cubicBezTo>
                    <a:pt x="68" y="1148"/>
                    <a:pt x="169" y="1349"/>
                    <a:pt x="337" y="1517"/>
                  </a:cubicBezTo>
                  <a:cubicBezTo>
                    <a:pt x="572" y="1685"/>
                    <a:pt x="740" y="1753"/>
                    <a:pt x="975" y="1753"/>
                  </a:cubicBezTo>
                  <a:cubicBezTo>
                    <a:pt x="1177" y="1753"/>
                    <a:pt x="1446" y="1618"/>
                    <a:pt x="1580" y="1450"/>
                  </a:cubicBezTo>
                  <a:cubicBezTo>
                    <a:pt x="1748" y="1282"/>
                    <a:pt x="1815" y="1013"/>
                    <a:pt x="1782" y="812"/>
                  </a:cubicBezTo>
                  <a:cubicBezTo>
                    <a:pt x="1782" y="610"/>
                    <a:pt x="1647" y="408"/>
                    <a:pt x="1479" y="240"/>
                  </a:cubicBezTo>
                  <a:cubicBezTo>
                    <a:pt x="1278" y="72"/>
                    <a:pt x="1110" y="5"/>
                    <a:pt x="841" y="5"/>
                  </a:cubicBezTo>
                  <a:cubicBezTo>
                    <a:pt x="823" y="2"/>
                    <a:pt x="805" y="1"/>
                    <a:pt x="78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55"/>
            <p:cNvSpPr/>
            <p:nvPr/>
          </p:nvSpPr>
          <p:spPr>
            <a:xfrm>
              <a:off x="5972100" y="732475"/>
              <a:ext cx="58000" cy="54075"/>
            </a:xfrm>
            <a:custGeom>
              <a:avLst/>
              <a:gdLst/>
              <a:ahLst/>
              <a:cxnLst/>
              <a:rect l="l" t="t" r="r" b="b"/>
              <a:pathLst>
                <a:path w="2320" h="2163" extrusionOk="0">
                  <a:moveTo>
                    <a:pt x="1120" y="0"/>
                  </a:moveTo>
                  <a:cubicBezTo>
                    <a:pt x="894" y="0"/>
                    <a:pt x="689" y="55"/>
                    <a:pt x="505" y="213"/>
                  </a:cubicBezTo>
                  <a:cubicBezTo>
                    <a:pt x="303" y="381"/>
                    <a:pt x="135" y="650"/>
                    <a:pt x="101" y="953"/>
                  </a:cubicBezTo>
                  <a:cubicBezTo>
                    <a:pt x="0" y="1490"/>
                    <a:pt x="437" y="2129"/>
                    <a:pt x="1009" y="2162"/>
                  </a:cubicBezTo>
                  <a:cubicBezTo>
                    <a:pt x="1311" y="2162"/>
                    <a:pt x="1546" y="2095"/>
                    <a:pt x="1815" y="1927"/>
                  </a:cubicBezTo>
                  <a:cubicBezTo>
                    <a:pt x="2017" y="1793"/>
                    <a:pt x="2185" y="1524"/>
                    <a:pt x="2218" y="1222"/>
                  </a:cubicBezTo>
                  <a:cubicBezTo>
                    <a:pt x="2319" y="684"/>
                    <a:pt x="1882" y="45"/>
                    <a:pt x="1311" y="12"/>
                  </a:cubicBezTo>
                  <a:cubicBezTo>
                    <a:pt x="1246" y="5"/>
                    <a:pt x="1182" y="0"/>
                    <a:pt x="11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09" name="Google Shape;2309;p55"/>
          <p:cNvSpPr/>
          <p:nvPr/>
        </p:nvSpPr>
        <p:spPr>
          <a:xfrm>
            <a:off x="6359750" y="3516975"/>
            <a:ext cx="242825" cy="545275"/>
          </a:xfrm>
          <a:custGeom>
            <a:avLst/>
            <a:gdLst/>
            <a:ahLst/>
            <a:cxnLst/>
            <a:rect l="l" t="t" r="r" b="b"/>
            <a:pathLst>
              <a:path w="9713" h="21811" extrusionOk="0">
                <a:moveTo>
                  <a:pt x="7024" y="4705"/>
                </a:moveTo>
                <a:cubicBezTo>
                  <a:pt x="7058" y="4705"/>
                  <a:pt x="7091" y="4705"/>
                  <a:pt x="7192" y="4739"/>
                </a:cubicBezTo>
                <a:cubicBezTo>
                  <a:pt x="7226" y="4739"/>
                  <a:pt x="7226" y="4806"/>
                  <a:pt x="7260" y="4806"/>
                </a:cubicBezTo>
                <a:lnTo>
                  <a:pt x="7327" y="4840"/>
                </a:lnTo>
                <a:cubicBezTo>
                  <a:pt x="7327" y="4873"/>
                  <a:pt x="7360" y="4873"/>
                  <a:pt x="7360" y="4907"/>
                </a:cubicBezTo>
                <a:cubicBezTo>
                  <a:pt x="7394" y="5008"/>
                  <a:pt x="7394" y="5041"/>
                  <a:pt x="7394" y="5109"/>
                </a:cubicBezTo>
                <a:lnTo>
                  <a:pt x="7394" y="5646"/>
                </a:lnTo>
                <a:cubicBezTo>
                  <a:pt x="7360" y="5949"/>
                  <a:pt x="7260" y="6285"/>
                  <a:pt x="7159" y="6654"/>
                </a:cubicBezTo>
                <a:cubicBezTo>
                  <a:pt x="7058" y="6856"/>
                  <a:pt x="6923" y="7024"/>
                  <a:pt x="6823" y="7192"/>
                </a:cubicBezTo>
                <a:cubicBezTo>
                  <a:pt x="6688" y="7360"/>
                  <a:pt x="6554" y="7495"/>
                  <a:pt x="6386" y="7595"/>
                </a:cubicBezTo>
                <a:cubicBezTo>
                  <a:pt x="6184" y="7730"/>
                  <a:pt x="6016" y="7864"/>
                  <a:pt x="5747" y="7999"/>
                </a:cubicBezTo>
                <a:cubicBezTo>
                  <a:pt x="5512" y="8100"/>
                  <a:pt x="5210" y="8167"/>
                  <a:pt x="4907" y="8234"/>
                </a:cubicBezTo>
                <a:cubicBezTo>
                  <a:pt x="4739" y="8268"/>
                  <a:pt x="4537" y="8268"/>
                  <a:pt x="4336" y="8268"/>
                </a:cubicBezTo>
                <a:cubicBezTo>
                  <a:pt x="4134" y="8268"/>
                  <a:pt x="3966" y="8268"/>
                  <a:pt x="3798" y="8234"/>
                </a:cubicBezTo>
                <a:cubicBezTo>
                  <a:pt x="3395" y="8200"/>
                  <a:pt x="3059" y="8066"/>
                  <a:pt x="2723" y="7931"/>
                </a:cubicBezTo>
                <a:cubicBezTo>
                  <a:pt x="2622" y="7898"/>
                  <a:pt x="2487" y="7831"/>
                  <a:pt x="2353" y="7763"/>
                </a:cubicBezTo>
                <a:cubicBezTo>
                  <a:pt x="2454" y="7595"/>
                  <a:pt x="2555" y="7427"/>
                  <a:pt x="2656" y="7327"/>
                </a:cubicBezTo>
                <a:cubicBezTo>
                  <a:pt x="2891" y="6991"/>
                  <a:pt x="3227" y="6654"/>
                  <a:pt x="3731" y="6251"/>
                </a:cubicBezTo>
                <a:lnTo>
                  <a:pt x="3798" y="6218"/>
                </a:lnTo>
                <a:lnTo>
                  <a:pt x="3832" y="6184"/>
                </a:lnTo>
                <a:cubicBezTo>
                  <a:pt x="4504" y="5646"/>
                  <a:pt x="5176" y="5243"/>
                  <a:pt x="5814" y="4974"/>
                </a:cubicBezTo>
                <a:cubicBezTo>
                  <a:pt x="6117" y="4840"/>
                  <a:pt x="6386" y="4739"/>
                  <a:pt x="6688" y="4705"/>
                </a:cubicBezTo>
                <a:close/>
                <a:moveTo>
                  <a:pt x="7091" y="11729"/>
                </a:moveTo>
                <a:cubicBezTo>
                  <a:pt x="7260" y="11763"/>
                  <a:pt x="7461" y="11796"/>
                  <a:pt x="7596" y="11863"/>
                </a:cubicBezTo>
                <a:cubicBezTo>
                  <a:pt x="7730" y="11897"/>
                  <a:pt x="7797" y="11964"/>
                  <a:pt x="7932" y="12065"/>
                </a:cubicBezTo>
                <a:lnTo>
                  <a:pt x="8133" y="12267"/>
                </a:lnTo>
                <a:cubicBezTo>
                  <a:pt x="8200" y="12300"/>
                  <a:pt x="8234" y="12401"/>
                  <a:pt x="8268" y="12468"/>
                </a:cubicBezTo>
                <a:cubicBezTo>
                  <a:pt x="8301" y="12569"/>
                  <a:pt x="8301" y="12603"/>
                  <a:pt x="8301" y="12703"/>
                </a:cubicBezTo>
                <a:lnTo>
                  <a:pt x="8301" y="12939"/>
                </a:lnTo>
                <a:cubicBezTo>
                  <a:pt x="8301" y="13040"/>
                  <a:pt x="8268" y="13140"/>
                  <a:pt x="8234" y="13241"/>
                </a:cubicBezTo>
                <a:cubicBezTo>
                  <a:pt x="8133" y="13376"/>
                  <a:pt x="8066" y="13510"/>
                  <a:pt x="7965" y="13644"/>
                </a:cubicBezTo>
                <a:cubicBezTo>
                  <a:pt x="7797" y="13880"/>
                  <a:pt x="7562" y="14115"/>
                  <a:pt x="7293" y="14317"/>
                </a:cubicBezTo>
                <a:lnTo>
                  <a:pt x="7260" y="14350"/>
                </a:lnTo>
                <a:cubicBezTo>
                  <a:pt x="6890" y="14653"/>
                  <a:pt x="6453" y="14854"/>
                  <a:pt x="6083" y="15022"/>
                </a:cubicBezTo>
                <a:cubicBezTo>
                  <a:pt x="5781" y="15157"/>
                  <a:pt x="5512" y="15258"/>
                  <a:pt x="5210" y="15291"/>
                </a:cubicBezTo>
                <a:lnTo>
                  <a:pt x="4571" y="15291"/>
                </a:lnTo>
                <a:cubicBezTo>
                  <a:pt x="4369" y="15258"/>
                  <a:pt x="4201" y="15190"/>
                  <a:pt x="4000" y="15123"/>
                </a:cubicBezTo>
                <a:cubicBezTo>
                  <a:pt x="3765" y="15022"/>
                  <a:pt x="3563" y="14921"/>
                  <a:pt x="3395" y="14787"/>
                </a:cubicBezTo>
                <a:lnTo>
                  <a:pt x="3328" y="14686"/>
                </a:lnTo>
                <a:lnTo>
                  <a:pt x="3361" y="14619"/>
                </a:lnTo>
                <a:lnTo>
                  <a:pt x="3428" y="14451"/>
                </a:lnTo>
                <a:cubicBezTo>
                  <a:pt x="3664" y="13980"/>
                  <a:pt x="3899" y="13510"/>
                  <a:pt x="4201" y="13140"/>
                </a:cubicBezTo>
                <a:cubicBezTo>
                  <a:pt x="4403" y="12872"/>
                  <a:pt x="4672" y="12603"/>
                  <a:pt x="4907" y="12401"/>
                </a:cubicBezTo>
                <a:cubicBezTo>
                  <a:pt x="5176" y="12199"/>
                  <a:pt x="5445" y="12065"/>
                  <a:pt x="5714" y="11931"/>
                </a:cubicBezTo>
                <a:cubicBezTo>
                  <a:pt x="5982" y="11863"/>
                  <a:pt x="6218" y="11763"/>
                  <a:pt x="6453" y="11729"/>
                </a:cubicBezTo>
                <a:close/>
                <a:moveTo>
                  <a:pt x="6419" y="1"/>
                </a:moveTo>
                <a:cubicBezTo>
                  <a:pt x="5579" y="1"/>
                  <a:pt x="4672" y="269"/>
                  <a:pt x="3664" y="706"/>
                </a:cubicBezTo>
                <a:cubicBezTo>
                  <a:pt x="3227" y="941"/>
                  <a:pt x="2756" y="1210"/>
                  <a:pt x="2353" y="1513"/>
                </a:cubicBezTo>
                <a:cubicBezTo>
                  <a:pt x="1883" y="1849"/>
                  <a:pt x="1513" y="2219"/>
                  <a:pt x="1210" y="2622"/>
                </a:cubicBezTo>
                <a:cubicBezTo>
                  <a:pt x="841" y="3025"/>
                  <a:pt x="572" y="3462"/>
                  <a:pt x="404" y="3865"/>
                </a:cubicBezTo>
                <a:cubicBezTo>
                  <a:pt x="202" y="4369"/>
                  <a:pt x="101" y="4840"/>
                  <a:pt x="34" y="5344"/>
                </a:cubicBezTo>
                <a:cubicBezTo>
                  <a:pt x="1" y="5747"/>
                  <a:pt x="101" y="6218"/>
                  <a:pt x="202" y="6587"/>
                </a:cubicBezTo>
                <a:cubicBezTo>
                  <a:pt x="337" y="6991"/>
                  <a:pt x="538" y="7327"/>
                  <a:pt x="807" y="7663"/>
                </a:cubicBezTo>
                <a:cubicBezTo>
                  <a:pt x="874" y="7763"/>
                  <a:pt x="1009" y="7898"/>
                  <a:pt x="1177" y="8032"/>
                </a:cubicBezTo>
                <a:cubicBezTo>
                  <a:pt x="975" y="8570"/>
                  <a:pt x="841" y="9208"/>
                  <a:pt x="807" y="9881"/>
                </a:cubicBezTo>
                <a:cubicBezTo>
                  <a:pt x="706" y="10620"/>
                  <a:pt x="807" y="11460"/>
                  <a:pt x="975" y="12300"/>
                </a:cubicBezTo>
                <a:cubicBezTo>
                  <a:pt x="1143" y="13107"/>
                  <a:pt x="1412" y="13812"/>
                  <a:pt x="1849" y="14417"/>
                </a:cubicBezTo>
                <a:cubicBezTo>
                  <a:pt x="1983" y="14619"/>
                  <a:pt x="2084" y="14787"/>
                  <a:pt x="2219" y="14921"/>
                </a:cubicBezTo>
                <a:cubicBezTo>
                  <a:pt x="2084" y="15325"/>
                  <a:pt x="2017" y="15795"/>
                  <a:pt x="2017" y="16232"/>
                </a:cubicBezTo>
                <a:cubicBezTo>
                  <a:pt x="1916" y="17173"/>
                  <a:pt x="2151" y="18181"/>
                  <a:pt x="2555" y="19122"/>
                </a:cubicBezTo>
                <a:cubicBezTo>
                  <a:pt x="2924" y="19962"/>
                  <a:pt x="3596" y="20668"/>
                  <a:pt x="4369" y="21139"/>
                </a:cubicBezTo>
                <a:cubicBezTo>
                  <a:pt x="5075" y="21542"/>
                  <a:pt x="5882" y="21811"/>
                  <a:pt x="6755" y="21811"/>
                </a:cubicBezTo>
                <a:lnTo>
                  <a:pt x="7091" y="21811"/>
                </a:lnTo>
                <a:cubicBezTo>
                  <a:pt x="7864" y="21777"/>
                  <a:pt x="8637" y="21508"/>
                  <a:pt x="9444" y="21139"/>
                </a:cubicBezTo>
                <a:cubicBezTo>
                  <a:pt x="9545" y="21105"/>
                  <a:pt x="9612" y="21004"/>
                  <a:pt x="9646" y="20870"/>
                </a:cubicBezTo>
                <a:cubicBezTo>
                  <a:pt x="9713" y="20769"/>
                  <a:pt x="9713" y="20601"/>
                  <a:pt x="9612" y="20500"/>
                </a:cubicBezTo>
                <a:cubicBezTo>
                  <a:pt x="9545" y="20366"/>
                  <a:pt x="9410" y="20298"/>
                  <a:pt x="9209" y="20298"/>
                </a:cubicBezTo>
                <a:cubicBezTo>
                  <a:pt x="9108" y="20298"/>
                  <a:pt x="9041" y="20298"/>
                  <a:pt x="8940" y="20332"/>
                </a:cubicBezTo>
                <a:cubicBezTo>
                  <a:pt x="8805" y="20366"/>
                  <a:pt x="8738" y="20466"/>
                  <a:pt x="8604" y="20500"/>
                </a:cubicBezTo>
                <a:cubicBezTo>
                  <a:pt x="8133" y="20668"/>
                  <a:pt x="7730" y="20802"/>
                  <a:pt x="7293" y="20870"/>
                </a:cubicBezTo>
                <a:cubicBezTo>
                  <a:pt x="7125" y="20937"/>
                  <a:pt x="6923" y="20937"/>
                  <a:pt x="6755" y="20937"/>
                </a:cubicBezTo>
                <a:cubicBezTo>
                  <a:pt x="6554" y="20937"/>
                  <a:pt x="6386" y="20937"/>
                  <a:pt x="6218" y="20870"/>
                </a:cubicBezTo>
                <a:cubicBezTo>
                  <a:pt x="5915" y="20836"/>
                  <a:pt x="5579" y="20769"/>
                  <a:pt x="5344" y="20634"/>
                </a:cubicBezTo>
                <a:cubicBezTo>
                  <a:pt x="5042" y="20500"/>
                  <a:pt x="4773" y="20332"/>
                  <a:pt x="4537" y="20164"/>
                </a:cubicBezTo>
                <a:cubicBezTo>
                  <a:pt x="4269" y="19962"/>
                  <a:pt x="4033" y="19761"/>
                  <a:pt x="3865" y="19492"/>
                </a:cubicBezTo>
                <a:cubicBezTo>
                  <a:pt x="3664" y="19189"/>
                  <a:pt x="3496" y="18921"/>
                  <a:pt x="3328" y="18584"/>
                </a:cubicBezTo>
                <a:cubicBezTo>
                  <a:pt x="3160" y="18181"/>
                  <a:pt x="3059" y="17778"/>
                  <a:pt x="2992" y="17341"/>
                </a:cubicBezTo>
                <a:cubicBezTo>
                  <a:pt x="2924" y="16904"/>
                  <a:pt x="2924" y="16467"/>
                  <a:pt x="2992" y="15997"/>
                </a:cubicBezTo>
                <a:cubicBezTo>
                  <a:pt x="2992" y="15930"/>
                  <a:pt x="3025" y="15795"/>
                  <a:pt x="3025" y="15728"/>
                </a:cubicBezTo>
                <a:cubicBezTo>
                  <a:pt x="3126" y="15795"/>
                  <a:pt x="3227" y="15896"/>
                  <a:pt x="3395" y="15930"/>
                </a:cubicBezTo>
                <a:cubicBezTo>
                  <a:pt x="3731" y="16098"/>
                  <a:pt x="4067" y="16165"/>
                  <a:pt x="4504" y="16266"/>
                </a:cubicBezTo>
                <a:cubicBezTo>
                  <a:pt x="4605" y="16266"/>
                  <a:pt x="4739" y="16299"/>
                  <a:pt x="4874" y="16299"/>
                </a:cubicBezTo>
                <a:cubicBezTo>
                  <a:pt x="5142" y="16299"/>
                  <a:pt x="5344" y="16266"/>
                  <a:pt x="5613" y="16232"/>
                </a:cubicBezTo>
                <a:cubicBezTo>
                  <a:pt x="6016" y="16131"/>
                  <a:pt x="6386" y="15997"/>
                  <a:pt x="6856" y="15762"/>
                </a:cubicBezTo>
                <a:cubicBezTo>
                  <a:pt x="7260" y="15560"/>
                  <a:pt x="7696" y="15291"/>
                  <a:pt x="8100" y="14921"/>
                </a:cubicBezTo>
                <a:cubicBezTo>
                  <a:pt x="8436" y="14653"/>
                  <a:pt x="8705" y="14317"/>
                  <a:pt x="8940" y="13980"/>
                </a:cubicBezTo>
                <a:cubicBezTo>
                  <a:pt x="9074" y="13779"/>
                  <a:pt x="9242" y="13476"/>
                  <a:pt x="9276" y="13107"/>
                </a:cubicBezTo>
                <a:cubicBezTo>
                  <a:pt x="9309" y="12771"/>
                  <a:pt x="9309" y="12468"/>
                  <a:pt x="9209" y="12233"/>
                </a:cubicBezTo>
                <a:cubicBezTo>
                  <a:pt x="9108" y="11931"/>
                  <a:pt x="8940" y="11695"/>
                  <a:pt x="8738" y="11460"/>
                </a:cubicBezTo>
                <a:cubicBezTo>
                  <a:pt x="8234" y="10956"/>
                  <a:pt x="7528" y="10788"/>
                  <a:pt x="7058" y="10754"/>
                </a:cubicBezTo>
                <a:lnTo>
                  <a:pt x="6789" y="10754"/>
                </a:lnTo>
                <a:cubicBezTo>
                  <a:pt x="6218" y="10754"/>
                  <a:pt x="5579" y="10922"/>
                  <a:pt x="4941" y="11258"/>
                </a:cubicBezTo>
                <a:cubicBezTo>
                  <a:pt x="4201" y="11695"/>
                  <a:pt x="3563" y="12300"/>
                  <a:pt x="3025" y="13208"/>
                </a:cubicBezTo>
                <a:cubicBezTo>
                  <a:pt x="2857" y="13443"/>
                  <a:pt x="2723" y="13712"/>
                  <a:pt x="2588" y="13947"/>
                </a:cubicBezTo>
                <a:cubicBezTo>
                  <a:pt x="2487" y="13712"/>
                  <a:pt x="2319" y="13443"/>
                  <a:pt x="2219" y="13208"/>
                </a:cubicBezTo>
                <a:cubicBezTo>
                  <a:pt x="2017" y="12703"/>
                  <a:pt x="1883" y="12132"/>
                  <a:pt x="1748" y="11594"/>
                </a:cubicBezTo>
                <a:cubicBezTo>
                  <a:pt x="1681" y="10922"/>
                  <a:pt x="1681" y="10284"/>
                  <a:pt x="1748" y="9612"/>
                </a:cubicBezTo>
                <a:cubicBezTo>
                  <a:pt x="1815" y="9276"/>
                  <a:pt x="1883" y="8940"/>
                  <a:pt x="1983" y="8604"/>
                </a:cubicBezTo>
                <a:cubicBezTo>
                  <a:pt x="2185" y="8738"/>
                  <a:pt x="2420" y="8872"/>
                  <a:pt x="2689" y="8940"/>
                </a:cubicBezTo>
                <a:cubicBezTo>
                  <a:pt x="3025" y="9074"/>
                  <a:pt x="3395" y="9175"/>
                  <a:pt x="3865" y="9208"/>
                </a:cubicBezTo>
                <a:lnTo>
                  <a:pt x="4235" y="9208"/>
                </a:lnTo>
                <a:cubicBezTo>
                  <a:pt x="4504" y="9208"/>
                  <a:pt x="4739" y="9208"/>
                  <a:pt x="5042" y="9175"/>
                </a:cubicBezTo>
                <a:cubicBezTo>
                  <a:pt x="5781" y="9040"/>
                  <a:pt x="6554" y="8704"/>
                  <a:pt x="7091" y="8200"/>
                </a:cubicBezTo>
                <a:cubicBezTo>
                  <a:pt x="7696" y="7696"/>
                  <a:pt x="8066" y="6923"/>
                  <a:pt x="8234" y="6016"/>
                </a:cubicBezTo>
                <a:cubicBezTo>
                  <a:pt x="8402" y="5142"/>
                  <a:pt x="8268" y="4504"/>
                  <a:pt x="7864" y="4168"/>
                </a:cubicBezTo>
                <a:cubicBezTo>
                  <a:pt x="7596" y="3966"/>
                  <a:pt x="7260" y="3832"/>
                  <a:pt x="6856" y="3832"/>
                </a:cubicBezTo>
                <a:cubicBezTo>
                  <a:pt x="6621" y="3832"/>
                  <a:pt x="6419" y="3865"/>
                  <a:pt x="6184" y="3899"/>
                </a:cubicBezTo>
                <a:cubicBezTo>
                  <a:pt x="5848" y="4000"/>
                  <a:pt x="5512" y="4134"/>
                  <a:pt x="5210" y="4235"/>
                </a:cubicBezTo>
                <a:cubicBezTo>
                  <a:pt x="4907" y="4369"/>
                  <a:pt x="4605" y="4537"/>
                  <a:pt x="4269" y="4739"/>
                </a:cubicBezTo>
                <a:cubicBezTo>
                  <a:pt x="3664" y="5142"/>
                  <a:pt x="3059" y="5579"/>
                  <a:pt x="2521" y="6050"/>
                </a:cubicBezTo>
                <a:cubicBezTo>
                  <a:pt x="2252" y="6251"/>
                  <a:pt x="2084" y="6486"/>
                  <a:pt x="1916" y="6688"/>
                </a:cubicBezTo>
                <a:cubicBezTo>
                  <a:pt x="1815" y="6856"/>
                  <a:pt x="1681" y="7024"/>
                  <a:pt x="1580" y="7192"/>
                </a:cubicBezTo>
                <a:lnTo>
                  <a:pt x="1513" y="7091"/>
                </a:lnTo>
                <a:lnTo>
                  <a:pt x="1412" y="7024"/>
                </a:lnTo>
                <a:cubicBezTo>
                  <a:pt x="1311" y="6856"/>
                  <a:pt x="1210" y="6688"/>
                  <a:pt x="1143" y="6520"/>
                </a:cubicBezTo>
                <a:cubicBezTo>
                  <a:pt x="1042" y="6318"/>
                  <a:pt x="1009" y="6150"/>
                  <a:pt x="975" y="5915"/>
                </a:cubicBezTo>
                <a:cubicBezTo>
                  <a:pt x="908" y="5680"/>
                  <a:pt x="908" y="5478"/>
                  <a:pt x="975" y="5209"/>
                </a:cubicBezTo>
                <a:cubicBezTo>
                  <a:pt x="1009" y="4974"/>
                  <a:pt x="1076" y="4672"/>
                  <a:pt x="1177" y="4403"/>
                </a:cubicBezTo>
                <a:cubicBezTo>
                  <a:pt x="1311" y="4067"/>
                  <a:pt x="1513" y="3798"/>
                  <a:pt x="1715" y="3496"/>
                </a:cubicBezTo>
                <a:cubicBezTo>
                  <a:pt x="2017" y="3126"/>
                  <a:pt x="2387" y="2723"/>
                  <a:pt x="2824" y="2387"/>
                </a:cubicBezTo>
                <a:cubicBezTo>
                  <a:pt x="3328" y="2017"/>
                  <a:pt x="3865" y="1681"/>
                  <a:pt x="4403" y="1446"/>
                </a:cubicBezTo>
                <a:cubicBezTo>
                  <a:pt x="4907" y="1210"/>
                  <a:pt x="5378" y="1110"/>
                  <a:pt x="5848" y="1009"/>
                </a:cubicBezTo>
                <a:cubicBezTo>
                  <a:pt x="6016" y="1009"/>
                  <a:pt x="6184" y="975"/>
                  <a:pt x="6352" y="975"/>
                </a:cubicBezTo>
                <a:lnTo>
                  <a:pt x="6386" y="975"/>
                </a:lnTo>
                <a:cubicBezTo>
                  <a:pt x="6621" y="975"/>
                  <a:pt x="6856" y="773"/>
                  <a:pt x="6856" y="505"/>
                </a:cubicBezTo>
                <a:cubicBezTo>
                  <a:pt x="6856" y="269"/>
                  <a:pt x="6621" y="34"/>
                  <a:pt x="6386" y="34"/>
                </a:cubicBezTo>
                <a:cubicBezTo>
                  <a:pt x="6487" y="1"/>
                  <a:pt x="6419" y="1"/>
                  <a:pt x="64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55"/>
          <p:cNvSpPr/>
          <p:nvPr/>
        </p:nvSpPr>
        <p:spPr>
          <a:xfrm rot="5400000">
            <a:off x="5063381" y="1187062"/>
            <a:ext cx="284850" cy="332900"/>
          </a:xfrm>
          <a:custGeom>
            <a:avLst/>
            <a:gdLst/>
            <a:ahLst/>
            <a:cxnLst/>
            <a:rect l="l" t="t" r="r" b="b"/>
            <a:pathLst>
              <a:path w="11394" h="13316" extrusionOk="0">
                <a:moveTo>
                  <a:pt x="2454" y="5770"/>
                </a:moveTo>
                <a:cubicBezTo>
                  <a:pt x="2420" y="5803"/>
                  <a:pt x="2420" y="5803"/>
                  <a:pt x="2454" y="5837"/>
                </a:cubicBezTo>
                <a:lnTo>
                  <a:pt x="2454" y="5770"/>
                </a:lnTo>
                <a:close/>
                <a:moveTo>
                  <a:pt x="4739" y="3081"/>
                </a:moveTo>
                <a:cubicBezTo>
                  <a:pt x="5210" y="3081"/>
                  <a:pt x="5647" y="3148"/>
                  <a:pt x="6117" y="3283"/>
                </a:cubicBezTo>
                <a:cubicBezTo>
                  <a:pt x="6487" y="3350"/>
                  <a:pt x="6823" y="3518"/>
                  <a:pt x="7159" y="3686"/>
                </a:cubicBezTo>
                <a:cubicBezTo>
                  <a:pt x="7394" y="3821"/>
                  <a:pt x="7596" y="3955"/>
                  <a:pt x="7764" y="4123"/>
                </a:cubicBezTo>
                <a:cubicBezTo>
                  <a:pt x="7898" y="4257"/>
                  <a:pt x="7965" y="4358"/>
                  <a:pt x="8066" y="4493"/>
                </a:cubicBezTo>
                <a:cubicBezTo>
                  <a:pt x="8100" y="4627"/>
                  <a:pt x="8167" y="4728"/>
                  <a:pt x="8234" y="4829"/>
                </a:cubicBezTo>
                <a:cubicBezTo>
                  <a:pt x="8167" y="4930"/>
                  <a:pt x="8234" y="5064"/>
                  <a:pt x="8234" y="5165"/>
                </a:cubicBezTo>
                <a:cubicBezTo>
                  <a:pt x="8234" y="5333"/>
                  <a:pt x="8167" y="5467"/>
                  <a:pt x="8167" y="5635"/>
                </a:cubicBezTo>
                <a:cubicBezTo>
                  <a:pt x="8133" y="5702"/>
                  <a:pt x="8133" y="5803"/>
                  <a:pt x="8100" y="5837"/>
                </a:cubicBezTo>
                <a:cubicBezTo>
                  <a:pt x="8066" y="5871"/>
                  <a:pt x="8066" y="5938"/>
                  <a:pt x="7999" y="5971"/>
                </a:cubicBezTo>
                <a:lnTo>
                  <a:pt x="7932" y="6039"/>
                </a:lnTo>
                <a:cubicBezTo>
                  <a:pt x="7898" y="6106"/>
                  <a:pt x="7831" y="6106"/>
                  <a:pt x="7797" y="6106"/>
                </a:cubicBezTo>
                <a:cubicBezTo>
                  <a:pt x="7730" y="6106"/>
                  <a:pt x="7663" y="6139"/>
                  <a:pt x="7596" y="6139"/>
                </a:cubicBezTo>
                <a:cubicBezTo>
                  <a:pt x="7461" y="6139"/>
                  <a:pt x="7293" y="6106"/>
                  <a:pt x="7159" y="6039"/>
                </a:cubicBezTo>
                <a:cubicBezTo>
                  <a:pt x="6890" y="5971"/>
                  <a:pt x="6621" y="5837"/>
                  <a:pt x="6386" y="5702"/>
                </a:cubicBezTo>
                <a:cubicBezTo>
                  <a:pt x="5949" y="5467"/>
                  <a:pt x="5546" y="5165"/>
                  <a:pt x="5210" y="4829"/>
                </a:cubicBezTo>
                <a:cubicBezTo>
                  <a:pt x="5042" y="4661"/>
                  <a:pt x="4806" y="4459"/>
                  <a:pt x="4706" y="4190"/>
                </a:cubicBezTo>
                <a:cubicBezTo>
                  <a:pt x="4605" y="4089"/>
                  <a:pt x="4571" y="3921"/>
                  <a:pt x="4470" y="3787"/>
                </a:cubicBezTo>
                <a:cubicBezTo>
                  <a:pt x="4403" y="3619"/>
                  <a:pt x="4370" y="3451"/>
                  <a:pt x="4302" y="3283"/>
                </a:cubicBezTo>
                <a:cubicBezTo>
                  <a:pt x="4302" y="3249"/>
                  <a:pt x="4269" y="3148"/>
                  <a:pt x="4269" y="3115"/>
                </a:cubicBezTo>
                <a:cubicBezTo>
                  <a:pt x="4437" y="3115"/>
                  <a:pt x="4571" y="3081"/>
                  <a:pt x="4739" y="3081"/>
                </a:cubicBezTo>
                <a:close/>
                <a:moveTo>
                  <a:pt x="3529" y="6778"/>
                </a:moveTo>
                <a:cubicBezTo>
                  <a:pt x="3765" y="6778"/>
                  <a:pt x="3966" y="6811"/>
                  <a:pt x="4235" y="6845"/>
                </a:cubicBezTo>
                <a:cubicBezTo>
                  <a:pt x="4504" y="6946"/>
                  <a:pt x="4806" y="7047"/>
                  <a:pt x="5075" y="7215"/>
                </a:cubicBezTo>
                <a:cubicBezTo>
                  <a:pt x="5075" y="7215"/>
                  <a:pt x="5075" y="7215"/>
                  <a:pt x="5075" y="7215"/>
                </a:cubicBezTo>
                <a:lnTo>
                  <a:pt x="5075" y="7215"/>
                </a:lnTo>
                <a:cubicBezTo>
                  <a:pt x="5075" y="7215"/>
                  <a:pt x="5086" y="7215"/>
                  <a:pt x="5096" y="7228"/>
                </a:cubicBezTo>
                <a:lnTo>
                  <a:pt x="5096" y="7228"/>
                </a:lnTo>
                <a:cubicBezTo>
                  <a:pt x="5089" y="7223"/>
                  <a:pt x="5082" y="7219"/>
                  <a:pt x="5075" y="7215"/>
                </a:cubicBezTo>
                <a:lnTo>
                  <a:pt x="5075" y="7215"/>
                </a:lnTo>
                <a:cubicBezTo>
                  <a:pt x="5075" y="7282"/>
                  <a:pt x="5109" y="7282"/>
                  <a:pt x="5109" y="7282"/>
                </a:cubicBezTo>
                <a:cubicBezTo>
                  <a:pt x="5109" y="7254"/>
                  <a:pt x="5103" y="7237"/>
                  <a:pt x="5096" y="7228"/>
                </a:cubicBezTo>
                <a:lnTo>
                  <a:pt x="5096" y="7228"/>
                </a:lnTo>
                <a:cubicBezTo>
                  <a:pt x="5358" y="7391"/>
                  <a:pt x="5619" y="7558"/>
                  <a:pt x="5848" y="7820"/>
                </a:cubicBezTo>
                <a:cubicBezTo>
                  <a:pt x="5949" y="7887"/>
                  <a:pt x="6016" y="7988"/>
                  <a:pt x="6117" y="8122"/>
                </a:cubicBezTo>
                <a:cubicBezTo>
                  <a:pt x="6151" y="8156"/>
                  <a:pt x="6151" y="8189"/>
                  <a:pt x="6184" y="8290"/>
                </a:cubicBezTo>
                <a:cubicBezTo>
                  <a:pt x="6117" y="8290"/>
                  <a:pt x="6117" y="8324"/>
                  <a:pt x="6117" y="8324"/>
                </a:cubicBezTo>
                <a:lnTo>
                  <a:pt x="6117" y="8357"/>
                </a:lnTo>
                <a:lnTo>
                  <a:pt x="6083" y="8391"/>
                </a:lnTo>
                <a:cubicBezTo>
                  <a:pt x="6050" y="8391"/>
                  <a:pt x="5983" y="8458"/>
                  <a:pt x="5949" y="8458"/>
                </a:cubicBezTo>
                <a:cubicBezTo>
                  <a:pt x="5815" y="8492"/>
                  <a:pt x="5747" y="8492"/>
                  <a:pt x="5613" y="8492"/>
                </a:cubicBezTo>
                <a:cubicBezTo>
                  <a:pt x="5311" y="8492"/>
                  <a:pt x="5042" y="8458"/>
                  <a:pt x="4773" y="8357"/>
                </a:cubicBezTo>
                <a:cubicBezTo>
                  <a:pt x="4571" y="8290"/>
                  <a:pt x="4370" y="8189"/>
                  <a:pt x="4202" y="8122"/>
                </a:cubicBezTo>
                <a:cubicBezTo>
                  <a:pt x="3933" y="7988"/>
                  <a:pt x="3731" y="7786"/>
                  <a:pt x="3529" y="7618"/>
                </a:cubicBezTo>
                <a:cubicBezTo>
                  <a:pt x="3294" y="7349"/>
                  <a:pt x="3093" y="7114"/>
                  <a:pt x="2925" y="6845"/>
                </a:cubicBezTo>
                <a:cubicBezTo>
                  <a:pt x="3093" y="6811"/>
                  <a:pt x="3294" y="6778"/>
                  <a:pt x="3529" y="6778"/>
                </a:cubicBezTo>
                <a:close/>
                <a:moveTo>
                  <a:pt x="6224" y="0"/>
                </a:moveTo>
                <a:cubicBezTo>
                  <a:pt x="5838" y="0"/>
                  <a:pt x="5453" y="52"/>
                  <a:pt x="5075" y="158"/>
                </a:cubicBezTo>
                <a:cubicBezTo>
                  <a:pt x="4739" y="292"/>
                  <a:pt x="4403" y="460"/>
                  <a:pt x="4134" y="729"/>
                </a:cubicBezTo>
                <a:lnTo>
                  <a:pt x="3933" y="930"/>
                </a:lnTo>
                <a:cubicBezTo>
                  <a:pt x="3865" y="998"/>
                  <a:pt x="3798" y="1099"/>
                  <a:pt x="3765" y="1233"/>
                </a:cubicBezTo>
                <a:cubicBezTo>
                  <a:pt x="3697" y="1401"/>
                  <a:pt x="3597" y="1603"/>
                  <a:pt x="3563" y="1771"/>
                </a:cubicBezTo>
                <a:cubicBezTo>
                  <a:pt x="3529" y="1972"/>
                  <a:pt x="3462" y="2208"/>
                  <a:pt x="3462" y="2443"/>
                </a:cubicBezTo>
                <a:lnTo>
                  <a:pt x="3462" y="2476"/>
                </a:lnTo>
                <a:cubicBezTo>
                  <a:pt x="3395" y="2510"/>
                  <a:pt x="3261" y="2510"/>
                  <a:pt x="3193" y="2577"/>
                </a:cubicBezTo>
                <a:cubicBezTo>
                  <a:pt x="2958" y="2644"/>
                  <a:pt x="2723" y="2779"/>
                  <a:pt x="2555" y="2947"/>
                </a:cubicBezTo>
                <a:cubicBezTo>
                  <a:pt x="2286" y="3148"/>
                  <a:pt x="2118" y="3417"/>
                  <a:pt x="1950" y="3686"/>
                </a:cubicBezTo>
                <a:cubicBezTo>
                  <a:pt x="1782" y="3989"/>
                  <a:pt x="1715" y="4325"/>
                  <a:pt x="1681" y="4627"/>
                </a:cubicBezTo>
                <a:cubicBezTo>
                  <a:pt x="1614" y="4963"/>
                  <a:pt x="1681" y="5299"/>
                  <a:pt x="1715" y="5635"/>
                </a:cubicBezTo>
                <a:cubicBezTo>
                  <a:pt x="1748" y="5938"/>
                  <a:pt x="1849" y="6207"/>
                  <a:pt x="1950" y="6475"/>
                </a:cubicBezTo>
                <a:cubicBezTo>
                  <a:pt x="1715" y="6610"/>
                  <a:pt x="1513" y="6778"/>
                  <a:pt x="1278" y="6980"/>
                </a:cubicBezTo>
                <a:cubicBezTo>
                  <a:pt x="875" y="7383"/>
                  <a:pt x="538" y="7887"/>
                  <a:pt x="337" y="8492"/>
                </a:cubicBezTo>
                <a:cubicBezTo>
                  <a:pt x="34" y="9298"/>
                  <a:pt x="1" y="10138"/>
                  <a:pt x="202" y="10911"/>
                </a:cubicBezTo>
                <a:cubicBezTo>
                  <a:pt x="236" y="11147"/>
                  <a:pt x="337" y="11348"/>
                  <a:pt x="404" y="11550"/>
                </a:cubicBezTo>
                <a:cubicBezTo>
                  <a:pt x="505" y="11752"/>
                  <a:pt x="606" y="11987"/>
                  <a:pt x="740" y="12188"/>
                </a:cubicBezTo>
                <a:cubicBezTo>
                  <a:pt x="1009" y="12592"/>
                  <a:pt x="1379" y="12961"/>
                  <a:pt x="1748" y="13230"/>
                </a:cubicBezTo>
                <a:cubicBezTo>
                  <a:pt x="1807" y="13289"/>
                  <a:pt x="1879" y="13316"/>
                  <a:pt x="1953" y="13316"/>
                </a:cubicBezTo>
                <a:cubicBezTo>
                  <a:pt x="2047" y="13316"/>
                  <a:pt x="2143" y="13272"/>
                  <a:pt x="2219" y="13197"/>
                </a:cubicBezTo>
                <a:cubicBezTo>
                  <a:pt x="2353" y="13062"/>
                  <a:pt x="2286" y="12861"/>
                  <a:pt x="2185" y="12726"/>
                </a:cubicBezTo>
                <a:cubicBezTo>
                  <a:pt x="2051" y="12659"/>
                  <a:pt x="1916" y="12524"/>
                  <a:pt x="1782" y="12390"/>
                </a:cubicBezTo>
                <a:cubicBezTo>
                  <a:pt x="1580" y="12188"/>
                  <a:pt x="1379" y="11953"/>
                  <a:pt x="1244" y="11684"/>
                </a:cubicBezTo>
                <a:cubicBezTo>
                  <a:pt x="1076" y="11449"/>
                  <a:pt x="1009" y="11147"/>
                  <a:pt x="908" y="10844"/>
                </a:cubicBezTo>
                <a:cubicBezTo>
                  <a:pt x="841" y="10542"/>
                  <a:pt x="774" y="10273"/>
                  <a:pt x="774" y="9970"/>
                </a:cubicBezTo>
                <a:cubicBezTo>
                  <a:pt x="774" y="9634"/>
                  <a:pt x="841" y="9298"/>
                  <a:pt x="908" y="8996"/>
                </a:cubicBezTo>
                <a:cubicBezTo>
                  <a:pt x="1009" y="8693"/>
                  <a:pt x="1110" y="8458"/>
                  <a:pt x="1244" y="8156"/>
                </a:cubicBezTo>
                <a:cubicBezTo>
                  <a:pt x="1379" y="7920"/>
                  <a:pt x="1547" y="7685"/>
                  <a:pt x="1748" y="7517"/>
                </a:cubicBezTo>
                <a:cubicBezTo>
                  <a:pt x="1916" y="7349"/>
                  <a:pt x="2084" y="7248"/>
                  <a:pt x="2286" y="7114"/>
                </a:cubicBezTo>
                <a:cubicBezTo>
                  <a:pt x="2387" y="7282"/>
                  <a:pt x="2521" y="7450"/>
                  <a:pt x="2588" y="7551"/>
                </a:cubicBezTo>
                <a:cubicBezTo>
                  <a:pt x="3025" y="8122"/>
                  <a:pt x="3529" y="8593"/>
                  <a:pt x="4134" y="8861"/>
                </a:cubicBezTo>
                <a:cubicBezTo>
                  <a:pt x="4470" y="9029"/>
                  <a:pt x="4874" y="9130"/>
                  <a:pt x="5243" y="9164"/>
                </a:cubicBezTo>
                <a:cubicBezTo>
                  <a:pt x="5355" y="9175"/>
                  <a:pt x="5467" y="9183"/>
                  <a:pt x="5579" y="9183"/>
                </a:cubicBezTo>
                <a:cubicBezTo>
                  <a:pt x="5803" y="9183"/>
                  <a:pt x="6027" y="9153"/>
                  <a:pt x="6251" y="9063"/>
                </a:cubicBezTo>
                <a:cubicBezTo>
                  <a:pt x="6386" y="9029"/>
                  <a:pt x="6487" y="8962"/>
                  <a:pt x="6588" y="8861"/>
                </a:cubicBezTo>
                <a:cubicBezTo>
                  <a:pt x="6655" y="8794"/>
                  <a:pt x="6722" y="8660"/>
                  <a:pt x="6756" y="8525"/>
                </a:cubicBezTo>
                <a:cubicBezTo>
                  <a:pt x="6789" y="8391"/>
                  <a:pt x="6756" y="8324"/>
                  <a:pt x="6756" y="8189"/>
                </a:cubicBezTo>
                <a:cubicBezTo>
                  <a:pt x="6722" y="8021"/>
                  <a:pt x="6621" y="7887"/>
                  <a:pt x="6554" y="7719"/>
                </a:cubicBezTo>
                <a:cubicBezTo>
                  <a:pt x="6453" y="7618"/>
                  <a:pt x="6319" y="7484"/>
                  <a:pt x="6218" y="7349"/>
                </a:cubicBezTo>
                <a:cubicBezTo>
                  <a:pt x="6083" y="7215"/>
                  <a:pt x="5915" y="7047"/>
                  <a:pt x="5747" y="6980"/>
                </a:cubicBezTo>
                <a:cubicBezTo>
                  <a:pt x="5411" y="6711"/>
                  <a:pt x="5075" y="6543"/>
                  <a:pt x="4706" y="6375"/>
                </a:cubicBezTo>
                <a:cubicBezTo>
                  <a:pt x="4288" y="6235"/>
                  <a:pt x="3838" y="6160"/>
                  <a:pt x="3390" y="6160"/>
                </a:cubicBezTo>
                <a:cubicBezTo>
                  <a:pt x="3189" y="6160"/>
                  <a:pt x="2988" y="6175"/>
                  <a:pt x="2790" y="6207"/>
                </a:cubicBezTo>
                <a:cubicBezTo>
                  <a:pt x="2723" y="6207"/>
                  <a:pt x="2622" y="6274"/>
                  <a:pt x="2588" y="6274"/>
                </a:cubicBezTo>
                <a:cubicBezTo>
                  <a:pt x="2555" y="6139"/>
                  <a:pt x="2454" y="5971"/>
                  <a:pt x="2420" y="5837"/>
                </a:cubicBezTo>
                <a:cubicBezTo>
                  <a:pt x="2353" y="5602"/>
                  <a:pt x="2286" y="5299"/>
                  <a:pt x="2286" y="4997"/>
                </a:cubicBezTo>
                <a:cubicBezTo>
                  <a:pt x="2286" y="4795"/>
                  <a:pt x="2353" y="4627"/>
                  <a:pt x="2387" y="4425"/>
                </a:cubicBezTo>
                <a:cubicBezTo>
                  <a:pt x="2420" y="4257"/>
                  <a:pt x="2521" y="4089"/>
                  <a:pt x="2588" y="3955"/>
                </a:cubicBezTo>
                <a:cubicBezTo>
                  <a:pt x="2689" y="3821"/>
                  <a:pt x="2756" y="3686"/>
                  <a:pt x="2857" y="3619"/>
                </a:cubicBezTo>
                <a:cubicBezTo>
                  <a:pt x="2925" y="3518"/>
                  <a:pt x="3025" y="3451"/>
                  <a:pt x="3126" y="3417"/>
                </a:cubicBezTo>
                <a:cubicBezTo>
                  <a:pt x="3261" y="3316"/>
                  <a:pt x="3429" y="3283"/>
                  <a:pt x="3563" y="3249"/>
                </a:cubicBezTo>
                <a:cubicBezTo>
                  <a:pt x="3597" y="3518"/>
                  <a:pt x="3731" y="3787"/>
                  <a:pt x="3798" y="4089"/>
                </a:cubicBezTo>
                <a:cubicBezTo>
                  <a:pt x="3899" y="4325"/>
                  <a:pt x="4033" y="4594"/>
                  <a:pt x="4202" y="4795"/>
                </a:cubicBezTo>
                <a:cubicBezTo>
                  <a:pt x="4370" y="4997"/>
                  <a:pt x="4538" y="5198"/>
                  <a:pt x="4706" y="5366"/>
                </a:cubicBezTo>
                <a:cubicBezTo>
                  <a:pt x="4907" y="5602"/>
                  <a:pt x="5109" y="5770"/>
                  <a:pt x="5311" y="5938"/>
                </a:cubicBezTo>
                <a:cubicBezTo>
                  <a:pt x="5579" y="6106"/>
                  <a:pt x="5815" y="6274"/>
                  <a:pt x="6117" y="6442"/>
                </a:cubicBezTo>
                <a:cubicBezTo>
                  <a:pt x="6386" y="6543"/>
                  <a:pt x="6621" y="6677"/>
                  <a:pt x="6890" y="6778"/>
                </a:cubicBezTo>
                <a:cubicBezTo>
                  <a:pt x="7111" y="6822"/>
                  <a:pt x="7339" y="6860"/>
                  <a:pt x="7559" y="6860"/>
                </a:cubicBezTo>
                <a:cubicBezTo>
                  <a:pt x="7840" y="6860"/>
                  <a:pt x="8109" y="6798"/>
                  <a:pt x="8335" y="6610"/>
                </a:cubicBezTo>
                <a:cubicBezTo>
                  <a:pt x="8570" y="6442"/>
                  <a:pt x="8671" y="6173"/>
                  <a:pt x="8772" y="5971"/>
                </a:cubicBezTo>
                <a:cubicBezTo>
                  <a:pt x="8839" y="5669"/>
                  <a:pt x="8906" y="5333"/>
                  <a:pt x="8839" y="5030"/>
                </a:cubicBezTo>
                <a:cubicBezTo>
                  <a:pt x="8806" y="4795"/>
                  <a:pt x="8705" y="4526"/>
                  <a:pt x="8604" y="4291"/>
                </a:cubicBezTo>
                <a:cubicBezTo>
                  <a:pt x="8469" y="4022"/>
                  <a:pt x="8268" y="3821"/>
                  <a:pt x="8100" y="3619"/>
                </a:cubicBezTo>
                <a:cubicBezTo>
                  <a:pt x="7865" y="3417"/>
                  <a:pt x="7629" y="3283"/>
                  <a:pt x="7428" y="3115"/>
                </a:cubicBezTo>
                <a:cubicBezTo>
                  <a:pt x="7159" y="2980"/>
                  <a:pt x="6924" y="2846"/>
                  <a:pt x="6655" y="2779"/>
                </a:cubicBezTo>
                <a:cubicBezTo>
                  <a:pt x="6083" y="2577"/>
                  <a:pt x="5479" y="2476"/>
                  <a:pt x="4907" y="2443"/>
                </a:cubicBezTo>
                <a:cubicBezTo>
                  <a:pt x="4638" y="2443"/>
                  <a:pt x="4437" y="2443"/>
                  <a:pt x="4168" y="2476"/>
                </a:cubicBezTo>
                <a:cubicBezTo>
                  <a:pt x="4168" y="2308"/>
                  <a:pt x="4235" y="2140"/>
                  <a:pt x="4269" y="1972"/>
                </a:cubicBezTo>
                <a:cubicBezTo>
                  <a:pt x="4302" y="1838"/>
                  <a:pt x="4336" y="1737"/>
                  <a:pt x="4437" y="1603"/>
                </a:cubicBezTo>
                <a:cubicBezTo>
                  <a:pt x="4504" y="1502"/>
                  <a:pt x="4571" y="1401"/>
                  <a:pt x="4638" y="1300"/>
                </a:cubicBezTo>
                <a:cubicBezTo>
                  <a:pt x="4739" y="1233"/>
                  <a:pt x="4840" y="1132"/>
                  <a:pt x="4974" y="1065"/>
                </a:cubicBezTo>
                <a:cubicBezTo>
                  <a:pt x="5142" y="964"/>
                  <a:pt x="5311" y="897"/>
                  <a:pt x="5512" y="830"/>
                </a:cubicBezTo>
                <a:cubicBezTo>
                  <a:pt x="5815" y="762"/>
                  <a:pt x="6117" y="762"/>
                  <a:pt x="6420" y="762"/>
                </a:cubicBezTo>
                <a:cubicBezTo>
                  <a:pt x="6789" y="762"/>
                  <a:pt x="7159" y="830"/>
                  <a:pt x="7495" y="930"/>
                </a:cubicBezTo>
                <a:cubicBezTo>
                  <a:pt x="7932" y="1065"/>
                  <a:pt x="8301" y="1233"/>
                  <a:pt x="8671" y="1435"/>
                </a:cubicBezTo>
                <a:cubicBezTo>
                  <a:pt x="9007" y="1636"/>
                  <a:pt x="9343" y="1838"/>
                  <a:pt x="9612" y="2140"/>
                </a:cubicBezTo>
                <a:cubicBezTo>
                  <a:pt x="9847" y="2409"/>
                  <a:pt x="10083" y="2678"/>
                  <a:pt x="10251" y="2980"/>
                </a:cubicBezTo>
                <a:cubicBezTo>
                  <a:pt x="10385" y="3283"/>
                  <a:pt x="10519" y="3585"/>
                  <a:pt x="10620" y="3854"/>
                </a:cubicBezTo>
                <a:cubicBezTo>
                  <a:pt x="10654" y="4089"/>
                  <a:pt x="10687" y="4325"/>
                  <a:pt x="10755" y="4526"/>
                </a:cubicBezTo>
                <a:cubicBezTo>
                  <a:pt x="10755" y="4694"/>
                  <a:pt x="10956" y="4829"/>
                  <a:pt x="11124" y="4829"/>
                </a:cubicBezTo>
                <a:cubicBezTo>
                  <a:pt x="11292" y="4795"/>
                  <a:pt x="11393" y="4627"/>
                  <a:pt x="11393" y="4459"/>
                </a:cubicBezTo>
                <a:lnTo>
                  <a:pt x="11393" y="4257"/>
                </a:lnTo>
                <a:cubicBezTo>
                  <a:pt x="11259" y="3753"/>
                  <a:pt x="11124" y="3283"/>
                  <a:pt x="10923" y="2846"/>
                </a:cubicBezTo>
                <a:cubicBezTo>
                  <a:pt x="10687" y="2409"/>
                  <a:pt x="10419" y="2006"/>
                  <a:pt x="10083" y="1636"/>
                </a:cubicBezTo>
                <a:cubicBezTo>
                  <a:pt x="9410" y="964"/>
                  <a:pt x="8570" y="460"/>
                  <a:pt x="7629" y="225"/>
                </a:cubicBezTo>
                <a:cubicBezTo>
                  <a:pt x="7167" y="77"/>
                  <a:pt x="6695" y="0"/>
                  <a:pt x="622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314"/>
        <p:cNvGrpSpPr/>
        <p:nvPr/>
      </p:nvGrpSpPr>
      <p:grpSpPr>
        <a:xfrm>
          <a:off x="0" y="0"/>
          <a:ext cx="0" cy="0"/>
          <a:chOff x="0" y="0"/>
          <a:chExt cx="0" cy="0"/>
        </a:xfrm>
      </p:grpSpPr>
      <p:sp>
        <p:nvSpPr>
          <p:cNvPr id="2315" name="Google Shape;2315;p56"/>
          <p:cNvSpPr txBox="1">
            <a:spLocks noGrp="1"/>
          </p:cNvSpPr>
          <p:nvPr>
            <p:ph type="title"/>
          </p:nvPr>
        </p:nvSpPr>
        <p:spPr>
          <a:xfrm>
            <a:off x="623400" y="445025"/>
            <a:ext cx="780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is an infographic</a:t>
            </a:r>
            <a:endParaRPr/>
          </a:p>
        </p:txBody>
      </p:sp>
      <p:grpSp>
        <p:nvGrpSpPr>
          <p:cNvPr id="2316" name="Google Shape;2316;p56"/>
          <p:cNvGrpSpPr/>
          <p:nvPr/>
        </p:nvGrpSpPr>
        <p:grpSpPr>
          <a:xfrm>
            <a:off x="3759735" y="1241133"/>
            <a:ext cx="2376485" cy="3902378"/>
            <a:chOff x="3881900" y="1540205"/>
            <a:chExt cx="2194354" cy="3603304"/>
          </a:xfrm>
        </p:grpSpPr>
        <p:grpSp>
          <p:nvGrpSpPr>
            <p:cNvPr id="2317" name="Google Shape;2317;p56"/>
            <p:cNvGrpSpPr/>
            <p:nvPr/>
          </p:nvGrpSpPr>
          <p:grpSpPr>
            <a:xfrm>
              <a:off x="3881900" y="1540205"/>
              <a:ext cx="2194354" cy="3603304"/>
              <a:chOff x="5244570" y="1433375"/>
              <a:chExt cx="922230" cy="1514375"/>
            </a:xfrm>
          </p:grpSpPr>
          <p:sp>
            <p:nvSpPr>
              <p:cNvPr id="2318" name="Google Shape;2318;p56"/>
              <p:cNvSpPr/>
              <p:nvPr/>
            </p:nvSpPr>
            <p:spPr>
              <a:xfrm>
                <a:off x="5539550" y="1906349"/>
                <a:ext cx="320561" cy="464968"/>
              </a:xfrm>
              <a:custGeom>
                <a:avLst/>
                <a:gdLst/>
                <a:ahLst/>
                <a:cxnLst/>
                <a:rect l="l" t="t" r="r" b="b"/>
                <a:pathLst>
                  <a:path w="12555" h="18351" extrusionOk="0">
                    <a:moveTo>
                      <a:pt x="0" y="18351"/>
                    </a:moveTo>
                    <a:lnTo>
                      <a:pt x="0" y="18058"/>
                    </a:lnTo>
                    <a:cubicBezTo>
                      <a:pt x="105" y="15840"/>
                      <a:pt x="63" y="13601"/>
                      <a:pt x="272" y="11404"/>
                    </a:cubicBezTo>
                    <a:cubicBezTo>
                      <a:pt x="440" y="9814"/>
                      <a:pt x="586" y="8245"/>
                      <a:pt x="753" y="6675"/>
                    </a:cubicBezTo>
                    <a:lnTo>
                      <a:pt x="984" y="3934"/>
                    </a:lnTo>
                    <a:cubicBezTo>
                      <a:pt x="1067" y="2930"/>
                      <a:pt x="1172" y="1947"/>
                      <a:pt x="1256" y="921"/>
                    </a:cubicBezTo>
                    <a:cubicBezTo>
                      <a:pt x="1256" y="817"/>
                      <a:pt x="1256" y="712"/>
                      <a:pt x="1360" y="629"/>
                    </a:cubicBezTo>
                    <a:cubicBezTo>
                      <a:pt x="1486" y="566"/>
                      <a:pt x="1611" y="587"/>
                      <a:pt x="1779" y="608"/>
                    </a:cubicBezTo>
                    <a:lnTo>
                      <a:pt x="3662" y="691"/>
                    </a:lnTo>
                    <a:cubicBezTo>
                      <a:pt x="4415" y="712"/>
                      <a:pt x="5168" y="670"/>
                      <a:pt x="5901" y="629"/>
                    </a:cubicBezTo>
                    <a:cubicBezTo>
                      <a:pt x="6800" y="587"/>
                      <a:pt x="7700" y="524"/>
                      <a:pt x="8600" y="482"/>
                    </a:cubicBezTo>
                    <a:cubicBezTo>
                      <a:pt x="9771" y="398"/>
                      <a:pt x="10985" y="315"/>
                      <a:pt x="12157" y="64"/>
                    </a:cubicBezTo>
                    <a:cubicBezTo>
                      <a:pt x="12261" y="43"/>
                      <a:pt x="12366" y="43"/>
                      <a:pt x="12450" y="1"/>
                    </a:cubicBezTo>
                    <a:cubicBezTo>
                      <a:pt x="12554" y="84"/>
                      <a:pt x="12492" y="168"/>
                      <a:pt x="12450" y="252"/>
                    </a:cubicBezTo>
                    <a:cubicBezTo>
                      <a:pt x="12031" y="901"/>
                      <a:pt x="11613" y="1549"/>
                      <a:pt x="11152" y="2177"/>
                    </a:cubicBezTo>
                    <a:cubicBezTo>
                      <a:pt x="9688" y="4248"/>
                      <a:pt x="8223" y="6320"/>
                      <a:pt x="6800" y="8370"/>
                    </a:cubicBezTo>
                    <a:cubicBezTo>
                      <a:pt x="4750" y="11279"/>
                      <a:pt x="2783" y="14271"/>
                      <a:pt x="879" y="17242"/>
                    </a:cubicBezTo>
                    <a:cubicBezTo>
                      <a:pt x="670" y="17556"/>
                      <a:pt x="460" y="17870"/>
                      <a:pt x="272" y="18183"/>
                    </a:cubicBezTo>
                    <a:cubicBezTo>
                      <a:pt x="209" y="18246"/>
                      <a:pt x="147" y="18330"/>
                      <a:pt x="0" y="1835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56"/>
              <p:cNvSpPr/>
              <p:nvPr/>
            </p:nvSpPr>
            <p:spPr>
              <a:xfrm>
                <a:off x="5244570" y="1438994"/>
                <a:ext cx="337413" cy="480331"/>
              </a:xfrm>
              <a:custGeom>
                <a:avLst/>
                <a:gdLst/>
                <a:ahLst/>
                <a:cxnLst/>
                <a:rect l="l" t="t" r="r" b="b"/>
                <a:pathLst>
                  <a:path w="13810" h="19376" extrusionOk="0">
                    <a:moveTo>
                      <a:pt x="12847" y="19271"/>
                    </a:moveTo>
                    <a:cubicBezTo>
                      <a:pt x="12680" y="19376"/>
                      <a:pt x="12554" y="19355"/>
                      <a:pt x="12429" y="19355"/>
                    </a:cubicBezTo>
                    <a:cubicBezTo>
                      <a:pt x="10964" y="19250"/>
                      <a:pt x="9499" y="19187"/>
                      <a:pt x="8056" y="19041"/>
                    </a:cubicBezTo>
                    <a:cubicBezTo>
                      <a:pt x="6403" y="18852"/>
                      <a:pt x="4750" y="18580"/>
                      <a:pt x="3160" y="18120"/>
                    </a:cubicBezTo>
                    <a:cubicBezTo>
                      <a:pt x="2511" y="17932"/>
                      <a:pt x="1883" y="17723"/>
                      <a:pt x="1256" y="17430"/>
                    </a:cubicBezTo>
                    <a:cubicBezTo>
                      <a:pt x="816" y="17220"/>
                      <a:pt x="356" y="16990"/>
                      <a:pt x="42" y="16655"/>
                    </a:cubicBezTo>
                    <a:cubicBezTo>
                      <a:pt x="0" y="16363"/>
                      <a:pt x="188" y="16237"/>
                      <a:pt x="314" y="16111"/>
                    </a:cubicBezTo>
                    <a:cubicBezTo>
                      <a:pt x="1151" y="15065"/>
                      <a:pt x="1967" y="14040"/>
                      <a:pt x="2804" y="12994"/>
                    </a:cubicBezTo>
                    <a:cubicBezTo>
                      <a:pt x="4938" y="10357"/>
                      <a:pt x="7093" y="7700"/>
                      <a:pt x="9227" y="5085"/>
                    </a:cubicBezTo>
                    <a:cubicBezTo>
                      <a:pt x="9960" y="4206"/>
                      <a:pt x="10692" y="3306"/>
                      <a:pt x="11404" y="2427"/>
                    </a:cubicBezTo>
                    <a:cubicBezTo>
                      <a:pt x="12052" y="1611"/>
                      <a:pt x="12764" y="858"/>
                      <a:pt x="13475" y="126"/>
                    </a:cubicBezTo>
                    <a:cubicBezTo>
                      <a:pt x="13517" y="63"/>
                      <a:pt x="13580" y="0"/>
                      <a:pt x="13726" y="0"/>
                    </a:cubicBezTo>
                    <a:cubicBezTo>
                      <a:pt x="13810" y="147"/>
                      <a:pt x="13789" y="314"/>
                      <a:pt x="13789" y="481"/>
                    </a:cubicBezTo>
                    <a:cubicBezTo>
                      <a:pt x="13747" y="1465"/>
                      <a:pt x="13726" y="2427"/>
                      <a:pt x="13726" y="3390"/>
                    </a:cubicBezTo>
                    <a:cubicBezTo>
                      <a:pt x="13705" y="6277"/>
                      <a:pt x="13538" y="9144"/>
                      <a:pt x="13391" y="12031"/>
                    </a:cubicBezTo>
                    <a:cubicBezTo>
                      <a:pt x="13266" y="14249"/>
                      <a:pt x="13098" y="16467"/>
                      <a:pt x="12973" y="18685"/>
                    </a:cubicBezTo>
                    <a:cubicBezTo>
                      <a:pt x="12931" y="18852"/>
                      <a:pt x="12952" y="19083"/>
                      <a:pt x="12847" y="1927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56"/>
              <p:cNvSpPr/>
              <p:nvPr/>
            </p:nvSpPr>
            <p:spPr>
              <a:xfrm>
                <a:off x="5244575" y="1433375"/>
                <a:ext cx="922225" cy="1514375"/>
              </a:xfrm>
              <a:custGeom>
                <a:avLst/>
                <a:gdLst/>
                <a:ahLst/>
                <a:cxnLst/>
                <a:rect l="l" t="t" r="r" b="b"/>
                <a:pathLst>
                  <a:path w="36889" h="60575" extrusionOk="0">
                    <a:moveTo>
                      <a:pt x="11362" y="38584"/>
                    </a:moveTo>
                    <a:cubicBezTo>
                      <a:pt x="10985" y="38249"/>
                      <a:pt x="10985" y="38249"/>
                      <a:pt x="10776" y="37768"/>
                    </a:cubicBezTo>
                    <a:lnTo>
                      <a:pt x="8411" y="32348"/>
                    </a:lnTo>
                    <a:cubicBezTo>
                      <a:pt x="6821" y="28582"/>
                      <a:pt x="4938" y="24983"/>
                      <a:pt x="2908" y="21447"/>
                    </a:cubicBezTo>
                    <a:cubicBezTo>
                      <a:pt x="2009" y="19878"/>
                      <a:pt x="1130" y="18330"/>
                      <a:pt x="126" y="16823"/>
                    </a:cubicBezTo>
                    <a:cubicBezTo>
                      <a:pt x="84" y="16739"/>
                      <a:pt x="21" y="16635"/>
                      <a:pt x="0" y="16551"/>
                    </a:cubicBezTo>
                    <a:cubicBezTo>
                      <a:pt x="21" y="16300"/>
                      <a:pt x="209" y="16112"/>
                      <a:pt x="335" y="15965"/>
                    </a:cubicBezTo>
                    <a:cubicBezTo>
                      <a:pt x="1025" y="15086"/>
                      <a:pt x="1695" y="14208"/>
                      <a:pt x="2406" y="13350"/>
                    </a:cubicBezTo>
                    <a:cubicBezTo>
                      <a:pt x="4624" y="10630"/>
                      <a:pt x="6842" y="7910"/>
                      <a:pt x="9039" y="5148"/>
                    </a:cubicBezTo>
                    <a:cubicBezTo>
                      <a:pt x="9604" y="4499"/>
                      <a:pt x="10148" y="3850"/>
                      <a:pt x="10671" y="3160"/>
                    </a:cubicBezTo>
                    <a:cubicBezTo>
                      <a:pt x="11487" y="2156"/>
                      <a:pt x="12387" y="1235"/>
                      <a:pt x="13266" y="272"/>
                    </a:cubicBezTo>
                    <a:cubicBezTo>
                      <a:pt x="13307" y="210"/>
                      <a:pt x="13391" y="126"/>
                      <a:pt x="13433" y="105"/>
                    </a:cubicBezTo>
                    <a:cubicBezTo>
                      <a:pt x="13600" y="0"/>
                      <a:pt x="13893" y="63"/>
                      <a:pt x="14019" y="210"/>
                    </a:cubicBezTo>
                    <a:cubicBezTo>
                      <a:pt x="14123" y="335"/>
                      <a:pt x="14207" y="503"/>
                      <a:pt x="14270" y="628"/>
                    </a:cubicBezTo>
                    <a:cubicBezTo>
                      <a:pt x="14877" y="1674"/>
                      <a:pt x="15483" y="2741"/>
                      <a:pt x="16048" y="3788"/>
                    </a:cubicBezTo>
                    <a:cubicBezTo>
                      <a:pt x="17869" y="7031"/>
                      <a:pt x="19857" y="10148"/>
                      <a:pt x="21949" y="13203"/>
                    </a:cubicBezTo>
                    <a:cubicBezTo>
                      <a:pt x="22807" y="14459"/>
                      <a:pt x="23665" y="15714"/>
                      <a:pt x="24606" y="16928"/>
                    </a:cubicBezTo>
                    <a:cubicBezTo>
                      <a:pt x="24774" y="17137"/>
                      <a:pt x="24920" y="17367"/>
                      <a:pt x="25129" y="17555"/>
                    </a:cubicBezTo>
                    <a:cubicBezTo>
                      <a:pt x="25359" y="17806"/>
                      <a:pt x="25464" y="18078"/>
                      <a:pt x="25339" y="18476"/>
                    </a:cubicBezTo>
                    <a:cubicBezTo>
                      <a:pt x="25150" y="18643"/>
                      <a:pt x="24983" y="18915"/>
                      <a:pt x="24815" y="19166"/>
                    </a:cubicBezTo>
                    <a:cubicBezTo>
                      <a:pt x="23937" y="20694"/>
                      <a:pt x="22890" y="22096"/>
                      <a:pt x="21865" y="23540"/>
                    </a:cubicBezTo>
                    <a:cubicBezTo>
                      <a:pt x="18517" y="28205"/>
                      <a:pt x="15295" y="32934"/>
                      <a:pt x="12240" y="37768"/>
                    </a:cubicBezTo>
                    <a:cubicBezTo>
                      <a:pt x="12115" y="37977"/>
                      <a:pt x="11947" y="38186"/>
                      <a:pt x="11947" y="38458"/>
                    </a:cubicBezTo>
                    <a:cubicBezTo>
                      <a:pt x="11947" y="38521"/>
                      <a:pt x="11906" y="38605"/>
                      <a:pt x="11843" y="38688"/>
                    </a:cubicBezTo>
                    <a:cubicBezTo>
                      <a:pt x="11173" y="40090"/>
                      <a:pt x="10650" y="41597"/>
                      <a:pt x="10274" y="43103"/>
                    </a:cubicBezTo>
                    <a:cubicBezTo>
                      <a:pt x="10022" y="44170"/>
                      <a:pt x="9918" y="45237"/>
                      <a:pt x="9918" y="46346"/>
                    </a:cubicBezTo>
                    <a:cubicBezTo>
                      <a:pt x="9918" y="46807"/>
                      <a:pt x="9960" y="47309"/>
                      <a:pt x="10106" y="47790"/>
                    </a:cubicBezTo>
                    <a:cubicBezTo>
                      <a:pt x="10336" y="48648"/>
                      <a:pt x="10880" y="49506"/>
                      <a:pt x="12261" y="49652"/>
                    </a:cubicBezTo>
                    <a:cubicBezTo>
                      <a:pt x="13245" y="49715"/>
                      <a:pt x="14186" y="49778"/>
                      <a:pt x="15149" y="49736"/>
                    </a:cubicBezTo>
                    <a:cubicBezTo>
                      <a:pt x="15797" y="49715"/>
                      <a:pt x="16446" y="49799"/>
                      <a:pt x="17074" y="49945"/>
                    </a:cubicBezTo>
                    <a:cubicBezTo>
                      <a:pt x="17806" y="50133"/>
                      <a:pt x="18392" y="50531"/>
                      <a:pt x="18789" y="51159"/>
                    </a:cubicBezTo>
                    <a:cubicBezTo>
                      <a:pt x="19020" y="51556"/>
                      <a:pt x="19229" y="51975"/>
                      <a:pt x="19354" y="52414"/>
                    </a:cubicBezTo>
                    <a:cubicBezTo>
                      <a:pt x="19543" y="53021"/>
                      <a:pt x="19689" y="53628"/>
                      <a:pt x="19877" y="54214"/>
                    </a:cubicBezTo>
                    <a:cubicBezTo>
                      <a:pt x="20045" y="54737"/>
                      <a:pt x="20170" y="55260"/>
                      <a:pt x="20401" y="55762"/>
                    </a:cubicBezTo>
                    <a:cubicBezTo>
                      <a:pt x="20568" y="56097"/>
                      <a:pt x="20714" y="56390"/>
                      <a:pt x="20945" y="56683"/>
                    </a:cubicBezTo>
                    <a:cubicBezTo>
                      <a:pt x="21300" y="57059"/>
                      <a:pt x="21740" y="57268"/>
                      <a:pt x="22263" y="57331"/>
                    </a:cubicBezTo>
                    <a:cubicBezTo>
                      <a:pt x="22702" y="57352"/>
                      <a:pt x="23142" y="57268"/>
                      <a:pt x="23560" y="57164"/>
                    </a:cubicBezTo>
                    <a:cubicBezTo>
                      <a:pt x="24230" y="57017"/>
                      <a:pt x="24857" y="56808"/>
                      <a:pt x="25506" y="56620"/>
                    </a:cubicBezTo>
                    <a:cubicBezTo>
                      <a:pt x="26029" y="56473"/>
                      <a:pt x="26552" y="56327"/>
                      <a:pt x="27075" y="56180"/>
                    </a:cubicBezTo>
                    <a:cubicBezTo>
                      <a:pt x="27305" y="56118"/>
                      <a:pt x="27577" y="56076"/>
                      <a:pt x="27808" y="56055"/>
                    </a:cubicBezTo>
                    <a:cubicBezTo>
                      <a:pt x="28728" y="55950"/>
                      <a:pt x="29502" y="56201"/>
                      <a:pt x="30130" y="56892"/>
                    </a:cubicBezTo>
                    <a:cubicBezTo>
                      <a:pt x="30318" y="57101"/>
                      <a:pt x="30486" y="57268"/>
                      <a:pt x="30674" y="57478"/>
                    </a:cubicBezTo>
                    <a:cubicBezTo>
                      <a:pt x="31093" y="57980"/>
                      <a:pt x="31595" y="58398"/>
                      <a:pt x="32181" y="58733"/>
                    </a:cubicBezTo>
                    <a:cubicBezTo>
                      <a:pt x="32934" y="59193"/>
                      <a:pt x="33708" y="59570"/>
                      <a:pt x="34545" y="59863"/>
                    </a:cubicBezTo>
                    <a:cubicBezTo>
                      <a:pt x="35466" y="60177"/>
                      <a:pt x="35758" y="60156"/>
                      <a:pt x="36616" y="59842"/>
                    </a:cubicBezTo>
                    <a:cubicBezTo>
                      <a:pt x="36847" y="60030"/>
                      <a:pt x="36888" y="60177"/>
                      <a:pt x="36679" y="60302"/>
                    </a:cubicBezTo>
                    <a:cubicBezTo>
                      <a:pt x="36407" y="60491"/>
                      <a:pt x="36093" y="60574"/>
                      <a:pt x="35779" y="60574"/>
                    </a:cubicBezTo>
                    <a:cubicBezTo>
                      <a:pt x="35528" y="60574"/>
                      <a:pt x="35235" y="60553"/>
                      <a:pt x="34963" y="60470"/>
                    </a:cubicBezTo>
                    <a:cubicBezTo>
                      <a:pt x="33603" y="60114"/>
                      <a:pt x="32348" y="59465"/>
                      <a:pt x="31197" y="58628"/>
                    </a:cubicBezTo>
                    <a:cubicBezTo>
                      <a:pt x="30883" y="58398"/>
                      <a:pt x="30611" y="58105"/>
                      <a:pt x="30339" y="57791"/>
                    </a:cubicBezTo>
                    <a:cubicBezTo>
                      <a:pt x="30193" y="57624"/>
                      <a:pt x="30025" y="57415"/>
                      <a:pt x="29837" y="57227"/>
                    </a:cubicBezTo>
                    <a:cubicBezTo>
                      <a:pt x="29314" y="56662"/>
                      <a:pt x="28644" y="56411"/>
                      <a:pt x="27849" y="56494"/>
                    </a:cubicBezTo>
                    <a:cubicBezTo>
                      <a:pt x="27389" y="56536"/>
                      <a:pt x="26950" y="56662"/>
                      <a:pt x="26489" y="56787"/>
                    </a:cubicBezTo>
                    <a:cubicBezTo>
                      <a:pt x="25757" y="56996"/>
                      <a:pt x="25067" y="57227"/>
                      <a:pt x="24334" y="57436"/>
                    </a:cubicBezTo>
                    <a:cubicBezTo>
                      <a:pt x="23853" y="57561"/>
                      <a:pt x="23393" y="57708"/>
                      <a:pt x="22911" y="57750"/>
                    </a:cubicBezTo>
                    <a:cubicBezTo>
                      <a:pt x="22723" y="57771"/>
                      <a:pt x="22556" y="57771"/>
                      <a:pt x="22346" y="57771"/>
                    </a:cubicBezTo>
                    <a:cubicBezTo>
                      <a:pt x="21530" y="57771"/>
                      <a:pt x="20903" y="57436"/>
                      <a:pt x="20401" y="56787"/>
                    </a:cubicBezTo>
                    <a:cubicBezTo>
                      <a:pt x="20066" y="56348"/>
                      <a:pt x="19836" y="55846"/>
                      <a:pt x="19668" y="55343"/>
                    </a:cubicBezTo>
                    <a:cubicBezTo>
                      <a:pt x="19480" y="54716"/>
                      <a:pt x="19313" y="54088"/>
                      <a:pt x="19124" y="53481"/>
                    </a:cubicBezTo>
                    <a:cubicBezTo>
                      <a:pt x="18999" y="53084"/>
                      <a:pt x="18894" y="52665"/>
                      <a:pt x="18727" y="52289"/>
                    </a:cubicBezTo>
                    <a:cubicBezTo>
                      <a:pt x="18622" y="52017"/>
                      <a:pt x="18496" y="51724"/>
                      <a:pt x="18371" y="51493"/>
                    </a:cubicBezTo>
                    <a:cubicBezTo>
                      <a:pt x="18015" y="50887"/>
                      <a:pt x="17492" y="50531"/>
                      <a:pt x="16844" y="50405"/>
                    </a:cubicBezTo>
                    <a:cubicBezTo>
                      <a:pt x="16320" y="50301"/>
                      <a:pt x="15776" y="50238"/>
                      <a:pt x="15232" y="50238"/>
                    </a:cubicBezTo>
                    <a:cubicBezTo>
                      <a:pt x="14228" y="50259"/>
                      <a:pt x="13203" y="50217"/>
                      <a:pt x="12219" y="50133"/>
                    </a:cubicBezTo>
                    <a:cubicBezTo>
                      <a:pt x="11926" y="50113"/>
                      <a:pt x="11634" y="50050"/>
                      <a:pt x="11362" y="49945"/>
                    </a:cubicBezTo>
                    <a:cubicBezTo>
                      <a:pt x="10776" y="49736"/>
                      <a:pt x="10336" y="49401"/>
                      <a:pt x="10002" y="48878"/>
                    </a:cubicBezTo>
                    <a:cubicBezTo>
                      <a:pt x="9750" y="48522"/>
                      <a:pt x="9604" y="48146"/>
                      <a:pt x="9520" y="47727"/>
                    </a:cubicBezTo>
                    <a:cubicBezTo>
                      <a:pt x="9416" y="47204"/>
                      <a:pt x="9374" y="46660"/>
                      <a:pt x="9374" y="46116"/>
                    </a:cubicBezTo>
                    <a:cubicBezTo>
                      <a:pt x="9395" y="44275"/>
                      <a:pt x="9813" y="42559"/>
                      <a:pt x="10420" y="40843"/>
                    </a:cubicBezTo>
                    <a:cubicBezTo>
                      <a:pt x="10650" y="40174"/>
                      <a:pt x="10901" y="39525"/>
                      <a:pt x="11194" y="38856"/>
                    </a:cubicBezTo>
                    <a:cubicBezTo>
                      <a:pt x="11299" y="38772"/>
                      <a:pt x="11320" y="38667"/>
                      <a:pt x="11362" y="38584"/>
                    </a:cubicBezTo>
                    <a:close/>
                    <a:moveTo>
                      <a:pt x="12638" y="18915"/>
                    </a:moveTo>
                    <a:cubicBezTo>
                      <a:pt x="12701" y="18748"/>
                      <a:pt x="12701" y="18539"/>
                      <a:pt x="12701" y="18330"/>
                    </a:cubicBezTo>
                    <a:lnTo>
                      <a:pt x="13098" y="12136"/>
                    </a:lnTo>
                    <a:cubicBezTo>
                      <a:pt x="13266" y="9479"/>
                      <a:pt x="13391" y="6801"/>
                      <a:pt x="13412" y="4101"/>
                    </a:cubicBezTo>
                    <a:cubicBezTo>
                      <a:pt x="13412" y="3223"/>
                      <a:pt x="13475" y="2302"/>
                      <a:pt x="13475" y="1423"/>
                    </a:cubicBezTo>
                    <a:cubicBezTo>
                      <a:pt x="13475" y="1256"/>
                      <a:pt x="13496" y="1109"/>
                      <a:pt x="13454" y="963"/>
                    </a:cubicBezTo>
                    <a:cubicBezTo>
                      <a:pt x="13307" y="963"/>
                      <a:pt x="13266" y="1047"/>
                      <a:pt x="13203" y="1109"/>
                    </a:cubicBezTo>
                    <a:cubicBezTo>
                      <a:pt x="12554" y="1800"/>
                      <a:pt x="11906" y="2490"/>
                      <a:pt x="11299" y="3244"/>
                    </a:cubicBezTo>
                    <a:cubicBezTo>
                      <a:pt x="10629" y="4081"/>
                      <a:pt x="9960" y="4897"/>
                      <a:pt x="9290" y="5734"/>
                    </a:cubicBezTo>
                    <a:cubicBezTo>
                      <a:pt x="7302" y="8182"/>
                      <a:pt x="5315" y="10630"/>
                      <a:pt x="3327" y="13078"/>
                    </a:cubicBezTo>
                    <a:cubicBezTo>
                      <a:pt x="2532" y="14040"/>
                      <a:pt x="1779" y="14982"/>
                      <a:pt x="1025" y="15965"/>
                    </a:cubicBezTo>
                    <a:cubicBezTo>
                      <a:pt x="921" y="16091"/>
                      <a:pt x="732" y="16216"/>
                      <a:pt x="795" y="16488"/>
                    </a:cubicBezTo>
                    <a:cubicBezTo>
                      <a:pt x="1109" y="16802"/>
                      <a:pt x="1486" y="17032"/>
                      <a:pt x="1904" y="17221"/>
                    </a:cubicBezTo>
                    <a:cubicBezTo>
                      <a:pt x="2490" y="17472"/>
                      <a:pt x="3097" y="17660"/>
                      <a:pt x="3683" y="17848"/>
                    </a:cubicBezTo>
                    <a:cubicBezTo>
                      <a:pt x="5189" y="18288"/>
                      <a:pt x="6696" y="18518"/>
                      <a:pt x="8244" y="18706"/>
                    </a:cubicBezTo>
                    <a:cubicBezTo>
                      <a:pt x="9604" y="18853"/>
                      <a:pt x="10964" y="18915"/>
                      <a:pt x="12303" y="18999"/>
                    </a:cubicBezTo>
                    <a:cubicBezTo>
                      <a:pt x="12345" y="18999"/>
                      <a:pt x="12470" y="19020"/>
                      <a:pt x="12638" y="18915"/>
                    </a:cubicBezTo>
                    <a:close/>
                    <a:moveTo>
                      <a:pt x="24878" y="18120"/>
                    </a:moveTo>
                    <a:cubicBezTo>
                      <a:pt x="24899" y="17995"/>
                      <a:pt x="24795" y="17890"/>
                      <a:pt x="24711" y="17806"/>
                    </a:cubicBezTo>
                    <a:cubicBezTo>
                      <a:pt x="24460" y="17472"/>
                      <a:pt x="24188" y="17158"/>
                      <a:pt x="23958" y="16823"/>
                    </a:cubicBezTo>
                    <a:cubicBezTo>
                      <a:pt x="21530" y="13517"/>
                      <a:pt x="19250" y="10107"/>
                      <a:pt x="17157" y="6591"/>
                    </a:cubicBezTo>
                    <a:cubicBezTo>
                      <a:pt x="16195" y="4980"/>
                      <a:pt x="15274" y="3306"/>
                      <a:pt x="14312" y="1653"/>
                    </a:cubicBezTo>
                    <a:cubicBezTo>
                      <a:pt x="14228" y="1528"/>
                      <a:pt x="14207" y="1340"/>
                      <a:pt x="13977" y="1277"/>
                    </a:cubicBezTo>
                    <a:cubicBezTo>
                      <a:pt x="13977" y="1423"/>
                      <a:pt x="13935" y="1549"/>
                      <a:pt x="13935" y="1674"/>
                    </a:cubicBezTo>
                    <a:cubicBezTo>
                      <a:pt x="13893" y="2323"/>
                      <a:pt x="13914" y="2993"/>
                      <a:pt x="13893" y="3620"/>
                    </a:cubicBezTo>
                    <a:cubicBezTo>
                      <a:pt x="13831" y="5629"/>
                      <a:pt x="13810" y="7617"/>
                      <a:pt x="13705" y="9625"/>
                    </a:cubicBezTo>
                    <a:cubicBezTo>
                      <a:pt x="13559" y="12011"/>
                      <a:pt x="13412" y="14396"/>
                      <a:pt x="13287" y="16760"/>
                    </a:cubicBezTo>
                    <a:cubicBezTo>
                      <a:pt x="13266" y="17388"/>
                      <a:pt x="13203" y="18016"/>
                      <a:pt x="13182" y="18643"/>
                    </a:cubicBezTo>
                    <a:cubicBezTo>
                      <a:pt x="13182" y="18790"/>
                      <a:pt x="13161" y="18915"/>
                      <a:pt x="13266" y="19020"/>
                    </a:cubicBezTo>
                    <a:cubicBezTo>
                      <a:pt x="13307" y="19020"/>
                      <a:pt x="13391" y="19062"/>
                      <a:pt x="13475" y="19062"/>
                    </a:cubicBezTo>
                    <a:cubicBezTo>
                      <a:pt x="14835" y="19146"/>
                      <a:pt x="16195" y="19208"/>
                      <a:pt x="17555" y="19125"/>
                    </a:cubicBezTo>
                    <a:cubicBezTo>
                      <a:pt x="19124" y="19020"/>
                      <a:pt x="20693" y="18915"/>
                      <a:pt x="22221" y="18769"/>
                    </a:cubicBezTo>
                    <a:cubicBezTo>
                      <a:pt x="23016" y="18706"/>
                      <a:pt x="23790" y="18602"/>
                      <a:pt x="24564" y="18330"/>
                    </a:cubicBezTo>
                    <a:cubicBezTo>
                      <a:pt x="24690" y="18288"/>
                      <a:pt x="24815" y="18267"/>
                      <a:pt x="24878" y="18120"/>
                    </a:cubicBezTo>
                    <a:close/>
                    <a:moveTo>
                      <a:pt x="11885" y="37328"/>
                    </a:moveTo>
                    <a:cubicBezTo>
                      <a:pt x="12031" y="37286"/>
                      <a:pt x="12052" y="37224"/>
                      <a:pt x="12115" y="37161"/>
                    </a:cubicBezTo>
                    <a:cubicBezTo>
                      <a:pt x="12324" y="36847"/>
                      <a:pt x="12533" y="36533"/>
                      <a:pt x="12701" y="36219"/>
                    </a:cubicBezTo>
                    <a:cubicBezTo>
                      <a:pt x="14626" y="33206"/>
                      <a:pt x="16572" y="30256"/>
                      <a:pt x="18622" y="27348"/>
                    </a:cubicBezTo>
                    <a:cubicBezTo>
                      <a:pt x="20087" y="25297"/>
                      <a:pt x="21551" y="23226"/>
                      <a:pt x="22995" y="21154"/>
                    </a:cubicBezTo>
                    <a:cubicBezTo>
                      <a:pt x="23434" y="20527"/>
                      <a:pt x="23832" y="19878"/>
                      <a:pt x="24271" y="19229"/>
                    </a:cubicBezTo>
                    <a:cubicBezTo>
                      <a:pt x="24334" y="19146"/>
                      <a:pt x="24376" y="19062"/>
                      <a:pt x="24271" y="18999"/>
                    </a:cubicBezTo>
                    <a:cubicBezTo>
                      <a:pt x="24188" y="19020"/>
                      <a:pt x="24083" y="19020"/>
                      <a:pt x="23978" y="19041"/>
                    </a:cubicBezTo>
                    <a:cubicBezTo>
                      <a:pt x="22807" y="19313"/>
                      <a:pt x="21635" y="19355"/>
                      <a:pt x="20421" y="19459"/>
                    </a:cubicBezTo>
                    <a:cubicBezTo>
                      <a:pt x="19543" y="19543"/>
                      <a:pt x="18622" y="19564"/>
                      <a:pt x="17743" y="19627"/>
                    </a:cubicBezTo>
                    <a:cubicBezTo>
                      <a:pt x="16969" y="19669"/>
                      <a:pt x="16237" y="19731"/>
                      <a:pt x="15483" y="19669"/>
                    </a:cubicBezTo>
                    <a:lnTo>
                      <a:pt x="13600" y="19585"/>
                    </a:lnTo>
                    <a:cubicBezTo>
                      <a:pt x="13475" y="19585"/>
                      <a:pt x="13307" y="19543"/>
                      <a:pt x="13182" y="19627"/>
                    </a:cubicBezTo>
                    <a:cubicBezTo>
                      <a:pt x="13077" y="19690"/>
                      <a:pt x="13077" y="19794"/>
                      <a:pt x="13077" y="19899"/>
                    </a:cubicBezTo>
                    <a:cubicBezTo>
                      <a:pt x="12994" y="20903"/>
                      <a:pt x="12889" y="21887"/>
                      <a:pt x="12805" y="22912"/>
                    </a:cubicBezTo>
                    <a:cubicBezTo>
                      <a:pt x="12743" y="23832"/>
                      <a:pt x="12680" y="24753"/>
                      <a:pt x="12575" y="25653"/>
                    </a:cubicBezTo>
                    <a:cubicBezTo>
                      <a:pt x="12429" y="27222"/>
                      <a:pt x="12261" y="28833"/>
                      <a:pt x="12115" y="30402"/>
                    </a:cubicBezTo>
                    <a:cubicBezTo>
                      <a:pt x="11906" y="32599"/>
                      <a:pt x="11926" y="34817"/>
                      <a:pt x="11822" y="37035"/>
                    </a:cubicBezTo>
                    <a:cubicBezTo>
                      <a:pt x="11843" y="37119"/>
                      <a:pt x="11885" y="37203"/>
                      <a:pt x="11885" y="37328"/>
                    </a:cubicBezTo>
                    <a:close/>
                    <a:moveTo>
                      <a:pt x="1255" y="17534"/>
                    </a:moveTo>
                    <a:cubicBezTo>
                      <a:pt x="1193" y="17639"/>
                      <a:pt x="1276" y="17702"/>
                      <a:pt x="1339" y="17806"/>
                    </a:cubicBezTo>
                    <a:cubicBezTo>
                      <a:pt x="1590" y="18267"/>
                      <a:pt x="1862" y="18685"/>
                      <a:pt x="2113" y="19104"/>
                    </a:cubicBezTo>
                    <a:cubicBezTo>
                      <a:pt x="4938" y="23853"/>
                      <a:pt x="7470" y="28750"/>
                      <a:pt x="9604" y="33855"/>
                    </a:cubicBezTo>
                    <a:cubicBezTo>
                      <a:pt x="10064" y="34985"/>
                      <a:pt x="10587" y="36156"/>
                      <a:pt x="11090" y="37286"/>
                    </a:cubicBezTo>
                    <a:cubicBezTo>
                      <a:pt x="11110" y="37370"/>
                      <a:pt x="11152" y="37517"/>
                      <a:pt x="11299" y="37517"/>
                    </a:cubicBezTo>
                    <a:cubicBezTo>
                      <a:pt x="11299" y="37412"/>
                      <a:pt x="11320" y="37286"/>
                      <a:pt x="11320" y="37203"/>
                    </a:cubicBezTo>
                    <a:cubicBezTo>
                      <a:pt x="11362" y="36198"/>
                      <a:pt x="11403" y="35173"/>
                      <a:pt x="11424" y="34190"/>
                    </a:cubicBezTo>
                    <a:cubicBezTo>
                      <a:pt x="11466" y="32662"/>
                      <a:pt x="11529" y="31177"/>
                      <a:pt x="11696" y="29691"/>
                    </a:cubicBezTo>
                    <a:cubicBezTo>
                      <a:pt x="11843" y="28143"/>
                      <a:pt x="11926" y="26594"/>
                      <a:pt x="12136" y="25067"/>
                    </a:cubicBezTo>
                    <a:cubicBezTo>
                      <a:pt x="12240" y="24188"/>
                      <a:pt x="12261" y="23309"/>
                      <a:pt x="12366" y="22452"/>
                    </a:cubicBezTo>
                    <a:cubicBezTo>
                      <a:pt x="12470" y="21615"/>
                      <a:pt x="12512" y="20778"/>
                      <a:pt x="12575" y="19941"/>
                    </a:cubicBezTo>
                    <a:cubicBezTo>
                      <a:pt x="12575" y="19794"/>
                      <a:pt x="12638" y="19669"/>
                      <a:pt x="12512" y="19543"/>
                    </a:cubicBezTo>
                    <a:cubicBezTo>
                      <a:pt x="12408" y="19480"/>
                      <a:pt x="12261" y="19480"/>
                      <a:pt x="12115" y="19459"/>
                    </a:cubicBezTo>
                    <a:cubicBezTo>
                      <a:pt x="11571" y="19439"/>
                      <a:pt x="11048" y="19376"/>
                      <a:pt x="10483" y="19355"/>
                    </a:cubicBezTo>
                    <a:cubicBezTo>
                      <a:pt x="8600" y="19250"/>
                      <a:pt x="6737" y="19041"/>
                      <a:pt x="4896" y="18643"/>
                    </a:cubicBezTo>
                    <a:cubicBezTo>
                      <a:pt x="3766" y="18413"/>
                      <a:pt x="2657" y="18078"/>
                      <a:pt x="1590" y="17639"/>
                    </a:cubicBezTo>
                    <a:cubicBezTo>
                      <a:pt x="1486" y="17576"/>
                      <a:pt x="1381" y="17493"/>
                      <a:pt x="1255" y="17534"/>
                    </a:cubicBezTo>
                    <a:close/>
                    <a:moveTo>
                      <a:pt x="13579" y="733"/>
                    </a:moveTo>
                    <a:cubicBezTo>
                      <a:pt x="13600" y="733"/>
                      <a:pt x="13600" y="754"/>
                      <a:pt x="13621" y="754"/>
                    </a:cubicBezTo>
                    <a:lnTo>
                      <a:pt x="13663" y="733"/>
                    </a:lnTo>
                    <a:cubicBezTo>
                      <a:pt x="13621" y="733"/>
                      <a:pt x="13621" y="712"/>
                      <a:pt x="13600" y="712"/>
                    </a:cubicBezTo>
                    <a:cubicBezTo>
                      <a:pt x="13600" y="712"/>
                      <a:pt x="13600" y="733"/>
                      <a:pt x="13579" y="73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56"/>
              <p:cNvSpPr/>
              <p:nvPr/>
            </p:nvSpPr>
            <p:spPr>
              <a:xfrm>
                <a:off x="5572016" y="1457528"/>
                <a:ext cx="297587" cy="457562"/>
              </a:xfrm>
              <a:custGeom>
                <a:avLst/>
                <a:gdLst/>
                <a:ahLst/>
                <a:cxnLst/>
                <a:rect l="l" t="t" r="r" b="b"/>
                <a:pathLst>
                  <a:path w="11760" h="17912" extrusionOk="0">
                    <a:moveTo>
                      <a:pt x="11738" y="16865"/>
                    </a:moveTo>
                    <a:cubicBezTo>
                      <a:pt x="11675" y="17012"/>
                      <a:pt x="11550" y="17033"/>
                      <a:pt x="11424" y="17054"/>
                    </a:cubicBezTo>
                    <a:cubicBezTo>
                      <a:pt x="10671" y="17326"/>
                      <a:pt x="9876" y="17451"/>
                      <a:pt x="9102" y="17493"/>
                    </a:cubicBezTo>
                    <a:cubicBezTo>
                      <a:pt x="7533" y="17619"/>
                      <a:pt x="5984" y="17723"/>
                      <a:pt x="4415" y="17849"/>
                    </a:cubicBezTo>
                    <a:cubicBezTo>
                      <a:pt x="3055" y="17911"/>
                      <a:pt x="1695" y="17870"/>
                      <a:pt x="335" y="17786"/>
                    </a:cubicBezTo>
                    <a:cubicBezTo>
                      <a:pt x="251" y="17786"/>
                      <a:pt x="167" y="17765"/>
                      <a:pt x="126" y="17744"/>
                    </a:cubicBezTo>
                    <a:cubicBezTo>
                      <a:pt x="0" y="17598"/>
                      <a:pt x="21" y="17472"/>
                      <a:pt x="42" y="17367"/>
                    </a:cubicBezTo>
                    <a:cubicBezTo>
                      <a:pt x="63" y="16740"/>
                      <a:pt x="126" y="16112"/>
                      <a:pt x="147" y="15484"/>
                    </a:cubicBezTo>
                    <a:cubicBezTo>
                      <a:pt x="272" y="13099"/>
                      <a:pt x="439" y="10735"/>
                      <a:pt x="565" y="8349"/>
                    </a:cubicBezTo>
                    <a:cubicBezTo>
                      <a:pt x="691" y="6341"/>
                      <a:pt x="732" y="4353"/>
                      <a:pt x="753" y="2323"/>
                    </a:cubicBezTo>
                    <a:cubicBezTo>
                      <a:pt x="774" y="1675"/>
                      <a:pt x="753" y="1026"/>
                      <a:pt x="795" y="398"/>
                    </a:cubicBezTo>
                    <a:cubicBezTo>
                      <a:pt x="795" y="273"/>
                      <a:pt x="837" y="168"/>
                      <a:pt x="837" y="1"/>
                    </a:cubicBezTo>
                    <a:cubicBezTo>
                      <a:pt x="1067" y="64"/>
                      <a:pt x="1088" y="231"/>
                      <a:pt x="1172" y="378"/>
                    </a:cubicBezTo>
                    <a:cubicBezTo>
                      <a:pt x="2113" y="2010"/>
                      <a:pt x="3034" y="3683"/>
                      <a:pt x="4017" y="5315"/>
                    </a:cubicBezTo>
                    <a:cubicBezTo>
                      <a:pt x="6110" y="8852"/>
                      <a:pt x="8390" y="12241"/>
                      <a:pt x="10818" y="15547"/>
                    </a:cubicBezTo>
                    <a:cubicBezTo>
                      <a:pt x="11048" y="15882"/>
                      <a:pt x="11341" y="16196"/>
                      <a:pt x="11571" y="16531"/>
                    </a:cubicBezTo>
                    <a:cubicBezTo>
                      <a:pt x="11655" y="16656"/>
                      <a:pt x="11759" y="16740"/>
                      <a:pt x="11738" y="1686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56"/>
              <p:cNvSpPr/>
              <p:nvPr/>
            </p:nvSpPr>
            <p:spPr>
              <a:xfrm>
                <a:off x="5274900" y="1870675"/>
                <a:ext cx="285625" cy="500625"/>
              </a:xfrm>
              <a:custGeom>
                <a:avLst/>
                <a:gdLst/>
                <a:ahLst/>
                <a:cxnLst/>
                <a:rect l="l" t="t" r="r" b="b"/>
                <a:pathLst>
                  <a:path w="11425" h="20025" extrusionOk="0">
                    <a:moveTo>
                      <a:pt x="42" y="42"/>
                    </a:moveTo>
                    <a:cubicBezTo>
                      <a:pt x="168" y="1"/>
                      <a:pt x="273" y="84"/>
                      <a:pt x="377" y="147"/>
                    </a:cubicBezTo>
                    <a:cubicBezTo>
                      <a:pt x="1444" y="586"/>
                      <a:pt x="2553" y="921"/>
                      <a:pt x="3683" y="1151"/>
                    </a:cubicBezTo>
                    <a:cubicBezTo>
                      <a:pt x="5524" y="1549"/>
                      <a:pt x="7387" y="1758"/>
                      <a:pt x="9270" y="1863"/>
                    </a:cubicBezTo>
                    <a:cubicBezTo>
                      <a:pt x="9835" y="1884"/>
                      <a:pt x="10379" y="1947"/>
                      <a:pt x="10902" y="1967"/>
                    </a:cubicBezTo>
                    <a:cubicBezTo>
                      <a:pt x="11048" y="1967"/>
                      <a:pt x="11195" y="1967"/>
                      <a:pt x="11299" y="2051"/>
                    </a:cubicBezTo>
                    <a:cubicBezTo>
                      <a:pt x="11425" y="2198"/>
                      <a:pt x="11404" y="2302"/>
                      <a:pt x="11362" y="2449"/>
                    </a:cubicBezTo>
                    <a:cubicBezTo>
                      <a:pt x="11320" y="3286"/>
                      <a:pt x="11257" y="4102"/>
                      <a:pt x="11153" y="4960"/>
                    </a:cubicBezTo>
                    <a:cubicBezTo>
                      <a:pt x="11048" y="5817"/>
                      <a:pt x="11048" y="6696"/>
                      <a:pt x="10923" y="7575"/>
                    </a:cubicBezTo>
                    <a:cubicBezTo>
                      <a:pt x="10713" y="9102"/>
                      <a:pt x="10630" y="10651"/>
                      <a:pt x="10483" y="12199"/>
                    </a:cubicBezTo>
                    <a:cubicBezTo>
                      <a:pt x="10316" y="13685"/>
                      <a:pt x="10274" y="15212"/>
                      <a:pt x="10211" y="16698"/>
                    </a:cubicBezTo>
                    <a:cubicBezTo>
                      <a:pt x="10190" y="17681"/>
                      <a:pt x="10169" y="18706"/>
                      <a:pt x="10107" y="19711"/>
                    </a:cubicBezTo>
                    <a:cubicBezTo>
                      <a:pt x="10107" y="19794"/>
                      <a:pt x="10086" y="19920"/>
                      <a:pt x="10086" y="20025"/>
                    </a:cubicBezTo>
                    <a:cubicBezTo>
                      <a:pt x="9918" y="20025"/>
                      <a:pt x="9897" y="19878"/>
                      <a:pt x="9877" y="19794"/>
                    </a:cubicBezTo>
                    <a:cubicBezTo>
                      <a:pt x="9374" y="18664"/>
                      <a:pt x="8851" y="17493"/>
                      <a:pt x="8391" y="16363"/>
                    </a:cubicBezTo>
                    <a:cubicBezTo>
                      <a:pt x="6257" y="11258"/>
                      <a:pt x="3725" y="6340"/>
                      <a:pt x="900" y="1612"/>
                    </a:cubicBezTo>
                    <a:cubicBezTo>
                      <a:pt x="649" y="1193"/>
                      <a:pt x="377" y="733"/>
                      <a:pt x="126" y="314"/>
                    </a:cubicBezTo>
                    <a:cubicBezTo>
                      <a:pt x="105" y="210"/>
                      <a:pt x="1" y="147"/>
                      <a:pt x="42" y="4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56"/>
              <p:cNvSpPr/>
              <p:nvPr/>
            </p:nvSpPr>
            <p:spPr>
              <a:xfrm>
                <a:off x="5500350" y="2440850"/>
                <a:ext cx="28800" cy="37675"/>
              </a:xfrm>
              <a:custGeom>
                <a:avLst/>
                <a:gdLst/>
                <a:ahLst/>
                <a:cxnLst/>
                <a:rect l="l" t="t" r="r" b="b"/>
                <a:pathLst>
                  <a:path w="1152" h="1507" extrusionOk="0">
                    <a:moveTo>
                      <a:pt x="1089" y="984"/>
                    </a:moveTo>
                    <a:cubicBezTo>
                      <a:pt x="1068" y="1088"/>
                      <a:pt x="1047" y="1193"/>
                      <a:pt x="1026" y="1256"/>
                    </a:cubicBezTo>
                    <a:cubicBezTo>
                      <a:pt x="984" y="1360"/>
                      <a:pt x="921" y="1444"/>
                      <a:pt x="775" y="1465"/>
                    </a:cubicBezTo>
                    <a:cubicBezTo>
                      <a:pt x="649" y="1507"/>
                      <a:pt x="503" y="1507"/>
                      <a:pt x="356" y="1444"/>
                    </a:cubicBezTo>
                    <a:cubicBezTo>
                      <a:pt x="294" y="1423"/>
                      <a:pt x="210" y="1402"/>
                      <a:pt x="126" y="1339"/>
                    </a:cubicBezTo>
                    <a:cubicBezTo>
                      <a:pt x="22" y="1298"/>
                      <a:pt x="1" y="1193"/>
                      <a:pt x="1" y="1088"/>
                    </a:cubicBezTo>
                    <a:cubicBezTo>
                      <a:pt x="1" y="900"/>
                      <a:pt x="22" y="712"/>
                      <a:pt x="84" y="523"/>
                    </a:cubicBezTo>
                    <a:lnTo>
                      <a:pt x="147" y="293"/>
                    </a:lnTo>
                    <a:cubicBezTo>
                      <a:pt x="189" y="272"/>
                      <a:pt x="189" y="210"/>
                      <a:pt x="210" y="189"/>
                    </a:cubicBezTo>
                    <a:cubicBezTo>
                      <a:pt x="252" y="84"/>
                      <a:pt x="335" y="42"/>
                      <a:pt x="440" y="42"/>
                    </a:cubicBezTo>
                    <a:cubicBezTo>
                      <a:pt x="649" y="0"/>
                      <a:pt x="859" y="63"/>
                      <a:pt x="1026" y="189"/>
                    </a:cubicBezTo>
                    <a:cubicBezTo>
                      <a:pt x="1089" y="272"/>
                      <a:pt x="1151" y="356"/>
                      <a:pt x="1131" y="461"/>
                    </a:cubicBezTo>
                    <a:cubicBezTo>
                      <a:pt x="1089" y="565"/>
                      <a:pt x="1089" y="670"/>
                      <a:pt x="1089" y="775"/>
                    </a:cubicBezTo>
                    <a:cubicBezTo>
                      <a:pt x="1151" y="837"/>
                      <a:pt x="1131" y="921"/>
                      <a:pt x="1089" y="98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24" name="Google Shape;2324;p56"/>
            <p:cNvGrpSpPr/>
            <p:nvPr/>
          </p:nvGrpSpPr>
          <p:grpSpPr>
            <a:xfrm>
              <a:off x="4343775" y="4274950"/>
              <a:ext cx="319750" cy="300625"/>
              <a:chOff x="4224025" y="3442775"/>
              <a:chExt cx="319750" cy="300625"/>
            </a:xfrm>
          </p:grpSpPr>
          <p:sp>
            <p:nvSpPr>
              <p:cNvPr id="2325" name="Google Shape;2325;p56"/>
              <p:cNvSpPr/>
              <p:nvPr/>
            </p:nvSpPr>
            <p:spPr>
              <a:xfrm>
                <a:off x="4349025" y="3442775"/>
                <a:ext cx="99950" cy="154550"/>
              </a:xfrm>
              <a:custGeom>
                <a:avLst/>
                <a:gdLst/>
                <a:ahLst/>
                <a:cxnLst/>
                <a:rect l="l" t="t" r="r" b="b"/>
                <a:pathLst>
                  <a:path w="3998" h="6182" extrusionOk="0">
                    <a:moveTo>
                      <a:pt x="2264" y="1"/>
                    </a:moveTo>
                    <a:cubicBezTo>
                      <a:pt x="1113" y="1"/>
                      <a:pt x="408" y="824"/>
                      <a:pt x="252" y="1959"/>
                    </a:cubicBezTo>
                    <a:cubicBezTo>
                      <a:pt x="126" y="2921"/>
                      <a:pt x="1" y="4595"/>
                      <a:pt x="1047" y="5077"/>
                    </a:cubicBezTo>
                    <a:cubicBezTo>
                      <a:pt x="1067" y="5096"/>
                      <a:pt x="1088" y="5105"/>
                      <a:pt x="1109" y="5105"/>
                    </a:cubicBezTo>
                    <a:cubicBezTo>
                      <a:pt x="1198" y="5105"/>
                      <a:pt x="1274" y="4952"/>
                      <a:pt x="1173" y="4867"/>
                    </a:cubicBezTo>
                    <a:cubicBezTo>
                      <a:pt x="566" y="4470"/>
                      <a:pt x="754" y="3444"/>
                      <a:pt x="754" y="2880"/>
                    </a:cubicBezTo>
                    <a:cubicBezTo>
                      <a:pt x="754" y="1901"/>
                      <a:pt x="1008" y="567"/>
                      <a:pt x="2200" y="567"/>
                    </a:cubicBezTo>
                    <a:cubicBezTo>
                      <a:pt x="2334" y="567"/>
                      <a:pt x="2479" y="584"/>
                      <a:pt x="2637" y="620"/>
                    </a:cubicBezTo>
                    <a:cubicBezTo>
                      <a:pt x="3851" y="934"/>
                      <a:pt x="3411" y="2796"/>
                      <a:pt x="3160" y="3528"/>
                    </a:cubicBezTo>
                    <a:cubicBezTo>
                      <a:pt x="2843" y="4350"/>
                      <a:pt x="2275" y="5039"/>
                      <a:pt x="1605" y="5579"/>
                    </a:cubicBezTo>
                    <a:lnTo>
                      <a:pt x="1605" y="5579"/>
                    </a:lnTo>
                    <a:cubicBezTo>
                      <a:pt x="1572" y="5558"/>
                      <a:pt x="1535" y="5547"/>
                      <a:pt x="1497" y="5547"/>
                    </a:cubicBezTo>
                    <a:cubicBezTo>
                      <a:pt x="1413" y="5547"/>
                      <a:pt x="1329" y="5600"/>
                      <a:pt x="1298" y="5704"/>
                    </a:cubicBezTo>
                    <a:cubicBezTo>
                      <a:pt x="1277" y="5767"/>
                      <a:pt x="1256" y="5851"/>
                      <a:pt x="1256" y="5913"/>
                    </a:cubicBezTo>
                    <a:cubicBezTo>
                      <a:pt x="1225" y="6071"/>
                      <a:pt x="1359" y="6181"/>
                      <a:pt x="1499" y="6181"/>
                    </a:cubicBezTo>
                    <a:cubicBezTo>
                      <a:pt x="1545" y="6181"/>
                      <a:pt x="1592" y="6169"/>
                      <a:pt x="1633" y="6144"/>
                    </a:cubicBezTo>
                    <a:cubicBezTo>
                      <a:pt x="2763" y="5328"/>
                      <a:pt x="3997" y="3758"/>
                      <a:pt x="3934" y="2294"/>
                    </a:cubicBezTo>
                    <a:cubicBezTo>
                      <a:pt x="3914" y="1415"/>
                      <a:pt x="3579" y="159"/>
                      <a:pt x="2512" y="13"/>
                    </a:cubicBezTo>
                    <a:cubicBezTo>
                      <a:pt x="2427" y="5"/>
                      <a:pt x="2345" y="1"/>
                      <a:pt x="22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56"/>
              <p:cNvSpPr/>
              <p:nvPr/>
            </p:nvSpPr>
            <p:spPr>
              <a:xfrm>
                <a:off x="4224025" y="3581325"/>
                <a:ext cx="134850" cy="97275"/>
              </a:xfrm>
              <a:custGeom>
                <a:avLst/>
                <a:gdLst/>
                <a:ahLst/>
                <a:cxnLst/>
                <a:rect l="l" t="t" r="r" b="b"/>
                <a:pathLst>
                  <a:path w="5394" h="3891" extrusionOk="0">
                    <a:moveTo>
                      <a:pt x="3000" y="1"/>
                    </a:moveTo>
                    <a:cubicBezTo>
                      <a:pt x="2331" y="1"/>
                      <a:pt x="1726" y="264"/>
                      <a:pt x="1088" y="811"/>
                    </a:cubicBezTo>
                    <a:cubicBezTo>
                      <a:pt x="439" y="1397"/>
                      <a:pt x="0" y="2359"/>
                      <a:pt x="460" y="3175"/>
                    </a:cubicBezTo>
                    <a:cubicBezTo>
                      <a:pt x="802" y="3735"/>
                      <a:pt x="1468" y="3890"/>
                      <a:pt x="2105" y="3890"/>
                    </a:cubicBezTo>
                    <a:cubicBezTo>
                      <a:pt x="2325" y="3890"/>
                      <a:pt x="2542" y="3872"/>
                      <a:pt x="2741" y="3845"/>
                    </a:cubicBezTo>
                    <a:cubicBezTo>
                      <a:pt x="3536" y="3740"/>
                      <a:pt x="4833" y="3531"/>
                      <a:pt x="5273" y="2820"/>
                    </a:cubicBezTo>
                    <a:cubicBezTo>
                      <a:pt x="5393" y="2648"/>
                      <a:pt x="5231" y="2405"/>
                      <a:pt x="5053" y="2405"/>
                    </a:cubicBezTo>
                    <a:cubicBezTo>
                      <a:pt x="5015" y="2405"/>
                      <a:pt x="4975" y="2417"/>
                      <a:pt x="4938" y="2443"/>
                    </a:cubicBezTo>
                    <a:cubicBezTo>
                      <a:pt x="4143" y="2903"/>
                      <a:pt x="2971" y="3238"/>
                      <a:pt x="2051" y="3301"/>
                    </a:cubicBezTo>
                    <a:cubicBezTo>
                      <a:pt x="2020" y="3302"/>
                      <a:pt x="1989" y="3303"/>
                      <a:pt x="1957" y="3303"/>
                    </a:cubicBezTo>
                    <a:cubicBezTo>
                      <a:pt x="1509" y="3303"/>
                      <a:pt x="951" y="3156"/>
                      <a:pt x="795" y="2589"/>
                    </a:cubicBezTo>
                    <a:cubicBezTo>
                      <a:pt x="649" y="1962"/>
                      <a:pt x="1151" y="1376"/>
                      <a:pt x="1569" y="1020"/>
                    </a:cubicBezTo>
                    <a:cubicBezTo>
                      <a:pt x="2045" y="596"/>
                      <a:pt x="2568" y="432"/>
                      <a:pt x="3119" y="432"/>
                    </a:cubicBezTo>
                    <a:cubicBezTo>
                      <a:pt x="3465" y="432"/>
                      <a:pt x="3822" y="497"/>
                      <a:pt x="4185" y="602"/>
                    </a:cubicBezTo>
                    <a:cubicBezTo>
                      <a:pt x="4200" y="605"/>
                      <a:pt x="4214" y="606"/>
                      <a:pt x="4228" y="606"/>
                    </a:cubicBezTo>
                    <a:cubicBezTo>
                      <a:pt x="4410" y="606"/>
                      <a:pt x="4505" y="366"/>
                      <a:pt x="4310" y="288"/>
                    </a:cubicBezTo>
                    <a:cubicBezTo>
                      <a:pt x="3836" y="98"/>
                      <a:pt x="3406" y="1"/>
                      <a:pt x="30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56"/>
              <p:cNvSpPr/>
              <p:nvPr/>
            </p:nvSpPr>
            <p:spPr>
              <a:xfrm>
                <a:off x="4323400" y="3627000"/>
                <a:ext cx="127650" cy="116400"/>
              </a:xfrm>
              <a:custGeom>
                <a:avLst/>
                <a:gdLst/>
                <a:ahLst/>
                <a:cxnLst/>
                <a:rect l="l" t="t" r="r" b="b"/>
                <a:pathLst>
                  <a:path w="5106" h="4656" extrusionOk="0">
                    <a:moveTo>
                      <a:pt x="3329" y="1"/>
                    </a:moveTo>
                    <a:cubicBezTo>
                      <a:pt x="3202" y="1"/>
                      <a:pt x="3094" y="109"/>
                      <a:pt x="3139" y="260"/>
                    </a:cubicBezTo>
                    <a:cubicBezTo>
                      <a:pt x="3244" y="741"/>
                      <a:pt x="3495" y="1118"/>
                      <a:pt x="3558" y="1599"/>
                    </a:cubicBezTo>
                    <a:cubicBezTo>
                      <a:pt x="3641" y="2415"/>
                      <a:pt x="3160" y="3169"/>
                      <a:pt x="2532" y="3629"/>
                    </a:cubicBezTo>
                    <a:cubicBezTo>
                      <a:pt x="2238" y="3850"/>
                      <a:pt x="1977" y="3943"/>
                      <a:pt x="1750" y="3943"/>
                    </a:cubicBezTo>
                    <a:cubicBezTo>
                      <a:pt x="1138" y="3943"/>
                      <a:pt x="771" y="3264"/>
                      <a:pt x="649" y="2562"/>
                    </a:cubicBezTo>
                    <a:cubicBezTo>
                      <a:pt x="524" y="1850"/>
                      <a:pt x="817" y="1306"/>
                      <a:pt x="984" y="658"/>
                    </a:cubicBezTo>
                    <a:cubicBezTo>
                      <a:pt x="984" y="598"/>
                      <a:pt x="919" y="549"/>
                      <a:pt x="868" y="549"/>
                    </a:cubicBezTo>
                    <a:cubicBezTo>
                      <a:pt x="847" y="549"/>
                      <a:pt x="828" y="556"/>
                      <a:pt x="817" y="574"/>
                    </a:cubicBezTo>
                    <a:cubicBezTo>
                      <a:pt x="607" y="867"/>
                      <a:pt x="21" y="1474"/>
                      <a:pt x="21" y="1829"/>
                    </a:cubicBezTo>
                    <a:cubicBezTo>
                      <a:pt x="1" y="2353"/>
                      <a:pt x="21" y="2876"/>
                      <a:pt x="147" y="3399"/>
                    </a:cubicBezTo>
                    <a:cubicBezTo>
                      <a:pt x="350" y="4294"/>
                      <a:pt x="1009" y="4655"/>
                      <a:pt x="1892" y="4655"/>
                    </a:cubicBezTo>
                    <a:cubicBezTo>
                      <a:pt x="1917" y="4655"/>
                      <a:pt x="1942" y="4655"/>
                      <a:pt x="1967" y="4654"/>
                    </a:cubicBezTo>
                    <a:cubicBezTo>
                      <a:pt x="3997" y="4612"/>
                      <a:pt x="5106" y="1306"/>
                      <a:pt x="3474" y="51"/>
                    </a:cubicBezTo>
                    <a:cubicBezTo>
                      <a:pt x="3428" y="16"/>
                      <a:pt x="3377" y="1"/>
                      <a:pt x="33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56"/>
              <p:cNvSpPr/>
              <p:nvPr/>
            </p:nvSpPr>
            <p:spPr>
              <a:xfrm>
                <a:off x="4391875" y="3541850"/>
                <a:ext cx="151900" cy="114950"/>
              </a:xfrm>
              <a:custGeom>
                <a:avLst/>
                <a:gdLst/>
                <a:ahLst/>
                <a:cxnLst/>
                <a:rect l="l" t="t" r="r" b="b"/>
                <a:pathLst>
                  <a:path w="6076" h="4598" extrusionOk="0">
                    <a:moveTo>
                      <a:pt x="3145" y="0"/>
                    </a:moveTo>
                    <a:cubicBezTo>
                      <a:pt x="2083" y="0"/>
                      <a:pt x="940" y="307"/>
                      <a:pt x="128" y="695"/>
                    </a:cubicBezTo>
                    <a:cubicBezTo>
                      <a:pt x="0" y="768"/>
                      <a:pt x="48" y="937"/>
                      <a:pt x="145" y="937"/>
                    </a:cubicBezTo>
                    <a:cubicBezTo>
                      <a:pt x="160" y="937"/>
                      <a:pt x="175" y="933"/>
                      <a:pt x="191" y="925"/>
                    </a:cubicBezTo>
                    <a:cubicBezTo>
                      <a:pt x="845" y="674"/>
                      <a:pt x="1843" y="422"/>
                      <a:pt x="2792" y="422"/>
                    </a:cubicBezTo>
                    <a:cubicBezTo>
                      <a:pt x="3814" y="422"/>
                      <a:pt x="4779" y="715"/>
                      <a:pt x="5192" y="1616"/>
                    </a:cubicBezTo>
                    <a:cubicBezTo>
                      <a:pt x="5998" y="3465"/>
                      <a:pt x="4467" y="3964"/>
                      <a:pt x="2877" y="3964"/>
                    </a:cubicBezTo>
                    <a:cubicBezTo>
                      <a:pt x="1949" y="3964"/>
                      <a:pt x="1000" y="3794"/>
                      <a:pt x="484" y="3624"/>
                    </a:cubicBezTo>
                    <a:cubicBezTo>
                      <a:pt x="457" y="3616"/>
                      <a:pt x="431" y="3612"/>
                      <a:pt x="406" y="3612"/>
                    </a:cubicBezTo>
                    <a:cubicBezTo>
                      <a:pt x="175" y="3612"/>
                      <a:pt x="31" y="3930"/>
                      <a:pt x="295" y="4043"/>
                    </a:cubicBezTo>
                    <a:cubicBezTo>
                      <a:pt x="958" y="4362"/>
                      <a:pt x="1996" y="4598"/>
                      <a:pt x="3004" y="4598"/>
                    </a:cubicBezTo>
                    <a:cubicBezTo>
                      <a:pt x="4575" y="4598"/>
                      <a:pt x="6076" y="4026"/>
                      <a:pt x="5987" y="2306"/>
                    </a:cubicBezTo>
                    <a:cubicBezTo>
                      <a:pt x="5902" y="576"/>
                      <a:pt x="4600" y="0"/>
                      <a:pt x="31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29" name="Google Shape;2329;p56"/>
            <p:cNvGrpSpPr/>
            <p:nvPr/>
          </p:nvGrpSpPr>
          <p:grpSpPr>
            <a:xfrm rot="880448">
              <a:off x="4908088" y="4592032"/>
              <a:ext cx="279332" cy="262624"/>
              <a:chOff x="4224025" y="3442775"/>
              <a:chExt cx="319750" cy="300625"/>
            </a:xfrm>
          </p:grpSpPr>
          <p:sp>
            <p:nvSpPr>
              <p:cNvPr id="2330" name="Google Shape;2330;p56"/>
              <p:cNvSpPr/>
              <p:nvPr/>
            </p:nvSpPr>
            <p:spPr>
              <a:xfrm>
                <a:off x="4349025" y="3442775"/>
                <a:ext cx="99950" cy="154550"/>
              </a:xfrm>
              <a:custGeom>
                <a:avLst/>
                <a:gdLst/>
                <a:ahLst/>
                <a:cxnLst/>
                <a:rect l="l" t="t" r="r" b="b"/>
                <a:pathLst>
                  <a:path w="3998" h="6182" extrusionOk="0">
                    <a:moveTo>
                      <a:pt x="2264" y="1"/>
                    </a:moveTo>
                    <a:cubicBezTo>
                      <a:pt x="1113" y="1"/>
                      <a:pt x="408" y="824"/>
                      <a:pt x="252" y="1959"/>
                    </a:cubicBezTo>
                    <a:cubicBezTo>
                      <a:pt x="126" y="2921"/>
                      <a:pt x="1" y="4595"/>
                      <a:pt x="1047" y="5077"/>
                    </a:cubicBezTo>
                    <a:cubicBezTo>
                      <a:pt x="1067" y="5096"/>
                      <a:pt x="1088" y="5105"/>
                      <a:pt x="1109" y="5105"/>
                    </a:cubicBezTo>
                    <a:cubicBezTo>
                      <a:pt x="1198" y="5105"/>
                      <a:pt x="1274" y="4952"/>
                      <a:pt x="1173" y="4867"/>
                    </a:cubicBezTo>
                    <a:cubicBezTo>
                      <a:pt x="566" y="4470"/>
                      <a:pt x="754" y="3444"/>
                      <a:pt x="754" y="2880"/>
                    </a:cubicBezTo>
                    <a:cubicBezTo>
                      <a:pt x="754" y="1901"/>
                      <a:pt x="1008" y="567"/>
                      <a:pt x="2200" y="567"/>
                    </a:cubicBezTo>
                    <a:cubicBezTo>
                      <a:pt x="2334" y="567"/>
                      <a:pt x="2479" y="584"/>
                      <a:pt x="2637" y="620"/>
                    </a:cubicBezTo>
                    <a:cubicBezTo>
                      <a:pt x="3851" y="934"/>
                      <a:pt x="3411" y="2796"/>
                      <a:pt x="3160" y="3528"/>
                    </a:cubicBezTo>
                    <a:cubicBezTo>
                      <a:pt x="2843" y="4350"/>
                      <a:pt x="2275" y="5039"/>
                      <a:pt x="1605" y="5579"/>
                    </a:cubicBezTo>
                    <a:lnTo>
                      <a:pt x="1605" y="5579"/>
                    </a:lnTo>
                    <a:cubicBezTo>
                      <a:pt x="1572" y="5558"/>
                      <a:pt x="1535" y="5547"/>
                      <a:pt x="1497" y="5547"/>
                    </a:cubicBezTo>
                    <a:cubicBezTo>
                      <a:pt x="1413" y="5547"/>
                      <a:pt x="1329" y="5600"/>
                      <a:pt x="1298" y="5704"/>
                    </a:cubicBezTo>
                    <a:cubicBezTo>
                      <a:pt x="1277" y="5767"/>
                      <a:pt x="1256" y="5851"/>
                      <a:pt x="1256" y="5913"/>
                    </a:cubicBezTo>
                    <a:cubicBezTo>
                      <a:pt x="1225" y="6071"/>
                      <a:pt x="1359" y="6181"/>
                      <a:pt x="1499" y="6181"/>
                    </a:cubicBezTo>
                    <a:cubicBezTo>
                      <a:pt x="1545" y="6181"/>
                      <a:pt x="1592" y="6169"/>
                      <a:pt x="1633" y="6144"/>
                    </a:cubicBezTo>
                    <a:cubicBezTo>
                      <a:pt x="2763" y="5328"/>
                      <a:pt x="3997" y="3758"/>
                      <a:pt x="3934" y="2294"/>
                    </a:cubicBezTo>
                    <a:cubicBezTo>
                      <a:pt x="3914" y="1415"/>
                      <a:pt x="3579" y="159"/>
                      <a:pt x="2512" y="13"/>
                    </a:cubicBezTo>
                    <a:cubicBezTo>
                      <a:pt x="2427" y="5"/>
                      <a:pt x="2345" y="1"/>
                      <a:pt x="22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56"/>
              <p:cNvSpPr/>
              <p:nvPr/>
            </p:nvSpPr>
            <p:spPr>
              <a:xfrm>
                <a:off x="4224025" y="3581325"/>
                <a:ext cx="134850" cy="97275"/>
              </a:xfrm>
              <a:custGeom>
                <a:avLst/>
                <a:gdLst/>
                <a:ahLst/>
                <a:cxnLst/>
                <a:rect l="l" t="t" r="r" b="b"/>
                <a:pathLst>
                  <a:path w="5394" h="3891" extrusionOk="0">
                    <a:moveTo>
                      <a:pt x="3000" y="1"/>
                    </a:moveTo>
                    <a:cubicBezTo>
                      <a:pt x="2331" y="1"/>
                      <a:pt x="1726" y="264"/>
                      <a:pt x="1088" y="811"/>
                    </a:cubicBezTo>
                    <a:cubicBezTo>
                      <a:pt x="439" y="1397"/>
                      <a:pt x="0" y="2359"/>
                      <a:pt x="460" y="3175"/>
                    </a:cubicBezTo>
                    <a:cubicBezTo>
                      <a:pt x="802" y="3735"/>
                      <a:pt x="1468" y="3890"/>
                      <a:pt x="2105" y="3890"/>
                    </a:cubicBezTo>
                    <a:cubicBezTo>
                      <a:pt x="2325" y="3890"/>
                      <a:pt x="2542" y="3872"/>
                      <a:pt x="2741" y="3845"/>
                    </a:cubicBezTo>
                    <a:cubicBezTo>
                      <a:pt x="3536" y="3740"/>
                      <a:pt x="4833" y="3531"/>
                      <a:pt x="5273" y="2820"/>
                    </a:cubicBezTo>
                    <a:cubicBezTo>
                      <a:pt x="5393" y="2648"/>
                      <a:pt x="5231" y="2405"/>
                      <a:pt x="5053" y="2405"/>
                    </a:cubicBezTo>
                    <a:cubicBezTo>
                      <a:pt x="5015" y="2405"/>
                      <a:pt x="4975" y="2417"/>
                      <a:pt x="4938" y="2443"/>
                    </a:cubicBezTo>
                    <a:cubicBezTo>
                      <a:pt x="4143" y="2903"/>
                      <a:pt x="2971" y="3238"/>
                      <a:pt x="2051" y="3301"/>
                    </a:cubicBezTo>
                    <a:cubicBezTo>
                      <a:pt x="2020" y="3302"/>
                      <a:pt x="1989" y="3303"/>
                      <a:pt x="1957" y="3303"/>
                    </a:cubicBezTo>
                    <a:cubicBezTo>
                      <a:pt x="1509" y="3303"/>
                      <a:pt x="951" y="3156"/>
                      <a:pt x="795" y="2589"/>
                    </a:cubicBezTo>
                    <a:cubicBezTo>
                      <a:pt x="649" y="1962"/>
                      <a:pt x="1151" y="1376"/>
                      <a:pt x="1569" y="1020"/>
                    </a:cubicBezTo>
                    <a:cubicBezTo>
                      <a:pt x="2045" y="596"/>
                      <a:pt x="2568" y="432"/>
                      <a:pt x="3119" y="432"/>
                    </a:cubicBezTo>
                    <a:cubicBezTo>
                      <a:pt x="3465" y="432"/>
                      <a:pt x="3822" y="497"/>
                      <a:pt x="4185" y="602"/>
                    </a:cubicBezTo>
                    <a:cubicBezTo>
                      <a:pt x="4200" y="605"/>
                      <a:pt x="4214" y="606"/>
                      <a:pt x="4228" y="606"/>
                    </a:cubicBezTo>
                    <a:cubicBezTo>
                      <a:pt x="4410" y="606"/>
                      <a:pt x="4505" y="366"/>
                      <a:pt x="4310" y="288"/>
                    </a:cubicBezTo>
                    <a:cubicBezTo>
                      <a:pt x="3836" y="98"/>
                      <a:pt x="3406" y="1"/>
                      <a:pt x="30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56"/>
              <p:cNvSpPr/>
              <p:nvPr/>
            </p:nvSpPr>
            <p:spPr>
              <a:xfrm>
                <a:off x="4323400" y="3627000"/>
                <a:ext cx="127650" cy="116400"/>
              </a:xfrm>
              <a:custGeom>
                <a:avLst/>
                <a:gdLst/>
                <a:ahLst/>
                <a:cxnLst/>
                <a:rect l="l" t="t" r="r" b="b"/>
                <a:pathLst>
                  <a:path w="5106" h="4656" extrusionOk="0">
                    <a:moveTo>
                      <a:pt x="3329" y="1"/>
                    </a:moveTo>
                    <a:cubicBezTo>
                      <a:pt x="3202" y="1"/>
                      <a:pt x="3094" y="109"/>
                      <a:pt x="3139" y="260"/>
                    </a:cubicBezTo>
                    <a:cubicBezTo>
                      <a:pt x="3244" y="741"/>
                      <a:pt x="3495" y="1118"/>
                      <a:pt x="3558" y="1599"/>
                    </a:cubicBezTo>
                    <a:cubicBezTo>
                      <a:pt x="3641" y="2415"/>
                      <a:pt x="3160" y="3169"/>
                      <a:pt x="2532" y="3629"/>
                    </a:cubicBezTo>
                    <a:cubicBezTo>
                      <a:pt x="2238" y="3850"/>
                      <a:pt x="1977" y="3943"/>
                      <a:pt x="1750" y="3943"/>
                    </a:cubicBezTo>
                    <a:cubicBezTo>
                      <a:pt x="1138" y="3943"/>
                      <a:pt x="771" y="3264"/>
                      <a:pt x="649" y="2562"/>
                    </a:cubicBezTo>
                    <a:cubicBezTo>
                      <a:pt x="524" y="1850"/>
                      <a:pt x="817" y="1306"/>
                      <a:pt x="984" y="658"/>
                    </a:cubicBezTo>
                    <a:cubicBezTo>
                      <a:pt x="984" y="598"/>
                      <a:pt x="919" y="549"/>
                      <a:pt x="868" y="549"/>
                    </a:cubicBezTo>
                    <a:cubicBezTo>
                      <a:pt x="847" y="549"/>
                      <a:pt x="828" y="556"/>
                      <a:pt x="817" y="574"/>
                    </a:cubicBezTo>
                    <a:cubicBezTo>
                      <a:pt x="607" y="867"/>
                      <a:pt x="21" y="1474"/>
                      <a:pt x="21" y="1829"/>
                    </a:cubicBezTo>
                    <a:cubicBezTo>
                      <a:pt x="1" y="2353"/>
                      <a:pt x="21" y="2876"/>
                      <a:pt x="147" y="3399"/>
                    </a:cubicBezTo>
                    <a:cubicBezTo>
                      <a:pt x="350" y="4294"/>
                      <a:pt x="1009" y="4655"/>
                      <a:pt x="1892" y="4655"/>
                    </a:cubicBezTo>
                    <a:cubicBezTo>
                      <a:pt x="1917" y="4655"/>
                      <a:pt x="1942" y="4655"/>
                      <a:pt x="1967" y="4654"/>
                    </a:cubicBezTo>
                    <a:cubicBezTo>
                      <a:pt x="3997" y="4612"/>
                      <a:pt x="5106" y="1306"/>
                      <a:pt x="3474" y="51"/>
                    </a:cubicBezTo>
                    <a:cubicBezTo>
                      <a:pt x="3428" y="16"/>
                      <a:pt x="3377" y="1"/>
                      <a:pt x="33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56"/>
              <p:cNvSpPr/>
              <p:nvPr/>
            </p:nvSpPr>
            <p:spPr>
              <a:xfrm>
                <a:off x="4391875" y="3541850"/>
                <a:ext cx="151900" cy="114950"/>
              </a:xfrm>
              <a:custGeom>
                <a:avLst/>
                <a:gdLst/>
                <a:ahLst/>
                <a:cxnLst/>
                <a:rect l="l" t="t" r="r" b="b"/>
                <a:pathLst>
                  <a:path w="6076" h="4598" extrusionOk="0">
                    <a:moveTo>
                      <a:pt x="3145" y="0"/>
                    </a:moveTo>
                    <a:cubicBezTo>
                      <a:pt x="2083" y="0"/>
                      <a:pt x="940" y="307"/>
                      <a:pt x="128" y="695"/>
                    </a:cubicBezTo>
                    <a:cubicBezTo>
                      <a:pt x="0" y="768"/>
                      <a:pt x="48" y="937"/>
                      <a:pt x="145" y="937"/>
                    </a:cubicBezTo>
                    <a:cubicBezTo>
                      <a:pt x="160" y="937"/>
                      <a:pt x="175" y="933"/>
                      <a:pt x="191" y="925"/>
                    </a:cubicBezTo>
                    <a:cubicBezTo>
                      <a:pt x="845" y="674"/>
                      <a:pt x="1843" y="422"/>
                      <a:pt x="2792" y="422"/>
                    </a:cubicBezTo>
                    <a:cubicBezTo>
                      <a:pt x="3814" y="422"/>
                      <a:pt x="4779" y="715"/>
                      <a:pt x="5192" y="1616"/>
                    </a:cubicBezTo>
                    <a:cubicBezTo>
                      <a:pt x="5998" y="3465"/>
                      <a:pt x="4467" y="3964"/>
                      <a:pt x="2877" y="3964"/>
                    </a:cubicBezTo>
                    <a:cubicBezTo>
                      <a:pt x="1949" y="3964"/>
                      <a:pt x="1000" y="3794"/>
                      <a:pt x="484" y="3624"/>
                    </a:cubicBezTo>
                    <a:cubicBezTo>
                      <a:pt x="457" y="3616"/>
                      <a:pt x="431" y="3612"/>
                      <a:pt x="406" y="3612"/>
                    </a:cubicBezTo>
                    <a:cubicBezTo>
                      <a:pt x="175" y="3612"/>
                      <a:pt x="31" y="3930"/>
                      <a:pt x="295" y="4043"/>
                    </a:cubicBezTo>
                    <a:cubicBezTo>
                      <a:pt x="958" y="4362"/>
                      <a:pt x="1996" y="4598"/>
                      <a:pt x="3004" y="4598"/>
                    </a:cubicBezTo>
                    <a:cubicBezTo>
                      <a:pt x="4575" y="4598"/>
                      <a:pt x="6076" y="4026"/>
                      <a:pt x="5987" y="2306"/>
                    </a:cubicBezTo>
                    <a:cubicBezTo>
                      <a:pt x="5902" y="576"/>
                      <a:pt x="4600" y="0"/>
                      <a:pt x="31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334" name="Google Shape;2334;p56"/>
          <p:cNvSpPr txBox="1">
            <a:spLocks noGrp="1"/>
          </p:cNvSpPr>
          <p:nvPr>
            <p:ph type="title" idx="4294967295"/>
          </p:nvPr>
        </p:nvSpPr>
        <p:spPr>
          <a:xfrm flipH="1">
            <a:off x="1373650" y="1423725"/>
            <a:ext cx="1977600" cy="577800"/>
          </a:xfrm>
          <a:prstGeom prst="rect">
            <a:avLst/>
          </a:prstGeom>
        </p:spPr>
        <p:txBody>
          <a:bodyPr spcFirstLastPara="1" wrap="square" lIns="91425" tIns="91425" rIns="91425" bIns="91425" anchor="t" anchorCtr="0">
            <a:normAutofit fontScale="90000"/>
          </a:bodyPr>
          <a:lstStyle/>
          <a:p>
            <a:pPr marL="0" lvl="0" indent="0" algn="r" rtl="0">
              <a:spcBef>
                <a:spcPts val="0"/>
              </a:spcBef>
              <a:spcAft>
                <a:spcPts val="0"/>
              </a:spcAft>
              <a:buNone/>
            </a:pPr>
            <a:r>
              <a:rPr lang="en">
                <a:solidFill>
                  <a:schemeClr val="accent2"/>
                </a:solidFill>
              </a:rPr>
              <a:t>5h/week</a:t>
            </a:r>
            <a:endParaRPr>
              <a:solidFill>
                <a:schemeClr val="accent2"/>
              </a:solidFill>
            </a:endParaRPr>
          </a:p>
        </p:txBody>
      </p:sp>
      <p:sp>
        <p:nvSpPr>
          <p:cNvPr id="2335" name="Google Shape;2335;p56"/>
          <p:cNvSpPr txBox="1">
            <a:spLocks noGrp="1"/>
          </p:cNvSpPr>
          <p:nvPr>
            <p:ph type="title" idx="4294967295"/>
          </p:nvPr>
        </p:nvSpPr>
        <p:spPr>
          <a:xfrm flipH="1">
            <a:off x="890650" y="3101250"/>
            <a:ext cx="2460600" cy="577800"/>
          </a:xfrm>
          <a:prstGeom prst="rect">
            <a:avLst/>
          </a:prstGeom>
        </p:spPr>
        <p:txBody>
          <a:bodyPr spcFirstLastPara="1" wrap="square" lIns="91425" tIns="91425" rIns="91425" bIns="91425" anchor="t" anchorCtr="0">
            <a:normAutofit fontScale="90000"/>
          </a:bodyPr>
          <a:lstStyle/>
          <a:p>
            <a:pPr marL="0" lvl="0" indent="0" algn="r" rtl="0">
              <a:spcBef>
                <a:spcPts val="0"/>
              </a:spcBef>
              <a:spcAft>
                <a:spcPts val="0"/>
              </a:spcAft>
              <a:buNone/>
            </a:pPr>
            <a:r>
              <a:rPr lang="en">
                <a:solidFill>
                  <a:schemeClr val="accent1"/>
                </a:solidFill>
              </a:rPr>
              <a:t>10h/week</a:t>
            </a:r>
            <a:endParaRPr>
              <a:solidFill>
                <a:schemeClr val="accent1"/>
              </a:solidFill>
            </a:endParaRPr>
          </a:p>
        </p:txBody>
      </p:sp>
      <p:sp>
        <p:nvSpPr>
          <p:cNvPr id="2336" name="Google Shape;2336;p56"/>
          <p:cNvSpPr txBox="1">
            <a:spLocks noGrp="1"/>
          </p:cNvSpPr>
          <p:nvPr>
            <p:ph type="subTitle" idx="4294967295"/>
          </p:nvPr>
        </p:nvSpPr>
        <p:spPr>
          <a:xfrm flipH="1">
            <a:off x="1157350" y="2094525"/>
            <a:ext cx="2193900" cy="577800"/>
          </a:xfrm>
          <a:prstGeom prst="rect">
            <a:avLst/>
          </a:prstGeom>
        </p:spPr>
        <p:txBody>
          <a:bodyPr spcFirstLastPara="1" wrap="square" lIns="91425" tIns="91425" rIns="91425" bIns="91425" anchor="t" anchorCtr="0">
            <a:normAutofit fontScale="47500" lnSpcReduction="20000"/>
          </a:bodyPr>
          <a:lstStyle/>
          <a:p>
            <a:pPr marL="0" lvl="0" indent="0" algn="r" rtl="0">
              <a:spcBef>
                <a:spcPts val="0"/>
              </a:spcBef>
              <a:spcAft>
                <a:spcPts val="1200"/>
              </a:spcAft>
              <a:buNone/>
            </a:pPr>
            <a:r>
              <a:rPr lang="en"/>
              <a:t>Here you could describe the topic of the section</a:t>
            </a:r>
            <a:endParaRPr/>
          </a:p>
        </p:txBody>
      </p:sp>
      <p:sp>
        <p:nvSpPr>
          <p:cNvPr id="2337" name="Google Shape;2337;p56"/>
          <p:cNvSpPr txBox="1">
            <a:spLocks noGrp="1"/>
          </p:cNvSpPr>
          <p:nvPr>
            <p:ph type="subTitle" idx="4294967295"/>
          </p:nvPr>
        </p:nvSpPr>
        <p:spPr>
          <a:xfrm flipH="1">
            <a:off x="1157250" y="3797400"/>
            <a:ext cx="2193900" cy="577800"/>
          </a:xfrm>
          <a:prstGeom prst="rect">
            <a:avLst/>
          </a:prstGeom>
        </p:spPr>
        <p:txBody>
          <a:bodyPr spcFirstLastPara="1" wrap="square" lIns="91425" tIns="91425" rIns="91425" bIns="91425" anchor="t" anchorCtr="0">
            <a:normAutofit fontScale="47500" lnSpcReduction="20000"/>
          </a:bodyPr>
          <a:lstStyle/>
          <a:p>
            <a:pPr marL="0" lvl="0" indent="0" algn="r" rtl="0">
              <a:spcBef>
                <a:spcPts val="0"/>
              </a:spcBef>
              <a:spcAft>
                <a:spcPts val="1200"/>
              </a:spcAft>
              <a:buNone/>
            </a:pPr>
            <a:r>
              <a:rPr lang="en"/>
              <a:t>Here you could describe the topic of the section</a:t>
            </a:r>
            <a:endParaRPr/>
          </a:p>
        </p:txBody>
      </p:sp>
      <p:sp>
        <p:nvSpPr>
          <p:cNvPr id="2338" name="Google Shape;2338;p56"/>
          <p:cNvSpPr txBox="1">
            <a:spLocks noGrp="1"/>
          </p:cNvSpPr>
          <p:nvPr>
            <p:ph type="title" idx="4294967295"/>
          </p:nvPr>
        </p:nvSpPr>
        <p:spPr>
          <a:xfrm>
            <a:off x="1157352" y="1712125"/>
            <a:ext cx="2193900" cy="421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2200">
                <a:solidFill>
                  <a:schemeClr val="accent2"/>
                </a:solidFill>
              </a:rPr>
              <a:t>Music teacher</a:t>
            </a:r>
            <a:endParaRPr sz="2200">
              <a:solidFill>
                <a:schemeClr val="accent2"/>
              </a:solidFill>
            </a:endParaRPr>
          </a:p>
        </p:txBody>
      </p:sp>
      <p:sp>
        <p:nvSpPr>
          <p:cNvPr id="2339" name="Google Shape;2339;p56"/>
          <p:cNvSpPr txBox="1">
            <a:spLocks noGrp="1"/>
          </p:cNvSpPr>
          <p:nvPr>
            <p:ph type="title" idx="4294967295"/>
          </p:nvPr>
        </p:nvSpPr>
        <p:spPr>
          <a:xfrm>
            <a:off x="1157350" y="3386550"/>
            <a:ext cx="2193900" cy="421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2200">
                <a:solidFill>
                  <a:schemeClr val="accent1"/>
                </a:solidFill>
              </a:rPr>
              <a:t>Maths teacher</a:t>
            </a:r>
            <a:endParaRPr sz="2200">
              <a:solidFill>
                <a:schemeClr val="accent1"/>
              </a:solidFill>
            </a:endParaRPr>
          </a:p>
        </p:txBody>
      </p:sp>
      <p:sp>
        <p:nvSpPr>
          <p:cNvPr id="2340" name="Google Shape;2340;p56"/>
          <p:cNvSpPr txBox="1">
            <a:spLocks noGrp="1"/>
          </p:cNvSpPr>
          <p:nvPr>
            <p:ph type="title" idx="4294967295"/>
          </p:nvPr>
        </p:nvSpPr>
        <p:spPr>
          <a:xfrm flipH="1">
            <a:off x="5775200" y="1423725"/>
            <a:ext cx="1977600" cy="57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solidFill>
                  <a:schemeClr val="accent3"/>
                </a:solidFill>
              </a:rPr>
              <a:t>7h/week</a:t>
            </a:r>
            <a:endParaRPr>
              <a:solidFill>
                <a:schemeClr val="accent3"/>
              </a:solidFill>
            </a:endParaRPr>
          </a:p>
        </p:txBody>
      </p:sp>
      <p:sp>
        <p:nvSpPr>
          <p:cNvPr id="2341" name="Google Shape;2341;p56"/>
          <p:cNvSpPr txBox="1">
            <a:spLocks noGrp="1"/>
          </p:cNvSpPr>
          <p:nvPr>
            <p:ph type="title" idx="4294967295"/>
          </p:nvPr>
        </p:nvSpPr>
        <p:spPr>
          <a:xfrm flipH="1">
            <a:off x="5775200" y="3101250"/>
            <a:ext cx="1977600" cy="57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solidFill>
                  <a:schemeClr val="accent4"/>
                </a:solidFill>
              </a:rPr>
              <a:t>12h/week</a:t>
            </a:r>
            <a:endParaRPr>
              <a:solidFill>
                <a:schemeClr val="accent4"/>
              </a:solidFill>
            </a:endParaRPr>
          </a:p>
        </p:txBody>
      </p:sp>
      <p:sp>
        <p:nvSpPr>
          <p:cNvPr id="2342" name="Google Shape;2342;p56"/>
          <p:cNvSpPr txBox="1">
            <a:spLocks noGrp="1"/>
          </p:cNvSpPr>
          <p:nvPr>
            <p:ph type="subTitle" idx="4294967295"/>
          </p:nvPr>
        </p:nvSpPr>
        <p:spPr>
          <a:xfrm flipH="1">
            <a:off x="5775200" y="2094525"/>
            <a:ext cx="2193900" cy="577800"/>
          </a:xfrm>
          <a:prstGeom prst="rect">
            <a:avLst/>
          </a:prstGeom>
        </p:spPr>
        <p:txBody>
          <a:bodyPr spcFirstLastPara="1" wrap="square" lIns="91425" tIns="91425" rIns="91425" bIns="91425" anchor="t" anchorCtr="0">
            <a:normAutofit fontScale="47500" lnSpcReduction="20000"/>
          </a:bodyPr>
          <a:lstStyle/>
          <a:p>
            <a:pPr marL="0" lvl="0" indent="0" algn="l" rtl="0">
              <a:spcBef>
                <a:spcPts val="0"/>
              </a:spcBef>
              <a:spcAft>
                <a:spcPts val="1200"/>
              </a:spcAft>
              <a:buNone/>
            </a:pPr>
            <a:r>
              <a:rPr lang="en"/>
              <a:t>Here you could describe the topic of the section</a:t>
            </a:r>
            <a:endParaRPr/>
          </a:p>
        </p:txBody>
      </p:sp>
      <p:sp>
        <p:nvSpPr>
          <p:cNvPr id="2343" name="Google Shape;2343;p56"/>
          <p:cNvSpPr txBox="1">
            <a:spLocks noGrp="1"/>
          </p:cNvSpPr>
          <p:nvPr>
            <p:ph type="subTitle" idx="4294967295"/>
          </p:nvPr>
        </p:nvSpPr>
        <p:spPr>
          <a:xfrm flipH="1">
            <a:off x="5775200" y="3797400"/>
            <a:ext cx="2193900" cy="577800"/>
          </a:xfrm>
          <a:prstGeom prst="rect">
            <a:avLst/>
          </a:prstGeom>
        </p:spPr>
        <p:txBody>
          <a:bodyPr spcFirstLastPara="1" wrap="square" lIns="91425" tIns="91425" rIns="91425" bIns="91425" anchor="t" anchorCtr="0">
            <a:normAutofit fontScale="47500" lnSpcReduction="20000"/>
          </a:bodyPr>
          <a:lstStyle/>
          <a:p>
            <a:pPr marL="0" lvl="0" indent="0" algn="l" rtl="0">
              <a:spcBef>
                <a:spcPts val="0"/>
              </a:spcBef>
              <a:spcAft>
                <a:spcPts val="1200"/>
              </a:spcAft>
              <a:buNone/>
            </a:pPr>
            <a:r>
              <a:rPr lang="en"/>
              <a:t>Here you could describe the topic of the section</a:t>
            </a:r>
            <a:endParaRPr/>
          </a:p>
        </p:txBody>
      </p:sp>
      <p:sp>
        <p:nvSpPr>
          <p:cNvPr id="2344" name="Google Shape;2344;p56"/>
          <p:cNvSpPr txBox="1">
            <a:spLocks noGrp="1"/>
          </p:cNvSpPr>
          <p:nvPr>
            <p:ph type="title" idx="4294967295"/>
          </p:nvPr>
        </p:nvSpPr>
        <p:spPr>
          <a:xfrm>
            <a:off x="5775200" y="1712125"/>
            <a:ext cx="2376600" cy="421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200">
                <a:solidFill>
                  <a:schemeClr val="accent3"/>
                </a:solidFill>
              </a:rPr>
              <a:t>English teacher</a:t>
            </a:r>
            <a:endParaRPr sz="2200">
              <a:solidFill>
                <a:schemeClr val="accent3"/>
              </a:solidFill>
            </a:endParaRPr>
          </a:p>
        </p:txBody>
      </p:sp>
      <p:sp>
        <p:nvSpPr>
          <p:cNvPr id="2345" name="Google Shape;2345;p56"/>
          <p:cNvSpPr txBox="1">
            <a:spLocks noGrp="1"/>
          </p:cNvSpPr>
          <p:nvPr>
            <p:ph type="title" idx="4294967295"/>
          </p:nvPr>
        </p:nvSpPr>
        <p:spPr>
          <a:xfrm>
            <a:off x="5775203" y="3386550"/>
            <a:ext cx="2376600" cy="421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200">
                <a:solidFill>
                  <a:schemeClr val="accent4"/>
                </a:solidFill>
              </a:rPr>
              <a:t>Art teacher</a:t>
            </a:r>
            <a:endParaRPr sz="2200">
              <a:solidFill>
                <a:schemeClr val="accent4"/>
              </a:solidFill>
            </a:endParaRPr>
          </a:p>
        </p:txBody>
      </p:sp>
      <p:sp>
        <p:nvSpPr>
          <p:cNvPr id="2346" name="Google Shape;2346;p56"/>
          <p:cNvSpPr/>
          <p:nvPr/>
        </p:nvSpPr>
        <p:spPr>
          <a:xfrm>
            <a:off x="4822650" y="1572179"/>
            <a:ext cx="902375" cy="473200"/>
          </a:xfrm>
          <a:custGeom>
            <a:avLst/>
            <a:gdLst/>
            <a:ahLst/>
            <a:cxnLst/>
            <a:rect l="l" t="t" r="r" b="b"/>
            <a:pathLst>
              <a:path w="36095" h="18928" extrusionOk="0">
                <a:moveTo>
                  <a:pt x="0" y="18928"/>
                </a:moveTo>
                <a:cubicBezTo>
                  <a:pt x="2406" y="15920"/>
                  <a:pt x="8422" y="3554"/>
                  <a:pt x="14438" y="880"/>
                </a:cubicBezTo>
                <a:cubicBezTo>
                  <a:pt x="20454" y="-1794"/>
                  <a:pt x="32486" y="2552"/>
                  <a:pt x="36095" y="2886"/>
                </a:cubicBezTo>
              </a:path>
            </a:pathLst>
          </a:custGeom>
          <a:noFill/>
          <a:ln w="19050" cap="flat" cmpd="sng">
            <a:solidFill>
              <a:schemeClr val="dk2"/>
            </a:solidFill>
            <a:prstDash val="dash"/>
            <a:round/>
            <a:headEnd type="none" w="med" len="med"/>
            <a:tailEnd type="none" w="med" len="med"/>
          </a:ln>
        </p:spPr>
      </p:sp>
      <p:sp>
        <p:nvSpPr>
          <p:cNvPr id="2347" name="Google Shape;2347;p56"/>
          <p:cNvSpPr/>
          <p:nvPr/>
        </p:nvSpPr>
        <p:spPr>
          <a:xfrm>
            <a:off x="4729775" y="2030350"/>
            <a:ext cx="122950" cy="115550"/>
          </a:xfrm>
          <a:custGeom>
            <a:avLst/>
            <a:gdLst/>
            <a:ahLst/>
            <a:cxnLst/>
            <a:rect l="l" t="t" r="r" b="b"/>
            <a:pathLst>
              <a:path w="4918" h="4622" extrusionOk="0">
                <a:moveTo>
                  <a:pt x="3139" y="1360"/>
                </a:moveTo>
                <a:cubicBezTo>
                  <a:pt x="3244" y="1465"/>
                  <a:pt x="3306" y="1570"/>
                  <a:pt x="3390" y="1716"/>
                </a:cubicBezTo>
                <a:cubicBezTo>
                  <a:pt x="3578" y="1946"/>
                  <a:pt x="3725" y="2197"/>
                  <a:pt x="3830" y="2469"/>
                </a:cubicBezTo>
                <a:cubicBezTo>
                  <a:pt x="3913" y="2658"/>
                  <a:pt x="3976" y="2825"/>
                  <a:pt x="3997" y="3013"/>
                </a:cubicBezTo>
                <a:lnTo>
                  <a:pt x="3997" y="3285"/>
                </a:lnTo>
                <a:cubicBezTo>
                  <a:pt x="3976" y="3348"/>
                  <a:pt x="3976" y="3411"/>
                  <a:pt x="3934" y="3453"/>
                </a:cubicBezTo>
                <a:cubicBezTo>
                  <a:pt x="3913" y="3495"/>
                  <a:pt x="3913" y="3515"/>
                  <a:pt x="3892" y="3536"/>
                </a:cubicBezTo>
                <a:cubicBezTo>
                  <a:pt x="3809" y="3599"/>
                  <a:pt x="3725" y="3641"/>
                  <a:pt x="3662" y="3662"/>
                </a:cubicBezTo>
                <a:cubicBezTo>
                  <a:pt x="3453" y="3746"/>
                  <a:pt x="3202" y="3808"/>
                  <a:pt x="2993" y="3829"/>
                </a:cubicBezTo>
                <a:cubicBezTo>
                  <a:pt x="2811" y="3841"/>
                  <a:pt x="2644" y="3853"/>
                  <a:pt x="2475" y="3853"/>
                </a:cubicBezTo>
                <a:cubicBezTo>
                  <a:pt x="2351" y="3853"/>
                  <a:pt x="2226" y="3847"/>
                  <a:pt x="2093" y="3829"/>
                </a:cubicBezTo>
                <a:cubicBezTo>
                  <a:pt x="1884" y="3808"/>
                  <a:pt x="1674" y="3746"/>
                  <a:pt x="1486" y="3662"/>
                </a:cubicBezTo>
                <a:cubicBezTo>
                  <a:pt x="1382" y="3620"/>
                  <a:pt x="1277" y="3557"/>
                  <a:pt x="1172" y="3495"/>
                </a:cubicBezTo>
                <a:cubicBezTo>
                  <a:pt x="1068" y="3411"/>
                  <a:pt x="984" y="3327"/>
                  <a:pt x="900" y="3223"/>
                </a:cubicBezTo>
                <a:cubicBezTo>
                  <a:pt x="858" y="3181"/>
                  <a:pt x="837" y="3097"/>
                  <a:pt x="796" y="3034"/>
                </a:cubicBezTo>
                <a:lnTo>
                  <a:pt x="733" y="2720"/>
                </a:lnTo>
                <a:lnTo>
                  <a:pt x="733" y="2469"/>
                </a:lnTo>
                <a:cubicBezTo>
                  <a:pt x="754" y="2386"/>
                  <a:pt x="754" y="2302"/>
                  <a:pt x="775" y="2260"/>
                </a:cubicBezTo>
                <a:cubicBezTo>
                  <a:pt x="837" y="2155"/>
                  <a:pt x="900" y="2051"/>
                  <a:pt x="963" y="1946"/>
                </a:cubicBezTo>
                <a:cubicBezTo>
                  <a:pt x="1047" y="1863"/>
                  <a:pt x="1109" y="1758"/>
                  <a:pt x="1193" y="1716"/>
                </a:cubicBezTo>
                <a:cubicBezTo>
                  <a:pt x="1298" y="1632"/>
                  <a:pt x="1402" y="1570"/>
                  <a:pt x="1507" y="1528"/>
                </a:cubicBezTo>
                <a:cubicBezTo>
                  <a:pt x="1674" y="1423"/>
                  <a:pt x="1800" y="1360"/>
                  <a:pt x="1926" y="1360"/>
                </a:cubicBezTo>
                <a:lnTo>
                  <a:pt x="2135" y="1360"/>
                </a:lnTo>
                <a:cubicBezTo>
                  <a:pt x="2239" y="1402"/>
                  <a:pt x="2323" y="1423"/>
                  <a:pt x="2428" y="1444"/>
                </a:cubicBezTo>
                <a:cubicBezTo>
                  <a:pt x="2470" y="1465"/>
                  <a:pt x="2511" y="1507"/>
                  <a:pt x="2553" y="1528"/>
                </a:cubicBezTo>
                <a:lnTo>
                  <a:pt x="2574" y="1549"/>
                </a:lnTo>
                <a:cubicBezTo>
                  <a:pt x="2658" y="1611"/>
                  <a:pt x="2721" y="1653"/>
                  <a:pt x="2825" y="1653"/>
                </a:cubicBezTo>
                <a:cubicBezTo>
                  <a:pt x="2888" y="1653"/>
                  <a:pt x="2993" y="1632"/>
                  <a:pt x="3055" y="1549"/>
                </a:cubicBezTo>
                <a:cubicBezTo>
                  <a:pt x="3097" y="1507"/>
                  <a:pt x="3139" y="1444"/>
                  <a:pt x="3139" y="1360"/>
                </a:cubicBezTo>
                <a:close/>
                <a:moveTo>
                  <a:pt x="2574" y="0"/>
                </a:moveTo>
                <a:cubicBezTo>
                  <a:pt x="2470" y="0"/>
                  <a:pt x="2365" y="42"/>
                  <a:pt x="2281" y="63"/>
                </a:cubicBezTo>
                <a:cubicBezTo>
                  <a:pt x="2051" y="105"/>
                  <a:pt x="1926" y="377"/>
                  <a:pt x="2009" y="586"/>
                </a:cubicBezTo>
                <a:cubicBezTo>
                  <a:pt x="2009" y="607"/>
                  <a:pt x="2030" y="670"/>
                  <a:pt x="2051" y="691"/>
                </a:cubicBezTo>
                <a:cubicBezTo>
                  <a:pt x="1863" y="691"/>
                  <a:pt x="1716" y="733"/>
                  <a:pt x="1549" y="754"/>
                </a:cubicBezTo>
                <a:cubicBezTo>
                  <a:pt x="1214" y="837"/>
                  <a:pt x="984" y="984"/>
                  <a:pt x="754" y="1151"/>
                </a:cubicBezTo>
                <a:cubicBezTo>
                  <a:pt x="524" y="1339"/>
                  <a:pt x="335" y="1549"/>
                  <a:pt x="210" y="1821"/>
                </a:cubicBezTo>
                <a:cubicBezTo>
                  <a:pt x="63" y="2051"/>
                  <a:pt x="1" y="2302"/>
                  <a:pt x="1" y="2574"/>
                </a:cubicBezTo>
                <a:cubicBezTo>
                  <a:pt x="1" y="2699"/>
                  <a:pt x="21" y="2825"/>
                  <a:pt x="21" y="2971"/>
                </a:cubicBezTo>
                <a:cubicBezTo>
                  <a:pt x="42" y="3118"/>
                  <a:pt x="105" y="3243"/>
                  <a:pt x="168" y="3411"/>
                </a:cubicBezTo>
                <a:cubicBezTo>
                  <a:pt x="231" y="3536"/>
                  <a:pt x="335" y="3641"/>
                  <a:pt x="398" y="3746"/>
                </a:cubicBezTo>
                <a:cubicBezTo>
                  <a:pt x="482" y="3850"/>
                  <a:pt x="586" y="3955"/>
                  <a:pt x="691" y="4039"/>
                </a:cubicBezTo>
                <a:cubicBezTo>
                  <a:pt x="796" y="4122"/>
                  <a:pt x="900" y="4185"/>
                  <a:pt x="1047" y="4269"/>
                </a:cubicBezTo>
                <a:cubicBezTo>
                  <a:pt x="1172" y="4352"/>
                  <a:pt x="1319" y="4394"/>
                  <a:pt x="1486" y="4457"/>
                </a:cubicBezTo>
                <a:cubicBezTo>
                  <a:pt x="1811" y="4577"/>
                  <a:pt x="2170" y="4622"/>
                  <a:pt x="2528" y="4622"/>
                </a:cubicBezTo>
                <a:cubicBezTo>
                  <a:pt x="2793" y="4622"/>
                  <a:pt x="3057" y="4597"/>
                  <a:pt x="3306" y="4562"/>
                </a:cubicBezTo>
                <a:cubicBezTo>
                  <a:pt x="3453" y="4520"/>
                  <a:pt x="3578" y="4499"/>
                  <a:pt x="3725" y="4478"/>
                </a:cubicBezTo>
                <a:cubicBezTo>
                  <a:pt x="3871" y="4457"/>
                  <a:pt x="3997" y="4394"/>
                  <a:pt x="4122" y="4311"/>
                </a:cubicBezTo>
                <a:cubicBezTo>
                  <a:pt x="4248" y="4269"/>
                  <a:pt x="4395" y="4185"/>
                  <a:pt x="4499" y="4101"/>
                </a:cubicBezTo>
                <a:cubicBezTo>
                  <a:pt x="4625" y="3997"/>
                  <a:pt x="4708" y="3850"/>
                  <a:pt x="4771" y="3683"/>
                </a:cubicBezTo>
                <a:cubicBezTo>
                  <a:pt x="4876" y="3453"/>
                  <a:pt x="4918" y="3160"/>
                  <a:pt x="4876" y="2909"/>
                </a:cubicBezTo>
                <a:cubicBezTo>
                  <a:pt x="4855" y="2574"/>
                  <a:pt x="4750" y="2281"/>
                  <a:pt x="4625" y="1967"/>
                </a:cubicBezTo>
                <a:cubicBezTo>
                  <a:pt x="4520" y="1695"/>
                  <a:pt x="4353" y="1465"/>
                  <a:pt x="4206" y="1256"/>
                </a:cubicBezTo>
                <a:cubicBezTo>
                  <a:pt x="4102" y="1130"/>
                  <a:pt x="4018" y="1005"/>
                  <a:pt x="3913" y="900"/>
                </a:cubicBezTo>
                <a:cubicBezTo>
                  <a:pt x="3809" y="754"/>
                  <a:pt x="3704" y="628"/>
                  <a:pt x="3599" y="523"/>
                </a:cubicBezTo>
                <a:cubicBezTo>
                  <a:pt x="3516" y="440"/>
                  <a:pt x="3432" y="377"/>
                  <a:pt x="3327" y="293"/>
                </a:cubicBezTo>
                <a:cubicBezTo>
                  <a:pt x="3286" y="230"/>
                  <a:pt x="3244" y="210"/>
                  <a:pt x="3181" y="189"/>
                </a:cubicBezTo>
                <a:cubicBezTo>
                  <a:pt x="3118" y="147"/>
                  <a:pt x="3014" y="105"/>
                  <a:pt x="2972" y="84"/>
                </a:cubicBezTo>
                <a:cubicBezTo>
                  <a:pt x="2846" y="42"/>
                  <a:pt x="2742" y="42"/>
                  <a:pt x="25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56"/>
          <p:cNvSpPr/>
          <p:nvPr/>
        </p:nvSpPr>
        <p:spPr>
          <a:xfrm>
            <a:off x="3499175" y="1428866"/>
            <a:ext cx="942475" cy="536275"/>
          </a:xfrm>
          <a:custGeom>
            <a:avLst/>
            <a:gdLst/>
            <a:ahLst/>
            <a:cxnLst/>
            <a:rect l="l" t="t" r="r" b="b"/>
            <a:pathLst>
              <a:path w="37699" h="21451" extrusionOk="0">
                <a:moveTo>
                  <a:pt x="37699" y="21451"/>
                </a:moveTo>
                <a:cubicBezTo>
                  <a:pt x="36229" y="18510"/>
                  <a:pt x="33020" y="7348"/>
                  <a:pt x="28876" y="3805"/>
                </a:cubicBezTo>
                <a:cubicBezTo>
                  <a:pt x="24732" y="263"/>
                  <a:pt x="17647" y="-339"/>
                  <a:pt x="12834" y="196"/>
                </a:cubicBezTo>
                <a:cubicBezTo>
                  <a:pt x="8021" y="731"/>
                  <a:pt x="2139" y="5877"/>
                  <a:pt x="0" y="7013"/>
                </a:cubicBezTo>
              </a:path>
            </a:pathLst>
          </a:custGeom>
          <a:noFill/>
          <a:ln w="19050" cap="flat" cmpd="sng">
            <a:solidFill>
              <a:schemeClr val="dk2"/>
            </a:solidFill>
            <a:prstDash val="dash"/>
            <a:round/>
            <a:headEnd type="none" w="med" len="med"/>
            <a:tailEnd type="none" w="med" len="med"/>
          </a:ln>
        </p:spPr>
      </p:sp>
      <p:sp>
        <p:nvSpPr>
          <p:cNvPr id="2349" name="Google Shape;2349;p56"/>
          <p:cNvSpPr/>
          <p:nvPr/>
        </p:nvSpPr>
        <p:spPr>
          <a:xfrm>
            <a:off x="4402625" y="1965150"/>
            <a:ext cx="93675" cy="103525"/>
          </a:xfrm>
          <a:custGeom>
            <a:avLst/>
            <a:gdLst/>
            <a:ahLst/>
            <a:cxnLst/>
            <a:rect l="l" t="t" r="r" b="b"/>
            <a:pathLst>
              <a:path w="3747" h="4141" extrusionOk="0">
                <a:moveTo>
                  <a:pt x="1926" y="838"/>
                </a:moveTo>
                <a:cubicBezTo>
                  <a:pt x="1989" y="859"/>
                  <a:pt x="2030" y="859"/>
                  <a:pt x="2114" y="880"/>
                </a:cubicBezTo>
                <a:cubicBezTo>
                  <a:pt x="2198" y="900"/>
                  <a:pt x="2261" y="963"/>
                  <a:pt x="2344" y="1005"/>
                </a:cubicBezTo>
                <a:cubicBezTo>
                  <a:pt x="2428" y="1089"/>
                  <a:pt x="2512" y="1152"/>
                  <a:pt x="2554" y="1214"/>
                </a:cubicBezTo>
                <a:cubicBezTo>
                  <a:pt x="2658" y="1361"/>
                  <a:pt x="2742" y="1507"/>
                  <a:pt x="2826" y="1675"/>
                </a:cubicBezTo>
                <a:cubicBezTo>
                  <a:pt x="2867" y="1779"/>
                  <a:pt x="2888" y="1905"/>
                  <a:pt x="2888" y="2009"/>
                </a:cubicBezTo>
                <a:lnTo>
                  <a:pt x="2888" y="2323"/>
                </a:lnTo>
                <a:cubicBezTo>
                  <a:pt x="2867" y="2365"/>
                  <a:pt x="2867" y="2449"/>
                  <a:pt x="2846" y="2512"/>
                </a:cubicBezTo>
                <a:cubicBezTo>
                  <a:pt x="2784" y="2616"/>
                  <a:pt x="2742" y="2679"/>
                  <a:pt x="2679" y="2784"/>
                </a:cubicBezTo>
                <a:lnTo>
                  <a:pt x="2449" y="3035"/>
                </a:lnTo>
                <a:cubicBezTo>
                  <a:pt x="2323" y="3139"/>
                  <a:pt x="2156" y="3202"/>
                  <a:pt x="2010" y="3286"/>
                </a:cubicBezTo>
                <a:cubicBezTo>
                  <a:pt x="1905" y="3307"/>
                  <a:pt x="1800" y="3369"/>
                  <a:pt x="1696" y="3390"/>
                </a:cubicBezTo>
                <a:lnTo>
                  <a:pt x="1528" y="3390"/>
                </a:lnTo>
                <a:cubicBezTo>
                  <a:pt x="1486" y="3390"/>
                  <a:pt x="1424" y="3369"/>
                  <a:pt x="1361" y="3349"/>
                </a:cubicBezTo>
                <a:cubicBezTo>
                  <a:pt x="1298" y="3307"/>
                  <a:pt x="1277" y="3286"/>
                  <a:pt x="1214" y="3265"/>
                </a:cubicBezTo>
                <a:lnTo>
                  <a:pt x="1068" y="3097"/>
                </a:lnTo>
                <a:cubicBezTo>
                  <a:pt x="963" y="2972"/>
                  <a:pt x="859" y="2825"/>
                  <a:pt x="775" y="2658"/>
                </a:cubicBezTo>
                <a:cubicBezTo>
                  <a:pt x="754" y="2574"/>
                  <a:pt x="733" y="2512"/>
                  <a:pt x="733" y="2449"/>
                </a:cubicBezTo>
                <a:cubicBezTo>
                  <a:pt x="754" y="2323"/>
                  <a:pt x="754" y="2240"/>
                  <a:pt x="754" y="2135"/>
                </a:cubicBezTo>
                <a:cubicBezTo>
                  <a:pt x="754" y="2093"/>
                  <a:pt x="775" y="2030"/>
                  <a:pt x="817" y="1988"/>
                </a:cubicBezTo>
                <a:cubicBezTo>
                  <a:pt x="859" y="1905"/>
                  <a:pt x="880" y="1821"/>
                  <a:pt x="963" y="1758"/>
                </a:cubicBezTo>
                <a:lnTo>
                  <a:pt x="1110" y="1591"/>
                </a:lnTo>
                <a:cubicBezTo>
                  <a:pt x="1277" y="1486"/>
                  <a:pt x="1403" y="1382"/>
                  <a:pt x="1570" y="1298"/>
                </a:cubicBezTo>
                <a:cubicBezTo>
                  <a:pt x="1717" y="1193"/>
                  <a:pt x="1800" y="1005"/>
                  <a:pt x="1717" y="859"/>
                </a:cubicBezTo>
                <a:cubicBezTo>
                  <a:pt x="1779" y="859"/>
                  <a:pt x="1821" y="838"/>
                  <a:pt x="1842" y="838"/>
                </a:cubicBezTo>
                <a:close/>
                <a:moveTo>
                  <a:pt x="2010" y="1"/>
                </a:moveTo>
                <a:cubicBezTo>
                  <a:pt x="1884" y="1"/>
                  <a:pt x="1779" y="22"/>
                  <a:pt x="1675" y="43"/>
                </a:cubicBezTo>
                <a:cubicBezTo>
                  <a:pt x="1445" y="105"/>
                  <a:pt x="1194" y="231"/>
                  <a:pt x="984" y="336"/>
                </a:cubicBezTo>
                <a:lnTo>
                  <a:pt x="440" y="649"/>
                </a:lnTo>
                <a:lnTo>
                  <a:pt x="126" y="880"/>
                </a:lnTo>
                <a:cubicBezTo>
                  <a:pt x="85" y="942"/>
                  <a:pt x="43" y="984"/>
                  <a:pt x="22" y="1047"/>
                </a:cubicBezTo>
                <a:cubicBezTo>
                  <a:pt x="1" y="1152"/>
                  <a:pt x="1" y="1256"/>
                  <a:pt x="43" y="1319"/>
                </a:cubicBezTo>
                <a:cubicBezTo>
                  <a:pt x="105" y="1403"/>
                  <a:pt x="189" y="1465"/>
                  <a:pt x="252" y="1507"/>
                </a:cubicBezTo>
                <a:cubicBezTo>
                  <a:pt x="210" y="1612"/>
                  <a:pt x="147" y="1737"/>
                  <a:pt x="105" y="1842"/>
                </a:cubicBezTo>
                <a:cubicBezTo>
                  <a:pt x="85" y="1926"/>
                  <a:pt x="85" y="2009"/>
                  <a:pt x="85" y="2093"/>
                </a:cubicBezTo>
                <a:lnTo>
                  <a:pt x="85" y="2302"/>
                </a:lnTo>
                <a:cubicBezTo>
                  <a:pt x="85" y="2449"/>
                  <a:pt x="105" y="2595"/>
                  <a:pt x="126" y="2742"/>
                </a:cubicBezTo>
                <a:cubicBezTo>
                  <a:pt x="147" y="2867"/>
                  <a:pt x="231" y="2993"/>
                  <a:pt x="294" y="3097"/>
                </a:cubicBezTo>
                <a:cubicBezTo>
                  <a:pt x="357" y="3244"/>
                  <a:pt x="440" y="3349"/>
                  <a:pt x="524" y="3474"/>
                </a:cubicBezTo>
                <a:cubicBezTo>
                  <a:pt x="545" y="3579"/>
                  <a:pt x="629" y="3683"/>
                  <a:pt x="733" y="3788"/>
                </a:cubicBezTo>
                <a:cubicBezTo>
                  <a:pt x="838" y="3893"/>
                  <a:pt x="942" y="3955"/>
                  <a:pt x="1068" y="3997"/>
                </a:cubicBezTo>
                <a:cubicBezTo>
                  <a:pt x="1214" y="4060"/>
                  <a:pt x="1361" y="4102"/>
                  <a:pt x="1507" y="4123"/>
                </a:cubicBezTo>
                <a:cubicBezTo>
                  <a:pt x="1559" y="4136"/>
                  <a:pt x="1611" y="4141"/>
                  <a:pt x="1663" y="4141"/>
                </a:cubicBezTo>
                <a:cubicBezTo>
                  <a:pt x="1779" y="4141"/>
                  <a:pt x="1894" y="4116"/>
                  <a:pt x="2010" y="4102"/>
                </a:cubicBezTo>
                <a:cubicBezTo>
                  <a:pt x="2156" y="4081"/>
                  <a:pt x="2302" y="3997"/>
                  <a:pt x="2428" y="3934"/>
                </a:cubicBezTo>
                <a:cubicBezTo>
                  <a:pt x="2554" y="3893"/>
                  <a:pt x="2658" y="3851"/>
                  <a:pt x="2763" y="3767"/>
                </a:cubicBezTo>
                <a:cubicBezTo>
                  <a:pt x="2867" y="3683"/>
                  <a:pt x="3014" y="3600"/>
                  <a:pt x="3098" y="3495"/>
                </a:cubicBezTo>
                <a:cubicBezTo>
                  <a:pt x="3244" y="3390"/>
                  <a:pt x="3307" y="3265"/>
                  <a:pt x="3432" y="3139"/>
                </a:cubicBezTo>
                <a:cubicBezTo>
                  <a:pt x="3579" y="2909"/>
                  <a:pt x="3704" y="2616"/>
                  <a:pt x="3746" y="2323"/>
                </a:cubicBezTo>
                <a:lnTo>
                  <a:pt x="3746" y="1905"/>
                </a:lnTo>
                <a:cubicBezTo>
                  <a:pt x="3704" y="1737"/>
                  <a:pt x="3683" y="1570"/>
                  <a:pt x="3621" y="1403"/>
                </a:cubicBezTo>
                <a:cubicBezTo>
                  <a:pt x="3516" y="1152"/>
                  <a:pt x="3390" y="880"/>
                  <a:pt x="3223" y="670"/>
                </a:cubicBezTo>
                <a:cubicBezTo>
                  <a:pt x="3139" y="566"/>
                  <a:pt x="3056" y="503"/>
                  <a:pt x="2951" y="377"/>
                </a:cubicBezTo>
                <a:cubicBezTo>
                  <a:pt x="2805" y="252"/>
                  <a:pt x="2658" y="168"/>
                  <a:pt x="2491" y="105"/>
                </a:cubicBezTo>
                <a:cubicBezTo>
                  <a:pt x="2344" y="43"/>
                  <a:pt x="2219" y="22"/>
                  <a:pt x="20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56"/>
          <p:cNvSpPr/>
          <p:nvPr/>
        </p:nvSpPr>
        <p:spPr>
          <a:xfrm>
            <a:off x="3528250" y="2919675"/>
            <a:ext cx="782075" cy="616600"/>
          </a:xfrm>
          <a:custGeom>
            <a:avLst/>
            <a:gdLst/>
            <a:ahLst/>
            <a:cxnLst/>
            <a:rect l="l" t="t" r="r" b="b"/>
            <a:pathLst>
              <a:path w="31283" h="24664" extrusionOk="0">
                <a:moveTo>
                  <a:pt x="31283" y="0"/>
                </a:moveTo>
                <a:cubicBezTo>
                  <a:pt x="29746" y="3175"/>
                  <a:pt x="27272" y="14939"/>
                  <a:pt x="22058" y="19050"/>
                </a:cubicBezTo>
                <a:cubicBezTo>
                  <a:pt x="16844" y="23161"/>
                  <a:pt x="3676" y="23728"/>
                  <a:pt x="0" y="24664"/>
                </a:cubicBezTo>
              </a:path>
            </a:pathLst>
          </a:custGeom>
          <a:noFill/>
          <a:ln w="19050" cap="flat" cmpd="sng">
            <a:solidFill>
              <a:schemeClr val="dk2"/>
            </a:solidFill>
            <a:prstDash val="dash"/>
            <a:round/>
            <a:headEnd type="none" w="med" len="med"/>
            <a:tailEnd type="none" w="med" len="med"/>
          </a:ln>
        </p:spPr>
      </p:sp>
      <p:sp>
        <p:nvSpPr>
          <p:cNvPr id="2351" name="Google Shape;2351;p56"/>
          <p:cNvSpPr/>
          <p:nvPr/>
        </p:nvSpPr>
        <p:spPr>
          <a:xfrm>
            <a:off x="4258400" y="2813325"/>
            <a:ext cx="116675" cy="106350"/>
          </a:xfrm>
          <a:custGeom>
            <a:avLst/>
            <a:gdLst/>
            <a:ahLst/>
            <a:cxnLst/>
            <a:rect l="l" t="t" r="r" b="b"/>
            <a:pathLst>
              <a:path w="4667" h="4254" extrusionOk="0">
                <a:moveTo>
                  <a:pt x="2407" y="775"/>
                </a:moveTo>
                <a:cubicBezTo>
                  <a:pt x="2490" y="796"/>
                  <a:pt x="2532" y="796"/>
                  <a:pt x="2616" y="817"/>
                </a:cubicBezTo>
                <a:cubicBezTo>
                  <a:pt x="2762" y="900"/>
                  <a:pt x="2930" y="984"/>
                  <a:pt x="3055" y="1089"/>
                </a:cubicBezTo>
                <a:cubicBezTo>
                  <a:pt x="3243" y="1235"/>
                  <a:pt x="3432" y="1403"/>
                  <a:pt x="3578" y="1612"/>
                </a:cubicBezTo>
                <a:cubicBezTo>
                  <a:pt x="3683" y="1737"/>
                  <a:pt x="3767" y="1905"/>
                  <a:pt x="3808" y="2030"/>
                </a:cubicBezTo>
                <a:cubicBezTo>
                  <a:pt x="3850" y="2114"/>
                  <a:pt x="3871" y="2219"/>
                  <a:pt x="3892" y="2281"/>
                </a:cubicBezTo>
                <a:cubicBezTo>
                  <a:pt x="3934" y="2449"/>
                  <a:pt x="3934" y="2553"/>
                  <a:pt x="3892" y="2637"/>
                </a:cubicBezTo>
                <a:cubicBezTo>
                  <a:pt x="3871" y="2700"/>
                  <a:pt x="3871" y="2804"/>
                  <a:pt x="3829" y="2888"/>
                </a:cubicBezTo>
                <a:cubicBezTo>
                  <a:pt x="3787" y="2951"/>
                  <a:pt x="3767" y="2972"/>
                  <a:pt x="3746" y="3014"/>
                </a:cubicBezTo>
                <a:lnTo>
                  <a:pt x="3578" y="3181"/>
                </a:lnTo>
                <a:cubicBezTo>
                  <a:pt x="3453" y="3286"/>
                  <a:pt x="3327" y="3369"/>
                  <a:pt x="3160" y="3411"/>
                </a:cubicBezTo>
                <a:cubicBezTo>
                  <a:pt x="2992" y="3495"/>
                  <a:pt x="2783" y="3537"/>
                  <a:pt x="2595" y="3579"/>
                </a:cubicBezTo>
                <a:cubicBezTo>
                  <a:pt x="2490" y="3589"/>
                  <a:pt x="2386" y="3594"/>
                  <a:pt x="2281" y="3594"/>
                </a:cubicBezTo>
                <a:cubicBezTo>
                  <a:pt x="2176" y="3594"/>
                  <a:pt x="2072" y="3589"/>
                  <a:pt x="1967" y="3579"/>
                </a:cubicBezTo>
                <a:cubicBezTo>
                  <a:pt x="1779" y="3537"/>
                  <a:pt x="1632" y="3495"/>
                  <a:pt x="1465" y="3432"/>
                </a:cubicBezTo>
                <a:cubicBezTo>
                  <a:pt x="1360" y="3390"/>
                  <a:pt x="1277" y="3328"/>
                  <a:pt x="1214" y="3286"/>
                </a:cubicBezTo>
                <a:cubicBezTo>
                  <a:pt x="1109" y="3202"/>
                  <a:pt x="1026" y="3097"/>
                  <a:pt x="942" y="3014"/>
                </a:cubicBezTo>
                <a:cubicBezTo>
                  <a:pt x="858" y="2909"/>
                  <a:pt x="795" y="2783"/>
                  <a:pt x="733" y="2679"/>
                </a:cubicBezTo>
                <a:cubicBezTo>
                  <a:pt x="691" y="2553"/>
                  <a:pt x="649" y="2428"/>
                  <a:pt x="628" y="2281"/>
                </a:cubicBezTo>
                <a:lnTo>
                  <a:pt x="628" y="2009"/>
                </a:lnTo>
                <a:cubicBezTo>
                  <a:pt x="649" y="1821"/>
                  <a:pt x="712" y="1633"/>
                  <a:pt x="774" y="1444"/>
                </a:cubicBezTo>
                <a:cubicBezTo>
                  <a:pt x="858" y="1277"/>
                  <a:pt x="963" y="1110"/>
                  <a:pt x="1088" y="921"/>
                </a:cubicBezTo>
                <a:cubicBezTo>
                  <a:pt x="1130" y="900"/>
                  <a:pt x="1151" y="838"/>
                  <a:pt x="1172" y="817"/>
                </a:cubicBezTo>
                <a:cubicBezTo>
                  <a:pt x="1193" y="859"/>
                  <a:pt x="1235" y="879"/>
                  <a:pt x="1277" y="900"/>
                </a:cubicBezTo>
                <a:cubicBezTo>
                  <a:pt x="1325" y="937"/>
                  <a:pt x="1388" y="959"/>
                  <a:pt x="1449" y="959"/>
                </a:cubicBezTo>
                <a:cubicBezTo>
                  <a:pt x="1492" y="959"/>
                  <a:pt x="1535" y="948"/>
                  <a:pt x="1570" y="921"/>
                </a:cubicBezTo>
                <a:cubicBezTo>
                  <a:pt x="1590" y="921"/>
                  <a:pt x="1611" y="900"/>
                  <a:pt x="1611" y="900"/>
                </a:cubicBezTo>
                <a:cubicBezTo>
                  <a:pt x="1611" y="1005"/>
                  <a:pt x="1695" y="1110"/>
                  <a:pt x="1800" y="1131"/>
                </a:cubicBezTo>
                <a:cubicBezTo>
                  <a:pt x="1822" y="1138"/>
                  <a:pt x="1846" y="1141"/>
                  <a:pt x="1869" y="1141"/>
                </a:cubicBezTo>
                <a:cubicBezTo>
                  <a:pt x="1980" y="1141"/>
                  <a:pt x="2096" y="1066"/>
                  <a:pt x="2114" y="963"/>
                </a:cubicBezTo>
                <a:cubicBezTo>
                  <a:pt x="2114" y="900"/>
                  <a:pt x="2135" y="817"/>
                  <a:pt x="2135" y="775"/>
                </a:cubicBezTo>
                <a:close/>
                <a:moveTo>
                  <a:pt x="1590" y="1"/>
                </a:moveTo>
                <a:cubicBezTo>
                  <a:pt x="1528" y="1"/>
                  <a:pt x="1423" y="42"/>
                  <a:pt x="1339" y="63"/>
                </a:cubicBezTo>
                <a:cubicBezTo>
                  <a:pt x="1235" y="84"/>
                  <a:pt x="1151" y="147"/>
                  <a:pt x="1067" y="189"/>
                </a:cubicBezTo>
                <a:cubicBezTo>
                  <a:pt x="900" y="315"/>
                  <a:pt x="733" y="524"/>
                  <a:pt x="586" y="712"/>
                </a:cubicBezTo>
                <a:cubicBezTo>
                  <a:pt x="440" y="900"/>
                  <a:pt x="335" y="1089"/>
                  <a:pt x="230" y="1298"/>
                </a:cubicBezTo>
                <a:cubicBezTo>
                  <a:pt x="126" y="1528"/>
                  <a:pt x="63" y="1758"/>
                  <a:pt x="21" y="2030"/>
                </a:cubicBezTo>
                <a:cubicBezTo>
                  <a:pt x="0" y="2260"/>
                  <a:pt x="21" y="2491"/>
                  <a:pt x="105" y="2700"/>
                </a:cubicBezTo>
                <a:cubicBezTo>
                  <a:pt x="168" y="2930"/>
                  <a:pt x="293" y="3181"/>
                  <a:pt x="419" y="3369"/>
                </a:cubicBezTo>
                <a:cubicBezTo>
                  <a:pt x="502" y="3453"/>
                  <a:pt x="544" y="3537"/>
                  <a:pt x="649" y="3620"/>
                </a:cubicBezTo>
                <a:cubicBezTo>
                  <a:pt x="733" y="3704"/>
                  <a:pt x="837" y="3788"/>
                  <a:pt x="921" y="3851"/>
                </a:cubicBezTo>
                <a:cubicBezTo>
                  <a:pt x="1005" y="3913"/>
                  <a:pt x="1109" y="3955"/>
                  <a:pt x="1172" y="4018"/>
                </a:cubicBezTo>
                <a:cubicBezTo>
                  <a:pt x="1318" y="4060"/>
                  <a:pt x="1444" y="4123"/>
                  <a:pt x="1570" y="4144"/>
                </a:cubicBezTo>
                <a:cubicBezTo>
                  <a:pt x="1779" y="4185"/>
                  <a:pt x="2009" y="4227"/>
                  <a:pt x="2260" y="4248"/>
                </a:cubicBezTo>
                <a:cubicBezTo>
                  <a:pt x="2301" y="4252"/>
                  <a:pt x="2342" y="4254"/>
                  <a:pt x="2384" y="4254"/>
                </a:cubicBezTo>
                <a:cubicBezTo>
                  <a:pt x="2579" y="4254"/>
                  <a:pt x="2786" y="4216"/>
                  <a:pt x="2992" y="4164"/>
                </a:cubicBezTo>
                <a:cubicBezTo>
                  <a:pt x="3223" y="4123"/>
                  <a:pt x="3432" y="4039"/>
                  <a:pt x="3620" y="3955"/>
                </a:cubicBezTo>
                <a:cubicBezTo>
                  <a:pt x="3829" y="3851"/>
                  <a:pt x="4039" y="3725"/>
                  <a:pt x="4206" y="3558"/>
                </a:cubicBezTo>
                <a:cubicBezTo>
                  <a:pt x="4373" y="3411"/>
                  <a:pt x="4478" y="3202"/>
                  <a:pt x="4562" y="2993"/>
                </a:cubicBezTo>
                <a:cubicBezTo>
                  <a:pt x="4583" y="2888"/>
                  <a:pt x="4603" y="2763"/>
                  <a:pt x="4624" y="2658"/>
                </a:cubicBezTo>
                <a:cubicBezTo>
                  <a:pt x="4666" y="2553"/>
                  <a:pt x="4666" y="2407"/>
                  <a:pt x="4624" y="2302"/>
                </a:cubicBezTo>
                <a:cubicBezTo>
                  <a:pt x="4603" y="2135"/>
                  <a:pt x="4583" y="1947"/>
                  <a:pt x="4499" y="1779"/>
                </a:cubicBezTo>
                <a:cubicBezTo>
                  <a:pt x="4457" y="1612"/>
                  <a:pt x="4373" y="1444"/>
                  <a:pt x="4269" y="1298"/>
                </a:cubicBezTo>
                <a:cubicBezTo>
                  <a:pt x="4164" y="1131"/>
                  <a:pt x="4039" y="1005"/>
                  <a:pt x="3892" y="859"/>
                </a:cubicBezTo>
                <a:cubicBezTo>
                  <a:pt x="3767" y="691"/>
                  <a:pt x="3620" y="566"/>
                  <a:pt x="3453" y="461"/>
                </a:cubicBezTo>
                <a:cubicBezTo>
                  <a:pt x="3327" y="356"/>
                  <a:pt x="3160" y="273"/>
                  <a:pt x="3013" y="189"/>
                </a:cubicBezTo>
                <a:cubicBezTo>
                  <a:pt x="2909" y="147"/>
                  <a:pt x="2804" y="126"/>
                  <a:pt x="2699" y="63"/>
                </a:cubicBezTo>
                <a:cubicBezTo>
                  <a:pt x="2595" y="42"/>
                  <a:pt x="2490" y="42"/>
                  <a:pt x="2365" y="22"/>
                </a:cubicBezTo>
                <a:cubicBezTo>
                  <a:pt x="2197" y="22"/>
                  <a:pt x="2009" y="22"/>
                  <a:pt x="1862" y="63"/>
                </a:cubicBezTo>
                <a:cubicBezTo>
                  <a:pt x="1842" y="63"/>
                  <a:pt x="1842" y="42"/>
                  <a:pt x="1800" y="42"/>
                </a:cubicBezTo>
                <a:cubicBezTo>
                  <a:pt x="1758" y="1"/>
                  <a:pt x="1674" y="1"/>
                  <a:pt x="1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56"/>
          <p:cNvSpPr/>
          <p:nvPr/>
        </p:nvSpPr>
        <p:spPr>
          <a:xfrm>
            <a:off x="4817650" y="2809375"/>
            <a:ext cx="862250" cy="753425"/>
          </a:xfrm>
          <a:custGeom>
            <a:avLst/>
            <a:gdLst/>
            <a:ahLst/>
            <a:cxnLst/>
            <a:rect l="l" t="t" r="r" b="b"/>
            <a:pathLst>
              <a:path w="34490" h="30137" extrusionOk="0">
                <a:moveTo>
                  <a:pt x="0" y="0"/>
                </a:moveTo>
                <a:cubicBezTo>
                  <a:pt x="1604" y="4044"/>
                  <a:pt x="6216" y="19251"/>
                  <a:pt x="9625" y="24264"/>
                </a:cubicBezTo>
                <a:cubicBezTo>
                  <a:pt x="13034" y="29277"/>
                  <a:pt x="16309" y="29845"/>
                  <a:pt x="20453" y="30079"/>
                </a:cubicBezTo>
                <a:cubicBezTo>
                  <a:pt x="24597" y="30313"/>
                  <a:pt x="32151" y="26402"/>
                  <a:pt x="34490" y="25667"/>
                </a:cubicBezTo>
              </a:path>
            </a:pathLst>
          </a:custGeom>
          <a:noFill/>
          <a:ln w="19050" cap="flat" cmpd="sng">
            <a:solidFill>
              <a:schemeClr val="dk2"/>
            </a:solidFill>
            <a:prstDash val="dash"/>
            <a:round/>
            <a:headEnd type="none" w="med" len="med"/>
            <a:tailEnd type="none" w="med" len="med"/>
          </a:ln>
        </p:spPr>
      </p:sp>
      <p:sp>
        <p:nvSpPr>
          <p:cNvPr id="2353" name="Google Shape;2353;p56"/>
          <p:cNvSpPr/>
          <p:nvPr/>
        </p:nvSpPr>
        <p:spPr>
          <a:xfrm>
            <a:off x="4729775" y="2693825"/>
            <a:ext cx="122950" cy="115550"/>
          </a:xfrm>
          <a:custGeom>
            <a:avLst/>
            <a:gdLst/>
            <a:ahLst/>
            <a:cxnLst/>
            <a:rect l="l" t="t" r="r" b="b"/>
            <a:pathLst>
              <a:path w="4918" h="4622" extrusionOk="0">
                <a:moveTo>
                  <a:pt x="3139" y="1360"/>
                </a:moveTo>
                <a:cubicBezTo>
                  <a:pt x="3244" y="1465"/>
                  <a:pt x="3306" y="1570"/>
                  <a:pt x="3390" y="1716"/>
                </a:cubicBezTo>
                <a:cubicBezTo>
                  <a:pt x="3578" y="1946"/>
                  <a:pt x="3725" y="2197"/>
                  <a:pt x="3830" y="2469"/>
                </a:cubicBezTo>
                <a:cubicBezTo>
                  <a:pt x="3913" y="2658"/>
                  <a:pt x="3976" y="2825"/>
                  <a:pt x="3997" y="3013"/>
                </a:cubicBezTo>
                <a:lnTo>
                  <a:pt x="3997" y="3285"/>
                </a:lnTo>
                <a:cubicBezTo>
                  <a:pt x="3976" y="3348"/>
                  <a:pt x="3976" y="3411"/>
                  <a:pt x="3934" y="3453"/>
                </a:cubicBezTo>
                <a:cubicBezTo>
                  <a:pt x="3913" y="3495"/>
                  <a:pt x="3913" y="3515"/>
                  <a:pt x="3892" y="3536"/>
                </a:cubicBezTo>
                <a:cubicBezTo>
                  <a:pt x="3809" y="3599"/>
                  <a:pt x="3725" y="3641"/>
                  <a:pt x="3662" y="3662"/>
                </a:cubicBezTo>
                <a:cubicBezTo>
                  <a:pt x="3453" y="3746"/>
                  <a:pt x="3202" y="3808"/>
                  <a:pt x="2993" y="3829"/>
                </a:cubicBezTo>
                <a:cubicBezTo>
                  <a:pt x="2811" y="3841"/>
                  <a:pt x="2644" y="3853"/>
                  <a:pt x="2475" y="3853"/>
                </a:cubicBezTo>
                <a:cubicBezTo>
                  <a:pt x="2351" y="3853"/>
                  <a:pt x="2226" y="3847"/>
                  <a:pt x="2093" y="3829"/>
                </a:cubicBezTo>
                <a:cubicBezTo>
                  <a:pt x="1884" y="3808"/>
                  <a:pt x="1674" y="3746"/>
                  <a:pt x="1486" y="3662"/>
                </a:cubicBezTo>
                <a:cubicBezTo>
                  <a:pt x="1382" y="3620"/>
                  <a:pt x="1277" y="3557"/>
                  <a:pt x="1172" y="3495"/>
                </a:cubicBezTo>
                <a:cubicBezTo>
                  <a:pt x="1068" y="3411"/>
                  <a:pt x="984" y="3327"/>
                  <a:pt x="900" y="3223"/>
                </a:cubicBezTo>
                <a:cubicBezTo>
                  <a:pt x="858" y="3181"/>
                  <a:pt x="837" y="3097"/>
                  <a:pt x="796" y="3034"/>
                </a:cubicBezTo>
                <a:lnTo>
                  <a:pt x="733" y="2720"/>
                </a:lnTo>
                <a:lnTo>
                  <a:pt x="733" y="2469"/>
                </a:lnTo>
                <a:cubicBezTo>
                  <a:pt x="754" y="2386"/>
                  <a:pt x="754" y="2302"/>
                  <a:pt x="775" y="2260"/>
                </a:cubicBezTo>
                <a:cubicBezTo>
                  <a:pt x="837" y="2155"/>
                  <a:pt x="900" y="2051"/>
                  <a:pt x="963" y="1946"/>
                </a:cubicBezTo>
                <a:cubicBezTo>
                  <a:pt x="1047" y="1863"/>
                  <a:pt x="1109" y="1758"/>
                  <a:pt x="1193" y="1716"/>
                </a:cubicBezTo>
                <a:cubicBezTo>
                  <a:pt x="1298" y="1632"/>
                  <a:pt x="1402" y="1570"/>
                  <a:pt x="1507" y="1528"/>
                </a:cubicBezTo>
                <a:cubicBezTo>
                  <a:pt x="1674" y="1423"/>
                  <a:pt x="1800" y="1360"/>
                  <a:pt x="1926" y="1360"/>
                </a:cubicBezTo>
                <a:lnTo>
                  <a:pt x="2135" y="1360"/>
                </a:lnTo>
                <a:cubicBezTo>
                  <a:pt x="2239" y="1402"/>
                  <a:pt x="2323" y="1423"/>
                  <a:pt x="2428" y="1444"/>
                </a:cubicBezTo>
                <a:cubicBezTo>
                  <a:pt x="2470" y="1465"/>
                  <a:pt x="2511" y="1507"/>
                  <a:pt x="2553" y="1528"/>
                </a:cubicBezTo>
                <a:lnTo>
                  <a:pt x="2574" y="1549"/>
                </a:lnTo>
                <a:cubicBezTo>
                  <a:pt x="2658" y="1611"/>
                  <a:pt x="2721" y="1653"/>
                  <a:pt x="2825" y="1653"/>
                </a:cubicBezTo>
                <a:cubicBezTo>
                  <a:pt x="2888" y="1653"/>
                  <a:pt x="2993" y="1632"/>
                  <a:pt x="3055" y="1549"/>
                </a:cubicBezTo>
                <a:cubicBezTo>
                  <a:pt x="3097" y="1507"/>
                  <a:pt x="3139" y="1444"/>
                  <a:pt x="3139" y="1360"/>
                </a:cubicBezTo>
                <a:close/>
                <a:moveTo>
                  <a:pt x="2574" y="0"/>
                </a:moveTo>
                <a:cubicBezTo>
                  <a:pt x="2470" y="0"/>
                  <a:pt x="2365" y="42"/>
                  <a:pt x="2281" y="63"/>
                </a:cubicBezTo>
                <a:cubicBezTo>
                  <a:pt x="2051" y="105"/>
                  <a:pt x="1926" y="377"/>
                  <a:pt x="2009" y="586"/>
                </a:cubicBezTo>
                <a:cubicBezTo>
                  <a:pt x="2009" y="607"/>
                  <a:pt x="2030" y="670"/>
                  <a:pt x="2051" y="691"/>
                </a:cubicBezTo>
                <a:cubicBezTo>
                  <a:pt x="1863" y="691"/>
                  <a:pt x="1716" y="733"/>
                  <a:pt x="1549" y="754"/>
                </a:cubicBezTo>
                <a:cubicBezTo>
                  <a:pt x="1214" y="837"/>
                  <a:pt x="984" y="984"/>
                  <a:pt x="754" y="1151"/>
                </a:cubicBezTo>
                <a:cubicBezTo>
                  <a:pt x="524" y="1339"/>
                  <a:pt x="335" y="1549"/>
                  <a:pt x="210" y="1821"/>
                </a:cubicBezTo>
                <a:cubicBezTo>
                  <a:pt x="63" y="2051"/>
                  <a:pt x="1" y="2302"/>
                  <a:pt x="1" y="2574"/>
                </a:cubicBezTo>
                <a:cubicBezTo>
                  <a:pt x="1" y="2699"/>
                  <a:pt x="21" y="2825"/>
                  <a:pt x="21" y="2971"/>
                </a:cubicBezTo>
                <a:cubicBezTo>
                  <a:pt x="42" y="3118"/>
                  <a:pt x="105" y="3243"/>
                  <a:pt x="168" y="3411"/>
                </a:cubicBezTo>
                <a:cubicBezTo>
                  <a:pt x="231" y="3536"/>
                  <a:pt x="335" y="3641"/>
                  <a:pt x="398" y="3746"/>
                </a:cubicBezTo>
                <a:cubicBezTo>
                  <a:pt x="482" y="3850"/>
                  <a:pt x="586" y="3955"/>
                  <a:pt x="691" y="4039"/>
                </a:cubicBezTo>
                <a:cubicBezTo>
                  <a:pt x="796" y="4122"/>
                  <a:pt x="900" y="4185"/>
                  <a:pt x="1047" y="4269"/>
                </a:cubicBezTo>
                <a:cubicBezTo>
                  <a:pt x="1172" y="4352"/>
                  <a:pt x="1319" y="4394"/>
                  <a:pt x="1486" y="4457"/>
                </a:cubicBezTo>
                <a:cubicBezTo>
                  <a:pt x="1811" y="4577"/>
                  <a:pt x="2170" y="4622"/>
                  <a:pt x="2528" y="4622"/>
                </a:cubicBezTo>
                <a:cubicBezTo>
                  <a:pt x="2793" y="4622"/>
                  <a:pt x="3057" y="4597"/>
                  <a:pt x="3306" y="4562"/>
                </a:cubicBezTo>
                <a:cubicBezTo>
                  <a:pt x="3453" y="4520"/>
                  <a:pt x="3578" y="4499"/>
                  <a:pt x="3725" y="4478"/>
                </a:cubicBezTo>
                <a:cubicBezTo>
                  <a:pt x="3871" y="4457"/>
                  <a:pt x="3997" y="4394"/>
                  <a:pt x="4122" y="4311"/>
                </a:cubicBezTo>
                <a:cubicBezTo>
                  <a:pt x="4248" y="4269"/>
                  <a:pt x="4395" y="4185"/>
                  <a:pt x="4499" y="4101"/>
                </a:cubicBezTo>
                <a:cubicBezTo>
                  <a:pt x="4625" y="3997"/>
                  <a:pt x="4708" y="3850"/>
                  <a:pt x="4771" y="3683"/>
                </a:cubicBezTo>
                <a:cubicBezTo>
                  <a:pt x="4876" y="3453"/>
                  <a:pt x="4918" y="3160"/>
                  <a:pt x="4876" y="2909"/>
                </a:cubicBezTo>
                <a:cubicBezTo>
                  <a:pt x="4855" y="2574"/>
                  <a:pt x="4750" y="2281"/>
                  <a:pt x="4625" y="1967"/>
                </a:cubicBezTo>
                <a:cubicBezTo>
                  <a:pt x="4520" y="1695"/>
                  <a:pt x="4353" y="1465"/>
                  <a:pt x="4206" y="1256"/>
                </a:cubicBezTo>
                <a:cubicBezTo>
                  <a:pt x="4102" y="1130"/>
                  <a:pt x="4018" y="1005"/>
                  <a:pt x="3913" y="900"/>
                </a:cubicBezTo>
                <a:cubicBezTo>
                  <a:pt x="3809" y="754"/>
                  <a:pt x="3704" y="628"/>
                  <a:pt x="3599" y="523"/>
                </a:cubicBezTo>
                <a:cubicBezTo>
                  <a:pt x="3516" y="440"/>
                  <a:pt x="3432" y="377"/>
                  <a:pt x="3327" y="293"/>
                </a:cubicBezTo>
                <a:cubicBezTo>
                  <a:pt x="3286" y="230"/>
                  <a:pt x="3244" y="210"/>
                  <a:pt x="3181" y="189"/>
                </a:cubicBezTo>
                <a:cubicBezTo>
                  <a:pt x="3118" y="147"/>
                  <a:pt x="3014" y="105"/>
                  <a:pt x="2972" y="84"/>
                </a:cubicBezTo>
                <a:cubicBezTo>
                  <a:pt x="2846" y="42"/>
                  <a:pt x="2742" y="42"/>
                  <a:pt x="25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357"/>
        <p:cNvGrpSpPr/>
        <p:nvPr/>
      </p:nvGrpSpPr>
      <p:grpSpPr>
        <a:xfrm>
          <a:off x="0" y="0"/>
          <a:ext cx="0" cy="0"/>
          <a:chOff x="0" y="0"/>
          <a:chExt cx="0" cy="0"/>
        </a:xfrm>
      </p:grpSpPr>
      <p:sp>
        <p:nvSpPr>
          <p:cNvPr id="2358" name="Google Shape;2358;p57"/>
          <p:cNvSpPr txBox="1">
            <a:spLocks noGrp="1"/>
          </p:cNvSpPr>
          <p:nvPr>
            <p:ph type="title"/>
          </p:nvPr>
        </p:nvSpPr>
        <p:spPr>
          <a:xfrm>
            <a:off x="2537900" y="3190375"/>
            <a:ext cx="4105800" cy="896700"/>
          </a:xfrm>
          <a:prstGeom prst="rect">
            <a:avLst/>
          </a:prstGeom>
        </p:spPr>
        <p:txBody>
          <a:bodyPr spcFirstLastPara="1" wrap="square" lIns="91425" tIns="91425" rIns="91425" bIns="91425" anchor="b" anchorCtr="0">
            <a:normAutofit fontScale="90000"/>
          </a:bodyPr>
          <a:lstStyle/>
          <a:p>
            <a:pPr marL="0" lvl="0" indent="0" algn="ctr" rtl="0">
              <a:spcBef>
                <a:spcPts val="0"/>
              </a:spcBef>
              <a:spcAft>
                <a:spcPts val="0"/>
              </a:spcAft>
              <a:buNone/>
            </a:pPr>
            <a:r>
              <a:rPr lang="en"/>
              <a:t>Conclusion</a:t>
            </a:r>
            <a:endParaRPr/>
          </a:p>
        </p:txBody>
      </p:sp>
      <p:sp>
        <p:nvSpPr>
          <p:cNvPr id="2359" name="Google Shape;2359;p57"/>
          <p:cNvSpPr txBox="1">
            <a:spLocks noGrp="1"/>
          </p:cNvSpPr>
          <p:nvPr>
            <p:ph type="subTitle" idx="1"/>
          </p:nvPr>
        </p:nvSpPr>
        <p:spPr>
          <a:xfrm>
            <a:off x="3174750" y="4022275"/>
            <a:ext cx="2794500" cy="12351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a:t>You can enter a subtitle here if you need it</a:t>
            </a:r>
            <a:endParaRPr/>
          </a:p>
        </p:txBody>
      </p:sp>
      <p:sp>
        <p:nvSpPr>
          <p:cNvPr id="2360" name="Google Shape;2360;p57"/>
          <p:cNvSpPr txBox="1">
            <a:spLocks noGrp="1"/>
          </p:cNvSpPr>
          <p:nvPr>
            <p:ph type="title" idx="2"/>
          </p:nvPr>
        </p:nvSpPr>
        <p:spPr>
          <a:xfrm>
            <a:off x="2537850" y="2899350"/>
            <a:ext cx="4105800" cy="5778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en"/>
              <a:t>04</a:t>
            </a:r>
            <a:endParaRPr/>
          </a:p>
        </p:txBody>
      </p:sp>
      <p:pic>
        <p:nvPicPr>
          <p:cNvPr id="2361" name="Google Shape;2361;p57"/>
          <p:cNvPicPr preferRelativeResize="0"/>
          <p:nvPr/>
        </p:nvPicPr>
        <p:blipFill rotWithShape="1">
          <a:blip r:embed="rId3">
            <a:alphaModFix/>
          </a:blip>
          <a:srcRect t="1587" b="1597"/>
          <a:stretch/>
        </p:blipFill>
        <p:spPr>
          <a:xfrm>
            <a:off x="2968368" y="897075"/>
            <a:ext cx="3137783" cy="1926076"/>
          </a:xfrm>
          <a:prstGeom prst="rect">
            <a:avLst/>
          </a:prstGeom>
          <a:noFill/>
          <a:ln>
            <a:noFill/>
          </a:ln>
        </p:spPr>
      </p:pic>
      <p:grpSp>
        <p:nvGrpSpPr>
          <p:cNvPr id="2362" name="Google Shape;2362;p57"/>
          <p:cNvGrpSpPr/>
          <p:nvPr/>
        </p:nvGrpSpPr>
        <p:grpSpPr>
          <a:xfrm>
            <a:off x="2879420" y="791956"/>
            <a:ext cx="3282842" cy="2086892"/>
            <a:chOff x="2879420" y="791956"/>
            <a:chExt cx="3282842" cy="2086892"/>
          </a:xfrm>
        </p:grpSpPr>
        <p:sp>
          <p:nvSpPr>
            <p:cNvPr id="2363" name="Google Shape;2363;p57"/>
            <p:cNvSpPr/>
            <p:nvPr/>
          </p:nvSpPr>
          <p:spPr>
            <a:xfrm rot="-10799805" flipH="1">
              <a:off x="2923271" y="792046"/>
              <a:ext cx="3162282" cy="174725"/>
            </a:xfrm>
            <a:custGeom>
              <a:avLst/>
              <a:gdLst/>
              <a:ahLst/>
              <a:cxnLst/>
              <a:rect l="l" t="t" r="r" b="b"/>
              <a:pathLst>
                <a:path w="71915" h="6989" extrusionOk="0">
                  <a:moveTo>
                    <a:pt x="66830" y="0"/>
                  </a:moveTo>
                  <a:cubicBezTo>
                    <a:pt x="66161" y="0"/>
                    <a:pt x="65491" y="42"/>
                    <a:pt x="64842" y="63"/>
                  </a:cubicBezTo>
                  <a:cubicBezTo>
                    <a:pt x="63336" y="147"/>
                    <a:pt x="61871" y="252"/>
                    <a:pt x="60386" y="356"/>
                  </a:cubicBezTo>
                  <a:cubicBezTo>
                    <a:pt x="59716" y="398"/>
                    <a:pt x="59005" y="461"/>
                    <a:pt x="58314" y="503"/>
                  </a:cubicBezTo>
                  <a:cubicBezTo>
                    <a:pt x="57477" y="565"/>
                    <a:pt x="56640" y="586"/>
                    <a:pt x="55783" y="628"/>
                  </a:cubicBezTo>
                  <a:cubicBezTo>
                    <a:pt x="54381" y="691"/>
                    <a:pt x="52958" y="712"/>
                    <a:pt x="51556" y="733"/>
                  </a:cubicBezTo>
                  <a:cubicBezTo>
                    <a:pt x="49924" y="775"/>
                    <a:pt x="48313" y="816"/>
                    <a:pt x="46702" y="900"/>
                  </a:cubicBezTo>
                  <a:cubicBezTo>
                    <a:pt x="45216" y="984"/>
                    <a:pt x="43731" y="1047"/>
                    <a:pt x="42203" y="1151"/>
                  </a:cubicBezTo>
                  <a:cubicBezTo>
                    <a:pt x="40718" y="1235"/>
                    <a:pt x="39211" y="1340"/>
                    <a:pt x="37705" y="1423"/>
                  </a:cubicBezTo>
                  <a:cubicBezTo>
                    <a:pt x="36177" y="1528"/>
                    <a:pt x="34629" y="1570"/>
                    <a:pt x="33080" y="1653"/>
                  </a:cubicBezTo>
                  <a:lnTo>
                    <a:pt x="30737" y="1737"/>
                  </a:lnTo>
                  <a:cubicBezTo>
                    <a:pt x="30005" y="1758"/>
                    <a:pt x="29272" y="1758"/>
                    <a:pt x="28498" y="1758"/>
                  </a:cubicBezTo>
                  <a:cubicBezTo>
                    <a:pt x="27034" y="1800"/>
                    <a:pt x="25611" y="1800"/>
                    <a:pt x="24146" y="1821"/>
                  </a:cubicBezTo>
                  <a:cubicBezTo>
                    <a:pt x="21217" y="1842"/>
                    <a:pt x="18287" y="1884"/>
                    <a:pt x="15358" y="1946"/>
                  </a:cubicBezTo>
                  <a:cubicBezTo>
                    <a:pt x="13726" y="1967"/>
                    <a:pt x="12136" y="1988"/>
                    <a:pt x="10504" y="2030"/>
                  </a:cubicBezTo>
                  <a:cubicBezTo>
                    <a:pt x="9709" y="2051"/>
                    <a:pt x="8872" y="2072"/>
                    <a:pt x="8056" y="2093"/>
                  </a:cubicBezTo>
                  <a:cubicBezTo>
                    <a:pt x="7344" y="2135"/>
                    <a:pt x="6633" y="2177"/>
                    <a:pt x="5943" y="2197"/>
                  </a:cubicBezTo>
                  <a:cubicBezTo>
                    <a:pt x="5168" y="2239"/>
                    <a:pt x="4436" y="2281"/>
                    <a:pt x="3683" y="2344"/>
                  </a:cubicBezTo>
                  <a:lnTo>
                    <a:pt x="2344" y="2407"/>
                  </a:lnTo>
                  <a:cubicBezTo>
                    <a:pt x="2176" y="2407"/>
                    <a:pt x="1967" y="2449"/>
                    <a:pt x="1779" y="2449"/>
                  </a:cubicBezTo>
                  <a:cubicBezTo>
                    <a:pt x="1590" y="2449"/>
                    <a:pt x="1444" y="2469"/>
                    <a:pt x="1256" y="2469"/>
                  </a:cubicBezTo>
                  <a:cubicBezTo>
                    <a:pt x="1130" y="2469"/>
                    <a:pt x="984" y="2490"/>
                    <a:pt x="879" y="2532"/>
                  </a:cubicBezTo>
                  <a:cubicBezTo>
                    <a:pt x="753" y="2553"/>
                    <a:pt x="628" y="2595"/>
                    <a:pt x="461" y="2658"/>
                  </a:cubicBezTo>
                  <a:cubicBezTo>
                    <a:pt x="398" y="2700"/>
                    <a:pt x="335" y="2783"/>
                    <a:pt x="314" y="2888"/>
                  </a:cubicBezTo>
                  <a:cubicBezTo>
                    <a:pt x="251" y="3013"/>
                    <a:pt x="230" y="3139"/>
                    <a:pt x="251" y="3285"/>
                  </a:cubicBezTo>
                  <a:cubicBezTo>
                    <a:pt x="251" y="3411"/>
                    <a:pt x="293" y="3537"/>
                    <a:pt x="314" y="3662"/>
                  </a:cubicBezTo>
                  <a:lnTo>
                    <a:pt x="398" y="3829"/>
                  </a:lnTo>
                  <a:cubicBezTo>
                    <a:pt x="440" y="3913"/>
                    <a:pt x="502" y="3955"/>
                    <a:pt x="607" y="3955"/>
                  </a:cubicBezTo>
                  <a:cubicBezTo>
                    <a:pt x="753" y="4018"/>
                    <a:pt x="921" y="4039"/>
                    <a:pt x="1067" y="4060"/>
                  </a:cubicBezTo>
                  <a:cubicBezTo>
                    <a:pt x="1151" y="4060"/>
                    <a:pt x="1235" y="4018"/>
                    <a:pt x="1277" y="3934"/>
                  </a:cubicBezTo>
                  <a:cubicBezTo>
                    <a:pt x="1297" y="3913"/>
                    <a:pt x="1297" y="3892"/>
                    <a:pt x="1339" y="3850"/>
                  </a:cubicBezTo>
                  <a:lnTo>
                    <a:pt x="2323" y="3850"/>
                  </a:lnTo>
                  <a:cubicBezTo>
                    <a:pt x="2762" y="3850"/>
                    <a:pt x="3243" y="3829"/>
                    <a:pt x="3683" y="3829"/>
                  </a:cubicBezTo>
                  <a:cubicBezTo>
                    <a:pt x="4130" y="3829"/>
                    <a:pt x="4577" y="3813"/>
                    <a:pt x="5009" y="3809"/>
                  </a:cubicBezTo>
                  <a:lnTo>
                    <a:pt x="5009" y="3809"/>
                  </a:lnTo>
                  <a:cubicBezTo>
                    <a:pt x="3842" y="3872"/>
                    <a:pt x="2695" y="3976"/>
                    <a:pt x="1507" y="4081"/>
                  </a:cubicBezTo>
                  <a:cubicBezTo>
                    <a:pt x="1339" y="4122"/>
                    <a:pt x="1172" y="4185"/>
                    <a:pt x="1067" y="4374"/>
                  </a:cubicBezTo>
                  <a:cubicBezTo>
                    <a:pt x="921" y="4583"/>
                    <a:pt x="837" y="4813"/>
                    <a:pt x="816" y="5085"/>
                  </a:cubicBezTo>
                  <a:lnTo>
                    <a:pt x="189" y="5085"/>
                  </a:lnTo>
                  <a:cubicBezTo>
                    <a:pt x="21" y="5085"/>
                    <a:pt x="0" y="5336"/>
                    <a:pt x="0" y="5420"/>
                  </a:cubicBezTo>
                  <a:cubicBezTo>
                    <a:pt x="0" y="5524"/>
                    <a:pt x="21" y="5754"/>
                    <a:pt x="189" y="5754"/>
                  </a:cubicBezTo>
                  <a:lnTo>
                    <a:pt x="774" y="5754"/>
                  </a:lnTo>
                  <a:cubicBezTo>
                    <a:pt x="816" y="5985"/>
                    <a:pt x="837" y="6194"/>
                    <a:pt x="921" y="6382"/>
                  </a:cubicBezTo>
                  <a:lnTo>
                    <a:pt x="1067" y="6696"/>
                  </a:lnTo>
                  <a:cubicBezTo>
                    <a:pt x="1172" y="6863"/>
                    <a:pt x="1297" y="6968"/>
                    <a:pt x="1507" y="6989"/>
                  </a:cubicBezTo>
                  <a:cubicBezTo>
                    <a:pt x="2678" y="6842"/>
                    <a:pt x="3766" y="6759"/>
                    <a:pt x="4875" y="6675"/>
                  </a:cubicBezTo>
                  <a:cubicBezTo>
                    <a:pt x="5147" y="6654"/>
                    <a:pt x="5461" y="6633"/>
                    <a:pt x="5754" y="6612"/>
                  </a:cubicBezTo>
                  <a:cubicBezTo>
                    <a:pt x="6047" y="6612"/>
                    <a:pt x="6298" y="6570"/>
                    <a:pt x="6591" y="6570"/>
                  </a:cubicBezTo>
                  <a:cubicBezTo>
                    <a:pt x="8119" y="6529"/>
                    <a:pt x="9625" y="6445"/>
                    <a:pt x="11132" y="6424"/>
                  </a:cubicBezTo>
                  <a:cubicBezTo>
                    <a:pt x="12743" y="6382"/>
                    <a:pt x="14333" y="6361"/>
                    <a:pt x="15902" y="6340"/>
                  </a:cubicBezTo>
                  <a:lnTo>
                    <a:pt x="20756" y="6340"/>
                  </a:lnTo>
                  <a:cubicBezTo>
                    <a:pt x="23937" y="6361"/>
                    <a:pt x="27096" y="6361"/>
                    <a:pt x="30256" y="6361"/>
                  </a:cubicBezTo>
                  <a:lnTo>
                    <a:pt x="39671" y="6361"/>
                  </a:lnTo>
                  <a:cubicBezTo>
                    <a:pt x="41241" y="6361"/>
                    <a:pt x="42789" y="6319"/>
                    <a:pt x="44358" y="6278"/>
                  </a:cubicBezTo>
                  <a:cubicBezTo>
                    <a:pt x="45907" y="6257"/>
                    <a:pt x="47413" y="6215"/>
                    <a:pt x="48941" y="6152"/>
                  </a:cubicBezTo>
                  <a:cubicBezTo>
                    <a:pt x="49275" y="6152"/>
                    <a:pt x="49610" y="6131"/>
                    <a:pt x="49945" y="6110"/>
                  </a:cubicBezTo>
                  <a:cubicBezTo>
                    <a:pt x="50301" y="6068"/>
                    <a:pt x="50614" y="6068"/>
                    <a:pt x="50949" y="6047"/>
                  </a:cubicBezTo>
                  <a:cubicBezTo>
                    <a:pt x="51807" y="6006"/>
                    <a:pt x="52644" y="5922"/>
                    <a:pt x="53481" y="5838"/>
                  </a:cubicBezTo>
                  <a:cubicBezTo>
                    <a:pt x="54967" y="5713"/>
                    <a:pt x="56431" y="5524"/>
                    <a:pt x="57938" y="5420"/>
                  </a:cubicBezTo>
                  <a:cubicBezTo>
                    <a:pt x="59465" y="5315"/>
                    <a:pt x="61034" y="5231"/>
                    <a:pt x="62583" y="5127"/>
                  </a:cubicBezTo>
                  <a:cubicBezTo>
                    <a:pt x="63294" y="5085"/>
                    <a:pt x="64006" y="5022"/>
                    <a:pt x="64675" y="4959"/>
                  </a:cubicBezTo>
                  <a:cubicBezTo>
                    <a:pt x="65470" y="4855"/>
                    <a:pt x="66265" y="4708"/>
                    <a:pt x="67060" y="4562"/>
                  </a:cubicBezTo>
                  <a:lnTo>
                    <a:pt x="69341" y="4081"/>
                  </a:lnTo>
                  <a:cubicBezTo>
                    <a:pt x="69697" y="4018"/>
                    <a:pt x="70073" y="3955"/>
                    <a:pt x="70429" y="3913"/>
                  </a:cubicBezTo>
                  <a:cubicBezTo>
                    <a:pt x="70848" y="3850"/>
                    <a:pt x="71266" y="3767"/>
                    <a:pt x="71684" y="3704"/>
                  </a:cubicBezTo>
                  <a:cubicBezTo>
                    <a:pt x="71894" y="3641"/>
                    <a:pt x="71915" y="3390"/>
                    <a:pt x="71915" y="3223"/>
                  </a:cubicBezTo>
                  <a:cubicBezTo>
                    <a:pt x="71915" y="3118"/>
                    <a:pt x="71894" y="3034"/>
                    <a:pt x="71873" y="2930"/>
                  </a:cubicBezTo>
                  <a:cubicBezTo>
                    <a:pt x="71854" y="2875"/>
                    <a:pt x="71804" y="2755"/>
                    <a:pt x="71721" y="2755"/>
                  </a:cubicBezTo>
                  <a:cubicBezTo>
                    <a:pt x="71709" y="2755"/>
                    <a:pt x="71697" y="2757"/>
                    <a:pt x="71684" y="2762"/>
                  </a:cubicBezTo>
                  <a:cubicBezTo>
                    <a:pt x="70952" y="2783"/>
                    <a:pt x="70199" y="2804"/>
                    <a:pt x="69467" y="2825"/>
                  </a:cubicBezTo>
                  <a:cubicBezTo>
                    <a:pt x="68713" y="2867"/>
                    <a:pt x="67981" y="2888"/>
                    <a:pt x="67207" y="2909"/>
                  </a:cubicBezTo>
                  <a:cubicBezTo>
                    <a:pt x="66947" y="2913"/>
                    <a:pt x="66688" y="2914"/>
                    <a:pt x="66429" y="2914"/>
                  </a:cubicBezTo>
                  <a:cubicBezTo>
                    <a:pt x="65225" y="2914"/>
                    <a:pt x="64026" y="2877"/>
                    <a:pt x="62855" y="2825"/>
                  </a:cubicBezTo>
                  <a:cubicBezTo>
                    <a:pt x="63085" y="2804"/>
                    <a:pt x="63336" y="2762"/>
                    <a:pt x="63587" y="2721"/>
                  </a:cubicBezTo>
                  <a:cubicBezTo>
                    <a:pt x="64466" y="2595"/>
                    <a:pt x="65366" y="2469"/>
                    <a:pt x="66244" y="2386"/>
                  </a:cubicBezTo>
                  <a:cubicBezTo>
                    <a:pt x="66726" y="2344"/>
                    <a:pt x="67207" y="2302"/>
                    <a:pt x="67688" y="2260"/>
                  </a:cubicBezTo>
                  <a:cubicBezTo>
                    <a:pt x="67918" y="2239"/>
                    <a:pt x="68148" y="2197"/>
                    <a:pt x="68399" y="2156"/>
                  </a:cubicBezTo>
                  <a:cubicBezTo>
                    <a:pt x="68651" y="2093"/>
                    <a:pt x="68881" y="2030"/>
                    <a:pt x="69153" y="1967"/>
                  </a:cubicBezTo>
                  <a:cubicBezTo>
                    <a:pt x="69236" y="1967"/>
                    <a:pt x="69278" y="1925"/>
                    <a:pt x="69341" y="1842"/>
                  </a:cubicBezTo>
                  <a:cubicBezTo>
                    <a:pt x="69404" y="1737"/>
                    <a:pt x="69446" y="1612"/>
                    <a:pt x="69467" y="1486"/>
                  </a:cubicBezTo>
                  <a:cubicBezTo>
                    <a:pt x="69718" y="1402"/>
                    <a:pt x="69780" y="1026"/>
                    <a:pt x="69780" y="796"/>
                  </a:cubicBezTo>
                  <a:cubicBezTo>
                    <a:pt x="69780" y="670"/>
                    <a:pt x="69760" y="524"/>
                    <a:pt x="69697" y="377"/>
                  </a:cubicBezTo>
                  <a:cubicBezTo>
                    <a:pt x="69655" y="272"/>
                    <a:pt x="69571" y="84"/>
                    <a:pt x="69404" y="84"/>
                  </a:cubicBezTo>
                  <a:cubicBezTo>
                    <a:pt x="68630" y="84"/>
                    <a:pt x="67876" y="42"/>
                    <a:pt x="670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57"/>
            <p:cNvSpPr/>
            <p:nvPr/>
          </p:nvSpPr>
          <p:spPr>
            <a:xfrm rot="5536979">
              <a:off x="1980111" y="1812936"/>
              <a:ext cx="2003373" cy="125050"/>
            </a:xfrm>
            <a:custGeom>
              <a:avLst/>
              <a:gdLst/>
              <a:ahLst/>
              <a:cxnLst/>
              <a:rect l="l" t="t" r="r" b="b"/>
              <a:pathLst>
                <a:path w="70158" h="5002" extrusionOk="0">
                  <a:moveTo>
                    <a:pt x="63671" y="1738"/>
                  </a:moveTo>
                  <a:cubicBezTo>
                    <a:pt x="63713" y="1821"/>
                    <a:pt x="63755" y="1863"/>
                    <a:pt x="63818" y="1905"/>
                  </a:cubicBezTo>
                  <a:cubicBezTo>
                    <a:pt x="63671" y="1905"/>
                    <a:pt x="63546" y="1947"/>
                    <a:pt x="63441" y="1947"/>
                  </a:cubicBezTo>
                  <a:cubicBezTo>
                    <a:pt x="63211" y="1947"/>
                    <a:pt x="62981" y="1968"/>
                    <a:pt x="62751" y="1968"/>
                  </a:cubicBezTo>
                  <a:cubicBezTo>
                    <a:pt x="61705" y="1989"/>
                    <a:pt x="60679" y="2051"/>
                    <a:pt x="59633" y="2072"/>
                  </a:cubicBezTo>
                  <a:cubicBezTo>
                    <a:pt x="59152" y="2093"/>
                    <a:pt x="58692" y="2114"/>
                    <a:pt x="58210" y="2114"/>
                  </a:cubicBezTo>
                  <a:cubicBezTo>
                    <a:pt x="57478" y="2114"/>
                    <a:pt x="56725" y="2156"/>
                    <a:pt x="55992" y="2156"/>
                  </a:cubicBezTo>
                  <a:cubicBezTo>
                    <a:pt x="54298" y="2177"/>
                    <a:pt x="52624" y="2198"/>
                    <a:pt x="50929" y="2219"/>
                  </a:cubicBezTo>
                  <a:cubicBezTo>
                    <a:pt x="47623" y="2282"/>
                    <a:pt x="44359" y="2323"/>
                    <a:pt x="41053" y="2386"/>
                  </a:cubicBezTo>
                  <a:cubicBezTo>
                    <a:pt x="38710" y="2407"/>
                    <a:pt x="36345" y="2491"/>
                    <a:pt x="34002" y="2574"/>
                  </a:cubicBezTo>
                  <a:cubicBezTo>
                    <a:pt x="30466" y="2679"/>
                    <a:pt x="26909" y="2742"/>
                    <a:pt x="23373" y="2846"/>
                  </a:cubicBezTo>
                  <a:cubicBezTo>
                    <a:pt x="22682" y="2888"/>
                    <a:pt x="21971" y="2909"/>
                    <a:pt x="21259" y="2951"/>
                  </a:cubicBezTo>
                  <a:cubicBezTo>
                    <a:pt x="19251" y="3056"/>
                    <a:pt x="17242" y="3139"/>
                    <a:pt x="15212" y="3244"/>
                  </a:cubicBezTo>
                  <a:cubicBezTo>
                    <a:pt x="13266" y="3349"/>
                    <a:pt x="11279" y="3432"/>
                    <a:pt x="9312" y="3537"/>
                  </a:cubicBezTo>
                  <a:cubicBezTo>
                    <a:pt x="9124" y="3537"/>
                    <a:pt x="8935" y="3558"/>
                    <a:pt x="8768" y="3558"/>
                  </a:cubicBezTo>
                  <a:cubicBezTo>
                    <a:pt x="9291" y="3516"/>
                    <a:pt x="9835" y="3474"/>
                    <a:pt x="10358" y="3432"/>
                  </a:cubicBezTo>
                  <a:cubicBezTo>
                    <a:pt x="12220" y="3307"/>
                    <a:pt x="14062" y="3139"/>
                    <a:pt x="15924" y="3014"/>
                  </a:cubicBezTo>
                  <a:cubicBezTo>
                    <a:pt x="16572" y="2951"/>
                    <a:pt x="17242" y="2909"/>
                    <a:pt x="17870" y="2846"/>
                  </a:cubicBezTo>
                  <a:cubicBezTo>
                    <a:pt x="18204" y="2826"/>
                    <a:pt x="18539" y="2805"/>
                    <a:pt x="18853" y="2805"/>
                  </a:cubicBezTo>
                  <a:cubicBezTo>
                    <a:pt x="20799" y="2700"/>
                    <a:pt x="22724" y="2574"/>
                    <a:pt x="24670" y="2470"/>
                  </a:cubicBezTo>
                  <a:cubicBezTo>
                    <a:pt x="25026" y="2428"/>
                    <a:pt x="25423" y="2407"/>
                    <a:pt x="25779" y="2386"/>
                  </a:cubicBezTo>
                  <a:cubicBezTo>
                    <a:pt x="26344" y="2365"/>
                    <a:pt x="26888" y="2323"/>
                    <a:pt x="27411" y="2323"/>
                  </a:cubicBezTo>
                  <a:lnTo>
                    <a:pt x="33374" y="2093"/>
                  </a:lnTo>
                  <a:cubicBezTo>
                    <a:pt x="33813" y="2072"/>
                    <a:pt x="34253" y="2072"/>
                    <a:pt x="34671" y="2051"/>
                  </a:cubicBezTo>
                  <a:lnTo>
                    <a:pt x="35027" y="2051"/>
                  </a:lnTo>
                  <a:cubicBezTo>
                    <a:pt x="35341" y="2051"/>
                    <a:pt x="35655" y="2051"/>
                    <a:pt x="35927" y="2010"/>
                  </a:cubicBezTo>
                  <a:cubicBezTo>
                    <a:pt x="37914" y="1968"/>
                    <a:pt x="39944" y="1947"/>
                    <a:pt x="41932" y="1884"/>
                  </a:cubicBezTo>
                  <a:cubicBezTo>
                    <a:pt x="42832" y="1863"/>
                    <a:pt x="43752" y="1842"/>
                    <a:pt x="44673" y="1842"/>
                  </a:cubicBezTo>
                  <a:cubicBezTo>
                    <a:pt x="47623" y="1800"/>
                    <a:pt x="50615" y="1779"/>
                    <a:pt x="53565" y="1758"/>
                  </a:cubicBezTo>
                  <a:cubicBezTo>
                    <a:pt x="56683" y="1758"/>
                    <a:pt x="59675" y="1738"/>
                    <a:pt x="62709" y="1738"/>
                  </a:cubicBezTo>
                  <a:close/>
                  <a:moveTo>
                    <a:pt x="57248" y="1"/>
                  </a:moveTo>
                  <a:cubicBezTo>
                    <a:pt x="54549" y="1"/>
                    <a:pt x="51891" y="43"/>
                    <a:pt x="49192" y="64"/>
                  </a:cubicBezTo>
                  <a:cubicBezTo>
                    <a:pt x="47184" y="85"/>
                    <a:pt x="45154" y="105"/>
                    <a:pt x="43145" y="105"/>
                  </a:cubicBezTo>
                  <a:cubicBezTo>
                    <a:pt x="42267" y="105"/>
                    <a:pt x="41346" y="147"/>
                    <a:pt x="40446" y="168"/>
                  </a:cubicBezTo>
                  <a:cubicBezTo>
                    <a:pt x="38438" y="210"/>
                    <a:pt x="36429" y="252"/>
                    <a:pt x="34420" y="294"/>
                  </a:cubicBezTo>
                  <a:cubicBezTo>
                    <a:pt x="33834" y="294"/>
                    <a:pt x="33269" y="315"/>
                    <a:pt x="32684" y="315"/>
                  </a:cubicBezTo>
                  <a:cubicBezTo>
                    <a:pt x="32349" y="315"/>
                    <a:pt x="32035" y="336"/>
                    <a:pt x="31700" y="336"/>
                  </a:cubicBezTo>
                  <a:lnTo>
                    <a:pt x="25737" y="587"/>
                  </a:lnTo>
                  <a:cubicBezTo>
                    <a:pt x="25130" y="608"/>
                    <a:pt x="24523" y="629"/>
                    <a:pt x="23896" y="670"/>
                  </a:cubicBezTo>
                  <a:cubicBezTo>
                    <a:pt x="23561" y="670"/>
                    <a:pt x="23226" y="691"/>
                    <a:pt x="22870" y="712"/>
                  </a:cubicBezTo>
                  <a:cubicBezTo>
                    <a:pt x="20883" y="817"/>
                    <a:pt x="18937" y="922"/>
                    <a:pt x="16949" y="1026"/>
                  </a:cubicBezTo>
                  <a:cubicBezTo>
                    <a:pt x="15924" y="1068"/>
                    <a:pt x="14898" y="1131"/>
                    <a:pt x="13873" y="1214"/>
                  </a:cubicBezTo>
                  <a:cubicBezTo>
                    <a:pt x="12137" y="1319"/>
                    <a:pt x="10379" y="1424"/>
                    <a:pt x="8642" y="1549"/>
                  </a:cubicBezTo>
                  <a:cubicBezTo>
                    <a:pt x="7136" y="1654"/>
                    <a:pt x="5608" y="1738"/>
                    <a:pt x="4102" y="1800"/>
                  </a:cubicBezTo>
                  <a:cubicBezTo>
                    <a:pt x="3872" y="1842"/>
                    <a:pt x="3621" y="1842"/>
                    <a:pt x="3370" y="1863"/>
                  </a:cubicBezTo>
                  <a:cubicBezTo>
                    <a:pt x="2972" y="1884"/>
                    <a:pt x="2574" y="1884"/>
                    <a:pt x="2198" y="1905"/>
                  </a:cubicBezTo>
                  <a:cubicBezTo>
                    <a:pt x="1842" y="1947"/>
                    <a:pt x="1507" y="1947"/>
                    <a:pt x="1152" y="1947"/>
                  </a:cubicBezTo>
                  <a:cubicBezTo>
                    <a:pt x="1110" y="1863"/>
                    <a:pt x="1005" y="1779"/>
                    <a:pt x="942" y="1779"/>
                  </a:cubicBezTo>
                  <a:cubicBezTo>
                    <a:pt x="691" y="1800"/>
                    <a:pt x="482" y="1842"/>
                    <a:pt x="252" y="1863"/>
                  </a:cubicBezTo>
                  <a:cubicBezTo>
                    <a:pt x="147" y="1863"/>
                    <a:pt x="43" y="1905"/>
                    <a:pt x="22" y="2051"/>
                  </a:cubicBezTo>
                  <a:cubicBezTo>
                    <a:pt x="1" y="2177"/>
                    <a:pt x="64" y="2302"/>
                    <a:pt x="168" y="2323"/>
                  </a:cubicBezTo>
                  <a:cubicBezTo>
                    <a:pt x="273" y="2365"/>
                    <a:pt x="357" y="2386"/>
                    <a:pt x="461" y="2407"/>
                  </a:cubicBezTo>
                  <a:cubicBezTo>
                    <a:pt x="566" y="2428"/>
                    <a:pt x="650" y="2428"/>
                    <a:pt x="754" y="2428"/>
                  </a:cubicBezTo>
                  <a:cubicBezTo>
                    <a:pt x="984" y="2554"/>
                    <a:pt x="1256" y="2574"/>
                    <a:pt x="1507" y="2574"/>
                  </a:cubicBezTo>
                  <a:cubicBezTo>
                    <a:pt x="2072" y="2574"/>
                    <a:pt x="2637" y="2554"/>
                    <a:pt x="3181" y="2512"/>
                  </a:cubicBezTo>
                  <a:cubicBezTo>
                    <a:pt x="3432" y="2512"/>
                    <a:pt x="3642" y="2491"/>
                    <a:pt x="3872" y="2491"/>
                  </a:cubicBezTo>
                  <a:lnTo>
                    <a:pt x="6843" y="2344"/>
                  </a:lnTo>
                  <a:cubicBezTo>
                    <a:pt x="8056" y="2282"/>
                    <a:pt x="9228" y="2198"/>
                    <a:pt x="10442" y="2156"/>
                  </a:cubicBezTo>
                  <a:cubicBezTo>
                    <a:pt x="12137" y="2051"/>
                    <a:pt x="13831" y="1968"/>
                    <a:pt x="15526" y="1863"/>
                  </a:cubicBezTo>
                  <a:cubicBezTo>
                    <a:pt x="15924" y="1842"/>
                    <a:pt x="16321" y="1842"/>
                    <a:pt x="16719" y="1821"/>
                  </a:cubicBezTo>
                  <a:cubicBezTo>
                    <a:pt x="17702" y="1758"/>
                    <a:pt x="18707" y="1717"/>
                    <a:pt x="19690" y="1675"/>
                  </a:cubicBezTo>
                  <a:cubicBezTo>
                    <a:pt x="20694" y="1633"/>
                    <a:pt x="21678" y="1570"/>
                    <a:pt x="22682" y="1549"/>
                  </a:cubicBezTo>
                  <a:cubicBezTo>
                    <a:pt x="23059" y="1528"/>
                    <a:pt x="23456" y="1507"/>
                    <a:pt x="23854" y="1507"/>
                  </a:cubicBezTo>
                  <a:cubicBezTo>
                    <a:pt x="25423" y="1445"/>
                    <a:pt x="27013" y="1403"/>
                    <a:pt x="28583" y="1340"/>
                  </a:cubicBezTo>
                  <a:cubicBezTo>
                    <a:pt x="29545" y="1319"/>
                    <a:pt x="30528" y="1298"/>
                    <a:pt x="31512" y="1235"/>
                  </a:cubicBezTo>
                  <a:cubicBezTo>
                    <a:pt x="31909" y="1235"/>
                    <a:pt x="32265" y="1214"/>
                    <a:pt x="32663" y="1214"/>
                  </a:cubicBezTo>
                  <a:cubicBezTo>
                    <a:pt x="34190" y="1194"/>
                    <a:pt x="35717" y="1152"/>
                    <a:pt x="37245" y="1131"/>
                  </a:cubicBezTo>
                  <a:cubicBezTo>
                    <a:pt x="38751" y="1110"/>
                    <a:pt x="40258" y="1089"/>
                    <a:pt x="41764" y="1047"/>
                  </a:cubicBezTo>
                  <a:lnTo>
                    <a:pt x="45928" y="1047"/>
                  </a:lnTo>
                  <a:cubicBezTo>
                    <a:pt x="47477" y="1047"/>
                    <a:pt x="48983" y="1047"/>
                    <a:pt x="50531" y="1026"/>
                  </a:cubicBezTo>
                  <a:lnTo>
                    <a:pt x="55428" y="1026"/>
                  </a:lnTo>
                  <a:cubicBezTo>
                    <a:pt x="53063" y="1047"/>
                    <a:pt x="50678" y="1089"/>
                    <a:pt x="48334" y="1131"/>
                  </a:cubicBezTo>
                  <a:cubicBezTo>
                    <a:pt x="47330" y="1152"/>
                    <a:pt x="46368" y="1152"/>
                    <a:pt x="45384" y="1194"/>
                  </a:cubicBezTo>
                  <a:cubicBezTo>
                    <a:pt x="44966" y="1194"/>
                    <a:pt x="44505" y="1194"/>
                    <a:pt x="44087" y="1214"/>
                  </a:cubicBezTo>
                  <a:cubicBezTo>
                    <a:pt x="42664" y="1235"/>
                    <a:pt x="41241" y="1298"/>
                    <a:pt x="39798" y="1319"/>
                  </a:cubicBezTo>
                  <a:cubicBezTo>
                    <a:pt x="38166" y="1361"/>
                    <a:pt x="36513" y="1403"/>
                    <a:pt x="34860" y="1445"/>
                  </a:cubicBezTo>
                  <a:cubicBezTo>
                    <a:pt x="34567" y="1445"/>
                    <a:pt x="34316" y="1466"/>
                    <a:pt x="34023" y="1466"/>
                  </a:cubicBezTo>
                  <a:cubicBezTo>
                    <a:pt x="33144" y="1528"/>
                    <a:pt x="32265" y="1549"/>
                    <a:pt x="31386" y="1612"/>
                  </a:cubicBezTo>
                  <a:lnTo>
                    <a:pt x="26051" y="1842"/>
                  </a:lnTo>
                  <a:cubicBezTo>
                    <a:pt x="25779" y="1842"/>
                    <a:pt x="25528" y="1863"/>
                    <a:pt x="25256" y="1884"/>
                  </a:cubicBezTo>
                  <a:cubicBezTo>
                    <a:pt x="24398" y="1947"/>
                    <a:pt x="23519" y="2030"/>
                    <a:pt x="22640" y="2072"/>
                  </a:cubicBezTo>
                  <a:cubicBezTo>
                    <a:pt x="21071" y="2177"/>
                    <a:pt x="19544" y="2282"/>
                    <a:pt x="17974" y="2386"/>
                  </a:cubicBezTo>
                  <a:cubicBezTo>
                    <a:pt x="17556" y="2407"/>
                    <a:pt x="17095" y="2470"/>
                    <a:pt x="16677" y="2491"/>
                  </a:cubicBezTo>
                  <a:cubicBezTo>
                    <a:pt x="15694" y="2574"/>
                    <a:pt x="14689" y="2658"/>
                    <a:pt x="13706" y="2763"/>
                  </a:cubicBezTo>
                  <a:cubicBezTo>
                    <a:pt x="12450" y="2867"/>
                    <a:pt x="11153" y="2972"/>
                    <a:pt x="9898" y="3077"/>
                  </a:cubicBezTo>
                  <a:cubicBezTo>
                    <a:pt x="8161" y="3223"/>
                    <a:pt x="6383" y="3391"/>
                    <a:pt x="4625" y="3537"/>
                  </a:cubicBezTo>
                  <a:cubicBezTo>
                    <a:pt x="4207" y="3558"/>
                    <a:pt x="3788" y="3621"/>
                    <a:pt x="3349" y="3642"/>
                  </a:cubicBezTo>
                  <a:lnTo>
                    <a:pt x="1068" y="3872"/>
                  </a:lnTo>
                  <a:cubicBezTo>
                    <a:pt x="984" y="3872"/>
                    <a:pt x="901" y="3935"/>
                    <a:pt x="901" y="4039"/>
                  </a:cubicBezTo>
                  <a:cubicBezTo>
                    <a:pt x="901" y="4123"/>
                    <a:pt x="984" y="4186"/>
                    <a:pt x="1068" y="4186"/>
                  </a:cubicBezTo>
                  <a:cubicBezTo>
                    <a:pt x="1361" y="4186"/>
                    <a:pt x="1612" y="4227"/>
                    <a:pt x="1905" y="4227"/>
                  </a:cubicBezTo>
                  <a:cubicBezTo>
                    <a:pt x="1884" y="4290"/>
                    <a:pt x="1842" y="4374"/>
                    <a:pt x="1842" y="4458"/>
                  </a:cubicBezTo>
                  <a:cubicBezTo>
                    <a:pt x="1842" y="4751"/>
                    <a:pt x="2093" y="5002"/>
                    <a:pt x="2407" y="5002"/>
                  </a:cubicBezTo>
                  <a:cubicBezTo>
                    <a:pt x="4562" y="4876"/>
                    <a:pt x="6717" y="4709"/>
                    <a:pt x="8893" y="4604"/>
                  </a:cubicBezTo>
                  <a:cubicBezTo>
                    <a:pt x="10777" y="4541"/>
                    <a:pt x="12660" y="4437"/>
                    <a:pt x="14543" y="4353"/>
                  </a:cubicBezTo>
                  <a:cubicBezTo>
                    <a:pt x="16593" y="4248"/>
                    <a:pt x="18686" y="4144"/>
                    <a:pt x="20757" y="4060"/>
                  </a:cubicBezTo>
                  <a:cubicBezTo>
                    <a:pt x="21406" y="4039"/>
                    <a:pt x="22075" y="4018"/>
                    <a:pt x="22724" y="3955"/>
                  </a:cubicBezTo>
                  <a:cubicBezTo>
                    <a:pt x="22912" y="3955"/>
                    <a:pt x="23080" y="3935"/>
                    <a:pt x="23289" y="3935"/>
                  </a:cubicBezTo>
                  <a:cubicBezTo>
                    <a:pt x="26637" y="3851"/>
                    <a:pt x="29984" y="3746"/>
                    <a:pt x="33332" y="3663"/>
                  </a:cubicBezTo>
                  <a:cubicBezTo>
                    <a:pt x="35132" y="3621"/>
                    <a:pt x="36931" y="3558"/>
                    <a:pt x="38710" y="3537"/>
                  </a:cubicBezTo>
                  <a:cubicBezTo>
                    <a:pt x="39358" y="3516"/>
                    <a:pt x="39986" y="3516"/>
                    <a:pt x="40635" y="3495"/>
                  </a:cubicBezTo>
                  <a:lnTo>
                    <a:pt x="50908" y="3328"/>
                  </a:lnTo>
                  <a:lnTo>
                    <a:pt x="55302" y="3244"/>
                  </a:lnTo>
                  <a:cubicBezTo>
                    <a:pt x="56578" y="3223"/>
                    <a:pt x="57834" y="3223"/>
                    <a:pt x="59068" y="3181"/>
                  </a:cubicBezTo>
                  <a:cubicBezTo>
                    <a:pt x="60114" y="3139"/>
                    <a:pt x="61140" y="3098"/>
                    <a:pt x="62186" y="3077"/>
                  </a:cubicBezTo>
                  <a:cubicBezTo>
                    <a:pt x="62709" y="3035"/>
                    <a:pt x="63232" y="3035"/>
                    <a:pt x="63734" y="3014"/>
                  </a:cubicBezTo>
                  <a:lnTo>
                    <a:pt x="67270" y="2784"/>
                  </a:lnTo>
                  <a:lnTo>
                    <a:pt x="67270" y="2784"/>
                  </a:lnTo>
                  <a:cubicBezTo>
                    <a:pt x="67187" y="2888"/>
                    <a:pt x="67187" y="3035"/>
                    <a:pt x="67208" y="3139"/>
                  </a:cubicBezTo>
                  <a:cubicBezTo>
                    <a:pt x="67228" y="3286"/>
                    <a:pt x="67312" y="3391"/>
                    <a:pt x="67438" y="3432"/>
                  </a:cubicBezTo>
                  <a:cubicBezTo>
                    <a:pt x="67513" y="3478"/>
                    <a:pt x="67621" y="3512"/>
                    <a:pt x="67715" y="3512"/>
                  </a:cubicBezTo>
                  <a:cubicBezTo>
                    <a:pt x="67751" y="3512"/>
                    <a:pt x="67785" y="3507"/>
                    <a:pt x="67814" y="3495"/>
                  </a:cubicBezTo>
                  <a:cubicBezTo>
                    <a:pt x="68065" y="3391"/>
                    <a:pt x="68337" y="3286"/>
                    <a:pt x="68568" y="3181"/>
                  </a:cubicBezTo>
                  <a:lnTo>
                    <a:pt x="68547" y="3181"/>
                  </a:lnTo>
                  <a:cubicBezTo>
                    <a:pt x="68568" y="3181"/>
                    <a:pt x="68568" y="3139"/>
                    <a:pt x="68588" y="3139"/>
                  </a:cubicBezTo>
                  <a:cubicBezTo>
                    <a:pt x="68630" y="3139"/>
                    <a:pt x="68651" y="3118"/>
                    <a:pt x="68651" y="3118"/>
                  </a:cubicBezTo>
                  <a:lnTo>
                    <a:pt x="68630" y="3118"/>
                  </a:lnTo>
                  <a:cubicBezTo>
                    <a:pt x="68756" y="3077"/>
                    <a:pt x="68881" y="3014"/>
                    <a:pt x="69049" y="2930"/>
                  </a:cubicBezTo>
                  <a:cubicBezTo>
                    <a:pt x="69174" y="2888"/>
                    <a:pt x="69321" y="2805"/>
                    <a:pt x="69467" y="2763"/>
                  </a:cubicBezTo>
                  <a:cubicBezTo>
                    <a:pt x="69614" y="2679"/>
                    <a:pt x="69739" y="2595"/>
                    <a:pt x="69907" y="2512"/>
                  </a:cubicBezTo>
                  <a:cubicBezTo>
                    <a:pt x="70053" y="2449"/>
                    <a:pt x="70158" y="2240"/>
                    <a:pt x="70158" y="2051"/>
                  </a:cubicBezTo>
                  <a:cubicBezTo>
                    <a:pt x="70158" y="1947"/>
                    <a:pt x="70137" y="1863"/>
                    <a:pt x="70095" y="1758"/>
                  </a:cubicBezTo>
                  <a:cubicBezTo>
                    <a:pt x="70011" y="1654"/>
                    <a:pt x="69907" y="1528"/>
                    <a:pt x="69781" y="1507"/>
                  </a:cubicBezTo>
                  <a:cubicBezTo>
                    <a:pt x="69635" y="1466"/>
                    <a:pt x="69509" y="1445"/>
                    <a:pt x="69384" y="1445"/>
                  </a:cubicBezTo>
                  <a:lnTo>
                    <a:pt x="69300" y="1445"/>
                  </a:lnTo>
                  <a:cubicBezTo>
                    <a:pt x="69216" y="1445"/>
                    <a:pt x="69112" y="1445"/>
                    <a:pt x="69049" y="1466"/>
                  </a:cubicBezTo>
                  <a:cubicBezTo>
                    <a:pt x="68840" y="1507"/>
                    <a:pt x="68651" y="1528"/>
                    <a:pt x="68442" y="1528"/>
                  </a:cubicBezTo>
                  <a:cubicBezTo>
                    <a:pt x="68275" y="1528"/>
                    <a:pt x="68128" y="1549"/>
                    <a:pt x="67940" y="1549"/>
                  </a:cubicBezTo>
                  <a:cubicBezTo>
                    <a:pt x="67500" y="1570"/>
                    <a:pt x="67082" y="1612"/>
                    <a:pt x="66643" y="1654"/>
                  </a:cubicBezTo>
                  <a:cubicBezTo>
                    <a:pt x="66538" y="1654"/>
                    <a:pt x="66392" y="1675"/>
                    <a:pt x="66287" y="1675"/>
                  </a:cubicBezTo>
                  <a:cubicBezTo>
                    <a:pt x="66350" y="1633"/>
                    <a:pt x="66371" y="1570"/>
                    <a:pt x="66371" y="1528"/>
                  </a:cubicBezTo>
                  <a:cubicBezTo>
                    <a:pt x="66392" y="1466"/>
                    <a:pt x="66392" y="1424"/>
                    <a:pt x="66392" y="1361"/>
                  </a:cubicBezTo>
                  <a:cubicBezTo>
                    <a:pt x="66392" y="1340"/>
                    <a:pt x="66392" y="1298"/>
                    <a:pt x="66433" y="1256"/>
                  </a:cubicBezTo>
                  <a:cubicBezTo>
                    <a:pt x="66433" y="1214"/>
                    <a:pt x="66433" y="1152"/>
                    <a:pt x="66392" y="1131"/>
                  </a:cubicBezTo>
                  <a:cubicBezTo>
                    <a:pt x="66392" y="1131"/>
                    <a:pt x="66433" y="1131"/>
                    <a:pt x="66433" y="1110"/>
                  </a:cubicBezTo>
                  <a:cubicBezTo>
                    <a:pt x="66496" y="1047"/>
                    <a:pt x="66580" y="1005"/>
                    <a:pt x="66643" y="901"/>
                  </a:cubicBezTo>
                  <a:cubicBezTo>
                    <a:pt x="66684" y="817"/>
                    <a:pt x="66705" y="712"/>
                    <a:pt x="66705" y="608"/>
                  </a:cubicBezTo>
                  <a:cubicBezTo>
                    <a:pt x="66705" y="503"/>
                    <a:pt x="66684" y="419"/>
                    <a:pt x="66643" y="315"/>
                  </a:cubicBezTo>
                  <a:cubicBezTo>
                    <a:pt x="66601" y="294"/>
                    <a:pt x="66580" y="252"/>
                    <a:pt x="66559" y="210"/>
                  </a:cubicBezTo>
                  <a:cubicBezTo>
                    <a:pt x="66475" y="147"/>
                    <a:pt x="66392" y="105"/>
                    <a:pt x="66329" y="85"/>
                  </a:cubicBezTo>
                  <a:cubicBezTo>
                    <a:pt x="66161" y="43"/>
                    <a:pt x="65973" y="1"/>
                    <a:pt x="658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57"/>
            <p:cNvSpPr/>
            <p:nvPr/>
          </p:nvSpPr>
          <p:spPr>
            <a:xfrm>
              <a:off x="2923275" y="2771050"/>
              <a:ext cx="3238987" cy="80767"/>
            </a:xfrm>
            <a:custGeom>
              <a:avLst/>
              <a:gdLst/>
              <a:ahLst/>
              <a:cxnLst/>
              <a:rect l="l" t="t" r="r" b="b"/>
              <a:pathLst>
                <a:path w="75033" h="11592" extrusionOk="0">
                  <a:moveTo>
                    <a:pt x="73066" y="0"/>
                  </a:moveTo>
                  <a:cubicBezTo>
                    <a:pt x="72690" y="21"/>
                    <a:pt x="72313" y="84"/>
                    <a:pt x="71915" y="105"/>
                  </a:cubicBezTo>
                  <a:cubicBezTo>
                    <a:pt x="71581" y="126"/>
                    <a:pt x="71225" y="126"/>
                    <a:pt x="70869" y="126"/>
                  </a:cubicBezTo>
                  <a:cubicBezTo>
                    <a:pt x="70116" y="126"/>
                    <a:pt x="69384" y="147"/>
                    <a:pt x="68630" y="188"/>
                  </a:cubicBezTo>
                  <a:cubicBezTo>
                    <a:pt x="67061" y="230"/>
                    <a:pt x="65513" y="335"/>
                    <a:pt x="63943" y="398"/>
                  </a:cubicBezTo>
                  <a:cubicBezTo>
                    <a:pt x="60910" y="460"/>
                    <a:pt x="57876" y="502"/>
                    <a:pt x="54863" y="670"/>
                  </a:cubicBezTo>
                  <a:cubicBezTo>
                    <a:pt x="53252" y="774"/>
                    <a:pt x="51619" y="879"/>
                    <a:pt x="50008" y="963"/>
                  </a:cubicBezTo>
                  <a:cubicBezTo>
                    <a:pt x="48544" y="1046"/>
                    <a:pt x="47058" y="1088"/>
                    <a:pt x="45593" y="1151"/>
                  </a:cubicBezTo>
                  <a:cubicBezTo>
                    <a:pt x="42455" y="1256"/>
                    <a:pt x="39316" y="1402"/>
                    <a:pt x="36178" y="1569"/>
                  </a:cubicBezTo>
                  <a:cubicBezTo>
                    <a:pt x="33081" y="1716"/>
                    <a:pt x="29964" y="1883"/>
                    <a:pt x="26888" y="2030"/>
                  </a:cubicBezTo>
                  <a:cubicBezTo>
                    <a:pt x="25193" y="2113"/>
                    <a:pt x="23456" y="2218"/>
                    <a:pt x="21761" y="2302"/>
                  </a:cubicBezTo>
                  <a:cubicBezTo>
                    <a:pt x="20213" y="2385"/>
                    <a:pt x="18707" y="2385"/>
                    <a:pt x="17158" y="2406"/>
                  </a:cubicBezTo>
                  <a:cubicBezTo>
                    <a:pt x="14020" y="2427"/>
                    <a:pt x="10881" y="2448"/>
                    <a:pt x="7743" y="2637"/>
                  </a:cubicBezTo>
                  <a:cubicBezTo>
                    <a:pt x="6948" y="2699"/>
                    <a:pt x="6194" y="2741"/>
                    <a:pt x="5441" y="2846"/>
                  </a:cubicBezTo>
                  <a:cubicBezTo>
                    <a:pt x="4813" y="2929"/>
                    <a:pt x="4186" y="3034"/>
                    <a:pt x="3579" y="3160"/>
                  </a:cubicBezTo>
                  <a:cubicBezTo>
                    <a:pt x="3119" y="3264"/>
                    <a:pt x="2637" y="3432"/>
                    <a:pt x="2198" y="3578"/>
                  </a:cubicBezTo>
                  <a:cubicBezTo>
                    <a:pt x="1926" y="3662"/>
                    <a:pt x="1675" y="3808"/>
                    <a:pt x="1445" y="3976"/>
                  </a:cubicBezTo>
                  <a:cubicBezTo>
                    <a:pt x="963" y="4331"/>
                    <a:pt x="650" y="4813"/>
                    <a:pt x="461" y="5378"/>
                  </a:cubicBezTo>
                  <a:cubicBezTo>
                    <a:pt x="43" y="6486"/>
                    <a:pt x="1" y="7784"/>
                    <a:pt x="189" y="8935"/>
                  </a:cubicBezTo>
                  <a:cubicBezTo>
                    <a:pt x="294" y="9625"/>
                    <a:pt x="524" y="10274"/>
                    <a:pt x="880" y="10860"/>
                  </a:cubicBezTo>
                  <a:lnTo>
                    <a:pt x="1445" y="11404"/>
                  </a:lnTo>
                  <a:cubicBezTo>
                    <a:pt x="1654" y="11529"/>
                    <a:pt x="1863" y="11592"/>
                    <a:pt x="2067" y="11592"/>
                  </a:cubicBezTo>
                  <a:cubicBezTo>
                    <a:pt x="2271" y="11592"/>
                    <a:pt x="2470" y="11529"/>
                    <a:pt x="2658" y="11404"/>
                  </a:cubicBezTo>
                  <a:cubicBezTo>
                    <a:pt x="2763" y="11299"/>
                    <a:pt x="2951" y="11194"/>
                    <a:pt x="3160" y="11111"/>
                  </a:cubicBezTo>
                  <a:cubicBezTo>
                    <a:pt x="4123" y="10860"/>
                    <a:pt x="5169" y="10755"/>
                    <a:pt x="6173" y="10650"/>
                  </a:cubicBezTo>
                  <a:cubicBezTo>
                    <a:pt x="6738" y="10588"/>
                    <a:pt x="7303" y="10567"/>
                    <a:pt x="7868" y="10546"/>
                  </a:cubicBezTo>
                  <a:cubicBezTo>
                    <a:pt x="8684" y="10483"/>
                    <a:pt x="9500" y="10462"/>
                    <a:pt x="10337" y="10462"/>
                  </a:cubicBezTo>
                  <a:cubicBezTo>
                    <a:pt x="11906" y="10441"/>
                    <a:pt x="13434" y="10399"/>
                    <a:pt x="15003" y="10399"/>
                  </a:cubicBezTo>
                  <a:cubicBezTo>
                    <a:pt x="18121" y="10399"/>
                    <a:pt x="21238" y="10378"/>
                    <a:pt x="24377" y="10232"/>
                  </a:cubicBezTo>
                  <a:cubicBezTo>
                    <a:pt x="27620" y="10064"/>
                    <a:pt x="30842" y="9918"/>
                    <a:pt x="34085" y="9751"/>
                  </a:cubicBezTo>
                  <a:cubicBezTo>
                    <a:pt x="37140" y="9604"/>
                    <a:pt x="40195" y="9437"/>
                    <a:pt x="43292" y="9332"/>
                  </a:cubicBezTo>
                  <a:cubicBezTo>
                    <a:pt x="46347" y="9207"/>
                    <a:pt x="49422" y="9102"/>
                    <a:pt x="52498" y="8914"/>
                  </a:cubicBezTo>
                  <a:cubicBezTo>
                    <a:pt x="55637" y="8704"/>
                    <a:pt x="58775" y="8600"/>
                    <a:pt x="61914" y="8516"/>
                  </a:cubicBezTo>
                  <a:cubicBezTo>
                    <a:pt x="63399" y="8474"/>
                    <a:pt x="64885" y="8411"/>
                    <a:pt x="66371" y="8265"/>
                  </a:cubicBezTo>
                  <a:cubicBezTo>
                    <a:pt x="67166" y="8181"/>
                    <a:pt x="67919" y="8077"/>
                    <a:pt x="68714" y="7972"/>
                  </a:cubicBezTo>
                  <a:cubicBezTo>
                    <a:pt x="69467" y="7867"/>
                    <a:pt x="70221" y="7805"/>
                    <a:pt x="70974" y="7742"/>
                  </a:cubicBezTo>
                  <a:cubicBezTo>
                    <a:pt x="71304" y="7703"/>
                    <a:pt x="71631" y="7687"/>
                    <a:pt x="71954" y="7687"/>
                  </a:cubicBezTo>
                  <a:cubicBezTo>
                    <a:pt x="72327" y="7687"/>
                    <a:pt x="72697" y="7708"/>
                    <a:pt x="73066" y="7742"/>
                  </a:cubicBezTo>
                  <a:cubicBezTo>
                    <a:pt x="73568" y="7679"/>
                    <a:pt x="73966" y="7428"/>
                    <a:pt x="74217" y="6989"/>
                  </a:cubicBezTo>
                  <a:cubicBezTo>
                    <a:pt x="74363" y="6696"/>
                    <a:pt x="74510" y="6424"/>
                    <a:pt x="74635" y="6152"/>
                  </a:cubicBezTo>
                  <a:cubicBezTo>
                    <a:pt x="74907" y="5419"/>
                    <a:pt x="75033" y="4645"/>
                    <a:pt x="75012" y="3871"/>
                  </a:cubicBezTo>
                  <a:cubicBezTo>
                    <a:pt x="75012" y="3076"/>
                    <a:pt x="74907" y="2323"/>
                    <a:pt x="74635" y="1590"/>
                  </a:cubicBezTo>
                  <a:cubicBezTo>
                    <a:pt x="74510" y="1297"/>
                    <a:pt x="74363" y="1046"/>
                    <a:pt x="74217" y="753"/>
                  </a:cubicBezTo>
                  <a:cubicBezTo>
                    <a:pt x="73966" y="314"/>
                    <a:pt x="73589" y="84"/>
                    <a:pt x="73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57"/>
            <p:cNvSpPr/>
            <p:nvPr/>
          </p:nvSpPr>
          <p:spPr>
            <a:xfrm rot="5400000">
              <a:off x="5129393" y="1768166"/>
              <a:ext cx="1928348" cy="137365"/>
            </a:xfrm>
            <a:custGeom>
              <a:avLst/>
              <a:gdLst/>
              <a:ahLst/>
              <a:cxnLst/>
              <a:rect l="l" t="t" r="r" b="b"/>
              <a:pathLst>
                <a:path w="75033" h="11592" extrusionOk="0">
                  <a:moveTo>
                    <a:pt x="73066" y="0"/>
                  </a:moveTo>
                  <a:cubicBezTo>
                    <a:pt x="72690" y="21"/>
                    <a:pt x="72313" y="84"/>
                    <a:pt x="71915" y="105"/>
                  </a:cubicBezTo>
                  <a:cubicBezTo>
                    <a:pt x="71581" y="126"/>
                    <a:pt x="71225" y="126"/>
                    <a:pt x="70869" y="126"/>
                  </a:cubicBezTo>
                  <a:cubicBezTo>
                    <a:pt x="70116" y="126"/>
                    <a:pt x="69384" y="147"/>
                    <a:pt x="68630" y="188"/>
                  </a:cubicBezTo>
                  <a:cubicBezTo>
                    <a:pt x="67061" y="230"/>
                    <a:pt x="65513" y="335"/>
                    <a:pt x="63943" y="398"/>
                  </a:cubicBezTo>
                  <a:cubicBezTo>
                    <a:pt x="60910" y="460"/>
                    <a:pt x="57876" y="502"/>
                    <a:pt x="54863" y="670"/>
                  </a:cubicBezTo>
                  <a:cubicBezTo>
                    <a:pt x="53252" y="774"/>
                    <a:pt x="51619" y="879"/>
                    <a:pt x="50008" y="963"/>
                  </a:cubicBezTo>
                  <a:cubicBezTo>
                    <a:pt x="48544" y="1046"/>
                    <a:pt x="47058" y="1088"/>
                    <a:pt x="45593" y="1151"/>
                  </a:cubicBezTo>
                  <a:cubicBezTo>
                    <a:pt x="42455" y="1256"/>
                    <a:pt x="39316" y="1402"/>
                    <a:pt x="36178" y="1569"/>
                  </a:cubicBezTo>
                  <a:cubicBezTo>
                    <a:pt x="33081" y="1716"/>
                    <a:pt x="29964" y="1883"/>
                    <a:pt x="26888" y="2030"/>
                  </a:cubicBezTo>
                  <a:cubicBezTo>
                    <a:pt x="25193" y="2113"/>
                    <a:pt x="23456" y="2218"/>
                    <a:pt x="21761" y="2302"/>
                  </a:cubicBezTo>
                  <a:cubicBezTo>
                    <a:pt x="20213" y="2385"/>
                    <a:pt x="18707" y="2385"/>
                    <a:pt x="17158" y="2406"/>
                  </a:cubicBezTo>
                  <a:cubicBezTo>
                    <a:pt x="14020" y="2427"/>
                    <a:pt x="10881" y="2448"/>
                    <a:pt x="7743" y="2637"/>
                  </a:cubicBezTo>
                  <a:cubicBezTo>
                    <a:pt x="6948" y="2699"/>
                    <a:pt x="6194" y="2741"/>
                    <a:pt x="5441" y="2846"/>
                  </a:cubicBezTo>
                  <a:cubicBezTo>
                    <a:pt x="4813" y="2929"/>
                    <a:pt x="4186" y="3034"/>
                    <a:pt x="3579" y="3160"/>
                  </a:cubicBezTo>
                  <a:cubicBezTo>
                    <a:pt x="3119" y="3264"/>
                    <a:pt x="2637" y="3432"/>
                    <a:pt x="2198" y="3578"/>
                  </a:cubicBezTo>
                  <a:cubicBezTo>
                    <a:pt x="1926" y="3662"/>
                    <a:pt x="1675" y="3808"/>
                    <a:pt x="1445" y="3976"/>
                  </a:cubicBezTo>
                  <a:cubicBezTo>
                    <a:pt x="963" y="4331"/>
                    <a:pt x="650" y="4813"/>
                    <a:pt x="461" y="5378"/>
                  </a:cubicBezTo>
                  <a:cubicBezTo>
                    <a:pt x="43" y="6486"/>
                    <a:pt x="1" y="7784"/>
                    <a:pt x="189" y="8935"/>
                  </a:cubicBezTo>
                  <a:cubicBezTo>
                    <a:pt x="294" y="9625"/>
                    <a:pt x="524" y="10274"/>
                    <a:pt x="880" y="10860"/>
                  </a:cubicBezTo>
                  <a:lnTo>
                    <a:pt x="1445" y="11404"/>
                  </a:lnTo>
                  <a:cubicBezTo>
                    <a:pt x="1654" y="11529"/>
                    <a:pt x="1863" y="11592"/>
                    <a:pt x="2067" y="11592"/>
                  </a:cubicBezTo>
                  <a:cubicBezTo>
                    <a:pt x="2271" y="11592"/>
                    <a:pt x="2470" y="11529"/>
                    <a:pt x="2658" y="11404"/>
                  </a:cubicBezTo>
                  <a:cubicBezTo>
                    <a:pt x="2763" y="11299"/>
                    <a:pt x="2951" y="11194"/>
                    <a:pt x="3160" y="11111"/>
                  </a:cubicBezTo>
                  <a:cubicBezTo>
                    <a:pt x="4123" y="10860"/>
                    <a:pt x="5169" y="10755"/>
                    <a:pt x="6173" y="10650"/>
                  </a:cubicBezTo>
                  <a:cubicBezTo>
                    <a:pt x="6738" y="10588"/>
                    <a:pt x="7303" y="10567"/>
                    <a:pt x="7868" y="10546"/>
                  </a:cubicBezTo>
                  <a:cubicBezTo>
                    <a:pt x="8684" y="10483"/>
                    <a:pt x="9500" y="10462"/>
                    <a:pt x="10337" y="10462"/>
                  </a:cubicBezTo>
                  <a:cubicBezTo>
                    <a:pt x="11906" y="10441"/>
                    <a:pt x="13434" y="10399"/>
                    <a:pt x="15003" y="10399"/>
                  </a:cubicBezTo>
                  <a:cubicBezTo>
                    <a:pt x="18121" y="10399"/>
                    <a:pt x="21238" y="10378"/>
                    <a:pt x="24377" y="10232"/>
                  </a:cubicBezTo>
                  <a:cubicBezTo>
                    <a:pt x="27620" y="10064"/>
                    <a:pt x="30842" y="9918"/>
                    <a:pt x="34085" y="9751"/>
                  </a:cubicBezTo>
                  <a:cubicBezTo>
                    <a:pt x="37140" y="9604"/>
                    <a:pt x="40195" y="9437"/>
                    <a:pt x="43292" y="9332"/>
                  </a:cubicBezTo>
                  <a:cubicBezTo>
                    <a:pt x="46347" y="9207"/>
                    <a:pt x="49422" y="9102"/>
                    <a:pt x="52498" y="8914"/>
                  </a:cubicBezTo>
                  <a:cubicBezTo>
                    <a:pt x="55637" y="8704"/>
                    <a:pt x="58775" y="8600"/>
                    <a:pt x="61914" y="8516"/>
                  </a:cubicBezTo>
                  <a:cubicBezTo>
                    <a:pt x="63399" y="8474"/>
                    <a:pt x="64885" y="8411"/>
                    <a:pt x="66371" y="8265"/>
                  </a:cubicBezTo>
                  <a:cubicBezTo>
                    <a:pt x="67166" y="8181"/>
                    <a:pt x="67919" y="8077"/>
                    <a:pt x="68714" y="7972"/>
                  </a:cubicBezTo>
                  <a:cubicBezTo>
                    <a:pt x="69467" y="7867"/>
                    <a:pt x="70221" y="7805"/>
                    <a:pt x="70974" y="7742"/>
                  </a:cubicBezTo>
                  <a:cubicBezTo>
                    <a:pt x="71304" y="7703"/>
                    <a:pt x="71631" y="7687"/>
                    <a:pt x="71954" y="7687"/>
                  </a:cubicBezTo>
                  <a:cubicBezTo>
                    <a:pt x="72327" y="7687"/>
                    <a:pt x="72697" y="7708"/>
                    <a:pt x="73066" y="7742"/>
                  </a:cubicBezTo>
                  <a:cubicBezTo>
                    <a:pt x="73568" y="7679"/>
                    <a:pt x="73966" y="7428"/>
                    <a:pt x="74217" y="6989"/>
                  </a:cubicBezTo>
                  <a:cubicBezTo>
                    <a:pt x="74363" y="6696"/>
                    <a:pt x="74510" y="6424"/>
                    <a:pt x="74635" y="6152"/>
                  </a:cubicBezTo>
                  <a:cubicBezTo>
                    <a:pt x="74907" y="5419"/>
                    <a:pt x="75033" y="4645"/>
                    <a:pt x="75012" y="3871"/>
                  </a:cubicBezTo>
                  <a:cubicBezTo>
                    <a:pt x="75012" y="3076"/>
                    <a:pt x="74907" y="2323"/>
                    <a:pt x="74635" y="1590"/>
                  </a:cubicBezTo>
                  <a:cubicBezTo>
                    <a:pt x="74510" y="1297"/>
                    <a:pt x="74363" y="1046"/>
                    <a:pt x="74217" y="753"/>
                  </a:cubicBezTo>
                  <a:cubicBezTo>
                    <a:pt x="73966" y="314"/>
                    <a:pt x="73589" y="84"/>
                    <a:pt x="73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67" name="Google Shape;2367;p57"/>
          <p:cNvSpPr/>
          <p:nvPr/>
        </p:nvSpPr>
        <p:spPr>
          <a:xfrm>
            <a:off x="3129199" y="320345"/>
            <a:ext cx="511738" cy="914142"/>
          </a:xfrm>
          <a:custGeom>
            <a:avLst/>
            <a:gdLst/>
            <a:ahLst/>
            <a:cxnLst/>
            <a:rect l="l" t="t" r="r" b="b"/>
            <a:pathLst>
              <a:path w="8803" h="15875" extrusionOk="0">
                <a:moveTo>
                  <a:pt x="377" y="1"/>
                </a:moveTo>
                <a:cubicBezTo>
                  <a:pt x="377" y="1"/>
                  <a:pt x="1" y="154"/>
                  <a:pt x="15" y="308"/>
                </a:cubicBezTo>
                <a:cubicBezTo>
                  <a:pt x="43" y="461"/>
                  <a:pt x="71" y="2051"/>
                  <a:pt x="71" y="2051"/>
                </a:cubicBezTo>
                <a:lnTo>
                  <a:pt x="112" y="6710"/>
                </a:lnTo>
                <a:lnTo>
                  <a:pt x="15" y="15860"/>
                </a:lnTo>
                <a:cubicBezTo>
                  <a:pt x="18" y="15861"/>
                  <a:pt x="21" y="15862"/>
                  <a:pt x="24" y="15862"/>
                </a:cubicBezTo>
                <a:cubicBezTo>
                  <a:pt x="288" y="15862"/>
                  <a:pt x="2291" y="13137"/>
                  <a:pt x="2539" y="12875"/>
                </a:cubicBezTo>
                <a:cubicBezTo>
                  <a:pt x="2777" y="12610"/>
                  <a:pt x="4130" y="10853"/>
                  <a:pt x="4130" y="10853"/>
                </a:cubicBezTo>
                <a:lnTo>
                  <a:pt x="4855" y="11885"/>
                </a:lnTo>
                <a:cubicBezTo>
                  <a:pt x="5566" y="12889"/>
                  <a:pt x="7924" y="15874"/>
                  <a:pt x="7924" y="15874"/>
                </a:cubicBezTo>
                <a:lnTo>
                  <a:pt x="8119" y="14898"/>
                </a:lnTo>
                <a:lnTo>
                  <a:pt x="8593" y="8970"/>
                </a:lnTo>
                <a:cubicBezTo>
                  <a:pt x="8593" y="8970"/>
                  <a:pt x="8802" y="3362"/>
                  <a:pt x="8788" y="2986"/>
                </a:cubicBezTo>
                <a:cubicBezTo>
                  <a:pt x="8761" y="2609"/>
                  <a:pt x="8607" y="1"/>
                  <a:pt x="860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68" name="Google Shape;2368;p57"/>
          <p:cNvGrpSpPr/>
          <p:nvPr/>
        </p:nvGrpSpPr>
        <p:grpSpPr>
          <a:xfrm rot="1034698">
            <a:off x="766854" y="4118557"/>
            <a:ext cx="448583" cy="529371"/>
            <a:chOff x="5605500" y="3278625"/>
            <a:chExt cx="298175" cy="351875"/>
          </a:xfrm>
        </p:grpSpPr>
        <p:sp>
          <p:nvSpPr>
            <p:cNvPr id="2369" name="Google Shape;2369;p57"/>
            <p:cNvSpPr/>
            <p:nvPr/>
          </p:nvSpPr>
          <p:spPr>
            <a:xfrm>
              <a:off x="5605500" y="3278625"/>
              <a:ext cx="260525" cy="278000"/>
            </a:xfrm>
            <a:custGeom>
              <a:avLst/>
              <a:gdLst/>
              <a:ahLst/>
              <a:cxnLst/>
              <a:rect l="l" t="t" r="r" b="b"/>
              <a:pathLst>
                <a:path w="10421" h="11120" extrusionOk="0">
                  <a:moveTo>
                    <a:pt x="4372" y="361"/>
                  </a:moveTo>
                  <a:cubicBezTo>
                    <a:pt x="4767" y="361"/>
                    <a:pt x="5172" y="430"/>
                    <a:pt x="5545" y="448"/>
                  </a:cubicBezTo>
                  <a:cubicBezTo>
                    <a:pt x="6612" y="553"/>
                    <a:pt x="7763" y="427"/>
                    <a:pt x="8809" y="595"/>
                  </a:cubicBezTo>
                  <a:cubicBezTo>
                    <a:pt x="9897" y="783"/>
                    <a:pt x="10002" y="1725"/>
                    <a:pt x="9834" y="2750"/>
                  </a:cubicBezTo>
                  <a:cubicBezTo>
                    <a:pt x="9688" y="3629"/>
                    <a:pt x="8997" y="4256"/>
                    <a:pt x="8872" y="5156"/>
                  </a:cubicBezTo>
                  <a:cubicBezTo>
                    <a:pt x="8705" y="6140"/>
                    <a:pt x="9081" y="7081"/>
                    <a:pt x="9207" y="8065"/>
                  </a:cubicBezTo>
                  <a:cubicBezTo>
                    <a:pt x="9311" y="8797"/>
                    <a:pt x="9541" y="10303"/>
                    <a:pt x="8767" y="10617"/>
                  </a:cubicBezTo>
                  <a:cubicBezTo>
                    <a:pt x="8685" y="10655"/>
                    <a:pt x="8573" y="10670"/>
                    <a:pt x="8444" y="10670"/>
                  </a:cubicBezTo>
                  <a:cubicBezTo>
                    <a:pt x="7920" y="10670"/>
                    <a:pt x="7103" y="10421"/>
                    <a:pt x="6717" y="10387"/>
                  </a:cubicBezTo>
                  <a:cubicBezTo>
                    <a:pt x="6215" y="10324"/>
                    <a:pt x="5692" y="10262"/>
                    <a:pt x="5210" y="10199"/>
                  </a:cubicBezTo>
                  <a:cubicBezTo>
                    <a:pt x="4269" y="10094"/>
                    <a:pt x="3306" y="9969"/>
                    <a:pt x="2365" y="9885"/>
                  </a:cubicBezTo>
                  <a:cubicBezTo>
                    <a:pt x="2308" y="9881"/>
                    <a:pt x="2252" y="9880"/>
                    <a:pt x="2197" y="9880"/>
                  </a:cubicBezTo>
                  <a:cubicBezTo>
                    <a:pt x="2075" y="9880"/>
                    <a:pt x="1959" y="9886"/>
                    <a:pt x="1853" y="9886"/>
                  </a:cubicBezTo>
                  <a:cubicBezTo>
                    <a:pt x="1494" y="9886"/>
                    <a:pt x="1247" y="9811"/>
                    <a:pt x="1277" y="9153"/>
                  </a:cubicBezTo>
                  <a:cubicBezTo>
                    <a:pt x="1277" y="8860"/>
                    <a:pt x="1507" y="8378"/>
                    <a:pt x="1653" y="8169"/>
                  </a:cubicBezTo>
                  <a:cubicBezTo>
                    <a:pt x="2218" y="7039"/>
                    <a:pt x="3453" y="6328"/>
                    <a:pt x="3662" y="5031"/>
                  </a:cubicBezTo>
                  <a:cubicBezTo>
                    <a:pt x="3829" y="4047"/>
                    <a:pt x="3411" y="3043"/>
                    <a:pt x="3348" y="2059"/>
                  </a:cubicBezTo>
                  <a:cubicBezTo>
                    <a:pt x="3285" y="1285"/>
                    <a:pt x="3285" y="490"/>
                    <a:pt x="4227" y="365"/>
                  </a:cubicBezTo>
                  <a:cubicBezTo>
                    <a:pt x="4275" y="362"/>
                    <a:pt x="4323" y="361"/>
                    <a:pt x="4372" y="361"/>
                  </a:cubicBezTo>
                  <a:close/>
                  <a:moveTo>
                    <a:pt x="4500" y="0"/>
                  </a:moveTo>
                  <a:cubicBezTo>
                    <a:pt x="3789" y="0"/>
                    <a:pt x="3184" y="167"/>
                    <a:pt x="3013" y="1076"/>
                  </a:cubicBezTo>
                  <a:cubicBezTo>
                    <a:pt x="2888" y="1746"/>
                    <a:pt x="3013" y="2478"/>
                    <a:pt x="3118" y="3168"/>
                  </a:cubicBezTo>
                  <a:cubicBezTo>
                    <a:pt x="3327" y="4508"/>
                    <a:pt x="3432" y="5282"/>
                    <a:pt x="2490" y="6453"/>
                  </a:cubicBezTo>
                  <a:cubicBezTo>
                    <a:pt x="1988" y="7081"/>
                    <a:pt x="0" y="9320"/>
                    <a:pt x="1109" y="10157"/>
                  </a:cubicBezTo>
                  <a:cubicBezTo>
                    <a:pt x="1632" y="10534"/>
                    <a:pt x="3118" y="10387"/>
                    <a:pt x="3725" y="10471"/>
                  </a:cubicBezTo>
                  <a:cubicBezTo>
                    <a:pt x="5566" y="10680"/>
                    <a:pt x="7428" y="10910"/>
                    <a:pt x="9290" y="11119"/>
                  </a:cubicBezTo>
                  <a:cubicBezTo>
                    <a:pt x="9353" y="11119"/>
                    <a:pt x="9479" y="11036"/>
                    <a:pt x="9479" y="10952"/>
                  </a:cubicBezTo>
                  <a:cubicBezTo>
                    <a:pt x="9688" y="9906"/>
                    <a:pt x="9751" y="8902"/>
                    <a:pt x="9583" y="7855"/>
                  </a:cubicBezTo>
                  <a:cubicBezTo>
                    <a:pt x="9416" y="6872"/>
                    <a:pt x="9018" y="5868"/>
                    <a:pt x="9332" y="4863"/>
                  </a:cubicBezTo>
                  <a:cubicBezTo>
                    <a:pt x="9521" y="4298"/>
                    <a:pt x="9939" y="3838"/>
                    <a:pt x="10127" y="3273"/>
                  </a:cubicBezTo>
                  <a:cubicBezTo>
                    <a:pt x="10420" y="2352"/>
                    <a:pt x="10211" y="1369"/>
                    <a:pt x="9960" y="448"/>
                  </a:cubicBezTo>
                  <a:cubicBezTo>
                    <a:pt x="9939" y="365"/>
                    <a:pt x="9855" y="323"/>
                    <a:pt x="9772" y="281"/>
                  </a:cubicBezTo>
                  <a:cubicBezTo>
                    <a:pt x="8370" y="155"/>
                    <a:pt x="6968" y="176"/>
                    <a:pt x="5566" y="51"/>
                  </a:cubicBezTo>
                  <a:cubicBezTo>
                    <a:pt x="5560" y="50"/>
                    <a:pt x="5553" y="50"/>
                    <a:pt x="5547" y="50"/>
                  </a:cubicBezTo>
                  <a:cubicBezTo>
                    <a:pt x="5543" y="50"/>
                    <a:pt x="5539" y="50"/>
                    <a:pt x="5535" y="50"/>
                  </a:cubicBezTo>
                  <a:lnTo>
                    <a:pt x="5535" y="50"/>
                  </a:lnTo>
                  <a:cubicBezTo>
                    <a:pt x="5189" y="37"/>
                    <a:pt x="4833" y="0"/>
                    <a:pt x="45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57"/>
            <p:cNvSpPr/>
            <p:nvPr/>
          </p:nvSpPr>
          <p:spPr>
            <a:xfrm>
              <a:off x="5621200" y="3290650"/>
              <a:ext cx="282475" cy="339850"/>
            </a:xfrm>
            <a:custGeom>
              <a:avLst/>
              <a:gdLst/>
              <a:ahLst/>
              <a:cxnLst/>
              <a:rect l="l" t="t" r="r" b="b"/>
              <a:pathLst>
                <a:path w="11299" h="13594" extrusionOk="0">
                  <a:moveTo>
                    <a:pt x="9303" y="1"/>
                  </a:moveTo>
                  <a:cubicBezTo>
                    <a:pt x="9140" y="1"/>
                    <a:pt x="9012" y="208"/>
                    <a:pt x="9144" y="323"/>
                  </a:cubicBezTo>
                  <a:cubicBezTo>
                    <a:pt x="10294" y="1223"/>
                    <a:pt x="11048" y="2687"/>
                    <a:pt x="10671" y="4152"/>
                  </a:cubicBezTo>
                  <a:cubicBezTo>
                    <a:pt x="10441" y="5094"/>
                    <a:pt x="9876" y="5952"/>
                    <a:pt x="9771" y="6914"/>
                  </a:cubicBezTo>
                  <a:cubicBezTo>
                    <a:pt x="9625" y="8149"/>
                    <a:pt x="10127" y="9299"/>
                    <a:pt x="10127" y="10534"/>
                  </a:cubicBezTo>
                  <a:cubicBezTo>
                    <a:pt x="10127" y="11057"/>
                    <a:pt x="10043" y="11580"/>
                    <a:pt x="9960" y="12103"/>
                  </a:cubicBezTo>
                  <a:cubicBezTo>
                    <a:pt x="9822" y="12812"/>
                    <a:pt x="9739" y="13132"/>
                    <a:pt x="9049" y="13132"/>
                  </a:cubicBezTo>
                  <a:cubicBezTo>
                    <a:pt x="9006" y="13132"/>
                    <a:pt x="8961" y="13131"/>
                    <a:pt x="8913" y="13128"/>
                  </a:cubicBezTo>
                  <a:cubicBezTo>
                    <a:pt x="7763" y="13066"/>
                    <a:pt x="6612" y="12814"/>
                    <a:pt x="5461" y="12668"/>
                  </a:cubicBezTo>
                  <a:cubicBezTo>
                    <a:pt x="4812" y="12605"/>
                    <a:pt x="4185" y="12522"/>
                    <a:pt x="3536" y="12459"/>
                  </a:cubicBezTo>
                  <a:cubicBezTo>
                    <a:pt x="2720" y="12396"/>
                    <a:pt x="2448" y="12396"/>
                    <a:pt x="2071" y="11726"/>
                  </a:cubicBezTo>
                  <a:cubicBezTo>
                    <a:pt x="1569" y="10890"/>
                    <a:pt x="983" y="10220"/>
                    <a:pt x="356" y="9467"/>
                  </a:cubicBezTo>
                  <a:cubicBezTo>
                    <a:pt x="313" y="9388"/>
                    <a:pt x="262" y="9356"/>
                    <a:pt x="214" y="9356"/>
                  </a:cubicBezTo>
                  <a:cubicBezTo>
                    <a:pt x="97" y="9356"/>
                    <a:pt x="1" y="9542"/>
                    <a:pt x="105" y="9676"/>
                  </a:cubicBezTo>
                  <a:cubicBezTo>
                    <a:pt x="816" y="10555"/>
                    <a:pt x="1695" y="11350"/>
                    <a:pt x="1883" y="12522"/>
                  </a:cubicBezTo>
                  <a:cubicBezTo>
                    <a:pt x="1904" y="12605"/>
                    <a:pt x="1988" y="12647"/>
                    <a:pt x="2071" y="12668"/>
                  </a:cubicBezTo>
                  <a:cubicBezTo>
                    <a:pt x="4624" y="12919"/>
                    <a:pt x="7219" y="13233"/>
                    <a:pt x="9792" y="13589"/>
                  </a:cubicBezTo>
                  <a:cubicBezTo>
                    <a:pt x="9810" y="13592"/>
                    <a:pt x="9827" y="13594"/>
                    <a:pt x="9844" y="13594"/>
                  </a:cubicBezTo>
                  <a:cubicBezTo>
                    <a:pt x="9929" y="13594"/>
                    <a:pt x="10005" y="13550"/>
                    <a:pt x="10022" y="13463"/>
                  </a:cubicBezTo>
                  <a:cubicBezTo>
                    <a:pt x="10357" y="12250"/>
                    <a:pt x="10629" y="11036"/>
                    <a:pt x="10462" y="9781"/>
                  </a:cubicBezTo>
                  <a:cubicBezTo>
                    <a:pt x="10378" y="8944"/>
                    <a:pt x="10106" y="8128"/>
                    <a:pt x="10148" y="7291"/>
                  </a:cubicBezTo>
                  <a:cubicBezTo>
                    <a:pt x="10232" y="5826"/>
                    <a:pt x="11299" y="4571"/>
                    <a:pt x="11173" y="3106"/>
                  </a:cubicBezTo>
                  <a:cubicBezTo>
                    <a:pt x="11069" y="1871"/>
                    <a:pt x="10378" y="804"/>
                    <a:pt x="9437" y="51"/>
                  </a:cubicBezTo>
                  <a:cubicBezTo>
                    <a:pt x="9392" y="16"/>
                    <a:pt x="9346" y="1"/>
                    <a:pt x="93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57"/>
            <p:cNvSpPr/>
            <p:nvPr/>
          </p:nvSpPr>
          <p:spPr>
            <a:xfrm>
              <a:off x="5832250" y="3546275"/>
              <a:ext cx="35850" cy="78150"/>
            </a:xfrm>
            <a:custGeom>
              <a:avLst/>
              <a:gdLst/>
              <a:ahLst/>
              <a:cxnLst/>
              <a:rect l="l" t="t" r="r" b="b"/>
              <a:pathLst>
                <a:path w="1434" h="3126" extrusionOk="0">
                  <a:moveTo>
                    <a:pt x="186" y="0"/>
                  </a:moveTo>
                  <a:cubicBezTo>
                    <a:pt x="90" y="0"/>
                    <a:pt x="1" y="68"/>
                    <a:pt x="11" y="204"/>
                  </a:cubicBezTo>
                  <a:cubicBezTo>
                    <a:pt x="53" y="665"/>
                    <a:pt x="199" y="1083"/>
                    <a:pt x="430" y="1481"/>
                  </a:cubicBezTo>
                  <a:cubicBezTo>
                    <a:pt x="723" y="1983"/>
                    <a:pt x="953" y="2380"/>
                    <a:pt x="1036" y="2945"/>
                  </a:cubicBezTo>
                  <a:cubicBezTo>
                    <a:pt x="1047" y="3063"/>
                    <a:pt x="1156" y="3126"/>
                    <a:pt x="1255" y="3126"/>
                  </a:cubicBezTo>
                  <a:cubicBezTo>
                    <a:pt x="1349" y="3126"/>
                    <a:pt x="1434" y="3068"/>
                    <a:pt x="1413" y="2945"/>
                  </a:cubicBezTo>
                  <a:cubicBezTo>
                    <a:pt x="1371" y="2485"/>
                    <a:pt x="1225" y="2045"/>
                    <a:pt x="995" y="1669"/>
                  </a:cubicBezTo>
                  <a:cubicBezTo>
                    <a:pt x="702" y="1167"/>
                    <a:pt x="471" y="769"/>
                    <a:pt x="409" y="204"/>
                  </a:cubicBezTo>
                  <a:cubicBezTo>
                    <a:pt x="388" y="68"/>
                    <a:pt x="283" y="0"/>
                    <a:pt x="1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57"/>
            <p:cNvSpPr/>
            <p:nvPr/>
          </p:nvSpPr>
          <p:spPr>
            <a:xfrm>
              <a:off x="5722575" y="3556450"/>
              <a:ext cx="50850" cy="43125"/>
            </a:xfrm>
            <a:custGeom>
              <a:avLst/>
              <a:gdLst/>
              <a:ahLst/>
              <a:cxnLst/>
              <a:rect l="l" t="t" r="r" b="b"/>
              <a:pathLst>
                <a:path w="2034" h="1725" extrusionOk="0">
                  <a:moveTo>
                    <a:pt x="1139" y="397"/>
                  </a:moveTo>
                  <a:cubicBezTo>
                    <a:pt x="1341" y="397"/>
                    <a:pt x="1526" y="449"/>
                    <a:pt x="1615" y="571"/>
                  </a:cubicBezTo>
                  <a:cubicBezTo>
                    <a:pt x="1845" y="885"/>
                    <a:pt x="1406" y="1346"/>
                    <a:pt x="1113" y="1346"/>
                  </a:cubicBezTo>
                  <a:cubicBezTo>
                    <a:pt x="1104" y="1346"/>
                    <a:pt x="1094" y="1346"/>
                    <a:pt x="1085" y="1346"/>
                  </a:cubicBezTo>
                  <a:cubicBezTo>
                    <a:pt x="741" y="1346"/>
                    <a:pt x="455" y="1002"/>
                    <a:pt x="390" y="672"/>
                  </a:cubicBezTo>
                  <a:lnTo>
                    <a:pt x="390" y="672"/>
                  </a:lnTo>
                  <a:cubicBezTo>
                    <a:pt x="521" y="506"/>
                    <a:pt x="848" y="397"/>
                    <a:pt x="1139" y="397"/>
                  </a:cubicBezTo>
                  <a:close/>
                  <a:moveTo>
                    <a:pt x="1051" y="1"/>
                  </a:moveTo>
                  <a:cubicBezTo>
                    <a:pt x="627" y="1"/>
                    <a:pt x="193" y="173"/>
                    <a:pt x="32" y="495"/>
                  </a:cubicBezTo>
                  <a:lnTo>
                    <a:pt x="32" y="495"/>
                  </a:lnTo>
                  <a:cubicBezTo>
                    <a:pt x="11" y="525"/>
                    <a:pt x="0" y="564"/>
                    <a:pt x="4" y="613"/>
                  </a:cubicBezTo>
                  <a:cubicBezTo>
                    <a:pt x="25" y="1157"/>
                    <a:pt x="444" y="1701"/>
                    <a:pt x="1029" y="1722"/>
                  </a:cubicBezTo>
                  <a:cubicBezTo>
                    <a:pt x="1052" y="1724"/>
                    <a:pt x="1074" y="1725"/>
                    <a:pt x="1095" y="1725"/>
                  </a:cubicBezTo>
                  <a:cubicBezTo>
                    <a:pt x="1610" y="1725"/>
                    <a:pt x="2034" y="1261"/>
                    <a:pt x="2034" y="739"/>
                  </a:cubicBezTo>
                  <a:cubicBezTo>
                    <a:pt x="2023" y="235"/>
                    <a:pt x="1544" y="1"/>
                    <a:pt x="10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57"/>
            <p:cNvSpPr/>
            <p:nvPr/>
          </p:nvSpPr>
          <p:spPr>
            <a:xfrm>
              <a:off x="5707750" y="3280600"/>
              <a:ext cx="36650" cy="259275"/>
            </a:xfrm>
            <a:custGeom>
              <a:avLst/>
              <a:gdLst/>
              <a:ahLst/>
              <a:cxnLst/>
              <a:rect l="l" t="t" r="r" b="b"/>
              <a:pathLst>
                <a:path w="1466" h="10371" extrusionOk="0">
                  <a:moveTo>
                    <a:pt x="1286" y="1"/>
                  </a:moveTo>
                  <a:cubicBezTo>
                    <a:pt x="1188" y="1"/>
                    <a:pt x="1079" y="63"/>
                    <a:pt x="1058" y="181"/>
                  </a:cubicBezTo>
                  <a:cubicBezTo>
                    <a:pt x="723" y="3508"/>
                    <a:pt x="367" y="6856"/>
                    <a:pt x="11" y="10183"/>
                  </a:cubicBezTo>
                  <a:cubicBezTo>
                    <a:pt x="1" y="10308"/>
                    <a:pt x="95" y="10371"/>
                    <a:pt x="194" y="10371"/>
                  </a:cubicBezTo>
                  <a:cubicBezTo>
                    <a:pt x="294" y="10371"/>
                    <a:pt x="398" y="10308"/>
                    <a:pt x="409" y="10183"/>
                  </a:cubicBezTo>
                  <a:cubicBezTo>
                    <a:pt x="744" y="6856"/>
                    <a:pt x="1120" y="3508"/>
                    <a:pt x="1455" y="181"/>
                  </a:cubicBezTo>
                  <a:cubicBezTo>
                    <a:pt x="1465" y="58"/>
                    <a:pt x="1380" y="1"/>
                    <a:pt x="12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57"/>
            <p:cNvSpPr/>
            <p:nvPr/>
          </p:nvSpPr>
          <p:spPr>
            <a:xfrm>
              <a:off x="5787000" y="3295175"/>
              <a:ext cx="26975" cy="240925"/>
            </a:xfrm>
            <a:custGeom>
              <a:avLst/>
              <a:gdLst/>
              <a:ahLst/>
              <a:cxnLst/>
              <a:rect l="l" t="t" r="r" b="b"/>
              <a:pathLst>
                <a:path w="1079" h="9637" extrusionOk="0">
                  <a:moveTo>
                    <a:pt x="885" y="1"/>
                  </a:moveTo>
                  <a:cubicBezTo>
                    <a:pt x="785" y="1"/>
                    <a:pt x="681" y="69"/>
                    <a:pt x="670" y="205"/>
                  </a:cubicBezTo>
                  <a:cubicBezTo>
                    <a:pt x="461" y="3281"/>
                    <a:pt x="231" y="6356"/>
                    <a:pt x="22" y="9432"/>
                  </a:cubicBezTo>
                  <a:cubicBezTo>
                    <a:pt x="1" y="9568"/>
                    <a:pt x="90" y="9636"/>
                    <a:pt x="187" y="9636"/>
                  </a:cubicBezTo>
                  <a:cubicBezTo>
                    <a:pt x="283" y="9636"/>
                    <a:pt x="388" y="9568"/>
                    <a:pt x="398" y="9432"/>
                  </a:cubicBezTo>
                  <a:cubicBezTo>
                    <a:pt x="608" y="6356"/>
                    <a:pt x="859" y="3281"/>
                    <a:pt x="1068" y="205"/>
                  </a:cubicBezTo>
                  <a:cubicBezTo>
                    <a:pt x="1078" y="69"/>
                    <a:pt x="984" y="1"/>
                    <a:pt x="8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57"/>
            <p:cNvSpPr/>
            <p:nvPr/>
          </p:nvSpPr>
          <p:spPr>
            <a:xfrm>
              <a:off x="5759800" y="3415875"/>
              <a:ext cx="13100" cy="9975"/>
            </a:xfrm>
            <a:custGeom>
              <a:avLst/>
              <a:gdLst/>
              <a:ahLst/>
              <a:cxnLst/>
              <a:rect l="l" t="t" r="r" b="b"/>
              <a:pathLst>
                <a:path w="524" h="399" extrusionOk="0">
                  <a:moveTo>
                    <a:pt x="273" y="1"/>
                  </a:moveTo>
                  <a:cubicBezTo>
                    <a:pt x="1" y="1"/>
                    <a:pt x="1" y="399"/>
                    <a:pt x="273" y="399"/>
                  </a:cubicBezTo>
                  <a:cubicBezTo>
                    <a:pt x="524" y="399"/>
                    <a:pt x="524" y="1"/>
                    <a:pt x="2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76" name="Google Shape;2376;p57"/>
          <p:cNvGrpSpPr/>
          <p:nvPr/>
        </p:nvGrpSpPr>
        <p:grpSpPr>
          <a:xfrm>
            <a:off x="7727176" y="320351"/>
            <a:ext cx="994600" cy="1000648"/>
            <a:chOff x="2699725" y="3887200"/>
            <a:chExt cx="1204700" cy="1212025"/>
          </a:xfrm>
        </p:grpSpPr>
        <p:sp>
          <p:nvSpPr>
            <p:cNvPr id="2377" name="Google Shape;2377;p57"/>
            <p:cNvSpPr/>
            <p:nvPr/>
          </p:nvSpPr>
          <p:spPr>
            <a:xfrm>
              <a:off x="2699725" y="3887200"/>
              <a:ext cx="1184300" cy="648650"/>
            </a:xfrm>
            <a:custGeom>
              <a:avLst/>
              <a:gdLst/>
              <a:ahLst/>
              <a:cxnLst/>
              <a:rect l="l" t="t" r="r" b="b"/>
              <a:pathLst>
                <a:path w="47372" h="25946" fill="none" extrusionOk="0">
                  <a:moveTo>
                    <a:pt x="2742" y="0"/>
                  </a:moveTo>
                  <a:cubicBezTo>
                    <a:pt x="2009" y="2574"/>
                    <a:pt x="963" y="4708"/>
                    <a:pt x="1" y="7114"/>
                  </a:cubicBezTo>
                  <a:cubicBezTo>
                    <a:pt x="7952" y="11362"/>
                    <a:pt x="17137" y="13370"/>
                    <a:pt x="25339" y="17199"/>
                  </a:cubicBezTo>
                  <a:cubicBezTo>
                    <a:pt x="31867" y="20233"/>
                    <a:pt x="38479" y="23309"/>
                    <a:pt x="45112" y="25945"/>
                  </a:cubicBezTo>
                  <a:cubicBezTo>
                    <a:pt x="46200" y="24062"/>
                    <a:pt x="46346" y="21865"/>
                    <a:pt x="47372" y="19961"/>
                  </a:cubicBezTo>
                  <a:cubicBezTo>
                    <a:pt x="45991" y="19041"/>
                    <a:pt x="43752" y="18831"/>
                    <a:pt x="42162" y="18287"/>
                  </a:cubicBezTo>
                  <a:cubicBezTo>
                    <a:pt x="39714" y="17430"/>
                    <a:pt x="37328" y="16321"/>
                    <a:pt x="34922" y="15316"/>
                  </a:cubicBezTo>
                  <a:cubicBezTo>
                    <a:pt x="30235" y="13349"/>
                    <a:pt x="25527" y="11048"/>
                    <a:pt x="20694" y="9458"/>
                  </a:cubicBezTo>
                  <a:cubicBezTo>
                    <a:pt x="14124" y="7282"/>
                    <a:pt x="7345" y="4959"/>
                    <a:pt x="1005" y="2469"/>
                  </a:cubicBezTo>
                </a:path>
              </a:pathLst>
            </a:custGeom>
            <a:noFill/>
            <a:ln w="193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57"/>
            <p:cNvSpPr/>
            <p:nvPr/>
          </p:nvSpPr>
          <p:spPr>
            <a:xfrm>
              <a:off x="2780800" y="3981350"/>
              <a:ext cx="34550" cy="84775"/>
            </a:xfrm>
            <a:custGeom>
              <a:avLst/>
              <a:gdLst/>
              <a:ahLst/>
              <a:cxnLst/>
              <a:rect l="l" t="t" r="r" b="b"/>
              <a:pathLst>
                <a:path w="1382" h="3391" fill="none" extrusionOk="0">
                  <a:moveTo>
                    <a:pt x="1" y="3390"/>
                  </a:moveTo>
                  <a:cubicBezTo>
                    <a:pt x="440" y="2239"/>
                    <a:pt x="859" y="1109"/>
                    <a:pt x="1382" y="0"/>
                  </a:cubicBezTo>
                </a:path>
              </a:pathLst>
            </a:custGeom>
            <a:noFill/>
            <a:ln w="130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57"/>
            <p:cNvSpPr/>
            <p:nvPr/>
          </p:nvSpPr>
          <p:spPr>
            <a:xfrm>
              <a:off x="2839925" y="3978200"/>
              <a:ext cx="37150" cy="85825"/>
            </a:xfrm>
            <a:custGeom>
              <a:avLst/>
              <a:gdLst/>
              <a:ahLst/>
              <a:cxnLst/>
              <a:rect l="l" t="t" r="r" b="b"/>
              <a:pathLst>
                <a:path w="1486" h="3433" fill="none" extrusionOk="0">
                  <a:moveTo>
                    <a:pt x="0" y="3432"/>
                  </a:moveTo>
                  <a:cubicBezTo>
                    <a:pt x="523" y="2470"/>
                    <a:pt x="963" y="1466"/>
                    <a:pt x="1339" y="419"/>
                  </a:cubicBezTo>
                  <a:cubicBezTo>
                    <a:pt x="1297" y="210"/>
                    <a:pt x="1214" y="691"/>
                    <a:pt x="1297" y="189"/>
                  </a:cubicBezTo>
                  <a:cubicBezTo>
                    <a:pt x="1486" y="1"/>
                    <a:pt x="1297" y="336"/>
                    <a:pt x="1381" y="440"/>
                  </a:cubicBezTo>
                </a:path>
              </a:pathLst>
            </a:custGeom>
            <a:noFill/>
            <a:ln w="130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57"/>
            <p:cNvSpPr/>
            <p:nvPr/>
          </p:nvSpPr>
          <p:spPr>
            <a:xfrm>
              <a:off x="2890650" y="4021625"/>
              <a:ext cx="14675" cy="38200"/>
            </a:xfrm>
            <a:custGeom>
              <a:avLst/>
              <a:gdLst/>
              <a:ahLst/>
              <a:cxnLst/>
              <a:rect l="l" t="t" r="r" b="b"/>
              <a:pathLst>
                <a:path w="587" h="1528" fill="none" extrusionOk="0">
                  <a:moveTo>
                    <a:pt x="587" y="1"/>
                  </a:moveTo>
                  <a:cubicBezTo>
                    <a:pt x="545" y="63"/>
                    <a:pt x="84" y="1361"/>
                    <a:pt x="1" y="1528"/>
                  </a:cubicBezTo>
                  <a:cubicBezTo>
                    <a:pt x="22" y="1486"/>
                    <a:pt x="64" y="1402"/>
                    <a:pt x="84" y="1340"/>
                  </a:cubicBezTo>
                </a:path>
              </a:pathLst>
            </a:custGeom>
            <a:noFill/>
            <a:ln w="130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57"/>
            <p:cNvSpPr/>
            <p:nvPr/>
          </p:nvSpPr>
          <p:spPr>
            <a:xfrm>
              <a:off x="2935650" y="4045175"/>
              <a:ext cx="19900" cy="49700"/>
            </a:xfrm>
            <a:custGeom>
              <a:avLst/>
              <a:gdLst/>
              <a:ahLst/>
              <a:cxnLst/>
              <a:rect l="l" t="t" r="r" b="b"/>
              <a:pathLst>
                <a:path w="796" h="1988" fill="none" extrusionOk="0">
                  <a:moveTo>
                    <a:pt x="795" y="0"/>
                  </a:moveTo>
                  <a:cubicBezTo>
                    <a:pt x="523" y="649"/>
                    <a:pt x="293" y="1360"/>
                    <a:pt x="0" y="1988"/>
                  </a:cubicBezTo>
                  <a:cubicBezTo>
                    <a:pt x="63" y="1883"/>
                    <a:pt x="105" y="1800"/>
                    <a:pt x="126" y="1695"/>
                  </a:cubicBezTo>
                </a:path>
              </a:pathLst>
            </a:custGeom>
            <a:noFill/>
            <a:ln w="130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57"/>
            <p:cNvSpPr/>
            <p:nvPr/>
          </p:nvSpPr>
          <p:spPr>
            <a:xfrm>
              <a:off x="2997375" y="4066600"/>
              <a:ext cx="16750" cy="57050"/>
            </a:xfrm>
            <a:custGeom>
              <a:avLst/>
              <a:gdLst/>
              <a:ahLst/>
              <a:cxnLst/>
              <a:rect l="l" t="t" r="r" b="b"/>
              <a:pathLst>
                <a:path w="670" h="2282" fill="none" extrusionOk="0">
                  <a:moveTo>
                    <a:pt x="670" y="1"/>
                  </a:moveTo>
                  <a:cubicBezTo>
                    <a:pt x="460" y="754"/>
                    <a:pt x="230" y="1507"/>
                    <a:pt x="0" y="2282"/>
                  </a:cubicBezTo>
                  <a:cubicBezTo>
                    <a:pt x="42" y="2219"/>
                    <a:pt x="63" y="2177"/>
                    <a:pt x="126" y="2093"/>
                  </a:cubicBezTo>
                </a:path>
              </a:pathLst>
            </a:custGeom>
            <a:noFill/>
            <a:ln w="130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57"/>
            <p:cNvSpPr/>
            <p:nvPr/>
          </p:nvSpPr>
          <p:spPr>
            <a:xfrm>
              <a:off x="3049675" y="4082300"/>
              <a:ext cx="10475" cy="25125"/>
            </a:xfrm>
            <a:custGeom>
              <a:avLst/>
              <a:gdLst/>
              <a:ahLst/>
              <a:cxnLst/>
              <a:rect l="l" t="t" r="r" b="b"/>
              <a:pathLst>
                <a:path w="419" h="1005" fill="none" extrusionOk="0">
                  <a:moveTo>
                    <a:pt x="398" y="1"/>
                  </a:moveTo>
                  <a:cubicBezTo>
                    <a:pt x="1" y="649"/>
                    <a:pt x="21" y="984"/>
                    <a:pt x="419" y="1005"/>
                  </a:cubicBezTo>
                </a:path>
              </a:pathLst>
            </a:custGeom>
            <a:noFill/>
            <a:ln w="130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57"/>
            <p:cNvSpPr/>
            <p:nvPr/>
          </p:nvSpPr>
          <p:spPr>
            <a:xfrm>
              <a:off x="3113500" y="4098000"/>
              <a:ext cx="10475" cy="71150"/>
            </a:xfrm>
            <a:custGeom>
              <a:avLst/>
              <a:gdLst/>
              <a:ahLst/>
              <a:cxnLst/>
              <a:rect l="l" t="t" r="r" b="b"/>
              <a:pathLst>
                <a:path w="419" h="2846" fill="none" extrusionOk="0">
                  <a:moveTo>
                    <a:pt x="419" y="0"/>
                  </a:moveTo>
                  <a:cubicBezTo>
                    <a:pt x="272" y="942"/>
                    <a:pt x="126" y="1883"/>
                    <a:pt x="0" y="2846"/>
                  </a:cubicBezTo>
                  <a:cubicBezTo>
                    <a:pt x="42" y="2825"/>
                    <a:pt x="42" y="2783"/>
                    <a:pt x="63" y="2762"/>
                  </a:cubicBezTo>
                </a:path>
              </a:pathLst>
            </a:custGeom>
            <a:noFill/>
            <a:ln w="130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57"/>
            <p:cNvSpPr/>
            <p:nvPr/>
          </p:nvSpPr>
          <p:spPr>
            <a:xfrm>
              <a:off x="3177300" y="4126250"/>
              <a:ext cx="18875" cy="69075"/>
            </a:xfrm>
            <a:custGeom>
              <a:avLst/>
              <a:gdLst/>
              <a:ahLst/>
              <a:cxnLst/>
              <a:rect l="l" t="t" r="r" b="b"/>
              <a:pathLst>
                <a:path w="755" h="2763" fill="none" extrusionOk="0">
                  <a:moveTo>
                    <a:pt x="754" y="0"/>
                  </a:moveTo>
                  <a:cubicBezTo>
                    <a:pt x="461" y="900"/>
                    <a:pt x="189" y="1821"/>
                    <a:pt x="1" y="2762"/>
                  </a:cubicBezTo>
                  <a:cubicBezTo>
                    <a:pt x="147" y="2658"/>
                    <a:pt x="315" y="2469"/>
                    <a:pt x="419" y="2302"/>
                  </a:cubicBezTo>
                </a:path>
              </a:pathLst>
            </a:custGeom>
            <a:noFill/>
            <a:ln w="130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57"/>
            <p:cNvSpPr/>
            <p:nvPr/>
          </p:nvSpPr>
          <p:spPr>
            <a:xfrm>
              <a:off x="3233275" y="4146650"/>
              <a:ext cx="16250" cy="62275"/>
            </a:xfrm>
            <a:custGeom>
              <a:avLst/>
              <a:gdLst/>
              <a:ahLst/>
              <a:cxnLst/>
              <a:rect l="l" t="t" r="r" b="b"/>
              <a:pathLst>
                <a:path w="650" h="2491" fill="none" extrusionOk="0">
                  <a:moveTo>
                    <a:pt x="649" y="0"/>
                  </a:moveTo>
                  <a:cubicBezTo>
                    <a:pt x="440" y="816"/>
                    <a:pt x="252" y="1674"/>
                    <a:pt x="1" y="2490"/>
                  </a:cubicBezTo>
                  <a:cubicBezTo>
                    <a:pt x="43" y="2386"/>
                    <a:pt x="105" y="2260"/>
                    <a:pt x="168" y="2155"/>
                  </a:cubicBezTo>
                </a:path>
              </a:pathLst>
            </a:custGeom>
            <a:noFill/>
            <a:ln w="130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57"/>
            <p:cNvSpPr/>
            <p:nvPr/>
          </p:nvSpPr>
          <p:spPr>
            <a:xfrm>
              <a:off x="3282975" y="4161825"/>
              <a:ext cx="13625" cy="52325"/>
            </a:xfrm>
            <a:custGeom>
              <a:avLst/>
              <a:gdLst/>
              <a:ahLst/>
              <a:cxnLst/>
              <a:rect l="l" t="t" r="r" b="b"/>
              <a:pathLst>
                <a:path w="545" h="2093" fill="none" extrusionOk="0">
                  <a:moveTo>
                    <a:pt x="544" y="0"/>
                  </a:moveTo>
                  <a:cubicBezTo>
                    <a:pt x="377" y="691"/>
                    <a:pt x="189" y="1423"/>
                    <a:pt x="0" y="2092"/>
                  </a:cubicBezTo>
                  <a:cubicBezTo>
                    <a:pt x="0" y="2051"/>
                    <a:pt x="63" y="1988"/>
                    <a:pt x="84" y="1946"/>
                  </a:cubicBezTo>
                </a:path>
              </a:pathLst>
            </a:custGeom>
            <a:noFill/>
            <a:ln w="130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57"/>
            <p:cNvSpPr/>
            <p:nvPr/>
          </p:nvSpPr>
          <p:spPr>
            <a:xfrm>
              <a:off x="3331100" y="4184825"/>
              <a:ext cx="11000" cy="43450"/>
            </a:xfrm>
            <a:custGeom>
              <a:avLst/>
              <a:gdLst/>
              <a:ahLst/>
              <a:cxnLst/>
              <a:rect l="l" t="t" r="r" b="b"/>
              <a:pathLst>
                <a:path w="440" h="1738" fill="none" extrusionOk="0">
                  <a:moveTo>
                    <a:pt x="440" y="1"/>
                  </a:moveTo>
                  <a:cubicBezTo>
                    <a:pt x="293" y="587"/>
                    <a:pt x="168" y="1151"/>
                    <a:pt x="0" y="1737"/>
                  </a:cubicBezTo>
                  <a:cubicBezTo>
                    <a:pt x="0" y="1695"/>
                    <a:pt x="42" y="1570"/>
                    <a:pt x="63" y="1570"/>
                  </a:cubicBezTo>
                </a:path>
              </a:pathLst>
            </a:custGeom>
            <a:noFill/>
            <a:ln w="130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57"/>
            <p:cNvSpPr/>
            <p:nvPr/>
          </p:nvSpPr>
          <p:spPr>
            <a:xfrm>
              <a:off x="3378700" y="4198425"/>
              <a:ext cx="23575" cy="77975"/>
            </a:xfrm>
            <a:custGeom>
              <a:avLst/>
              <a:gdLst/>
              <a:ahLst/>
              <a:cxnLst/>
              <a:rect l="l" t="t" r="r" b="b"/>
              <a:pathLst>
                <a:path w="943" h="3119" fill="none" extrusionOk="0">
                  <a:moveTo>
                    <a:pt x="879" y="168"/>
                  </a:moveTo>
                  <a:cubicBezTo>
                    <a:pt x="942" y="1"/>
                    <a:pt x="0" y="2616"/>
                    <a:pt x="210" y="3118"/>
                  </a:cubicBezTo>
                  <a:cubicBezTo>
                    <a:pt x="252" y="3035"/>
                    <a:pt x="272" y="2930"/>
                    <a:pt x="335" y="2846"/>
                  </a:cubicBezTo>
                </a:path>
              </a:pathLst>
            </a:custGeom>
            <a:noFill/>
            <a:ln w="130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57"/>
            <p:cNvSpPr/>
            <p:nvPr/>
          </p:nvSpPr>
          <p:spPr>
            <a:xfrm>
              <a:off x="3444075" y="4229300"/>
              <a:ext cx="14150" cy="41875"/>
            </a:xfrm>
            <a:custGeom>
              <a:avLst/>
              <a:gdLst/>
              <a:ahLst/>
              <a:cxnLst/>
              <a:rect l="l" t="t" r="r" b="b"/>
              <a:pathLst>
                <a:path w="566" h="1675" fill="none" extrusionOk="0">
                  <a:moveTo>
                    <a:pt x="566" y="0"/>
                  </a:moveTo>
                  <a:cubicBezTo>
                    <a:pt x="378" y="544"/>
                    <a:pt x="168" y="1130"/>
                    <a:pt x="1" y="1674"/>
                  </a:cubicBezTo>
                </a:path>
              </a:pathLst>
            </a:custGeom>
            <a:noFill/>
            <a:ln w="130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57"/>
            <p:cNvSpPr/>
            <p:nvPr/>
          </p:nvSpPr>
          <p:spPr>
            <a:xfrm>
              <a:off x="3488550" y="4249175"/>
              <a:ext cx="18850" cy="42925"/>
            </a:xfrm>
            <a:custGeom>
              <a:avLst/>
              <a:gdLst/>
              <a:ahLst/>
              <a:cxnLst/>
              <a:rect l="l" t="t" r="r" b="b"/>
              <a:pathLst>
                <a:path w="754" h="1717" fill="none" extrusionOk="0">
                  <a:moveTo>
                    <a:pt x="754" y="0"/>
                  </a:moveTo>
                  <a:cubicBezTo>
                    <a:pt x="482" y="565"/>
                    <a:pt x="252" y="1130"/>
                    <a:pt x="0" y="1716"/>
                  </a:cubicBezTo>
                </a:path>
              </a:pathLst>
            </a:custGeom>
            <a:noFill/>
            <a:ln w="130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57"/>
            <p:cNvSpPr/>
            <p:nvPr/>
          </p:nvSpPr>
          <p:spPr>
            <a:xfrm>
              <a:off x="3546100" y="4281075"/>
              <a:ext cx="14650" cy="66450"/>
            </a:xfrm>
            <a:custGeom>
              <a:avLst/>
              <a:gdLst/>
              <a:ahLst/>
              <a:cxnLst/>
              <a:rect l="l" t="t" r="r" b="b"/>
              <a:pathLst>
                <a:path w="586" h="2658" fill="none" extrusionOk="0">
                  <a:moveTo>
                    <a:pt x="586" y="1"/>
                  </a:moveTo>
                  <a:cubicBezTo>
                    <a:pt x="377" y="879"/>
                    <a:pt x="209" y="1779"/>
                    <a:pt x="0" y="2658"/>
                  </a:cubicBezTo>
                </a:path>
              </a:pathLst>
            </a:custGeom>
            <a:noFill/>
            <a:ln w="130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57"/>
            <p:cNvSpPr/>
            <p:nvPr/>
          </p:nvSpPr>
          <p:spPr>
            <a:xfrm>
              <a:off x="3599450" y="4298875"/>
              <a:ext cx="20425" cy="42375"/>
            </a:xfrm>
            <a:custGeom>
              <a:avLst/>
              <a:gdLst/>
              <a:ahLst/>
              <a:cxnLst/>
              <a:rect l="l" t="t" r="r" b="b"/>
              <a:pathLst>
                <a:path w="817" h="1695" fill="none" extrusionOk="0">
                  <a:moveTo>
                    <a:pt x="816" y="0"/>
                  </a:moveTo>
                  <a:cubicBezTo>
                    <a:pt x="544" y="565"/>
                    <a:pt x="272" y="1151"/>
                    <a:pt x="0" y="1695"/>
                  </a:cubicBezTo>
                </a:path>
              </a:pathLst>
            </a:custGeom>
            <a:noFill/>
            <a:ln w="130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57"/>
            <p:cNvSpPr/>
            <p:nvPr/>
          </p:nvSpPr>
          <p:spPr>
            <a:xfrm>
              <a:off x="3658550" y="4321350"/>
              <a:ext cx="20950" cy="57050"/>
            </a:xfrm>
            <a:custGeom>
              <a:avLst/>
              <a:gdLst/>
              <a:ahLst/>
              <a:cxnLst/>
              <a:rect l="l" t="t" r="r" b="b"/>
              <a:pathLst>
                <a:path w="838" h="2282" fill="none" extrusionOk="0">
                  <a:moveTo>
                    <a:pt x="838" y="1"/>
                  </a:moveTo>
                  <a:cubicBezTo>
                    <a:pt x="545" y="775"/>
                    <a:pt x="252" y="1528"/>
                    <a:pt x="1" y="2281"/>
                  </a:cubicBezTo>
                </a:path>
              </a:pathLst>
            </a:custGeom>
            <a:noFill/>
            <a:ln w="130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57"/>
            <p:cNvSpPr/>
            <p:nvPr/>
          </p:nvSpPr>
          <p:spPr>
            <a:xfrm>
              <a:off x="3714000" y="4347000"/>
              <a:ext cx="13100" cy="35050"/>
            </a:xfrm>
            <a:custGeom>
              <a:avLst/>
              <a:gdLst/>
              <a:ahLst/>
              <a:cxnLst/>
              <a:rect l="l" t="t" r="r" b="b"/>
              <a:pathLst>
                <a:path w="524" h="1402" fill="none" extrusionOk="0">
                  <a:moveTo>
                    <a:pt x="524" y="0"/>
                  </a:moveTo>
                  <a:cubicBezTo>
                    <a:pt x="335" y="460"/>
                    <a:pt x="189" y="942"/>
                    <a:pt x="1" y="1402"/>
                  </a:cubicBezTo>
                </a:path>
              </a:pathLst>
            </a:custGeom>
            <a:noFill/>
            <a:ln w="130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57"/>
            <p:cNvSpPr/>
            <p:nvPr/>
          </p:nvSpPr>
          <p:spPr>
            <a:xfrm>
              <a:off x="3726550" y="4355875"/>
              <a:ext cx="47100" cy="91575"/>
            </a:xfrm>
            <a:custGeom>
              <a:avLst/>
              <a:gdLst/>
              <a:ahLst/>
              <a:cxnLst/>
              <a:rect l="l" t="t" r="r" b="b"/>
              <a:pathLst>
                <a:path w="1884" h="3663" fill="none" extrusionOk="0">
                  <a:moveTo>
                    <a:pt x="1884" y="1"/>
                  </a:moveTo>
                  <a:cubicBezTo>
                    <a:pt x="1696" y="356"/>
                    <a:pt x="1" y="3056"/>
                    <a:pt x="147" y="3662"/>
                  </a:cubicBezTo>
                </a:path>
              </a:pathLst>
            </a:custGeom>
            <a:noFill/>
            <a:ln w="130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57"/>
            <p:cNvSpPr/>
            <p:nvPr/>
          </p:nvSpPr>
          <p:spPr>
            <a:xfrm>
              <a:off x="3801350" y="4368950"/>
              <a:ext cx="16775" cy="53900"/>
            </a:xfrm>
            <a:custGeom>
              <a:avLst/>
              <a:gdLst/>
              <a:ahLst/>
              <a:cxnLst/>
              <a:rect l="l" t="t" r="r" b="b"/>
              <a:pathLst>
                <a:path w="671" h="2156" fill="none" extrusionOk="0">
                  <a:moveTo>
                    <a:pt x="670" y="1"/>
                  </a:moveTo>
                  <a:cubicBezTo>
                    <a:pt x="461" y="712"/>
                    <a:pt x="210" y="1445"/>
                    <a:pt x="1" y="2156"/>
                  </a:cubicBezTo>
                </a:path>
              </a:pathLst>
            </a:custGeom>
            <a:noFill/>
            <a:ln w="130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57"/>
            <p:cNvSpPr/>
            <p:nvPr/>
          </p:nvSpPr>
          <p:spPr>
            <a:xfrm>
              <a:off x="3278275" y="4383075"/>
              <a:ext cx="626150" cy="716150"/>
            </a:xfrm>
            <a:custGeom>
              <a:avLst/>
              <a:gdLst/>
              <a:ahLst/>
              <a:cxnLst/>
              <a:rect l="l" t="t" r="r" b="b"/>
              <a:pathLst>
                <a:path w="25046" h="28646" fill="none" extrusionOk="0">
                  <a:moveTo>
                    <a:pt x="105" y="608"/>
                  </a:moveTo>
                  <a:cubicBezTo>
                    <a:pt x="628" y="5901"/>
                    <a:pt x="3076" y="11341"/>
                    <a:pt x="4771" y="16363"/>
                  </a:cubicBezTo>
                  <a:cubicBezTo>
                    <a:pt x="5733" y="19230"/>
                    <a:pt x="6947" y="22012"/>
                    <a:pt x="8119" y="24774"/>
                  </a:cubicBezTo>
                  <a:cubicBezTo>
                    <a:pt x="8621" y="25925"/>
                    <a:pt x="9081" y="27871"/>
                    <a:pt x="10106" y="28645"/>
                  </a:cubicBezTo>
                  <a:cubicBezTo>
                    <a:pt x="12617" y="25716"/>
                    <a:pt x="15693" y="23142"/>
                    <a:pt x="18518" y="20506"/>
                  </a:cubicBezTo>
                  <a:cubicBezTo>
                    <a:pt x="20505" y="18665"/>
                    <a:pt x="22640" y="15505"/>
                    <a:pt x="25046" y="14292"/>
                  </a:cubicBezTo>
                  <a:cubicBezTo>
                    <a:pt x="20652" y="10483"/>
                    <a:pt x="14500" y="9228"/>
                    <a:pt x="9771" y="5880"/>
                  </a:cubicBezTo>
                  <a:cubicBezTo>
                    <a:pt x="6696" y="3704"/>
                    <a:pt x="3641" y="1361"/>
                    <a:pt x="168" y="1"/>
                  </a:cubicBezTo>
                  <a:cubicBezTo>
                    <a:pt x="0" y="231"/>
                    <a:pt x="105" y="336"/>
                    <a:pt x="105" y="608"/>
                  </a:cubicBezTo>
                  <a:close/>
                </a:path>
              </a:pathLst>
            </a:custGeom>
            <a:noFill/>
            <a:ln w="120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57"/>
            <p:cNvSpPr/>
            <p:nvPr/>
          </p:nvSpPr>
          <p:spPr>
            <a:xfrm>
              <a:off x="3374525" y="4548900"/>
              <a:ext cx="358325" cy="379275"/>
            </a:xfrm>
            <a:custGeom>
              <a:avLst/>
              <a:gdLst/>
              <a:ahLst/>
              <a:cxnLst/>
              <a:rect l="l" t="t" r="r" b="b"/>
              <a:pathLst>
                <a:path w="14333" h="15171" fill="none" extrusionOk="0">
                  <a:moveTo>
                    <a:pt x="6905" y="15045"/>
                  </a:moveTo>
                  <a:cubicBezTo>
                    <a:pt x="5419" y="12094"/>
                    <a:pt x="4603" y="8872"/>
                    <a:pt x="3201" y="5922"/>
                  </a:cubicBezTo>
                  <a:cubicBezTo>
                    <a:pt x="2260" y="3934"/>
                    <a:pt x="1046" y="1925"/>
                    <a:pt x="0" y="1"/>
                  </a:cubicBezTo>
                  <a:cubicBezTo>
                    <a:pt x="2804" y="1423"/>
                    <a:pt x="5440" y="2867"/>
                    <a:pt x="8035" y="4687"/>
                  </a:cubicBezTo>
                  <a:cubicBezTo>
                    <a:pt x="9855" y="5964"/>
                    <a:pt x="12219" y="8161"/>
                    <a:pt x="14333" y="8747"/>
                  </a:cubicBezTo>
                  <a:cubicBezTo>
                    <a:pt x="13454" y="10441"/>
                    <a:pt x="8851" y="15149"/>
                    <a:pt x="7072" y="15170"/>
                  </a:cubicBezTo>
                </a:path>
              </a:pathLst>
            </a:custGeom>
            <a:noFill/>
            <a:ln w="120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57"/>
            <p:cNvSpPr/>
            <p:nvPr/>
          </p:nvSpPr>
          <p:spPr>
            <a:xfrm>
              <a:off x="3315925" y="4551525"/>
              <a:ext cx="42925" cy="18325"/>
            </a:xfrm>
            <a:custGeom>
              <a:avLst/>
              <a:gdLst/>
              <a:ahLst/>
              <a:cxnLst/>
              <a:rect l="l" t="t" r="r" b="b"/>
              <a:pathLst>
                <a:path w="1717" h="733" fill="none" extrusionOk="0">
                  <a:moveTo>
                    <a:pt x="1" y="732"/>
                  </a:moveTo>
                  <a:cubicBezTo>
                    <a:pt x="587" y="586"/>
                    <a:pt x="1151" y="209"/>
                    <a:pt x="1716" y="0"/>
                  </a:cubicBezTo>
                </a:path>
              </a:pathLst>
            </a:custGeom>
            <a:noFill/>
            <a:ln w="62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57"/>
            <p:cNvSpPr/>
            <p:nvPr/>
          </p:nvSpPr>
          <p:spPr>
            <a:xfrm>
              <a:off x="3330575" y="4588125"/>
              <a:ext cx="27225" cy="13100"/>
            </a:xfrm>
            <a:custGeom>
              <a:avLst/>
              <a:gdLst/>
              <a:ahLst/>
              <a:cxnLst/>
              <a:rect l="l" t="t" r="r" b="b"/>
              <a:pathLst>
                <a:path w="1089" h="524" fill="none" extrusionOk="0">
                  <a:moveTo>
                    <a:pt x="1" y="524"/>
                  </a:moveTo>
                  <a:cubicBezTo>
                    <a:pt x="273" y="377"/>
                    <a:pt x="817" y="1"/>
                    <a:pt x="1089" y="105"/>
                  </a:cubicBezTo>
                </a:path>
              </a:pathLst>
            </a:custGeom>
            <a:noFill/>
            <a:ln w="62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57"/>
            <p:cNvSpPr/>
            <p:nvPr/>
          </p:nvSpPr>
          <p:spPr>
            <a:xfrm>
              <a:off x="3340525" y="4611150"/>
              <a:ext cx="41350" cy="17275"/>
            </a:xfrm>
            <a:custGeom>
              <a:avLst/>
              <a:gdLst/>
              <a:ahLst/>
              <a:cxnLst/>
              <a:rect l="l" t="t" r="r" b="b"/>
              <a:pathLst>
                <a:path w="1654" h="691" fill="none" extrusionOk="0">
                  <a:moveTo>
                    <a:pt x="0" y="691"/>
                  </a:moveTo>
                  <a:cubicBezTo>
                    <a:pt x="586" y="440"/>
                    <a:pt x="1046" y="105"/>
                    <a:pt x="1653" y="0"/>
                  </a:cubicBezTo>
                </a:path>
              </a:pathLst>
            </a:custGeom>
            <a:noFill/>
            <a:ln w="62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57"/>
            <p:cNvSpPr/>
            <p:nvPr/>
          </p:nvSpPr>
          <p:spPr>
            <a:xfrm>
              <a:off x="3350975" y="4647250"/>
              <a:ext cx="36650" cy="12575"/>
            </a:xfrm>
            <a:custGeom>
              <a:avLst/>
              <a:gdLst/>
              <a:ahLst/>
              <a:cxnLst/>
              <a:rect l="l" t="t" r="r" b="b"/>
              <a:pathLst>
                <a:path w="1466" h="503" fill="none" extrusionOk="0">
                  <a:moveTo>
                    <a:pt x="1" y="502"/>
                  </a:moveTo>
                  <a:cubicBezTo>
                    <a:pt x="503" y="419"/>
                    <a:pt x="963" y="105"/>
                    <a:pt x="1465" y="0"/>
                  </a:cubicBezTo>
                </a:path>
              </a:pathLst>
            </a:custGeom>
            <a:noFill/>
            <a:ln w="62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57"/>
            <p:cNvSpPr/>
            <p:nvPr/>
          </p:nvSpPr>
          <p:spPr>
            <a:xfrm>
              <a:off x="3360925" y="4670250"/>
              <a:ext cx="49175" cy="14675"/>
            </a:xfrm>
            <a:custGeom>
              <a:avLst/>
              <a:gdLst/>
              <a:ahLst/>
              <a:cxnLst/>
              <a:rect l="l" t="t" r="r" b="b"/>
              <a:pathLst>
                <a:path w="1967" h="587" fill="none" extrusionOk="0">
                  <a:moveTo>
                    <a:pt x="0" y="587"/>
                  </a:moveTo>
                  <a:cubicBezTo>
                    <a:pt x="670" y="482"/>
                    <a:pt x="1276" y="64"/>
                    <a:pt x="1967" y="1"/>
                  </a:cubicBezTo>
                </a:path>
              </a:pathLst>
            </a:custGeom>
            <a:noFill/>
            <a:ln w="62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57"/>
            <p:cNvSpPr/>
            <p:nvPr/>
          </p:nvSpPr>
          <p:spPr>
            <a:xfrm>
              <a:off x="3369800" y="4702700"/>
              <a:ext cx="54950" cy="16225"/>
            </a:xfrm>
            <a:custGeom>
              <a:avLst/>
              <a:gdLst/>
              <a:ahLst/>
              <a:cxnLst/>
              <a:rect l="l" t="t" r="r" b="b"/>
              <a:pathLst>
                <a:path w="2198" h="649" fill="none" extrusionOk="0">
                  <a:moveTo>
                    <a:pt x="1" y="649"/>
                  </a:moveTo>
                  <a:cubicBezTo>
                    <a:pt x="733" y="544"/>
                    <a:pt x="1445" y="167"/>
                    <a:pt x="2198" y="0"/>
                  </a:cubicBezTo>
                </a:path>
              </a:pathLst>
            </a:custGeom>
            <a:noFill/>
            <a:ln w="62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57"/>
            <p:cNvSpPr/>
            <p:nvPr/>
          </p:nvSpPr>
          <p:spPr>
            <a:xfrm>
              <a:off x="3381325" y="4739825"/>
              <a:ext cx="46050" cy="17825"/>
            </a:xfrm>
            <a:custGeom>
              <a:avLst/>
              <a:gdLst/>
              <a:ahLst/>
              <a:cxnLst/>
              <a:rect l="l" t="t" r="r" b="b"/>
              <a:pathLst>
                <a:path w="1842" h="713" fill="none" extrusionOk="0">
                  <a:moveTo>
                    <a:pt x="0" y="586"/>
                  </a:moveTo>
                  <a:cubicBezTo>
                    <a:pt x="523" y="712"/>
                    <a:pt x="1276" y="84"/>
                    <a:pt x="1841" y="1"/>
                  </a:cubicBezTo>
                </a:path>
              </a:pathLst>
            </a:custGeom>
            <a:noFill/>
            <a:ln w="62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57"/>
            <p:cNvSpPr/>
            <p:nvPr/>
          </p:nvSpPr>
          <p:spPr>
            <a:xfrm>
              <a:off x="3395950" y="4767025"/>
              <a:ext cx="49725" cy="18325"/>
            </a:xfrm>
            <a:custGeom>
              <a:avLst/>
              <a:gdLst/>
              <a:ahLst/>
              <a:cxnLst/>
              <a:rect l="l" t="t" r="r" b="b"/>
              <a:pathLst>
                <a:path w="1989" h="733" fill="none" extrusionOk="0">
                  <a:moveTo>
                    <a:pt x="1" y="733"/>
                  </a:moveTo>
                  <a:cubicBezTo>
                    <a:pt x="691" y="587"/>
                    <a:pt x="1319" y="147"/>
                    <a:pt x="1989" y="1"/>
                  </a:cubicBezTo>
                </a:path>
              </a:pathLst>
            </a:custGeom>
            <a:noFill/>
            <a:ln w="62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57"/>
            <p:cNvSpPr/>
            <p:nvPr/>
          </p:nvSpPr>
          <p:spPr>
            <a:xfrm>
              <a:off x="3410075" y="4798425"/>
              <a:ext cx="53400" cy="19900"/>
            </a:xfrm>
            <a:custGeom>
              <a:avLst/>
              <a:gdLst/>
              <a:ahLst/>
              <a:cxnLst/>
              <a:rect l="l" t="t" r="r" b="b"/>
              <a:pathLst>
                <a:path w="2136" h="796" fill="none" extrusionOk="0">
                  <a:moveTo>
                    <a:pt x="1" y="795"/>
                  </a:moveTo>
                  <a:cubicBezTo>
                    <a:pt x="670" y="481"/>
                    <a:pt x="1528" y="419"/>
                    <a:pt x="2135" y="0"/>
                  </a:cubicBezTo>
                </a:path>
              </a:pathLst>
            </a:custGeom>
            <a:noFill/>
            <a:ln w="62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57"/>
            <p:cNvSpPr/>
            <p:nvPr/>
          </p:nvSpPr>
          <p:spPr>
            <a:xfrm>
              <a:off x="3314875" y="4517525"/>
              <a:ext cx="37700" cy="26175"/>
            </a:xfrm>
            <a:custGeom>
              <a:avLst/>
              <a:gdLst/>
              <a:ahLst/>
              <a:cxnLst/>
              <a:rect l="l" t="t" r="r" b="b"/>
              <a:pathLst>
                <a:path w="1508" h="1047" fill="none" extrusionOk="0">
                  <a:moveTo>
                    <a:pt x="1" y="1046"/>
                  </a:moveTo>
                  <a:cubicBezTo>
                    <a:pt x="43" y="795"/>
                    <a:pt x="1277" y="460"/>
                    <a:pt x="1507" y="0"/>
                  </a:cubicBezTo>
                </a:path>
              </a:pathLst>
            </a:custGeom>
            <a:noFill/>
            <a:ln w="62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57"/>
            <p:cNvSpPr/>
            <p:nvPr/>
          </p:nvSpPr>
          <p:spPr>
            <a:xfrm>
              <a:off x="3301800" y="4491350"/>
              <a:ext cx="26175" cy="14150"/>
            </a:xfrm>
            <a:custGeom>
              <a:avLst/>
              <a:gdLst/>
              <a:ahLst/>
              <a:cxnLst/>
              <a:rect l="l" t="t" r="r" b="b"/>
              <a:pathLst>
                <a:path w="1047" h="566" fill="none" extrusionOk="0">
                  <a:moveTo>
                    <a:pt x="1" y="566"/>
                  </a:moveTo>
                  <a:cubicBezTo>
                    <a:pt x="356" y="461"/>
                    <a:pt x="838" y="273"/>
                    <a:pt x="1047" y="1"/>
                  </a:cubicBezTo>
                </a:path>
              </a:pathLst>
            </a:custGeom>
            <a:noFill/>
            <a:ln w="62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57"/>
            <p:cNvSpPr/>
            <p:nvPr/>
          </p:nvSpPr>
          <p:spPr>
            <a:xfrm>
              <a:off x="3297625" y="4473050"/>
              <a:ext cx="11000" cy="5250"/>
            </a:xfrm>
            <a:custGeom>
              <a:avLst/>
              <a:gdLst/>
              <a:ahLst/>
              <a:cxnLst/>
              <a:rect l="l" t="t" r="r" b="b"/>
              <a:pathLst>
                <a:path w="440" h="210" fill="none" extrusionOk="0">
                  <a:moveTo>
                    <a:pt x="0" y="210"/>
                  </a:moveTo>
                  <a:cubicBezTo>
                    <a:pt x="147" y="147"/>
                    <a:pt x="293" y="105"/>
                    <a:pt x="440" y="1"/>
                  </a:cubicBezTo>
                </a:path>
              </a:pathLst>
            </a:custGeom>
            <a:noFill/>
            <a:ln w="62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57"/>
            <p:cNvSpPr/>
            <p:nvPr/>
          </p:nvSpPr>
          <p:spPr>
            <a:xfrm>
              <a:off x="3287675" y="4439575"/>
              <a:ext cx="12075" cy="4725"/>
            </a:xfrm>
            <a:custGeom>
              <a:avLst/>
              <a:gdLst/>
              <a:ahLst/>
              <a:cxnLst/>
              <a:rect l="l" t="t" r="r" b="b"/>
              <a:pathLst>
                <a:path w="483" h="189" fill="none" extrusionOk="0">
                  <a:moveTo>
                    <a:pt x="1" y="189"/>
                  </a:moveTo>
                  <a:cubicBezTo>
                    <a:pt x="147" y="147"/>
                    <a:pt x="315" y="42"/>
                    <a:pt x="482" y="0"/>
                  </a:cubicBezTo>
                </a:path>
              </a:pathLst>
            </a:custGeom>
            <a:noFill/>
            <a:ln w="62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57"/>
            <p:cNvSpPr/>
            <p:nvPr/>
          </p:nvSpPr>
          <p:spPr>
            <a:xfrm>
              <a:off x="3286125" y="4420750"/>
              <a:ext cx="12575" cy="6300"/>
            </a:xfrm>
            <a:custGeom>
              <a:avLst/>
              <a:gdLst/>
              <a:ahLst/>
              <a:cxnLst/>
              <a:rect l="l" t="t" r="r" b="b"/>
              <a:pathLst>
                <a:path w="503" h="252" fill="none" extrusionOk="0">
                  <a:moveTo>
                    <a:pt x="0" y="251"/>
                  </a:moveTo>
                  <a:cubicBezTo>
                    <a:pt x="146" y="105"/>
                    <a:pt x="314" y="63"/>
                    <a:pt x="502" y="0"/>
                  </a:cubicBezTo>
                </a:path>
              </a:pathLst>
            </a:custGeom>
            <a:noFill/>
            <a:ln w="62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57"/>
            <p:cNvSpPr/>
            <p:nvPr/>
          </p:nvSpPr>
          <p:spPr>
            <a:xfrm>
              <a:off x="3424725" y="4833975"/>
              <a:ext cx="48150" cy="26200"/>
            </a:xfrm>
            <a:custGeom>
              <a:avLst/>
              <a:gdLst/>
              <a:ahLst/>
              <a:cxnLst/>
              <a:rect l="l" t="t" r="r" b="b"/>
              <a:pathLst>
                <a:path w="1926" h="1048" fill="none" extrusionOk="0">
                  <a:moveTo>
                    <a:pt x="1" y="1047"/>
                  </a:moveTo>
                  <a:cubicBezTo>
                    <a:pt x="356" y="880"/>
                    <a:pt x="1570" y="1"/>
                    <a:pt x="1926" y="294"/>
                  </a:cubicBezTo>
                </a:path>
              </a:pathLst>
            </a:custGeom>
            <a:noFill/>
            <a:ln w="62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57"/>
            <p:cNvSpPr/>
            <p:nvPr/>
          </p:nvSpPr>
          <p:spPr>
            <a:xfrm>
              <a:off x="3435200" y="4876875"/>
              <a:ext cx="32450" cy="13625"/>
            </a:xfrm>
            <a:custGeom>
              <a:avLst/>
              <a:gdLst/>
              <a:ahLst/>
              <a:cxnLst/>
              <a:rect l="l" t="t" r="r" b="b"/>
              <a:pathLst>
                <a:path w="1298" h="545" fill="none" extrusionOk="0">
                  <a:moveTo>
                    <a:pt x="0" y="545"/>
                  </a:moveTo>
                  <a:cubicBezTo>
                    <a:pt x="481" y="482"/>
                    <a:pt x="837" y="126"/>
                    <a:pt x="1298" y="1"/>
                  </a:cubicBezTo>
                </a:path>
              </a:pathLst>
            </a:custGeom>
            <a:noFill/>
            <a:ln w="62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57"/>
            <p:cNvSpPr/>
            <p:nvPr/>
          </p:nvSpPr>
          <p:spPr>
            <a:xfrm>
              <a:off x="3444075" y="4894150"/>
              <a:ext cx="48150" cy="24600"/>
            </a:xfrm>
            <a:custGeom>
              <a:avLst/>
              <a:gdLst/>
              <a:ahLst/>
              <a:cxnLst/>
              <a:rect l="l" t="t" r="r" b="b"/>
              <a:pathLst>
                <a:path w="1926" h="984" fill="none" extrusionOk="0">
                  <a:moveTo>
                    <a:pt x="1" y="984"/>
                  </a:moveTo>
                  <a:cubicBezTo>
                    <a:pt x="629" y="837"/>
                    <a:pt x="1277" y="0"/>
                    <a:pt x="1926" y="167"/>
                  </a:cubicBezTo>
                </a:path>
              </a:pathLst>
            </a:custGeom>
            <a:noFill/>
            <a:ln w="62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57"/>
            <p:cNvSpPr/>
            <p:nvPr/>
          </p:nvSpPr>
          <p:spPr>
            <a:xfrm>
              <a:off x="3460300" y="4937025"/>
              <a:ext cx="55475" cy="22525"/>
            </a:xfrm>
            <a:custGeom>
              <a:avLst/>
              <a:gdLst/>
              <a:ahLst/>
              <a:cxnLst/>
              <a:rect l="l" t="t" r="r" b="b"/>
              <a:pathLst>
                <a:path w="2219" h="901" fill="none" extrusionOk="0">
                  <a:moveTo>
                    <a:pt x="1" y="901"/>
                  </a:moveTo>
                  <a:cubicBezTo>
                    <a:pt x="817" y="775"/>
                    <a:pt x="1402" y="105"/>
                    <a:pt x="2218" y="1"/>
                  </a:cubicBezTo>
                </a:path>
              </a:pathLst>
            </a:custGeom>
            <a:noFill/>
            <a:ln w="62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57"/>
            <p:cNvSpPr/>
            <p:nvPr/>
          </p:nvSpPr>
          <p:spPr>
            <a:xfrm>
              <a:off x="3487500" y="4986725"/>
              <a:ext cx="30900" cy="18325"/>
            </a:xfrm>
            <a:custGeom>
              <a:avLst/>
              <a:gdLst/>
              <a:ahLst/>
              <a:cxnLst/>
              <a:rect l="l" t="t" r="r" b="b"/>
              <a:pathLst>
                <a:path w="1236" h="733" fill="none" extrusionOk="0">
                  <a:moveTo>
                    <a:pt x="1" y="733"/>
                  </a:moveTo>
                  <a:cubicBezTo>
                    <a:pt x="419" y="670"/>
                    <a:pt x="942" y="252"/>
                    <a:pt x="1235" y="1"/>
                  </a:cubicBezTo>
                </a:path>
              </a:pathLst>
            </a:custGeom>
            <a:noFill/>
            <a:ln w="62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19" name="Google Shape;2419;p57"/>
          <p:cNvGrpSpPr/>
          <p:nvPr/>
        </p:nvGrpSpPr>
        <p:grpSpPr>
          <a:xfrm rot="-4863626">
            <a:off x="4528197" y="1239116"/>
            <a:ext cx="362746" cy="250977"/>
            <a:chOff x="5067580" y="1524485"/>
            <a:chExt cx="362729" cy="250965"/>
          </a:xfrm>
        </p:grpSpPr>
        <p:sp>
          <p:nvSpPr>
            <p:cNvPr id="2420" name="Google Shape;2420;p57"/>
            <p:cNvSpPr/>
            <p:nvPr/>
          </p:nvSpPr>
          <p:spPr>
            <a:xfrm rot="-1021955">
              <a:off x="5089724" y="1559400"/>
              <a:ext cx="42697" cy="157594"/>
            </a:xfrm>
            <a:custGeom>
              <a:avLst/>
              <a:gdLst/>
              <a:ahLst/>
              <a:cxnLst/>
              <a:rect l="l" t="t" r="r" b="b"/>
              <a:pathLst>
                <a:path w="2633" h="6304" extrusionOk="0">
                  <a:moveTo>
                    <a:pt x="1092" y="0"/>
                  </a:moveTo>
                  <a:cubicBezTo>
                    <a:pt x="601" y="0"/>
                    <a:pt x="97" y="314"/>
                    <a:pt x="75" y="941"/>
                  </a:cubicBezTo>
                  <a:cubicBezTo>
                    <a:pt x="0" y="2510"/>
                    <a:pt x="164" y="4078"/>
                    <a:pt x="553" y="5616"/>
                  </a:cubicBezTo>
                  <a:cubicBezTo>
                    <a:pt x="677" y="6096"/>
                    <a:pt x="1051" y="6303"/>
                    <a:pt x="1435" y="6303"/>
                  </a:cubicBezTo>
                  <a:cubicBezTo>
                    <a:pt x="2021" y="6303"/>
                    <a:pt x="2633" y="5823"/>
                    <a:pt x="2435" y="5093"/>
                  </a:cubicBezTo>
                  <a:cubicBezTo>
                    <a:pt x="2106" y="3719"/>
                    <a:pt x="1972" y="2360"/>
                    <a:pt x="2031" y="941"/>
                  </a:cubicBezTo>
                  <a:cubicBezTo>
                    <a:pt x="2061" y="314"/>
                    <a:pt x="1583" y="0"/>
                    <a:pt x="10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57"/>
            <p:cNvSpPr/>
            <p:nvPr/>
          </p:nvSpPr>
          <p:spPr>
            <a:xfrm rot="1448082">
              <a:off x="5227075" y="1526324"/>
              <a:ext cx="42694" cy="157589"/>
            </a:xfrm>
            <a:custGeom>
              <a:avLst/>
              <a:gdLst/>
              <a:ahLst/>
              <a:cxnLst/>
              <a:rect l="l" t="t" r="r" b="b"/>
              <a:pathLst>
                <a:path w="2633" h="6304" extrusionOk="0">
                  <a:moveTo>
                    <a:pt x="1092" y="0"/>
                  </a:moveTo>
                  <a:cubicBezTo>
                    <a:pt x="601" y="0"/>
                    <a:pt x="97" y="314"/>
                    <a:pt x="75" y="941"/>
                  </a:cubicBezTo>
                  <a:cubicBezTo>
                    <a:pt x="0" y="2510"/>
                    <a:pt x="164" y="4078"/>
                    <a:pt x="553" y="5616"/>
                  </a:cubicBezTo>
                  <a:cubicBezTo>
                    <a:pt x="677" y="6096"/>
                    <a:pt x="1051" y="6303"/>
                    <a:pt x="1435" y="6303"/>
                  </a:cubicBezTo>
                  <a:cubicBezTo>
                    <a:pt x="2021" y="6303"/>
                    <a:pt x="2633" y="5823"/>
                    <a:pt x="2435" y="5093"/>
                  </a:cubicBezTo>
                  <a:cubicBezTo>
                    <a:pt x="2106" y="3719"/>
                    <a:pt x="1972" y="2360"/>
                    <a:pt x="2031" y="941"/>
                  </a:cubicBezTo>
                  <a:cubicBezTo>
                    <a:pt x="2061" y="314"/>
                    <a:pt x="1583" y="0"/>
                    <a:pt x="10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57"/>
            <p:cNvSpPr/>
            <p:nvPr/>
          </p:nvSpPr>
          <p:spPr>
            <a:xfrm rot="3727872">
              <a:off x="5329323" y="1640950"/>
              <a:ext cx="42696" cy="157594"/>
            </a:xfrm>
            <a:custGeom>
              <a:avLst/>
              <a:gdLst/>
              <a:ahLst/>
              <a:cxnLst/>
              <a:rect l="l" t="t" r="r" b="b"/>
              <a:pathLst>
                <a:path w="2633" h="6304" extrusionOk="0">
                  <a:moveTo>
                    <a:pt x="1092" y="0"/>
                  </a:moveTo>
                  <a:cubicBezTo>
                    <a:pt x="601" y="0"/>
                    <a:pt x="97" y="314"/>
                    <a:pt x="75" y="941"/>
                  </a:cubicBezTo>
                  <a:cubicBezTo>
                    <a:pt x="0" y="2510"/>
                    <a:pt x="164" y="4078"/>
                    <a:pt x="553" y="5616"/>
                  </a:cubicBezTo>
                  <a:cubicBezTo>
                    <a:pt x="677" y="6096"/>
                    <a:pt x="1051" y="6303"/>
                    <a:pt x="1435" y="6303"/>
                  </a:cubicBezTo>
                  <a:cubicBezTo>
                    <a:pt x="2021" y="6303"/>
                    <a:pt x="2633" y="5823"/>
                    <a:pt x="2435" y="5093"/>
                  </a:cubicBezTo>
                  <a:cubicBezTo>
                    <a:pt x="2106" y="3719"/>
                    <a:pt x="1972" y="2360"/>
                    <a:pt x="2031" y="941"/>
                  </a:cubicBezTo>
                  <a:cubicBezTo>
                    <a:pt x="2061" y="314"/>
                    <a:pt x="1583" y="0"/>
                    <a:pt x="10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50"/>
        <p:cNvGrpSpPr/>
        <p:nvPr/>
      </p:nvGrpSpPr>
      <p:grpSpPr>
        <a:xfrm>
          <a:off x="0" y="0"/>
          <a:ext cx="0" cy="0"/>
          <a:chOff x="0" y="0"/>
          <a:chExt cx="0" cy="0"/>
        </a:xfrm>
      </p:grpSpPr>
      <p:sp>
        <p:nvSpPr>
          <p:cNvPr id="651" name="Google Shape;651;p37"/>
          <p:cNvSpPr txBox="1">
            <a:spLocks noGrp="1"/>
          </p:cNvSpPr>
          <p:nvPr>
            <p:ph type="title"/>
          </p:nvPr>
        </p:nvSpPr>
        <p:spPr>
          <a:xfrm>
            <a:off x="623400" y="445025"/>
            <a:ext cx="780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Table of contents</a:t>
            </a:r>
            <a:endParaRPr dirty="0"/>
          </a:p>
        </p:txBody>
      </p:sp>
      <p:sp>
        <p:nvSpPr>
          <p:cNvPr id="652" name="Google Shape;652;p37"/>
          <p:cNvSpPr txBox="1">
            <a:spLocks noGrp="1"/>
          </p:cNvSpPr>
          <p:nvPr>
            <p:ph type="title" idx="2"/>
          </p:nvPr>
        </p:nvSpPr>
        <p:spPr>
          <a:xfrm flipH="1">
            <a:off x="4451153" y="1423725"/>
            <a:ext cx="2943600" cy="5778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en" dirty="0">
                <a:solidFill>
                  <a:schemeClr val="accent2"/>
                </a:solidFill>
              </a:rPr>
              <a:t>02</a:t>
            </a:r>
            <a:endParaRPr dirty="0">
              <a:solidFill>
                <a:schemeClr val="accent2"/>
              </a:solidFill>
            </a:endParaRPr>
          </a:p>
        </p:txBody>
      </p:sp>
      <p:sp>
        <p:nvSpPr>
          <p:cNvPr id="653" name="Google Shape;653;p37"/>
          <p:cNvSpPr txBox="1">
            <a:spLocks noGrp="1"/>
          </p:cNvSpPr>
          <p:nvPr>
            <p:ph type="title" idx="3"/>
          </p:nvPr>
        </p:nvSpPr>
        <p:spPr>
          <a:xfrm flipH="1">
            <a:off x="4451153" y="3101250"/>
            <a:ext cx="2943600" cy="5778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en" dirty="0">
                <a:solidFill>
                  <a:schemeClr val="accent4"/>
                </a:solidFill>
              </a:rPr>
              <a:t>04</a:t>
            </a:r>
            <a:endParaRPr dirty="0">
              <a:solidFill>
                <a:schemeClr val="accent4"/>
              </a:solidFill>
            </a:endParaRPr>
          </a:p>
        </p:txBody>
      </p:sp>
      <p:sp>
        <p:nvSpPr>
          <p:cNvPr id="654" name="Google Shape;654;p37"/>
          <p:cNvSpPr txBox="1">
            <a:spLocks noGrp="1"/>
          </p:cNvSpPr>
          <p:nvPr>
            <p:ph type="title" idx="4"/>
          </p:nvPr>
        </p:nvSpPr>
        <p:spPr>
          <a:xfrm flipH="1">
            <a:off x="1628400" y="1423725"/>
            <a:ext cx="2943600" cy="5778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en" dirty="0">
                <a:solidFill>
                  <a:schemeClr val="accent3"/>
                </a:solidFill>
              </a:rPr>
              <a:t>01</a:t>
            </a:r>
            <a:endParaRPr dirty="0">
              <a:solidFill>
                <a:schemeClr val="accent3"/>
              </a:solidFill>
            </a:endParaRPr>
          </a:p>
        </p:txBody>
      </p:sp>
      <p:sp>
        <p:nvSpPr>
          <p:cNvPr id="655" name="Google Shape;655;p37"/>
          <p:cNvSpPr txBox="1">
            <a:spLocks noGrp="1"/>
          </p:cNvSpPr>
          <p:nvPr>
            <p:ph type="title" idx="5"/>
          </p:nvPr>
        </p:nvSpPr>
        <p:spPr>
          <a:xfrm flipH="1">
            <a:off x="1652627" y="3101250"/>
            <a:ext cx="2943600" cy="5778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en" dirty="0">
                <a:solidFill>
                  <a:schemeClr val="accent1"/>
                </a:solidFill>
              </a:rPr>
              <a:t>03</a:t>
            </a:r>
            <a:endParaRPr dirty="0">
              <a:solidFill>
                <a:schemeClr val="accent1"/>
              </a:solidFill>
            </a:endParaRPr>
          </a:p>
        </p:txBody>
      </p:sp>
      <p:sp>
        <p:nvSpPr>
          <p:cNvPr id="660" name="Google Shape;660;p37"/>
          <p:cNvSpPr txBox="1">
            <a:spLocks noGrp="1"/>
          </p:cNvSpPr>
          <p:nvPr>
            <p:ph type="title" idx="9"/>
          </p:nvPr>
        </p:nvSpPr>
        <p:spPr>
          <a:xfrm>
            <a:off x="2029312" y="2145773"/>
            <a:ext cx="1977600" cy="421500"/>
          </a:xfrm>
          <a:prstGeom prst="rect">
            <a:avLst/>
          </a:prstGeom>
        </p:spPr>
        <p:txBody>
          <a:bodyPr spcFirstLastPara="1" wrap="square" lIns="0" tIns="0" rIns="0" bIns="0" anchor="ctr" anchorCtr="0">
            <a:normAutofit fontScale="90000"/>
          </a:bodyPr>
          <a:lstStyle/>
          <a:p>
            <a:pPr marL="0" lvl="0" indent="0" algn="ctr" rtl="0">
              <a:spcBef>
                <a:spcPts val="0"/>
              </a:spcBef>
              <a:spcAft>
                <a:spcPts val="0"/>
              </a:spcAft>
              <a:buNone/>
            </a:pPr>
            <a:r>
              <a:rPr lang="en" dirty="0"/>
              <a:t>Introduction </a:t>
            </a:r>
            <a:r>
              <a:rPr lang="en-US" dirty="0"/>
              <a:t>Genetic Algorithm</a:t>
            </a:r>
            <a:endParaRPr dirty="0"/>
          </a:p>
        </p:txBody>
      </p:sp>
      <p:sp>
        <p:nvSpPr>
          <p:cNvPr id="661" name="Google Shape;661;p37"/>
          <p:cNvSpPr txBox="1">
            <a:spLocks noGrp="1"/>
          </p:cNvSpPr>
          <p:nvPr>
            <p:ph type="title" idx="13"/>
          </p:nvPr>
        </p:nvSpPr>
        <p:spPr>
          <a:xfrm>
            <a:off x="4934153" y="2145773"/>
            <a:ext cx="1977600" cy="421500"/>
          </a:xfrm>
          <a:prstGeom prst="rect">
            <a:avLst/>
          </a:prstGeom>
        </p:spPr>
        <p:txBody>
          <a:bodyPr spcFirstLastPara="1" wrap="square" lIns="0" tIns="0" rIns="0" bIns="0" anchor="ctr" anchorCtr="0">
            <a:normAutofit fontScale="90000"/>
          </a:bodyPr>
          <a:lstStyle/>
          <a:p>
            <a:pPr marL="0" lvl="0" indent="0" algn="ctr" rtl="0">
              <a:spcBef>
                <a:spcPts val="0"/>
              </a:spcBef>
              <a:spcAft>
                <a:spcPts val="0"/>
              </a:spcAft>
              <a:buNone/>
            </a:pPr>
            <a:r>
              <a:rPr lang="en" dirty="0"/>
              <a:t>How </a:t>
            </a:r>
            <a:r>
              <a:rPr lang="en-US" dirty="0"/>
              <a:t>Genetic Algorithm run</a:t>
            </a:r>
            <a:endParaRPr dirty="0"/>
          </a:p>
        </p:txBody>
      </p:sp>
      <p:sp>
        <p:nvSpPr>
          <p:cNvPr id="662" name="Google Shape;662;p37"/>
          <p:cNvSpPr txBox="1">
            <a:spLocks noGrp="1"/>
          </p:cNvSpPr>
          <p:nvPr>
            <p:ph type="title" idx="14"/>
          </p:nvPr>
        </p:nvSpPr>
        <p:spPr>
          <a:xfrm>
            <a:off x="4934155" y="3462750"/>
            <a:ext cx="1977600" cy="421500"/>
          </a:xfrm>
          <a:prstGeom prst="rect">
            <a:avLst/>
          </a:prstGeom>
        </p:spPr>
        <p:txBody>
          <a:bodyPr spcFirstLastPara="1" wrap="square" lIns="0" tIns="0" rIns="0" bIns="0" anchor="ctr" anchorCtr="0">
            <a:normAutofit/>
          </a:bodyPr>
          <a:lstStyle/>
          <a:p>
            <a:pPr marL="0" lvl="0" indent="0" algn="ctr" rtl="0">
              <a:spcBef>
                <a:spcPts val="0"/>
              </a:spcBef>
              <a:spcAft>
                <a:spcPts val="0"/>
              </a:spcAft>
              <a:buNone/>
            </a:pPr>
            <a:r>
              <a:rPr lang="en-US" dirty="0"/>
              <a:t>summary</a:t>
            </a:r>
            <a:endParaRPr dirty="0"/>
          </a:p>
        </p:txBody>
      </p:sp>
      <p:sp>
        <p:nvSpPr>
          <p:cNvPr id="663" name="Google Shape;663;p37"/>
          <p:cNvSpPr txBox="1">
            <a:spLocks noGrp="1"/>
          </p:cNvSpPr>
          <p:nvPr>
            <p:ph type="title" idx="15"/>
          </p:nvPr>
        </p:nvSpPr>
        <p:spPr>
          <a:xfrm>
            <a:off x="2232245" y="3817200"/>
            <a:ext cx="1977600" cy="421500"/>
          </a:xfrm>
          <a:prstGeom prst="rect">
            <a:avLst/>
          </a:prstGeom>
        </p:spPr>
        <p:txBody>
          <a:bodyPr spcFirstLastPara="1" wrap="square" lIns="0" tIns="0" rIns="0" bIns="0" anchor="ctr" anchorCtr="0">
            <a:normAutofit fontScale="90000"/>
          </a:bodyPr>
          <a:lstStyle/>
          <a:p>
            <a:pPr marL="0" lvl="0" indent="0" algn="ctr" rtl="0">
              <a:spcBef>
                <a:spcPts val="0"/>
              </a:spcBef>
              <a:spcAft>
                <a:spcPts val="0"/>
              </a:spcAft>
              <a:buNone/>
            </a:pPr>
            <a:r>
              <a:rPr lang="en" dirty="0"/>
              <a:t>Using </a:t>
            </a:r>
            <a:r>
              <a:rPr lang="en-US" dirty="0"/>
              <a:t>Genetic Algorithm for scheduling</a:t>
            </a:r>
            <a:r>
              <a:rPr lang="en" dirty="0"/>
              <a:t> </a:t>
            </a: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54"/>
                                        </p:tgtEl>
                                        <p:attrNameLst>
                                          <p:attrName>style.visibility</p:attrName>
                                        </p:attrNameLst>
                                      </p:cBhvr>
                                      <p:to>
                                        <p:strVal val="visible"/>
                                      </p:to>
                                    </p:set>
                                    <p:animEffect transition="in" filter="fade">
                                      <p:cBhvr>
                                        <p:cTn id="7" dur="500"/>
                                        <p:tgtEl>
                                          <p:spTgt spid="65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60"/>
                                        </p:tgtEl>
                                        <p:attrNameLst>
                                          <p:attrName>style.visibility</p:attrName>
                                        </p:attrNameLst>
                                      </p:cBhvr>
                                      <p:to>
                                        <p:strVal val="visible"/>
                                      </p:to>
                                    </p:set>
                                    <p:animEffect transition="in" filter="fade">
                                      <p:cBhvr>
                                        <p:cTn id="12" dur="500"/>
                                        <p:tgtEl>
                                          <p:spTgt spid="66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52"/>
                                        </p:tgtEl>
                                        <p:attrNameLst>
                                          <p:attrName>style.visibility</p:attrName>
                                        </p:attrNameLst>
                                      </p:cBhvr>
                                      <p:to>
                                        <p:strVal val="visible"/>
                                      </p:to>
                                    </p:set>
                                    <p:animEffect transition="in" filter="fade">
                                      <p:cBhvr>
                                        <p:cTn id="17" dur="500"/>
                                        <p:tgtEl>
                                          <p:spTgt spid="65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61"/>
                                        </p:tgtEl>
                                        <p:attrNameLst>
                                          <p:attrName>style.visibility</p:attrName>
                                        </p:attrNameLst>
                                      </p:cBhvr>
                                      <p:to>
                                        <p:strVal val="visible"/>
                                      </p:to>
                                    </p:set>
                                    <p:animEffect transition="in" filter="fade">
                                      <p:cBhvr>
                                        <p:cTn id="22" dur="500"/>
                                        <p:tgtEl>
                                          <p:spTgt spid="66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55"/>
                                        </p:tgtEl>
                                        <p:attrNameLst>
                                          <p:attrName>style.visibility</p:attrName>
                                        </p:attrNameLst>
                                      </p:cBhvr>
                                      <p:to>
                                        <p:strVal val="visible"/>
                                      </p:to>
                                    </p:set>
                                    <p:animEffect transition="in" filter="fade">
                                      <p:cBhvr>
                                        <p:cTn id="27" dur="500"/>
                                        <p:tgtEl>
                                          <p:spTgt spid="65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63"/>
                                        </p:tgtEl>
                                        <p:attrNameLst>
                                          <p:attrName>style.visibility</p:attrName>
                                        </p:attrNameLst>
                                      </p:cBhvr>
                                      <p:to>
                                        <p:strVal val="visible"/>
                                      </p:to>
                                    </p:set>
                                    <p:animEffect transition="in" filter="fade">
                                      <p:cBhvr>
                                        <p:cTn id="32" dur="500"/>
                                        <p:tgtEl>
                                          <p:spTgt spid="66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653"/>
                                        </p:tgtEl>
                                        <p:attrNameLst>
                                          <p:attrName>style.visibility</p:attrName>
                                        </p:attrNameLst>
                                      </p:cBhvr>
                                      <p:to>
                                        <p:strVal val="visible"/>
                                      </p:to>
                                    </p:set>
                                    <p:animEffect transition="in" filter="fade">
                                      <p:cBhvr>
                                        <p:cTn id="37" dur="500"/>
                                        <p:tgtEl>
                                          <p:spTgt spid="653"/>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662"/>
                                        </p:tgtEl>
                                        <p:attrNameLst>
                                          <p:attrName>style.visibility</p:attrName>
                                        </p:attrNameLst>
                                      </p:cBhvr>
                                      <p:to>
                                        <p:strVal val="visible"/>
                                      </p:to>
                                    </p:set>
                                    <p:animEffect transition="in" filter="fade">
                                      <p:cBhvr>
                                        <p:cTn id="42" dur="500"/>
                                        <p:tgtEl>
                                          <p:spTgt spid="6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2" grpId="0"/>
      <p:bldP spid="653" grpId="0"/>
      <p:bldP spid="654" grpId="0"/>
      <p:bldP spid="655" grpId="0"/>
      <p:bldP spid="660" grpId="0"/>
      <p:bldP spid="661" grpId="0"/>
      <p:bldP spid="662" grpId="0"/>
      <p:bldP spid="663" grpId="0"/>
    </p:bldLst>
  </p:timing>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426"/>
        <p:cNvGrpSpPr/>
        <p:nvPr/>
      </p:nvGrpSpPr>
      <p:grpSpPr>
        <a:xfrm>
          <a:off x="0" y="0"/>
          <a:ext cx="0" cy="0"/>
          <a:chOff x="0" y="0"/>
          <a:chExt cx="0" cy="0"/>
        </a:xfrm>
      </p:grpSpPr>
      <p:sp>
        <p:nvSpPr>
          <p:cNvPr id="2427" name="Google Shape;2427;p58"/>
          <p:cNvSpPr/>
          <p:nvPr/>
        </p:nvSpPr>
        <p:spPr>
          <a:xfrm>
            <a:off x="5844375" y="1165850"/>
            <a:ext cx="3205173" cy="3159359"/>
          </a:xfrm>
          <a:custGeom>
            <a:avLst/>
            <a:gdLst/>
            <a:ahLst/>
            <a:cxnLst/>
            <a:rect l="l" t="t" r="r" b="b"/>
            <a:pathLst>
              <a:path w="85717" h="66618" extrusionOk="0">
                <a:moveTo>
                  <a:pt x="26647" y="0"/>
                </a:moveTo>
                <a:cubicBezTo>
                  <a:pt x="21058" y="0"/>
                  <a:pt x="15879" y="1381"/>
                  <a:pt x="11642" y="5130"/>
                </a:cubicBezTo>
                <a:cubicBezTo>
                  <a:pt x="10061" y="6559"/>
                  <a:pt x="8663" y="8322"/>
                  <a:pt x="7508" y="10571"/>
                </a:cubicBezTo>
                <a:cubicBezTo>
                  <a:pt x="152" y="24948"/>
                  <a:pt x="0" y="52456"/>
                  <a:pt x="17417" y="59873"/>
                </a:cubicBezTo>
                <a:cubicBezTo>
                  <a:pt x="24834" y="63003"/>
                  <a:pt x="33831" y="64341"/>
                  <a:pt x="41703" y="65800"/>
                </a:cubicBezTo>
                <a:cubicBezTo>
                  <a:pt x="44594" y="66327"/>
                  <a:pt x="47358" y="66617"/>
                  <a:pt x="50007" y="66617"/>
                </a:cubicBezTo>
                <a:cubicBezTo>
                  <a:pt x="58191" y="66617"/>
                  <a:pt x="65275" y="63852"/>
                  <a:pt x="71613" y="56803"/>
                </a:cubicBezTo>
                <a:cubicBezTo>
                  <a:pt x="78269" y="49447"/>
                  <a:pt x="85108" y="39599"/>
                  <a:pt x="85473" y="29355"/>
                </a:cubicBezTo>
                <a:cubicBezTo>
                  <a:pt x="85716" y="23763"/>
                  <a:pt x="83589" y="17866"/>
                  <a:pt x="79090" y="14553"/>
                </a:cubicBezTo>
                <a:cubicBezTo>
                  <a:pt x="75412" y="11817"/>
                  <a:pt x="70610" y="11148"/>
                  <a:pt x="66141" y="10115"/>
                </a:cubicBezTo>
                <a:cubicBezTo>
                  <a:pt x="55375" y="7722"/>
                  <a:pt x="39864" y="0"/>
                  <a:pt x="2664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58"/>
          <p:cNvSpPr txBox="1">
            <a:spLocks noGrp="1"/>
          </p:cNvSpPr>
          <p:nvPr>
            <p:ph type="ctrTitle" idx="4294967295"/>
          </p:nvPr>
        </p:nvSpPr>
        <p:spPr>
          <a:xfrm>
            <a:off x="6172200" y="1165850"/>
            <a:ext cx="2251800" cy="2737800"/>
          </a:xfrm>
          <a:prstGeom prst="rect">
            <a:avLst/>
          </a:prstGeom>
        </p:spPr>
        <p:txBody>
          <a:bodyPr spcFirstLastPara="1" wrap="square" lIns="91425" tIns="91425" rIns="91425" bIns="91425" anchor="b" anchorCtr="0">
            <a:normAutofit/>
          </a:bodyPr>
          <a:lstStyle/>
          <a:p>
            <a:pPr marL="0" lvl="0" indent="0" algn="r" rtl="0">
              <a:spcBef>
                <a:spcPts val="0"/>
              </a:spcBef>
              <a:spcAft>
                <a:spcPts val="0"/>
              </a:spcAft>
              <a:buNone/>
            </a:pPr>
            <a:r>
              <a:rPr lang="en" sz="3400"/>
              <a:t>A picture</a:t>
            </a:r>
            <a:r>
              <a:rPr lang="en" sz="3400">
                <a:solidFill>
                  <a:schemeClr val="accent2"/>
                </a:solidFill>
              </a:rPr>
              <a:t> </a:t>
            </a:r>
            <a:r>
              <a:rPr lang="en" sz="3400"/>
              <a:t>is worth a thousand words</a:t>
            </a:r>
            <a:endParaRPr sz="2600"/>
          </a:p>
        </p:txBody>
      </p:sp>
      <p:grpSp>
        <p:nvGrpSpPr>
          <p:cNvPr id="2429" name="Google Shape;2429;p58"/>
          <p:cNvGrpSpPr/>
          <p:nvPr/>
        </p:nvGrpSpPr>
        <p:grpSpPr>
          <a:xfrm rot="-3110373" flipH="1">
            <a:off x="5703117" y="3495385"/>
            <a:ext cx="698551" cy="498247"/>
            <a:chOff x="5512625" y="3853075"/>
            <a:chExt cx="698625" cy="498300"/>
          </a:xfrm>
        </p:grpSpPr>
        <p:sp>
          <p:nvSpPr>
            <p:cNvPr id="2430" name="Google Shape;2430;p58"/>
            <p:cNvSpPr/>
            <p:nvPr/>
          </p:nvSpPr>
          <p:spPr>
            <a:xfrm>
              <a:off x="5514825" y="3896075"/>
              <a:ext cx="489925" cy="454125"/>
            </a:xfrm>
            <a:custGeom>
              <a:avLst/>
              <a:gdLst/>
              <a:ahLst/>
              <a:cxnLst/>
              <a:rect l="l" t="t" r="r" b="b"/>
              <a:pathLst>
                <a:path w="19597" h="18165" extrusionOk="0">
                  <a:moveTo>
                    <a:pt x="19290" y="1"/>
                  </a:moveTo>
                  <a:cubicBezTo>
                    <a:pt x="19246" y="1"/>
                    <a:pt x="19199" y="13"/>
                    <a:pt x="19153" y="43"/>
                  </a:cubicBezTo>
                  <a:cubicBezTo>
                    <a:pt x="12436" y="5567"/>
                    <a:pt x="6243" y="11655"/>
                    <a:pt x="133" y="17828"/>
                  </a:cubicBezTo>
                  <a:cubicBezTo>
                    <a:pt x="1" y="17977"/>
                    <a:pt x="143" y="18165"/>
                    <a:pt x="291" y="18165"/>
                  </a:cubicBezTo>
                  <a:cubicBezTo>
                    <a:pt x="330" y="18165"/>
                    <a:pt x="370" y="18151"/>
                    <a:pt x="405" y="18121"/>
                  </a:cubicBezTo>
                  <a:cubicBezTo>
                    <a:pt x="6536" y="11948"/>
                    <a:pt x="12729" y="5859"/>
                    <a:pt x="19446" y="336"/>
                  </a:cubicBezTo>
                  <a:cubicBezTo>
                    <a:pt x="19596" y="202"/>
                    <a:pt x="19466" y="1"/>
                    <a:pt x="1929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58"/>
            <p:cNvSpPr/>
            <p:nvPr/>
          </p:nvSpPr>
          <p:spPr>
            <a:xfrm>
              <a:off x="5520000" y="3894950"/>
              <a:ext cx="691250" cy="452750"/>
            </a:xfrm>
            <a:custGeom>
              <a:avLst/>
              <a:gdLst/>
              <a:ahLst/>
              <a:cxnLst/>
              <a:rect l="l" t="t" r="r" b="b"/>
              <a:pathLst>
                <a:path w="27650" h="18110" extrusionOk="0">
                  <a:moveTo>
                    <a:pt x="19186" y="0"/>
                  </a:moveTo>
                  <a:cubicBezTo>
                    <a:pt x="19034" y="0"/>
                    <a:pt x="18940" y="245"/>
                    <a:pt x="19092" y="381"/>
                  </a:cubicBezTo>
                  <a:cubicBezTo>
                    <a:pt x="21565" y="2221"/>
                    <a:pt x="23926" y="4154"/>
                    <a:pt x="26829" y="5226"/>
                  </a:cubicBezTo>
                  <a:lnTo>
                    <a:pt x="26829" y="5226"/>
                  </a:lnTo>
                  <a:cubicBezTo>
                    <a:pt x="17695" y="8843"/>
                    <a:pt x="8785" y="13044"/>
                    <a:pt x="177" y="17789"/>
                  </a:cubicBezTo>
                  <a:cubicBezTo>
                    <a:pt x="0" y="17860"/>
                    <a:pt x="122" y="18110"/>
                    <a:pt x="291" y="18110"/>
                  </a:cubicBezTo>
                  <a:cubicBezTo>
                    <a:pt x="322" y="18110"/>
                    <a:pt x="354" y="18101"/>
                    <a:pt x="386" y="18082"/>
                  </a:cubicBezTo>
                  <a:cubicBezTo>
                    <a:pt x="9132" y="13270"/>
                    <a:pt x="18171" y="9022"/>
                    <a:pt x="27462" y="5360"/>
                  </a:cubicBezTo>
                  <a:cubicBezTo>
                    <a:pt x="27650" y="5298"/>
                    <a:pt x="27650" y="5047"/>
                    <a:pt x="27462" y="5005"/>
                  </a:cubicBezTo>
                  <a:cubicBezTo>
                    <a:pt x="24344" y="4021"/>
                    <a:pt x="21896" y="1971"/>
                    <a:pt x="19301" y="46"/>
                  </a:cubicBezTo>
                  <a:cubicBezTo>
                    <a:pt x="19261" y="14"/>
                    <a:pt x="19222" y="0"/>
                    <a:pt x="19186"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58"/>
            <p:cNvSpPr/>
            <p:nvPr/>
          </p:nvSpPr>
          <p:spPr>
            <a:xfrm>
              <a:off x="5512625" y="3853075"/>
              <a:ext cx="417200" cy="495900"/>
            </a:xfrm>
            <a:custGeom>
              <a:avLst/>
              <a:gdLst/>
              <a:ahLst/>
              <a:cxnLst/>
              <a:rect l="l" t="t" r="r" b="b"/>
              <a:pathLst>
                <a:path w="16688" h="19836" extrusionOk="0">
                  <a:moveTo>
                    <a:pt x="13526" y="0"/>
                  </a:moveTo>
                  <a:cubicBezTo>
                    <a:pt x="12919" y="0"/>
                    <a:pt x="12346" y="108"/>
                    <a:pt x="11896" y="403"/>
                  </a:cubicBezTo>
                  <a:cubicBezTo>
                    <a:pt x="11143" y="905"/>
                    <a:pt x="10599" y="1888"/>
                    <a:pt x="10076" y="2600"/>
                  </a:cubicBezTo>
                  <a:cubicBezTo>
                    <a:pt x="9281" y="3667"/>
                    <a:pt x="8549" y="4734"/>
                    <a:pt x="7816" y="5843"/>
                  </a:cubicBezTo>
                  <a:cubicBezTo>
                    <a:pt x="4950" y="10216"/>
                    <a:pt x="2460" y="14840"/>
                    <a:pt x="116" y="19527"/>
                  </a:cubicBezTo>
                  <a:cubicBezTo>
                    <a:pt x="0" y="19686"/>
                    <a:pt x="126" y="19836"/>
                    <a:pt x="262" y="19836"/>
                  </a:cubicBezTo>
                  <a:cubicBezTo>
                    <a:pt x="323" y="19836"/>
                    <a:pt x="385" y="19807"/>
                    <a:pt x="430" y="19736"/>
                  </a:cubicBezTo>
                  <a:cubicBezTo>
                    <a:pt x="2418" y="15761"/>
                    <a:pt x="4531" y="11827"/>
                    <a:pt x="6875" y="8040"/>
                  </a:cubicBezTo>
                  <a:cubicBezTo>
                    <a:pt x="8026" y="6178"/>
                    <a:pt x="9239" y="4378"/>
                    <a:pt x="10536" y="2621"/>
                  </a:cubicBezTo>
                  <a:cubicBezTo>
                    <a:pt x="11352" y="1491"/>
                    <a:pt x="12001" y="445"/>
                    <a:pt x="13528" y="445"/>
                  </a:cubicBezTo>
                  <a:cubicBezTo>
                    <a:pt x="14470" y="445"/>
                    <a:pt x="15453" y="633"/>
                    <a:pt x="16374" y="926"/>
                  </a:cubicBezTo>
                  <a:cubicBezTo>
                    <a:pt x="16396" y="934"/>
                    <a:pt x="16416" y="937"/>
                    <a:pt x="16436" y="937"/>
                  </a:cubicBezTo>
                  <a:cubicBezTo>
                    <a:pt x="16621" y="937"/>
                    <a:pt x="16687" y="606"/>
                    <a:pt x="16479" y="549"/>
                  </a:cubicBezTo>
                  <a:cubicBezTo>
                    <a:pt x="15688" y="312"/>
                    <a:pt x="14558" y="0"/>
                    <a:pt x="13526"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58"/>
            <p:cNvSpPr/>
            <p:nvPr/>
          </p:nvSpPr>
          <p:spPr>
            <a:xfrm>
              <a:off x="5547800" y="3867500"/>
              <a:ext cx="407325" cy="444700"/>
            </a:xfrm>
            <a:custGeom>
              <a:avLst/>
              <a:gdLst/>
              <a:ahLst/>
              <a:cxnLst/>
              <a:rect l="l" t="t" r="r" b="b"/>
              <a:pathLst>
                <a:path w="16293" h="17788" extrusionOk="0">
                  <a:moveTo>
                    <a:pt x="14979" y="0"/>
                  </a:moveTo>
                  <a:cubicBezTo>
                    <a:pt x="14906" y="0"/>
                    <a:pt x="14839" y="41"/>
                    <a:pt x="14821" y="140"/>
                  </a:cubicBezTo>
                  <a:cubicBezTo>
                    <a:pt x="14817" y="156"/>
                    <a:pt x="14813" y="173"/>
                    <a:pt x="14809" y="190"/>
                  </a:cubicBezTo>
                  <a:lnTo>
                    <a:pt x="14809" y="190"/>
                  </a:lnTo>
                  <a:cubicBezTo>
                    <a:pt x="14799" y="187"/>
                    <a:pt x="14789" y="184"/>
                    <a:pt x="14779" y="181"/>
                  </a:cubicBezTo>
                  <a:lnTo>
                    <a:pt x="14779" y="181"/>
                  </a:lnTo>
                  <a:cubicBezTo>
                    <a:pt x="14782" y="212"/>
                    <a:pt x="14786" y="243"/>
                    <a:pt x="14789" y="274"/>
                  </a:cubicBezTo>
                  <a:lnTo>
                    <a:pt x="14789" y="274"/>
                  </a:lnTo>
                  <a:cubicBezTo>
                    <a:pt x="14329" y="2133"/>
                    <a:pt x="12803" y="3562"/>
                    <a:pt x="11536" y="4952"/>
                  </a:cubicBezTo>
                  <a:cubicBezTo>
                    <a:pt x="10259" y="6354"/>
                    <a:pt x="8962" y="7714"/>
                    <a:pt x="7644" y="9074"/>
                  </a:cubicBezTo>
                  <a:cubicBezTo>
                    <a:pt x="5049" y="11773"/>
                    <a:pt x="2434" y="14472"/>
                    <a:pt x="111" y="17422"/>
                  </a:cubicBezTo>
                  <a:cubicBezTo>
                    <a:pt x="0" y="17581"/>
                    <a:pt x="117" y="17787"/>
                    <a:pt x="254" y="17787"/>
                  </a:cubicBezTo>
                  <a:cubicBezTo>
                    <a:pt x="297" y="17787"/>
                    <a:pt x="343" y="17766"/>
                    <a:pt x="383" y="17715"/>
                  </a:cubicBezTo>
                  <a:cubicBezTo>
                    <a:pt x="2852" y="14514"/>
                    <a:pt x="5740" y="11647"/>
                    <a:pt x="8544" y="8718"/>
                  </a:cubicBezTo>
                  <a:cubicBezTo>
                    <a:pt x="9925" y="7274"/>
                    <a:pt x="11305" y="5810"/>
                    <a:pt x="12624" y="4324"/>
                  </a:cubicBezTo>
                  <a:cubicBezTo>
                    <a:pt x="13512" y="3297"/>
                    <a:pt x="14444" y="2283"/>
                    <a:pt x="14936" y="1031"/>
                  </a:cubicBezTo>
                  <a:lnTo>
                    <a:pt x="14936" y="1031"/>
                  </a:lnTo>
                  <a:cubicBezTo>
                    <a:pt x="15117" y="1700"/>
                    <a:pt x="15429" y="2327"/>
                    <a:pt x="15888" y="2860"/>
                  </a:cubicBezTo>
                  <a:cubicBezTo>
                    <a:pt x="15922" y="2904"/>
                    <a:pt x="15965" y="2923"/>
                    <a:pt x="16008" y="2923"/>
                  </a:cubicBezTo>
                  <a:cubicBezTo>
                    <a:pt x="16148" y="2923"/>
                    <a:pt x="16293" y="2726"/>
                    <a:pt x="16181" y="2567"/>
                  </a:cubicBezTo>
                  <a:cubicBezTo>
                    <a:pt x="15616" y="1918"/>
                    <a:pt x="15281" y="1060"/>
                    <a:pt x="15197" y="181"/>
                  </a:cubicBezTo>
                  <a:cubicBezTo>
                    <a:pt x="15185" y="74"/>
                    <a:pt x="15077" y="0"/>
                    <a:pt x="14979"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58"/>
            <p:cNvSpPr/>
            <p:nvPr/>
          </p:nvSpPr>
          <p:spPr>
            <a:xfrm>
              <a:off x="5519075" y="4106950"/>
              <a:ext cx="510675" cy="244425"/>
            </a:xfrm>
            <a:custGeom>
              <a:avLst/>
              <a:gdLst/>
              <a:ahLst/>
              <a:cxnLst/>
              <a:rect l="l" t="t" r="r" b="b"/>
              <a:pathLst>
                <a:path w="20427" h="9777" extrusionOk="0">
                  <a:moveTo>
                    <a:pt x="19589" y="1"/>
                  </a:moveTo>
                  <a:cubicBezTo>
                    <a:pt x="19512" y="1"/>
                    <a:pt x="19439" y="44"/>
                    <a:pt x="19422" y="145"/>
                  </a:cubicBezTo>
                  <a:cubicBezTo>
                    <a:pt x="19234" y="730"/>
                    <a:pt x="19568" y="940"/>
                    <a:pt x="19631" y="1525"/>
                  </a:cubicBezTo>
                  <a:cubicBezTo>
                    <a:pt x="19841" y="3116"/>
                    <a:pt x="17811" y="3534"/>
                    <a:pt x="16660" y="3974"/>
                  </a:cubicBezTo>
                  <a:cubicBezTo>
                    <a:pt x="14882" y="4664"/>
                    <a:pt x="13103" y="5313"/>
                    <a:pt x="11304" y="5940"/>
                  </a:cubicBezTo>
                  <a:cubicBezTo>
                    <a:pt x="7642" y="7196"/>
                    <a:pt x="3959" y="8347"/>
                    <a:pt x="214" y="9372"/>
                  </a:cubicBezTo>
                  <a:cubicBezTo>
                    <a:pt x="1" y="9430"/>
                    <a:pt x="75" y="9776"/>
                    <a:pt x="271" y="9776"/>
                  </a:cubicBezTo>
                  <a:cubicBezTo>
                    <a:pt x="286" y="9776"/>
                    <a:pt x="302" y="9774"/>
                    <a:pt x="319" y="9769"/>
                  </a:cubicBezTo>
                  <a:cubicBezTo>
                    <a:pt x="4629" y="8556"/>
                    <a:pt x="8918" y="7217"/>
                    <a:pt x="13166" y="5710"/>
                  </a:cubicBezTo>
                  <a:cubicBezTo>
                    <a:pt x="15049" y="5020"/>
                    <a:pt x="17016" y="4371"/>
                    <a:pt x="18815" y="3534"/>
                  </a:cubicBezTo>
                  <a:cubicBezTo>
                    <a:pt x="19255" y="3325"/>
                    <a:pt x="19799" y="3095"/>
                    <a:pt x="20050" y="2593"/>
                  </a:cubicBezTo>
                  <a:cubicBezTo>
                    <a:pt x="20426" y="1756"/>
                    <a:pt x="19527" y="1086"/>
                    <a:pt x="19778" y="249"/>
                  </a:cubicBezTo>
                  <a:cubicBezTo>
                    <a:pt x="19828" y="98"/>
                    <a:pt x="19705" y="1"/>
                    <a:pt x="19589"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35" name="Google Shape;2435;p58"/>
          <p:cNvSpPr/>
          <p:nvPr/>
        </p:nvSpPr>
        <p:spPr>
          <a:xfrm>
            <a:off x="535721" y="1808094"/>
            <a:ext cx="3930300" cy="2423950"/>
          </a:xfrm>
          <a:custGeom>
            <a:avLst/>
            <a:gdLst/>
            <a:ahLst/>
            <a:cxnLst/>
            <a:rect l="l" t="t" r="r" b="b"/>
            <a:pathLst>
              <a:path w="157212" h="96958" extrusionOk="0">
                <a:moveTo>
                  <a:pt x="0" y="31098"/>
                </a:moveTo>
                <a:cubicBezTo>
                  <a:pt x="8222" y="25951"/>
                  <a:pt x="37699" y="-1521"/>
                  <a:pt x="49329" y="217"/>
                </a:cubicBezTo>
                <a:cubicBezTo>
                  <a:pt x="60960" y="1955"/>
                  <a:pt x="69716" y="30296"/>
                  <a:pt x="69783" y="41525"/>
                </a:cubicBezTo>
                <a:cubicBezTo>
                  <a:pt x="69850" y="52754"/>
                  <a:pt x="56147" y="66657"/>
                  <a:pt x="49730" y="67593"/>
                </a:cubicBezTo>
                <a:cubicBezTo>
                  <a:pt x="43313" y="68529"/>
                  <a:pt x="28341" y="55027"/>
                  <a:pt x="31282" y="47140"/>
                </a:cubicBezTo>
                <a:cubicBezTo>
                  <a:pt x="34223" y="39253"/>
                  <a:pt x="55613" y="12649"/>
                  <a:pt x="67377" y="20269"/>
                </a:cubicBezTo>
                <a:cubicBezTo>
                  <a:pt x="79141" y="27889"/>
                  <a:pt x="86895" y="81631"/>
                  <a:pt x="101867" y="92860"/>
                </a:cubicBezTo>
                <a:cubicBezTo>
                  <a:pt x="116840" y="104090"/>
                  <a:pt x="147988" y="88515"/>
                  <a:pt x="157212" y="87646"/>
                </a:cubicBezTo>
              </a:path>
            </a:pathLst>
          </a:custGeom>
          <a:noFill/>
          <a:ln w="19050" cap="flat" cmpd="sng">
            <a:solidFill>
              <a:schemeClr val="dk2"/>
            </a:solidFill>
            <a:prstDash val="dash"/>
            <a:round/>
            <a:headEnd type="none" w="med" len="med"/>
            <a:tailEnd type="none" w="med" len="med"/>
          </a:ln>
        </p:spPr>
      </p:sp>
      <p:sp>
        <p:nvSpPr>
          <p:cNvPr id="2436" name="Google Shape;2436;p58"/>
          <p:cNvSpPr/>
          <p:nvPr/>
        </p:nvSpPr>
        <p:spPr>
          <a:xfrm>
            <a:off x="4812625" y="3228779"/>
            <a:ext cx="972550" cy="795475"/>
          </a:xfrm>
          <a:custGeom>
            <a:avLst/>
            <a:gdLst/>
            <a:ahLst/>
            <a:cxnLst/>
            <a:rect l="l" t="t" r="r" b="b"/>
            <a:pathLst>
              <a:path w="38902" h="31819" extrusionOk="0">
                <a:moveTo>
                  <a:pt x="0" y="25655"/>
                </a:moveTo>
                <a:cubicBezTo>
                  <a:pt x="3543" y="23850"/>
                  <a:pt x="18917" y="18838"/>
                  <a:pt x="21256" y="14827"/>
                </a:cubicBezTo>
                <a:cubicBezTo>
                  <a:pt x="23596" y="10817"/>
                  <a:pt x="16377" y="3464"/>
                  <a:pt x="14037" y="1592"/>
                </a:cubicBezTo>
                <a:cubicBezTo>
                  <a:pt x="11698" y="-280"/>
                  <a:pt x="6751" y="-1282"/>
                  <a:pt x="7219" y="3597"/>
                </a:cubicBezTo>
                <a:cubicBezTo>
                  <a:pt x="7687" y="8477"/>
                  <a:pt x="11564" y="27260"/>
                  <a:pt x="16844" y="30869"/>
                </a:cubicBezTo>
                <a:cubicBezTo>
                  <a:pt x="22125" y="34479"/>
                  <a:pt x="35226" y="26190"/>
                  <a:pt x="38902" y="25254"/>
                </a:cubicBezTo>
              </a:path>
            </a:pathLst>
          </a:custGeom>
          <a:noFill/>
          <a:ln w="19050" cap="flat" cmpd="sng">
            <a:solidFill>
              <a:schemeClr val="dk2"/>
            </a:solidFill>
            <a:prstDash val="dash"/>
            <a:round/>
            <a:headEnd type="none" w="med" len="med"/>
            <a:tailEnd type="none" w="med" len="med"/>
          </a:ln>
        </p:spPr>
      </p:sp>
      <p:grpSp>
        <p:nvGrpSpPr>
          <p:cNvPr id="2437" name="Google Shape;2437;p58"/>
          <p:cNvGrpSpPr/>
          <p:nvPr/>
        </p:nvGrpSpPr>
        <p:grpSpPr>
          <a:xfrm rot="5884597">
            <a:off x="4481539" y="1909466"/>
            <a:ext cx="362736" cy="250970"/>
            <a:chOff x="5067580" y="1524485"/>
            <a:chExt cx="362729" cy="250965"/>
          </a:xfrm>
        </p:grpSpPr>
        <p:sp>
          <p:nvSpPr>
            <p:cNvPr id="2438" name="Google Shape;2438;p58"/>
            <p:cNvSpPr/>
            <p:nvPr/>
          </p:nvSpPr>
          <p:spPr>
            <a:xfrm rot="-1021955">
              <a:off x="5089724" y="1559400"/>
              <a:ext cx="42697" cy="157594"/>
            </a:xfrm>
            <a:custGeom>
              <a:avLst/>
              <a:gdLst/>
              <a:ahLst/>
              <a:cxnLst/>
              <a:rect l="l" t="t" r="r" b="b"/>
              <a:pathLst>
                <a:path w="2633" h="6304" extrusionOk="0">
                  <a:moveTo>
                    <a:pt x="1092" y="0"/>
                  </a:moveTo>
                  <a:cubicBezTo>
                    <a:pt x="601" y="0"/>
                    <a:pt x="97" y="314"/>
                    <a:pt x="75" y="941"/>
                  </a:cubicBezTo>
                  <a:cubicBezTo>
                    <a:pt x="0" y="2510"/>
                    <a:pt x="164" y="4078"/>
                    <a:pt x="553" y="5616"/>
                  </a:cubicBezTo>
                  <a:cubicBezTo>
                    <a:pt x="677" y="6096"/>
                    <a:pt x="1051" y="6303"/>
                    <a:pt x="1435" y="6303"/>
                  </a:cubicBezTo>
                  <a:cubicBezTo>
                    <a:pt x="2021" y="6303"/>
                    <a:pt x="2633" y="5823"/>
                    <a:pt x="2435" y="5093"/>
                  </a:cubicBezTo>
                  <a:cubicBezTo>
                    <a:pt x="2106" y="3719"/>
                    <a:pt x="1972" y="2360"/>
                    <a:pt x="2031" y="941"/>
                  </a:cubicBezTo>
                  <a:cubicBezTo>
                    <a:pt x="2061" y="314"/>
                    <a:pt x="1583" y="0"/>
                    <a:pt x="10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58"/>
            <p:cNvSpPr/>
            <p:nvPr/>
          </p:nvSpPr>
          <p:spPr>
            <a:xfrm rot="1448082">
              <a:off x="5227075" y="1526324"/>
              <a:ext cx="42694" cy="157589"/>
            </a:xfrm>
            <a:custGeom>
              <a:avLst/>
              <a:gdLst/>
              <a:ahLst/>
              <a:cxnLst/>
              <a:rect l="l" t="t" r="r" b="b"/>
              <a:pathLst>
                <a:path w="2633" h="6304" extrusionOk="0">
                  <a:moveTo>
                    <a:pt x="1092" y="0"/>
                  </a:moveTo>
                  <a:cubicBezTo>
                    <a:pt x="601" y="0"/>
                    <a:pt x="97" y="314"/>
                    <a:pt x="75" y="941"/>
                  </a:cubicBezTo>
                  <a:cubicBezTo>
                    <a:pt x="0" y="2510"/>
                    <a:pt x="164" y="4078"/>
                    <a:pt x="553" y="5616"/>
                  </a:cubicBezTo>
                  <a:cubicBezTo>
                    <a:pt x="677" y="6096"/>
                    <a:pt x="1051" y="6303"/>
                    <a:pt x="1435" y="6303"/>
                  </a:cubicBezTo>
                  <a:cubicBezTo>
                    <a:pt x="2021" y="6303"/>
                    <a:pt x="2633" y="5823"/>
                    <a:pt x="2435" y="5093"/>
                  </a:cubicBezTo>
                  <a:cubicBezTo>
                    <a:pt x="2106" y="3719"/>
                    <a:pt x="1972" y="2360"/>
                    <a:pt x="2031" y="941"/>
                  </a:cubicBezTo>
                  <a:cubicBezTo>
                    <a:pt x="2061" y="314"/>
                    <a:pt x="1583" y="0"/>
                    <a:pt x="10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58"/>
            <p:cNvSpPr/>
            <p:nvPr/>
          </p:nvSpPr>
          <p:spPr>
            <a:xfrm rot="3727872">
              <a:off x="5329323" y="1640950"/>
              <a:ext cx="42696" cy="157594"/>
            </a:xfrm>
            <a:custGeom>
              <a:avLst/>
              <a:gdLst/>
              <a:ahLst/>
              <a:cxnLst/>
              <a:rect l="l" t="t" r="r" b="b"/>
              <a:pathLst>
                <a:path w="2633" h="6304" extrusionOk="0">
                  <a:moveTo>
                    <a:pt x="1092" y="0"/>
                  </a:moveTo>
                  <a:cubicBezTo>
                    <a:pt x="601" y="0"/>
                    <a:pt x="97" y="314"/>
                    <a:pt x="75" y="941"/>
                  </a:cubicBezTo>
                  <a:cubicBezTo>
                    <a:pt x="0" y="2510"/>
                    <a:pt x="164" y="4078"/>
                    <a:pt x="553" y="5616"/>
                  </a:cubicBezTo>
                  <a:cubicBezTo>
                    <a:pt x="677" y="6096"/>
                    <a:pt x="1051" y="6303"/>
                    <a:pt x="1435" y="6303"/>
                  </a:cubicBezTo>
                  <a:cubicBezTo>
                    <a:pt x="2021" y="6303"/>
                    <a:pt x="2633" y="5823"/>
                    <a:pt x="2435" y="5093"/>
                  </a:cubicBezTo>
                  <a:cubicBezTo>
                    <a:pt x="2106" y="3719"/>
                    <a:pt x="1972" y="2360"/>
                    <a:pt x="2031" y="941"/>
                  </a:cubicBezTo>
                  <a:cubicBezTo>
                    <a:pt x="2061" y="314"/>
                    <a:pt x="1583" y="0"/>
                    <a:pt x="10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41" name="Google Shape;2441;p58"/>
          <p:cNvSpPr/>
          <p:nvPr/>
        </p:nvSpPr>
        <p:spPr>
          <a:xfrm>
            <a:off x="8153472" y="4395092"/>
            <a:ext cx="258588" cy="227996"/>
          </a:xfrm>
          <a:custGeom>
            <a:avLst/>
            <a:gdLst/>
            <a:ahLst/>
            <a:cxnLst/>
            <a:rect l="l" t="t" r="r" b="b"/>
            <a:pathLst>
              <a:path w="12136" h="10699" extrusionOk="0">
                <a:moveTo>
                  <a:pt x="6069" y="1"/>
                </a:moveTo>
                <a:cubicBezTo>
                  <a:pt x="3975" y="1"/>
                  <a:pt x="1990" y="1241"/>
                  <a:pt x="1135" y="3296"/>
                </a:cubicBezTo>
                <a:cubicBezTo>
                  <a:pt x="1" y="6041"/>
                  <a:pt x="1294" y="9165"/>
                  <a:pt x="4019" y="10299"/>
                </a:cubicBezTo>
                <a:cubicBezTo>
                  <a:pt x="4682" y="10570"/>
                  <a:pt x="5371" y="10698"/>
                  <a:pt x="6048" y="10698"/>
                </a:cubicBezTo>
                <a:cubicBezTo>
                  <a:pt x="8154" y="10698"/>
                  <a:pt x="10159" y="9456"/>
                  <a:pt x="11001" y="7394"/>
                </a:cubicBezTo>
                <a:cubicBezTo>
                  <a:pt x="12135" y="4669"/>
                  <a:pt x="10842" y="1546"/>
                  <a:pt x="8117" y="412"/>
                </a:cubicBezTo>
                <a:cubicBezTo>
                  <a:pt x="7447" y="133"/>
                  <a:pt x="6752" y="1"/>
                  <a:pt x="606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58"/>
          <p:cNvSpPr/>
          <p:nvPr/>
        </p:nvSpPr>
        <p:spPr>
          <a:xfrm>
            <a:off x="8382849" y="4686596"/>
            <a:ext cx="172847" cy="152407"/>
          </a:xfrm>
          <a:custGeom>
            <a:avLst/>
            <a:gdLst/>
            <a:ahLst/>
            <a:cxnLst/>
            <a:rect l="l" t="t" r="r" b="b"/>
            <a:pathLst>
              <a:path w="12136" h="10699" extrusionOk="0">
                <a:moveTo>
                  <a:pt x="6069" y="1"/>
                </a:moveTo>
                <a:cubicBezTo>
                  <a:pt x="3975" y="1"/>
                  <a:pt x="1990" y="1241"/>
                  <a:pt x="1135" y="3296"/>
                </a:cubicBezTo>
                <a:cubicBezTo>
                  <a:pt x="1" y="6041"/>
                  <a:pt x="1294" y="9165"/>
                  <a:pt x="4019" y="10299"/>
                </a:cubicBezTo>
                <a:cubicBezTo>
                  <a:pt x="4682" y="10570"/>
                  <a:pt x="5371" y="10698"/>
                  <a:pt x="6048" y="10698"/>
                </a:cubicBezTo>
                <a:cubicBezTo>
                  <a:pt x="8154" y="10698"/>
                  <a:pt x="10159" y="9456"/>
                  <a:pt x="11001" y="7394"/>
                </a:cubicBezTo>
                <a:cubicBezTo>
                  <a:pt x="12135" y="4669"/>
                  <a:pt x="10842" y="1546"/>
                  <a:pt x="8117" y="412"/>
                </a:cubicBezTo>
                <a:cubicBezTo>
                  <a:pt x="7447" y="133"/>
                  <a:pt x="6752" y="1"/>
                  <a:pt x="606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446"/>
        <p:cNvGrpSpPr/>
        <p:nvPr/>
      </p:nvGrpSpPr>
      <p:grpSpPr>
        <a:xfrm>
          <a:off x="0" y="0"/>
          <a:ext cx="0" cy="0"/>
          <a:chOff x="0" y="0"/>
          <a:chExt cx="0" cy="0"/>
        </a:xfrm>
      </p:grpSpPr>
      <p:sp>
        <p:nvSpPr>
          <p:cNvPr id="2447" name="Google Shape;2447;p59"/>
          <p:cNvSpPr txBox="1">
            <a:spLocks noGrp="1"/>
          </p:cNvSpPr>
          <p:nvPr>
            <p:ph type="ctrTitle"/>
          </p:nvPr>
        </p:nvSpPr>
        <p:spPr>
          <a:xfrm>
            <a:off x="1434388" y="1674860"/>
            <a:ext cx="1906500" cy="5778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a:t>Mercury</a:t>
            </a:r>
            <a:endParaRPr/>
          </a:p>
        </p:txBody>
      </p:sp>
      <p:sp>
        <p:nvSpPr>
          <p:cNvPr id="2448" name="Google Shape;2448;p59"/>
          <p:cNvSpPr txBox="1">
            <a:spLocks noGrp="1"/>
          </p:cNvSpPr>
          <p:nvPr>
            <p:ph type="subTitle" idx="1"/>
          </p:nvPr>
        </p:nvSpPr>
        <p:spPr>
          <a:xfrm>
            <a:off x="1422088" y="2121288"/>
            <a:ext cx="1931100" cy="3678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a:t>Mercury is the smallest planet in the Solar System</a:t>
            </a:r>
            <a:endParaRPr/>
          </a:p>
          <a:p>
            <a:pPr marL="0" lvl="0" indent="0" algn="ctr" rtl="0">
              <a:spcBef>
                <a:spcPts val="0"/>
              </a:spcBef>
              <a:spcAft>
                <a:spcPts val="0"/>
              </a:spcAft>
              <a:buNone/>
            </a:pPr>
            <a:endParaRPr sz="5600"/>
          </a:p>
          <a:p>
            <a:pPr marL="0" lvl="0" indent="0" algn="ctr" rtl="0">
              <a:spcBef>
                <a:spcPts val="0"/>
              </a:spcBef>
              <a:spcAft>
                <a:spcPts val="0"/>
              </a:spcAft>
              <a:buNone/>
            </a:pPr>
            <a:endParaRPr/>
          </a:p>
        </p:txBody>
      </p:sp>
      <p:sp>
        <p:nvSpPr>
          <p:cNvPr id="2449" name="Google Shape;2449;p59"/>
          <p:cNvSpPr txBox="1">
            <a:spLocks noGrp="1"/>
          </p:cNvSpPr>
          <p:nvPr>
            <p:ph type="ctrTitle" idx="2"/>
          </p:nvPr>
        </p:nvSpPr>
        <p:spPr>
          <a:xfrm>
            <a:off x="3602350" y="1671460"/>
            <a:ext cx="1906500" cy="5778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a:t>Mars</a:t>
            </a:r>
            <a:endParaRPr/>
          </a:p>
        </p:txBody>
      </p:sp>
      <p:sp>
        <p:nvSpPr>
          <p:cNvPr id="2450" name="Google Shape;2450;p59"/>
          <p:cNvSpPr txBox="1">
            <a:spLocks noGrp="1"/>
          </p:cNvSpPr>
          <p:nvPr>
            <p:ph type="subTitle" idx="3"/>
          </p:nvPr>
        </p:nvSpPr>
        <p:spPr>
          <a:xfrm>
            <a:off x="3581649" y="2121300"/>
            <a:ext cx="1906500" cy="36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 red, Mars is actually a cold place</a:t>
            </a:r>
            <a:endParaRPr/>
          </a:p>
          <a:p>
            <a:pPr marL="0" lvl="0" indent="0" algn="ctr" rtl="0">
              <a:spcBef>
                <a:spcPts val="0"/>
              </a:spcBef>
              <a:spcAft>
                <a:spcPts val="0"/>
              </a:spcAft>
              <a:buNone/>
            </a:pPr>
            <a:endParaRPr/>
          </a:p>
        </p:txBody>
      </p:sp>
      <p:sp>
        <p:nvSpPr>
          <p:cNvPr id="2451" name="Google Shape;2451;p59"/>
          <p:cNvSpPr txBox="1">
            <a:spLocks noGrp="1"/>
          </p:cNvSpPr>
          <p:nvPr>
            <p:ph type="ctrTitle" idx="4"/>
          </p:nvPr>
        </p:nvSpPr>
        <p:spPr>
          <a:xfrm>
            <a:off x="5770300" y="1671485"/>
            <a:ext cx="1906500" cy="5778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a:t>Venus</a:t>
            </a:r>
            <a:endParaRPr/>
          </a:p>
        </p:txBody>
      </p:sp>
      <p:sp>
        <p:nvSpPr>
          <p:cNvPr id="2452" name="Google Shape;2452;p59"/>
          <p:cNvSpPr txBox="1">
            <a:spLocks noGrp="1"/>
          </p:cNvSpPr>
          <p:nvPr>
            <p:ph type="subTitle" idx="5"/>
          </p:nvPr>
        </p:nvSpPr>
        <p:spPr>
          <a:xfrm>
            <a:off x="5770300" y="2121300"/>
            <a:ext cx="1989300" cy="36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It has a beautiful name and is the second planet from the Sun</a:t>
            </a:r>
            <a:endParaRPr/>
          </a:p>
        </p:txBody>
      </p:sp>
      <p:sp>
        <p:nvSpPr>
          <p:cNvPr id="2453" name="Google Shape;2453;p59"/>
          <p:cNvSpPr txBox="1">
            <a:spLocks noGrp="1"/>
          </p:cNvSpPr>
          <p:nvPr>
            <p:ph type="ctrTitle" idx="6"/>
          </p:nvPr>
        </p:nvSpPr>
        <p:spPr>
          <a:xfrm>
            <a:off x="1434388" y="3352985"/>
            <a:ext cx="1906500" cy="5778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a:t>Saturn</a:t>
            </a:r>
            <a:endParaRPr/>
          </a:p>
        </p:txBody>
      </p:sp>
      <p:sp>
        <p:nvSpPr>
          <p:cNvPr id="2454" name="Google Shape;2454;p59"/>
          <p:cNvSpPr txBox="1">
            <a:spLocks noGrp="1"/>
          </p:cNvSpPr>
          <p:nvPr>
            <p:ph type="subTitle" idx="7"/>
          </p:nvPr>
        </p:nvSpPr>
        <p:spPr>
          <a:xfrm>
            <a:off x="1434388" y="3875625"/>
            <a:ext cx="1906500" cy="36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 is a gas giant, composed mostly of hydrogen and helium</a:t>
            </a:r>
            <a:endParaRPr/>
          </a:p>
        </p:txBody>
      </p:sp>
      <p:sp>
        <p:nvSpPr>
          <p:cNvPr id="2455" name="Google Shape;2455;p59"/>
          <p:cNvSpPr txBox="1">
            <a:spLocks noGrp="1"/>
          </p:cNvSpPr>
          <p:nvPr>
            <p:ph type="ctrTitle" idx="8"/>
          </p:nvPr>
        </p:nvSpPr>
        <p:spPr>
          <a:xfrm>
            <a:off x="3602350" y="3349585"/>
            <a:ext cx="1906500" cy="5778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a:t>Neptune</a:t>
            </a:r>
            <a:endParaRPr/>
          </a:p>
        </p:txBody>
      </p:sp>
      <p:sp>
        <p:nvSpPr>
          <p:cNvPr id="2456" name="Google Shape;2456;p59"/>
          <p:cNvSpPr txBox="1">
            <a:spLocks noGrp="1"/>
          </p:cNvSpPr>
          <p:nvPr>
            <p:ph type="subTitle" idx="9"/>
          </p:nvPr>
        </p:nvSpPr>
        <p:spPr>
          <a:xfrm>
            <a:off x="3540262" y="3875625"/>
            <a:ext cx="1989300" cy="3678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a:t>Neptune is the fourth-largest planet in the Solar System</a:t>
            </a:r>
            <a:endParaRPr/>
          </a:p>
          <a:p>
            <a:pPr marL="0" lvl="0" indent="0" algn="ctr" rtl="0">
              <a:spcBef>
                <a:spcPts val="0"/>
              </a:spcBef>
              <a:spcAft>
                <a:spcPts val="0"/>
              </a:spcAft>
              <a:buNone/>
            </a:pPr>
            <a:endParaRPr/>
          </a:p>
        </p:txBody>
      </p:sp>
      <p:sp>
        <p:nvSpPr>
          <p:cNvPr id="2457" name="Google Shape;2457;p59"/>
          <p:cNvSpPr txBox="1">
            <a:spLocks noGrp="1"/>
          </p:cNvSpPr>
          <p:nvPr>
            <p:ph type="ctrTitle" idx="13"/>
          </p:nvPr>
        </p:nvSpPr>
        <p:spPr>
          <a:xfrm>
            <a:off x="5770300" y="3349610"/>
            <a:ext cx="1906500" cy="5778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a:t>Jupiter</a:t>
            </a:r>
            <a:endParaRPr/>
          </a:p>
        </p:txBody>
      </p:sp>
      <p:sp>
        <p:nvSpPr>
          <p:cNvPr id="2458" name="Google Shape;2458;p59"/>
          <p:cNvSpPr txBox="1">
            <a:spLocks noGrp="1"/>
          </p:cNvSpPr>
          <p:nvPr>
            <p:ph type="subTitle" idx="14"/>
          </p:nvPr>
        </p:nvSpPr>
        <p:spPr>
          <a:xfrm>
            <a:off x="5728913" y="3875613"/>
            <a:ext cx="1989300" cy="36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 is a gas giant and the biggest planet in the Solar System</a:t>
            </a:r>
            <a:endParaRPr/>
          </a:p>
        </p:txBody>
      </p:sp>
      <p:sp>
        <p:nvSpPr>
          <p:cNvPr id="2459" name="Google Shape;2459;p59"/>
          <p:cNvSpPr txBox="1">
            <a:spLocks noGrp="1"/>
          </p:cNvSpPr>
          <p:nvPr>
            <p:ph type="title" idx="15"/>
          </p:nvPr>
        </p:nvSpPr>
        <p:spPr>
          <a:xfrm>
            <a:off x="660225" y="382675"/>
            <a:ext cx="7763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Reviewing concepts is a good idea</a:t>
            </a:r>
            <a:endParaRPr/>
          </a:p>
        </p:txBody>
      </p:sp>
      <p:grpSp>
        <p:nvGrpSpPr>
          <p:cNvPr id="2460" name="Google Shape;2460;p59"/>
          <p:cNvGrpSpPr/>
          <p:nvPr/>
        </p:nvGrpSpPr>
        <p:grpSpPr>
          <a:xfrm>
            <a:off x="2203750" y="1487669"/>
            <a:ext cx="367774" cy="367796"/>
            <a:chOff x="3008975" y="3432750"/>
            <a:chExt cx="422050" cy="422075"/>
          </a:xfrm>
        </p:grpSpPr>
        <p:sp>
          <p:nvSpPr>
            <p:cNvPr id="2461" name="Google Shape;2461;p59"/>
            <p:cNvSpPr/>
            <p:nvPr/>
          </p:nvSpPr>
          <p:spPr>
            <a:xfrm>
              <a:off x="3162250" y="3789375"/>
              <a:ext cx="262500" cy="65450"/>
            </a:xfrm>
            <a:custGeom>
              <a:avLst/>
              <a:gdLst/>
              <a:ahLst/>
              <a:cxnLst/>
              <a:rect l="l" t="t" r="r" b="b"/>
              <a:pathLst>
                <a:path w="10500" h="2618" extrusionOk="0">
                  <a:moveTo>
                    <a:pt x="10228" y="0"/>
                  </a:moveTo>
                  <a:cubicBezTo>
                    <a:pt x="8679" y="42"/>
                    <a:pt x="7110" y="586"/>
                    <a:pt x="5583" y="942"/>
                  </a:cubicBezTo>
                  <a:cubicBezTo>
                    <a:pt x="3762" y="1360"/>
                    <a:pt x="1879" y="1716"/>
                    <a:pt x="101" y="2344"/>
                  </a:cubicBezTo>
                  <a:cubicBezTo>
                    <a:pt x="1" y="2404"/>
                    <a:pt x="15" y="2617"/>
                    <a:pt x="164" y="2617"/>
                  </a:cubicBezTo>
                  <a:cubicBezTo>
                    <a:pt x="170" y="2617"/>
                    <a:pt x="177" y="2617"/>
                    <a:pt x="184" y="2616"/>
                  </a:cubicBezTo>
                  <a:cubicBezTo>
                    <a:pt x="1900" y="2428"/>
                    <a:pt x="3595" y="2009"/>
                    <a:pt x="5311" y="1653"/>
                  </a:cubicBezTo>
                  <a:cubicBezTo>
                    <a:pt x="6922" y="1298"/>
                    <a:pt x="8784" y="1088"/>
                    <a:pt x="10291" y="419"/>
                  </a:cubicBezTo>
                  <a:cubicBezTo>
                    <a:pt x="10500" y="335"/>
                    <a:pt x="10479" y="0"/>
                    <a:pt x="102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59"/>
            <p:cNvSpPr/>
            <p:nvPr/>
          </p:nvSpPr>
          <p:spPr>
            <a:xfrm>
              <a:off x="3094625" y="3564525"/>
              <a:ext cx="94225" cy="29300"/>
            </a:xfrm>
            <a:custGeom>
              <a:avLst/>
              <a:gdLst/>
              <a:ahLst/>
              <a:cxnLst/>
              <a:rect l="l" t="t" r="r" b="b"/>
              <a:pathLst>
                <a:path w="3769" h="1172" extrusionOk="0">
                  <a:moveTo>
                    <a:pt x="3648" y="0"/>
                  </a:moveTo>
                  <a:cubicBezTo>
                    <a:pt x="3617" y="0"/>
                    <a:pt x="3586" y="12"/>
                    <a:pt x="3559" y="39"/>
                  </a:cubicBezTo>
                  <a:cubicBezTo>
                    <a:pt x="3245" y="332"/>
                    <a:pt x="2848" y="248"/>
                    <a:pt x="2492" y="353"/>
                  </a:cubicBezTo>
                  <a:cubicBezTo>
                    <a:pt x="1945" y="502"/>
                    <a:pt x="1371" y="743"/>
                    <a:pt x="803" y="743"/>
                  </a:cubicBezTo>
                  <a:cubicBezTo>
                    <a:pt x="654" y="743"/>
                    <a:pt x="505" y="727"/>
                    <a:pt x="358" y="688"/>
                  </a:cubicBezTo>
                  <a:cubicBezTo>
                    <a:pt x="335" y="682"/>
                    <a:pt x="313" y="680"/>
                    <a:pt x="292" y="680"/>
                  </a:cubicBezTo>
                  <a:cubicBezTo>
                    <a:pt x="70" y="680"/>
                    <a:pt x="1" y="969"/>
                    <a:pt x="211" y="1064"/>
                  </a:cubicBezTo>
                  <a:cubicBezTo>
                    <a:pt x="430" y="1141"/>
                    <a:pt x="650" y="1172"/>
                    <a:pt x="871" y="1172"/>
                  </a:cubicBezTo>
                  <a:cubicBezTo>
                    <a:pt x="1494" y="1172"/>
                    <a:pt x="2119" y="926"/>
                    <a:pt x="2722" y="771"/>
                  </a:cubicBezTo>
                  <a:cubicBezTo>
                    <a:pt x="3141" y="667"/>
                    <a:pt x="3768" y="688"/>
                    <a:pt x="3768" y="123"/>
                  </a:cubicBezTo>
                  <a:cubicBezTo>
                    <a:pt x="3768" y="52"/>
                    <a:pt x="3711" y="0"/>
                    <a:pt x="364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59"/>
            <p:cNvSpPr/>
            <p:nvPr/>
          </p:nvSpPr>
          <p:spPr>
            <a:xfrm>
              <a:off x="3105650" y="3432750"/>
              <a:ext cx="188325" cy="142625"/>
            </a:xfrm>
            <a:custGeom>
              <a:avLst/>
              <a:gdLst/>
              <a:ahLst/>
              <a:cxnLst/>
              <a:rect l="l" t="t" r="r" b="b"/>
              <a:pathLst>
                <a:path w="7533" h="5705" extrusionOk="0">
                  <a:moveTo>
                    <a:pt x="4092" y="1"/>
                  </a:moveTo>
                  <a:cubicBezTo>
                    <a:pt x="3733" y="1"/>
                    <a:pt x="3379" y="52"/>
                    <a:pt x="3055" y="163"/>
                  </a:cubicBezTo>
                  <a:cubicBezTo>
                    <a:pt x="1570" y="665"/>
                    <a:pt x="0" y="1732"/>
                    <a:pt x="837" y="3427"/>
                  </a:cubicBezTo>
                  <a:cubicBezTo>
                    <a:pt x="1088" y="3929"/>
                    <a:pt x="1984" y="5704"/>
                    <a:pt x="2840" y="5704"/>
                  </a:cubicBezTo>
                  <a:cubicBezTo>
                    <a:pt x="2984" y="5704"/>
                    <a:pt x="3126" y="5654"/>
                    <a:pt x="3264" y="5540"/>
                  </a:cubicBezTo>
                  <a:cubicBezTo>
                    <a:pt x="3372" y="5415"/>
                    <a:pt x="3326" y="5230"/>
                    <a:pt x="3207" y="5230"/>
                  </a:cubicBezTo>
                  <a:cubicBezTo>
                    <a:pt x="3186" y="5230"/>
                    <a:pt x="3164" y="5235"/>
                    <a:pt x="3139" y="5247"/>
                  </a:cubicBezTo>
                  <a:cubicBezTo>
                    <a:pt x="3095" y="5266"/>
                    <a:pt x="3051" y="5275"/>
                    <a:pt x="3007" y="5275"/>
                  </a:cubicBezTo>
                  <a:cubicBezTo>
                    <a:pt x="2514" y="5275"/>
                    <a:pt x="1972" y="4198"/>
                    <a:pt x="1800" y="3929"/>
                  </a:cubicBezTo>
                  <a:cubicBezTo>
                    <a:pt x="1214" y="2904"/>
                    <a:pt x="1109" y="1648"/>
                    <a:pt x="2176" y="895"/>
                  </a:cubicBezTo>
                  <a:cubicBezTo>
                    <a:pt x="2590" y="596"/>
                    <a:pt x="3357" y="418"/>
                    <a:pt x="4156" y="418"/>
                  </a:cubicBezTo>
                  <a:cubicBezTo>
                    <a:pt x="5537" y="418"/>
                    <a:pt x="7011" y="952"/>
                    <a:pt x="6905" y="2318"/>
                  </a:cubicBezTo>
                  <a:cubicBezTo>
                    <a:pt x="6863" y="3071"/>
                    <a:pt x="6361" y="4306"/>
                    <a:pt x="5650" y="4578"/>
                  </a:cubicBezTo>
                  <a:cubicBezTo>
                    <a:pt x="5369" y="4709"/>
                    <a:pt x="5507" y="5075"/>
                    <a:pt x="5764" y="5075"/>
                  </a:cubicBezTo>
                  <a:cubicBezTo>
                    <a:pt x="5794" y="5075"/>
                    <a:pt x="5826" y="5070"/>
                    <a:pt x="5859" y="5059"/>
                  </a:cubicBezTo>
                  <a:cubicBezTo>
                    <a:pt x="6989" y="4661"/>
                    <a:pt x="7533" y="2862"/>
                    <a:pt x="7386" y="1795"/>
                  </a:cubicBezTo>
                  <a:cubicBezTo>
                    <a:pt x="7282" y="1021"/>
                    <a:pt x="6173" y="581"/>
                    <a:pt x="5608" y="309"/>
                  </a:cubicBezTo>
                  <a:cubicBezTo>
                    <a:pt x="5149" y="111"/>
                    <a:pt x="4616" y="1"/>
                    <a:pt x="40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59"/>
            <p:cNvSpPr/>
            <p:nvPr/>
          </p:nvSpPr>
          <p:spPr>
            <a:xfrm>
              <a:off x="3238000" y="3530675"/>
              <a:ext cx="117325" cy="28125"/>
            </a:xfrm>
            <a:custGeom>
              <a:avLst/>
              <a:gdLst/>
              <a:ahLst/>
              <a:cxnLst/>
              <a:rect l="l" t="t" r="r" b="b"/>
              <a:pathLst>
                <a:path w="4693" h="1125" extrusionOk="0">
                  <a:moveTo>
                    <a:pt x="3800" y="1"/>
                  </a:moveTo>
                  <a:cubicBezTo>
                    <a:pt x="3512" y="1"/>
                    <a:pt x="3214" y="94"/>
                    <a:pt x="2929" y="200"/>
                  </a:cubicBezTo>
                  <a:cubicBezTo>
                    <a:pt x="2071" y="493"/>
                    <a:pt x="1172" y="703"/>
                    <a:pt x="251" y="744"/>
                  </a:cubicBezTo>
                  <a:cubicBezTo>
                    <a:pt x="21" y="744"/>
                    <a:pt x="0" y="1121"/>
                    <a:pt x="251" y="1121"/>
                  </a:cubicBezTo>
                  <a:cubicBezTo>
                    <a:pt x="331" y="1123"/>
                    <a:pt x="410" y="1124"/>
                    <a:pt x="488" y="1124"/>
                  </a:cubicBezTo>
                  <a:cubicBezTo>
                    <a:pt x="1168" y="1124"/>
                    <a:pt x="1791" y="1045"/>
                    <a:pt x="2448" y="933"/>
                  </a:cubicBezTo>
                  <a:cubicBezTo>
                    <a:pt x="2947" y="847"/>
                    <a:pt x="3403" y="676"/>
                    <a:pt x="3898" y="676"/>
                  </a:cubicBezTo>
                  <a:cubicBezTo>
                    <a:pt x="4006" y="676"/>
                    <a:pt x="4115" y="684"/>
                    <a:pt x="4227" y="703"/>
                  </a:cubicBezTo>
                  <a:cubicBezTo>
                    <a:pt x="4244" y="705"/>
                    <a:pt x="4261" y="706"/>
                    <a:pt x="4277" y="706"/>
                  </a:cubicBezTo>
                  <a:cubicBezTo>
                    <a:pt x="4557" y="706"/>
                    <a:pt x="4693" y="378"/>
                    <a:pt x="4436" y="200"/>
                  </a:cubicBezTo>
                  <a:cubicBezTo>
                    <a:pt x="4236" y="55"/>
                    <a:pt x="4021" y="1"/>
                    <a:pt x="38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59"/>
            <p:cNvSpPr/>
            <p:nvPr/>
          </p:nvSpPr>
          <p:spPr>
            <a:xfrm>
              <a:off x="3278275" y="3534925"/>
              <a:ext cx="132000" cy="208325"/>
            </a:xfrm>
            <a:custGeom>
              <a:avLst/>
              <a:gdLst/>
              <a:ahLst/>
              <a:cxnLst/>
              <a:rect l="l" t="t" r="r" b="b"/>
              <a:pathLst>
                <a:path w="5280" h="8333" extrusionOk="0">
                  <a:moveTo>
                    <a:pt x="2246" y="0"/>
                  </a:moveTo>
                  <a:cubicBezTo>
                    <a:pt x="2153" y="0"/>
                    <a:pt x="2052" y="96"/>
                    <a:pt x="2093" y="219"/>
                  </a:cubicBezTo>
                  <a:cubicBezTo>
                    <a:pt x="2448" y="1056"/>
                    <a:pt x="2699" y="1893"/>
                    <a:pt x="2867" y="2771"/>
                  </a:cubicBezTo>
                  <a:cubicBezTo>
                    <a:pt x="3097" y="4069"/>
                    <a:pt x="2365" y="3587"/>
                    <a:pt x="1507" y="4027"/>
                  </a:cubicBezTo>
                  <a:cubicBezTo>
                    <a:pt x="523" y="4529"/>
                    <a:pt x="0" y="5471"/>
                    <a:pt x="63" y="6538"/>
                  </a:cubicBezTo>
                  <a:cubicBezTo>
                    <a:pt x="123" y="7841"/>
                    <a:pt x="1014" y="8332"/>
                    <a:pt x="2052" y="8332"/>
                  </a:cubicBezTo>
                  <a:cubicBezTo>
                    <a:pt x="3181" y="8332"/>
                    <a:pt x="4485" y="7750"/>
                    <a:pt x="5085" y="6998"/>
                  </a:cubicBezTo>
                  <a:cubicBezTo>
                    <a:pt x="5279" y="6738"/>
                    <a:pt x="5033" y="6491"/>
                    <a:pt x="4776" y="6491"/>
                  </a:cubicBezTo>
                  <a:cubicBezTo>
                    <a:pt x="4702" y="6491"/>
                    <a:pt x="4627" y="6512"/>
                    <a:pt x="4562" y="6559"/>
                  </a:cubicBezTo>
                  <a:cubicBezTo>
                    <a:pt x="4017" y="6956"/>
                    <a:pt x="3536" y="7312"/>
                    <a:pt x="2867" y="7500"/>
                  </a:cubicBezTo>
                  <a:cubicBezTo>
                    <a:pt x="2607" y="7563"/>
                    <a:pt x="2357" y="7595"/>
                    <a:pt x="2126" y="7595"/>
                  </a:cubicBezTo>
                  <a:cubicBezTo>
                    <a:pt x="1205" y="7595"/>
                    <a:pt x="569" y="7089"/>
                    <a:pt x="670" y="6036"/>
                  </a:cubicBezTo>
                  <a:cubicBezTo>
                    <a:pt x="732" y="5094"/>
                    <a:pt x="1569" y="4571"/>
                    <a:pt x="2365" y="4362"/>
                  </a:cubicBezTo>
                  <a:cubicBezTo>
                    <a:pt x="2616" y="4278"/>
                    <a:pt x="3076" y="4320"/>
                    <a:pt x="3285" y="4111"/>
                  </a:cubicBezTo>
                  <a:cubicBezTo>
                    <a:pt x="4080" y="3315"/>
                    <a:pt x="2720" y="867"/>
                    <a:pt x="2365" y="93"/>
                  </a:cubicBezTo>
                  <a:cubicBezTo>
                    <a:pt x="2343" y="28"/>
                    <a:pt x="2295" y="0"/>
                    <a:pt x="22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59"/>
            <p:cNvSpPr/>
            <p:nvPr/>
          </p:nvSpPr>
          <p:spPr>
            <a:xfrm>
              <a:off x="3090675" y="3582600"/>
              <a:ext cx="50725" cy="114200"/>
            </a:xfrm>
            <a:custGeom>
              <a:avLst/>
              <a:gdLst/>
              <a:ahLst/>
              <a:cxnLst/>
              <a:rect l="l" t="t" r="r" b="b"/>
              <a:pathLst>
                <a:path w="2029" h="4568" extrusionOk="0">
                  <a:moveTo>
                    <a:pt x="252" y="0"/>
                  </a:moveTo>
                  <a:cubicBezTo>
                    <a:pt x="136" y="0"/>
                    <a:pt x="0" y="120"/>
                    <a:pt x="55" y="258"/>
                  </a:cubicBezTo>
                  <a:cubicBezTo>
                    <a:pt x="599" y="1680"/>
                    <a:pt x="892" y="3166"/>
                    <a:pt x="1625" y="4484"/>
                  </a:cubicBezTo>
                  <a:cubicBezTo>
                    <a:pt x="1661" y="4542"/>
                    <a:pt x="1721" y="4567"/>
                    <a:pt x="1784" y="4567"/>
                  </a:cubicBezTo>
                  <a:cubicBezTo>
                    <a:pt x="1903" y="4567"/>
                    <a:pt x="2029" y="4475"/>
                    <a:pt x="2001" y="4338"/>
                  </a:cubicBezTo>
                  <a:cubicBezTo>
                    <a:pt x="1855" y="3794"/>
                    <a:pt x="1520" y="3250"/>
                    <a:pt x="1311" y="2727"/>
                  </a:cubicBezTo>
                  <a:cubicBezTo>
                    <a:pt x="997" y="1869"/>
                    <a:pt x="725" y="969"/>
                    <a:pt x="390" y="111"/>
                  </a:cubicBezTo>
                  <a:cubicBezTo>
                    <a:pt x="369" y="33"/>
                    <a:pt x="313" y="0"/>
                    <a:pt x="2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59"/>
            <p:cNvSpPr/>
            <p:nvPr/>
          </p:nvSpPr>
          <p:spPr>
            <a:xfrm>
              <a:off x="3008975" y="3658625"/>
              <a:ext cx="140125" cy="136025"/>
            </a:xfrm>
            <a:custGeom>
              <a:avLst/>
              <a:gdLst/>
              <a:ahLst/>
              <a:cxnLst/>
              <a:rect l="l" t="t" r="r" b="b"/>
              <a:pathLst>
                <a:path w="5605" h="5441" extrusionOk="0">
                  <a:moveTo>
                    <a:pt x="2133" y="0"/>
                  </a:moveTo>
                  <a:cubicBezTo>
                    <a:pt x="840" y="0"/>
                    <a:pt x="1" y="1032"/>
                    <a:pt x="38" y="2385"/>
                  </a:cubicBezTo>
                  <a:cubicBezTo>
                    <a:pt x="80" y="3790"/>
                    <a:pt x="958" y="5440"/>
                    <a:pt x="2512" y="5440"/>
                  </a:cubicBezTo>
                  <a:cubicBezTo>
                    <a:pt x="2531" y="5440"/>
                    <a:pt x="2551" y="5440"/>
                    <a:pt x="2570" y="5440"/>
                  </a:cubicBezTo>
                  <a:cubicBezTo>
                    <a:pt x="3240" y="5419"/>
                    <a:pt x="3930" y="5147"/>
                    <a:pt x="4474" y="4791"/>
                  </a:cubicBezTo>
                  <a:cubicBezTo>
                    <a:pt x="4746" y="4624"/>
                    <a:pt x="4955" y="4414"/>
                    <a:pt x="5102" y="4163"/>
                  </a:cubicBezTo>
                  <a:cubicBezTo>
                    <a:pt x="5144" y="4080"/>
                    <a:pt x="5206" y="3975"/>
                    <a:pt x="5227" y="3870"/>
                  </a:cubicBezTo>
                  <a:cubicBezTo>
                    <a:pt x="5230" y="3856"/>
                    <a:pt x="5231" y="3844"/>
                    <a:pt x="5230" y="3834"/>
                  </a:cubicBezTo>
                  <a:lnTo>
                    <a:pt x="5230" y="3834"/>
                  </a:lnTo>
                  <a:cubicBezTo>
                    <a:pt x="5396" y="3714"/>
                    <a:pt x="5404" y="3389"/>
                    <a:pt x="5144" y="3389"/>
                  </a:cubicBezTo>
                  <a:lnTo>
                    <a:pt x="4914" y="3389"/>
                  </a:lnTo>
                  <a:cubicBezTo>
                    <a:pt x="4788" y="3389"/>
                    <a:pt x="4662" y="3494"/>
                    <a:pt x="4621" y="3598"/>
                  </a:cubicBezTo>
                  <a:cubicBezTo>
                    <a:pt x="4516" y="4289"/>
                    <a:pt x="3512" y="4624"/>
                    <a:pt x="2947" y="4791"/>
                  </a:cubicBezTo>
                  <a:cubicBezTo>
                    <a:pt x="2783" y="4835"/>
                    <a:pt x="2627" y="4856"/>
                    <a:pt x="2480" y="4856"/>
                  </a:cubicBezTo>
                  <a:cubicBezTo>
                    <a:pt x="1372" y="4856"/>
                    <a:pt x="751" y="3686"/>
                    <a:pt x="603" y="2615"/>
                  </a:cubicBezTo>
                  <a:cubicBezTo>
                    <a:pt x="428" y="1427"/>
                    <a:pt x="1105" y="656"/>
                    <a:pt x="2211" y="656"/>
                  </a:cubicBezTo>
                  <a:cubicBezTo>
                    <a:pt x="2294" y="656"/>
                    <a:pt x="2378" y="660"/>
                    <a:pt x="2465" y="669"/>
                  </a:cubicBezTo>
                  <a:cubicBezTo>
                    <a:pt x="2717" y="711"/>
                    <a:pt x="4516" y="1129"/>
                    <a:pt x="4328" y="1590"/>
                  </a:cubicBezTo>
                  <a:cubicBezTo>
                    <a:pt x="4281" y="1728"/>
                    <a:pt x="4394" y="1890"/>
                    <a:pt x="4524" y="1890"/>
                  </a:cubicBezTo>
                  <a:cubicBezTo>
                    <a:pt x="4570" y="1890"/>
                    <a:pt x="4618" y="1869"/>
                    <a:pt x="4662" y="1820"/>
                  </a:cubicBezTo>
                  <a:cubicBezTo>
                    <a:pt x="5604" y="816"/>
                    <a:pt x="3219" y="146"/>
                    <a:pt x="2591" y="41"/>
                  </a:cubicBezTo>
                  <a:cubicBezTo>
                    <a:pt x="2433" y="14"/>
                    <a:pt x="2280" y="0"/>
                    <a:pt x="21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59"/>
            <p:cNvSpPr/>
            <p:nvPr/>
          </p:nvSpPr>
          <p:spPr>
            <a:xfrm>
              <a:off x="3128900" y="3746575"/>
              <a:ext cx="48950" cy="106650"/>
            </a:xfrm>
            <a:custGeom>
              <a:avLst/>
              <a:gdLst/>
              <a:ahLst/>
              <a:cxnLst/>
              <a:rect l="l" t="t" r="r" b="b"/>
              <a:pathLst>
                <a:path w="1958" h="4266" extrusionOk="0">
                  <a:moveTo>
                    <a:pt x="150" y="0"/>
                  </a:moveTo>
                  <a:cubicBezTo>
                    <a:pt x="72" y="0"/>
                    <a:pt x="0" y="60"/>
                    <a:pt x="12" y="164"/>
                  </a:cubicBezTo>
                  <a:cubicBezTo>
                    <a:pt x="117" y="1001"/>
                    <a:pt x="221" y="1838"/>
                    <a:pt x="472" y="2654"/>
                  </a:cubicBezTo>
                  <a:cubicBezTo>
                    <a:pt x="619" y="3198"/>
                    <a:pt x="849" y="4244"/>
                    <a:pt x="1581" y="4265"/>
                  </a:cubicBezTo>
                  <a:cubicBezTo>
                    <a:pt x="1937" y="4265"/>
                    <a:pt x="1958" y="3805"/>
                    <a:pt x="1644" y="3700"/>
                  </a:cubicBezTo>
                  <a:cubicBezTo>
                    <a:pt x="1142" y="3575"/>
                    <a:pt x="933" y="2340"/>
                    <a:pt x="807" y="1922"/>
                  </a:cubicBezTo>
                  <a:cubicBezTo>
                    <a:pt x="619" y="1315"/>
                    <a:pt x="493" y="708"/>
                    <a:pt x="305" y="122"/>
                  </a:cubicBezTo>
                  <a:cubicBezTo>
                    <a:pt x="277" y="38"/>
                    <a:pt x="212" y="0"/>
                    <a:pt x="15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59"/>
            <p:cNvSpPr/>
            <p:nvPr/>
          </p:nvSpPr>
          <p:spPr>
            <a:xfrm>
              <a:off x="3393350" y="3701400"/>
              <a:ext cx="37675" cy="99850"/>
            </a:xfrm>
            <a:custGeom>
              <a:avLst/>
              <a:gdLst/>
              <a:ahLst/>
              <a:cxnLst/>
              <a:rect l="l" t="t" r="r" b="b"/>
              <a:pathLst>
                <a:path w="1507" h="3994" extrusionOk="0">
                  <a:moveTo>
                    <a:pt x="205" y="0"/>
                  </a:moveTo>
                  <a:cubicBezTo>
                    <a:pt x="109" y="0"/>
                    <a:pt x="0" y="94"/>
                    <a:pt x="0" y="213"/>
                  </a:cubicBezTo>
                  <a:cubicBezTo>
                    <a:pt x="63" y="1134"/>
                    <a:pt x="293" y="2034"/>
                    <a:pt x="377" y="2934"/>
                  </a:cubicBezTo>
                  <a:cubicBezTo>
                    <a:pt x="414" y="3341"/>
                    <a:pt x="582" y="3994"/>
                    <a:pt x="1041" y="3994"/>
                  </a:cubicBezTo>
                  <a:cubicBezTo>
                    <a:pt x="1100" y="3994"/>
                    <a:pt x="1165" y="3983"/>
                    <a:pt x="1235" y="3959"/>
                  </a:cubicBezTo>
                  <a:cubicBezTo>
                    <a:pt x="1402" y="3896"/>
                    <a:pt x="1507" y="3750"/>
                    <a:pt x="1423" y="3603"/>
                  </a:cubicBezTo>
                  <a:cubicBezTo>
                    <a:pt x="921" y="2494"/>
                    <a:pt x="795" y="1239"/>
                    <a:pt x="335" y="109"/>
                  </a:cubicBezTo>
                  <a:cubicBezTo>
                    <a:pt x="312" y="32"/>
                    <a:pt x="261" y="0"/>
                    <a:pt x="2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70" name="Google Shape;2470;p59"/>
          <p:cNvGrpSpPr/>
          <p:nvPr/>
        </p:nvGrpSpPr>
        <p:grpSpPr>
          <a:xfrm>
            <a:off x="4399163" y="1463388"/>
            <a:ext cx="335362" cy="367815"/>
            <a:chOff x="4980125" y="3732350"/>
            <a:chExt cx="312925" cy="343175"/>
          </a:xfrm>
        </p:grpSpPr>
        <p:sp>
          <p:nvSpPr>
            <p:cNvPr id="2471" name="Google Shape;2471;p59"/>
            <p:cNvSpPr/>
            <p:nvPr/>
          </p:nvSpPr>
          <p:spPr>
            <a:xfrm>
              <a:off x="4988250" y="3848550"/>
              <a:ext cx="36125" cy="216000"/>
            </a:xfrm>
            <a:custGeom>
              <a:avLst/>
              <a:gdLst/>
              <a:ahLst/>
              <a:cxnLst/>
              <a:rect l="l" t="t" r="r" b="b"/>
              <a:pathLst>
                <a:path w="1445" h="8640" extrusionOk="0">
                  <a:moveTo>
                    <a:pt x="194" y="0"/>
                  </a:moveTo>
                  <a:cubicBezTo>
                    <a:pt x="149" y="0"/>
                    <a:pt x="105" y="31"/>
                    <a:pt x="105" y="81"/>
                  </a:cubicBezTo>
                  <a:cubicBezTo>
                    <a:pt x="0" y="1797"/>
                    <a:pt x="84" y="3492"/>
                    <a:pt x="272" y="5208"/>
                  </a:cubicBezTo>
                  <a:cubicBezTo>
                    <a:pt x="377" y="6212"/>
                    <a:pt x="440" y="7593"/>
                    <a:pt x="900" y="8493"/>
                  </a:cubicBezTo>
                  <a:cubicBezTo>
                    <a:pt x="942" y="8556"/>
                    <a:pt x="1047" y="8639"/>
                    <a:pt x="1130" y="8639"/>
                  </a:cubicBezTo>
                  <a:lnTo>
                    <a:pt x="1214" y="8639"/>
                  </a:lnTo>
                  <a:cubicBezTo>
                    <a:pt x="1360" y="8639"/>
                    <a:pt x="1444" y="8493"/>
                    <a:pt x="1402" y="8346"/>
                  </a:cubicBezTo>
                  <a:cubicBezTo>
                    <a:pt x="733" y="5668"/>
                    <a:pt x="461" y="2885"/>
                    <a:pt x="293" y="123"/>
                  </a:cubicBezTo>
                  <a:cubicBezTo>
                    <a:pt x="293" y="36"/>
                    <a:pt x="243" y="0"/>
                    <a:pt x="19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59"/>
            <p:cNvSpPr/>
            <p:nvPr/>
          </p:nvSpPr>
          <p:spPr>
            <a:xfrm>
              <a:off x="4989825" y="3819450"/>
              <a:ext cx="196700" cy="30125"/>
            </a:xfrm>
            <a:custGeom>
              <a:avLst/>
              <a:gdLst/>
              <a:ahLst/>
              <a:cxnLst/>
              <a:rect l="l" t="t" r="r" b="b"/>
              <a:pathLst>
                <a:path w="7868" h="1205" extrusionOk="0">
                  <a:moveTo>
                    <a:pt x="6714" y="1"/>
                  </a:moveTo>
                  <a:cubicBezTo>
                    <a:pt x="5613" y="1"/>
                    <a:pt x="4506" y="199"/>
                    <a:pt x="3411" y="346"/>
                  </a:cubicBezTo>
                  <a:cubicBezTo>
                    <a:pt x="2867" y="409"/>
                    <a:pt x="2323" y="471"/>
                    <a:pt x="1779" y="597"/>
                  </a:cubicBezTo>
                  <a:cubicBezTo>
                    <a:pt x="1483" y="659"/>
                    <a:pt x="830" y="918"/>
                    <a:pt x="471" y="918"/>
                  </a:cubicBezTo>
                  <a:cubicBezTo>
                    <a:pt x="346" y="918"/>
                    <a:pt x="257" y="887"/>
                    <a:pt x="230" y="806"/>
                  </a:cubicBezTo>
                  <a:cubicBezTo>
                    <a:pt x="209" y="764"/>
                    <a:pt x="168" y="743"/>
                    <a:pt x="128" y="743"/>
                  </a:cubicBezTo>
                  <a:cubicBezTo>
                    <a:pt x="89" y="743"/>
                    <a:pt x="53" y="764"/>
                    <a:pt x="42" y="806"/>
                  </a:cubicBezTo>
                  <a:cubicBezTo>
                    <a:pt x="21" y="869"/>
                    <a:pt x="0" y="932"/>
                    <a:pt x="0" y="1015"/>
                  </a:cubicBezTo>
                  <a:cubicBezTo>
                    <a:pt x="0" y="1120"/>
                    <a:pt x="42" y="1204"/>
                    <a:pt x="147" y="1204"/>
                  </a:cubicBezTo>
                  <a:cubicBezTo>
                    <a:pt x="185" y="1204"/>
                    <a:pt x="223" y="1205"/>
                    <a:pt x="261" y="1205"/>
                  </a:cubicBezTo>
                  <a:cubicBezTo>
                    <a:pt x="1332" y="1205"/>
                    <a:pt x="2403" y="927"/>
                    <a:pt x="3474" y="806"/>
                  </a:cubicBezTo>
                  <a:cubicBezTo>
                    <a:pt x="4854" y="618"/>
                    <a:pt x="6277" y="597"/>
                    <a:pt x="7658" y="409"/>
                  </a:cubicBezTo>
                  <a:cubicBezTo>
                    <a:pt x="7867" y="388"/>
                    <a:pt x="7847" y="74"/>
                    <a:pt x="7637" y="53"/>
                  </a:cubicBezTo>
                  <a:cubicBezTo>
                    <a:pt x="7330" y="16"/>
                    <a:pt x="7022" y="1"/>
                    <a:pt x="671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59"/>
            <p:cNvSpPr/>
            <p:nvPr/>
          </p:nvSpPr>
          <p:spPr>
            <a:xfrm>
              <a:off x="5170000" y="3821200"/>
              <a:ext cx="49475" cy="233150"/>
            </a:xfrm>
            <a:custGeom>
              <a:avLst/>
              <a:gdLst/>
              <a:ahLst/>
              <a:cxnLst/>
              <a:rect l="l" t="t" r="r" b="b"/>
              <a:pathLst>
                <a:path w="1979" h="9326" extrusionOk="0">
                  <a:moveTo>
                    <a:pt x="202" y="1"/>
                  </a:moveTo>
                  <a:cubicBezTo>
                    <a:pt x="100" y="1"/>
                    <a:pt x="0" y="100"/>
                    <a:pt x="54" y="234"/>
                  </a:cubicBezTo>
                  <a:cubicBezTo>
                    <a:pt x="765" y="1866"/>
                    <a:pt x="912" y="3958"/>
                    <a:pt x="891" y="5695"/>
                  </a:cubicBezTo>
                  <a:cubicBezTo>
                    <a:pt x="891" y="6825"/>
                    <a:pt x="870" y="8143"/>
                    <a:pt x="1393" y="9189"/>
                  </a:cubicBezTo>
                  <a:cubicBezTo>
                    <a:pt x="1445" y="9284"/>
                    <a:pt x="1528" y="9326"/>
                    <a:pt x="1612" y="9326"/>
                  </a:cubicBezTo>
                  <a:cubicBezTo>
                    <a:pt x="1731" y="9326"/>
                    <a:pt x="1849" y="9241"/>
                    <a:pt x="1874" y="9106"/>
                  </a:cubicBezTo>
                  <a:cubicBezTo>
                    <a:pt x="1979" y="8582"/>
                    <a:pt x="1811" y="8080"/>
                    <a:pt x="1686" y="7557"/>
                  </a:cubicBezTo>
                  <a:cubicBezTo>
                    <a:pt x="1477" y="6553"/>
                    <a:pt x="1581" y="5465"/>
                    <a:pt x="1435" y="4419"/>
                  </a:cubicBezTo>
                  <a:cubicBezTo>
                    <a:pt x="1267" y="2912"/>
                    <a:pt x="1121" y="1447"/>
                    <a:pt x="347" y="108"/>
                  </a:cubicBezTo>
                  <a:cubicBezTo>
                    <a:pt x="316" y="33"/>
                    <a:pt x="259" y="1"/>
                    <a:pt x="20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59"/>
            <p:cNvSpPr/>
            <p:nvPr/>
          </p:nvSpPr>
          <p:spPr>
            <a:xfrm>
              <a:off x="5008650" y="4056425"/>
              <a:ext cx="206125" cy="19100"/>
            </a:xfrm>
            <a:custGeom>
              <a:avLst/>
              <a:gdLst/>
              <a:ahLst/>
              <a:cxnLst/>
              <a:rect l="l" t="t" r="r" b="b"/>
              <a:pathLst>
                <a:path w="8245" h="764" extrusionOk="0">
                  <a:moveTo>
                    <a:pt x="7571" y="0"/>
                  </a:moveTo>
                  <a:cubicBezTo>
                    <a:pt x="6660" y="0"/>
                    <a:pt x="5680" y="199"/>
                    <a:pt x="4750" y="199"/>
                  </a:cubicBezTo>
                  <a:cubicBezTo>
                    <a:pt x="3244" y="199"/>
                    <a:pt x="1716" y="282"/>
                    <a:pt x="210" y="324"/>
                  </a:cubicBezTo>
                  <a:cubicBezTo>
                    <a:pt x="0" y="345"/>
                    <a:pt x="21" y="617"/>
                    <a:pt x="210" y="617"/>
                  </a:cubicBezTo>
                  <a:cubicBezTo>
                    <a:pt x="1716" y="680"/>
                    <a:pt x="3223" y="722"/>
                    <a:pt x="4729" y="743"/>
                  </a:cubicBezTo>
                  <a:cubicBezTo>
                    <a:pt x="5111" y="750"/>
                    <a:pt x="5498" y="763"/>
                    <a:pt x="5886" y="763"/>
                  </a:cubicBezTo>
                  <a:cubicBezTo>
                    <a:pt x="6582" y="763"/>
                    <a:pt x="7279" y="722"/>
                    <a:pt x="7951" y="533"/>
                  </a:cubicBezTo>
                  <a:cubicBezTo>
                    <a:pt x="8203" y="450"/>
                    <a:pt x="8244" y="31"/>
                    <a:pt x="7910" y="10"/>
                  </a:cubicBezTo>
                  <a:cubicBezTo>
                    <a:pt x="7798" y="3"/>
                    <a:pt x="7685" y="0"/>
                    <a:pt x="757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59"/>
            <p:cNvSpPr/>
            <p:nvPr/>
          </p:nvSpPr>
          <p:spPr>
            <a:xfrm>
              <a:off x="5212850" y="3896125"/>
              <a:ext cx="80200" cy="164500"/>
            </a:xfrm>
            <a:custGeom>
              <a:avLst/>
              <a:gdLst/>
              <a:ahLst/>
              <a:cxnLst/>
              <a:rect l="l" t="t" r="r" b="b"/>
              <a:pathLst>
                <a:path w="3208" h="6580" extrusionOk="0">
                  <a:moveTo>
                    <a:pt x="2945" y="0"/>
                  </a:moveTo>
                  <a:cubicBezTo>
                    <a:pt x="2875" y="0"/>
                    <a:pt x="2804" y="26"/>
                    <a:pt x="2755" y="83"/>
                  </a:cubicBezTo>
                  <a:cubicBezTo>
                    <a:pt x="2127" y="1003"/>
                    <a:pt x="1750" y="2112"/>
                    <a:pt x="1290" y="3096"/>
                  </a:cubicBezTo>
                  <a:cubicBezTo>
                    <a:pt x="830" y="4184"/>
                    <a:pt x="307" y="5272"/>
                    <a:pt x="14" y="6422"/>
                  </a:cubicBezTo>
                  <a:cubicBezTo>
                    <a:pt x="1" y="6524"/>
                    <a:pt x="57" y="6579"/>
                    <a:pt x="118" y="6579"/>
                  </a:cubicBezTo>
                  <a:cubicBezTo>
                    <a:pt x="157" y="6579"/>
                    <a:pt x="198" y="6556"/>
                    <a:pt x="223" y="6506"/>
                  </a:cubicBezTo>
                  <a:cubicBezTo>
                    <a:pt x="976" y="4330"/>
                    <a:pt x="2420" y="2426"/>
                    <a:pt x="3152" y="250"/>
                  </a:cubicBezTo>
                  <a:cubicBezTo>
                    <a:pt x="3208" y="98"/>
                    <a:pt x="3080" y="0"/>
                    <a:pt x="294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59"/>
            <p:cNvSpPr/>
            <p:nvPr/>
          </p:nvSpPr>
          <p:spPr>
            <a:xfrm>
              <a:off x="5171325" y="3733700"/>
              <a:ext cx="61100" cy="99575"/>
            </a:xfrm>
            <a:custGeom>
              <a:avLst/>
              <a:gdLst/>
              <a:ahLst/>
              <a:cxnLst/>
              <a:rect l="l" t="t" r="r" b="b"/>
              <a:pathLst>
                <a:path w="2444" h="3983" extrusionOk="0">
                  <a:moveTo>
                    <a:pt x="2146" y="0"/>
                  </a:moveTo>
                  <a:cubicBezTo>
                    <a:pt x="2077" y="0"/>
                    <a:pt x="2008" y="33"/>
                    <a:pt x="1968" y="114"/>
                  </a:cubicBezTo>
                  <a:cubicBezTo>
                    <a:pt x="1654" y="742"/>
                    <a:pt x="1256" y="1328"/>
                    <a:pt x="880" y="1934"/>
                  </a:cubicBezTo>
                  <a:cubicBezTo>
                    <a:pt x="524" y="2562"/>
                    <a:pt x="105" y="3106"/>
                    <a:pt x="1" y="3839"/>
                  </a:cubicBezTo>
                  <a:cubicBezTo>
                    <a:pt x="13" y="3934"/>
                    <a:pt x="86" y="3982"/>
                    <a:pt x="151" y="3982"/>
                  </a:cubicBezTo>
                  <a:cubicBezTo>
                    <a:pt x="199" y="3982"/>
                    <a:pt x="243" y="3955"/>
                    <a:pt x="252" y="3901"/>
                  </a:cubicBezTo>
                  <a:cubicBezTo>
                    <a:pt x="733" y="2646"/>
                    <a:pt x="1737" y="1516"/>
                    <a:pt x="2344" y="302"/>
                  </a:cubicBezTo>
                  <a:cubicBezTo>
                    <a:pt x="2443" y="146"/>
                    <a:pt x="2293" y="0"/>
                    <a:pt x="214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59"/>
            <p:cNvSpPr/>
            <p:nvPr/>
          </p:nvSpPr>
          <p:spPr>
            <a:xfrm>
              <a:off x="5215275" y="3734950"/>
              <a:ext cx="63825" cy="181500"/>
            </a:xfrm>
            <a:custGeom>
              <a:avLst/>
              <a:gdLst/>
              <a:ahLst/>
              <a:cxnLst/>
              <a:rect l="l" t="t" r="r" b="b"/>
              <a:pathLst>
                <a:path w="2553" h="7260" extrusionOk="0">
                  <a:moveTo>
                    <a:pt x="221" y="0"/>
                  </a:moveTo>
                  <a:cubicBezTo>
                    <a:pt x="89" y="0"/>
                    <a:pt x="1" y="226"/>
                    <a:pt x="126" y="315"/>
                  </a:cubicBezTo>
                  <a:cubicBezTo>
                    <a:pt x="1109" y="922"/>
                    <a:pt x="1046" y="2429"/>
                    <a:pt x="1235" y="3433"/>
                  </a:cubicBezTo>
                  <a:cubicBezTo>
                    <a:pt x="1277" y="3789"/>
                    <a:pt x="1507" y="4207"/>
                    <a:pt x="1611" y="4584"/>
                  </a:cubicBezTo>
                  <a:cubicBezTo>
                    <a:pt x="1883" y="5421"/>
                    <a:pt x="1925" y="6258"/>
                    <a:pt x="2072" y="7115"/>
                  </a:cubicBezTo>
                  <a:cubicBezTo>
                    <a:pt x="2081" y="7215"/>
                    <a:pt x="2153" y="7260"/>
                    <a:pt x="2231" y="7260"/>
                  </a:cubicBezTo>
                  <a:cubicBezTo>
                    <a:pt x="2334" y="7260"/>
                    <a:pt x="2448" y="7183"/>
                    <a:pt x="2448" y="7053"/>
                  </a:cubicBezTo>
                  <a:cubicBezTo>
                    <a:pt x="2553" y="5546"/>
                    <a:pt x="1800" y="4291"/>
                    <a:pt x="1570" y="2847"/>
                  </a:cubicBezTo>
                  <a:cubicBezTo>
                    <a:pt x="1402" y="1801"/>
                    <a:pt x="1339" y="566"/>
                    <a:pt x="293" y="22"/>
                  </a:cubicBezTo>
                  <a:cubicBezTo>
                    <a:pt x="269" y="7"/>
                    <a:pt x="244" y="0"/>
                    <a:pt x="22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59"/>
            <p:cNvSpPr/>
            <p:nvPr/>
          </p:nvSpPr>
          <p:spPr>
            <a:xfrm>
              <a:off x="4980125" y="3732350"/>
              <a:ext cx="240225" cy="120575"/>
            </a:xfrm>
            <a:custGeom>
              <a:avLst/>
              <a:gdLst/>
              <a:ahLst/>
              <a:cxnLst/>
              <a:rect l="l" t="t" r="r" b="b"/>
              <a:pathLst>
                <a:path w="9609" h="4823" extrusionOk="0">
                  <a:moveTo>
                    <a:pt x="9196" y="0"/>
                  </a:moveTo>
                  <a:cubicBezTo>
                    <a:pt x="9189" y="0"/>
                    <a:pt x="9183" y="0"/>
                    <a:pt x="9176" y="1"/>
                  </a:cubicBezTo>
                  <a:cubicBezTo>
                    <a:pt x="8297" y="84"/>
                    <a:pt x="7502" y="524"/>
                    <a:pt x="6665" y="733"/>
                  </a:cubicBezTo>
                  <a:cubicBezTo>
                    <a:pt x="5661" y="963"/>
                    <a:pt x="4698" y="1256"/>
                    <a:pt x="3694" y="1465"/>
                  </a:cubicBezTo>
                  <a:cubicBezTo>
                    <a:pt x="3150" y="1570"/>
                    <a:pt x="2083" y="1800"/>
                    <a:pt x="1644" y="2156"/>
                  </a:cubicBezTo>
                  <a:cubicBezTo>
                    <a:pt x="1539" y="2219"/>
                    <a:pt x="1476" y="2512"/>
                    <a:pt x="1455" y="2512"/>
                  </a:cubicBezTo>
                  <a:cubicBezTo>
                    <a:pt x="1141" y="3307"/>
                    <a:pt x="556" y="4018"/>
                    <a:pt x="33" y="4625"/>
                  </a:cubicBezTo>
                  <a:cubicBezTo>
                    <a:pt x="1" y="4735"/>
                    <a:pt x="53" y="4822"/>
                    <a:pt x="116" y="4822"/>
                  </a:cubicBezTo>
                  <a:cubicBezTo>
                    <a:pt x="137" y="4822"/>
                    <a:pt x="158" y="4813"/>
                    <a:pt x="179" y="4792"/>
                  </a:cubicBezTo>
                  <a:cubicBezTo>
                    <a:pt x="723" y="4269"/>
                    <a:pt x="1330" y="3683"/>
                    <a:pt x="1644" y="2993"/>
                  </a:cubicBezTo>
                  <a:cubicBezTo>
                    <a:pt x="1978" y="2261"/>
                    <a:pt x="3004" y="2093"/>
                    <a:pt x="3757" y="1947"/>
                  </a:cubicBezTo>
                  <a:cubicBezTo>
                    <a:pt x="4740" y="1737"/>
                    <a:pt x="5766" y="1486"/>
                    <a:pt x="6770" y="1256"/>
                  </a:cubicBezTo>
                  <a:cubicBezTo>
                    <a:pt x="7607" y="1047"/>
                    <a:pt x="8444" y="608"/>
                    <a:pt x="9281" y="524"/>
                  </a:cubicBezTo>
                  <a:cubicBezTo>
                    <a:pt x="9609" y="503"/>
                    <a:pt x="9515" y="0"/>
                    <a:pt x="919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59"/>
            <p:cNvSpPr/>
            <p:nvPr/>
          </p:nvSpPr>
          <p:spPr>
            <a:xfrm>
              <a:off x="5047875" y="3878550"/>
              <a:ext cx="97600" cy="147500"/>
            </a:xfrm>
            <a:custGeom>
              <a:avLst/>
              <a:gdLst/>
              <a:ahLst/>
              <a:cxnLst/>
              <a:rect l="l" t="t" r="r" b="b"/>
              <a:pathLst>
                <a:path w="3904" h="5900" extrusionOk="0">
                  <a:moveTo>
                    <a:pt x="1510" y="0"/>
                  </a:moveTo>
                  <a:cubicBezTo>
                    <a:pt x="1419" y="0"/>
                    <a:pt x="1323" y="49"/>
                    <a:pt x="1256" y="116"/>
                  </a:cubicBezTo>
                  <a:cubicBezTo>
                    <a:pt x="754" y="744"/>
                    <a:pt x="754" y="1434"/>
                    <a:pt x="524" y="2166"/>
                  </a:cubicBezTo>
                  <a:cubicBezTo>
                    <a:pt x="147" y="3275"/>
                    <a:pt x="1" y="4573"/>
                    <a:pt x="126" y="5744"/>
                  </a:cubicBezTo>
                  <a:cubicBezTo>
                    <a:pt x="126" y="5847"/>
                    <a:pt x="194" y="5900"/>
                    <a:pt x="257" y="5900"/>
                  </a:cubicBezTo>
                  <a:cubicBezTo>
                    <a:pt x="309" y="5900"/>
                    <a:pt x="356" y="5863"/>
                    <a:pt x="356" y="5786"/>
                  </a:cubicBezTo>
                  <a:cubicBezTo>
                    <a:pt x="461" y="5012"/>
                    <a:pt x="628" y="4196"/>
                    <a:pt x="691" y="3401"/>
                  </a:cubicBezTo>
                  <a:cubicBezTo>
                    <a:pt x="733" y="2878"/>
                    <a:pt x="1068" y="2439"/>
                    <a:pt x="1089" y="1936"/>
                  </a:cubicBezTo>
                  <a:cubicBezTo>
                    <a:pt x="1104" y="1558"/>
                    <a:pt x="1196" y="1201"/>
                    <a:pt x="1372" y="874"/>
                  </a:cubicBezTo>
                  <a:lnTo>
                    <a:pt x="1372" y="874"/>
                  </a:lnTo>
                  <a:cubicBezTo>
                    <a:pt x="1545" y="1336"/>
                    <a:pt x="1698" y="1791"/>
                    <a:pt x="2030" y="2187"/>
                  </a:cubicBezTo>
                  <a:cubicBezTo>
                    <a:pt x="2344" y="2585"/>
                    <a:pt x="2491" y="3045"/>
                    <a:pt x="2637" y="3527"/>
                  </a:cubicBezTo>
                  <a:cubicBezTo>
                    <a:pt x="2763" y="4008"/>
                    <a:pt x="3035" y="4468"/>
                    <a:pt x="3097" y="4991"/>
                  </a:cubicBezTo>
                  <a:cubicBezTo>
                    <a:pt x="3137" y="5217"/>
                    <a:pt x="3318" y="5327"/>
                    <a:pt x="3498" y="5327"/>
                  </a:cubicBezTo>
                  <a:cubicBezTo>
                    <a:pt x="3702" y="5327"/>
                    <a:pt x="3904" y="5185"/>
                    <a:pt x="3893" y="4907"/>
                  </a:cubicBezTo>
                  <a:cubicBezTo>
                    <a:pt x="3725" y="3171"/>
                    <a:pt x="2428" y="1664"/>
                    <a:pt x="1716" y="137"/>
                  </a:cubicBezTo>
                  <a:cubicBezTo>
                    <a:pt x="1667" y="39"/>
                    <a:pt x="1591" y="0"/>
                    <a:pt x="151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59"/>
            <p:cNvSpPr/>
            <p:nvPr/>
          </p:nvSpPr>
          <p:spPr>
            <a:xfrm>
              <a:off x="5021725" y="3852625"/>
              <a:ext cx="151625" cy="171250"/>
            </a:xfrm>
            <a:custGeom>
              <a:avLst/>
              <a:gdLst/>
              <a:ahLst/>
              <a:cxnLst/>
              <a:rect l="l" t="t" r="r" b="b"/>
              <a:pathLst>
                <a:path w="6065" h="6850" extrusionOk="0">
                  <a:moveTo>
                    <a:pt x="4207" y="1"/>
                  </a:moveTo>
                  <a:cubicBezTo>
                    <a:pt x="4179" y="1"/>
                    <a:pt x="4151" y="1"/>
                    <a:pt x="4123" y="2"/>
                  </a:cubicBezTo>
                  <a:cubicBezTo>
                    <a:pt x="2742" y="86"/>
                    <a:pt x="1444" y="546"/>
                    <a:pt x="42" y="693"/>
                  </a:cubicBezTo>
                  <a:cubicBezTo>
                    <a:pt x="1" y="693"/>
                    <a:pt x="1" y="776"/>
                    <a:pt x="84" y="776"/>
                  </a:cubicBezTo>
                  <a:cubicBezTo>
                    <a:pt x="1151" y="776"/>
                    <a:pt x="2135" y="525"/>
                    <a:pt x="3181" y="358"/>
                  </a:cubicBezTo>
                  <a:cubicBezTo>
                    <a:pt x="3454" y="326"/>
                    <a:pt x="3702" y="281"/>
                    <a:pt x="3954" y="281"/>
                  </a:cubicBezTo>
                  <a:cubicBezTo>
                    <a:pt x="4031" y="281"/>
                    <a:pt x="4107" y="285"/>
                    <a:pt x="4185" y="295"/>
                  </a:cubicBezTo>
                  <a:cubicBezTo>
                    <a:pt x="5190" y="295"/>
                    <a:pt x="4939" y="1906"/>
                    <a:pt x="4959" y="2534"/>
                  </a:cubicBezTo>
                  <a:cubicBezTo>
                    <a:pt x="4959" y="3476"/>
                    <a:pt x="5148" y="4417"/>
                    <a:pt x="5231" y="5338"/>
                  </a:cubicBezTo>
                  <a:cubicBezTo>
                    <a:pt x="5252" y="5714"/>
                    <a:pt x="5231" y="6572"/>
                    <a:pt x="5587" y="6802"/>
                  </a:cubicBezTo>
                  <a:cubicBezTo>
                    <a:pt x="5641" y="6835"/>
                    <a:pt x="5694" y="6850"/>
                    <a:pt x="5742" y="6850"/>
                  </a:cubicBezTo>
                  <a:cubicBezTo>
                    <a:pt x="5940" y="6850"/>
                    <a:pt x="6065" y="6615"/>
                    <a:pt x="5880" y="6447"/>
                  </a:cubicBezTo>
                  <a:cubicBezTo>
                    <a:pt x="5524" y="6070"/>
                    <a:pt x="5566" y="4605"/>
                    <a:pt x="5545" y="4103"/>
                  </a:cubicBezTo>
                  <a:cubicBezTo>
                    <a:pt x="5483" y="3245"/>
                    <a:pt x="5336" y="2429"/>
                    <a:pt x="5315" y="1571"/>
                  </a:cubicBezTo>
                  <a:cubicBezTo>
                    <a:pt x="5315" y="1279"/>
                    <a:pt x="5315" y="965"/>
                    <a:pt x="5211" y="714"/>
                  </a:cubicBezTo>
                  <a:cubicBezTo>
                    <a:pt x="5012" y="196"/>
                    <a:pt x="4737" y="1"/>
                    <a:pt x="420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59"/>
            <p:cNvSpPr/>
            <p:nvPr/>
          </p:nvSpPr>
          <p:spPr>
            <a:xfrm>
              <a:off x="5014400" y="3879450"/>
              <a:ext cx="148075" cy="180250"/>
            </a:xfrm>
            <a:custGeom>
              <a:avLst/>
              <a:gdLst/>
              <a:ahLst/>
              <a:cxnLst/>
              <a:rect l="l" t="t" r="r" b="b"/>
              <a:pathLst>
                <a:path w="5923" h="7210" extrusionOk="0">
                  <a:moveTo>
                    <a:pt x="155" y="0"/>
                  </a:moveTo>
                  <a:cubicBezTo>
                    <a:pt x="123" y="0"/>
                    <a:pt x="93" y="23"/>
                    <a:pt x="105" y="59"/>
                  </a:cubicBezTo>
                  <a:cubicBezTo>
                    <a:pt x="210" y="603"/>
                    <a:pt x="1" y="1084"/>
                    <a:pt x="168" y="1628"/>
                  </a:cubicBezTo>
                  <a:cubicBezTo>
                    <a:pt x="419" y="2716"/>
                    <a:pt x="273" y="3951"/>
                    <a:pt x="294" y="5081"/>
                  </a:cubicBezTo>
                  <a:cubicBezTo>
                    <a:pt x="314" y="5708"/>
                    <a:pt x="231" y="7110"/>
                    <a:pt x="1172" y="7152"/>
                  </a:cubicBezTo>
                  <a:cubicBezTo>
                    <a:pt x="1490" y="7166"/>
                    <a:pt x="2099" y="7210"/>
                    <a:pt x="2776" y="7210"/>
                  </a:cubicBezTo>
                  <a:cubicBezTo>
                    <a:pt x="4199" y="7210"/>
                    <a:pt x="5923" y="7016"/>
                    <a:pt x="5880" y="5939"/>
                  </a:cubicBezTo>
                  <a:cubicBezTo>
                    <a:pt x="5880" y="5767"/>
                    <a:pt x="5736" y="5660"/>
                    <a:pt x="5596" y="5660"/>
                  </a:cubicBezTo>
                  <a:cubicBezTo>
                    <a:pt x="5497" y="5660"/>
                    <a:pt x="5400" y="5713"/>
                    <a:pt x="5357" y="5834"/>
                  </a:cubicBezTo>
                  <a:cubicBezTo>
                    <a:pt x="5096" y="6617"/>
                    <a:pt x="3606" y="6690"/>
                    <a:pt x="2443" y="6690"/>
                  </a:cubicBezTo>
                  <a:cubicBezTo>
                    <a:pt x="2176" y="6690"/>
                    <a:pt x="1927" y="6686"/>
                    <a:pt x="1713" y="6686"/>
                  </a:cubicBezTo>
                  <a:cubicBezTo>
                    <a:pt x="1589" y="6686"/>
                    <a:pt x="1478" y="6688"/>
                    <a:pt x="1382" y="6692"/>
                  </a:cubicBezTo>
                  <a:cubicBezTo>
                    <a:pt x="1372" y="6692"/>
                    <a:pt x="1362" y="6693"/>
                    <a:pt x="1353" y="6693"/>
                  </a:cubicBezTo>
                  <a:cubicBezTo>
                    <a:pt x="320" y="6693"/>
                    <a:pt x="628" y="3339"/>
                    <a:pt x="607" y="2779"/>
                  </a:cubicBezTo>
                  <a:cubicBezTo>
                    <a:pt x="586" y="1879"/>
                    <a:pt x="503" y="833"/>
                    <a:pt x="210" y="38"/>
                  </a:cubicBezTo>
                  <a:cubicBezTo>
                    <a:pt x="201" y="12"/>
                    <a:pt x="178" y="0"/>
                    <a:pt x="15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59"/>
            <p:cNvSpPr/>
            <p:nvPr/>
          </p:nvSpPr>
          <p:spPr>
            <a:xfrm>
              <a:off x="5195650" y="3796025"/>
              <a:ext cx="55750" cy="170050"/>
            </a:xfrm>
            <a:custGeom>
              <a:avLst/>
              <a:gdLst/>
              <a:ahLst/>
              <a:cxnLst/>
              <a:rect l="l" t="t" r="r" b="b"/>
              <a:pathLst>
                <a:path w="2230" h="6802" extrusionOk="0">
                  <a:moveTo>
                    <a:pt x="840" y="0"/>
                  </a:moveTo>
                  <a:cubicBezTo>
                    <a:pt x="790" y="0"/>
                    <a:pt x="739" y="22"/>
                    <a:pt x="702" y="69"/>
                  </a:cubicBezTo>
                  <a:cubicBezTo>
                    <a:pt x="451" y="404"/>
                    <a:pt x="304" y="760"/>
                    <a:pt x="95" y="1115"/>
                  </a:cubicBezTo>
                  <a:cubicBezTo>
                    <a:pt x="1" y="1210"/>
                    <a:pt x="107" y="1327"/>
                    <a:pt x="210" y="1327"/>
                  </a:cubicBezTo>
                  <a:cubicBezTo>
                    <a:pt x="244" y="1327"/>
                    <a:pt x="278" y="1314"/>
                    <a:pt x="304" y="1283"/>
                  </a:cubicBezTo>
                  <a:cubicBezTo>
                    <a:pt x="339" y="1248"/>
                    <a:pt x="646" y="725"/>
                    <a:pt x="775" y="725"/>
                  </a:cubicBezTo>
                  <a:cubicBezTo>
                    <a:pt x="801" y="725"/>
                    <a:pt x="820" y="748"/>
                    <a:pt x="827" y="802"/>
                  </a:cubicBezTo>
                  <a:cubicBezTo>
                    <a:pt x="911" y="1408"/>
                    <a:pt x="974" y="2015"/>
                    <a:pt x="1120" y="2580"/>
                  </a:cubicBezTo>
                  <a:cubicBezTo>
                    <a:pt x="1454" y="3879"/>
                    <a:pt x="1821" y="4980"/>
                    <a:pt x="1185" y="6103"/>
                  </a:cubicBezTo>
                  <a:lnTo>
                    <a:pt x="1185" y="6103"/>
                  </a:lnTo>
                  <a:cubicBezTo>
                    <a:pt x="1174" y="5388"/>
                    <a:pt x="1107" y="4702"/>
                    <a:pt x="974" y="4003"/>
                  </a:cubicBezTo>
                  <a:cubicBezTo>
                    <a:pt x="806" y="3145"/>
                    <a:pt x="388" y="2434"/>
                    <a:pt x="304" y="1555"/>
                  </a:cubicBezTo>
                  <a:cubicBezTo>
                    <a:pt x="304" y="1502"/>
                    <a:pt x="252" y="1476"/>
                    <a:pt x="199" y="1476"/>
                  </a:cubicBezTo>
                  <a:cubicBezTo>
                    <a:pt x="147" y="1476"/>
                    <a:pt x="95" y="1502"/>
                    <a:pt x="95" y="1555"/>
                  </a:cubicBezTo>
                  <a:cubicBezTo>
                    <a:pt x="137" y="2141"/>
                    <a:pt x="262" y="2664"/>
                    <a:pt x="451" y="3229"/>
                  </a:cubicBezTo>
                  <a:cubicBezTo>
                    <a:pt x="785" y="4359"/>
                    <a:pt x="806" y="5488"/>
                    <a:pt x="869" y="6660"/>
                  </a:cubicBezTo>
                  <a:cubicBezTo>
                    <a:pt x="869" y="6761"/>
                    <a:pt x="935" y="6802"/>
                    <a:pt x="1009" y="6802"/>
                  </a:cubicBezTo>
                  <a:cubicBezTo>
                    <a:pt x="1074" y="6802"/>
                    <a:pt x="1144" y="6771"/>
                    <a:pt x="1183" y="6723"/>
                  </a:cubicBezTo>
                  <a:cubicBezTo>
                    <a:pt x="1727" y="5719"/>
                    <a:pt x="2229" y="5719"/>
                    <a:pt x="2020" y="4421"/>
                  </a:cubicBezTo>
                  <a:cubicBezTo>
                    <a:pt x="1873" y="3626"/>
                    <a:pt x="1622" y="2915"/>
                    <a:pt x="1413" y="2162"/>
                  </a:cubicBezTo>
                  <a:cubicBezTo>
                    <a:pt x="1204" y="1492"/>
                    <a:pt x="1308" y="718"/>
                    <a:pt x="995" y="90"/>
                  </a:cubicBezTo>
                  <a:cubicBezTo>
                    <a:pt x="960" y="33"/>
                    <a:pt x="900" y="0"/>
                    <a:pt x="84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59"/>
            <p:cNvSpPr/>
            <p:nvPr/>
          </p:nvSpPr>
          <p:spPr>
            <a:xfrm>
              <a:off x="5035475" y="3772925"/>
              <a:ext cx="136075" cy="47850"/>
            </a:xfrm>
            <a:custGeom>
              <a:avLst/>
              <a:gdLst/>
              <a:ahLst/>
              <a:cxnLst/>
              <a:rect l="l" t="t" r="r" b="b"/>
              <a:pathLst>
                <a:path w="5443" h="1914" extrusionOk="0">
                  <a:moveTo>
                    <a:pt x="4596" y="440"/>
                  </a:moveTo>
                  <a:cubicBezTo>
                    <a:pt x="4883" y="440"/>
                    <a:pt x="5051" y="514"/>
                    <a:pt x="4640" y="826"/>
                  </a:cubicBezTo>
                  <a:cubicBezTo>
                    <a:pt x="3562" y="1675"/>
                    <a:pt x="1808" y="1417"/>
                    <a:pt x="494" y="1513"/>
                  </a:cubicBezTo>
                  <a:lnTo>
                    <a:pt x="494" y="1513"/>
                  </a:lnTo>
                  <a:cubicBezTo>
                    <a:pt x="549" y="1454"/>
                    <a:pt x="636" y="1376"/>
                    <a:pt x="790" y="1265"/>
                  </a:cubicBezTo>
                  <a:cubicBezTo>
                    <a:pt x="1313" y="826"/>
                    <a:pt x="1982" y="930"/>
                    <a:pt x="2589" y="784"/>
                  </a:cubicBezTo>
                  <a:cubicBezTo>
                    <a:pt x="3049" y="679"/>
                    <a:pt x="3531" y="575"/>
                    <a:pt x="3991" y="491"/>
                  </a:cubicBezTo>
                  <a:cubicBezTo>
                    <a:pt x="4152" y="474"/>
                    <a:pt x="4401" y="440"/>
                    <a:pt x="4596" y="440"/>
                  </a:cubicBezTo>
                  <a:close/>
                  <a:moveTo>
                    <a:pt x="4688" y="1"/>
                  </a:moveTo>
                  <a:cubicBezTo>
                    <a:pt x="3945" y="1"/>
                    <a:pt x="3184" y="284"/>
                    <a:pt x="2505" y="470"/>
                  </a:cubicBezTo>
                  <a:cubicBezTo>
                    <a:pt x="1961" y="638"/>
                    <a:pt x="1438" y="638"/>
                    <a:pt x="915" y="868"/>
                  </a:cubicBezTo>
                  <a:cubicBezTo>
                    <a:pt x="539" y="1014"/>
                    <a:pt x="413" y="1454"/>
                    <a:pt x="78" y="1621"/>
                  </a:cubicBezTo>
                  <a:cubicBezTo>
                    <a:pt x="1" y="1679"/>
                    <a:pt x="49" y="1791"/>
                    <a:pt x="139" y="1791"/>
                  </a:cubicBezTo>
                  <a:cubicBezTo>
                    <a:pt x="146" y="1791"/>
                    <a:pt x="154" y="1790"/>
                    <a:pt x="162" y="1788"/>
                  </a:cubicBezTo>
                  <a:cubicBezTo>
                    <a:pt x="244" y="1755"/>
                    <a:pt x="293" y="1729"/>
                    <a:pt x="328" y="1704"/>
                  </a:cubicBezTo>
                  <a:lnTo>
                    <a:pt x="328" y="1704"/>
                  </a:lnTo>
                  <a:cubicBezTo>
                    <a:pt x="339" y="1784"/>
                    <a:pt x="396" y="1862"/>
                    <a:pt x="497" y="1872"/>
                  </a:cubicBezTo>
                  <a:cubicBezTo>
                    <a:pt x="732" y="1894"/>
                    <a:pt x="1090" y="1914"/>
                    <a:pt x="1508" y="1914"/>
                  </a:cubicBezTo>
                  <a:cubicBezTo>
                    <a:pt x="3062" y="1914"/>
                    <a:pt x="5442" y="1646"/>
                    <a:pt x="5393" y="261"/>
                  </a:cubicBezTo>
                  <a:cubicBezTo>
                    <a:pt x="5393" y="156"/>
                    <a:pt x="5309" y="73"/>
                    <a:pt x="5205" y="52"/>
                  </a:cubicBezTo>
                  <a:cubicBezTo>
                    <a:pt x="5034" y="16"/>
                    <a:pt x="4862" y="1"/>
                    <a:pt x="468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84" name="Google Shape;2484;p59"/>
          <p:cNvGrpSpPr/>
          <p:nvPr/>
        </p:nvGrpSpPr>
        <p:grpSpPr>
          <a:xfrm rot="-5400000">
            <a:off x="2275163" y="3129464"/>
            <a:ext cx="224950" cy="576925"/>
            <a:chOff x="4041975" y="4011850"/>
            <a:chExt cx="224950" cy="576925"/>
          </a:xfrm>
        </p:grpSpPr>
        <p:sp>
          <p:nvSpPr>
            <p:cNvPr id="2485" name="Google Shape;2485;p59"/>
            <p:cNvSpPr/>
            <p:nvPr/>
          </p:nvSpPr>
          <p:spPr>
            <a:xfrm>
              <a:off x="4041975" y="4011850"/>
              <a:ext cx="117325" cy="218550"/>
            </a:xfrm>
            <a:custGeom>
              <a:avLst/>
              <a:gdLst/>
              <a:ahLst/>
              <a:cxnLst/>
              <a:rect l="l" t="t" r="r" b="b"/>
              <a:pathLst>
                <a:path w="4693" h="8742" extrusionOk="0">
                  <a:moveTo>
                    <a:pt x="3592" y="1"/>
                  </a:moveTo>
                  <a:cubicBezTo>
                    <a:pt x="3547" y="1"/>
                    <a:pt x="3503" y="33"/>
                    <a:pt x="3516" y="99"/>
                  </a:cubicBezTo>
                  <a:cubicBezTo>
                    <a:pt x="3913" y="2086"/>
                    <a:pt x="1779" y="2860"/>
                    <a:pt x="817" y="4158"/>
                  </a:cubicBezTo>
                  <a:cubicBezTo>
                    <a:pt x="252" y="4911"/>
                    <a:pt x="1" y="5643"/>
                    <a:pt x="210" y="6585"/>
                  </a:cubicBezTo>
                  <a:cubicBezTo>
                    <a:pt x="510" y="7963"/>
                    <a:pt x="1764" y="8741"/>
                    <a:pt x="3029" y="8741"/>
                  </a:cubicBezTo>
                  <a:cubicBezTo>
                    <a:pt x="3530" y="8741"/>
                    <a:pt x="4033" y="8619"/>
                    <a:pt x="4478" y="8363"/>
                  </a:cubicBezTo>
                  <a:cubicBezTo>
                    <a:pt x="4693" y="8227"/>
                    <a:pt x="4617" y="7855"/>
                    <a:pt x="4386" y="7855"/>
                  </a:cubicBezTo>
                  <a:cubicBezTo>
                    <a:pt x="4369" y="7855"/>
                    <a:pt x="4351" y="7857"/>
                    <a:pt x="4332" y="7861"/>
                  </a:cubicBezTo>
                  <a:cubicBezTo>
                    <a:pt x="3884" y="7967"/>
                    <a:pt x="3409" y="8093"/>
                    <a:pt x="2938" y="8093"/>
                  </a:cubicBezTo>
                  <a:cubicBezTo>
                    <a:pt x="2573" y="8093"/>
                    <a:pt x="2210" y="8018"/>
                    <a:pt x="1863" y="7798"/>
                  </a:cubicBezTo>
                  <a:cubicBezTo>
                    <a:pt x="1528" y="7589"/>
                    <a:pt x="1256" y="7150"/>
                    <a:pt x="1026" y="6836"/>
                  </a:cubicBezTo>
                  <a:cubicBezTo>
                    <a:pt x="252" y="5769"/>
                    <a:pt x="1110" y="4493"/>
                    <a:pt x="1947" y="3760"/>
                  </a:cubicBezTo>
                  <a:cubicBezTo>
                    <a:pt x="3035" y="2756"/>
                    <a:pt x="4332" y="1668"/>
                    <a:pt x="3662" y="36"/>
                  </a:cubicBezTo>
                  <a:cubicBezTo>
                    <a:pt x="3647" y="12"/>
                    <a:pt x="3619" y="1"/>
                    <a:pt x="359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59"/>
            <p:cNvSpPr/>
            <p:nvPr/>
          </p:nvSpPr>
          <p:spPr>
            <a:xfrm>
              <a:off x="4131225" y="4015200"/>
              <a:ext cx="88625" cy="205925"/>
            </a:xfrm>
            <a:custGeom>
              <a:avLst/>
              <a:gdLst/>
              <a:ahLst/>
              <a:cxnLst/>
              <a:rect l="l" t="t" r="r" b="b"/>
              <a:pathLst>
                <a:path w="3545" h="8237" extrusionOk="0">
                  <a:moveTo>
                    <a:pt x="123" y="1"/>
                  </a:moveTo>
                  <a:cubicBezTo>
                    <a:pt x="23" y="1"/>
                    <a:pt x="1" y="178"/>
                    <a:pt x="134" y="216"/>
                  </a:cubicBezTo>
                  <a:cubicBezTo>
                    <a:pt x="1766" y="739"/>
                    <a:pt x="2770" y="2810"/>
                    <a:pt x="2959" y="4400"/>
                  </a:cubicBezTo>
                  <a:cubicBezTo>
                    <a:pt x="3103" y="5694"/>
                    <a:pt x="2057" y="7834"/>
                    <a:pt x="555" y="7834"/>
                  </a:cubicBezTo>
                  <a:cubicBezTo>
                    <a:pt x="526" y="7834"/>
                    <a:pt x="498" y="7833"/>
                    <a:pt x="469" y="7832"/>
                  </a:cubicBezTo>
                  <a:cubicBezTo>
                    <a:pt x="281" y="7832"/>
                    <a:pt x="197" y="8104"/>
                    <a:pt x="385" y="8167"/>
                  </a:cubicBezTo>
                  <a:cubicBezTo>
                    <a:pt x="538" y="8214"/>
                    <a:pt x="688" y="8237"/>
                    <a:pt x="832" y="8237"/>
                  </a:cubicBezTo>
                  <a:cubicBezTo>
                    <a:pt x="2272" y="8237"/>
                    <a:pt x="3284" y="6037"/>
                    <a:pt x="3398" y="4840"/>
                  </a:cubicBezTo>
                  <a:cubicBezTo>
                    <a:pt x="3545" y="3103"/>
                    <a:pt x="2080" y="111"/>
                    <a:pt x="155" y="6"/>
                  </a:cubicBezTo>
                  <a:cubicBezTo>
                    <a:pt x="144" y="3"/>
                    <a:pt x="133" y="1"/>
                    <a:pt x="12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59"/>
            <p:cNvSpPr/>
            <p:nvPr/>
          </p:nvSpPr>
          <p:spPr>
            <a:xfrm>
              <a:off x="4108400" y="4167000"/>
              <a:ext cx="47475" cy="51625"/>
            </a:xfrm>
            <a:custGeom>
              <a:avLst/>
              <a:gdLst/>
              <a:ahLst/>
              <a:cxnLst/>
              <a:rect l="l" t="t" r="r" b="b"/>
              <a:pathLst>
                <a:path w="1899" h="2065" extrusionOk="0">
                  <a:moveTo>
                    <a:pt x="627" y="1"/>
                  </a:moveTo>
                  <a:cubicBezTo>
                    <a:pt x="599" y="1"/>
                    <a:pt x="569" y="13"/>
                    <a:pt x="545" y="44"/>
                  </a:cubicBezTo>
                  <a:cubicBezTo>
                    <a:pt x="1" y="735"/>
                    <a:pt x="1089" y="1655"/>
                    <a:pt x="1591" y="2032"/>
                  </a:cubicBezTo>
                  <a:cubicBezTo>
                    <a:pt x="1618" y="2055"/>
                    <a:pt x="1650" y="2065"/>
                    <a:pt x="1681" y="2065"/>
                  </a:cubicBezTo>
                  <a:cubicBezTo>
                    <a:pt x="1792" y="2065"/>
                    <a:pt x="1899" y="1937"/>
                    <a:pt x="1800" y="1823"/>
                  </a:cubicBezTo>
                  <a:cubicBezTo>
                    <a:pt x="1487" y="1425"/>
                    <a:pt x="357" y="735"/>
                    <a:pt x="691" y="149"/>
                  </a:cubicBezTo>
                  <a:cubicBezTo>
                    <a:pt x="751" y="75"/>
                    <a:pt x="695" y="1"/>
                    <a:pt x="62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59"/>
            <p:cNvSpPr/>
            <p:nvPr/>
          </p:nvSpPr>
          <p:spPr>
            <a:xfrm>
              <a:off x="4153075" y="4165075"/>
              <a:ext cx="18125" cy="55150"/>
            </a:xfrm>
            <a:custGeom>
              <a:avLst/>
              <a:gdLst/>
              <a:ahLst/>
              <a:cxnLst/>
              <a:rect l="l" t="t" r="r" b="b"/>
              <a:pathLst>
                <a:path w="725" h="2206" extrusionOk="0">
                  <a:moveTo>
                    <a:pt x="501" y="0"/>
                  </a:moveTo>
                  <a:cubicBezTo>
                    <a:pt x="419" y="0"/>
                    <a:pt x="337" y="53"/>
                    <a:pt x="327" y="163"/>
                  </a:cubicBezTo>
                  <a:cubicBezTo>
                    <a:pt x="306" y="770"/>
                    <a:pt x="97" y="1335"/>
                    <a:pt x="13" y="1941"/>
                  </a:cubicBezTo>
                  <a:cubicBezTo>
                    <a:pt x="1" y="2103"/>
                    <a:pt x="114" y="2205"/>
                    <a:pt x="225" y="2205"/>
                  </a:cubicBezTo>
                  <a:cubicBezTo>
                    <a:pt x="301" y="2205"/>
                    <a:pt x="377" y="2157"/>
                    <a:pt x="411" y="2046"/>
                  </a:cubicBezTo>
                  <a:cubicBezTo>
                    <a:pt x="620" y="1439"/>
                    <a:pt x="725" y="812"/>
                    <a:pt x="683" y="184"/>
                  </a:cubicBezTo>
                  <a:cubicBezTo>
                    <a:pt x="683" y="64"/>
                    <a:pt x="591" y="0"/>
                    <a:pt x="50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59"/>
            <p:cNvSpPr/>
            <p:nvPr/>
          </p:nvSpPr>
          <p:spPr>
            <a:xfrm>
              <a:off x="4088550" y="4191700"/>
              <a:ext cx="115600" cy="67975"/>
            </a:xfrm>
            <a:custGeom>
              <a:avLst/>
              <a:gdLst/>
              <a:ahLst/>
              <a:cxnLst/>
              <a:rect l="l" t="t" r="r" b="b"/>
              <a:pathLst>
                <a:path w="4624" h="2719" extrusionOk="0">
                  <a:moveTo>
                    <a:pt x="4010" y="1"/>
                  </a:moveTo>
                  <a:cubicBezTo>
                    <a:pt x="3899" y="1"/>
                    <a:pt x="3805" y="114"/>
                    <a:pt x="3850" y="249"/>
                  </a:cubicBezTo>
                  <a:cubicBezTo>
                    <a:pt x="4038" y="751"/>
                    <a:pt x="4185" y="1253"/>
                    <a:pt x="3787" y="1692"/>
                  </a:cubicBezTo>
                  <a:cubicBezTo>
                    <a:pt x="3536" y="1985"/>
                    <a:pt x="3013" y="2090"/>
                    <a:pt x="2636" y="2195"/>
                  </a:cubicBezTo>
                  <a:cubicBezTo>
                    <a:pt x="2275" y="2281"/>
                    <a:pt x="1881" y="2368"/>
                    <a:pt x="1522" y="2368"/>
                  </a:cubicBezTo>
                  <a:cubicBezTo>
                    <a:pt x="926" y="2368"/>
                    <a:pt x="426" y="2129"/>
                    <a:pt x="335" y="1253"/>
                  </a:cubicBezTo>
                  <a:cubicBezTo>
                    <a:pt x="335" y="1151"/>
                    <a:pt x="275" y="1104"/>
                    <a:pt x="212" y="1104"/>
                  </a:cubicBezTo>
                  <a:cubicBezTo>
                    <a:pt x="145" y="1104"/>
                    <a:pt x="73" y="1156"/>
                    <a:pt x="63" y="1253"/>
                  </a:cubicBezTo>
                  <a:cubicBezTo>
                    <a:pt x="0" y="2373"/>
                    <a:pt x="783" y="2718"/>
                    <a:pt x="1644" y="2718"/>
                  </a:cubicBezTo>
                  <a:cubicBezTo>
                    <a:pt x="1941" y="2718"/>
                    <a:pt x="2247" y="2677"/>
                    <a:pt x="2532" y="2613"/>
                  </a:cubicBezTo>
                  <a:cubicBezTo>
                    <a:pt x="3097" y="2467"/>
                    <a:pt x="3892" y="2320"/>
                    <a:pt x="4247" y="1797"/>
                  </a:cubicBezTo>
                  <a:cubicBezTo>
                    <a:pt x="4603" y="1211"/>
                    <a:pt x="4624" y="625"/>
                    <a:pt x="4143" y="60"/>
                  </a:cubicBezTo>
                  <a:cubicBezTo>
                    <a:pt x="4101" y="19"/>
                    <a:pt x="4054" y="1"/>
                    <a:pt x="401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59"/>
            <p:cNvSpPr/>
            <p:nvPr/>
          </p:nvSpPr>
          <p:spPr>
            <a:xfrm>
              <a:off x="4117525" y="4234650"/>
              <a:ext cx="149400" cy="354125"/>
            </a:xfrm>
            <a:custGeom>
              <a:avLst/>
              <a:gdLst/>
              <a:ahLst/>
              <a:cxnLst/>
              <a:rect l="l" t="t" r="r" b="b"/>
              <a:pathLst>
                <a:path w="5976" h="14165" extrusionOk="0">
                  <a:moveTo>
                    <a:pt x="2414" y="1"/>
                  </a:moveTo>
                  <a:cubicBezTo>
                    <a:pt x="2236" y="1"/>
                    <a:pt x="2048" y="208"/>
                    <a:pt x="2147" y="435"/>
                  </a:cubicBezTo>
                  <a:cubicBezTo>
                    <a:pt x="2607" y="1481"/>
                    <a:pt x="2712" y="2590"/>
                    <a:pt x="2984" y="3720"/>
                  </a:cubicBezTo>
                  <a:cubicBezTo>
                    <a:pt x="3235" y="4724"/>
                    <a:pt x="3528" y="5728"/>
                    <a:pt x="3779" y="6754"/>
                  </a:cubicBezTo>
                  <a:cubicBezTo>
                    <a:pt x="4302" y="8783"/>
                    <a:pt x="5871" y="10938"/>
                    <a:pt x="4992" y="13073"/>
                  </a:cubicBezTo>
                  <a:cubicBezTo>
                    <a:pt x="4852" y="13424"/>
                    <a:pt x="4690" y="13566"/>
                    <a:pt x="4521" y="13566"/>
                  </a:cubicBezTo>
                  <a:cubicBezTo>
                    <a:pt x="3831" y="13566"/>
                    <a:pt x="3009" y="11215"/>
                    <a:pt x="2942" y="10980"/>
                  </a:cubicBezTo>
                  <a:cubicBezTo>
                    <a:pt x="2628" y="9934"/>
                    <a:pt x="2523" y="8867"/>
                    <a:pt x="2210" y="7821"/>
                  </a:cubicBezTo>
                  <a:cubicBezTo>
                    <a:pt x="1540" y="5540"/>
                    <a:pt x="1142" y="3029"/>
                    <a:pt x="180" y="895"/>
                  </a:cubicBezTo>
                  <a:cubicBezTo>
                    <a:pt x="171" y="823"/>
                    <a:pt x="135" y="794"/>
                    <a:pt x="98" y="794"/>
                  </a:cubicBezTo>
                  <a:cubicBezTo>
                    <a:pt x="50" y="794"/>
                    <a:pt x="1" y="845"/>
                    <a:pt x="13" y="916"/>
                  </a:cubicBezTo>
                  <a:cubicBezTo>
                    <a:pt x="577" y="3929"/>
                    <a:pt x="1519" y="6796"/>
                    <a:pt x="2084" y="9809"/>
                  </a:cubicBezTo>
                  <a:cubicBezTo>
                    <a:pt x="2273" y="10771"/>
                    <a:pt x="2869" y="14164"/>
                    <a:pt x="4395" y="14164"/>
                  </a:cubicBezTo>
                  <a:cubicBezTo>
                    <a:pt x="4562" y="14164"/>
                    <a:pt x="4740" y="14124"/>
                    <a:pt x="4930" y="14035"/>
                  </a:cubicBezTo>
                  <a:cubicBezTo>
                    <a:pt x="5578" y="13721"/>
                    <a:pt x="5767" y="12759"/>
                    <a:pt x="5850" y="12131"/>
                  </a:cubicBezTo>
                  <a:cubicBezTo>
                    <a:pt x="5976" y="10792"/>
                    <a:pt x="5348" y="9578"/>
                    <a:pt x="4930" y="8344"/>
                  </a:cubicBezTo>
                  <a:cubicBezTo>
                    <a:pt x="4448" y="6900"/>
                    <a:pt x="4051" y="5456"/>
                    <a:pt x="3653" y="3992"/>
                  </a:cubicBezTo>
                  <a:cubicBezTo>
                    <a:pt x="3318" y="2715"/>
                    <a:pt x="3172" y="1376"/>
                    <a:pt x="2628" y="163"/>
                  </a:cubicBezTo>
                  <a:cubicBezTo>
                    <a:pt x="2581" y="48"/>
                    <a:pt x="2498" y="1"/>
                    <a:pt x="241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59"/>
            <p:cNvSpPr/>
            <p:nvPr/>
          </p:nvSpPr>
          <p:spPr>
            <a:xfrm>
              <a:off x="4127125" y="4283975"/>
              <a:ext cx="65525" cy="22550"/>
            </a:xfrm>
            <a:custGeom>
              <a:avLst/>
              <a:gdLst/>
              <a:ahLst/>
              <a:cxnLst/>
              <a:rect l="l" t="t" r="r" b="b"/>
              <a:pathLst>
                <a:path w="2621" h="902" extrusionOk="0">
                  <a:moveTo>
                    <a:pt x="2370" y="1"/>
                  </a:moveTo>
                  <a:cubicBezTo>
                    <a:pt x="1677" y="1"/>
                    <a:pt x="1069" y="623"/>
                    <a:pt x="357" y="623"/>
                  </a:cubicBezTo>
                  <a:cubicBezTo>
                    <a:pt x="317" y="623"/>
                    <a:pt x="276" y="621"/>
                    <a:pt x="235" y="617"/>
                  </a:cubicBezTo>
                  <a:cubicBezTo>
                    <a:pt x="215" y="611"/>
                    <a:pt x="197" y="608"/>
                    <a:pt x="180" y="608"/>
                  </a:cubicBezTo>
                  <a:cubicBezTo>
                    <a:pt x="20" y="608"/>
                    <a:pt x="0" y="849"/>
                    <a:pt x="152" y="868"/>
                  </a:cubicBezTo>
                  <a:cubicBezTo>
                    <a:pt x="268" y="891"/>
                    <a:pt x="382" y="902"/>
                    <a:pt x="494" y="902"/>
                  </a:cubicBezTo>
                  <a:cubicBezTo>
                    <a:pt x="782" y="902"/>
                    <a:pt x="1058" y="833"/>
                    <a:pt x="1344" y="742"/>
                  </a:cubicBezTo>
                  <a:cubicBezTo>
                    <a:pt x="1721" y="617"/>
                    <a:pt x="2181" y="491"/>
                    <a:pt x="2537" y="240"/>
                  </a:cubicBezTo>
                  <a:cubicBezTo>
                    <a:pt x="2621" y="198"/>
                    <a:pt x="2621" y="10"/>
                    <a:pt x="2516" y="10"/>
                  </a:cubicBezTo>
                  <a:cubicBezTo>
                    <a:pt x="2467" y="4"/>
                    <a:pt x="2418" y="1"/>
                    <a:pt x="237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59"/>
            <p:cNvSpPr/>
            <p:nvPr/>
          </p:nvSpPr>
          <p:spPr>
            <a:xfrm>
              <a:off x="4144500" y="4312225"/>
              <a:ext cx="43125" cy="27525"/>
            </a:xfrm>
            <a:custGeom>
              <a:avLst/>
              <a:gdLst/>
              <a:ahLst/>
              <a:cxnLst/>
              <a:rect l="l" t="t" r="r" b="b"/>
              <a:pathLst>
                <a:path w="1725" h="1101" extrusionOk="0">
                  <a:moveTo>
                    <a:pt x="1478" y="1"/>
                  </a:moveTo>
                  <a:cubicBezTo>
                    <a:pt x="1461" y="1"/>
                    <a:pt x="1443" y="4"/>
                    <a:pt x="1423" y="10"/>
                  </a:cubicBezTo>
                  <a:cubicBezTo>
                    <a:pt x="1193" y="94"/>
                    <a:pt x="1026" y="240"/>
                    <a:pt x="859" y="408"/>
                  </a:cubicBezTo>
                  <a:cubicBezTo>
                    <a:pt x="725" y="524"/>
                    <a:pt x="605" y="668"/>
                    <a:pt x="434" y="668"/>
                  </a:cubicBezTo>
                  <a:cubicBezTo>
                    <a:pt x="391" y="668"/>
                    <a:pt x="344" y="659"/>
                    <a:pt x="294" y="638"/>
                  </a:cubicBezTo>
                  <a:cubicBezTo>
                    <a:pt x="273" y="628"/>
                    <a:pt x="253" y="623"/>
                    <a:pt x="234" y="623"/>
                  </a:cubicBezTo>
                  <a:cubicBezTo>
                    <a:pt x="95" y="623"/>
                    <a:pt x="0" y="862"/>
                    <a:pt x="147" y="973"/>
                  </a:cubicBezTo>
                  <a:cubicBezTo>
                    <a:pt x="269" y="1063"/>
                    <a:pt x="389" y="1101"/>
                    <a:pt x="505" y="1101"/>
                  </a:cubicBezTo>
                  <a:cubicBezTo>
                    <a:pt x="925" y="1101"/>
                    <a:pt x="1300" y="607"/>
                    <a:pt x="1612" y="345"/>
                  </a:cubicBezTo>
                  <a:cubicBezTo>
                    <a:pt x="1725" y="232"/>
                    <a:pt x="1635" y="1"/>
                    <a:pt x="147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93" name="Google Shape;2493;p59"/>
          <p:cNvGrpSpPr/>
          <p:nvPr/>
        </p:nvGrpSpPr>
        <p:grpSpPr>
          <a:xfrm>
            <a:off x="4371714" y="3177657"/>
            <a:ext cx="367766" cy="363351"/>
            <a:chOff x="3078975" y="1698000"/>
            <a:chExt cx="433125" cy="427925"/>
          </a:xfrm>
        </p:grpSpPr>
        <p:sp>
          <p:nvSpPr>
            <p:cNvPr id="2494" name="Google Shape;2494;p59"/>
            <p:cNvSpPr/>
            <p:nvPr/>
          </p:nvSpPr>
          <p:spPr>
            <a:xfrm>
              <a:off x="3078975" y="1698000"/>
              <a:ext cx="433125" cy="427925"/>
            </a:xfrm>
            <a:custGeom>
              <a:avLst/>
              <a:gdLst/>
              <a:ahLst/>
              <a:cxnLst/>
              <a:rect l="l" t="t" r="r" b="b"/>
              <a:pathLst>
                <a:path w="17325" h="17117" extrusionOk="0">
                  <a:moveTo>
                    <a:pt x="7342" y="0"/>
                  </a:moveTo>
                  <a:cubicBezTo>
                    <a:pt x="7336" y="0"/>
                    <a:pt x="7330" y="1"/>
                    <a:pt x="7324" y="3"/>
                  </a:cubicBezTo>
                  <a:cubicBezTo>
                    <a:pt x="4875" y="882"/>
                    <a:pt x="3013" y="1991"/>
                    <a:pt x="1528" y="4167"/>
                  </a:cubicBezTo>
                  <a:cubicBezTo>
                    <a:pt x="335" y="5903"/>
                    <a:pt x="0" y="8058"/>
                    <a:pt x="168" y="10109"/>
                  </a:cubicBezTo>
                  <a:cubicBezTo>
                    <a:pt x="507" y="14478"/>
                    <a:pt x="4156" y="17116"/>
                    <a:pt x="8304" y="17116"/>
                  </a:cubicBezTo>
                  <a:cubicBezTo>
                    <a:pt x="8506" y="17116"/>
                    <a:pt x="8709" y="17110"/>
                    <a:pt x="8914" y="17097"/>
                  </a:cubicBezTo>
                  <a:cubicBezTo>
                    <a:pt x="11048" y="16951"/>
                    <a:pt x="12764" y="15779"/>
                    <a:pt x="14186" y="14231"/>
                  </a:cubicBezTo>
                  <a:cubicBezTo>
                    <a:pt x="15819" y="12431"/>
                    <a:pt x="17325" y="9795"/>
                    <a:pt x="16718" y="7305"/>
                  </a:cubicBezTo>
                  <a:cubicBezTo>
                    <a:pt x="16216" y="5213"/>
                    <a:pt x="14982" y="2932"/>
                    <a:pt x="13203" y="1635"/>
                  </a:cubicBezTo>
                  <a:cubicBezTo>
                    <a:pt x="12010" y="732"/>
                    <a:pt x="10458" y="322"/>
                    <a:pt x="8933" y="322"/>
                  </a:cubicBezTo>
                  <a:cubicBezTo>
                    <a:pt x="8373" y="322"/>
                    <a:pt x="7816" y="377"/>
                    <a:pt x="7282" y="484"/>
                  </a:cubicBezTo>
                  <a:cubicBezTo>
                    <a:pt x="7031" y="526"/>
                    <a:pt x="7114" y="903"/>
                    <a:pt x="7344" y="903"/>
                  </a:cubicBezTo>
                  <a:cubicBezTo>
                    <a:pt x="9374" y="944"/>
                    <a:pt x="11173" y="944"/>
                    <a:pt x="12931" y="2053"/>
                  </a:cubicBezTo>
                  <a:cubicBezTo>
                    <a:pt x="14856" y="3288"/>
                    <a:pt x="16111" y="6071"/>
                    <a:pt x="16321" y="8268"/>
                  </a:cubicBezTo>
                  <a:cubicBezTo>
                    <a:pt x="16530" y="10402"/>
                    <a:pt x="14730" y="12724"/>
                    <a:pt x="13391" y="14189"/>
                  </a:cubicBezTo>
                  <a:cubicBezTo>
                    <a:pt x="11989" y="15696"/>
                    <a:pt x="10148" y="16428"/>
                    <a:pt x="8119" y="16512"/>
                  </a:cubicBezTo>
                  <a:cubicBezTo>
                    <a:pt x="8040" y="16514"/>
                    <a:pt x="7961" y="16515"/>
                    <a:pt x="7882" y="16515"/>
                  </a:cubicBezTo>
                  <a:cubicBezTo>
                    <a:pt x="6029" y="16515"/>
                    <a:pt x="4104" y="15813"/>
                    <a:pt x="2699" y="14649"/>
                  </a:cubicBezTo>
                  <a:cubicBezTo>
                    <a:pt x="1172" y="13394"/>
                    <a:pt x="628" y="11281"/>
                    <a:pt x="544" y="9418"/>
                  </a:cubicBezTo>
                  <a:cubicBezTo>
                    <a:pt x="440" y="7326"/>
                    <a:pt x="1109" y="5401"/>
                    <a:pt x="2323" y="3727"/>
                  </a:cubicBezTo>
                  <a:cubicBezTo>
                    <a:pt x="3641" y="1949"/>
                    <a:pt x="5399" y="1007"/>
                    <a:pt x="7386" y="191"/>
                  </a:cubicBezTo>
                  <a:cubicBezTo>
                    <a:pt x="7444" y="114"/>
                    <a:pt x="7413" y="0"/>
                    <a:pt x="734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59"/>
            <p:cNvSpPr/>
            <p:nvPr/>
          </p:nvSpPr>
          <p:spPr>
            <a:xfrm>
              <a:off x="3200325" y="1702925"/>
              <a:ext cx="110400" cy="59775"/>
            </a:xfrm>
            <a:custGeom>
              <a:avLst/>
              <a:gdLst/>
              <a:ahLst/>
              <a:cxnLst/>
              <a:rect l="l" t="t" r="r" b="b"/>
              <a:pathLst>
                <a:path w="4416" h="2391" extrusionOk="0">
                  <a:moveTo>
                    <a:pt x="2627" y="0"/>
                  </a:moveTo>
                  <a:cubicBezTo>
                    <a:pt x="2345" y="0"/>
                    <a:pt x="2069" y="79"/>
                    <a:pt x="1863" y="308"/>
                  </a:cubicBezTo>
                  <a:cubicBezTo>
                    <a:pt x="1736" y="452"/>
                    <a:pt x="1875" y="705"/>
                    <a:pt x="2049" y="705"/>
                  </a:cubicBezTo>
                  <a:cubicBezTo>
                    <a:pt x="2077" y="705"/>
                    <a:pt x="2106" y="699"/>
                    <a:pt x="2135" y="685"/>
                  </a:cubicBezTo>
                  <a:cubicBezTo>
                    <a:pt x="2208" y="646"/>
                    <a:pt x="2353" y="627"/>
                    <a:pt x="2530" y="627"/>
                  </a:cubicBezTo>
                  <a:cubicBezTo>
                    <a:pt x="3113" y="627"/>
                    <a:pt x="4033" y="829"/>
                    <a:pt x="3809" y="1166"/>
                  </a:cubicBezTo>
                  <a:cubicBezTo>
                    <a:pt x="3641" y="1417"/>
                    <a:pt x="3244" y="1480"/>
                    <a:pt x="3014" y="1647"/>
                  </a:cubicBezTo>
                  <a:cubicBezTo>
                    <a:pt x="2691" y="1832"/>
                    <a:pt x="2379" y="1903"/>
                    <a:pt x="2037" y="1903"/>
                  </a:cubicBezTo>
                  <a:cubicBezTo>
                    <a:pt x="1914" y="1903"/>
                    <a:pt x="1787" y="1894"/>
                    <a:pt x="1653" y="1877"/>
                  </a:cubicBezTo>
                  <a:cubicBezTo>
                    <a:pt x="1319" y="1856"/>
                    <a:pt x="984" y="1626"/>
                    <a:pt x="817" y="1312"/>
                  </a:cubicBezTo>
                  <a:cubicBezTo>
                    <a:pt x="649" y="1019"/>
                    <a:pt x="853" y="946"/>
                    <a:pt x="1112" y="946"/>
                  </a:cubicBezTo>
                  <a:cubicBezTo>
                    <a:pt x="1371" y="946"/>
                    <a:pt x="1685" y="1019"/>
                    <a:pt x="1737" y="1019"/>
                  </a:cubicBezTo>
                  <a:cubicBezTo>
                    <a:pt x="1842" y="1026"/>
                    <a:pt x="1946" y="1029"/>
                    <a:pt x="2051" y="1029"/>
                  </a:cubicBezTo>
                  <a:cubicBezTo>
                    <a:pt x="2260" y="1029"/>
                    <a:pt x="2470" y="1019"/>
                    <a:pt x="2679" y="1019"/>
                  </a:cubicBezTo>
                  <a:cubicBezTo>
                    <a:pt x="2933" y="1019"/>
                    <a:pt x="3059" y="1147"/>
                    <a:pt x="3262" y="1147"/>
                  </a:cubicBezTo>
                  <a:cubicBezTo>
                    <a:pt x="3276" y="1147"/>
                    <a:pt x="3291" y="1146"/>
                    <a:pt x="3306" y="1145"/>
                  </a:cubicBezTo>
                  <a:cubicBezTo>
                    <a:pt x="3324" y="1154"/>
                    <a:pt x="3339" y="1158"/>
                    <a:pt x="3351" y="1158"/>
                  </a:cubicBezTo>
                  <a:cubicBezTo>
                    <a:pt x="3424" y="1158"/>
                    <a:pt x="3396" y="1016"/>
                    <a:pt x="3306" y="998"/>
                  </a:cubicBezTo>
                  <a:cubicBezTo>
                    <a:pt x="3097" y="957"/>
                    <a:pt x="3076" y="747"/>
                    <a:pt x="2909" y="747"/>
                  </a:cubicBezTo>
                  <a:cubicBezTo>
                    <a:pt x="2490" y="706"/>
                    <a:pt x="2072" y="747"/>
                    <a:pt x="1653" y="685"/>
                  </a:cubicBezTo>
                  <a:cubicBezTo>
                    <a:pt x="1461" y="642"/>
                    <a:pt x="1247" y="577"/>
                    <a:pt x="1050" y="577"/>
                  </a:cubicBezTo>
                  <a:cubicBezTo>
                    <a:pt x="861" y="577"/>
                    <a:pt x="688" y="637"/>
                    <a:pt x="565" y="831"/>
                  </a:cubicBezTo>
                  <a:cubicBezTo>
                    <a:pt x="1" y="1689"/>
                    <a:pt x="1381" y="2296"/>
                    <a:pt x="2009" y="2379"/>
                  </a:cubicBezTo>
                  <a:cubicBezTo>
                    <a:pt x="2060" y="2387"/>
                    <a:pt x="2111" y="2391"/>
                    <a:pt x="2162" y="2391"/>
                  </a:cubicBezTo>
                  <a:cubicBezTo>
                    <a:pt x="2661" y="2391"/>
                    <a:pt x="3184" y="2046"/>
                    <a:pt x="3620" y="1856"/>
                  </a:cubicBezTo>
                  <a:cubicBezTo>
                    <a:pt x="3976" y="1689"/>
                    <a:pt x="4311" y="1459"/>
                    <a:pt x="4353" y="1040"/>
                  </a:cubicBezTo>
                  <a:cubicBezTo>
                    <a:pt x="4415" y="538"/>
                    <a:pt x="3662" y="266"/>
                    <a:pt x="3306" y="120"/>
                  </a:cubicBezTo>
                  <a:cubicBezTo>
                    <a:pt x="3098" y="53"/>
                    <a:pt x="2861" y="0"/>
                    <a:pt x="262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59"/>
            <p:cNvSpPr/>
            <p:nvPr/>
          </p:nvSpPr>
          <p:spPr>
            <a:xfrm>
              <a:off x="3184100" y="1748750"/>
              <a:ext cx="75600" cy="361150"/>
            </a:xfrm>
            <a:custGeom>
              <a:avLst/>
              <a:gdLst/>
              <a:ahLst/>
              <a:cxnLst/>
              <a:rect l="l" t="t" r="r" b="b"/>
              <a:pathLst>
                <a:path w="3024" h="14446" extrusionOk="0">
                  <a:moveTo>
                    <a:pt x="2931" y="0"/>
                  </a:moveTo>
                  <a:cubicBezTo>
                    <a:pt x="2915" y="0"/>
                    <a:pt x="2899" y="7"/>
                    <a:pt x="2888" y="23"/>
                  </a:cubicBezTo>
                  <a:cubicBezTo>
                    <a:pt x="1403" y="2241"/>
                    <a:pt x="608" y="4773"/>
                    <a:pt x="294" y="7388"/>
                  </a:cubicBezTo>
                  <a:cubicBezTo>
                    <a:pt x="1" y="9627"/>
                    <a:pt x="43" y="12619"/>
                    <a:pt x="1570" y="14377"/>
                  </a:cubicBezTo>
                  <a:cubicBezTo>
                    <a:pt x="1614" y="14426"/>
                    <a:pt x="1663" y="14446"/>
                    <a:pt x="1711" y="14446"/>
                  </a:cubicBezTo>
                  <a:cubicBezTo>
                    <a:pt x="1869" y="14446"/>
                    <a:pt x="2008" y="14224"/>
                    <a:pt x="1863" y="14063"/>
                  </a:cubicBezTo>
                  <a:cubicBezTo>
                    <a:pt x="315" y="12347"/>
                    <a:pt x="461" y="9146"/>
                    <a:pt x="650" y="6949"/>
                  </a:cubicBezTo>
                  <a:cubicBezTo>
                    <a:pt x="922" y="4459"/>
                    <a:pt x="1884" y="2262"/>
                    <a:pt x="2993" y="65"/>
                  </a:cubicBezTo>
                  <a:cubicBezTo>
                    <a:pt x="3024" y="50"/>
                    <a:pt x="2975" y="0"/>
                    <a:pt x="293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59"/>
            <p:cNvSpPr/>
            <p:nvPr/>
          </p:nvSpPr>
          <p:spPr>
            <a:xfrm>
              <a:off x="3254000" y="1752800"/>
              <a:ext cx="169175" cy="335125"/>
            </a:xfrm>
            <a:custGeom>
              <a:avLst/>
              <a:gdLst/>
              <a:ahLst/>
              <a:cxnLst/>
              <a:rect l="l" t="t" r="r" b="b"/>
              <a:pathLst>
                <a:path w="6767" h="13405" extrusionOk="0">
                  <a:moveTo>
                    <a:pt x="159" y="0"/>
                  </a:moveTo>
                  <a:cubicBezTo>
                    <a:pt x="70" y="0"/>
                    <a:pt x="0" y="123"/>
                    <a:pt x="92" y="196"/>
                  </a:cubicBezTo>
                  <a:cubicBezTo>
                    <a:pt x="2101" y="1661"/>
                    <a:pt x="3670" y="3544"/>
                    <a:pt x="4570" y="5866"/>
                  </a:cubicBezTo>
                  <a:cubicBezTo>
                    <a:pt x="5323" y="7896"/>
                    <a:pt x="6286" y="11160"/>
                    <a:pt x="5093" y="13190"/>
                  </a:cubicBezTo>
                  <a:cubicBezTo>
                    <a:pt x="5032" y="13297"/>
                    <a:pt x="5128" y="13405"/>
                    <a:pt x="5217" y="13405"/>
                  </a:cubicBezTo>
                  <a:cubicBezTo>
                    <a:pt x="5249" y="13405"/>
                    <a:pt x="5280" y="13390"/>
                    <a:pt x="5302" y="13357"/>
                  </a:cubicBezTo>
                  <a:cubicBezTo>
                    <a:pt x="6767" y="11495"/>
                    <a:pt x="5867" y="8105"/>
                    <a:pt x="5219" y="6138"/>
                  </a:cubicBezTo>
                  <a:cubicBezTo>
                    <a:pt x="4319" y="3544"/>
                    <a:pt x="2540" y="1410"/>
                    <a:pt x="197" y="8"/>
                  </a:cubicBezTo>
                  <a:cubicBezTo>
                    <a:pt x="184" y="3"/>
                    <a:pt x="172" y="0"/>
                    <a:pt x="1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98" name="Google Shape;2498;p59"/>
          <p:cNvGrpSpPr/>
          <p:nvPr/>
        </p:nvGrpSpPr>
        <p:grpSpPr>
          <a:xfrm>
            <a:off x="6588863" y="1500500"/>
            <a:ext cx="269400" cy="342125"/>
            <a:chOff x="4361075" y="2119150"/>
            <a:chExt cx="269400" cy="342125"/>
          </a:xfrm>
        </p:grpSpPr>
        <p:sp>
          <p:nvSpPr>
            <p:cNvPr id="2499" name="Google Shape;2499;p59"/>
            <p:cNvSpPr/>
            <p:nvPr/>
          </p:nvSpPr>
          <p:spPr>
            <a:xfrm>
              <a:off x="4361075" y="2227650"/>
              <a:ext cx="269400" cy="233625"/>
            </a:xfrm>
            <a:custGeom>
              <a:avLst/>
              <a:gdLst/>
              <a:ahLst/>
              <a:cxnLst/>
              <a:rect l="l" t="t" r="r" b="b"/>
              <a:pathLst>
                <a:path w="10776" h="9345" extrusionOk="0">
                  <a:moveTo>
                    <a:pt x="6977" y="519"/>
                  </a:moveTo>
                  <a:cubicBezTo>
                    <a:pt x="7877" y="519"/>
                    <a:pt x="8779" y="839"/>
                    <a:pt x="9416" y="1498"/>
                  </a:cubicBezTo>
                  <a:cubicBezTo>
                    <a:pt x="10169" y="2272"/>
                    <a:pt x="10106" y="3569"/>
                    <a:pt x="9981" y="4532"/>
                  </a:cubicBezTo>
                  <a:cubicBezTo>
                    <a:pt x="9834" y="5662"/>
                    <a:pt x="9458" y="6729"/>
                    <a:pt x="8788" y="7670"/>
                  </a:cubicBezTo>
                  <a:cubicBezTo>
                    <a:pt x="8181" y="8541"/>
                    <a:pt x="7359" y="8779"/>
                    <a:pt x="6472" y="8779"/>
                  </a:cubicBezTo>
                  <a:cubicBezTo>
                    <a:pt x="5952" y="8779"/>
                    <a:pt x="5409" y="8697"/>
                    <a:pt x="4875" y="8612"/>
                  </a:cubicBezTo>
                  <a:cubicBezTo>
                    <a:pt x="4566" y="8564"/>
                    <a:pt x="4258" y="8557"/>
                    <a:pt x="3956" y="8557"/>
                  </a:cubicBezTo>
                  <a:cubicBezTo>
                    <a:pt x="3815" y="8557"/>
                    <a:pt x="3675" y="8559"/>
                    <a:pt x="3537" y="8559"/>
                  </a:cubicBezTo>
                  <a:cubicBezTo>
                    <a:pt x="2669" y="8559"/>
                    <a:pt x="1869" y="8493"/>
                    <a:pt x="1255" y="7545"/>
                  </a:cubicBezTo>
                  <a:cubicBezTo>
                    <a:pt x="565" y="6436"/>
                    <a:pt x="586" y="4762"/>
                    <a:pt x="879" y="3569"/>
                  </a:cubicBezTo>
                  <a:cubicBezTo>
                    <a:pt x="1217" y="2119"/>
                    <a:pt x="2196" y="1197"/>
                    <a:pt x="3673" y="1197"/>
                  </a:cubicBezTo>
                  <a:cubicBezTo>
                    <a:pt x="3751" y="1197"/>
                    <a:pt x="3831" y="1200"/>
                    <a:pt x="3913" y="1205"/>
                  </a:cubicBezTo>
                  <a:cubicBezTo>
                    <a:pt x="4478" y="1248"/>
                    <a:pt x="4910" y="1424"/>
                    <a:pt x="5383" y="1424"/>
                  </a:cubicBezTo>
                  <a:cubicBezTo>
                    <a:pt x="5609" y="1424"/>
                    <a:pt x="5845" y="1383"/>
                    <a:pt x="6110" y="1268"/>
                  </a:cubicBezTo>
                  <a:cubicBezTo>
                    <a:pt x="6205" y="1211"/>
                    <a:pt x="6144" y="1032"/>
                    <a:pt x="6006" y="1032"/>
                  </a:cubicBezTo>
                  <a:cubicBezTo>
                    <a:pt x="5993" y="1032"/>
                    <a:pt x="5978" y="1034"/>
                    <a:pt x="5963" y="1038"/>
                  </a:cubicBezTo>
                  <a:cubicBezTo>
                    <a:pt x="5801" y="1074"/>
                    <a:pt x="5640" y="1089"/>
                    <a:pt x="5479" y="1089"/>
                  </a:cubicBezTo>
                  <a:cubicBezTo>
                    <a:pt x="5339" y="1089"/>
                    <a:pt x="5198" y="1077"/>
                    <a:pt x="5058" y="1058"/>
                  </a:cubicBezTo>
                  <a:lnTo>
                    <a:pt x="5058" y="1058"/>
                  </a:lnTo>
                  <a:cubicBezTo>
                    <a:pt x="5619" y="702"/>
                    <a:pt x="6297" y="519"/>
                    <a:pt x="6977" y="519"/>
                  </a:cubicBezTo>
                  <a:close/>
                  <a:moveTo>
                    <a:pt x="6901" y="0"/>
                  </a:moveTo>
                  <a:cubicBezTo>
                    <a:pt x="6054" y="0"/>
                    <a:pt x="5197" y="256"/>
                    <a:pt x="4499" y="787"/>
                  </a:cubicBezTo>
                  <a:cubicBezTo>
                    <a:pt x="4442" y="830"/>
                    <a:pt x="4413" y="882"/>
                    <a:pt x="4404" y="934"/>
                  </a:cubicBezTo>
                  <a:lnTo>
                    <a:pt x="4404" y="934"/>
                  </a:lnTo>
                  <a:cubicBezTo>
                    <a:pt x="3991" y="843"/>
                    <a:pt x="3573" y="745"/>
                    <a:pt x="3139" y="745"/>
                  </a:cubicBezTo>
                  <a:cubicBezTo>
                    <a:pt x="2511" y="745"/>
                    <a:pt x="1967" y="1038"/>
                    <a:pt x="1507" y="1372"/>
                  </a:cubicBezTo>
                  <a:cubicBezTo>
                    <a:pt x="398" y="2147"/>
                    <a:pt x="0" y="4030"/>
                    <a:pt x="105" y="5285"/>
                  </a:cubicBezTo>
                  <a:cubicBezTo>
                    <a:pt x="209" y="6624"/>
                    <a:pt x="502" y="8110"/>
                    <a:pt x="1779" y="8800"/>
                  </a:cubicBezTo>
                  <a:cubicBezTo>
                    <a:pt x="2281" y="9068"/>
                    <a:pt x="2716" y="9149"/>
                    <a:pt x="3256" y="9149"/>
                  </a:cubicBezTo>
                  <a:cubicBezTo>
                    <a:pt x="3390" y="9149"/>
                    <a:pt x="3532" y="9143"/>
                    <a:pt x="3683" y="9135"/>
                  </a:cubicBezTo>
                  <a:cubicBezTo>
                    <a:pt x="3795" y="9129"/>
                    <a:pt x="3907" y="9126"/>
                    <a:pt x="4018" y="9126"/>
                  </a:cubicBezTo>
                  <a:cubicBezTo>
                    <a:pt x="4979" y="9126"/>
                    <a:pt x="5888" y="9344"/>
                    <a:pt x="6863" y="9344"/>
                  </a:cubicBezTo>
                  <a:cubicBezTo>
                    <a:pt x="9646" y="9282"/>
                    <a:pt x="10776" y="5097"/>
                    <a:pt x="10504" y="2900"/>
                  </a:cubicBezTo>
                  <a:cubicBezTo>
                    <a:pt x="10239" y="1018"/>
                    <a:pt x="8591" y="0"/>
                    <a:pt x="690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59"/>
            <p:cNvSpPr/>
            <p:nvPr/>
          </p:nvSpPr>
          <p:spPr>
            <a:xfrm>
              <a:off x="4445800" y="2167775"/>
              <a:ext cx="44325" cy="80675"/>
            </a:xfrm>
            <a:custGeom>
              <a:avLst/>
              <a:gdLst/>
              <a:ahLst/>
              <a:cxnLst/>
              <a:rect l="l" t="t" r="r" b="b"/>
              <a:pathLst>
                <a:path w="1773" h="3227" extrusionOk="0">
                  <a:moveTo>
                    <a:pt x="1082" y="0"/>
                  </a:moveTo>
                  <a:cubicBezTo>
                    <a:pt x="1070" y="0"/>
                    <a:pt x="1059" y="1"/>
                    <a:pt x="1047" y="1"/>
                  </a:cubicBezTo>
                  <a:cubicBezTo>
                    <a:pt x="461" y="22"/>
                    <a:pt x="63" y="608"/>
                    <a:pt x="1" y="1131"/>
                  </a:cubicBezTo>
                  <a:cubicBezTo>
                    <a:pt x="1" y="1236"/>
                    <a:pt x="105" y="1340"/>
                    <a:pt x="210" y="1340"/>
                  </a:cubicBezTo>
                  <a:cubicBezTo>
                    <a:pt x="315" y="1340"/>
                    <a:pt x="356" y="1278"/>
                    <a:pt x="440" y="1257"/>
                  </a:cubicBezTo>
                  <a:cubicBezTo>
                    <a:pt x="515" y="1200"/>
                    <a:pt x="523" y="1093"/>
                    <a:pt x="463" y="1042"/>
                  </a:cubicBezTo>
                  <a:lnTo>
                    <a:pt x="463" y="1042"/>
                  </a:lnTo>
                  <a:cubicBezTo>
                    <a:pt x="534" y="801"/>
                    <a:pt x="753" y="428"/>
                    <a:pt x="1009" y="428"/>
                  </a:cubicBezTo>
                  <a:cubicBezTo>
                    <a:pt x="1035" y="428"/>
                    <a:pt x="1062" y="432"/>
                    <a:pt x="1089" y="441"/>
                  </a:cubicBezTo>
                  <a:cubicBezTo>
                    <a:pt x="1403" y="524"/>
                    <a:pt x="1047" y="775"/>
                    <a:pt x="900" y="880"/>
                  </a:cubicBezTo>
                  <a:cubicBezTo>
                    <a:pt x="733" y="1047"/>
                    <a:pt x="377" y="1236"/>
                    <a:pt x="315" y="1487"/>
                  </a:cubicBezTo>
                  <a:cubicBezTo>
                    <a:pt x="126" y="2219"/>
                    <a:pt x="1214" y="2491"/>
                    <a:pt x="1298" y="3140"/>
                  </a:cubicBezTo>
                  <a:cubicBezTo>
                    <a:pt x="1298" y="3194"/>
                    <a:pt x="1349" y="3226"/>
                    <a:pt x="1404" y="3226"/>
                  </a:cubicBezTo>
                  <a:cubicBezTo>
                    <a:pt x="1455" y="3226"/>
                    <a:pt x="1508" y="3200"/>
                    <a:pt x="1528" y="3140"/>
                  </a:cubicBezTo>
                  <a:cubicBezTo>
                    <a:pt x="1716" y="2617"/>
                    <a:pt x="1193" y="2240"/>
                    <a:pt x="879" y="1926"/>
                  </a:cubicBezTo>
                  <a:cubicBezTo>
                    <a:pt x="356" y="1445"/>
                    <a:pt x="1298" y="1152"/>
                    <a:pt x="1528" y="754"/>
                  </a:cubicBezTo>
                  <a:cubicBezTo>
                    <a:pt x="1772" y="368"/>
                    <a:pt x="1501" y="0"/>
                    <a:pt x="108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59"/>
            <p:cNvSpPr/>
            <p:nvPr/>
          </p:nvSpPr>
          <p:spPr>
            <a:xfrm>
              <a:off x="4470400" y="2174975"/>
              <a:ext cx="39250" cy="71700"/>
            </a:xfrm>
            <a:custGeom>
              <a:avLst/>
              <a:gdLst/>
              <a:ahLst/>
              <a:cxnLst/>
              <a:rect l="l" t="t" r="r" b="b"/>
              <a:pathLst>
                <a:path w="1570" h="2868" extrusionOk="0">
                  <a:moveTo>
                    <a:pt x="289" y="1"/>
                  </a:moveTo>
                  <a:cubicBezTo>
                    <a:pt x="223" y="1"/>
                    <a:pt x="155" y="9"/>
                    <a:pt x="84" y="27"/>
                  </a:cubicBezTo>
                  <a:cubicBezTo>
                    <a:pt x="0" y="27"/>
                    <a:pt x="0" y="153"/>
                    <a:pt x="105" y="174"/>
                  </a:cubicBezTo>
                  <a:cubicBezTo>
                    <a:pt x="1067" y="236"/>
                    <a:pt x="1025" y="1952"/>
                    <a:pt x="1067" y="2663"/>
                  </a:cubicBezTo>
                  <a:cubicBezTo>
                    <a:pt x="1087" y="2804"/>
                    <a:pt x="1204" y="2868"/>
                    <a:pt x="1320" y="2868"/>
                  </a:cubicBezTo>
                  <a:cubicBezTo>
                    <a:pt x="1378" y="2868"/>
                    <a:pt x="1435" y="2852"/>
                    <a:pt x="1481" y="2822"/>
                  </a:cubicBezTo>
                  <a:lnTo>
                    <a:pt x="1481" y="2822"/>
                  </a:lnTo>
                  <a:cubicBezTo>
                    <a:pt x="1476" y="2831"/>
                    <a:pt x="1475" y="2836"/>
                    <a:pt x="1477" y="2836"/>
                  </a:cubicBezTo>
                  <a:cubicBezTo>
                    <a:pt x="1481" y="2836"/>
                    <a:pt x="1497" y="2819"/>
                    <a:pt x="1527" y="2789"/>
                  </a:cubicBezTo>
                  <a:cubicBezTo>
                    <a:pt x="1552" y="2764"/>
                    <a:pt x="1563" y="2732"/>
                    <a:pt x="1567" y="2696"/>
                  </a:cubicBezTo>
                  <a:lnTo>
                    <a:pt x="1567" y="2696"/>
                  </a:lnTo>
                  <a:cubicBezTo>
                    <a:pt x="1568" y="2686"/>
                    <a:pt x="1569" y="2675"/>
                    <a:pt x="1569" y="2663"/>
                  </a:cubicBezTo>
                  <a:lnTo>
                    <a:pt x="1569" y="2663"/>
                  </a:lnTo>
                  <a:cubicBezTo>
                    <a:pt x="1569" y="2664"/>
                    <a:pt x="1569" y="2664"/>
                    <a:pt x="1569" y="2664"/>
                  </a:cubicBezTo>
                  <a:lnTo>
                    <a:pt x="1569" y="2664"/>
                  </a:lnTo>
                  <a:cubicBezTo>
                    <a:pt x="1569" y="2650"/>
                    <a:pt x="1569" y="2636"/>
                    <a:pt x="1569" y="2622"/>
                  </a:cubicBezTo>
                  <a:cubicBezTo>
                    <a:pt x="1569" y="2454"/>
                    <a:pt x="1569" y="2308"/>
                    <a:pt x="1548" y="2140"/>
                  </a:cubicBezTo>
                  <a:cubicBezTo>
                    <a:pt x="1507" y="1806"/>
                    <a:pt x="1444" y="1429"/>
                    <a:pt x="1339" y="1094"/>
                  </a:cubicBezTo>
                  <a:cubicBezTo>
                    <a:pt x="1190" y="589"/>
                    <a:pt x="840" y="1"/>
                    <a:pt x="28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59"/>
            <p:cNvSpPr/>
            <p:nvPr/>
          </p:nvSpPr>
          <p:spPr>
            <a:xfrm>
              <a:off x="4489225" y="2119150"/>
              <a:ext cx="88950" cy="97575"/>
            </a:xfrm>
            <a:custGeom>
              <a:avLst/>
              <a:gdLst/>
              <a:ahLst/>
              <a:cxnLst/>
              <a:rect l="l" t="t" r="r" b="b"/>
              <a:pathLst>
                <a:path w="3558" h="3903" extrusionOk="0">
                  <a:moveTo>
                    <a:pt x="2867" y="0"/>
                  </a:moveTo>
                  <a:cubicBezTo>
                    <a:pt x="2197" y="147"/>
                    <a:pt x="1674" y="356"/>
                    <a:pt x="1214" y="816"/>
                  </a:cubicBezTo>
                  <a:cubicBezTo>
                    <a:pt x="628" y="1402"/>
                    <a:pt x="461" y="2176"/>
                    <a:pt x="210" y="2909"/>
                  </a:cubicBezTo>
                  <a:cubicBezTo>
                    <a:pt x="170" y="2975"/>
                    <a:pt x="222" y="3016"/>
                    <a:pt x="282" y="3016"/>
                  </a:cubicBezTo>
                  <a:cubicBezTo>
                    <a:pt x="317" y="3016"/>
                    <a:pt x="354" y="3002"/>
                    <a:pt x="377" y="2971"/>
                  </a:cubicBezTo>
                  <a:cubicBezTo>
                    <a:pt x="482" y="2762"/>
                    <a:pt x="565" y="2532"/>
                    <a:pt x="628" y="2302"/>
                  </a:cubicBezTo>
                  <a:cubicBezTo>
                    <a:pt x="712" y="2072"/>
                    <a:pt x="1005" y="1779"/>
                    <a:pt x="1151" y="1570"/>
                  </a:cubicBezTo>
                  <a:cubicBezTo>
                    <a:pt x="1584" y="960"/>
                    <a:pt x="2109" y="646"/>
                    <a:pt x="2797" y="419"/>
                  </a:cubicBezTo>
                  <a:lnTo>
                    <a:pt x="2797" y="419"/>
                  </a:lnTo>
                  <a:cubicBezTo>
                    <a:pt x="3076" y="1074"/>
                    <a:pt x="2670" y="1925"/>
                    <a:pt x="2281" y="2469"/>
                  </a:cubicBezTo>
                  <a:cubicBezTo>
                    <a:pt x="1737" y="3202"/>
                    <a:pt x="1151" y="3327"/>
                    <a:pt x="293" y="3453"/>
                  </a:cubicBezTo>
                  <a:cubicBezTo>
                    <a:pt x="63" y="3495"/>
                    <a:pt x="0" y="3871"/>
                    <a:pt x="272" y="3892"/>
                  </a:cubicBezTo>
                  <a:cubicBezTo>
                    <a:pt x="350" y="3899"/>
                    <a:pt x="427" y="3902"/>
                    <a:pt x="504" y="3902"/>
                  </a:cubicBezTo>
                  <a:cubicBezTo>
                    <a:pt x="1371" y="3902"/>
                    <a:pt x="2135" y="3470"/>
                    <a:pt x="2616" y="2720"/>
                  </a:cubicBezTo>
                  <a:cubicBezTo>
                    <a:pt x="3097" y="1988"/>
                    <a:pt x="3557" y="921"/>
                    <a:pt x="3055" y="105"/>
                  </a:cubicBezTo>
                  <a:cubicBezTo>
                    <a:pt x="3013" y="21"/>
                    <a:pt x="2930" y="0"/>
                    <a:pt x="28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59"/>
            <p:cNvSpPr/>
            <p:nvPr/>
          </p:nvSpPr>
          <p:spPr>
            <a:xfrm>
              <a:off x="4497400" y="2146425"/>
              <a:ext cx="56675" cy="62575"/>
            </a:xfrm>
            <a:custGeom>
              <a:avLst/>
              <a:gdLst/>
              <a:ahLst/>
              <a:cxnLst/>
              <a:rect l="l" t="t" r="r" b="b"/>
              <a:pathLst>
                <a:path w="2267" h="2503" extrusionOk="0">
                  <a:moveTo>
                    <a:pt x="2070" y="0"/>
                  </a:moveTo>
                  <a:cubicBezTo>
                    <a:pt x="2039" y="0"/>
                    <a:pt x="2007" y="12"/>
                    <a:pt x="1975" y="39"/>
                  </a:cubicBezTo>
                  <a:cubicBezTo>
                    <a:pt x="1494" y="437"/>
                    <a:pt x="1138" y="981"/>
                    <a:pt x="720" y="1420"/>
                  </a:cubicBezTo>
                  <a:cubicBezTo>
                    <a:pt x="573" y="1588"/>
                    <a:pt x="468" y="1818"/>
                    <a:pt x="301" y="2006"/>
                  </a:cubicBezTo>
                  <a:cubicBezTo>
                    <a:pt x="196" y="2132"/>
                    <a:pt x="92" y="2257"/>
                    <a:pt x="29" y="2424"/>
                  </a:cubicBezTo>
                  <a:cubicBezTo>
                    <a:pt x="0" y="2453"/>
                    <a:pt x="41" y="2502"/>
                    <a:pt x="90" y="2502"/>
                  </a:cubicBezTo>
                  <a:cubicBezTo>
                    <a:pt x="112" y="2502"/>
                    <a:pt x="135" y="2492"/>
                    <a:pt x="155" y="2466"/>
                  </a:cubicBezTo>
                  <a:cubicBezTo>
                    <a:pt x="447" y="2090"/>
                    <a:pt x="887" y="1734"/>
                    <a:pt x="1222" y="1378"/>
                  </a:cubicBezTo>
                  <a:cubicBezTo>
                    <a:pt x="1556" y="1002"/>
                    <a:pt x="1870" y="646"/>
                    <a:pt x="2184" y="248"/>
                  </a:cubicBezTo>
                  <a:cubicBezTo>
                    <a:pt x="2266" y="150"/>
                    <a:pt x="2181" y="0"/>
                    <a:pt x="207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04" name="Google Shape;2504;p59"/>
          <p:cNvGrpSpPr/>
          <p:nvPr/>
        </p:nvGrpSpPr>
        <p:grpSpPr>
          <a:xfrm>
            <a:off x="6470463" y="3232838"/>
            <a:ext cx="506225" cy="252975"/>
            <a:chOff x="4292175" y="3082725"/>
            <a:chExt cx="506225" cy="252975"/>
          </a:xfrm>
        </p:grpSpPr>
        <p:sp>
          <p:nvSpPr>
            <p:cNvPr id="2505" name="Google Shape;2505;p59"/>
            <p:cNvSpPr/>
            <p:nvPr/>
          </p:nvSpPr>
          <p:spPr>
            <a:xfrm>
              <a:off x="4292175" y="3126800"/>
              <a:ext cx="373800" cy="194475"/>
            </a:xfrm>
            <a:custGeom>
              <a:avLst/>
              <a:gdLst/>
              <a:ahLst/>
              <a:cxnLst/>
              <a:rect l="l" t="t" r="r" b="b"/>
              <a:pathLst>
                <a:path w="14952" h="7779" extrusionOk="0">
                  <a:moveTo>
                    <a:pt x="14675" y="0"/>
                  </a:moveTo>
                  <a:cubicBezTo>
                    <a:pt x="14651" y="0"/>
                    <a:pt x="14625" y="4"/>
                    <a:pt x="14599" y="14"/>
                  </a:cubicBezTo>
                  <a:cubicBezTo>
                    <a:pt x="13490" y="454"/>
                    <a:pt x="12444" y="1165"/>
                    <a:pt x="11293" y="1688"/>
                  </a:cubicBezTo>
                  <a:cubicBezTo>
                    <a:pt x="9933" y="2274"/>
                    <a:pt x="8573" y="2902"/>
                    <a:pt x="7213" y="3529"/>
                  </a:cubicBezTo>
                  <a:cubicBezTo>
                    <a:pt x="6020" y="4052"/>
                    <a:pt x="4953" y="4743"/>
                    <a:pt x="3823" y="5412"/>
                  </a:cubicBezTo>
                  <a:cubicBezTo>
                    <a:pt x="3175" y="5810"/>
                    <a:pt x="2505" y="6145"/>
                    <a:pt x="1835" y="6500"/>
                  </a:cubicBezTo>
                  <a:cubicBezTo>
                    <a:pt x="1208" y="6835"/>
                    <a:pt x="831" y="7400"/>
                    <a:pt x="99" y="7588"/>
                  </a:cubicBezTo>
                  <a:cubicBezTo>
                    <a:pt x="1" y="7647"/>
                    <a:pt x="13" y="7779"/>
                    <a:pt x="100" y="7779"/>
                  </a:cubicBezTo>
                  <a:cubicBezTo>
                    <a:pt x="106" y="7779"/>
                    <a:pt x="113" y="7778"/>
                    <a:pt x="120" y="7777"/>
                  </a:cubicBezTo>
                  <a:cubicBezTo>
                    <a:pt x="1229" y="7672"/>
                    <a:pt x="2296" y="6731"/>
                    <a:pt x="3258" y="6228"/>
                  </a:cubicBezTo>
                  <a:cubicBezTo>
                    <a:pt x="4639" y="5517"/>
                    <a:pt x="5936" y="4638"/>
                    <a:pt x="7338" y="3948"/>
                  </a:cubicBezTo>
                  <a:cubicBezTo>
                    <a:pt x="8698" y="3320"/>
                    <a:pt x="10058" y="2734"/>
                    <a:pt x="11418" y="2106"/>
                  </a:cubicBezTo>
                  <a:cubicBezTo>
                    <a:pt x="12590" y="1583"/>
                    <a:pt x="13636" y="914"/>
                    <a:pt x="14766" y="349"/>
                  </a:cubicBezTo>
                  <a:cubicBezTo>
                    <a:pt x="14951" y="256"/>
                    <a:pt x="14858" y="0"/>
                    <a:pt x="146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59"/>
            <p:cNvSpPr/>
            <p:nvPr/>
          </p:nvSpPr>
          <p:spPr>
            <a:xfrm>
              <a:off x="4649800" y="3127250"/>
              <a:ext cx="148600" cy="51350"/>
            </a:xfrm>
            <a:custGeom>
              <a:avLst/>
              <a:gdLst/>
              <a:ahLst/>
              <a:cxnLst/>
              <a:rect l="l" t="t" r="r" b="b"/>
              <a:pathLst>
                <a:path w="5944" h="2054" extrusionOk="0">
                  <a:moveTo>
                    <a:pt x="625" y="0"/>
                  </a:moveTo>
                  <a:cubicBezTo>
                    <a:pt x="469" y="0"/>
                    <a:pt x="310" y="18"/>
                    <a:pt x="147" y="59"/>
                  </a:cubicBezTo>
                  <a:cubicBezTo>
                    <a:pt x="64" y="101"/>
                    <a:pt x="1" y="143"/>
                    <a:pt x="22" y="247"/>
                  </a:cubicBezTo>
                  <a:cubicBezTo>
                    <a:pt x="22" y="289"/>
                    <a:pt x="43" y="373"/>
                    <a:pt x="43" y="436"/>
                  </a:cubicBezTo>
                  <a:cubicBezTo>
                    <a:pt x="54" y="492"/>
                    <a:pt x="120" y="530"/>
                    <a:pt x="186" y="530"/>
                  </a:cubicBezTo>
                  <a:cubicBezTo>
                    <a:pt x="241" y="530"/>
                    <a:pt x="296" y="503"/>
                    <a:pt x="315" y="436"/>
                  </a:cubicBezTo>
                  <a:cubicBezTo>
                    <a:pt x="323" y="342"/>
                    <a:pt x="396" y="304"/>
                    <a:pt x="512" y="304"/>
                  </a:cubicBezTo>
                  <a:cubicBezTo>
                    <a:pt x="991" y="304"/>
                    <a:pt x="2200" y="958"/>
                    <a:pt x="2554" y="1042"/>
                  </a:cubicBezTo>
                  <a:cubicBezTo>
                    <a:pt x="3600" y="1293"/>
                    <a:pt x="4541" y="1837"/>
                    <a:pt x="5587" y="2047"/>
                  </a:cubicBezTo>
                  <a:cubicBezTo>
                    <a:pt x="5608" y="2051"/>
                    <a:pt x="5627" y="2053"/>
                    <a:pt x="5645" y="2053"/>
                  </a:cubicBezTo>
                  <a:cubicBezTo>
                    <a:pt x="5890" y="2053"/>
                    <a:pt x="5944" y="1685"/>
                    <a:pt x="5671" y="1607"/>
                  </a:cubicBezTo>
                  <a:cubicBezTo>
                    <a:pt x="4604" y="1293"/>
                    <a:pt x="3516" y="938"/>
                    <a:pt x="2470" y="540"/>
                  </a:cubicBezTo>
                  <a:cubicBezTo>
                    <a:pt x="1863" y="304"/>
                    <a:pt x="1270" y="0"/>
                    <a:pt x="62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59"/>
            <p:cNvSpPr/>
            <p:nvPr/>
          </p:nvSpPr>
          <p:spPr>
            <a:xfrm>
              <a:off x="4299350" y="3165650"/>
              <a:ext cx="490725" cy="162900"/>
            </a:xfrm>
            <a:custGeom>
              <a:avLst/>
              <a:gdLst/>
              <a:ahLst/>
              <a:cxnLst/>
              <a:rect l="l" t="t" r="r" b="b"/>
              <a:pathLst>
                <a:path w="19629" h="6516" extrusionOk="0">
                  <a:moveTo>
                    <a:pt x="19285" y="1"/>
                  </a:moveTo>
                  <a:cubicBezTo>
                    <a:pt x="19248" y="1"/>
                    <a:pt x="19208" y="10"/>
                    <a:pt x="19166" y="29"/>
                  </a:cubicBezTo>
                  <a:cubicBezTo>
                    <a:pt x="17513" y="783"/>
                    <a:pt x="15839" y="1180"/>
                    <a:pt x="14165" y="1808"/>
                  </a:cubicBezTo>
                  <a:cubicBezTo>
                    <a:pt x="12471" y="2457"/>
                    <a:pt x="10734" y="2959"/>
                    <a:pt x="9018" y="3482"/>
                  </a:cubicBezTo>
                  <a:cubicBezTo>
                    <a:pt x="7323" y="4005"/>
                    <a:pt x="5649" y="4591"/>
                    <a:pt x="3934" y="5093"/>
                  </a:cubicBezTo>
                  <a:cubicBezTo>
                    <a:pt x="2741" y="5428"/>
                    <a:pt x="1486" y="5993"/>
                    <a:pt x="230" y="6160"/>
                  </a:cubicBezTo>
                  <a:cubicBezTo>
                    <a:pt x="0" y="6223"/>
                    <a:pt x="42" y="6516"/>
                    <a:pt x="251" y="6516"/>
                  </a:cubicBezTo>
                  <a:cubicBezTo>
                    <a:pt x="1402" y="6474"/>
                    <a:pt x="2574" y="5951"/>
                    <a:pt x="3683" y="5679"/>
                  </a:cubicBezTo>
                  <a:cubicBezTo>
                    <a:pt x="5377" y="5198"/>
                    <a:pt x="7030" y="4674"/>
                    <a:pt x="8704" y="4110"/>
                  </a:cubicBezTo>
                  <a:cubicBezTo>
                    <a:pt x="10420" y="3524"/>
                    <a:pt x="12178" y="3105"/>
                    <a:pt x="13914" y="2457"/>
                  </a:cubicBezTo>
                  <a:cubicBezTo>
                    <a:pt x="15735" y="1745"/>
                    <a:pt x="17618" y="1410"/>
                    <a:pt x="19375" y="490"/>
                  </a:cubicBezTo>
                  <a:cubicBezTo>
                    <a:pt x="19629" y="363"/>
                    <a:pt x="19522" y="1"/>
                    <a:pt x="1928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59"/>
            <p:cNvSpPr/>
            <p:nvPr/>
          </p:nvSpPr>
          <p:spPr>
            <a:xfrm>
              <a:off x="4296075" y="3101950"/>
              <a:ext cx="274925" cy="220150"/>
            </a:xfrm>
            <a:custGeom>
              <a:avLst/>
              <a:gdLst/>
              <a:ahLst/>
              <a:cxnLst/>
              <a:rect l="l" t="t" r="r" b="b"/>
              <a:pathLst>
                <a:path w="10997" h="8806" extrusionOk="0">
                  <a:moveTo>
                    <a:pt x="10660" y="0"/>
                  </a:moveTo>
                  <a:cubicBezTo>
                    <a:pt x="10645" y="0"/>
                    <a:pt x="10630" y="1"/>
                    <a:pt x="10614" y="4"/>
                  </a:cubicBezTo>
                  <a:cubicBezTo>
                    <a:pt x="9861" y="192"/>
                    <a:pt x="9568" y="611"/>
                    <a:pt x="8982" y="1176"/>
                  </a:cubicBezTo>
                  <a:cubicBezTo>
                    <a:pt x="8145" y="2012"/>
                    <a:pt x="7057" y="2598"/>
                    <a:pt x="6157" y="3414"/>
                  </a:cubicBezTo>
                  <a:cubicBezTo>
                    <a:pt x="5111" y="4356"/>
                    <a:pt x="4023" y="5235"/>
                    <a:pt x="2956" y="6155"/>
                  </a:cubicBezTo>
                  <a:cubicBezTo>
                    <a:pt x="1972" y="6971"/>
                    <a:pt x="1114" y="7913"/>
                    <a:pt x="89" y="8645"/>
                  </a:cubicBezTo>
                  <a:cubicBezTo>
                    <a:pt x="1" y="8681"/>
                    <a:pt x="47" y="8806"/>
                    <a:pt x="139" y="8806"/>
                  </a:cubicBezTo>
                  <a:cubicBezTo>
                    <a:pt x="156" y="8806"/>
                    <a:pt x="174" y="8801"/>
                    <a:pt x="194" y="8792"/>
                  </a:cubicBezTo>
                  <a:cubicBezTo>
                    <a:pt x="1094" y="8352"/>
                    <a:pt x="1742" y="7620"/>
                    <a:pt x="2537" y="7013"/>
                  </a:cubicBezTo>
                  <a:cubicBezTo>
                    <a:pt x="3521" y="6260"/>
                    <a:pt x="4462" y="5423"/>
                    <a:pt x="5404" y="4628"/>
                  </a:cubicBezTo>
                  <a:cubicBezTo>
                    <a:pt x="6345" y="3854"/>
                    <a:pt x="7203" y="3017"/>
                    <a:pt x="8228" y="2305"/>
                  </a:cubicBezTo>
                  <a:cubicBezTo>
                    <a:pt x="9065" y="1699"/>
                    <a:pt x="9798" y="841"/>
                    <a:pt x="10739" y="422"/>
                  </a:cubicBezTo>
                  <a:cubicBezTo>
                    <a:pt x="10996" y="323"/>
                    <a:pt x="10917" y="0"/>
                    <a:pt x="1066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59"/>
            <p:cNvSpPr/>
            <p:nvPr/>
          </p:nvSpPr>
          <p:spPr>
            <a:xfrm>
              <a:off x="4417025" y="3082725"/>
              <a:ext cx="134025" cy="26750"/>
            </a:xfrm>
            <a:custGeom>
              <a:avLst/>
              <a:gdLst/>
              <a:ahLst/>
              <a:cxnLst/>
              <a:rect l="l" t="t" r="r" b="b"/>
              <a:pathLst>
                <a:path w="5361" h="1070" extrusionOk="0">
                  <a:moveTo>
                    <a:pt x="540" y="1"/>
                  </a:moveTo>
                  <a:cubicBezTo>
                    <a:pt x="416" y="1"/>
                    <a:pt x="292" y="7"/>
                    <a:pt x="168" y="20"/>
                  </a:cubicBezTo>
                  <a:cubicBezTo>
                    <a:pt x="1" y="40"/>
                    <a:pt x="1" y="312"/>
                    <a:pt x="168" y="333"/>
                  </a:cubicBezTo>
                  <a:cubicBezTo>
                    <a:pt x="1068" y="480"/>
                    <a:pt x="1968" y="647"/>
                    <a:pt x="2867" y="752"/>
                  </a:cubicBezTo>
                  <a:cubicBezTo>
                    <a:pt x="3286" y="794"/>
                    <a:pt x="3683" y="898"/>
                    <a:pt x="4102" y="940"/>
                  </a:cubicBezTo>
                  <a:cubicBezTo>
                    <a:pt x="4112" y="941"/>
                    <a:pt x="4125" y="942"/>
                    <a:pt x="4139" y="942"/>
                  </a:cubicBezTo>
                  <a:cubicBezTo>
                    <a:pt x="4253" y="942"/>
                    <a:pt x="4486" y="905"/>
                    <a:pt x="4703" y="905"/>
                  </a:cubicBezTo>
                  <a:cubicBezTo>
                    <a:pt x="4895" y="905"/>
                    <a:pt x="5074" y="934"/>
                    <a:pt x="5148" y="1045"/>
                  </a:cubicBezTo>
                  <a:cubicBezTo>
                    <a:pt x="5171" y="1062"/>
                    <a:pt x="5199" y="1070"/>
                    <a:pt x="5226" y="1070"/>
                  </a:cubicBezTo>
                  <a:cubicBezTo>
                    <a:pt x="5297" y="1070"/>
                    <a:pt x="5361" y="1016"/>
                    <a:pt x="5315" y="940"/>
                  </a:cubicBezTo>
                  <a:cubicBezTo>
                    <a:pt x="5127" y="459"/>
                    <a:pt x="4207" y="626"/>
                    <a:pt x="3809" y="564"/>
                  </a:cubicBezTo>
                  <a:cubicBezTo>
                    <a:pt x="2719" y="451"/>
                    <a:pt x="1630" y="1"/>
                    <a:pt x="54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59"/>
            <p:cNvSpPr/>
            <p:nvPr/>
          </p:nvSpPr>
          <p:spPr>
            <a:xfrm>
              <a:off x="4295400" y="3083725"/>
              <a:ext cx="141025" cy="245825"/>
            </a:xfrm>
            <a:custGeom>
              <a:avLst/>
              <a:gdLst/>
              <a:ahLst/>
              <a:cxnLst/>
              <a:rect l="l" t="t" r="r" b="b"/>
              <a:pathLst>
                <a:path w="5641" h="9833" extrusionOk="0">
                  <a:moveTo>
                    <a:pt x="5242" y="0"/>
                  </a:moveTo>
                  <a:cubicBezTo>
                    <a:pt x="5096" y="0"/>
                    <a:pt x="5096" y="231"/>
                    <a:pt x="5242" y="231"/>
                  </a:cubicBezTo>
                  <a:cubicBezTo>
                    <a:pt x="5556" y="231"/>
                    <a:pt x="5033" y="377"/>
                    <a:pt x="4824" y="628"/>
                  </a:cubicBezTo>
                  <a:cubicBezTo>
                    <a:pt x="4531" y="963"/>
                    <a:pt x="4343" y="1361"/>
                    <a:pt x="4092" y="1758"/>
                  </a:cubicBezTo>
                  <a:cubicBezTo>
                    <a:pt x="3380" y="2909"/>
                    <a:pt x="2753" y="4101"/>
                    <a:pt x="2083" y="5294"/>
                  </a:cubicBezTo>
                  <a:cubicBezTo>
                    <a:pt x="1644" y="6026"/>
                    <a:pt x="1288" y="6801"/>
                    <a:pt x="869" y="7554"/>
                  </a:cubicBezTo>
                  <a:cubicBezTo>
                    <a:pt x="514" y="8244"/>
                    <a:pt x="95" y="8851"/>
                    <a:pt x="12" y="9625"/>
                  </a:cubicBezTo>
                  <a:cubicBezTo>
                    <a:pt x="1" y="9764"/>
                    <a:pt x="88" y="9832"/>
                    <a:pt x="185" y="9832"/>
                  </a:cubicBezTo>
                  <a:cubicBezTo>
                    <a:pt x="277" y="9832"/>
                    <a:pt x="378" y="9769"/>
                    <a:pt x="409" y="9646"/>
                  </a:cubicBezTo>
                  <a:cubicBezTo>
                    <a:pt x="514" y="9019"/>
                    <a:pt x="869" y="8286"/>
                    <a:pt x="1225" y="7763"/>
                  </a:cubicBezTo>
                  <a:cubicBezTo>
                    <a:pt x="1685" y="7073"/>
                    <a:pt x="1895" y="6194"/>
                    <a:pt x="2376" y="5503"/>
                  </a:cubicBezTo>
                  <a:cubicBezTo>
                    <a:pt x="3485" y="3767"/>
                    <a:pt x="4196" y="1800"/>
                    <a:pt x="5556" y="210"/>
                  </a:cubicBezTo>
                  <a:cubicBezTo>
                    <a:pt x="5640" y="126"/>
                    <a:pt x="5577" y="0"/>
                    <a:pt x="54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59"/>
            <p:cNvSpPr/>
            <p:nvPr/>
          </p:nvSpPr>
          <p:spPr>
            <a:xfrm>
              <a:off x="4546750" y="3099550"/>
              <a:ext cx="12600" cy="77325"/>
            </a:xfrm>
            <a:custGeom>
              <a:avLst/>
              <a:gdLst/>
              <a:ahLst/>
              <a:cxnLst/>
              <a:rect l="l" t="t" r="r" b="b"/>
              <a:pathLst>
                <a:path w="504" h="3093" extrusionOk="0">
                  <a:moveTo>
                    <a:pt x="247" y="0"/>
                  </a:moveTo>
                  <a:cubicBezTo>
                    <a:pt x="205" y="0"/>
                    <a:pt x="168" y="27"/>
                    <a:pt x="168" y="79"/>
                  </a:cubicBezTo>
                  <a:cubicBezTo>
                    <a:pt x="106" y="1020"/>
                    <a:pt x="1" y="2004"/>
                    <a:pt x="85" y="2945"/>
                  </a:cubicBezTo>
                  <a:cubicBezTo>
                    <a:pt x="95" y="3045"/>
                    <a:pt x="171" y="3092"/>
                    <a:pt x="252" y="3092"/>
                  </a:cubicBezTo>
                  <a:cubicBezTo>
                    <a:pt x="342" y="3092"/>
                    <a:pt x="439" y="3034"/>
                    <a:pt x="461" y="2924"/>
                  </a:cubicBezTo>
                  <a:cubicBezTo>
                    <a:pt x="503" y="1983"/>
                    <a:pt x="398" y="1020"/>
                    <a:pt x="357" y="79"/>
                  </a:cubicBezTo>
                  <a:cubicBezTo>
                    <a:pt x="336" y="27"/>
                    <a:pt x="289" y="0"/>
                    <a:pt x="24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59"/>
            <p:cNvSpPr/>
            <p:nvPr/>
          </p:nvSpPr>
          <p:spPr>
            <a:xfrm>
              <a:off x="4296125" y="3258875"/>
              <a:ext cx="419925" cy="76825"/>
            </a:xfrm>
            <a:custGeom>
              <a:avLst/>
              <a:gdLst/>
              <a:ahLst/>
              <a:cxnLst/>
              <a:rect l="l" t="t" r="r" b="b"/>
              <a:pathLst>
                <a:path w="16797" h="3073" extrusionOk="0">
                  <a:moveTo>
                    <a:pt x="16556" y="0"/>
                  </a:moveTo>
                  <a:cubicBezTo>
                    <a:pt x="16543" y="0"/>
                    <a:pt x="16528" y="1"/>
                    <a:pt x="16512" y="4"/>
                  </a:cubicBezTo>
                  <a:cubicBezTo>
                    <a:pt x="13876" y="820"/>
                    <a:pt x="10967" y="1259"/>
                    <a:pt x="8226" y="1636"/>
                  </a:cubicBezTo>
                  <a:cubicBezTo>
                    <a:pt x="6992" y="1803"/>
                    <a:pt x="5799" y="2013"/>
                    <a:pt x="4544" y="2159"/>
                  </a:cubicBezTo>
                  <a:cubicBezTo>
                    <a:pt x="3685" y="2236"/>
                    <a:pt x="2330" y="2819"/>
                    <a:pt x="1239" y="2819"/>
                  </a:cubicBezTo>
                  <a:cubicBezTo>
                    <a:pt x="843" y="2819"/>
                    <a:pt x="482" y="2742"/>
                    <a:pt x="192" y="2536"/>
                  </a:cubicBezTo>
                  <a:cubicBezTo>
                    <a:pt x="174" y="2525"/>
                    <a:pt x="157" y="2520"/>
                    <a:pt x="140" y="2520"/>
                  </a:cubicBezTo>
                  <a:cubicBezTo>
                    <a:pt x="58" y="2520"/>
                    <a:pt x="0" y="2633"/>
                    <a:pt x="87" y="2703"/>
                  </a:cubicBezTo>
                  <a:cubicBezTo>
                    <a:pt x="435" y="2978"/>
                    <a:pt x="831" y="3072"/>
                    <a:pt x="1244" y="3072"/>
                  </a:cubicBezTo>
                  <a:cubicBezTo>
                    <a:pt x="1774" y="3072"/>
                    <a:pt x="2331" y="2916"/>
                    <a:pt x="2849" y="2787"/>
                  </a:cubicBezTo>
                  <a:cubicBezTo>
                    <a:pt x="4335" y="2410"/>
                    <a:pt x="5883" y="2410"/>
                    <a:pt x="7410" y="2180"/>
                  </a:cubicBezTo>
                  <a:cubicBezTo>
                    <a:pt x="8959" y="1950"/>
                    <a:pt x="10486" y="1594"/>
                    <a:pt x="12014" y="1343"/>
                  </a:cubicBezTo>
                  <a:cubicBezTo>
                    <a:pt x="13520" y="1071"/>
                    <a:pt x="15341" y="1259"/>
                    <a:pt x="16659" y="381"/>
                  </a:cubicBezTo>
                  <a:cubicBezTo>
                    <a:pt x="16796" y="282"/>
                    <a:pt x="16768" y="0"/>
                    <a:pt x="1655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59"/>
            <p:cNvSpPr/>
            <p:nvPr/>
          </p:nvSpPr>
          <p:spPr>
            <a:xfrm>
              <a:off x="4685525" y="3195300"/>
              <a:ext cx="24900" cy="84350"/>
            </a:xfrm>
            <a:custGeom>
              <a:avLst/>
              <a:gdLst/>
              <a:ahLst/>
              <a:cxnLst/>
              <a:rect l="l" t="t" r="r" b="b"/>
              <a:pathLst>
                <a:path w="996" h="3374" extrusionOk="0">
                  <a:moveTo>
                    <a:pt x="146" y="0"/>
                  </a:moveTo>
                  <a:cubicBezTo>
                    <a:pt x="70" y="0"/>
                    <a:pt x="0" y="76"/>
                    <a:pt x="57" y="162"/>
                  </a:cubicBezTo>
                  <a:cubicBezTo>
                    <a:pt x="455" y="727"/>
                    <a:pt x="99" y="1605"/>
                    <a:pt x="204" y="2254"/>
                  </a:cubicBezTo>
                  <a:cubicBezTo>
                    <a:pt x="267" y="2568"/>
                    <a:pt x="309" y="3196"/>
                    <a:pt x="664" y="3363"/>
                  </a:cubicBezTo>
                  <a:cubicBezTo>
                    <a:pt x="686" y="3370"/>
                    <a:pt x="711" y="3374"/>
                    <a:pt x="736" y="3374"/>
                  </a:cubicBezTo>
                  <a:cubicBezTo>
                    <a:pt x="856" y="3374"/>
                    <a:pt x="995" y="3296"/>
                    <a:pt x="978" y="3175"/>
                  </a:cubicBezTo>
                  <a:cubicBezTo>
                    <a:pt x="915" y="2735"/>
                    <a:pt x="622" y="2296"/>
                    <a:pt x="581" y="1815"/>
                  </a:cubicBezTo>
                  <a:cubicBezTo>
                    <a:pt x="476" y="1187"/>
                    <a:pt x="727" y="580"/>
                    <a:pt x="246" y="57"/>
                  </a:cubicBezTo>
                  <a:cubicBezTo>
                    <a:pt x="219" y="17"/>
                    <a:pt x="182" y="0"/>
                    <a:pt x="14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534"/>
        <p:cNvGrpSpPr/>
        <p:nvPr/>
      </p:nvGrpSpPr>
      <p:grpSpPr>
        <a:xfrm>
          <a:off x="0" y="0"/>
          <a:ext cx="0" cy="0"/>
          <a:chOff x="0" y="0"/>
          <a:chExt cx="0" cy="0"/>
        </a:xfrm>
      </p:grpSpPr>
      <p:sp>
        <p:nvSpPr>
          <p:cNvPr id="2535" name="Google Shape;2535;p61"/>
          <p:cNvSpPr txBox="1">
            <a:spLocks noGrp="1"/>
          </p:cNvSpPr>
          <p:nvPr>
            <p:ph type="subTitle" idx="1"/>
          </p:nvPr>
        </p:nvSpPr>
        <p:spPr>
          <a:xfrm flipH="1">
            <a:off x="4876599" y="3189900"/>
            <a:ext cx="3137100" cy="670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It could be the part of the presentation where you can introduce yourself, write your email…</a:t>
            </a:r>
            <a:endParaRPr/>
          </a:p>
        </p:txBody>
      </p:sp>
      <p:sp>
        <p:nvSpPr>
          <p:cNvPr id="2536" name="Google Shape;2536;p61"/>
          <p:cNvSpPr txBox="1">
            <a:spLocks noGrp="1"/>
          </p:cNvSpPr>
          <p:nvPr>
            <p:ph type="ctrTitle"/>
          </p:nvPr>
        </p:nvSpPr>
        <p:spPr>
          <a:xfrm flipH="1">
            <a:off x="4876800" y="1073400"/>
            <a:ext cx="3547200" cy="18879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Whoa!</a:t>
            </a:r>
            <a:endParaRPr/>
          </a:p>
        </p:txBody>
      </p:sp>
      <p:pic>
        <p:nvPicPr>
          <p:cNvPr id="2537" name="Google Shape;2537;p61"/>
          <p:cNvPicPr preferRelativeResize="0"/>
          <p:nvPr/>
        </p:nvPicPr>
        <p:blipFill rotWithShape="1">
          <a:blip r:embed="rId3">
            <a:alphaModFix/>
          </a:blip>
          <a:srcRect l="15705" t="19659" r="15712"/>
          <a:stretch/>
        </p:blipFill>
        <p:spPr>
          <a:xfrm>
            <a:off x="720000" y="1146600"/>
            <a:ext cx="3365400" cy="2850300"/>
          </a:xfrm>
          <a:prstGeom prst="rect">
            <a:avLst/>
          </a:prstGeom>
          <a:noFill/>
          <a:ln>
            <a:noFill/>
          </a:ln>
        </p:spPr>
      </p:pic>
      <p:grpSp>
        <p:nvGrpSpPr>
          <p:cNvPr id="2538" name="Google Shape;2538;p61"/>
          <p:cNvGrpSpPr/>
          <p:nvPr/>
        </p:nvGrpSpPr>
        <p:grpSpPr>
          <a:xfrm>
            <a:off x="585475" y="999175"/>
            <a:ext cx="3645850" cy="3148550"/>
            <a:chOff x="585475" y="999175"/>
            <a:chExt cx="3645850" cy="3148550"/>
          </a:xfrm>
        </p:grpSpPr>
        <p:sp>
          <p:nvSpPr>
            <p:cNvPr id="2539" name="Google Shape;2539;p61"/>
            <p:cNvSpPr/>
            <p:nvPr/>
          </p:nvSpPr>
          <p:spPr>
            <a:xfrm>
              <a:off x="625925" y="999175"/>
              <a:ext cx="3504197" cy="229050"/>
            </a:xfrm>
            <a:custGeom>
              <a:avLst/>
              <a:gdLst/>
              <a:ahLst/>
              <a:cxnLst/>
              <a:rect l="l" t="t" r="r" b="b"/>
              <a:pathLst>
                <a:path w="130050" h="9162" extrusionOk="0">
                  <a:moveTo>
                    <a:pt x="76078" y="0"/>
                  </a:moveTo>
                  <a:cubicBezTo>
                    <a:pt x="73804" y="0"/>
                    <a:pt x="70993" y="121"/>
                    <a:pt x="67079" y="560"/>
                  </a:cubicBezTo>
                  <a:cubicBezTo>
                    <a:pt x="66603" y="607"/>
                    <a:pt x="66314" y="624"/>
                    <a:pt x="66129" y="624"/>
                  </a:cubicBezTo>
                  <a:cubicBezTo>
                    <a:pt x="65645" y="624"/>
                    <a:pt x="65870" y="508"/>
                    <a:pt x="65294" y="508"/>
                  </a:cubicBezTo>
                  <a:cubicBezTo>
                    <a:pt x="65154" y="508"/>
                    <a:pt x="64967" y="514"/>
                    <a:pt x="64711" y="531"/>
                  </a:cubicBezTo>
                  <a:cubicBezTo>
                    <a:pt x="64388" y="556"/>
                    <a:pt x="37544" y="2286"/>
                    <a:pt x="30027" y="2286"/>
                  </a:cubicBezTo>
                  <a:cubicBezTo>
                    <a:pt x="28901" y="2286"/>
                    <a:pt x="28208" y="2247"/>
                    <a:pt x="28104" y="2158"/>
                  </a:cubicBezTo>
                  <a:cubicBezTo>
                    <a:pt x="28080" y="2134"/>
                    <a:pt x="28045" y="2124"/>
                    <a:pt x="28000" y="2124"/>
                  </a:cubicBezTo>
                  <a:cubicBezTo>
                    <a:pt x="27759" y="2124"/>
                    <a:pt x="27260" y="2410"/>
                    <a:pt x="26970" y="2410"/>
                  </a:cubicBezTo>
                  <a:cubicBezTo>
                    <a:pt x="26924" y="2410"/>
                    <a:pt x="26883" y="2403"/>
                    <a:pt x="26849" y="2386"/>
                  </a:cubicBezTo>
                  <a:cubicBezTo>
                    <a:pt x="24204" y="2528"/>
                    <a:pt x="12136" y="2963"/>
                    <a:pt x="6940" y="2963"/>
                  </a:cubicBezTo>
                  <a:cubicBezTo>
                    <a:pt x="5859" y="2963"/>
                    <a:pt x="5075" y="2944"/>
                    <a:pt x="4736" y="2900"/>
                  </a:cubicBezTo>
                  <a:cubicBezTo>
                    <a:pt x="4411" y="2853"/>
                    <a:pt x="4146" y="2831"/>
                    <a:pt x="3924" y="2831"/>
                  </a:cubicBezTo>
                  <a:cubicBezTo>
                    <a:pt x="3465" y="2831"/>
                    <a:pt x="3189" y="2926"/>
                    <a:pt x="2939" y="3099"/>
                  </a:cubicBezTo>
                  <a:cubicBezTo>
                    <a:pt x="1855" y="3841"/>
                    <a:pt x="0" y="8834"/>
                    <a:pt x="1141" y="9120"/>
                  </a:cubicBezTo>
                  <a:cubicBezTo>
                    <a:pt x="1323" y="9149"/>
                    <a:pt x="1799" y="9161"/>
                    <a:pt x="2497" y="9161"/>
                  </a:cubicBezTo>
                  <a:cubicBezTo>
                    <a:pt x="4539" y="9161"/>
                    <a:pt x="8485" y="9055"/>
                    <a:pt x="12526" y="8948"/>
                  </a:cubicBezTo>
                  <a:cubicBezTo>
                    <a:pt x="15556" y="8869"/>
                    <a:pt x="18631" y="8789"/>
                    <a:pt x="20988" y="8789"/>
                  </a:cubicBezTo>
                  <a:cubicBezTo>
                    <a:pt x="22848" y="8789"/>
                    <a:pt x="24260" y="8839"/>
                    <a:pt x="24852" y="8977"/>
                  </a:cubicBezTo>
                  <a:cubicBezTo>
                    <a:pt x="33668" y="8404"/>
                    <a:pt x="42365" y="7790"/>
                    <a:pt x="46836" y="7790"/>
                  </a:cubicBezTo>
                  <a:cubicBezTo>
                    <a:pt x="47704" y="7790"/>
                    <a:pt x="48413" y="7813"/>
                    <a:pt x="48933" y="7864"/>
                  </a:cubicBezTo>
                  <a:cubicBezTo>
                    <a:pt x="50046" y="7522"/>
                    <a:pt x="56066" y="7179"/>
                    <a:pt x="61915" y="6894"/>
                  </a:cubicBezTo>
                  <a:cubicBezTo>
                    <a:pt x="78435" y="6067"/>
                    <a:pt x="71873" y="6295"/>
                    <a:pt x="75040" y="6038"/>
                  </a:cubicBezTo>
                  <a:cubicBezTo>
                    <a:pt x="75448" y="6007"/>
                    <a:pt x="75868" y="5993"/>
                    <a:pt x="76278" y="5993"/>
                  </a:cubicBezTo>
                  <a:cubicBezTo>
                    <a:pt x="77729" y="5993"/>
                    <a:pt x="79059" y="6161"/>
                    <a:pt x="79348" y="6295"/>
                  </a:cubicBezTo>
                  <a:cubicBezTo>
                    <a:pt x="79830" y="6521"/>
                    <a:pt x="80431" y="6585"/>
                    <a:pt x="81036" y="6585"/>
                  </a:cubicBezTo>
                  <a:cubicBezTo>
                    <a:pt x="81808" y="6585"/>
                    <a:pt x="82585" y="6482"/>
                    <a:pt x="83132" y="6482"/>
                  </a:cubicBezTo>
                  <a:cubicBezTo>
                    <a:pt x="83400" y="6482"/>
                    <a:pt x="83613" y="6507"/>
                    <a:pt x="83742" y="6580"/>
                  </a:cubicBezTo>
                  <a:cubicBezTo>
                    <a:pt x="86126" y="6528"/>
                    <a:pt x="87141" y="6481"/>
                    <a:pt x="88248" y="6481"/>
                  </a:cubicBezTo>
                  <a:cubicBezTo>
                    <a:pt x="90759" y="6481"/>
                    <a:pt x="93740" y="6723"/>
                    <a:pt x="114214" y="7693"/>
                  </a:cubicBezTo>
                  <a:cubicBezTo>
                    <a:pt x="114892" y="7645"/>
                    <a:pt x="115590" y="7625"/>
                    <a:pt x="116297" y="7625"/>
                  </a:cubicBezTo>
                  <a:cubicBezTo>
                    <a:pt x="119545" y="7625"/>
                    <a:pt x="122962" y="8043"/>
                    <a:pt x="125275" y="8043"/>
                  </a:cubicBezTo>
                  <a:cubicBezTo>
                    <a:pt x="125446" y="8043"/>
                    <a:pt x="125612" y="8040"/>
                    <a:pt x="125770" y="8035"/>
                  </a:cubicBezTo>
                  <a:cubicBezTo>
                    <a:pt x="126654" y="8007"/>
                    <a:pt x="127282" y="7893"/>
                    <a:pt x="127625" y="7665"/>
                  </a:cubicBezTo>
                  <a:cubicBezTo>
                    <a:pt x="128224" y="7151"/>
                    <a:pt x="128909" y="5953"/>
                    <a:pt x="129365" y="4726"/>
                  </a:cubicBezTo>
                  <a:cubicBezTo>
                    <a:pt x="129822" y="3527"/>
                    <a:pt x="130050" y="2300"/>
                    <a:pt x="129793" y="1844"/>
                  </a:cubicBezTo>
                  <a:cubicBezTo>
                    <a:pt x="129725" y="1708"/>
                    <a:pt x="127309" y="1669"/>
                    <a:pt x="124774" y="1669"/>
                  </a:cubicBezTo>
                  <a:cubicBezTo>
                    <a:pt x="122008" y="1669"/>
                    <a:pt x="119100" y="1715"/>
                    <a:pt x="118951" y="1730"/>
                  </a:cubicBezTo>
                  <a:cubicBezTo>
                    <a:pt x="118870" y="1754"/>
                    <a:pt x="118789" y="1765"/>
                    <a:pt x="118713" y="1765"/>
                  </a:cubicBezTo>
                  <a:cubicBezTo>
                    <a:pt x="118520" y="1765"/>
                    <a:pt x="118356" y="1697"/>
                    <a:pt x="118295" y="1616"/>
                  </a:cubicBezTo>
                  <a:cubicBezTo>
                    <a:pt x="118295" y="1616"/>
                    <a:pt x="118123" y="1616"/>
                    <a:pt x="117867" y="1587"/>
                  </a:cubicBezTo>
                  <a:cubicBezTo>
                    <a:pt x="116497" y="1473"/>
                    <a:pt x="117267" y="1559"/>
                    <a:pt x="113444" y="1302"/>
                  </a:cubicBezTo>
                  <a:cubicBezTo>
                    <a:pt x="110705" y="1131"/>
                    <a:pt x="108993" y="1017"/>
                    <a:pt x="108651" y="988"/>
                  </a:cubicBezTo>
                  <a:cubicBezTo>
                    <a:pt x="108651" y="912"/>
                    <a:pt x="108524" y="874"/>
                    <a:pt x="108321" y="874"/>
                  </a:cubicBezTo>
                  <a:cubicBezTo>
                    <a:pt x="108220" y="874"/>
                    <a:pt x="108099" y="883"/>
                    <a:pt x="107966" y="902"/>
                  </a:cubicBezTo>
                  <a:cubicBezTo>
                    <a:pt x="107618" y="966"/>
                    <a:pt x="106675" y="992"/>
                    <a:pt x="105390" y="992"/>
                  </a:cubicBezTo>
                  <a:cubicBezTo>
                    <a:pt x="100874" y="992"/>
                    <a:pt x="92132" y="662"/>
                    <a:pt x="90133" y="417"/>
                  </a:cubicBezTo>
                  <a:cubicBezTo>
                    <a:pt x="88399" y="201"/>
                    <a:pt x="87591" y="106"/>
                    <a:pt x="86392" y="106"/>
                  </a:cubicBezTo>
                  <a:cubicBezTo>
                    <a:pt x="85854" y="106"/>
                    <a:pt x="85239" y="125"/>
                    <a:pt x="84427" y="161"/>
                  </a:cubicBezTo>
                  <a:cubicBezTo>
                    <a:pt x="83968" y="177"/>
                    <a:pt x="83526" y="184"/>
                    <a:pt x="83093" y="184"/>
                  </a:cubicBezTo>
                  <a:cubicBezTo>
                    <a:pt x="80865" y="184"/>
                    <a:pt x="78879" y="0"/>
                    <a:pt x="760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61"/>
            <p:cNvSpPr/>
            <p:nvPr/>
          </p:nvSpPr>
          <p:spPr>
            <a:xfrm rot="5400000">
              <a:off x="2600469" y="2468730"/>
              <a:ext cx="3055663" cy="206050"/>
            </a:xfrm>
            <a:custGeom>
              <a:avLst/>
              <a:gdLst/>
              <a:ahLst/>
              <a:cxnLst/>
              <a:rect l="l" t="t" r="r" b="b"/>
              <a:pathLst>
                <a:path w="139353" h="8242" extrusionOk="0">
                  <a:moveTo>
                    <a:pt x="55733" y="1"/>
                  </a:moveTo>
                  <a:cubicBezTo>
                    <a:pt x="53503" y="1"/>
                    <a:pt x="51073" y="14"/>
                    <a:pt x="48534" y="50"/>
                  </a:cubicBezTo>
                  <a:cubicBezTo>
                    <a:pt x="40800" y="116"/>
                    <a:pt x="33893" y="303"/>
                    <a:pt x="31086" y="303"/>
                  </a:cubicBezTo>
                  <a:cubicBezTo>
                    <a:pt x="30279" y="303"/>
                    <a:pt x="29811" y="288"/>
                    <a:pt x="29760" y="249"/>
                  </a:cubicBezTo>
                  <a:cubicBezTo>
                    <a:pt x="29736" y="226"/>
                    <a:pt x="29699" y="216"/>
                    <a:pt x="29652" y="216"/>
                  </a:cubicBezTo>
                  <a:cubicBezTo>
                    <a:pt x="29402" y="216"/>
                    <a:pt x="28870" y="502"/>
                    <a:pt x="28571" y="502"/>
                  </a:cubicBezTo>
                  <a:cubicBezTo>
                    <a:pt x="28523" y="502"/>
                    <a:pt x="28481" y="495"/>
                    <a:pt x="28447" y="478"/>
                  </a:cubicBezTo>
                  <a:cubicBezTo>
                    <a:pt x="13968" y="1240"/>
                    <a:pt x="6551" y="1794"/>
                    <a:pt x="4907" y="1794"/>
                  </a:cubicBezTo>
                  <a:cubicBezTo>
                    <a:pt x="4827" y="1794"/>
                    <a:pt x="4761" y="1793"/>
                    <a:pt x="4709" y="1790"/>
                  </a:cubicBezTo>
                  <a:cubicBezTo>
                    <a:pt x="4548" y="1786"/>
                    <a:pt x="4401" y="1784"/>
                    <a:pt x="4266" y="1784"/>
                  </a:cubicBezTo>
                  <a:cubicBezTo>
                    <a:pt x="3490" y="1784"/>
                    <a:pt x="3109" y="1861"/>
                    <a:pt x="2768" y="2104"/>
                  </a:cubicBezTo>
                  <a:cubicBezTo>
                    <a:pt x="1656" y="2931"/>
                    <a:pt x="1" y="8039"/>
                    <a:pt x="1228" y="8238"/>
                  </a:cubicBezTo>
                  <a:cubicBezTo>
                    <a:pt x="1253" y="8240"/>
                    <a:pt x="1289" y="8241"/>
                    <a:pt x="1333" y="8241"/>
                  </a:cubicBezTo>
                  <a:cubicBezTo>
                    <a:pt x="2996" y="8241"/>
                    <a:pt x="17482" y="6949"/>
                    <a:pt x="23837" y="6949"/>
                  </a:cubicBezTo>
                  <a:cubicBezTo>
                    <a:pt x="25010" y="6949"/>
                    <a:pt x="25906" y="6993"/>
                    <a:pt x="26393" y="7097"/>
                  </a:cubicBezTo>
                  <a:cubicBezTo>
                    <a:pt x="30021" y="6844"/>
                    <a:pt x="39419" y="6170"/>
                    <a:pt x="46125" y="6170"/>
                  </a:cubicBezTo>
                  <a:cubicBezTo>
                    <a:pt x="48490" y="6170"/>
                    <a:pt x="50520" y="6254"/>
                    <a:pt x="51844" y="6469"/>
                  </a:cubicBezTo>
                  <a:cubicBezTo>
                    <a:pt x="52567" y="6265"/>
                    <a:pt x="54440" y="6187"/>
                    <a:pt x="56874" y="6187"/>
                  </a:cubicBezTo>
                  <a:cubicBezTo>
                    <a:pt x="64404" y="6187"/>
                    <a:pt x="77312" y="6928"/>
                    <a:pt x="78244" y="6928"/>
                  </a:cubicBezTo>
                  <a:cubicBezTo>
                    <a:pt x="78269" y="6928"/>
                    <a:pt x="78286" y="6927"/>
                    <a:pt x="78293" y="6926"/>
                  </a:cubicBezTo>
                  <a:cubicBezTo>
                    <a:pt x="78514" y="6890"/>
                    <a:pt x="78887" y="6874"/>
                    <a:pt x="79344" y="6874"/>
                  </a:cubicBezTo>
                  <a:cubicBezTo>
                    <a:pt x="81068" y="6874"/>
                    <a:pt x="83994" y="7100"/>
                    <a:pt x="84513" y="7325"/>
                  </a:cubicBezTo>
                  <a:cubicBezTo>
                    <a:pt x="85064" y="7569"/>
                    <a:pt x="85773" y="7632"/>
                    <a:pt x="86478" y="7632"/>
                  </a:cubicBezTo>
                  <a:cubicBezTo>
                    <a:pt x="87224" y="7632"/>
                    <a:pt x="87966" y="7562"/>
                    <a:pt x="88514" y="7562"/>
                  </a:cubicBezTo>
                  <a:cubicBezTo>
                    <a:pt x="88843" y="7562"/>
                    <a:pt x="89102" y="7587"/>
                    <a:pt x="89249" y="7668"/>
                  </a:cubicBezTo>
                  <a:cubicBezTo>
                    <a:pt x="92689" y="7609"/>
                    <a:pt x="94471" y="7592"/>
                    <a:pt x="95538" y="7592"/>
                  </a:cubicBezTo>
                  <a:cubicBezTo>
                    <a:pt x="96975" y="7592"/>
                    <a:pt x="97113" y="7623"/>
                    <a:pt x="98257" y="7623"/>
                  </a:cubicBezTo>
                  <a:cubicBezTo>
                    <a:pt x="99969" y="7623"/>
                    <a:pt x="103932" y="7554"/>
                    <a:pt x="117867" y="7211"/>
                  </a:cubicBezTo>
                  <a:cubicBezTo>
                    <a:pt x="120007" y="7183"/>
                    <a:pt x="120235" y="7183"/>
                    <a:pt x="122004" y="7126"/>
                  </a:cubicBezTo>
                  <a:cubicBezTo>
                    <a:pt x="123053" y="6999"/>
                    <a:pt x="124139" y="6949"/>
                    <a:pt x="125211" y="6949"/>
                  </a:cubicBezTo>
                  <a:cubicBezTo>
                    <a:pt x="127990" y="6949"/>
                    <a:pt x="130673" y="7283"/>
                    <a:pt x="132362" y="7468"/>
                  </a:cubicBezTo>
                  <a:cubicBezTo>
                    <a:pt x="133038" y="7543"/>
                    <a:pt x="133810" y="7618"/>
                    <a:pt x="134472" y="7618"/>
                  </a:cubicBezTo>
                  <a:cubicBezTo>
                    <a:pt x="135067" y="7618"/>
                    <a:pt x="135573" y="7558"/>
                    <a:pt x="135843" y="7382"/>
                  </a:cubicBezTo>
                  <a:cubicBezTo>
                    <a:pt x="137069" y="6641"/>
                    <a:pt x="139352" y="2960"/>
                    <a:pt x="138981" y="1961"/>
                  </a:cubicBezTo>
                  <a:cubicBezTo>
                    <a:pt x="138896" y="1704"/>
                    <a:pt x="135472" y="1362"/>
                    <a:pt x="135215" y="1334"/>
                  </a:cubicBezTo>
                  <a:cubicBezTo>
                    <a:pt x="133931" y="1191"/>
                    <a:pt x="134416" y="1248"/>
                    <a:pt x="133075" y="1134"/>
                  </a:cubicBezTo>
                  <a:cubicBezTo>
                    <a:pt x="131638" y="1034"/>
                    <a:pt x="129897" y="992"/>
                    <a:pt x="128627" y="992"/>
                  </a:cubicBezTo>
                  <a:cubicBezTo>
                    <a:pt x="127728" y="992"/>
                    <a:pt x="127066" y="1013"/>
                    <a:pt x="126912" y="1048"/>
                  </a:cubicBezTo>
                  <a:cubicBezTo>
                    <a:pt x="126828" y="1064"/>
                    <a:pt x="126744" y="1071"/>
                    <a:pt x="126664" y="1071"/>
                  </a:cubicBezTo>
                  <a:cubicBezTo>
                    <a:pt x="126446" y="1071"/>
                    <a:pt x="126261" y="1018"/>
                    <a:pt x="126199" y="934"/>
                  </a:cubicBezTo>
                  <a:cubicBezTo>
                    <a:pt x="126199" y="906"/>
                    <a:pt x="124572" y="820"/>
                    <a:pt x="124515" y="820"/>
                  </a:cubicBezTo>
                  <a:cubicBezTo>
                    <a:pt x="122938" y="768"/>
                    <a:pt x="122052" y="752"/>
                    <a:pt x="121218" y="752"/>
                  </a:cubicBezTo>
                  <a:cubicBezTo>
                    <a:pt x="120211" y="752"/>
                    <a:pt x="119278" y="776"/>
                    <a:pt x="117297" y="791"/>
                  </a:cubicBezTo>
                  <a:lnTo>
                    <a:pt x="115642" y="791"/>
                  </a:lnTo>
                  <a:cubicBezTo>
                    <a:pt x="115642" y="727"/>
                    <a:pt x="115552" y="690"/>
                    <a:pt x="115397" y="690"/>
                  </a:cubicBezTo>
                  <a:cubicBezTo>
                    <a:pt x="115276" y="690"/>
                    <a:pt x="115116" y="713"/>
                    <a:pt x="114928" y="763"/>
                  </a:cubicBezTo>
                  <a:cubicBezTo>
                    <a:pt x="114072" y="963"/>
                    <a:pt x="110021" y="1248"/>
                    <a:pt x="105827" y="1419"/>
                  </a:cubicBezTo>
                  <a:cubicBezTo>
                    <a:pt x="103914" y="1511"/>
                    <a:pt x="101983" y="1548"/>
                    <a:pt x="100324" y="1548"/>
                  </a:cubicBezTo>
                  <a:cubicBezTo>
                    <a:pt x="98370" y="1548"/>
                    <a:pt x="96794" y="1496"/>
                    <a:pt x="96069" y="1419"/>
                  </a:cubicBezTo>
                  <a:cubicBezTo>
                    <a:pt x="94354" y="1235"/>
                    <a:pt x="93497" y="1170"/>
                    <a:pt x="92359" y="1170"/>
                  </a:cubicBezTo>
                  <a:cubicBezTo>
                    <a:pt x="91736" y="1170"/>
                    <a:pt x="91028" y="1189"/>
                    <a:pt x="90048" y="1219"/>
                  </a:cubicBezTo>
                  <a:cubicBezTo>
                    <a:pt x="89919" y="1222"/>
                    <a:pt x="89780" y="1223"/>
                    <a:pt x="89634" y="1223"/>
                  </a:cubicBezTo>
                  <a:cubicBezTo>
                    <a:pt x="87785" y="1223"/>
                    <a:pt x="84653" y="1060"/>
                    <a:pt x="81375" y="849"/>
                  </a:cubicBezTo>
                  <a:cubicBezTo>
                    <a:pt x="79577" y="763"/>
                    <a:pt x="77808" y="649"/>
                    <a:pt x="76125" y="563"/>
                  </a:cubicBezTo>
                  <a:cubicBezTo>
                    <a:pt x="74441" y="506"/>
                    <a:pt x="72958" y="478"/>
                    <a:pt x="71788" y="478"/>
                  </a:cubicBezTo>
                  <a:cubicBezTo>
                    <a:pt x="69562" y="478"/>
                    <a:pt x="71074" y="221"/>
                    <a:pt x="69220" y="192"/>
                  </a:cubicBezTo>
                  <a:cubicBezTo>
                    <a:pt x="68820" y="192"/>
                    <a:pt x="67936" y="135"/>
                    <a:pt x="66652" y="107"/>
                  </a:cubicBezTo>
                  <a:cubicBezTo>
                    <a:pt x="64664" y="67"/>
                    <a:pt x="60693" y="1"/>
                    <a:pt x="55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61"/>
            <p:cNvSpPr/>
            <p:nvPr/>
          </p:nvSpPr>
          <p:spPr>
            <a:xfrm>
              <a:off x="653650" y="3948150"/>
              <a:ext cx="3547288" cy="199575"/>
            </a:xfrm>
            <a:custGeom>
              <a:avLst/>
              <a:gdLst/>
              <a:ahLst/>
              <a:cxnLst/>
              <a:rect l="l" t="t" r="r" b="b"/>
              <a:pathLst>
                <a:path w="116812" h="7983" extrusionOk="0">
                  <a:moveTo>
                    <a:pt x="76448" y="61"/>
                  </a:moveTo>
                  <a:cubicBezTo>
                    <a:pt x="76092" y="61"/>
                    <a:pt x="75755" y="69"/>
                    <a:pt x="75440" y="86"/>
                  </a:cubicBezTo>
                  <a:cubicBezTo>
                    <a:pt x="73385" y="172"/>
                    <a:pt x="67165" y="1"/>
                    <a:pt x="59690" y="1114"/>
                  </a:cubicBezTo>
                  <a:cubicBezTo>
                    <a:pt x="59224" y="1179"/>
                    <a:pt x="58953" y="1202"/>
                    <a:pt x="58784" y="1202"/>
                  </a:cubicBezTo>
                  <a:cubicBezTo>
                    <a:pt x="58394" y="1202"/>
                    <a:pt x="58537" y="1082"/>
                    <a:pt x="58081" y="1082"/>
                  </a:cubicBezTo>
                  <a:cubicBezTo>
                    <a:pt x="57956" y="1082"/>
                    <a:pt x="57787" y="1091"/>
                    <a:pt x="57550" y="1114"/>
                  </a:cubicBezTo>
                  <a:cubicBezTo>
                    <a:pt x="55753" y="1285"/>
                    <a:pt x="53498" y="1399"/>
                    <a:pt x="51644" y="1399"/>
                  </a:cubicBezTo>
                  <a:cubicBezTo>
                    <a:pt x="46759" y="1375"/>
                    <a:pt x="44949" y="307"/>
                    <a:pt x="35978" y="307"/>
                  </a:cubicBezTo>
                  <a:cubicBezTo>
                    <a:pt x="34154" y="307"/>
                    <a:pt x="32034" y="351"/>
                    <a:pt x="29531" y="457"/>
                  </a:cubicBezTo>
                  <a:cubicBezTo>
                    <a:pt x="27392" y="559"/>
                    <a:pt x="25761" y="647"/>
                    <a:pt x="24973" y="647"/>
                  </a:cubicBezTo>
                  <a:cubicBezTo>
                    <a:pt x="24658" y="647"/>
                    <a:pt x="24477" y="633"/>
                    <a:pt x="24453" y="600"/>
                  </a:cubicBezTo>
                  <a:cubicBezTo>
                    <a:pt x="24434" y="577"/>
                    <a:pt x="24405" y="568"/>
                    <a:pt x="24368" y="568"/>
                  </a:cubicBezTo>
                  <a:cubicBezTo>
                    <a:pt x="24160" y="568"/>
                    <a:pt x="23705" y="880"/>
                    <a:pt x="23443" y="880"/>
                  </a:cubicBezTo>
                  <a:cubicBezTo>
                    <a:pt x="23404" y="880"/>
                    <a:pt x="23369" y="873"/>
                    <a:pt x="23340" y="857"/>
                  </a:cubicBezTo>
                  <a:cubicBezTo>
                    <a:pt x="20911" y="1110"/>
                    <a:pt x="17272" y="1475"/>
                    <a:pt x="14390" y="1475"/>
                  </a:cubicBezTo>
                  <a:cubicBezTo>
                    <a:pt x="14021" y="1475"/>
                    <a:pt x="13665" y="1469"/>
                    <a:pt x="13325" y="1456"/>
                  </a:cubicBezTo>
                  <a:cubicBezTo>
                    <a:pt x="10244" y="1370"/>
                    <a:pt x="4195" y="486"/>
                    <a:pt x="3824" y="429"/>
                  </a:cubicBezTo>
                  <a:cubicBezTo>
                    <a:pt x="3428" y="345"/>
                    <a:pt x="3103" y="296"/>
                    <a:pt x="2825" y="296"/>
                  </a:cubicBezTo>
                  <a:cubicBezTo>
                    <a:pt x="2063" y="296"/>
                    <a:pt x="1657" y="667"/>
                    <a:pt x="1113" y="1713"/>
                  </a:cubicBezTo>
                  <a:cubicBezTo>
                    <a:pt x="828" y="2283"/>
                    <a:pt x="543" y="2997"/>
                    <a:pt x="372" y="3710"/>
                  </a:cubicBezTo>
                  <a:cubicBezTo>
                    <a:pt x="1" y="5108"/>
                    <a:pt x="1" y="6421"/>
                    <a:pt x="429" y="6563"/>
                  </a:cubicBezTo>
                  <a:cubicBezTo>
                    <a:pt x="685" y="6592"/>
                    <a:pt x="1827" y="6563"/>
                    <a:pt x="3567" y="6677"/>
                  </a:cubicBezTo>
                  <a:cubicBezTo>
                    <a:pt x="5850" y="6820"/>
                    <a:pt x="9245" y="7305"/>
                    <a:pt x="12127" y="7505"/>
                  </a:cubicBezTo>
                  <a:cubicBezTo>
                    <a:pt x="12814" y="7548"/>
                    <a:pt x="13600" y="7563"/>
                    <a:pt x="14421" y="7563"/>
                  </a:cubicBezTo>
                  <a:cubicBezTo>
                    <a:pt x="16421" y="7563"/>
                    <a:pt x="18634" y="7473"/>
                    <a:pt x="20164" y="7473"/>
                  </a:cubicBezTo>
                  <a:cubicBezTo>
                    <a:pt x="20924" y="7473"/>
                    <a:pt x="21515" y="7495"/>
                    <a:pt x="21828" y="7562"/>
                  </a:cubicBezTo>
                  <a:cubicBezTo>
                    <a:pt x="25880" y="7065"/>
                    <a:pt x="31167" y="6372"/>
                    <a:pt x="36462" y="6372"/>
                  </a:cubicBezTo>
                  <a:cubicBezTo>
                    <a:pt x="37244" y="6372"/>
                    <a:pt x="38026" y="6388"/>
                    <a:pt x="38804" y="6421"/>
                  </a:cubicBezTo>
                  <a:cubicBezTo>
                    <a:pt x="40659" y="6506"/>
                    <a:pt x="42200" y="6706"/>
                    <a:pt x="43027" y="6934"/>
                  </a:cubicBezTo>
                  <a:cubicBezTo>
                    <a:pt x="43190" y="6880"/>
                    <a:pt x="43445" y="6860"/>
                    <a:pt x="43791" y="6860"/>
                  </a:cubicBezTo>
                  <a:cubicBezTo>
                    <a:pt x="43991" y="6860"/>
                    <a:pt x="44221" y="6867"/>
                    <a:pt x="44482" y="6877"/>
                  </a:cubicBezTo>
                  <a:cubicBezTo>
                    <a:pt x="44853" y="6934"/>
                    <a:pt x="45224" y="6963"/>
                    <a:pt x="45652" y="6991"/>
                  </a:cubicBezTo>
                  <a:cubicBezTo>
                    <a:pt x="46137" y="7077"/>
                    <a:pt x="46622" y="7105"/>
                    <a:pt x="47193" y="7162"/>
                  </a:cubicBezTo>
                  <a:cubicBezTo>
                    <a:pt x="48925" y="7366"/>
                    <a:pt x="51065" y="7468"/>
                    <a:pt x="52999" y="7468"/>
                  </a:cubicBezTo>
                  <a:cubicBezTo>
                    <a:pt x="53773" y="7468"/>
                    <a:pt x="54513" y="7452"/>
                    <a:pt x="55182" y="7419"/>
                  </a:cubicBezTo>
                  <a:cubicBezTo>
                    <a:pt x="58035" y="7305"/>
                    <a:pt x="65710" y="6706"/>
                    <a:pt x="66053" y="6563"/>
                  </a:cubicBezTo>
                  <a:cubicBezTo>
                    <a:pt x="66452" y="6421"/>
                    <a:pt x="67593" y="6249"/>
                    <a:pt x="68706" y="6221"/>
                  </a:cubicBezTo>
                  <a:cubicBezTo>
                    <a:pt x="68917" y="6196"/>
                    <a:pt x="69332" y="6177"/>
                    <a:pt x="69765" y="6177"/>
                  </a:cubicBezTo>
                  <a:cubicBezTo>
                    <a:pt x="70328" y="6177"/>
                    <a:pt x="70922" y="6210"/>
                    <a:pt x="71131" y="6306"/>
                  </a:cubicBezTo>
                  <a:cubicBezTo>
                    <a:pt x="71478" y="6472"/>
                    <a:pt x="71899" y="6524"/>
                    <a:pt x="72335" y="6524"/>
                  </a:cubicBezTo>
                  <a:cubicBezTo>
                    <a:pt x="73110" y="6524"/>
                    <a:pt x="73934" y="6358"/>
                    <a:pt x="74476" y="6358"/>
                  </a:cubicBezTo>
                  <a:cubicBezTo>
                    <a:pt x="74682" y="6358"/>
                    <a:pt x="74848" y="6382"/>
                    <a:pt x="74955" y="6449"/>
                  </a:cubicBezTo>
                  <a:cubicBezTo>
                    <a:pt x="76464" y="6381"/>
                    <a:pt x="77550" y="6350"/>
                    <a:pt x="78441" y="6350"/>
                  </a:cubicBezTo>
                  <a:cubicBezTo>
                    <a:pt x="80178" y="6350"/>
                    <a:pt x="81173" y="6470"/>
                    <a:pt x="83115" y="6677"/>
                  </a:cubicBezTo>
                  <a:cubicBezTo>
                    <a:pt x="90208" y="7440"/>
                    <a:pt x="91883" y="7982"/>
                    <a:pt x="94579" y="7982"/>
                  </a:cubicBezTo>
                  <a:cubicBezTo>
                    <a:pt x="96318" y="7982"/>
                    <a:pt x="98483" y="7757"/>
                    <a:pt x="102802" y="7220"/>
                  </a:cubicBezTo>
                  <a:cubicBezTo>
                    <a:pt x="103943" y="6934"/>
                    <a:pt x="105113" y="6792"/>
                    <a:pt x="106255" y="6792"/>
                  </a:cubicBezTo>
                  <a:cubicBezTo>
                    <a:pt x="106351" y="6790"/>
                    <a:pt x="106448" y="6789"/>
                    <a:pt x="106546" y="6789"/>
                  </a:cubicBezTo>
                  <a:cubicBezTo>
                    <a:pt x="108655" y="6789"/>
                    <a:pt x="111075" y="7178"/>
                    <a:pt x="112697" y="7178"/>
                  </a:cubicBezTo>
                  <a:cubicBezTo>
                    <a:pt x="113450" y="7178"/>
                    <a:pt x="114031" y="7094"/>
                    <a:pt x="114329" y="6849"/>
                  </a:cubicBezTo>
                  <a:cubicBezTo>
                    <a:pt x="115528" y="5850"/>
                    <a:pt x="116811" y="2027"/>
                    <a:pt x="116383" y="1085"/>
                  </a:cubicBezTo>
                  <a:cubicBezTo>
                    <a:pt x="116355" y="971"/>
                    <a:pt x="115784" y="942"/>
                    <a:pt x="114928" y="885"/>
                  </a:cubicBezTo>
                  <a:cubicBezTo>
                    <a:pt x="114632" y="866"/>
                    <a:pt x="111250" y="709"/>
                    <a:pt x="108797" y="709"/>
                  </a:cubicBezTo>
                  <a:cubicBezTo>
                    <a:pt x="107704" y="709"/>
                    <a:pt x="106795" y="740"/>
                    <a:pt x="106426" y="828"/>
                  </a:cubicBezTo>
                  <a:cubicBezTo>
                    <a:pt x="106331" y="847"/>
                    <a:pt x="106236" y="857"/>
                    <a:pt x="106149" y="857"/>
                  </a:cubicBezTo>
                  <a:cubicBezTo>
                    <a:pt x="105976" y="857"/>
                    <a:pt x="105836" y="819"/>
                    <a:pt x="105798" y="743"/>
                  </a:cubicBezTo>
                  <a:cubicBezTo>
                    <a:pt x="105798" y="714"/>
                    <a:pt x="105655" y="714"/>
                    <a:pt x="105370" y="714"/>
                  </a:cubicBezTo>
                  <a:cubicBezTo>
                    <a:pt x="104428" y="714"/>
                    <a:pt x="103287" y="743"/>
                    <a:pt x="101090" y="1000"/>
                  </a:cubicBezTo>
                  <a:cubicBezTo>
                    <a:pt x="100691" y="1028"/>
                    <a:pt x="97267" y="1427"/>
                    <a:pt x="96839" y="1427"/>
                  </a:cubicBezTo>
                  <a:cubicBezTo>
                    <a:pt x="96825" y="1370"/>
                    <a:pt x="96760" y="1342"/>
                    <a:pt x="96661" y="1342"/>
                  </a:cubicBezTo>
                  <a:cubicBezTo>
                    <a:pt x="96561" y="1342"/>
                    <a:pt x="96425" y="1370"/>
                    <a:pt x="96268" y="1427"/>
                  </a:cubicBezTo>
                  <a:cubicBezTo>
                    <a:pt x="95741" y="1625"/>
                    <a:pt x="94521" y="1705"/>
                    <a:pt x="93635" y="1705"/>
                  </a:cubicBezTo>
                  <a:cubicBezTo>
                    <a:pt x="93371" y="1705"/>
                    <a:pt x="93136" y="1697"/>
                    <a:pt x="92959" y="1684"/>
                  </a:cubicBezTo>
                  <a:cubicBezTo>
                    <a:pt x="88180" y="1288"/>
                    <a:pt x="80860" y="61"/>
                    <a:pt x="76448" y="6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61"/>
            <p:cNvSpPr/>
            <p:nvPr/>
          </p:nvSpPr>
          <p:spPr>
            <a:xfrm rot="-5400000">
              <a:off x="-802560" y="2461340"/>
              <a:ext cx="3045120" cy="269050"/>
            </a:xfrm>
            <a:custGeom>
              <a:avLst/>
              <a:gdLst/>
              <a:ahLst/>
              <a:cxnLst/>
              <a:rect l="l" t="t" r="r" b="b"/>
              <a:pathLst>
                <a:path w="142662" h="10762" extrusionOk="0">
                  <a:moveTo>
                    <a:pt x="94943" y="0"/>
                  </a:moveTo>
                  <a:cubicBezTo>
                    <a:pt x="94257" y="0"/>
                    <a:pt x="93334" y="33"/>
                    <a:pt x="91845" y="117"/>
                  </a:cubicBezTo>
                  <a:cubicBezTo>
                    <a:pt x="90961" y="202"/>
                    <a:pt x="89591" y="145"/>
                    <a:pt x="88022" y="202"/>
                  </a:cubicBezTo>
                  <a:cubicBezTo>
                    <a:pt x="87608" y="207"/>
                    <a:pt x="87062" y="208"/>
                    <a:pt x="86418" y="208"/>
                  </a:cubicBezTo>
                  <a:cubicBezTo>
                    <a:pt x="85910" y="208"/>
                    <a:pt x="85341" y="207"/>
                    <a:pt x="84728" y="207"/>
                  </a:cubicBezTo>
                  <a:cubicBezTo>
                    <a:pt x="81133" y="207"/>
                    <a:pt x="76024" y="228"/>
                    <a:pt x="72814" y="516"/>
                  </a:cubicBezTo>
                  <a:cubicBezTo>
                    <a:pt x="72357" y="551"/>
                    <a:pt x="72057" y="565"/>
                    <a:pt x="71851" y="565"/>
                  </a:cubicBezTo>
                  <a:cubicBezTo>
                    <a:pt x="71170" y="565"/>
                    <a:pt x="71530" y="416"/>
                    <a:pt x="70694" y="416"/>
                  </a:cubicBezTo>
                  <a:cubicBezTo>
                    <a:pt x="70554" y="416"/>
                    <a:pt x="70380" y="421"/>
                    <a:pt x="70161" y="430"/>
                  </a:cubicBezTo>
                  <a:cubicBezTo>
                    <a:pt x="65168" y="716"/>
                    <a:pt x="60945" y="1087"/>
                    <a:pt x="54097" y="2085"/>
                  </a:cubicBezTo>
                  <a:cubicBezTo>
                    <a:pt x="43170" y="3683"/>
                    <a:pt x="35232" y="4120"/>
                    <a:pt x="31756" y="4120"/>
                  </a:cubicBezTo>
                  <a:cubicBezTo>
                    <a:pt x="30576" y="4120"/>
                    <a:pt x="29910" y="4069"/>
                    <a:pt x="29816" y="3997"/>
                  </a:cubicBezTo>
                  <a:cubicBezTo>
                    <a:pt x="29789" y="3965"/>
                    <a:pt x="29744" y="3952"/>
                    <a:pt x="29686" y="3952"/>
                  </a:cubicBezTo>
                  <a:cubicBezTo>
                    <a:pt x="29423" y="3952"/>
                    <a:pt x="28896" y="4221"/>
                    <a:pt x="28600" y="4221"/>
                  </a:cubicBezTo>
                  <a:cubicBezTo>
                    <a:pt x="28552" y="4221"/>
                    <a:pt x="28509" y="4214"/>
                    <a:pt x="28475" y="4197"/>
                  </a:cubicBezTo>
                  <a:cubicBezTo>
                    <a:pt x="27792" y="4213"/>
                    <a:pt x="27137" y="4220"/>
                    <a:pt x="26507" y="4220"/>
                  </a:cubicBezTo>
                  <a:cubicBezTo>
                    <a:pt x="19258" y="4220"/>
                    <a:pt x="15207" y="3244"/>
                    <a:pt x="8645" y="3112"/>
                  </a:cubicBezTo>
                  <a:cubicBezTo>
                    <a:pt x="8363" y="3109"/>
                    <a:pt x="8089" y="3108"/>
                    <a:pt x="7824" y="3108"/>
                  </a:cubicBezTo>
                  <a:cubicBezTo>
                    <a:pt x="5705" y="3108"/>
                    <a:pt x="4166" y="3198"/>
                    <a:pt x="3709" y="3198"/>
                  </a:cubicBezTo>
                  <a:cubicBezTo>
                    <a:pt x="3110" y="3198"/>
                    <a:pt x="2682" y="3198"/>
                    <a:pt x="2311" y="3255"/>
                  </a:cubicBezTo>
                  <a:cubicBezTo>
                    <a:pt x="1997" y="3341"/>
                    <a:pt x="1741" y="3426"/>
                    <a:pt x="1541" y="3626"/>
                  </a:cubicBezTo>
                  <a:cubicBezTo>
                    <a:pt x="1256" y="3854"/>
                    <a:pt x="942" y="4368"/>
                    <a:pt x="685" y="4996"/>
                  </a:cubicBezTo>
                  <a:cubicBezTo>
                    <a:pt x="457" y="5652"/>
                    <a:pt x="257" y="6422"/>
                    <a:pt x="171" y="7135"/>
                  </a:cubicBezTo>
                  <a:cubicBezTo>
                    <a:pt x="0" y="8619"/>
                    <a:pt x="228" y="9903"/>
                    <a:pt x="799" y="9932"/>
                  </a:cubicBezTo>
                  <a:cubicBezTo>
                    <a:pt x="1141" y="9903"/>
                    <a:pt x="2511" y="9532"/>
                    <a:pt x="4565" y="9361"/>
                  </a:cubicBezTo>
                  <a:cubicBezTo>
                    <a:pt x="5533" y="9267"/>
                    <a:pt x="6605" y="9227"/>
                    <a:pt x="7743" y="9227"/>
                  </a:cubicBezTo>
                  <a:cubicBezTo>
                    <a:pt x="14763" y="9227"/>
                    <a:pt x="24255" y="10762"/>
                    <a:pt x="26772" y="10762"/>
                  </a:cubicBezTo>
                  <a:cubicBezTo>
                    <a:pt x="26830" y="10762"/>
                    <a:pt x="26884" y="10761"/>
                    <a:pt x="26935" y="10759"/>
                  </a:cubicBezTo>
                  <a:cubicBezTo>
                    <a:pt x="28504" y="10673"/>
                    <a:pt x="29959" y="10616"/>
                    <a:pt x="31357" y="10531"/>
                  </a:cubicBezTo>
                  <a:cubicBezTo>
                    <a:pt x="33725" y="10388"/>
                    <a:pt x="36550" y="10188"/>
                    <a:pt x="39375" y="9932"/>
                  </a:cubicBezTo>
                  <a:cubicBezTo>
                    <a:pt x="44995" y="9389"/>
                    <a:pt x="50616" y="8648"/>
                    <a:pt x="52842" y="8648"/>
                  </a:cubicBezTo>
                  <a:cubicBezTo>
                    <a:pt x="53184" y="8534"/>
                    <a:pt x="53812" y="8391"/>
                    <a:pt x="54696" y="8220"/>
                  </a:cubicBezTo>
                  <a:cubicBezTo>
                    <a:pt x="64055" y="6422"/>
                    <a:pt x="80005" y="6394"/>
                    <a:pt x="80005" y="6394"/>
                  </a:cubicBezTo>
                  <a:cubicBezTo>
                    <a:pt x="80493" y="6244"/>
                    <a:pt x="81812" y="6179"/>
                    <a:pt x="83129" y="6179"/>
                  </a:cubicBezTo>
                  <a:cubicBezTo>
                    <a:pt x="84585" y="6179"/>
                    <a:pt x="86038" y="6259"/>
                    <a:pt x="86367" y="6394"/>
                  </a:cubicBezTo>
                  <a:cubicBezTo>
                    <a:pt x="86815" y="6554"/>
                    <a:pt x="87335" y="6606"/>
                    <a:pt x="87871" y="6606"/>
                  </a:cubicBezTo>
                  <a:cubicBezTo>
                    <a:pt x="88291" y="6606"/>
                    <a:pt x="88721" y="6574"/>
                    <a:pt x="89135" y="6536"/>
                  </a:cubicBezTo>
                  <a:cubicBezTo>
                    <a:pt x="89707" y="6502"/>
                    <a:pt x="90237" y="6446"/>
                    <a:pt x="90635" y="6446"/>
                  </a:cubicBezTo>
                  <a:cubicBezTo>
                    <a:pt x="90892" y="6446"/>
                    <a:pt x="91095" y="6469"/>
                    <a:pt x="91218" y="6536"/>
                  </a:cubicBezTo>
                  <a:cubicBezTo>
                    <a:pt x="93346" y="6449"/>
                    <a:pt x="94769" y="6326"/>
                    <a:pt x="97497" y="6326"/>
                  </a:cubicBezTo>
                  <a:cubicBezTo>
                    <a:pt x="100144" y="6326"/>
                    <a:pt x="104020" y="6442"/>
                    <a:pt x="110962" y="6822"/>
                  </a:cubicBezTo>
                  <a:cubicBezTo>
                    <a:pt x="117011" y="7135"/>
                    <a:pt x="115014" y="7050"/>
                    <a:pt x="120435" y="7364"/>
                  </a:cubicBezTo>
                  <a:cubicBezTo>
                    <a:pt x="122689" y="7506"/>
                    <a:pt x="122945" y="7506"/>
                    <a:pt x="124743" y="7649"/>
                  </a:cubicBezTo>
                  <a:cubicBezTo>
                    <a:pt x="125023" y="7641"/>
                    <a:pt x="125305" y="7637"/>
                    <a:pt x="125590" y="7637"/>
                  </a:cubicBezTo>
                  <a:cubicBezTo>
                    <a:pt x="130170" y="7637"/>
                    <a:pt x="135287" y="8611"/>
                    <a:pt x="137916" y="8611"/>
                  </a:cubicBezTo>
                  <a:cubicBezTo>
                    <a:pt x="138622" y="8611"/>
                    <a:pt x="139149" y="8541"/>
                    <a:pt x="139437" y="8362"/>
                  </a:cubicBezTo>
                  <a:cubicBezTo>
                    <a:pt x="140664" y="7620"/>
                    <a:pt x="142661" y="4339"/>
                    <a:pt x="142119" y="2770"/>
                  </a:cubicBezTo>
                  <a:cubicBezTo>
                    <a:pt x="142041" y="2407"/>
                    <a:pt x="132815" y="1927"/>
                    <a:pt x="130647" y="1927"/>
                  </a:cubicBezTo>
                  <a:cubicBezTo>
                    <a:pt x="130426" y="1927"/>
                    <a:pt x="130279" y="1932"/>
                    <a:pt x="130221" y="1943"/>
                  </a:cubicBezTo>
                  <a:cubicBezTo>
                    <a:pt x="130167" y="1947"/>
                    <a:pt x="130113" y="1950"/>
                    <a:pt x="130059" y="1950"/>
                  </a:cubicBezTo>
                  <a:cubicBezTo>
                    <a:pt x="129798" y="1950"/>
                    <a:pt x="129555" y="1894"/>
                    <a:pt x="129508" y="1800"/>
                  </a:cubicBezTo>
                  <a:cubicBezTo>
                    <a:pt x="129479" y="1686"/>
                    <a:pt x="120549" y="973"/>
                    <a:pt x="120435" y="973"/>
                  </a:cubicBezTo>
                  <a:cubicBezTo>
                    <a:pt x="119579" y="915"/>
                    <a:pt x="119065" y="858"/>
                    <a:pt x="118780" y="830"/>
                  </a:cubicBezTo>
                  <a:cubicBezTo>
                    <a:pt x="118780" y="746"/>
                    <a:pt x="118596" y="693"/>
                    <a:pt x="118330" y="693"/>
                  </a:cubicBezTo>
                  <a:cubicBezTo>
                    <a:pt x="118233" y="693"/>
                    <a:pt x="118124" y="700"/>
                    <a:pt x="118009" y="716"/>
                  </a:cubicBezTo>
                  <a:cubicBezTo>
                    <a:pt x="117718" y="763"/>
                    <a:pt x="117031" y="783"/>
                    <a:pt x="116070" y="783"/>
                  </a:cubicBezTo>
                  <a:cubicBezTo>
                    <a:pt x="112979" y="783"/>
                    <a:pt x="107047" y="576"/>
                    <a:pt x="102260" y="402"/>
                  </a:cubicBezTo>
                  <a:cubicBezTo>
                    <a:pt x="96932" y="255"/>
                    <a:pt x="96847" y="0"/>
                    <a:pt x="949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43" name="Google Shape;2543;p61"/>
          <p:cNvGrpSpPr/>
          <p:nvPr/>
        </p:nvGrpSpPr>
        <p:grpSpPr>
          <a:xfrm>
            <a:off x="4085400" y="449100"/>
            <a:ext cx="497775" cy="1376600"/>
            <a:chOff x="5198250" y="2005175"/>
            <a:chExt cx="497775" cy="1376600"/>
          </a:xfrm>
        </p:grpSpPr>
        <p:sp>
          <p:nvSpPr>
            <p:cNvPr id="2544" name="Google Shape;2544;p61"/>
            <p:cNvSpPr/>
            <p:nvPr/>
          </p:nvSpPr>
          <p:spPr>
            <a:xfrm>
              <a:off x="5374250" y="2005850"/>
              <a:ext cx="314075" cy="246375"/>
            </a:xfrm>
            <a:custGeom>
              <a:avLst/>
              <a:gdLst/>
              <a:ahLst/>
              <a:cxnLst/>
              <a:rect l="l" t="t" r="r" b="b"/>
              <a:pathLst>
                <a:path w="12563" h="9855" extrusionOk="0">
                  <a:moveTo>
                    <a:pt x="158" y="0"/>
                  </a:moveTo>
                  <a:cubicBezTo>
                    <a:pt x="73" y="0"/>
                    <a:pt x="0" y="115"/>
                    <a:pt x="65" y="180"/>
                  </a:cubicBezTo>
                  <a:cubicBezTo>
                    <a:pt x="1781" y="2314"/>
                    <a:pt x="4019" y="3758"/>
                    <a:pt x="6300" y="5223"/>
                  </a:cubicBezTo>
                  <a:cubicBezTo>
                    <a:pt x="7346" y="5892"/>
                    <a:pt x="8225" y="6792"/>
                    <a:pt x="9167" y="7608"/>
                  </a:cubicBezTo>
                  <a:cubicBezTo>
                    <a:pt x="10108" y="8403"/>
                    <a:pt x="11217" y="9010"/>
                    <a:pt x="12159" y="9805"/>
                  </a:cubicBezTo>
                  <a:cubicBezTo>
                    <a:pt x="12203" y="9839"/>
                    <a:pt x="12249" y="9854"/>
                    <a:pt x="12293" y="9854"/>
                  </a:cubicBezTo>
                  <a:cubicBezTo>
                    <a:pt x="12438" y="9854"/>
                    <a:pt x="12563" y="9694"/>
                    <a:pt x="12514" y="9533"/>
                  </a:cubicBezTo>
                  <a:cubicBezTo>
                    <a:pt x="12305" y="8717"/>
                    <a:pt x="11405" y="8278"/>
                    <a:pt x="10715" y="7880"/>
                  </a:cubicBezTo>
                  <a:cubicBezTo>
                    <a:pt x="9606" y="7211"/>
                    <a:pt x="8685" y="6311"/>
                    <a:pt x="7681" y="5495"/>
                  </a:cubicBezTo>
                  <a:cubicBezTo>
                    <a:pt x="5275" y="3549"/>
                    <a:pt x="2346" y="2419"/>
                    <a:pt x="232" y="34"/>
                  </a:cubicBezTo>
                  <a:cubicBezTo>
                    <a:pt x="209" y="10"/>
                    <a:pt x="183" y="0"/>
                    <a:pt x="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61"/>
            <p:cNvSpPr/>
            <p:nvPr/>
          </p:nvSpPr>
          <p:spPr>
            <a:xfrm>
              <a:off x="5198250" y="2005175"/>
              <a:ext cx="178175" cy="349750"/>
            </a:xfrm>
            <a:custGeom>
              <a:avLst/>
              <a:gdLst/>
              <a:ahLst/>
              <a:cxnLst/>
              <a:rect l="l" t="t" r="r" b="b"/>
              <a:pathLst>
                <a:path w="7127" h="13990" extrusionOk="0">
                  <a:moveTo>
                    <a:pt x="6986" y="0"/>
                  </a:moveTo>
                  <a:cubicBezTo>
                    <a:pt x="6917" y="0"/>
                    <a:pt x="6843" y="42"/>
                    <a:pt x="6833" y="124"/>
                  </a:cubicBezTo>
                  <a:cubicBezTo>
                    <a:pt x="6665" y="1212"/>
                    <a:pt x="6121" y="2258"/>
                    <a:pt x="5598" y="3199"/>
                  </a:cubicBezTo>
                  <a:cubicBezTo>
                    <a:pt x="5012" y="4245"/>
                    <a:pt x="4489" y="5354"/>
                    <a:pt x="3862" y="6380"/>
                  </a:cubicBezTo>
                  <a:cubicBezTo>
                    <a:pt x="3192" y="7489"/>
                    <a:pt x="2564" y="8639"/>
                    <a:pt x="1937" y="9790"/>
                  </a:cubicBezTo>
                  <a:cubicBezTo>
                    <a:pt x="1246" y="11046"/>
                    <a:pt x="367" y="12238"/>
                    <a:pt x="54" y="13640"/>
                  </a:cubicBezTo>
                  <a:cubicBezTo>
                    <a:pt x="0" y="13841"/>
                    <a:pt x="168" y="13990"/>
                    <a:pt x="319" y="13990"/>
                  </a:cubicBezTo>
                  <a:cubicBezTo>
                    <a:pt x="404" y="13990"/>
                    <a:pt x="484" y="13942"/>
                    <a:pt x="514" y="13828"/>
                  </a:cubicBezTo>
                  <a:cubicBezTo>
                    <a:pt x="911" y="12448"/>
                    <a:pt x="1644" y="11255"/>
                    <a:pt x="2355" y="9999"/>
                  </a:cubicBezTo>
                  <a:cubicBezTo>
                    <a:pt x="3046" y="8702"/>
                    <a:pt x="3757" y="7426"/>
                    <a:pt x="4510" y="6129"/>
                  </a:cubicBezTo>
                  <a:cubicBezTo>
                    <a:pt x="5201" y="5041"/>
                    <a:pt x="5745" y="3806"/>
                    <a:pt x="6331" y="2655"/>
                  </a:cubicBezTo>
                  <a:cubicBezTo>
                    <a:pt x="6707" y="1860"/>
                    <a:pt x="7063" y="1044"/>
                    <a:pt x="7105" y="144"/>
                  </a:cubicBezTo>
                  <a:cubicBezTo>
                    <a:pt x="7126" y="48"/>
                    <a:pt x="7059" y="0"/>
                    <a:pt x="69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61"/>
            <p:cNvSpPr/>
            <p:nvPr/>
          </p:nvSpPr>
          <p:spPr>
            <a:xfrm>
              <a:off x="5200625" y="2338175"/>
              <a:ext cx="375075" cy="400250"/>
            </a:xfrm>
            <a:custGeom>
              <a:avLst/>
              <a:gdLst/>
              <a:ahLst/>
              <a:cxnLst/>
              <a:rect l="l" t="t" r="r" b="b"/>
              <a:pathLst>
                <a:path w="15003" h="16010" extrusionOk="0">
                  <a:moveTo>
                    <a:pt x="199" y="1"/>
                  </a:moveTo>
                  <a:cubicBezTo>
                    <a:pt x="98" y="1"/>
                    <a:pt x="0" y="64"/>
                    <a:pt x="0" y="174"/>
                  </a:cubicBezTo>
                  <a:cubicBezTo>
                    <a:pt x="42" y="822"/>
                    <a:pt x="231" y="1283"/>
                    <a:pt x="691" y="1764"/>
                  </a:cubicBezTo>
                  <a:cubicBezTo>
                    <a:pt x="1632" y="2747"/>
                    <a:pt x="2574" y="3731"/>
                    <a:pt x="3516" y="4714"/>
                  </a:cubicBezTo>
                  <a:cubicBezTo>
                    <a:pt x="5273" y="6555"/>
                    <a:pt x="6780" y="8564"/>
                    <a:pt x="8558" y="10343"/>
                  </a:cubicBezTo>
                  <a:cubicBezTo>
                    <a:pt x="9835" y="11640"/>
                    <a:pt x="11111" y="12937"/>
                    <a:pt x="12345" y="14297"/>
                  </a:cubicBezTo>
                  <a:cubicBezTo>
                    <a:pt x="12738" y="14729"/>
                    <a:pt x="13592" y="16009"/>
                    <a:pt x="14352" y="16009"/>
                  </a:cubicBezTo>
                  <a:cubicBezTo>
                    <a:pt x="14402" y="16009"/>
                    <a:pt x="14452" y="16004"/>
                    <a:pt x="14501" y="15992"/>
                  </a:cubicBezTo>
                  <a:cubicBezTo>
                    <a:pt x="15003" y="15876"/>
                    <a:pt x="14845" y="15118"/>
                    <a:pt x="14389" y="15118"/>
                  </a:cubicBezTo>
                  <a:cubicBezTo>
                    <a:pt x="14352" y="15118"/>
                    <a:pt x="14312" y="15123"/>
                    <a:pt x="14270" y="15134"/>
                  </a:cubicBezTo>
                  <a:cubicBezTo>
                    <a:pt x="14501" y="15071"/>
                    <a:pt x="13705" y="14444"/>
                    <a:pt x="13538" y="14255"/>
                  </a:cubicBezTo>
                  <a:cubicBezTo>
                    <a:pt x="13120" y="13837"/>
                    <a:pt x="12722" y="13418"/>
                    <a:pt x="12345" y="13000"/>
                  </a:cubicBezTo>
                  <a:cubicBezTo>
                    <a:pt x="11195" y="11786"/>
                    <a:pt x="9939" y="10636"/>
                    <a:pt x="8767" y="9443"/>
                  </a:cubicBezTo>
                  <a:cubicBezTo>
                    <a:pt x="7219" y="7915"/>
                    <a:pt x="5922" y="6158"/>
                    <a:pt x="4394" y="4610"/>
                  </a:cubicBezTo>
                  <a:cubicBezTo>
                    <a:pt x="3662" y="3856"/>
                    <a:pt x="2930" y="3124"/>
                    <a:pt x="2197" y="2371"/>
                  </a:cubicBezTo>
                  <a:cubicBezTo>
                    <a:pt x="1549" y="1680"/>
                    <a:pt x="586" y="1178"/>
                    <a:pt x="419" y="174"/>
                  </a:cubicBezTo>
                  <a:cubicBezTo>
                    <a:pt x="389" y="54"/>
                    <a:pt x="292" y="1"/>
                    <a:pt x="1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61"/>
            <p:cNvSpPr/>
            <p:nvPr/>
          </p:nvSpPr>
          <p:spPr>
            <a:xfrm>
              <a:off x="5557925" y="2236525"/>
              <a:ext cx="138100" cy="476875"/>
            </a:xfrm>
            <a:custGeom>
              <a:avLst/>
              <a:gdLst/>
              <a:ahLst/>
              <a:cxnLst/>
              <a:rect l="l" t="t" r="r" b="b"/>
              <a:pathLst>
                <a:path w="5524" h="19075" extrusionOk="0">
                  <a:moveTo>
                    <a:pt x="4933" y="1"/>
                  </a:moveTo>
                  <a:cubicBezTo>
                    <a:pt x="4818" y="1"/>
                    <a:pt x="4703" y="103"/>
                    <a:pt x="4728" y="264"/>
                  </a:cubicBezTo>
                  <a:cubicBezTo>
                    <a:pt x="5021" y="1729"/>
                    <a:pt x="4268" y="3633"/>
                    <a:pt x="3954" y="5035"/>
                  </a:cubicBezTo>
                  <a:cubicBezTo>
                    <a:pt x="3598" y="6562"/>
                    <a:pt x="3263" y="8069"/>
                    <a:pt x="2803" y="9596"/>
                  </a:cubicBezTo>
                  <a:cubicBezTo>
                    <a:pt x="1882" y="12651"/>
                    <a:pt x="983" y="15685"/>
                    <a:pt x="41" y="18740"/>
                  </a:cubicBezTo>
                  <a:cubicBezTo>
                    <a:pt x="1" y="18929"/>
                    <a:pt x="144" y="19075"/>
                    <a:pt x="290" y="19075"/>
                  </a:cubicBezTo>
                  <a:cubicBezTo>
                    <a:pt x="369" y="19075"/>
                    <a:pt x="450" y="19032"/>
                    <a:pt x="501" y="18928"/>
                  </a:cubicBezTo>
                  <a:cubicBezTo>
                    <a:pt x="1171" y="17526"/>
                    <a:pt x="1380" y="15915"/>
                    <a:pt x="1966" y="14450"/>
                  </a:cubicBezTo>
                  <a:cubicBezTo>
                    <a:pt x="2615" y="12818"/>
                    <a:pt x="2929" y="10977"/>
                    <a:pt x="3452" y="9303"/>
                  </a:cubicBezTo>
                  <a:cubicBezTo>
                    <a:pt x="3975" y="7650"/>
                    <a:pt x="4372" y="5935"/>
                    <a:pt x="4707" y="4240"/>
                  </a:cubicBezTo>
                  <a:cubicBezTo>
                    <a:pt x="4958" y="2984"/>
                    <a:pt x="5523" y="1457"/>
                    <a:pt x="5126" y="160"/>
                  </a:cubicBezTo>
                  <a:cubicBezTo>
                    <a:pt x="5091" y="49"/>
                    <a:pt x="5012" y="1"/>
                    <a:pt x="49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61"/>
            <p:cNvSpPr/>
            <p:nvPr/>
          </p:nvSpPr>
          <p:spPr>
            <a:xfrm>
              <a:off x="5370100" y="2016600"/>
              <a:ext cx="187300" cy="687125"/>
            </a:xfrm>
            <a:custGeom>
              <a:avLst/>
              <a:gdLst/>
              <a:ahLst/>
              <a:cxnLst/>
              <a:rect l="l" t="t" r="r" b="b"/>
              <a:pathLst>
                <a:path w="7492" h="27485" extrusionOk="0">
                  <a:moveTo>
                    <a:pt x="110" y="1"/>
                  </a:moveTo>
                  <a:cubicBezTo>
                    <a:pt x="56" y="1"/>
                    <a:pt x="1" y="38"/>
                    <a:pt x="1" y="106"/>
                  </a:cubicBezTo>
                  <a:cubicBezTo>
                    <a:pt x="63" y="922"/>
                    <a:pt x="440" y="1633"/>
                    <a:pt x="712" y="2387"/>
                  </a:cubicBezTo>
                  <a:cubicBezTo>
                    <a:pt x="1068" y="3433"/>
                    <a:pt x="1486" y="4416"/>
                    <a:pt x="1988" y="5379"/>
                  </a:cubicBezTo>
                  <a:cubicBezTo>
                    <a:pt x="3118" y="7576"/>
                    <a:pt x="3892" y="9731"/>
                    <a:pt x="4583" y="12116"/>
                  </a:cubicBezTo>
                  <a:cubicBezTo>
                    <a:pt x="5294" y="14564"/>
                    <a:pt x="5420" y="17180"/>
                    <a:pt x="5755" y="19732"/>
                  </a:cubicBezTo>
                  <a:cubicBezTo>
                    <a:pt x="6089" y="22201"/>
                    <a:pt x="6864" y="24670"/>
                    <a:pt x="6905" y="27202"/>
                  </a:cubicBezTo>
                  <a:cubicBezTo>
                    <a:pt x="6905" y="27390"/>
                    <a:pt x="7052" y="27484"/>
                    <a:pt x="7198" y="27484"/>
                  </a:cubicBezTo>
                  <a:cubicBezTo>
                    <a:pt x="7345" y="27484"/>
                    <a:pt x="7491" y="27390"/>
                    <a:pt x="7491" y="27202"/>
                  </a:cubicBezTo>
                  <a:cubicBezTo>
                    <a:pt x="7408" y="25131"/>
                    <a:pt x="6926" y="23017"/>
                    <a:pt x="6550" y="21009"/>
                  </a:cubicBezTo>
                  <a:cubicBezTo>
                    <a:pt x="6048" y="18498"/>
                    <a:pt x="5713" y="15966"/>
                    <a:pt x="5190" y="13476"/>
                  </a:cubicBezTo>
                  <a:cubicBezTo>
                    <a:pt x="4688" y="11091"/>
                    <a:pt x="3809" y="8789"/>
                    <a:pt x="2888" y="6571"/>
                  </a:cubicBezTo>
                  <a:cubicBezTo>
                    <a:pt x="2407" y="5421"/>
                    <a:pt x="1884" y="4312"/>
                    <a:pt x="1444" y="3140"/>
                  </a:cubicBezTo>
                  <a:cubicBezTo>
                    <a:pt x="1068" y="2156"/>
                    <a:pt x="398" y="1110"/>
                    <a:pt x="210" y="85"/>
                  </a:cubicBezTo>
                  <a:cubicBezTo>
                    <a:pt x="200" y="27"/>
                    <a:pt x="156" y="1"/>
                    <a:pt x="1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61"/>
            <p:cNvSpPr/>
            <p:nvPr/>
          </p:nvSpPr>
          <p:spPr>
            <a:xfrm>
              <a:off x="5199100" y="2245600"/>
              <a:ext cx="495350" cy="108525"/>
            </a:xfrm>
            <a:custGeom>
              <a:avLst/>
              <a:gdLst/>
              <a:ahLst/>
              <a:cxnLst/>
              <a:rect l="l" t="t" r="r" b="b"/>
              <a:pathLst>
                <a:path w="19814" h="4341" extrusionOk="0">
                  <a:moveTo>
                    <a:pt x="19049" y="1"/>
                  </a:moveTo>
                  <a:cubicBezTo>
                    <a:pt x="15617" y="1"/>
                    <a:pt x="12365" y="895"/>
                    <a:pt x="9017" y="1617"/>
                  </a:cubicBezTo>
                  <a:cubicBezTo>
                    <a:pt x="7657" y="1910"/>
                    <a:pt x="6276" y="2307"/>
                    <a:pt x="4937" y="2663"/>
                  </a:cubicBezTo>
                  <a:cubicBezTo>
                    <a:pt x="3326" y="3103"/>
                    <a:pt x="1484" y="3458"/>
                    <a:pt x="20" y="4232"/>
                  </a:cubicBezTo>
                  <a:cubicBezTo>
                    <a:pt x="1" y="4270"/>
                    <a:pt x="32" y="4340"/>
                    <a:pt x="84" y="4340"/>
                  </a:cubicBezTo>
                  <a:cubicBezTo>
                    <a:pt x="90" y="4340"/>
                    <a:pt x="96" y="4339"/>
                    <a:pt x="103" y="4337"/>
                  </a:cubicBezTo>
                  <a:cubicBezTo>
                    <a:pt x="1421" y="3626"/>
                    <a:pt x="3095" y="3354"/>
                    <a:pt x="4539" y="2956"/>
                  </a:cubicBezTo>
                  <a:cubicBezTo>
                    <a:pt x="6339" y="2454"/>
                    <a:pt x="8180" y="2119"/>
                    <a:pt x="10042" y="1742"/>
                  </a:cubicBezTo>
                  <a:cubicBezTo>
                    <a:pt x="11758" y="1408"/>
                    <a:pt x="13432" y="926"/>
                    <a:pt x="15189" y="738"/>
                  </a:cubicBezTo>
                  <a:cubicBezTo>
                    <a:pt x="16633" y="571"/>
                    <a:pt x="18098" y="571"/>
                    <a:pt x="19520" y="487"/>
                  </a:cubicBezTo>
                  <a:cubicBezTo>
                    <a:pt x="19813" y="466"/>
                    <a:pt x="19792" y="6"/>
                    <a:pt x="19499" y="6"/>
                  </a:cubicBezTo>
                  <a:cubicBezTo>
                    <a:pt x="19349" y="2"/>
                    <a:pt x="19199" y="1"/>
                    <a:pt x="19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61"/>
            <p:cNvSpPr/>
            <p:nvPr/>
          </p:nvSpPr>
          <p:spPr>
            <a:xfrm>
              <a:off x="5321025" y="2211900"/>
              <a:ext cx="40650" cy="22725"/>
            </a:xfrm>
            <a:custGeom>
              <a:avLst/>
              <a:gdLst/>
              <a:ahLst/>
              <a:cxnLst/>
              <a:rect l="l" t="t" r="r" b="b"/>
              <a:pathLst>
                <a:path w="1626" h="909" extrusionOk="0">
                  <a:moveTo>
                    <a:pt x="227" y="1"/>
                  </a:moveTo>
                  <a:cubicBezTo>
                    <a:pt x="77" y="1"/>
                    <a:pt x="0" y="255"/>
                    <a:pt x="185" y="329"/>
                  </a:cubicBezTo>
                  <a:cubicBezTo>
                    <a:pt x="604" y="517"/>
                    <a:pt x="1022" y="580"/>
                    <a:pt x="1357" y="873"/>
                  </a:cubicBezTo>
                  <a:cubicBezTo>
                    <a:pt x="1392" y="897"/>
                    <a:pt x="1426" y="908"/>
                    <a:pt x="1457" y="908"/>
                  </a:cubicBezTo>
                  <a:cubicBezTo>
                    <a:pt x="1559" y="908"/>
                    <a:pt x="1625" y="796"/>
                    <a:pt x="1545" y="684"/>
                  </a:cubicBezTo>
                  <a:cubicBezTo>
                    <a:pt x="1210" y="308"/>
                    <a:pt x="771" y="245"/>
                    <a:pt x="290" y="15"/>
                  </a:cubicBezTo>
                  <a:cubicBezTo>
                    <a:pt x="268" y="5"/>
                    <a:pt x="247" y="1"/>
                    <a:pt x="2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61"/>
            <p:cNvSpPr/>
            <p:nvPr/>
          </p:nvSpPr>
          <p:spPr>
            <a:xfrm>
              <a:off x="5357225" y="2181850"/>
              <a:ext cx="34800" cy="47650"/>
            </a:xfrm>
            <a:custGeom>
              <a:avLst/>
              <a:gdLst/>
              <a:ahLst/>
              <a:cxnLst/>
              <a:rect l="l" t="t" r="r" b="b"/>
              <a:pathLst>
                <a:path w="1392" h="1906" extrusionOk="0">
                  <a:moveTo>
                    <a:pt x="218" y="1"/>
                  </a:moveTo>
                  <a:cubicBezTo>
                    <a:pt x="111" y="1"/>
                    <a:pt x="0" y="133"/>
                    <a:pt x="76" y="254"/>
                  </a:cubicBezTo>
                  <a:cubicBezTo>
                    <a:pt x="411" y="777"/>
                    <a:pt x="809" y="1238"/>
                    <a:pt x="1102" y="1824"/>
                  </a:cubicBezTo>
                  <a:cubicBezTo>
                    <a:pt x="1126" y="1880"/>
                    <a:pt x="1178" y="1906"/>
                    <a:pt x="1230" y="1906"/>
                  </a:cubicBezTo>
                  <a:cubicBezTo>
                    <a:pt x="1312" y="1906"/>
                    <a:pt x="1391" y="1842"/>
                    <a:pt x="1353" y="1740"/>
                  </a:cubicBezTo>
                  <a:cubicBezTo>
                    <a:pt x="1185" y="1070"/>
                    <a:pt x="725" y="610"/>
                    <a:pt x="327" y="66"/>
                  </a:cubicBezTo>
                  <a:cubicBezTo>
                    <a:pt x="299" y="20"/>
                    <a:pt x="259" y="1"/>
                    <a:pt x="2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61"/>
            <p:cNvSpPr/>
            <p:nvPr/>
          </p:nvSpPr>
          <p:spPr>
            <a:xfrm>
              <a:off x="5373375" y="2343375"/>
              <a:ext cx="56475" cy="124225"/>
            </a:xfrm>
            <a:custGeom>
              <a:avLst/>
              <a:gdLst/>
              <a:ahLst/>
              <a:cxnLst/>
              <a:rect l="l" t="t" r="r" b="b"/>
              <a:pathLst>
                <a:path w="2259" h="4969" extrusionOk="0">
                  <a:moveTo>
                    <a:pt x="1991" y="1"/>
                  </a:moveTo>
                  <a:cubicBezTo>
                    <a:pt x="1932" y="1"/>
                    <a:pt x="1875" y="27"/>
                    <a:pt x="1837" y="91"/>
                  </a:cubicBezTo>
                  <a:cubicBezTo>
                    <a:pt x="1418" y="761"/>
                    <a:pt x="1125" y="1451"/>
                    <a:pt x="895" y="2205"/>
                  </a:cubicBezTo>
                  <a:cubicBezTo>
                    <a:pt x="623" y="3021"/>
                    <a:pt x="602" y="4046"/>
                    <a:pt x="79" y="4736"/>
                  </a:cubicBezTo>
                  <a:cubicBezTo>
                    <a:pt x="0" y="4847"/>
                    <a:pt x="87" y="4969"/>
                    <a:pt x="180" y="4969"/>
                  </a:cubicBezTo>
                  <a:cubicBezTo>
                    <a:pt x="210" y="4969"/>
                    <a:pt x="241" y="4956"/>
                    <a:pt x="267" y="4925"/>
                  </a:cubicBezTo>
                  <a:cubicBezTo>
                    <a:pt x="728" y="4381"/>
                    <a:pt x="916" y="3585"/>
                    <a:pt x="1104" y="2916"/>
                  </a:cubicBezTo>
                  <a:cubicBezTo>
                    <a:pt x="1334" y="1995"/>
                    <a:pt x="1732" y="1137"/>
                    <a:pt x="2171" y="300"/>
                  </a:cubicBezTo>
                  <a:cubicBezTo>
                    <a:pt x="2259" y="140"/>
                    <a:pt x="2123" y="1"/>
                    <a:pt x="19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61"/>
            <p:cNvSpPr/>
            <p:nvPr/>
          </p:nvSpPr>
          <p:spPr>
            <a:xfrm>
              <a:off x="5416450" y="2405050"/>
              <a:ext cx="32225" cy="53925"/>
            </a:xfrm>
            <a:custGeom>
              <a:avLst/>
              <a:gdLst/>
              <a:ahLst/>
              <a:cxnLst/>
              <a:rect l="l" t="t" r="r" b="b"/>
              <a:pathLst>
                <a:path w="1289" h="2157" extrusionOk="0">
                  <a:moveTo>
                    <a:pt x="1081" y="0"/>
                  </a:moveTo>
                  <a:cubicBezTo>
                    <a:pt x="1041" y="0"/>
                    <a:pt x="1001" y="16"/>
                    <a:pt x="971" y="51"/>
                  </a:cubicBezTo>
                  <a:cubicBezTo>
                    <a:pt x="532" y="595"/>
                    <a:pt x="469" y="1286"/>
                    <a:pt x="114" y="1893"/>
                  </a:cubicBezTo>
                  <a:cubicBezTo>
                    <a:pt x="0" y="2034"/>
                    <a:pt x="136" y="2156"/>
                    <a:pt x="274" y="2156"/>
                  </a:cubicBezTo>
                  <a:cubicBezTo>
                    <a:pt x="340" y="2156"/>
                    <a:pt x="408" y="2128"/>
                    <a:pt x="448" y="2060"/>
                  </a:cubicBezTo>
                  <a:cubicBezTo>
                    <a:pt x="825" y="1495"/>
                    <a:pt x="950" y="805"/>
                    <a:pt x="1243" y="219"/>
                  </a:cubicBezTo>
                  <a:cubicBezTo>
                    <a:pt x="1288" y="99"/>
                    <a:pt x="1183" y="0"/>
                    <a:pt x="10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61"/>
            <p:cNvSpPr/>
            <p:nvPr/>
          </p:nvSpPr>
          <p:spPr>
            <a:xfrm>
              <a:off x="5558425" y="2301150"/>
              <a:ext cx="13100" cy="32550"/>
            </a:xfrm>
            <a:custGeom>
              <a:avLst/>
              <a:gdLst/>
              <a:ahLst/>
              <a:cxnLst/>
              <a:rect l="l" t="t" r="r" b="b"/>
              <a:pathLst>
                <a:path w="524" h="1302" extrusionOk="0">
                  <a:moveTo>
                    <a:pt x="237" y="1"/>
                  </a:moveTo>
                  <a:cubicBezTo>
                    <a:pt x="115" y="1"/>
                    <a:pt x="0" y="75"/>
                    <a:pt x="0" y="232"/>
                  </a:cubicBezTo>
                  <a:cubicBezTo>
                    <a:pt x="0" y="525"/>
                    <a:pt x="0" y="797"/>
                    <a:pt x="21" y="1090"/>
                  </a:cubicBezTo>
                  <a:cubicBezTo>
                    <a:pt x="42" y="1228"/>
                    <a:pt x="161" y="1302"/>
                    <a:pt x="276" y="1302"/>
                  </a:cubicBezTo>
                  <a:cubicBezTo>
                    <a:pt x="386" y="1302"/>
                    <a:pt x="492" y="1234"/>
                    <a:pt x="502" y="1090"/>
                  </a:cubicBezTo>
                  <a:cubicBezTo>
                    <a:pt x="523" y="839"/>
                    <a:pt x="523" y="546"/>
                    <a:pt x="523" y="274"/>
                  </a:cubicBezTo>
                  <a:cubicBezTo>
                    <a:pt x="523" y="96"/>
                    <a:pt x="376" y="1"/>
                    <a:pt x="2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61"/>
            <p:cNvSpPr/>
            <p:nvPr/>
          </p:nvSpPr>
          <p:spPr>
            <a:xfrm>
              <a:off x="5466350" y="2710025"/>
              <a:ext cx="189375" cy="671750"/>
            </a:xfrm>
            <a:custGeom>
              <a:avLst/>
              <a:gdLst/>
              <a:ahLst/>
              <a:cxnLst/>
              <a:rect l="l" t="t" r="r" b="b"/>
              <a:pathLst>
                <a:path w="7575" h="26870" extrusionOk="0">
                  <a:moveTo>
                    <a:pt x="3181" y="22711"/>
                  </a:moveTo>
                  <a:cubicBezTo>
                    <a:pt x="3348" y="22941"/>
                    <a:pt x="3474" y="23192"/>
                    <a:pt x="3558" y="23464"/>
                  </a:cubicBezTo>
                  <a:cubicBezTo>
                    <a:pt x="3375" y="23998"/>
                    <a:pt x="3183" y="24267"/>
                    <a:pt x="2989" y="24267"/>
                  </a:cubicBezTo>
                  <a:cubicBezTo>
                    <a:pt x="2893" y="24267"/>
                    <a:pt x="2796" y="24202"/>
                    <a:pt x="2700" y="24071"/>
                  </a:cubicBezTo>
                  <a:cubicBezTo>
                    <a:pt x="2428" y="23862"/>
                    <a:pt x="2239" y="23548"/>
                    <a:pt x="2072" y="23255"/>
                  </a:cubicBezTo>
                  <a:cubicBezTo>
                    <a:pt x="1997" y="23128"/>
                    <a:pt x="1931" y="23003"/>
                    <a:pt x="1874" y="22881"/>
                  </a:cubicBezTo>
                  <a:lnTo>
                    <a:pt x="1874" y="22881"/>
                  </a:lnTo>
                  <a:cubicBezTo>
                    <a:pt x="2308" y="22823"/>
                    <a:pt x="2740" y="22763"/>
                    <a:pt x="3181" y="22711"/>
                  </a:cubicBezTo>
                  <a:close/>
                  <a:moveTo>
                    <a:pt x="3926" y="1"/>
                  </a:moveTo>
                  <a:cubicBezTo>
                    <a:pt x="3583" y="1"/>
                    <a:pt x="3239" y="411"/>
                    <a:pt x="3516" y="720"/>
                  </a:cubicBezTo>
                  <a:cubicBezTo>
                    <a:pt x="5148" y="2541"/>
                    <a:pt x="6382" y="4905"/>
                    <a:pt x="6131" y="7416"/>
                  </a:cubicBezTo>
                  <a:cubicBezTo>
                    <a:pt x="6027" y="8420"/>
                    <a:pt x="5273" y="9069"/>
                    <a:pt x="4416" y="9425"/>
                  </a:cubicBezTo>
                  <a:cubicBezTo>
                    <a:pt x="3934" y="9613"/>
                    <a:pt x="3662" y="9466"/>
                    <a:pt x="3202" y="9655"/>
                  </a:cubicBezTo>
                  <a:cubicBezTo>
                    <a:pt x="2763" y="9906"/>
                    <a:pt x="2344" y="10283"/>
                    <a:pt x="2302" y="10806"/>
                  </a:cubicBezTo>
                  <a:cubicBezTo>
                    <a:pt x="2135" y="13086"/>
                    <a:pt x="5504" y="14718"/>
                    <a:pt x="4541" y="16936"/>
                  </a:cubicBezTo>
                  <a:cubicBezTo>
                    <a:pt x="3725" y="18798"/>
                    <a:pt x="1403" y="19259"/>
                    <a:pt x="1068" y="21435"/>
                  </a:cubicBezTo>
                  <a:cubicBezTo>
                    <a:pt x="1028" y="21684"/>
                    <a:pt x="1046" y="21958"/>
                    <a:pt x="1108" y="22239"/>
                  </a:cubicBezTo>
                  <a:lnTo>
                    <a:pt x="1108" y="22239"/>
                  </a:lnTo>
                  <a:cubicBezTo>
                    <a:pt x="1043" y="22305"/>
                    <a:pt x="980" y="22379"/>
                    <a:pt x="921" y="22460"/>
                  </a:cubicBezTo>
                  <a:cubicBezTo>
                    <a:pt x="1" y="23715"/>
                    <a:pt x="503" y="25724"/>
                    <a:pt x="1403" y="26791"/>
                  </a:cubicBezTo>
                  <a:cubicBezTo>
                    <a:pt x="1443" y="26848"/>
                    <a:pt x="1483" y="26870"/>
                    <a:pt x="1515" y="26870"/>
                  </a:cubicBezTo>
                  <a:cubicBezTo>
                    <a:pt x="1566" y="26870"/>
                    <a:pt x="1596" y="26814"/>
                    <a:pt x="1570" y="26749"/>
                  </a:cubicBezTo>
                  <a:cubicBezTo>
                    <a:pt x="1089" y="25912"/>
                    <a:pt x="879" y="25117"/>
                    <a:pt x="859" y="24176"/>
                  </a:cubicBezTo>
                  <a:cubicBezTo>
                    <a:pt x="859" y="23757"/>
                    <a:pt x="942" y="23381"/>
                    <a:pt x="1068" y="22983"/>
                  </a:cubicBezTo>
                  <a:cubicBezTo>
                    <a:pt x="1164" y="22972"/>
                    <a:pt x="1259" y="22960"/>
                    <a:pt x="1355" y="22948"/>
                  </a:cubicBezTo>
                  <a:lnTo>
                    <a:pt x="1355" y="22948"/>
                  </a:lnTo>
                  <a:cubicBezTo>
                    <a:pt x="1742" y="23773"/>
                    <a:pt x="2446" y="24518"/>
                    <a:pt x="3181" y="24699"/>
                  </a:cubicBezTo>
                  <a:cubicBezTo>
                    <a:pt x="3272" y="24722"/>
                    <a:pt x="3352" y="24733"/>
                    <a:pt x="3423" y="24733"/>
                  </a:cubicBezTo>
                  <a:cubicBezTo>
                    <a:pt x="4255" y="24733"/>
                    <a:pt x="3815" y="23261"/>
                    <a:pt x="3641" y="22837"/>
                  </a:cubicBezTo>
                  <a:cubicBezTo>
                    <a:pt x="3318" y="22178"/>
                    <a:pt x="2720" y="21807"/>
                    <a:pt x="2126" y="21807"/>
                  </a:cubicBezTo>
                  <a:cubicBezTo>
                    <a:pt x="1944" y="21807"/>
                    <a:pt x="1763" y="21841"/>
                    <a:pt x="1590" y="21913"/>
                  </a:cubicBezTo>
                  <a:lnTo>
                    <a:pt x="1590" y="21913"/>
                  </a:lnTo>
                  <a:cubicBezTo>
                    <a:pt x="1516" y="21168"/>
                    <a:pt x="1808" y="20482"/>
                    <a:pt x="2449" y="19761"/>
                  </a:cubicBezTo>
                  <a:cubicBezTo>
                    <a:pt x="3976" y="18150"/>
                    <a:pt x="6194" y="17062"/>
                    <a:pt x="4708" y="14614"/>
                  </a:cubicBezTo>
                  <a:cubicBezTo>
                    <a:pt x="3892" y="13296"/>
                    <a:pt x="838" y="10303"/>
                    <a:pt x="4520" y="10031"/>
                  </a:cubicBezTo>
                  <a:cubicBezTo>
                    <a:pt x="5796" y="9948"/>
                    <a:pt x="6696" y="8692"/>
                    <a:pt x="6947" y="7604"/>
                  </a:cubicBezTo>
                  <a:cubicBezTo>
                    <a:pt x="7575" y="4989"/>
                    <a:pt x="5985" y="1934"/>
                    <a:pt x="4206" y="114"/>
                  </a:cubicBezTo>
                  <a:cubicBezTo>
                    <a:pt x="4123" y="35"/>
                    <a:pt x="4024" y="1"/>
                    <a:pt x="39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61"/>
            <p:cNvSpPr/>
            <p:nvPr/>
          </p:nvSpPr>
          <p:spPr>
            <a:xfrm>
              <a:off x="5555275" y="2794875"/>
              <a:ext cx="71700" cy="46175"/>
            </a:xfrm>
            <a:custGeom>
              <a:avLst/>
              <a:gdLst/>
              <a:ahLst/>
              <a:cxnLst/>
              <a:rect l="l" t="t" r="r" b="b"/>
              <a:pathLst>
                <a:path w="2868" h="1847" extrusionOk="0">
                  <a:moveTo>
                    <a:pt x="1759" y="1"/>
                  </a:moveTo>
                  <a:cubicBezTo>
                    <a:pt x="1399" y="1"/>
                    <a:pt x="1051" y="47"/>
                    <a:pt x="712" y="256"/>
                  </a:cubicBezTo>
                  <a:cubicBezTo>
                    <a:pt x="315" y="486"/>
                    <a:pt x="1" y="1176"/>
                    <a:pt x="210" y="1595"/>
                  </a:cubicBezTo>
                  <a:cubicBezTo>
                    <a:pt x="310" y="1786"/>
                    <a:pt x="483" y="1846"/>
                    <a:pt x="670" y="1846"/>
                  </a:cubicBezTo>
                  <a:cubicBezTo>
                    <a:pt x="873" y="1846"/>
                    <a:pt x="1093" y="1775"/>
                    <a:pt x="1256" y="1720"/>
                  </a:cubicBezTo>
                  <a:cubicBezTo>
                    <a:pt x="1716" y="1574"/>
                    <a:pt x="2198" y="1302"/>
                    <a:pt x="2658" y="1114"/>
                  </a:cubicBezTo>
                  <a:cubicBezTo>
                    <a:pt x="2867" y="1051"/>
                    <a:pt x="2867" y="758"/>
                    <a:pt x="2637" y="695"/>
                  </a:cubicBezTo>
                  <a:cubicBezTo>
                    <a:pt x="2579" y="683"/>
                    <a:pt x="2521" y="678"/>
                    <a:pt x="2462" y="678"/>
                  </a:cubicBezTo>
                  <a:cubicBezTo>
                    <a:pt x="1907" y="678"/>
                    <a:pt x="1326" y="1171"/>
                    <a:pt x="796" y="1323"/>
                  </a:cubicBezTo>
                  <a:cubicBezTo>
                    <a:pt x="744" y="1341"/>
                    <a:pt x="703" y="1349"/>
                    <a:pt x="669" y="1349"/>
                  </a:cubicBezTo>
                  <a:cubicBezTo>
                    <a:pt x="388" y="1349"/>
                    <a:pt x="688" y="782"/>
                    <a:pt x="838" y="632"/>
                  </a:cubicBezTo>
                  <a:cubicBezTo>
                    <a:pt x="1172" y="256"/>
                    <a:pt x="1905" y="235"/>
                    <a:pt x="2344" y="193"/>
                  </a:cubicBezTo>
                  <a:cubicBezTo>
                    <a:pt x="2363" y="197"/>
                    <a:pt x="2380" y="199"/>
                    <a:pt x="2395" y="199"/>
                  </a:cubicBezTo>
                  <a:cubicBezTo>
                    <a:pt x="2535" y="199"/>
                    <a:pt x="2541" y="44"/>
                    <a:pt x="2428" y="26"/>
                  </a:cubicBezTo>
                  <a:cubicBezTo>
                    <a:pt x="2199" y="18"/>
                    <a:pt x="1977" y="1"/>
                    <a:pt x="17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61"/>
            <p:cNvSpPr/>
            <p:nvPr/>
          </p:nvSpPr>
          <p:spPr>
            <a:xfrm>
              <a:off x="5616600" y="2741075"/>
              <a:ext cx="63825" cy="72875"/>
            </a:xfrm>
            <a:custGeom>
              <a:avLst/>
              <a:gdLst/>
              <a:ahLst/>
              <a:cxnLst/>
              <a:rect l="l" t="t" r="r" b="b"/>
              <a:pathLst>
                <a:path w="2553" h="2915" extrusionOk="0">
                  <a:moveTo>
                    <a:pt x="1461" y="0"/>
                  </a:moveTo>
                  <a:cubicBezTo>
                    <a:pt x="846" y="0"/>
                    <a:pt x="196" y="1158"/>
                    <a:pt x="38" y="1634"/>
                  </a:cubicBezTo>
                  <a:cubicBezTo>
                    <a:pt x="0" y="1732"/>
                    <a:pt x="80" y="1795"/>
                    <a:pt x="160" y="1795"/>
                  </a:cubicBezTo>
                  <a:cubicBezTo>
                    <a:pt x="216" y="1795"/>
                    <a:pt x="272" y="1765"/>
                    <a:pt x="289" y="1696"/>
                  </a:cubicBezTo>
                  <a:cubicBezTo>
                    <a:pt x="419" y="1403"/>
                    <a:pt x="930" y="412"/>
                    <a:pt x="1347" y="412"/>
                  </a:cubicBezTo>
                  <a:cubicBezTo>
                    <a:pt x="1466" y="412"/>
                    <a:pt x="1577" y="493"/>
                    <a:pt x="1670" y="692"/>
                  </a:cubicBezTo>
                  <a:cubicBezTo>
                    <a:pt x="2004" y="1445"/>
                    <a:pt x="1188" y="2324"/>
                    <a:pt x="498" y="2470"/>
                  </a:cubicBezTo>
                  <a:cubicBezTo>
                    <a:pt x="289" y="2512"/>
                    <a:pt x="310" y="2889"/>
                    <a:pt x="519" y="2910"/>
                  </a:cubicBezTo>
                  <a:cubicBezTo>
                    <a:pt x="553" y="2913"/>
                    <a:pt x="587" y="2915"/>
                    <a:pt x="621" y="2915"/>
                  </a:cubicBezTo>
                  <a:cubicBezTo>
                    <a:pt x="1703" y="2915"/>
                    <a:pt x="2553" y="1333"/>
                    <a:pt x="2025" y="420"/>
                  </a:cubicBezTo>
                  <a:cubicBezTo>
                    <a:pt x="1852" y="120"/>
                    <a:pt x="1658" y="0"/>
                    <a:pt x="14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61"/>
            <p:cNvSpPr/>
            <p:nvPr/>
          </p:nvSpPr>
          <p:spPr>
            <a:xfrm>
              <a:off x="5567825" y="2892925"/>
              <a:ext cx="47625" cy="46525"/>
            </a:xfrm>
            <a:custGeom>
              <a:avLst/>
              <a:gdLst/>
              <a:ahLst/>
              <a:cxnLst/>
              <a:rect l="l" t="t" r="r" b="b"/>
              <a:pathLst>
                <a:path w="1905" h="1861" extrusionOk="0">
                  <a:moveTo>
                    <a:pt x="297" y="1"/>
                  </a:moveTo>
                  <a:cubicBezTo>
                    <a:pt x="210" y="1"/>
                    <a:pt x="128" y="28"/>
                    <a:pt x="64" y="100"/>
                  </a:cubicBezTo>
                  <a:cubicBezTo>
                    <a:pt x="1" y="205"/>
                    <a:pt x="22" y="330"/>
                    <a:pt x="43" y="435"/>
                  </a:cubicBezTo>
                  <a:cubicBezTo>
                    <a:pt x="126" y="686"/>
                    <a:pt x="231" y="916"/>
                    <a:pt x="357" y="1125"/>
                  </a:cubicBezTo>
                  <a:cubicBezTo>
                    <a:pt x="612" y="1509"/>
                    <a:pt x="1075" y="1860"/>
                    <a:pt x="1536" y="1860"/>
                  </a:cubicBezTo>
                  <a:cubicBezTo>
                    <a:pt x="1603" y="1860"/>
                    <a:pt x="1671" y="1853"/>
                    <a:pt x="1737" y="1837"/>
                  </a:cubicBezTo>
                  <a:cubicBezTo>
                    <a:pt x="1905" y="1795"/>
                    <a:pt x="1842" y="1565"/>
                    <a:pt x="1717" y="1544"/>
                  </a:cubicBezTo>
                  <a:cubicBezTo>
                    <a:pt x="1319" y="1439"/>
                    <a:pt x="963" y="1376"/>
                    <a:pt x="649" y="1062"/>
                  </a:cubicBezTo>
                  <a:cubicBezTo>
                    <a:pt x="587" y="1021"/>
                    <a:pt x="168" y="309"/>
                    <a:pt x="252" y="288"/>
                  </a:cubicBezTo>
                  <a:cubicBezTo>
                    <a:pt x="268" y="280"/>
                    <a:pt x="287" y="277"/>
                    <a:pt x="307" y="277"/>
                  </a:cubicBezTo>
                  <a:cubicBezTo>
                    <a:pt x="449" y="277"/>
                    <a:pt x="681" y="445"/>
                    <a:pt x="754" y="518"/>
                  </a:cubicBezTo>
                  <a:cubicBezTo>
                    <a:pt x="963" y="686"/>
                    <a:pt x="1110" y="874"/>
                    <a:pt x="1193" y="1125"/>
                  </a:cubicBezTo>
                  <a:cubicBezTo>
                    <a:pt x="1202" y="1175"/>
                    <a:pt x="1246" y="1198"/>
                    <a:pt x="1294" y="1198"/>
                  </a:cubicBezTo>
                  <a:cubicBezTo>
                    <a:pt x="1367" y="1198"/>
                    <a:pt x="1449" y="1143"/>
                    <a:pt x="1424" y="1042"/>
                  </a:cubicBezTo>
                  <a:cubicBezTo>
                    <a:pt x="1319" y="686"/>
                    <a:pt x="1089" y="393"/>
                    <a:pt x="775" y="184"/>
                  </a:cubicBezTo>
                  <a:cubicBezTo>
                    <a:pt x="651" y="101"/>
                    <a:pt x="464" y="1"/>
                    <a:pt x="2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61"/>
            <p:cNvSpPr/>
            <p:nvPr/>
          </p:nvSpPr>
          <p:spPr>
            <a:xfrm>
              <a:off x="5600050" y="2920600"/>
              <a:ext cx="53075" cy="44550"/>
            </a:xfrm>
            <a:custGeom>
              <a:avLst/>
              <a:gdLst/>
              <a:ahLst/>
              <a:cxnLst/>
              <a:rect l="l" t="t" r="r" b="b"/>
              <a:pathLst>
                <a:path w="2123" h="1782" extrusionOk="0">
                  <a:moveTo>
                    <a:pt x="628" y="0"/>
                  </a:moveTo>
                  <a:cubicBezTo>
                    <a:pt x="529" y="0"/>
                    <a:pt x="433" y="18"/>
                    <a:pt x="344" y="60"/>
                  </a:cubicBezTo>
                  <a:cubicBezTo>
                    <a:pt x="287" y="117"/>
                    <a:pt x="316" y="275"/>
                    <a:pt x="399" y="275"/>
                  </a:cubicBezTo>
                  <a:cubicBezTo>
                    <a:pt x="408" y="275"/>
                    <a:pt x="417" y="273"/>
                    <a:pt x="428" y="269"/>
                  </a:cubicBezTo>
                  <a:cubicBezTo>
                    <a:pt x="476" y="253"/>
                    <a:pt x="527" y="246"/>
                    <a:pt x="578" y="246"/>
                  </a:cubicBezTo>
                  <a:cubicBezTo>
                    <a:pt x="987" y="246"/>
                    <a:pt x="1450" y="727"/>
                    <a:pt x="1599" y="1043"/>
                  </a:cubicBezTo>
                  <a:cubicBezTo>
                    <a:pt x="1597" y="1039"/>
                    <a:pt x="1595" y="1037"/>
                    <a:pt x="1593" y="1037"/>
                  </a:cubicBezTo>
                  <a:cubicBezTo>
                    <a:pt x="1574" y="1037"/>
                    <a:pt x="1555" y="1192"/>
                    <a:pt x="1537" y="1211"/>
                  </a:cubicBezTo>
                  <a:cubicBezTo>
                    <a:pt x="1475" y="1335"/>
                    <a:pt x="1333" y="1367"/>
                    <a:pt x="1204" y="1367"/>
                  </a:cubicBezTo>
                  <a:cubicBezTo>
                    <a:pt x="1158" y="1367"/>
                    <a:pt x="1114" y="1363"/>
                    <a:pt x="1076" y="1357"/>
                  </a:cubicBezTo>
                  <a:cubicBezTo>
                    <a:pt x="741" y="1295"/>
                    <a:pt x="511" y="918"/>
                    <a:pt x="323" y="667"/>
                  </a:cubicBezTo>
                  <a:cubicBezTo>
                    <a:pt x="292" y="618"/>
                    <a:pt x="251" y="598"/>
                    <a:pt x="209" y="598"/>
                  </a:cubicBezTo>
                  <a:cubicBezTo>
                    <a:pt x="107" y="598"/>
                    <a:pt x="0" y="716"/>
                    <a:pt x="30" y="834"/>
                  </a:cubicBezTo>
                  <a:cubicBezTo>
                    <a:pt x="218" y="1253"/>
                    <a:pt x="616" y="1713"/>
                    <a:pt x="1118" y="1776"/>
                  </a:cubicBezTo>
                  <a:cubicBezTo>
                    <a:pt x="1155" y="1779"/>
                    <a:pt x="1191" y="1781"/>
                    <a:pt x="1226" y="1781"/>
                  </a:cubicBezTo>
                  <a:cubicBezTo>
                    <a:pt x="1612" y="1781"/>
                    <a:pt x="1903" y="1572"/>
                    <a:pt x="2018" y="1169"/>
                  </a:cubicBezTo>
                  <a:cubicBezTo>
                    <a:pt x="2122" y="751"/>
                    <a:pt x="1662" y="437"/>
                    <a:pt x="1348" y="248"/>
                  </a:cubicBezTo>
                  <a:cubicBezTo>
                    <a:pt x="1139" y="114"/>
                    <a:pt x="876" y="0"/>
                    <a:pt x="6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61"/>
            <p:cNvSpPr/>
            <p:nvPr/>
          </p:nvSpPr>
          <p:spPr>
            <a:xfrm>
              <a:off x="5556325" y="3005325"/>
              <a:ext cx="36650" cy="34725"/>
            </a:xfrm>
            <a:custGeom>
              <a:avLst/>
              <a:gdLst/>
              <a:ahLst/>
              <a:cxnLst/>
              <a:rect l="l" t="t" r="r" b="b"/>
              <a:pathLst>
                <a:path w="1466" h="1389" extrusionOk="0">
                  <a:moveTo>
                    <a:pt x="673" y="0"/>
                  </a:moveTo>
                  <a:cubicBezTo>
                    <a:pt x="544" y="0"/>
                    <a:pt x="415" y="31"/>
                    <a:pt x="314" y="82"/>
                  </a:cubicBezTo>
                  <a:cubicBezTo>
                    <a:pt x="63" y="207"/>
                    <a:pt x="0" y="584"/>
                    <a:pt x="42" y="835"/>
                  </a:cubicBezTo>
                  <a:cubicBezTo>
                    <a:pt x="21" y="921"/>
                    <a:pt x="82" y="968"/>
                    <a:pt x="150" y="968"/>
                  </a:cubicBezTo>
                  <a:cubicBezTo>
                    <a:pt x="214" y="968"/>
                    <a:pt x="283" y="926"/>
                    <a:pt x="293" y="835"/>
                  </a:cubicBezTo>
                  <a:cubicBezTo>
                    <a:pt x="313" y="661"/>
                    <a:pt x="386" y="433"/>
                    <a:pt x="562" y="433"/>
                  </a:cubicBezTo>
                  <a:cubicBezTo>
                    <a:pt x="577" y="433"/>
                    <a:pt x="592" y="434"/>
                    <a:pt x="607" y="437"/>
                  </a:cubicBezTo>
                  <a:cubicBezTo>
                    <a:pt x="625" y="437"/>
                    <a:pt x="689" y="483"/>
                    <a:pt x="707" y="483"/>
                  </a:cubicBezTo>
                  <a:cubicBezTo>
                    <a:pt x="708" y="483"/>
                    <a:pt x="709" y="483"/>
                    <a:pt x="710" y="483"/>
                  </a:cubicBezTo>
                  <a:lnTo>
                    <a:pt x="710" y="483"/>
                  </a:lnTo>
                  <a:cubicBezTo>
                    <a:pt x="710" y="483"/>
                    <a:pt x="710" y="484"/>
                    <a:pt x="711" y="484"/>
                  </a:cubicBezTo>
                  <a:cubicBezTo>
                    <a:pt x="711" y="484"/>
                    <a:pt x="712" y="482"/>
                    <a:pt x="712" y="479"/>
                  </a:cubicBezTo>
                  <a:lnTo>
                    <a:pt x="712" y="542"/>
                  </a:lnTo>
                  <a:cubicBezTo>
                    <a:pt x="691" y="730"/>
                    <a:pt x="524" y="939"/>
                    <a:pt x="419" y="1128"/>
                  </a:cubicBezTo>
                  <a:cubicBezTo>
                    <a:pt x="369" y="1245"/>
                    <a:pt x="439" y="1388"/>
                    <a:pt x="565" y="1388"/>
                  </a:cubicBezTo>
                  <a:cubicBezTo>
                    <a:pt x="597" y="1388"/>
                    <a:pt x="632" y="1379"/>
                    <a:pt x="670" y="1358"/>
                  </a:cubicBezTo>
                  <a:cubicBezTo>
                    <a:pt x="1026" y="1128"/>
                    <a:pt x="1465" y="521"/>
                    <a:pt x="1047" y="123"/>
                  </a:cubicBezTo>
                  <a:cubicBezTo>
                    <a:pt x="949" y="37"/>
                    <a:pt x="812" y="0"/>
                    <a:pt x="6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61"/>
            <p:cNvSpPr/>
            <p:nvPr/>
          </p:nvSpPr>
          <p:spPr>
            <a:xfrm>
              <a:off x="5529650" y="3027550"/>
              <a:ext cx="31925" cy="24300"/>
            </a:xfrm>
            <a:custGeom>
              <a:avLst/>
              <a:gdLst/>
              <a:ahLst/>
              <a:cxnLst/>
              <a:rect l="l" t="t" r="r" b="b"/>
              <a:pathLst>
                <a:path w="1277" h="972" extrusionOk="0">
                  <a:moveTo>
                    <a:pt x="514" y="0"/>
                  </a:moveTo>
                  <a:cubicBezTo>
                    <a:pt x="435" y="0"/>
                    <a:pt x="360" y="13"/>
                    <a:pt x="293" y="50"/>
                  </a:cubicBezTo>
                  <a:cubicBezTo>
                    <a:pt x="126" y="134"/>
                    <a:pt x="84" y="281"/>
                    <a:pt x="63" y="448"/>
                  </a:cubicBezTo>
                  <a:cubicBezTo>
                    <a:pt x="0" y="908"/>
                    <a:pt x="712" y="971"/>
                    <a:pt x="1026" y="971"/>
                  </a:cubicBezTo>
                  <a:cubicBezTo>
                    <a:pt x="1277" y="971"/>
                    <a:pt x="1277" y="553"/>
                    <a:pt x="1026" y="553"/>
                  </a:cubicBezTo>
                  <a:cubicBezTo>
                    <a:pt x="949" y="553"/>
                    <a:pt x="865" y="557"/>
                    <a:pt x="781" y="557"/>
                  </a:cubicBezTo>
                  <a:cubicBezTo>
                    <a:pt x="646" y="557"/>
                    <a:pt x="508" y="545"/>
                    <a:pt x="395" y="483"/>
                  </a:cubicBezTo>
                  <a:lnTo>
                    <a:pt x="395" y="483"/>
                  </a:lnTo>
                  <a:cubicBezTo>
                    <a:pt x="395" y="429"/>
                    <a:pt x="403" y="368"/>
                    <a:pt x="440" y="343"/>
                  </a:cubicBezTo>
                  <a:cubicBezTo>
                    <a:pt x="544" y="281"/>
                    <a:pt x="712" y="281"/>
                    <a:pt x="837" y="260"/>
                  </a:cubicBezTo>
                  <a:cubicBezTo>
                    <a:pt x="942" y="239"/>
                    <a:pt x="963" y="30"/>
                    <a:pt x="816" y="30"/>
                  </a:cubicBezTo>
                  <a:cubicBezTo>
                    <a:pt x="713" y="18"/>
                    <a:pt x="610" y="0"/>
                    <a:pt x="5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61"/>
            <p:cNvSpPr/>
            <p:nvPr/>
          </p:nvSpPr>
          <p:spPr>
            <a:xfrm>
              <a:off x="5575200" y="3116500"/>
              <a:ext cx="48950" cy="33250"/>
            </a:xfrm>
            <a:custGeom>
              <a:avLst/>
              <a:gdLst/>
              <a:ahLst/>
              <a:cxnLst/>
              <a:rect l="l" t="t" r="r" b="b"/>
              <a:pathLst>
                <a:path w="1958" h="1330" extrusionOk="0">
                  <a:moveTo>
                    <a:pt x="635" y="0"/>
                  </a:moveTo>
                  <a:cubicBezTo>
                    <a:pt x="387" y="0"/>
                    <a:pt x="169" y="92"/>
                    <a:pt x="62" y="322"/>
                  </a:cubicBezTo>
                  <a:cubicBezTo>
                    <a:pt x="1" y="473"/>
                    <a:pt x="116" y="581"/>
                    <a:pt x="224" y="581"/>
                  </a:cubicBezTo>
                  <a:cubicBezTo>
                    <a:pt x="265" y="581"/>
                    <a:pt x="305" y="565"/>
                    <a:pt x="334" y="531"/>
                  </a:cubicBezTo>
                  <a:cubicBezTo>
                    <a:pt x="380" y="469"/>
                    <a:pt x="451" y="447"/>
                    <a:pt x="530" y="447"/>
                  </a:cubicBezTo>
                  <a:cubicBezTo>
                    <a:pt x="665" y="447"/>
                    <a:pt x="819" y="512"/>
                    <a:pt x="898" y="552"/>
                  </a:cubicBezTo>
                  <a:cubicBezTo>
                    <a:pt x="1078" y="623"/>
                    <a:pt x="1257" y="726"/>
                    <a:pt x="1371" y="886"/>
                  </a:cubicBezTo>
                  <a:lnTo>
                    <a:pt x="1371" y="886"/>
                  </a:lnTo>
                  <a:cubicBezTo>
                    <a:pt x="1352" y="975"/>
                    <a:pt x="1303" y="1023"/>
                    <a:pt x="1202" y="1023"/>
                  </a:cubicBezTo>
                  <a:cubicBezTo>
                    <a:pt x="1174" y="1023"/>
                    <a:pt x="1143" y="1019"/>
                    <a:pt x="1108" y="1012"/>
                  </a:cubicBezTo>
                  <a:cubicBezTo>
                    <a:pt x="919" y="991"/>
                    <a:pt x="773" y="886"/>
                    <a:pt x="668" y="740"/>
                  </a:cubicBezTo>
                  <a:cubicBezTo>
                    <a:pt x="644" y="709"/>
                    <a:pt x="616" y="697"/>
                    <a:pt x="589" y="697"/>
                  </a:cubicBezTo>
                  <a:cubicBezTo>
                    <a:pt x="525" y="697"/>
                    <a:pt x="471" y="771"/>
                    <a:pt x="501" y="845"/>
                  </a:cubicBezTo>
                  <a:cubicBezTo>
                    <a:pt x="626" y="1117"/>
                    <a:pt x="919" y="1305"/>
                    <a:pt x="1233" y="1326"/>
                  </a:cubicBezTo>
                  <a:cubicBezTo>
                    <a:pt x="1253" y="1329"/>
                    <a:pt x="1274" y="1330"/>
                    <a:pt x="1295" y="1330"/>
                  </a:cubicBezTo>
                  <a:cubicBezTo>
                    <a:pt x="1598" y="1330"/>
                    <a:pt x="1958" y="1051"/>
                    <a:pt x="1840" y="698"/>
                  </a:cubicBezTo>
                  <a:cubicBezTo>
                    <a:pt x="1702" y="340"/>
                    <a:pt x="1112" y="0"/>
                    <a:pt x="6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61"/>
            <p:cNvSpPr/>
            <p:nvPr/>
          </p:nvSpPr>
          <p:spPr>
            <a:xfrm>
              <a:off x="5553700" y="3114950"/>
              <a:ext cx="37800" cy="37950"/>
            </a:xfrm>
            <a:custGeom>
              <a:avLst/>
              <a:gdLst/>
              <a:ahLst/>
              <a:cxnLst/>
              <a:rect l="l" t="t" r="r" b="b"/>
              <a:pathLst>
                <a:path w="1512" h="1518" extrusionOk="0">
                  <a:moveTo>
                    <a:pt x="441" y="1"/>
                  </a:moveTo>
                  <a:cubicBezTo>
                    <a:pt x="346" y="1"/>
                    <a:pt x="253" y="23"/>
                    <a:pt x="168" y="70"/>
                  </a:cubicBezTo>
                  <a:cubicBezTo>
                    <a:pt x="64" y="112"/>
                    <a:pt x="1" y="216"/>
                    <a:pt x="1" y="321"/>
                  </a:cubicBezTo>
                  <a:cubicBezTo>
                    <a:pt x="43" y="844"/>
                    <a:pt x="587" y="1220"/>
                    <a:pt x="942" y="1472"/>
                  </a:cubicBezTo>
                  <a:cubicBezTo>
                    <a:pt x="983" y="1504"/>
                    <a:pt x="1022" y="1517"/>
                    <a:pt x="1058" y="1517"/>
                  </a:cubicBezTo>
                  <a:cubicBezTo>
                    <a:pt x="1212" y="1517"/>
                    <a:pt x="1312" y="1276"/>
                    <a:pt x="1194" y="1158"/>
                  </a:cubicBezTo>
                  <a:cubicBezTo>
                    <a:pt x="1047" y="990"/>
                    <a:pt x="922" y="907"/>
                    <a:pt x="796" y="760"/>
                  </a:cubicBezTo>
                  <a:cubicBezTo>
                    <a:pt x="731" y="696"/>
                    <a:pt x="656" y="620"/>
                    <a:pt x="595" y="536"/>
                  </a:cubicBezTo>
                  <a:lnTo>
                    <a:pt x="595" y="536"/>
                  </a:lnTo>
                  <a:cubicBezTo>
                    <a:pt x="775" y="599"/>
                    <a:pt x="954" y="740"/>
                    <a:pt x="1128" y="740"/>
                  </a:cubicBezTo>
                  <a:cubicBezTo>
                    <a:pt x="1207" y="740"/>
                    <a:pt x="1284" y="711"/>
                    <a:pt x="1361" y="635"/>
                  </a:cubicBezTo>
                  <a:cubicBezTo>
                    <a:pt x="1512" y="484"/>
                    <a:pt x="1394" y="306"/>
                    <a:pt x="1244" y="306"/>
                  </a:cubicBezTo>
                  <a:cubicBezTo>
                    <a:pt x="1213" y="306"/>
                    <a:pt x="1181" y="313"/>
                    <a:pt x="1150" y="330"/>
                  </a:cubicBezTo>
                  <a:lnTo>
                    <a:pt x="1150" y="330"/>
                  </a:lnTo>
                  <a:cubicBezTo>
                    <a:pt x="1157" y="313"/>
                    <a:pt x="1078" y="296"/>
                    <a:pt x="1026" y="279"/>
                  </a:cubicBezTo>
                  <a:cubicBezTo>
                    <a:pt x="942" y="216"/>
                    <a:pt x="838" y="132"/>
                    <a:pt x="775" y="91"/>
                  </a:cubicBezTo>
                  <a:cubicBezTo>
                    <a:pt x="672" y="33"/>
                    <a:pt x="555" y="1"/>
                    <a:pt x="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61"/>
            <p:cNvSpPr/>
            <p:nvPr/>
          </p:nvSpPr>
          <p:spPr>
            <a:xfrm>
              <a:off x="5533450" y="3193350"/>
              <a:ext cx="51150" cy="31500"/>
            </a:xfrm>
            <a:custGeom>
              <a:avLst/>
              <a:gdLst/>
              <a:ahLst/>
              <a:cxnLst/>
              <a:rect l="l" t="t" r="r" b="b"/>
              <a:pathLst>
                <a:path w="2046" h="1260" extrusionOk="0">
                  <a:moveTo>
                    <a:pt x="1397" y="686"/>
                  </a:moveTo>
                  <a:cubicBezTo>
                    <a:pt x="1401" y="686"/>
                    <a:pt x="1402" y="690"/>
                    <a:pt x="1397" y="700"/>
                  </a:cubicBezTo>
                  <a:cubicBezTo>
                    <a:pt x="1388" y="701"/>
                    <a:pt x="1378" y="703"/>
                    <a:pt x="1369" y="704"/>
                  </a:cubicBezTo>
                  <a:lnTo>
                    <a:pt x="1369" y="704"/>
                  </a:lnTo>
                  <a:cubicBezTo>
                    <a:pt x="1380" y="693"/>
                    <a:pt x="1391" y="686"/>
                    <a:pt x="1397" y="686"/>
                  </a:cubicBezTo>
                  <a:close/>
                  <a:moveTo>
                    <a:pt x="961" y="456"/>
                  </a:moveTo>
                  <a:cubicBezTo>
                    <a:pt x="1101" y="456"/>
                    <a:pt x="1231" y="483"/>
                    <a:pt x="1271" y="553"/>
                  </a:cubicBezTo>
                  <a:cubicBezTo>
                    <a:pt x="1285" y="609"/>
                    <a:pt x="1308" y="664"/>
                    <a:pt x="1322" y="707"/>
                  </a:cubicBezTo>
                  <a:lnTo>
                    <a:pt x="1322" y="707"/>
                  </a:lnTo>
                  <a:cubicBezTo>
                    <a:pt x="1311" y="708"/>
                    <a:pt x="1300" y="708"/>
                    <a:pt x="1288" y="708"/>
                  </a:cubicBezTo>
                  <a:cubicBezTo>
                    <a:pt x="1184" y="708"/>
                    <a:pt x="1070" y="689"/>
                    <a:pt x="978" y="658"/>
                  </a:cubicBezTo>
                  <a:cubicBezTo>
                    <a:pt x="835" y="629"/>
                    <a:pt x="682" y="611"/>
                    <a:pt x="539" y="554"/>
                  </a:cubicBezTo>
                  <a:lnTo>
                    <a:pt x="539" y="554"/>
                  </a:lnTo>
                  <a:cubicBezTo>
                    <a:pt x="553" y="549"/>
                    <a:pt x="567" y="542"/>
                    <a:pt x="581" y="533"/>
                  </a:cubicBezTo>
                  <a:cubicBezTo>
                    <a:pt x="646" y="489"/>
                    <a:pt x="809" y="456"/>
                    <a:pt x="961" y="456"/>
                  </a:cubicBezTo>
                  <a:close/>
                  <a:moveTo>
                    <a:pt x="1079" y="0"/>
                  </a:moveTo>
                  <a:cubicBezTo>
                    <a:pt x="794" y="0"/>
                    <a:pt x="491" y="90"/>
                    <a:pt x="330" y="240"/>
                  </a:cubicBezTo>
                  <a:cubicBezTo>
                    <a:pt x="270" y="299"/>
                    <a:pt x="255" y="362"/>
                    <a:pt x="267" y="417"/>
                  </a:cubicBezTo>
                  <a:lnTo>
                    <a:pt x="267" y="417"/>
                  </a:lnTo>
                  <a:cubicBezTo>
                    <a:pt x="262" y="417"/>
                    <a:pt x="256" y="417"/>
                    <a:pt x="251" y="417"/>
                  </a:cubicBezTo>
                  <a:cubicBezTo>
                    <a:pt x="106" y="417"/>
                    <a:pt x="0" y="621"/>
                    <a:pt x="120" y="742"/>
                  </a:cubicBezTo>
                  <a:cubicBezTo>
                    <a:pt x="341" y="1022"/>
                    <a:pt x="832" y="1260"/>
                    <a:pt x="1256" y="1260"/>
                  </a:cubicBezTo>
                  <a:cubicBezTo>
                    <a:pt x="1434" y="1260"/>
                    <a:pt x="1601" y="1218"/>
                    <a:pt x="1732" y="1118"/>
                  </a:cubicBezTo>
                  <a:cubicBezTo>
                    <a:pt x="2045" y="867"/>
                    <a:pt x="1815" y="323"/>
                    <a:pt x="1585" y="135"/>
                  </a:cubicBezTo>
                  <a:cubicBezTo>
                    <a:pt x="1458" y="42"/>
                    <a:pt x="1273" y="0"/>
                    <a:pt x="10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61"/>
            <p:cNvSpPr/>
            <p:nvPr/>
          </p:nvSpPr>
          <p:spPr>
            <a:xfrm>
              <a:off x="5502450" y="3171675"/>
              <a:ext cx="51275" cy="37650"/>
            </a:xfrm>
            <a:custGeom>
              <a:avLst/>
              <a:gdLst/>
              <a:ahLst/>
              <a:cxnLst/>
              <a:rect l="l" t="t" r="r" b="b"/>
              <a:pathLst>
                <a:path w="2051" h="1506" extrusionOk="0">
                  <a:moveTo>
                    <a:pt x="668" y="447"/>
                  </a:moveTo>
                  <a:cubicBezTo>
                    <a:pt x="880" y="447"/>
                    <a:pt x="1119" y="718"/>
                    <a:pt x="1285" y="886"/>
                  </a:cubicBezTo>
                  <a:lnTo>
                    <a:pt x="1285" y="886"/>
                  </a:lnTo>
                  <a:cubicBezTo>
                    <a:pt x="1186" y="854"/>
                    <a:pt x="1090" y="814"/>
                    <a:pt x="1005" y="772"/>
                  </a:cubicBezTo>
                  <a:cubicBezTo>
                    <a:pt x="885" y="738"/>
                    <a:pt x="653" y="619"/>
                    <a:pt x="561" y="474"/>
                  </a:cubicBezTo>
                  <a:lnTo>
                    <a:pt x="561" y="474"/>
                  </a:lnTo>
                  <a:cubicBezTo>
                    <a:pt x="595" y="456"/>
                    <a:pt x="631" y="447"/>
                    <a:pt x="668" y="447"/>
                  </a:cubicBezTo>
                  <a:close/>
                  <a:moveTo>
                    <a:pt x="662" y="1"/>
                  </a:moveTo>
                  <a:cubicBezTo>
                    <a:pt x="389" y="1"/>
                    <a:pt x="88" y="142"/>
                    <a:pt x="42" y="416"/>
                  </a:cubicBezTo>
                  <a:cubicBezTo>
                    <a:pt x="0" y="751"/>
                    <a:pt x="356" y="1002"/>
                    <a:pt x="586" y="1169"/>
                  </a:cubicBezTo>
                  <a:cubicBezTo>
                    <a:pt x="882" y="1347"/>
                    <a:pt x="1253" y="1506"/>
                    <a:pt x="1610" y="1506"/>
                  </a:cubicBezTo>
                  <a:cubicBezTo>
                    <a:pt x="1631" y="1506"/>
                    <a:pt x="1653" y="1505"/>
                    <a:pt x="1674" y="1504"/>
                  </a:cubicBezTo>
                  <a:cubicBezTo>
                    <a:pt x="1988" y="1504"/>
                    <a:pt x="2051" y="1044"/>
                    <a:pt x="1716" y="981"/>
                  </a:cubicBezTo>
                  <a:cubicBezTo>
                    <a:pt x="1688" y="979"/>
                    <a:pt x="1660" y="975"/>
                    <a:pt x="1631" y="971"/>
                  </a:cubicBezTo>
                  <a:lnTo>
                    <a:pt x="1631" y="971"/>
                  </a:lnTo>
                  <a:cubicBezTo>
                    <a:pt x="1692" y="901"/>
                    <a:pt x="1712" y="788"/>
                    <a:pt x="1632" y="688"/>
                  </a:cubicBezTo>
                  <a:cubicBezTo>
                    <a:pt x="1423" y="458"/>
                    <a:pt x="1214" y="228"/>
                    <a:pt x="942" y="60"/>
                  </a:cubicBezTo>
                  <a:cubicBezTo>
                    <a:pt x="862" y="21"/>
                    <a:pt x="764"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66" name="Google Shape;2566;p61"/>
          <p:cNvGrpSpPr/>
          <p:nvPr/>
        </p:nvGrpSpPr>
        <p:grpSpPr>
          <a:xfrm rot="2959149">
            <a:off x="3607436" y="1368072"/>
            <a:ext cx="380101" cy="259540"/>
            <a:chOff x="3395374" y="1873351"/>
            <a:chExt cx="380127" cy="259558"/>
          </a:xfrm>
        </p:grpSpPr>
        <p:grpSp>
          <p:nvGrpSpPr>
            <p:cNvPr id="2567" name="Google Shape;2567;p61"/>
            <p:cNvGrpSpPr/>
            <p:nvPr/>
          </p:nvGrpSpPr>
          <p:grpSpPr>
            <a:xfrm>
              <a:off x="3395374" y="1873351"/>
              <a:ext cx="252719" cy="187484"/>
              <a:chOff x="2406574" y="1419776"/>
              <a:chExt cx="252719" cy="187484"/>
            </a:xfrm>
          </p:grpSpPr>
          <p:sp>
            <p:nvSpPr>
              <p:cNvPr id="2568" name="Google Shape;2568;p61"/>
              <p:cNvSpPr/>
              <p:nvPr/>
            </p:nvSpPr>
            <p:spPr>
              <a:xfrm rot="-1543354">
                <a:off x="2435355" y="1428178"/>
                <a:ext cx="72795" cy="149248"/>
              </a:xfrm>
              <a:custGeom>
                <a:avLst/>
                <a:gdLst/>
                <a:ahLst/>
                <a:cxnLst/>
                <a:rect l="l" t="t" r="r" b="b"/>
                <a:pathLst>
                  <a:path w="2526" h="5970" extrusionOk="0">
                    <a:moveTo>
                      <a:pt x="1338" y="0"/>
                    </a:moveTo>
                    <a:cubicBezTo>
                      <a:pt x="954" y="0"/>
                      <a:pt x="583" y="214"/>
                      <a:pt x="464" y="709"/>
                    </a:cubicBezTo>
                    <a:cubicBezTo>
                      <a:pt x="106" y="2128"/>
                      <a:pt x="1" y="3576"/>
                      <a:pt x="150" y="5040"/>
                    </a:cubicBezTo>
                    <a:cubicBezTo>
                      <a:pt x="218" y="5656"/>
                      <a:pt x="747" y="5970"/>
                      <a:pt x="1238" y="5970"/>
                    </a:cubicBezTo>
                    <a:cubicBezTo>
                      <a:pt x="1724" y="5970"/>
                      <a:pt x="2174" y="5664"/>
                      <a:pt x="2107" y="5040"/>
                    </a:cubicBezTo>
                    <a:cubicBezTo>
                      <a:pt x="1972" y="3756"/>
                      <a:pt x="2047" y="2486"/>
                      <a:pt x="2346" y="1231"/>
                    </a:cubicBezTo>
                    <a:cubicBezTo>
                      <a:pt x="2525" y="486"/>
                      <a:pt x="1917" y="0"/>
                      <a:pt x="13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61"/>
              <p:cNvSpPr/>
              <p:nvPr/>
            </p:nvSpPr>
            <p:spPr>
              <a:xfrm rot="1639413">
                <a:off x="2560973" y="1443350"/>
                <a:ext cx="65823" cy="157595"/>
              </a:xfrm>
              <a:custGeom>
                <a:avLst/>
                <a:gdLst/>
                <a:ahLst/>
                <a:cxnLst/>
                <a:rect l="l" t="t" r="r" b="b"/>
                <a:pathLst>
                  <a:path w="2633" h="6304" extrusionOk="0">
                    <a:moveTo>
                      <a:pt x="1092" y="0"/>
                    </a:moveTo>
                    <a:cubicBezTo>
                      <a:pt x="601" y="0"/>
                      <a:pt x="97" y="314"/>
                      <a:pt x="75" y="941"/>
                    </a:cubicBezTo>
                    <a:cubicBezTo>
                      <a:pt x="0" y="2510"/>
                      <a:pt x="164" y="4078"/>
                      <a:pt x="553" y="5616"/>
                    </a:cubicBezTo>
                    <a:cubicBezTo>
                      <a:pt x="677" y="6096"/>
                      <a:pt x="1051" y="6303"/>
                      <a:pt x="1435" y="6303"/>
                    </a:cubicBezTo>
                    <a:cubicBezTo>
                      <a:pt x="2021" y="6303"/>
                      <a:pt x="2633" y="5823"/>
                      <a:pt x="2435" y="5093"/>
                    </a:cubicBezTo>
                    <a:cubicBezTo>
                      <a:pt x="2106" y="3719"/>
                      <a:pt x="1972" y="2360"/>
                      <a:pt x="2031" y="941"/>
                    </a:cubicBezTo>
                    <a:cubicBezTo>
                      <a:pt x="2061" y="314"/>
                      <a:pt x="1583" y="0"/>
                      <a:pt x="10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70" name="Google Shape;2570;p61"/>
            <p:cNvSpPr/>
            <p:nvPr/>
          </p:nvSpPr>
          <p:spPr>
            <a:xfrm rot="4047039">
              <a:off x="3648745" y="1980124"/>
              <a:ext cx="64579" cy="177760"/>
            </a:xfrm>
            <a:custGeom>
              <a:avLst/>
              <a:gdLst/>
              <a:ahLst/>
              <a:cxnLst/>
              <a:rect l="l" t="t" r="r" b="b"/>
              <a:pathLst>
                <a:path w="2583" h="7110" extrusionOk="0">
                  <a:moveTo>
                    <a:pt x="1037" y="0"/>
                  </a:moveTo>
                  <a:cubicBezTo>
                    <a:pt x="546" y="0"/>
                    <a:pt x="45" y="310"/>
                    <a:pt x="30" y="930"/>
                  </a:cubicBezTo>
                  <a:cubicBezTo>
                    <a:pt x="1" y="2782"/>
                    <a:pt x="165" y="4589"/>
                    <a:pt x="538" y="6411"/>
                  </a:cubicBezTo>
                  <a:cubicBezTo>
                    <a:pt x="639" y="6899"/>
                    <a:pt x="1000" y="7109"/>
                    <a:pt x="1381" y="7109"/>
                  </a:cubicBezTo>
                  <a:cubicBezTo>
                    <a:pt x="1958" y="7109"/>
                    <a:pt x="2582" y="6626"/>
                    <a:pt x="2420" y="5889"/>
                  </a:cubicBezTo>
                  <a:cubicBezTo>
                    <a:pt x="2092" y="4231"/>
                    <a:pt x="1942" y="2603"/>
                    <a:pt x="1987" y="930"/>
                  </a:cubicBezTo>
                  <a:cubicBezTo>
                    <a:pt x="2009" y="310"/>
                    <a:pt x="1528" y="0"/>
                    <a:pt x="10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71" name="Google Shape;2571;p61"/>
          <p:cNvGrpSpPr/>
          <p:nvPr/>
        </p:nvGrpSpPr>
        <p:grpSpPr>
          <a:xfrm rot="2961312">
            <a:off x="2017500" y="1943519"/>
            <a:ext cx="335367" cy="248294"/>
            <a:chOff x="1693687" y="1182083"/>
            <a:chExt cx="335351" cy="248281"/>
          </a:xfrm>
        </p:grpSpPr>
        <p:sp>
          <p:nvSpPr>
            <p:cNvPr id="2572" name="Google Shape;2572;p61"/>
            <p:cNvSpPr/>
            <p:nvPr/>
          </p:nvSpPr>
          <p:spPr>
            <a:xfrm rot="-3738138">
              <a:off x="1739675" y="1306648"/>
              <a:ext cx="53799" cy="136398"/>
            </a:xfrm>
            <a:custGeom>
              <a:avLst/>
              <a:gdLst/>
              <a:ahLst/>
              <a:cxnLst/>
              <a:rect l="l" t="t" r="r" b="b"/>
              <a:pathLst>
                <a:path w="2152" h="5456" extrusionOk="0">
                  <a:moveTo>
                    <a:pt x="1203" y="0"/>
                  </a:moveTo>
                  <a:cubicBezTo>
                    <a:pt x="714" y="0"/>
                    <a:pt x="195" y="314"/>
                    <a:pt x="135" y="941"/>
                  </a:cubicBezTo>
                  <a:cubicBezTo>
                    <a:pt x="45" y="2136"/>
                    <a:pt x="1" y="3331"/>
                    <a:pt x="75" y="4526"/>
                  </a:cubicBezTo>
                  <a:cubicBezTo>
                    <a:pt x="105" y="5146"/>
                    <a:pt x="609" y="5456"/>
                    <a:pt x="1098" y="5456"/>
                  </a:cubicBezTo>
                  <a:cubicBezTo>
                    <a:pt x="1588" y="5456"/>
                    <a:pt x="2062" y="5146"/>
                    <a:pt x="2032" y="4526"/>
                  </a:cubicBezTo>
                  <a:cubicBezTo>
                    <a:pt x="1972" y="3331"/>
                    <a:pt x="1987" y="2136"/>
                    <a:pt x="2092" y="941"/>
                  </a:cubicBezTo>
                  <a:cubicBezTo>
                    <a:pt x="2151" y="314"/>
                    <a:pt x="1692" y="0"/>
                    <a:pt x="12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61"/>
            <p:cNvSpPr/>
            <p:nvPr/>
          </p:nvSpPr>
          <p:spPr>
            <a:xfrm rot="-1115446">
              <a:off x="1814273" y="1187664"/>
              <a:ext cx="61499" cy="161822"/>
            </a:xfrm>
            <a:custGeom>
              <a:avLst/>
              <a:gdLst/>
              <a:ahLst/>
              <a:cxnLst/>
              <a:rect l="l" t="t" r="r" b="b"/>
              <a:pathLst>
                <a:path w="2460" h="6473" extrusionOk="0">
                  <a:moveTo>
                    <a:pt x="1262" y="0"/>
                  </a:moveTo>
                  <a:cubicBezTo>
                    <a:pt x="884" y="0"/>
                    <a:pt x="529" y="211"/>
                    <a:pt x="434" y="698"/>
                  </a:cubicBezTo>
                  <a:cubicBezTo>
                    <a:pt x="120" y="2311"/>
                    <a:pt x="1" y="3909"/>
                    <a:pt x="165" y="5537"/>
                  </a:cubicBezTo>
                  <a:cubicBezTo>
                    <a:pt x="225" y="6159"/>
                    <a:pt x="747" y="6473"/>
                    <a:pt x="1239" y="6473"/>
                  </a:cubicBezTo>
                  <a:cubicBezTo>
                    <a:pt x="1729" y="6473"/>
                    <a:pt x="2189" y="6163"/>
                    <a:pt x="2136" y="5537"/>
                  </a:cubicBezTo>
                  <a:cubicBezTo>
                    <a:pt x="1987" y="4089"/>
                    <a:pt x="2032" y="2670"/>
                    <a:pt x="2316" y="1221"/>
                  </a:cubicBezTo>
                  <a:cubicBezTo>
                    <a:pt x="2460" y="483"/>
                    <a:pt x="1834" y="0"/>
                    <a:pt x="12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61"/>
            <p:cNvSpPr/>
            <p:nvPr/>
          </p:nvSpPr>
          <p:spPr>
            <a:xfrm rot="1169263">
              <a:off x="1954028" y="1213600"/>
              <a:ext cx="53799" cy="136398"/>
            </a:xfrm>
            <a:custGeom>
              <a:avLst/>
              <a:gdLst/>
              <a:ahLst/>
              <a:cxnLst/>
              <a:rect l="l" t="t" r="r" b="b"/>
              <a:pathLst>
                <a:path w="2152" h="5456" extrusionOk="0">
                  <a:moveTo>
                    <a:pt x="1197" y="0"/>
                  </a:moveTo>
                  <a:cubicBezTo>
                    <a:pt x="706" y="0"/>
                    <a:pt x="187" y="314"/>
                    <a:pt x="135" y="941"/>
                  </a:cubicBezTo>
                  <a:cubicBezTo>
                    <a:pt x="16" y="2136"/>
                    <a:pt x="1" y="3331"/>
                    <a:pt x="75" y="4526"/>
                  </a:cubicBezTo>
                  <a:cubicBezTo>
                    <a:pt x="113" y="5145"/>
                    <a:pt x="617" y="5455"/>
                    <a:pt x="1104" y="5455"/>
                  </a:cubicBezTo>
                  <a:cubicBezTo>
                    <a:pt x="1591" y="5455"/>
                    <a:pt x="2062" y="5145"/>
                    <a:pt x="2032" y="4526"/>
                  </a:cubicBezTo>
                  <a:cubicBezTo>
                    <a:pt x="1957" y="3331"/>
                    <a:pt x="1987" y="2136"/>
                    <a:pt x="2092" y="941"/>
                  </a:cubicBezTo>
                  <a:cubicBezTo>
                    <a:pt x="2151" y="314"/>
                    <a:pt x="1688" y="0"/>
                    <a:pt x="11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75" name="Google Shape;2575;p61"/>
          <p:cNvSpPr/>
          <p:nvPr/>
        </p:nvSpPr>
        <p:spPr>
          <a:xfrm>
            <a:off x="281225" y="4252875"/>
            <a:ext cx="1786828" cy="156925"/>
          </a:xfrm>
          <a:custGeom>
            <a:avLst/>
            <a:gdLst/>
            <a:ahLst/>
            <a:cxnLst/>
            <a:rect l="l" t="t" r="r" b="b"/>
            <a:pathLst>
              <a:path w="54282" h="6277" extrusionOk="0">
                <a:moveTo>
                  <a:pt x="50310" y="0"/>
                </a:moveTo>
                <a:cubicBezTo>
                  <a:pt x="50001" y="0"/>
                  <a:pt x="49686" y="52"/>
                  <a:pt x="49378" y="148"/>
                </a:cubicBezTo>
                <a:cubicBezTo>
                  <a:pt x="47561" y="726"/>
                  <a:pt x="46015" y="3603"/>
                  <a:pt x="44099" y="3603"/>
                </a:cubicBezTo>
                <a:cubicBezTo>
                  <a:pt x="43638" y="3603"/>
                  <a:pt x="43155" y="3436"/>
                  <a:pt x="42642" y="3030"/>
                </a:cubicBezTo>
                <a:cubicBezTo>
                  <a:pt x="41776" y="2358"/>
                  <a:pt x="41238" y="1507"/>
                  <a:pt x="40133" y="1163"/>
                </a:cubicBezTo>
                <a:cubicBezTo>
                  <a:pt x="39697" y="1025"/>
                  <a:pt x="39239" y="958"/>
                  <a:pt x="38781" y="958"/>
                </a:cubicBezTo>
                <a:cubicBezTo>
                  <a:pt x="38298" y="958"/>
                  <a:pt x="37815" y="1033"/>
                  <a:pt x="37355" y="1178"/>
                </a:cubicBezTo>
                <a:cubicBezTo>
                  <a:pt x="36504" y="1462"/>
                  <a:pt x="35727" y="1985"/>
                  <a:pt x="35204" y="2717"/>
                </a:cubicBezTo>
                <a:cubicBezTo>
                  <a:pt x="34576" y="3604"/>
                  <a:pt x="34090" y="5193"/>
                  <a:pt x="32932" y="5193"/>
                </a:cubicBezTo>
                <a:cubicBezTo>
                  <a:pt x="32687" y="5193"/>
                  <a:pt x="32411" y="5122"/>
                  <a:pt x="32098" y="4957"/>
                </a:cubicBezTo>
                <a:cubicBezTo>
                  <a:pt x="31052" y="4404"/>
                  <a:pt x="31172" y="2956"/>
                  <a:pt x="30529" y="2089"/>
                </a:cubicBezTo>
                <a:cubicBezTo>
                  <a:pt x="29921" y="1301"/>
                  <a:pt x="28901" y="948"/>
                  <a:pt x="27923" y="948"/>
                </a:cubicBezTo>
                <a:cubicBezTo>
                  <a:pt x="27846" y="948"/>
                  <a:pt x="27768" y="950"/>
                  <a:pt x="27692" y="954"/>
                </a:cubicBezTo>
                <a:cubicBezTo>
                  <a:pt x="26586" y="1014"/>
                  <a:pt x="25496" y="1417"/>
                  <a:pt x="24630" y="2089"/>
                </a:cubicBezTo>
                <a:cubicBezTo>
                  <a:pt x="24227" y="2388"/>
                  <a:pt x="23883" y="2732"/>
                  <a:pt x="23554" y="3135"/>
                </a:cubicBezTo>
                <a:cubicBezTo>
                  <a:pt x="23106" y="3703"/>
                  <a:pt x="22838" y="4404"/>
                  <a:pt x="22180" y="4778"/>
                </a:cubicBezTo>
                <a:cubicBezTo>
                  <a:pt x="21648" y="5098"/>
                  <a:pt x="21029" y="5235"/>
                  <a:pt x="20404" y="5235"/>
                </a:cubicBezTo>
                <a:cubicBezTo>
                  <a:pt x="19660" y="5235"/>
                  <a:pt x="18907" y="5041"/>
                  <a:pt x="18282" y="4733"/>
                </a:cubicBezTo>
                <a:cubicBezTo>
                  <a:pt x="17730" y="4449"/>
                  <a:pt x="17237" y="4061"/>
                  <a:pt x="16833" y="3583"/>
                </a:cubicBezTo>
                <a:cubicBezTo>
                  <a:pt x="16430" y="3090"/>
                  <a:pt x="16236" y="2388"/>
                  <a:pt x="15683" y="2000"/>
                </a:cubicBezTo>
                <a:cubicBezTo>
                  <a:pt x="15378" y="1789"/>
                  <a:pt x="15007" y="1718"/>
                  <a:pt x="14621" y="1718"/>
                </a:cubicBezTo>
                <a:cubicBezTo>
                  <a:pt x="14158" y="1718"/>
                  <a:pt x="13672" y="1821"/>
                  <a:pt x="13249" y="1910"/>
                </a:cubicBezTo>
                <a:cubicBezTo>
                  <a:pt x="12233" y="2134"/>
                  <a:pt x="11352" y="2612"/>
                  <a:pt x="10919" y="3613"/>
                </a:cubicBezTo>
                <a:cubicBezTo>
                  <a:pt x="10605" y="4390"/>
                  <a:pt x="10411" y="5226"/>
                  <a:pt x="9380" y="5271"/>
                </a:cubicBezTo>
                <a:cubicBezTo>
                  <a:pt x="9364" y="5271"/>
                  <a:pt x="9348" y="5272"/>
                  <a:pt x="9332" y="5272"/>
                </a:cubicBezTo>
                <a:cubicBezTo>
                  <a:pt x="8453" y="5272"/>
                  <a:pt x="8013" y="4483"/>
                  <a:pt x="7573" y="3852"/>
                </a:cubicBezTo>
                <a:cubicBezTo>
                  <a:pt x="7021" y="3030"/>
                  <a:pt x="6423" y="2358"/>
                  <a:pt x="5452" y="2000"/>
                </a:cubicBezTo>
                <a:cubicBezTo>
                  <a:pt x="4975" y="1828"/>
                  <a:pt x="4473" y="1745"/>
                  <a:pt x="3972" y="1745"/>
                </a:cubicBezTo>
                <a:cubicBezTo>
                  <a:pt x="2467" y="1745"/>
                  <a:pt x="976" y="2496"/>
                  <a:pt x="225" y="3852"/>
                </a:cubicBezTo>
                <a:cubicBezTo>
                  <a:pt x="0" y="4250"/>
                  <a:pt x="340" y="4606"/>
                  <a:pt x="679" y="4606"/>
                </a:cubicBezTo>
                <a:cubicBezTo>
                  <a:pt x="835" y="4606"/>
                  <a:pt x="992" y="4529"/>
                  <a:pt x="1091" y="4345"/>
                </a:cubicBezTo>
                <a:cubicBezTo>
                  <a:pt x="1689" y="3288"/>
                  <a:pt x="2784" y="2761"/>
                  <a:pt x="3881" y="2761"/>
                </a:cubicBezTo>
                <a:cubicBezTo>
                  <a:pt x="4892" y="2761"/>
                  <a:pt x="5904" y="3210"/>
                  <a:pt x="6528" y="4106"/>
                </a:cubicBezTo>
                <a:cubicBezTo>
                  <a:pt x="7050" y="4853"/>
                  <a:pt x="7484" y="5734"/>
                  <a:pt x="8380" y="6107"/>
                </a:cubicBezTo>
                <a:cubicBezTo>
                  <a:pt x="8669" y="6222"/>
                  <a:pt x="8975" y="6277"/>
                  <a:pt x="9279" y="6277"/>
                </a:cubicBezTo>
                <a:cubicBezTo>
                  <a:pt x="9808" y="6277"/>
                  <a:pt x="10334" y="6112"/>
                  <a:pt x="10769" y="5808"/>
                </a:cubicBezTo>
                <a:cubicBezTo>
                  <a:pt x="11695" y="5136"/>
                  <a:pt x="11576" y="3732"/>
                  <a:pt x="12562" y="3195"/>
                </a:cubicBezTo>
                <a:cubicBezTo>
                  <a:pt x="13010" y="2956"/>
                  <a:pt x="13562" y="2851"/>
                  <a:pt x="14070" y="2776"/>
                </a:cubicBezTo>
                <a:cubicBezTo>
                  <a:pt x="14249" y="2754"/>
                  <a:pt x="14447" y="2717"/>
                  <a:pt x="14638" y="2717"/>
                </a:cubicBezTo>
                <a:cubicBezTo>
                  <a:pt x="14828" y="2717"/>
                  <a:pt x="15011" y="2754"/>
                  <a:pt x="15161" y="2881"/>
                </a:cubicBezTo>
                <a:cubicBezTo>
                  <a:pt x="15429" y="3105"/>
                  <a:pt x="15624" y="3658"/>
                  <a:pt x="15848" y="3956"/>
                </a:cubicBezTo>
                <a:cubicBezTo>
                  <a:pt x="16878" y="5383"/>
                  <a:pt x="18598" y="6226"/>
                  <a:pt x="20325" y="6226"/>
                </a:cubicBezTo>
                <a:cubicBezTo>
                  <a:pt x="20550" y="6226"/>
                  <a:pt x="20776" y="6211"/>
                  <a:pt x="21000" y="6182"/>
                </a:cubicBezTo>
                <a:cubicBezTo>
                  <a:pt x="21912" y="6062"/>
                  <a:pt x="22838" y="5689"/>
                  <a:pt x="23450" y="4987"/>
                </a:cubicBezTo>
                <a:cubicBezTo>
                  <a:pt x="23838" y="4524"/>
                  <a:pt x="24107" y="3956"/>
                  <a:pt x="24510" y="3508"/>
                </a:cubicBezTo>
                <a:cubicBezTo>
                  <a:pt x="25078" y="2896"/>
                  <a:pt x="25795" y="2433"/>
                  <a:pt x="26586" y="2164"/>
                </a:cubicBezTo>
                <a:cubicBezTo>
                  <a:pt x="26987" y="2035"/>
                  <a:pt x="27405" y="1962"/>
                  <a:pt x="27810" y="1962"/>
                </a:cubicBezTo>
                <a:cubicBezTo>
                  <a:pt x="28766" y="1962"/>
                  <a:pt x="29644" y="2370"/>
                  <a:pt x="30022" y="3419"/>
                </a:cubicBezTo>
                <a:cubicBezTo>
                  <a:pt x="30380" y="4390"/>
                  <a:pt x="30574" y="5301"/>
                  <a:pt x="31545" y="5823"/>
                </a:cubicBezTo>
                <a:cubicBezTo>
                  <a:pt x="31960" y="6040"/>
                  <a:pt x="32431" y="6151"/>
                  <a:pt x="32898" y="6151"/>
                </a:cubicBezTo>
                <a:cubicBezTo>
                  <a:pt x="33238" y="6151"/>
                  <a:pt x="33576" y="6092"/>
                  <a:pt x="33890" y="5973"/>
                </a:cubicBezTo>
                <a:cubicBezTo>
                  <a:pt x="35055" y="5510"/>
                  <a:pt x="35279" y="4390"/>
                  <a:pt x="35921" y="3434"/>
                </a:cubicBezTo>
                <a:cubicBezTo>
                  <a:pt x="36534" y="2508"/>
                  <a:pt x="37624" y="1985"/>
                  <a:pt x="38714" y="1985"/>
                </a:cubicBezTo>
                <a:cubicBezTo>
                  <a:pt x="38738" y="1984"/>
                  <a:pt x="38761" y="1984"/>
                  <a:pt x="38784" y="1984"/>
                </a:cubicBezTo>
                <a:cubicBezTo>
                  <a:pt x="40214" y="1984"/>
                  <a:pt x="40867" y="2895"/>
                  <a:pt x="41896" y="3747"/>
                </a:cubicBezTo>
                <a:cubicBezTo>
                  <a:pt x="42534" y="4301"/>
                  <a:pt x="43332" y="4596"/>
                  <a:pt x="44143" y="4596"/>
                </a:cubicBezTo>
                <a:cubicBezTo>
                  <a:pt x="44470" y="4596"/>
                  <a:pt x="44800" y="4548"/>
                  <a:pt x="45122" y="4449"/>
                </a:cubicBezTo>
                <a:cubicBezTo>
                  <a:pt x="46302" y="4091"/>
                  <a:pt x="47078" y="3120"/>
                  <a:pt x="47900" y="2284"/>
                </a:cubicBezTo>
                <a:cubicBezTo>
                  <a:pt x="48531" y="1652"/>
                  <a:pt x="49421" y="1038"/>
                  <a:pt x="50231" y="1038"/>
                </a:cubicBezTo>
                <a:cubicBezTo>
                  <a:pt x="50744" y="1038"/>
                  <a:pt x="51225" y="1283"/>
                  <a:pt x="51589" y="1925"/>
                </a:cubicBezTo>
                <a:cubicBezTo>
                  <a:pt x="52037" y="2732"/>
                  <a:pt x="52366" y="3658"/>
                  <a:pt x="53381" y="3867"/>
                </a:cubicBezTo>
                <a:cubicBezTo>
                  <a:pt x="53426" y="3875"/>
                  <a:pt x="53468" y="3880"/>
                  <a:pt x="53509" y="3880"/>
                </a:cubicBezTo>
                <a:cubicBezTo>
                  <a:pt x="54097" y="3880"/>
                  <a:pt x="54282" y="3022"/>
                  <a:pt x="53695" y="2896"/>
                </a:cubicBezTo>
                <a:cubicBezTo>
                  <a:pt x="52814" y="2717"/>
                  <a:pt x="52605" y="1373"/>
                  <a:pt x="52052" y="745"/>
                </a:cubicBezTo>
                <a:cubicBezTo>
                  <a:pt x="51586" y="228"/>
                  <a:pt x="50962" y="0"/>
                  <a:pt x="503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579"/>
        <p:cNvGrpSpPr/>
        <p:nvPr/>
      </p:nvGrpSpPr>
      <p:grpSpPr>
        <a:xfrm>
          <a:off x="0" y="0"/>
          <a:ext cx="0" cy="0"/>
          <a:chOff x="0" y="0"/>
          <a:chExt cx="0" cy="0"/>
        </a:xfrm>
      </p:grpSpPr>
      <p:sp>
        <p:nvSpPr>
          <p:cNvPr id="2580" name="Google Shape;2580;p62"/>
          <p:cNvSpPr/>
          <p:nvPr/>
        </p:nvSpPr>
        <p:spPr>
          <a:xfrm flipH="1">
            <a:off x="1453809" y="3181186"/>
            <a:ext cx="690240" cy="572743"/>
          </a:xfrm>
          <a:custGeom>
            <a:avLst/>
            <a:gdLst/>
            <a:ahLst/>
            <a:cxnLst/>
            <a:rect l="l" t="t" r="r" b="b"/>
            <a:pathLst>
              <a:path w="110793" h="91933" extrusionOk="0">
                <a:moveTo>
                  <a:pt x="50743" y="6275"/>
                </a:moveTo>
                <a:cubicBezTo>
                  <a:pt x="53200" y="6275"/>
                  <a:pt x="56857" y="7419"/>
                  <a:pt x="59430" y="8276"/>
                </a:cubicBezTo>
                <a:cubicBezTo>
                  <a:pt x="59393" y="8455"/>
                  <a:pt x="59374" y="8636"/>
                  <a:pt x="59374" y="8815"/>
                </a:cubicBezTo>
                <a:cubicBezTo>
                  <a:pt x="57073" y="8172"/>
                  <a:pt x="54732" y="7731"/>
                  <a:pt x="52420" y="7679"/>
                </a:cubicBezTo>
                <a:cubicBezTo>
                  <a:pt x="52191" y="7535"/>
                  <a:pt x="51975" y="7387"/>
                  <a:pt x="51744" y="7243"/>
                </a:cubicBezTo>
                <a:cubicBezTo>
                  <a:pt x="51131" y="6867"/>
                  <a:pt x="50503" y="6708"/>
                  <a:pt x="49899" y="6708"/>
                </a:cubicBezTo>
                <a:cubicBezTo>
                  <a:pt x="49727" y="6708"/>
                  <a:pt x="49555" y="6719"/>
                  <a:pt x="49387" y="6743"/>
                </a:cubicBezTo>
                <a:cubicBezTo>
                  <a:pt x="49259" y="6667"/>
                  <a:pt x="49139" y="6623"/>
                  <a:pt x="49022" y="6623"/>
                </a:cubicBezTo>
                <a:cubicBezTo>
                  <a:pt x="48943" y="6623"/>
                  <a:pt x="48867" y="6647"/>
                  <a:pt x="48795" y="6691"/>
                </a:cubicBezTo>
                <a:cubicBezTo>
                  <a:pt x="49263" y="6395"/>
                  <a:pt x="49940" y="6275"/>
                  <a:pt x="50743" y="6275"/>
                </a:cubicBezTo>
                <a:close/>
                <a:moveTo>
                  <a:pt x="80740" y="16318"/>
                </a:moveTo>
                <a:lnTo>
                  <a:pt x="80740" y="16318"/>
                </a:lnTo>
                <a:cubicBezTo>
                  <a:pt x="84017" y="17727"/>
                  <a:pt x="87121" y="19182"/>
                  <a:pt x="90214" y="20887"/>
                </a:cubicBezTo>
                <a:cubicBezTo>
                  <a:pt x="92648" y="22231"/>
                  <a:pt x="95072" y="23584"/>
                  <a:pt x="97381" y="25064"/>
                </a:cubicBezTo>
                <a:cubicBezTo>
                  <a:pt x="95116" y="23708"/>
                  <a:pt x="92687" y="22528"/>
                  <a:pt x="90386" y="21443"/>
                </a:cubicBezTo>
                <a:cubicBezTo>
                  <a:pt x="87382" y="20027"/>
                  <a:pt x="84293" y="18730"/>
                  <a:pt x="81188" y="17466"/>
                </a:cubicBezTo>
                <a:cubicBezTo>
                  <a:pt x="81068" y="17066"/>
                  <a:pt x="80916" y="16686"/>
                  <a:pt x="80740" y="16318"/>
                </a:cubicBezTo>
                <a:close/>
                <a:moveTo>
                  <a:pt x="83589" y="25417"/>
                </a:moveTo>
                <a:lnTo>
                  <a:pt x="83589" y="25417"/>
                </a:lnTo>
                <a:cubicBezTo>
                  <a:pt x="86362" y="26565"/>
                  <a:pt x="89878" y="27965"/>
                  <a:pt x="92883" y="29734"/>
                </a:cubicBezTo>
                <a:cubicBezTo>
                  <a:pt x="91459" y="29509"/>
                  <a:pt x="90022" y="29221"/>
                  <a:pt x="88591" y="28874"/>
                </a:cubicBezTo>
                <a:cubicBezTo>
                  <a:pt x="88399" y="28802"/>
                  <a:pt x="88202" y="28726"/>
                  <a:pt x="88006" y="28650"/>
                </a:cubicBezTo>
                <a:cubicBezTo>
                  <a:pt x="86554" y="27553"/>
                  <a:pt x="85081" y="26477"/>
                  <a:pt x="83589" y="25417"/>
                </a:cubicBezTo>
                <a:close/>
                <a:moveTo>
                  <a:pt x="20022" y="28573"/>
                </a:moveTo>
                <a:cubicBezTo>
                  <a:pt x="21687" y="28573"/>
                  <a:pt x="23488" y="29394"/>
                  <a:pt x="25108" y="30374"/>
                </a:cubicBezTo>
                <a:cubicBezTo>
                  <a:pt x="25688" y="31262"/>
                  <a:pt x="26332" y="32135"/>
                  <a:pt x="27017" y="32979"/>
                </a:cubicBezTo>
                <a:cubicBezTo>
                  <a:pt x="26949" y="32942"/>
                  <a:pt x="26873" y="32899"/>
                  <a:pt x="26801" y="32859"/>
                </a:cubicBezTo>
                <a:cubicBezTo>
                  <a:pt x="24384" y="31514"/>
                  <a:pt x="21199" y="30130"/>
                  <a:pt x="17918" y="29322"/>
                </a:cubicBezTo>
                <a:cubicBezTo>
                  <a:pt x="18086" y="29073"/>
                  <a:pt x="18338" y="28885"/>
                  <a:pt x="18683" y="28774"/>
                </a:cubicBezTo>
                <a:cubicBezTo>
                  <a:pt x="19115" y="28634"/>
                  <a:pt x="19562" y="28573"/>
                  <a:pt x="20022" y="28573"/>
                </a:cubicBezTo>
                <a:close/>
                <a:moveTo>
                  <a:pt x="20775" y="36552"/>
                </a:moveTo>
                <a:cubicBezTo>
                  <a:pt x="21299" y="36800"/>
                  <a:pt x="21799" y="37048"/>
                  <a:pt x="22263" y="37288"/>
                </a:cubicBezTo>
                <a:cubicBezTo>
                  <a:pt x="22183" y="37572"/>
                  <a:pt x="22119" y="37856"/>
                  <a:pt x="22063" y="38140"/>
                </a:cubicBezTo>
                <a:cubicBezTo>
                  <a:pt x="21603" y="37604"/>
                  <a:pt x="21175" y="37076"/>
                  <a:pt x="20775" y="36552"/>
                </a:cubicBezTo>
                <a:close/>
                <a:moveTo>
                  <a:pt x="29277" y="41930"/>
                </a:moveTo>
                <a:lnTo>
                  <a:pt x="29277" y="41930"/>
                </a:lnTo>
                <a:cubicBezTo>
                  <a:pt x="30378" y="42705"/>
                  <a:pt x="31414" y="43542"/>
                  <a:pt x="32386" y="44430"/>
                </a:cubicBezTo>
                <a:cubicBezTo>
                  <a:pt x="31710" y="44526"/>
                  <a:pt x="31070" y="44766"/>
                  <a:pt x="30526" y="45106"/>
                </a:cubicBezTo>
                <a:cubicBezTo>
                  <a:pt x="29946" y="44066"/>
                  <a:pt x="29505" y="43001"/>
                  <a:pt x="29277" y="41930"/>
                </a:cubicBezTo>
                <a:close/>
                <a:moveTo>
                  <a:pt x="11292" y="34587"/>
                </a:moveTo>
                <a:cubicBezTo>
                  <a:pt x="12905" y="38401"/>
                  <a:pt x="16042" y="42149"/>
                  <a:pt x="18174" y="44350"/>
                </a:cubicBezTo>
                <a:cubicBezTo>
                  <a:pt x="18270" y="44450"/>
                  <a:pt x="18374" y="44554"/>
                  <a:pt x="18474" y="44658"/>
                </a:cubicBezTo>
                <a:cubicBezTo>
                  <a:pt x="17710" y="44942"/>
                  <a:pt x="17078" y="45466"/>
                  <a:pt x="16733" y="46166"/>
                </a:cubicBezTo>
                <a:cubicBezTo>
                  <a:pt x="16077" y="45618"/>
                  <a:pt x="15337" y="45387"/>
                  <a:pt x="14621" y="45387"/>
                </a:cubicBezTo>
                <a:cubicBezTo>
                  <a:pt x="12788" y="45387"/>
                  <a:pt x="11112" y="46911"/>
                  <a:pt x="11361" y="48635"/>
                </a:cubicBezTo>
                <a:cubicBezTo>
                  <a:pt x="9872" y="45282"/>
                  <a:pt x="9040" y="41753"/>
                  <a:pt x="9195" y="38072"/>
                </a:cubicBezTo>
                <a:cubicBezTo>
                  <a:pt x="9280" y="36111"/>
                  <a:pt x="10088" y="35051"/>
                  <a:pt x="11292" y="34587"/>
                </a:cubicBezTo>
                <a:close/>
                <a:moveTo>
                  <a:pt x="71694" y="42469"/>
                </a:moveTo>
                <a:lnTo>
                  <a:pt x="71694" y="42469"/>
                </a:lnTo>
                <a:cubicBezTo>
                  <a:pt x="72497" y="42633"/>
                  <a:pt x="73310" y="42781"/>
                  <a:pt x="74122" y="42918"/>
                </a:cubicBezTo>
                <a:cubicBezTo>
                  <a:pt x="77167" y="44783"/>
                  <a:pt x="80104" y="46766"/>
                  <a:pt x="82957" y="48859"/>
                </a:cubicBezTo>
                <a:cubicBezTo>
                  <a:pt x="82728" y="48831"/>
                  <a:pt x="82497" y="48807"/>
                  <a:pt x="82272" y="48775"/>
                </a:cubicBezTo>
                <a:cubicBezTo>
                  <a:pt x="81516" y="48679"/>
                  <a:pt x="80760" y="48555"/>
                  <a:pt x="80008" y="48427"/>
                </a:cubicBezTo>
                <a:cubicBezTo>
                  <a:pt x="78911" y="47831"/>
                  <a:pt x="77823" y="47223"/>
                  <a:pt x="76739" y="46611"/>
                </a:cubicBezTo>
                <a:cubicBezTo>
                  <a:pt x="75075" y="45219"/>
                  <a:pt x="73394" y="43834"/>
                  <a:pt x="71694" y="42469"/>
                </a:cubicBezTo>
                <a:close/>
                <a:moveTo>
                  <a:pt x="98873" y="50120"/>
                </a:moveTo>
                <a:cubicBezTo>
                  <a:pt x="99269" y="51124"/>
                  <a:pt x="99529" y="52140"/>
                  <a:pt x="99617" y="53156"/>
                </a:cubicBezTo>
                <a:cubicBezTo>
                  <a:pt x="99053" y="52153"/>
                  <a:pt x="98397" y="51164"/>
                  <a:pt x="97673" y="50192"/>
                </a:cubicBezTo>
                <a:lnTo>
                  <a:pt x="97673" y="50192"/>
                </a:lnTo>
                <a:cubicBezTo>
                  <a:pt x="97780" y="50199"/>
                  <a:pt x="97889" y="50203"/>
                  <a:pt x="97996" y="50203"/>
                </a:cubicBezTo>
                <a:cubicBezTo>
                  <a:pt x="98297" y="50203"/>
                  <a:pt x="98589" y="50175"/>
                  <a:pt x="98873" y="50120"/>
                </a:cubicBezTo>
                <a:close/>
                <a:moveTo>
                  <a:pt x="40269" y="55789"/>
                </a:moveTo>
                <a:cubicBezTo>
                  <a:pt x="41144" y="56349"/>
                  <a:pt x="42025" y="56906"/>
                  <a:pt x="42906" y="57466"/>
                </a:cubicBezTo>
                <a:cubicBezTo>
                  <a:pt x="43946" y="58962"/>
                  <a:pt x="44994" y="60439"/>
                  <a:pt x="46074" y="61859"/>
                </a:cubicBezTo>
                <a:cubicBezTo>
                  <a:pt x="44001" y="59867"/>
                  <a:pt x="41981" y="57830"/>
                  <a:pt x="39957" y="55797"/>
                </a:cubicBezTo>
                <a:cubicBezTo>
                  <a:pt x="40060" y="55797"/>
                  <a:pt x="40164" y="55793"/>
                  <a:pt x="40269" y="55789"/>
                </a:cubicBezTo>
                <a:close/>
                <a:moveTo>
                  <a:pt x="57753" y="48007"/>
                </a:moveTo>
                <a:lnTo>
                  <a:pt x="57753" y="48007"/>
                </a:lnTo>
                <a:cubicBezTo>
                  <a:pt x="59162" y="48567"/>
                  <a:pt x="60602" y="49111"/>
                  <a:pt x="62054" y="49640"/>
                </a:cubicBezTo>
                <a:cubicBezTo>
                  <a:pt x="66556" y="52604"/>
                  <a:pt x="71165" y="55429"/>
                  <a:pt x="75699" y="58046"/>
                </a:cubicBezTo>
                <a:cubicBezTo>
                  <a:pt x="76783" y="58670"/>
                  <a:pt x="78611" y="59623"/>
                  <a:pt x="80784" y="60587"/>
                </a:cubicBezTo>
                <a:cubicBezTo>
                  <a:pt x="82449" y="62083"/>
                  <a:pt x="84265" y="63804"/>
                  <a:pt x="85125" y="65744"/>
                </a:cubicBezTo>
                <a:cubicBezTo>
                  <a:pt x="83757" y="65556"/>
                  <a:pt x="82416" y="65168"/>
                  <a:pt x="81100" y="64672"/>
                </a:cubicBezTo>
                <a:cubicBezTo>
                  <a:pt x="74370" y="60947"/>
                  <a:pt x="68156" y="56474"/>
                  <a:pt x="61879" y="52076"/>
                </a:cubicBezTo>
                <a:cubicBezTo>
                  <a:pt x="60594" y="50676"/>
                  <a:pt x="59206" y="49324"/>
                  <a:pt x="57753" y="48007"/>
                </a:cubicBezTo>
                <a:close/>
                <a:moveTo>
                  <a:pt x="58690" y="67497"/>
                </a:moveTo>
                <a:cubicBezTo>
                  <a:pt x="62311" y="69802"/>
                  <a:pt x="65919" y="72114"/>
                  <a:pt x="69505" y="74455"/>
                </a:cubicBezTo>
                <a:cubicBezTo>
                  <a:pt x="69521" y="74479"/>
                  <a:pt x="69533" y="74503"/>
                  <a:pt x="69548" y="74527"/>
                </a:cubicBezTo>
                <a:cubicBezTo>
                  <a:pt x="68076" y="73630"/>
                  <a:pt x="66648" y="72775"/>
                  <a:pt x="65284" y="72010"/>
                </a:cubicBezTo>
                <a:cubicBezTo>
                  <a:pt x="63587" y="71062"/>
                  <a:pt x="61827" y="70193"/>
                  <a:pt x="60038" y="69353"/>
                </a:cubicBezTo>
                <a:cubicBezTo>
                  <a:pt x="59594" y="68721"/>
                  <a:pt x="59142" y="68101"/>
                  <a:pt x="58690" y="67497"/>
                </a:cubicBezTo>
                <a:close/>
                <a:moveTo>
                  <a:pt x="30729" y="77800"/>
                </a:moveTo>
                <a:cubicBezTo>
                  <a:pt x="34134" y="80208"/>
                  <a:pt x="37656" y="82513"/>
                  <a:pt x="41240" y="84742"/>
                </a:cubicBezTo>
                <a:cubicBezTo>
                  <a:pt x="37235" y="83349"/>
                  <a:pt x="33743" y="80681"/>
                  <a:pt x="30729" y="77800"/>
                </a:cubicBezTo>
                <a:close/>
                <a:moveTo>
                  <a:pt x="50300" y="1"/>
                </a:moveTo>
                <a:cubicBezTo>
                  <a:pt x="47687" y="1"/>
                  <a:pt x="45246" y="557"/>
                  <a:pt x="43441" y="2138"/>
                </a:cubicBezTo>
                <a:cubicBezTo>
                  <a:pt x="40832" y="4418"/>
                  <a:pt x="41004" y="6967"/>
                  <a:pt x="42425" y="9319"/>
                </a:cubicBezTo>
                <a:cubicBezTo>
                  <a:pt x="39384" y="7820"/>
                  <a:pt x="36391" y="6263"/>
                  <a:pt x="33506" y="4590"/>
                </a:cubicBezTo>
                <a:cubicBezTo>
                  <a:pt x="32866" y="4218"/>
                  <a:pt x="32222" y="4058"/>
                  <a:pt x="31614" y="4058"/>
                </a:cubicBezTo>
                <a:cubicBezTo>
                  <a:pt x="28862" y="4058"/>
                  <a:pt x="26849" y="7367"/>
                  <a:pt x="29065" y="9364"/>
                </a:cubicBezTo>
                <a:cubicBezTo>
                  <a:pt x="30686" y="10824"/>
                  <a:pt x="32394" y="12172"/>
                  <a:pt x="34162" y="13445"/>
                </a:cubicBezTo>
                <a:cubicBezTo>
                  <a:pt x="32682" y="14130"/>
                  <a:pt x="32122" y="15482"/>
                  <a:pt x="32394" y="16918"/>
                </a:cubicBezTo>
                <a:cubicBezTo>
                  <a:pt x="32410" y="17002"/>
                  <a:pt x="32439" y="17082"/>
                  <a:pt x="32454" y="17166"/>
                </a:cubicBezTo>
                <a:cubicBezTo>
                  <a:pt x="31482" y="16970"/>
                  <a:pt x="30498" y="16854"/>
                  <a:pt x="29510" y="16854"/>
                </a:cubicBezTo>
                <a:cubicBezTo>
                  <a:pt x="29438" y="16854"/>
                  <a:pt x="29366" y="16854"/>
                  <a:pt x="29294" y="16858"/>
                </a:cubicBezTo>
                <a:cubicBezTo>
                  <a:pt x="25996" y="16914"/>
                  <a:pt x="23900" y="18715"/>
                  <a:pt x="23032" y="20975"/>
                </a:cubicBezTo>
                <a:cubicBezTo>
                  <a:pt x="22347" y="21391"/>
                  <a:pt x="21855" y="21995"/>
                  <a:pt x="21747" y="22736"/>
                </a:cubicBezTo>
                <a:cubicBezTo>
                  <a:pt x="21095" y="22643"/>
                  <a:pt x="20443" y="22595"/>
                  <a:pt x="19795" y="22591"/>
                </a:cubicBezTo>
                <a:cubicBezTo>
                  <a:pt x="17458" y="22591"/>
                  <a:pt x="15154" y="23244"/>
                  <a:pt x="12988" y="24833"/>
                </a:cubicBezTo>
                <a:cubicBezTo>
                  <a:pt x="11472" y="25945"/>
                  <a:pt x="10668" y="27297"/>
                  <a:pt x="10380" y="28781"/>
                </a:cubicBezTo>
                <a:cubicBezTo>
                  <a:pt x="7627" y="29210"/>
                  <a:pt x="5226" y="30518"/>
                  <a:pt x="3690" y="33182"/>
                </a:cubicBezTo>
                <a:cubicBezTo>
                  <a:pt x="0" y="39588"/>
                  <a:pt x="2541" y="47491"/>
                  <a:pt x="6759" y="54305"/>
                </a:cubicBezTo>
                <a:cubicBezTo>
                  <a:pt x="5222" y="54873"/>
                  <a:pt x="4118" y="56369"/>
                  <a:pt x="4711" y="57758"/>
                </a:cubicBezTo>
                <a:cubicBezTo>
                  <a:pt x="7111" y="63375"/>
                  <a:pt x="13573" y="67237"/>
                  <a:pt x="19562" y="70585"/>
                </a:cubicBezTo>
                <a:cubicBezTo>
                  <a:pt x="20967" y="72446"/>
                  <a:pt x="22456" y="74247"/>
                  <a:pt x="23952" y="75963"/>
                </a:cubicBezTo>
                <a:cubicBezTo>
                  <a:pt x="28561" y="81249"/>
                  <a:pt x="34843" y="87395"/>
                  <a:pt x="42877" y="88943"/>
                </a:cubicBezTo>
                <a:cubicBezTo>
                  <a:pt x="43045" y="88975"/>
                  <a:pt x="43221" y="88991"/>
                  <a:pt x="43397" y="88991"/>
                </a:cubicBezTo>
                <a:cubicBezTo>
                  <a:pt x="44354" y="88991"/>
                  <a:pt x="45322" y="88518"/>
                  <a:pt x="45538" y="87687"/>
                </a:cubicBezTo>
                <a:cubicBezTo>
                  <a:pt x="45562" y="87595"/>
                  <a:pt x="45570" y="87499"/>
                  <a:pt x="45589" y="87406"/>
                </a:cubicBezTo>
                <a:cubicBezTo>
                  <a:pt x="47862" y="88775"/>
                  <a:pt x="50143" y="90127"/>
                  <a:pt x="52428" y="91464"/>
                </a:cubicBezTo>
                <a:cubicBezTo>
                  <a:pt x="52980" y="91792"/>
                  <a:pt x="53556" y="91932"/>
                  <a:pt x="54117" y="91932"/>
                </a:cubicBezTo>
                <a:cubicBezTo>
                  <a:pt x="55657" y="91932"/>
                  <a:pt x="57065" y="90856"/>
                  <a:pt x="57513" y="89611"/>
                </a:cubicBezTo>
                <a:cubicBezTo>
                  <a:pt x="58854" y="89940"/>
                  <a:pt x="60242" y="90147"/>
                  <a:pt x="61679" y="90204"/>
                </a:cubicBezTo>
                <a:cubicBezTo>
                  <a:pt x="61718" y="90204"/>
                  <a:pt x="61759" y="90208"/>
                  <a:pt x="61799" y="90208"/>
                </a:cubicBezTo>
                <a:cubicBezTo>
                  <a:pt x="62939" y="90208"/>
                  <a:pt x="64307" y="89587"/>
                  <a:pt x="64795" y="88723"/>
                </a:cubicBezTo>
                <a:cubicBezTo>
                  <a:pt x="64959" y="88435"/>
                  <a:pt x="65099" y="88143"/>
                  <a:pt x="65232" y="87846"/>
                </a:cubicBezTo>
                <a:cubicBezTo>
                  <a:pt x="69225" y="89599"/>
                  <a:pt x="73402" y="91015"/>
                  <a:pt x="77895" y="91800"/>
                </a:cubicBezTo>
                <a:cubicBezTo>
                  <a:pt x="78135" y="91844"/>
                  <a:pt x="78375" y="91864"/>
                  <a:pt x="78615" y="91864"/>
                </a:cubicBezTo>
                <a:cubicBezTo>
                  <a:pt x="80928" y="91864"/>
                  <a:pt x="83093" y="90007"/>
                  <a:pt x="82233" y="88115"/>
                </a:cubicBezTo>
                <a:lnTo>
                  <a:pt x="82233" y="88115"/>
                </a:lnTo>
                <a:cubicBezTo>
                  <a:pt x="86297" y="89748"/>
                  <a:pt x="90527" y="90887"/>
                  <a:pt x="94912" y="91048"/>
                </a:cubicBezTo>
                <a:cubicBezTo>
                  <a:pt x="94960" y="91048"/>
                  <a:pt x="95008" y="91052"/>
                  <a:pt x="95056" y="91052"/>
                </a:cubicBezTo>
                <a:cubicBezTo>
                  <a:pt x="97985" y="91052"/>
                  <a:pt x="99697" y="87678"/>
                  <a:pt x="97425" y="86014"/>
                </a:cubicBezTo>
                <a:cubicBezTo>
                  <a:pt x="95289" y="84450"/>
                  <a:pt x="93123" y="82909"/>
                  <a:pt x="90947" y="81381"/>
                </a:cubicBezTo>
                <a:cubicBezTo>
                  <a:pt x="93392" y="81273"/>
                  <a:pt x="95080" y="78456"/>
                  <a:pt x="93684" y="76716"/>
                </a:cubicBezTo>
                <a:lnTo>
                  <a:pt x="93684" y="76716"/>
                </a:lnTo>
                <a:cubicBezTo>
                  <a:pt x="94824" y="77059"/>
                  <a:pt x="95980" y="77379"/>
                  <a:pt x="97165" y="77667"/>
                </a:cubicBezTo>
                <a:cubicBezTo>
                  <a:pt x="97444" y="77732"/>
                  <a:pt x="97732" y="77763"/>
                  <a:pt x="98020" y="77763"/>
                </a:cubicBezTo>
                <a:cubicBezTo>
                  <a:pt x="100249" y="77763"/>
                  <a:pt x="102582" y="75896"/>
                  <a:pt x="101626" y="73966"/>
                </a:cubicBezTo>
                <a:cubicBezTo>
                  <a:pt x="99845" y="70374"/>
                  <a:pt x="97464" y="67148"/>
                  <a:pt x="94720" y="64151"/>
                </a:cubicBezTo>
                <a:lnTo>
                  <a:pt x="94720" y="64151"/>
                </a:lnTo>
                <a:cubicBezTo>
                  <a:pt x="95841" y="64312"/>
                  <a:pt x="96973" y="64432"/>
                  <a:pt x="98129" y="64476"/>
                </a:cubicBezTo>
                <a:lnTo>
                  <a:pt x="98277" y="64476"/>
                </a:lnTo>
                <a:cubicBezTo>
                  <a:pt x="100277" y="64476"/>
                  <a:pt x="101694" y="62995"/>
                  <a:pt x="101794" y="61435"/>
                </a:cubicBezTo>
                <a:cubicBezTo>
                  <a:pt x="101798" y="61407"/>
                  <a:pt x="101794" y="61383"/>
                  <a:pt x="101798" y="61359"/>
                </a:cubicBezTo>
                <a:cubicBezTo>
                  <a:pt x="103911" y="60707"/>
                  <a:pt x="105659" y="59434"/>
                  <a:pt x="106548" y="57285"/>
                </a:cubicBezTo>
                <a:cubicBezTo>
                  <a:pt x="109000" y="51364"/>
                  <a:pt x="104955" y="45071"/>
                  <a:pt x="100469" y="40009"/>
                </a:cubicBezTo>
                <a:cubicBezTo>
                  <a:pt x="99994" y="39173"/>
                  <a:pt x="99422" y="38373"/>
                  <a:pt x="98761" y="37612"/>
                </a:cubicBezTo>
                <a:lnTo>
                  <a:pt x="98761" y="37612"/>
                </a:lnTo>
                <a:cubicBezTo>
                  <a:pt x="99954" y="37744"/>
                  <a:pt x="101174" y="37828"/>
                  <a:pt x="102419" y="37856"/>
                </a:cubicBezTo>
                <a:cubicBezTo>
                  <a:pt x="102450" y="37856"/>
                  <a:pt x="102478" y="37860"/>
                  <a:pt x="102510" y="37860"/>
                </a:cubicBezTo>
                <a:cubicBezTo>
                  <a:pt x="104327" y="37860"/>
                  <a:pt x="105863" y="36608"/>
                  <a:pt x="106119" y="35175"/>
                </a:cubicBezTo>
                <a:cubicBezTo>
                  <a:pt x="108752" y="33999"/>
                  <a:pt x="110792" y="31699"/>
                  <a:pt x="110400" y="29210"/>
                </a:cubicBezTo>
                <a:cubicBezTo>
                  <a:pt x="109824" y="25540"/>
                  <a:pt x="106020" y="22864"/>
                  <a:pt x="102755" y="20667"/>
                </a:cubicBezTo>
                <a:cubicBezTo>
                  <a:pt x="97269" y="16970"/>
                  <a:pt x="91327" y="13781"/>
                  <a:pt x="85081" y="11068"/>
                </a:cubicBezTo>
                <a:cubicBezTo>
                  <a:pt x="77523" y="7783"/>
                  <a:pt x="69817" y="4678"/>
                  <a:pt x="61794" y="2246"/>
                </a:cubicBezTo>
                <a:cubicBezTo>
                  <a:pt x="58666" y="1293"/>
                  <a:pt x="54280" y="1"/>
                  <a:pt x="50300" y="1"/>
                </a:cubicBezTo>
                <a:close/>
              </a:path>
            </a:pathLst>
          </a:custGeom>
          <a:solidFill>
            <a:srgbClr val="FFFFFF">
              <a:alpha val="165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62"/>
          <p:cNvSpPr/>
          <p:nvPr/>
        </p:nvSpPr>
        <p:spPr>
          <a:xfrm rot="-10147910" flipH="1">
            <a:off x="6971214" y="3181103"/>
            <a:ext cx="690437" cy="572906"/>
          </a:xfrm>
          <a:custGeom>
            <a:avLst/>
            <a:gdLst/>
            <a:ahLst/>
            <a:cxnLst/>
            <a:rect l="l" t="t" r="r" b="b"/>
            <a:pathLst>
              <a:path w="110793" h="91933" extrusionOk="0">
                <a:moveTo>
                  <a:pt x="50743" y="6275"/>
                </a:moveTo>
                <a:cubicBezTo>
                  <a:pt x="53200" y="6275"/>
                  <a:pt x="56857" y="7419"/>
                  <a:pt x="59430" y="8276"/>
                </a:cubicBezTo>
                <a:cubicBezTo>
                  <a:pt x="59393" y="8455"/>
                  <a:pt x="59374" y="8636"/>
                  <a:pt x="59374" y="8815"/>
                </a:cubicBezTo>
                <a:cubicBezTo>
                  <a:pt x="57073" y="8172"/>
                  <a:pt x="54732" y="7731"/>
                  <a:pt x="52420" y="7679"/>
                </a:cubicBezTo>
                <a:cubicBezTo>
                  <a:pt x="52191" y="7535"/>
                  <a:pt x="51975" y="7387"/>
                  <a:pt x="51744" y="7243"/>
                </a:cubicBezTo>
                <a:cubicBezTo>
                  <a:pt x="51131" y="6867"/>
                  <a:pt x="50503" y="6708"/>
                  <a:pt x="49899" y="6708"/>
                </a:cubicBezTo>
                <a:cubicBezTo>
                  <a:pt x="49727" y="6708"/>
                  <a:pt x="49555" y="6719"/>
                  <a:pt x="49387" y="6743"/>
                </a:cubicBezTo>
                <a:cubicBezTo>
                  <a:pt x="49259" y="6667"/>
                  <a:pt x="49139" y="6623"/>
                  <a:pt x="49022" y="6623"/>
                </a:cubicBezTo>
                <a:cubicBezTo>
                  <a:pt x="48943" y="6623"/>
                  <a:pt x="48867" y="6647"/>
                  <a:pt x="48795" y="6691"/>
                </a:cubicBezTo>
                <a:cubicBezTo>
                  <a:pt x="49263" y="6395"/>
                  <a:pt x="49940" y="6275"/>
                  <a:pt x="50743" y="6275"/>
                </a:cubicBezTo>
                <a:close/>
                <a:moveTo>
                  <a:pt x="80740" y="16318"/>
                </a:moveTo>
                <a:lnTo>
                  <a:pt x="80740" y="16318"/>
                </a:lnTo>
                <a:cubicBezTo>
                  <a:pt x="84017" y="17727"/>
                  <a:pt x="87121" y="19182"/>
                  <a:pt x="90214" y="20887"/>
                </a:cubicBezTo>
                <a:cubicBezTo>
                  <a:pt x="92648" y="22231"/>
                  <a:pt x="95072" y="23584"/>
                  <a:pt x="97381" y="25064"/>
                </a:cubicBezTo>
                <a:cubicBezTo>
                  <a:pt x="95116" y="23708"/>
                  <a:pt x="92687" y="22528"/>
                  <a:pt x="90386" y="21443"/>
                </a:cubicBezTo>
                <a:cubicBezTo>
                  <a:pt x="87382" y="20027"/>
                  <a:pt x="84293" y="18730"/>
                  <a:pt x="81188" y="17466"/>
                </a:cubicBezTo>
                <a:cubicBezTo>
                  <a:pt x="81068" y="17066"/>
                  <a:pt x="80916" y="16686"/>
                  <a:pt x="80740" y="16318"/>
                </a:cubicBezTo>
                <a:close/>
                <a:moveTo>
                  <a:pt x="83589" y="25417"/>
                </a:moveTo>
                <a:lnTo>
                  <a:pt x="83589" y="25417"/>
                </a:lnTo>
                <a:cubicBezTo>
                  <a:pt x="86362" y="26565"/>
                  <a:pt x="89878" y="27965"/>
                  <a:pt x="92883" y="29734"/>
                </a:cubicBezTo>
                <a:cubicBezTo>
                  <a:pt x="91459" y="29509"/>
                  <a:pt x="90022" y="29221"/>
                  <a:pt x="88591" y="28874"/>
                </a:cubicBezTo>
                <a:cubicBezTo>
                  <a:pt x="88399" y="28802"/>
                  <a:pt x="88202" y="28726"/>
                  <a:pt x="88006" y="28650"/>
                </a:cubicBezTo>
                <a:cubicBezTo>
                  <a:pt x="86554" y="27553"/>
                  <a:pt x="85081" y="26477"/>
                  <a:pt x="83589" y="25417"/>
                </a:cubicBezTo>
                <a:close/>
                <a:moveTo>
                  <a:pt x="20022" y="28573"/>
                </a:moveTo>
                <a:cubicBezTo>
                  <a:pt x="21687" y="28573"/>
                  <a:pt x="23488" y="29394"/>
                  <a:pt x="25108" y="30374"/>
                </a:cubicBezTo>
                <a:cubicBezTo>
                  <a:pt x="25688" y="31262"/>
                  <a:pt x="26332" y="32135"/>
                  <a:pt x="27017" y="32979"/>
                </a:cubicBezTo>
                <a:cubicBezTo>
                  <a:pt x="26949" y="32942"/>
                  <a:pt x="26873" y="32899"/>
                  <a:pt x="26801" y="32859"/>
                </a:cubicBezTo>
                <a:cubicBezTo>
                  <a:pt x="24384" y="31514"/>
                  <a:pt x="21199" y="30130"/>
                  <a:pt x="17918" y="29322"/>
                </a:cubicBezTo>
                <a:cubicBezTo>
                  <a:pt x="18086" y="29073"/>
                  <a:pt x="18338" y="28885"/>
                  <a:pt x="18683" y="28774"/>
                </a:cubicBezTo>
                <a:cubicBezTo>
                  <a:pt x="19115" y="28634"/>
                  <a:pt x="19562" y="28573"/>
                  <a:pt x="20022" y="28573"/>
                </a:cubicBezTo>
                <a:close/>
                <a:moveTo>
                  <a:pt x="20775" y="36552"/>
                </a:moveTo>
                <a:cubicBezTo>
                  <a:pt x="21299" y="36800"/>
                  <a:pt x="21799" y="37048"/>
                  <a:pt x="22263" y="37288"/>
                </a:cubicBezTo>
                <a:cubicBezTo>
                  <a:pt x="22183" y="37572"/>
                  <a:pt x="22119" y="37856"/>
                  <a:pt x="22063" y="38140"/>
                </a:cubicBezTo>
                <a:cubicBezTo>
                  <a:pt x="21603" y="37604"/>
                  <a:pt x="21175" y="37076"/>
                  <a:pt x="20775" y="36552"/>
                </a:cubicBezTo>
                <a:close/>
                <a:moveTo>
                  <a:pt x="29277" y="41930"/>
                </a:moveTo>
                <a:lnTo>
                  <a:pt x="29277" y="41930"/>
                </a:lnTo>
                <a:cubicBezTo>
                  <a:pt x="30378" y="42705"/>
                  <a:pt x="31414" y="43542"/>
                  <a:pt x="32386" y="44430"/>
                </a:cubicBezTo>
                <a:cubicBezTo>
                  <a:pt x="31710" y="44526"/>
                  <a:pt x="31070" y="44766"/>
                  <a:pt x="30526" y="45106"/>
                </a:cubicBezTo>
                <a:cubicBezTo>
                  <a:pt x="29946" y="44066"/>
                  <a:pt x="29505" y="43001"/>
                  <a:pt x="29277" y="41930"/>
                </a:cubicBezTo>
                <a:close/>
                <a:moveTo>
                  <a:pt x="11292" y="34587"/>
                </a:moveTo>
                <a:cubicBezTo>
                  <a:pt x="12905" y="38401"/>
                  <a:pt x="16042" y="42149"/>
                  <a:pt x="18174" y="44350"/>
                </a:cubicBezTo>
                <a:cubicBezTo>
                  <a:pt x="18270" y="44450"/>
                  <a:pt x="18374" y="44554"/>
                  <a:pt x="18474" y="44658"/>
                </a:cubicBezTo>
                <a:cubicBezTo>
                  <a:pt x="17710" y="44942"/>
                  <a:pt x="17078" y="45466"/>
                  <a:pt x="16733" y="46166"/>
                </a:cubicBezTo>
                <a:cubicBezTo>
                  <a:pt x="16077" y="45618"/>
                  <a:pt x="15337" y="45387"/>
                  <a:pt x="14621" y="45387"/>
                </a:cubicBezTo>
                <a:cubicBezTo>
                  <a:pt x="12788" y="45387"/>
                  <a:pt x="11112" y="46911"/>
                  <a:pt x="11361" y="48635"/>
                </a:cubicBezTo>
                <a:cubicBezTo>
                  <a:pt x="9872" y="45282"/>
                  <a:pt x="9040" y="41753"/>
                  <a:pt x="9195" y="38072"/>
                </a:cubicBezTo>
                <a:cubicBezTo>
                  <a:pt x="9280" y="36111"/>
                  <a:pt x="10088" y="35051"/>
                  <a:pt x="11292" y="34587"/>
                </a:cubicBezTo>
                <a:close/>
                <a:moveTo>
                  <a:pt x="71694" y="42469"/>
                </a:moveTo>
                <a:lnTo>
                  <a:pt x="71694" y="42469"/>
                </a:lnTo>
                <a:cubicBezTo>
                  <a:pt x="72497" y="42633"/>
                  <a:pt x="73310" y="42781"/>
                  <a:pt x="74122" y="42918"/>
                </a:cubicBezTo>
                <a:cubicBezTo>
                  <a:pt x="77167" y="44783"/>
                  <a:pt x="80104" y="46766"/>
                  <a:pt x="82957" y="48859"/>
                </a:cubicBezTo>
                <a:cubicBezTo>
                  <a:pt x="82728" y="48831"/>
                  <a:pt x="82497" y="48807"/>
                  <a:pt x="82272" y="48775"/>
                </a:cubicBezTo>
                <a:cubicBezTo>
                  <a:pt x="81516" y="48679"/>
                  <a:pt x="80760" y="48555"/>
                  <a:pt x="80008" y="48427"/>
                </a:cubicBezTo>
                <a:cubicBezTo>
                  <a:pt x="78911" y="47831"/>
                  <a:pt x="77823" y="47223"/>
                  <a:pt x="76739" y="46611"/>
                </a:cubicBezTo>
                <a:cubicBezTo>
                  <a:pt x="75075" y="45219"/>
                  <a:pt x="73394" y="43834"/>
                  <a:pt x="71694" y="42469"/>
                </a:cubicBezTo>
                <a:close/>
                <a:moveTo>
                  <a:pt x="98873" y="50120"/>
                </a:moveTo>
                <a:cubicBezTo>
                  <a:pt x="99269" y="51124"/>
                  <a:pt x="99529" y="52140"/>
                  <a:pt x="99617" y="53156"/>
                </a:cubicBezTo>
                <a:cubicBezTo>
                  <a:pt x="99053" y="52153"/>
                  <a:pt x="98397" y="51164"/>
                  <a:pt x="97673" y="50192"/>
                </a:cubicBezTo>
                <a:lnTo>
                  <a:pt x="97673" y="50192"/>
                </a:lnTo>
                <a:cubicBezTo>
                  <a:pt x="97780" y="50199"/>
                  <a:pt x="97889" y="50203"/>
                  <a:pt x="97996" y="50203"/>
                </a:cubicBezTo>
                <a:cubicBezTo>
                  <a:pt x="98297" y="50203"/>
                  <a:pt x="98589" y="50175"/>
                  <a:pt x="98873" y="50120"/>
                </a:cubicBezTo>
                <a:close/>
                <a:moveTo>
                  <a:pt x="40269" y="55789"/>
                </a:moveTo>
                <a:cubicBezTo>
                  <a:pt x="41144" y="56349"/>
                  <a:pt x="42025" y="56906"/>
                  <a:pt x="42906" y="57466"/>
                </a:cubicBezTo>
                <a:cubicBezTo>
                  <a:pt x="43946" y="58962"/>
                  <a:pt x="44994" y="60439"/>
                  <a:pt x="46074" y="61859"/>
                </a:cubicBezTo>
                <a:cubicBezTo>
                  <a:pt x="44001" y="59867"/>
                  <a:pt x="41981" y="57830"/>
                  <a:pt x="39957" y="55797"/>
                </a:cubicBezTo>
                <a:cubicBezTo>
                  <a:pt x="40060" y="55797"/>
                  <a:pt x="40164" y="55793"/>
                  <a:pt x="40269" y="55789"/>
                </a:cubicBezTo>
                <a:close/>
                <a:moveTo>
                  <a:pt x="57753" y="48007"/>
                </a:moveTo>
                <a:lnTo>
                  <a:pt x="57753" y="48007"/>
                </a:lnTo>
                <a:cubicBezTo>
                  <a:pt x="59162" y="48567"/>
                  <a:pt x="60602" y="49111"/>
                  <a:pt x="62054" y="49640"/>
                </a:cubicBezTo>
                <a:cubicBezTo>
                  <a:pt x="66556" y="52604"/>
                  <a:pt x="71165" y="55429"/>
                  <a:pt x="75699" y="58046"/>
                </a:cubicBezTo>
                <a:cubicBezTo>
                  <a:pt x="76783" y="58670"/>
                  <a:pt x="78611" y="59623"/>
                  <a:pt x="80784" y="60587"/>
                </a:cubicBezTo>
                <a:cubicBezTo>
                  <a:pt x="82449" y="62083"/>
                  <a:pt x="84265" y="63804"/>
                  <a:pt x="85125" y="65744"/>
                </a:cubicBezTo>
                <a:cubicBezTo>
                  <a:pt x="83757" y="65556"/>
                  <a:pt x="82416" y="65168"/>
                  <a:pt x="81100" y="64672"/>
                </a:cubicBezTo>
                <a:cubicBezTo>
                  <a:pt x="74370" y="60947"/>
                  <a:pt x="68156" y="56474"/>
                  <a:pt x="61879" y="52076"/>
                </a:cubicBezTo>
                <a:cubicBezTo>
                  <a:pt x="60594" y="50676"/>
                  <a:pt x="59206" y="49324"/>
                  <a:pt x="57753" y="48007"/>
                </a:cubicBezTo>
                <a:close/>
                <a:moveTo>
                  <a:pt x="58690" y="67497"/>
                </a:moveTo>
                <a:cubicBezTo>
                  <a:pt x="62311" y="69802"/>
                  <a:pt x="65919" y="72114"/>
                  <a:pt x="69505" y="74455"/>
                </a:cubicBezTo>
                <a:cubicBezTo>
                  <a:pt x="69521" y="74479"/>
                  <a:pt x="69533" y="74503"/>
                  <a:pt x="69548" y="74527"/>
                </a:cubicBezTo>
                <a:cubicBezTo>
                  <a:pt x="68076" y="73630"/>
                  <a:pt x="66648" y="72775"/>
                  <a:pt x="65284" y="72010"/>
                </a:cubicBezTo>
                <a:cubicBezTo>
                  <a:pt x="63587" y="71062"/>
                  <a:pt x="61827" y="70193"/>
                  <a:pt x="60038" y="69353"/>
                </a:cubicBezTo>
                <a:cubicBezTo>
                  <a:pt x="59594" y="68721"/>
                  <a:pt x="59142" y="68101"/>
                  <a:pt x="58690" y="67497"/>
                </a:cubicBezTo>
                <a:close/>
                <a:moveTo>
                  <a:pt x="30729" y="77800"/>
                </a:moveTo>
                <a:cubicBezTo>
                  <a:pt x="34134" y="80208"/>
                  <a:pt x="37656" y="82513"/>
                  <a:pt x="41240" y="84742"/>
                </a:cubicBezTo>
                <a:cubicBezTo>
                  <a:pt x="37235" y="83349"/>
                  <a:pt x="33743" y="80681"/>
                  <a:pt x="30729" y="77800"/>
                </a:cubicBezTo>
                <a:close/>
                <a:moveTo>
                  <a:pt x="50300" y="1"/>
                </a:moveTo>
                <a:cubicBezTo>
                  <a:pt x="47687" y="1"/>
                  <a:pt x="45246" y="557"/>
                  <a:pt x="43441" y="2138"/>
                </a:cubicBezTo>
                <a:cubicBezTo>
                  <a:pt x="40832" y="4418"/>
                  <a:pt x="41004" y="6967"/>
                  <a:pt x="42425" y="9319"/>
                </a:cubicBezTo>
                <a:cubicBezTo>
                  <a:pt x="39384" y="7820"/>
                  <a:pt x="36391" y="6263"/>
                  <a:pt x="33506" y="4590"/>
                </a:cubicBezTo>
                <a:cubicBezTo>
                  <a:pt x="32866" y="4218"/>
                  <a:pt x="32222" y="4058"/>
                  <a:pt x="31614" y="4058"/>
                </a:cubicBezTo>
                <a:cubicBezTo>
                  <a:pt x="28862" y="4058"/>
                  <a:pt x="26849" y="7367"/>
                  <a:pt x="29065" y="9364"/>
                </a:cubicBezTo>
                <a:cubicBezTo>
                  <a:pt x="30686" y="10824"/>
                  <a:pt x="32394" y="12172"/>
                  <a:pt x="34162" y="13445"/>
                </a:cubicBezTo>
                <a:cubicBezTo>
                  <a:pt x="32682" y="14130"/>
                  <a:pt x="32122" y="15482"/>
                  <a:pt x="32394" y="16918"/>
                </a:cubicBezTo>
                <a:cubicBezTo>
                  <a:pt x="32410" y="17002"/>
                  <a:pt x="32439" y="17082"/>
                  <a:pt x="32454" y="17166"/>
                </a:cubicBezTo>
                <a:cubicBezTo>
                  <a:pt x="31482" y="16970"/>
                  <a:pt x="30498" y="16854"/>
                  <a:pt x="29510" y="16854"/>
                </a:cubicBezTo>
                <a:cubicBezTo>
                  <a:pt x="29438" y="16854"/>
                  <a:pt x="29366" y="16854"/>
                  <a:pt x="29294" y="16858"/>
                </a:cubicBezTo>
                <a:cubicBezTo>
                  <a:pt x="25996" y="16914"/>
                  <a:pt x="23900" y="18715"/>
                  <a:pt x="23032" y="20975"/>
                </a:cubicBezTo>
                <a:cubicBezTo>
                  <a:pt x="22347" y="21391"/>
                  <a:pt x="21855" y="21995"/>
                  <a:pt x="21747" y="22736"/>
                </a:cubicBezTo>
                <a:cubicBezTo>
                  <a:pt x="21095" y="22643"/>
                  <a:pt x="20443" y="22595"/>
                  <a:pt x="19795" y="22591"/>
                </a:cubicBezTo>
                <a:cubicBezTo>
                  <a:pt x="17458" y="22591"/>
                  <a:pt x="15154" y="23244"/>
                  <a:pt x="12988" y="24833"/>
                </a:cubicBezTo>
                <a:cubicBezTo>
                  <a:pt x="11472" y="25945"/>
                  <a:pt x="10668" y="27297"/>
                  <a:pt x="10380" y="28781"/>
                </a:cubicBezTo>
                <a:cubicBezTo>
                  <a:pt x="7627" y="29210"/>
                  <a:pt x="5226" y="30518"/>
                  <a:pt x="3690" y="33182"/>
                </a:cubicBezTo>
                <a:cubicBezTo>
                  <a:pt x="0" y="39588"/>
                  <a:pt x="2541" y="47491"/>
                  <a:pt x="6759" y="54305"/>
                </a:cubicBezTo>
                <a:cubicBezTo>
                  <a:pt x="5222" y="54873"/>
                  <a:pt x="4118" y="56369"/>
                  <a:pt x="4711" y="57758"/>
                </a:cubicBezTo>
                <a:cubicBezTo>
                  <a:pt x="7111" y="63375"/>
                  <a:pt x="13573" y="67237"/>
                  <a:pt x="19562" y="70585"/>
                </a:cubicBezTo>
                <a:cubicBezTo>
                  <a:pt x="20967" y="72446"/>
                  <a:pt x="22456" y="74247"/>
                  <a:pt x="23952" y="75963"/>
                </a:cubicBezTo>
                <a:cubicBezTo>
                  <a:pt x="28561" y="81249"/>
                  <a:pt x="34843" y="87395"/>
                  <a:pt x="42877" y="88943"/>
                </a:cubicBezTo>
                <a:cubicBezTo>
                  <a:pt x="43045" y="88975"/>
                  <a:pt x="43221" y="88991"/>
                  <a:pt x="43397" y="88991"/>
                </a:cubicBezTo>
                <a:cubicBezTo>
                  <a:pt x="44354" y="88991"/>
                  <a:pt x="45322" y="88518"/>
                  <a:pt x="45538" y="87687"/>
                </a:cubicBezTo>
                <a:cubicBezTo>
                  <a:pt x="45562" y="87595"/>
                  <a:pt x="45570" y="87499"/>
                  <a:pt x="45589" y="87406"/>
                </a:cubicBezTo>
                <a:cubicBezTo>
                  <a:pt x="47862" y="88775"/>
                  <a:pt x="50143" y="90127"/>
                  <a:pt x="52428" y="91464"/>
                </a:cubicBezTo>
                <a:cubicBezTo>
                  <a:pt x="52980" y="91792"/>
                  <a:pt x="53556" y="91932"/>
                  <a:pt x="54117" y="91932"/>
                </a:cubicBezTo>
                <a:cubicBezTo>
                  <a:pt x="55657" y="91932"/>
                  <a:pt x="57065" y="90856"/>
                  <a:pt x="57513" y="89611"/>
                </a:cubicBezTo>
                <a:cubicBezTo>
                  <a:pt x="58854" y="89940"/>
                  <a:pt x="60242" y="90147"/>
                  <a:pt x="61679" y="90204"/>
                </a:cubicBezTo>
                <a:cubicBezTo>
                  <a:pt x="61718" y="90204"/>
                  <a:pt x="61759" y="90208"/>
                  <a:pt x="61799" y="90208"/>
                </a:cubicBezTo>
                <a:cubicBezTo>
                  <a:pt x="62939" y="90208"/>
                  <a:pt x="64307" y="89587"/>
                  <a:pt x="64795" y="88723"/>
                </a:cubicBezTo>
                <a:cubicBezTo>
                  <a:pt x="64959" y="88435"/>
                  <a:pt x="65099" y="88143"/>
                  <a:pt x="65232" y="87846"/>
                </a:cubicBezTo>
                <a:cubicBezTo>
                  <a:pt x="69225" y="89599"/>
                  <a:pt x="73402" y="91015"/>
                  <a:pt x="77895" y="91800"/>
                </a:cubicBezTo>
                <a:cubicBezTo>
                  <a:pt x="78135" y="91844"/>
                  <a:pt x="78375" y="91864"/>
                  <a:pt x="78615" y="91864"/>
                </a:cubicBezTo>
                <a:cubicBezTo>
                  <a:pt x="80928" y="91864"/>
                  <a:pt x="83093" y="90007"/>
                  <a:pt x="82233" y="88115"/>
                </a:cubicBezTo>
                <a:lnTo>
                  <a:pt x="82233" y="88115"/>
                </a:lnTo>
                <a:cubicBezTo>
                  <a:pt x="86297" y="89748"/>
                  <a:pt x="90527" y="90887"/>
                  <a:pt x="94912" y="91048"/>
                </a:cubicBezTo>
                <a:cubicBezTo>
                  <a:pt x="94960" y="91048"/>
                  <a:pt x="95008" y="91052"/>
                  <a:pt x="95056" y="91052"/>
                </a:cubicBezTo>
                <a:cubicBezTo>
                  <a:pt x="97985" y="91052"/>
                  <a:pt x="99697" y="87678"/>
                  <a:pt x="97425" y="86014"/>
                </a:cubicBezTo>
                <a:cubicBezTo>
                  <a:pt x="95289" y="84450"/>
                  <a:pt x="93123" y="82909"/>
                  <a:pt x="90947" y="81381"/>
                </a:cubicBezTo>
                <a:cubicBezTo>
                  <a:pt x="93392" y="81273"/>
                  <a:pt x="95080" y="78456"/>
                  <a:pt x="93684" y="76716"/>
                </a:cubicBezTo>
                <a:lnTo>
                  <a:pt x="93684" y="76716"/>
                </a:lnTo>
                <a:cubicBezTo>
                  <a:pt x="94824" y="77059"/>
                  <a:pt x="95980" y="77379"/>
                  <a:pt x="97165" y="77667"/>
                </a:cubicBezTo>
                <a:cubicBezTo>
                  <a:pt x="97444" y="77732"/>
                  <a:pt x="97732" y="77763"/>
                  <a:pt x="98020" y="77763"/>
                </a:cubicBezTo>
                <a:cubicBezTo>
                  <a:pt x="100249" y="77763"/>
                  <a:pt x="102582" y="75896"/>
                  <a:pt x="101626" y="73966"/>
                </a:cubicBezTo>
                <a:cubicBezTo>
                  <a:pt x="99845" y="70374"/>
                  <a:pt x="97464" y="67148"/>
                  <a:pt x="94720" y="64151"/>
                </a:cubicBezTo>
                <a:lnTo>
                  <a:pt x="94720" y="64151"/>
                </a:lnTo>
                <a:cubicBezTo>
                  <a:pt x="95841" y="64312"/>
                  <a:pt x="96973" y="64432"/>
                  <a:pt x="98129" y="64476"/>
                </a:cubicBezTo>
                <a:lnTo>
                  <a:pt x="98277" y="64476"/>
                </a:lnTo>
                <a:cubicBezTo>
                  <a:pt x="100277" y="64476"/>
                  <a:pt x="101694" y="62995"/>
                  <a:pt x="101794" y="61435"/>
                </a:cubicBezTo>
                <a:cubicBezTo>
                  <a:pt x="101798" y="61407"/>
                  <a:pt x="101794" y="61383"/>
                  <a:pt x="101798" y="61359"/>
                </a:cubicBezTo>
                <a:cubicBezTo>
                  <a:pt x="103911" y="60707"/>
                  <a:pt x="105659" y="59434"/>
                  <a:pt x="106548" y="57285"/>
                </a:cubicBezTo>
                <a:cubicBezTo>
                  <a:pt x="109000" y="51364"/>
                  <a:pt x="104955" y="45071"/>
                  <a:pt x="100469" y="40009"/>
                </a:cubicBezTo>
                <a:cubicBezTo>
                  <a:pt x="99994" y="39173"/>
                  <a:pt x="99422" y="38373"/>
                  <a:pt x="98761" y="37612"/>
                </a:cubicBezTo>
                <a:lnTo>
                  <a:pt x="98761" y="37612"/>
                </a:lnTo>
                <a:cubicBezTo>
                  <a:pt x="99954" y="37744"/>
                  <a:pt x="101174" y="37828"/>
                  <a:pt x="102419" y="37856"/>
                </a:cubicBezTo>
                <a:cubicBezTo>
                  <a:pt x="102450" y="37856"/>
                  <a:pt x="102478" y="37860"/>
                  <a:pt x="102510" y="37860"/>
                </a:cubicBezTo>
                <a:cubicBezTo>
                  <a:pt x="104327" y="37860"/>
                  <a:pt x="105863" y="36608"/>
                  <a:pt x="106119" y="35175"/>
                </a:cubicBezTo>
                <a:cubicBezTo>
                  <a:pt x="108752" y="33999"/>
                  <a:pt x="110792" y="31699"/>
                  <a:pt x="110400" y="29210"/>
                </a:cubicBezTo>
                <a:cubicBezTo>
                  <a:pt x="109824" y="25540"/>
                  <a:pt x="106020" y="22864"/>
                  <a:pt x="102755" y="20667"/>
                </a:cubicBezTo>
                <a:cubicBezTo>
                  <a:pt x="97269" y="16970"/>
                  <a:pt x="91327" y="13781"/>
                  <a:pt x="85081" y="11068"/>
                </a:cubicBezTo>
                <a:cubicBezTo>
                  <a:pt x="77523" y="7783"/>
                  <a:pt x="69817" y="4678"/>
                  <a:pt x="61794" y="2246"/>
                </a:cubicBezTo>
                <a:cubicBezTo>
                  <a:pt x="58666" y="1293"/>
                  <a:pt x="54280" y="1"/>
                  <a:pt x="50300" y="1"/>
                </a:cubicBezTo>
                <a:close/>
              </a:path>
            </a:pathLst>
          </a:custGeom>
          <a:solidFill>
            <a:srgbClr val="FFFFFF">
              <a:alpha val="165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62"/>
          <p:cNvSpPr/>
          <p:nvPr/>
        </p:nvSpPr>
        <p:spPr>
          <a:xfrm rot="-3695041" flipH="1">
            <a:off x="3312719" y="3181190"/>
            <a:ext cx="690318" cy="572807"/>
          </a:xfrm>
          <a:custGeom>
            <a:avLst/>
            <a:gdLst/>
            <a:ahLst/>
            <a:cxnLst/>
            <a:rect l="l" t="t" r="r" b="b"/>
            <a:pathLst>
              <a:path w="110793" h="91933" extrusionOk="0">
                <a:moveTo>
                  <a:pt x="50743" y="6275"/>
                </a:moveTo>
                <a:cubicBezTo>
                  <a:pt x="53200" y="6275"/>
                  <a:pt x="56857" y="7419"/>
                  <a:pt x="59430" y="8276"/>
                </a:cubicBezTo>
                <a:cubicBezTo>
                  <a:pt x="59393" y="8455"/>
                  <a:pt x="59374" y="8636"/>
                  <a:pt x="59374" y="8815"/>
                </a:cubicBezTo>
                <a:cubicBezTo>
                  <a:pt x="57073" y="8172"/>
                  <a:pt x="54732" y="7731"/>
                  <a:pt x="52420" y="7679"/>
                </a:cubicBezTo>
                <a:cubicBezTo>
                  <a:pt x="52191" y="7535"/>
                  <a:pt x="51975" y="7387"/>
                  <a:pt x="51744" y="7243"/>
                </a:cubicBezTo>
                <a:cubicBezTo>
                  <a:pt x="51131" y="6867"/>
                  <a:pt x="50503" y="6708"/>
                  <a:pt x="49899" y="6708"/>
                </a:cubicBezTo>
                <a:cubicBezTo>
                  <a:pt x="49727" y="6708"/>
                  <a:pt x="49555" y="6719"/>
                  <a:pt x="49387" y="6743"/>
                </a:cubicBezTo>
                <a:cubicBezTo>
                  <a:pt x="49259" y="6667"/>
                  <a:pt x="49139" y="6623"/>
                  <a:pt x="49022" y="6623"/>
                </a:cubicBezTo>
                <a:cubicBezTo>
                  <a:pt x="48943" y="6623"/>
                  <a:pt x="48867" y="6647"/>
                  <a:pt x="48795" y="6691"/>
                </a:cubicBezTo>
                <a:cubicBezTo>
                  <a:pt x="49263" y="6395"/>
                  <a:pt x="49940" y="6275"/>
                  <a:pt x="50743" y="6275"/>
                </a:cubicBezTo>
                <a:close/>
                <a:moveTo>
                  <a:pt x="80740" y="16318"/>
                </a:moveTo>
                <a:lnTo>
                  <a:pt x="80740" y="16318"/>
                </a:lnTo>
                <a:cubicBezTo>
                  <a:pt x="84017" y="17727"/>
                  <a:pt x="87121" y="19182"/>
                  <a:pt x="90214" y="20887"/>
                </a:cubicBezTo>
                <a:cubicBezTo>
                  <a:pt x="92648" y="22231"/>
                  <a:pt x="95072" y="23584"/>
                  <a:pt x="97381" y="25064"/>
                </a:cubicBezTo>
                <a:cubicBezTo>
                  <a:pt x="95116" y="23708"/>
                  <a:pt x="92687" y="22528"/>
                  <a:pt x="90386" y="21443"/>
                </a:cubicBezTo>
                <a:cubicBezTo>
                  <a:pt x="87382" y="20027"/>
                  <a:pt x="84293" y="18730"/>
                  <a:pt x="81188" y="17466"/>
                </a:cubicBezTo>
                <a:cubicBezTo>
                  <a:pt x="81068" y="17066"/>
                  <a:pt x="80916" y="16686"/>
                  <a:pt x="80740" y="16318"/>
                </a:cubicBezTo>
                <a:close/>
                <a:moveTo>
                  <a:pt x="83589" y="25417"/>
                </a:moveTo>
                <a:lnTo>
                  <a:pt x="83589" y="25417"/>
                </a:lnTo>
                <a:cubicBezTo>
                  <a:pt x="86362" y="26565"/>
                  <a:pt x="89878" y="27965"/>
                  <a:pt x="92883" y="29734"/>
                </a:cubicBezTo>
                <a:cubicBezTo>
                  <a:pt x="91459" y="29509"/>
                  <a:pt x="90022" y="29221"/>
                  <a:pt x="88591" y="28874"/>
                </a:cubicBezTo>
                <a:cubicBezTo>
                  <a:pt x="88399" y="28802"/>
                  <a:pt x="88202" y="28726"/>
                  <a:pt x="88006" y="28650"/>
                </a:cubicBezTo>
                <a:cubicBezTo>
                  <a:pt x="86554" y="27553"/>
                  <a:pt x="85081" y="26477"/>
                  <a:pt x="83589" y="25417"/>
                </a:cubicBezTo>
                <a:close/>
                <a:moveTo>
                  <a:pt x="20022" y="28573"/>
                </a:moveTo>
                <a:cubicBezTo>
                  <a:pt x="21687" y="28573"/>
                  <a:pt x="23488" y="29394"/>
                  <a:pt x="25108" y="30374"/>
                </a:cubicBezTo>
                <a:cubicBezTo>
                  <a:pt x="25688" y="31262"/>
                  <a:pt x="26332" y="32135"/>
                  <a:pt x="27017" y="32979"/>
                </a:cubicBezTo>
                <a:cubicBezTo>
                  <a:pt x="26949" y="32942"/>
                  <a:pt x="26873" y="32899"/>
                  <a:pt x="26801" y="32859"/>
                </a:cubicBezTo>
                <a:cubicBezTo>
                  <a:pt x="24384" y="31514"/>
                  <a:pt x="21199" y="30130"/>
                  <a:pt x="17918" y="29322"/>
                </a:cubicBezTo>
                <a:cubicBezTo>
                  <a:pt x="18086" y="29073"/>
                  <a:pt x="18338" y="28885"/>
                  <a:pt x="18683" y="28774"/>
                </a:cubicBezTo>
                <a:cubicBezTo>
                  <a:pt x="19115" y="28634"/>
                  <a:pt x="19562" y="28573"/>
                  <a:pt x="20022" y="28573"/>
                </a:cubicBezTo>
                <a:close/>
                <a:moveTo>
                  <a:pt x="20775" y="36552"/>
                </a:moveTo>
                <a:cubicBezTo>
                  <a:pt x="21299" y="36800"/>
                  <a:pt x="21799" y="37048"/>
                  <a:pt x="22263" y="37288"/>
                </a:cubicBezTo>
                <a:cubicBezTo>
                  <a:pt x="22183" y="37572"/>
                  <a:pt x="22119" y="37856"/>
                  <a:pt x="22063" y="38140"/>
                </a:cubicBezTo>
                <a:cubicBezTo>
                  <a:pt x="21603" y="37604"/>
                  <a:pt x="21175" y="37076"/>
                  <a:pt x="20775" y="36552"/>
                </a:cubicBezTo>
                <a:close/>
                <a:moveTo>
                  <a:pt x="29277" y="41930"/>
                </a:moveTo>
                <a:lnTo>
                  <a:pt x="29277" y="41930"/>
                </a:lnTo>
                <a:cubicBezTo>
                  <a:pt x="30378" y="42705"/>
                  <a:pt x="31414" y="43542"/>
                  <a:pt x="32386" y="44430"/>
                </a:cubicBezTo>
                <a:cubicBezTo>
                  <a:pt x="31710" y="44526"/>
                  <a:pt x="31070" y="44766"/>
                  <a:pt x="30526" y="45106"/>
                </a:cubicBezTo>
                <a:cubicBezTo>
                  <a:pt x="29946" y="44066"/>
                  <a:pt x="29505" y="43001"/>
                  <a:pt x="29277" y="41930"/>
                </a:cubicBezTo>
                <a:close/>
                <a:moveTo>
                  <a:pt x="11292" y="34587"/>
                </a:moveTo>
                <a:cubicBezTo>
                  <a:pt x="12905" y="38401"/>
                  <a:pt x="16042" y="42149"/>
                  <a:pt x="18174" y="44350"/>
                </a:cubicBezTo>
                <a:cubicBezTo>
                  <a:pt x="18270" y="44450"/>
                  <a:pt x="18374" y="44554"/>
                  <a:pt x="18474" y="44658"/>
                </a:cubicBezTo>
                <a:cubicBezTo>
                  <a:pt x="17710" y="44942"/>
                  <a:pt x="17078" y="45466"/>
                  <a:pt x="16733" y="46166"/>
                </a:cubicBezTo>
                <a:cubicBezTo>
                  <a:pt x="16077" y="45618"/>
                  <a:pt x="15337" y="45387"/>
                  <a:pt x="14621" y="45387"/>
                </a:cubicBezTo>
                <a:cubicBezTo>
                  <a:pt x="12788" y="45387"/>
                  <a:pt x="11112" y="46911"/>
                  <a:pt x="11361" y="48635"/>
                </a:cubicBezTo>
                <a:cubicBezTo>
                  <a:pt x="9872" y="45282"/>
                  <a:pt x="9040" y="41753"/>
                  <a:pt x="9195" y="38072"/>
                </a:cubicBezTo>
                <a:cubicBezTo>
                  <a:pt x="9280" y="36111"/>
                  <a:pt x="10088" y="35051"/>
                  <a:pt x="11292" y="34587"/>
                </a:cubicBezTo>
                <a:close/>
                <a:moveTo>
                  <a:pt x="71694" y="42469"/>
                </a:moveTo>
                <a:lnTo>
                  <a:pt x="71694" y="42469"/>
                </a:lnTo>
                <a:cubicBezTo>
                  <a:pt x="72497" y="42633"/>
                  <a:pt x="73310" y="42781"/>
                  <a:pt x="74122" y="42918"/>
                </a:cubicBezTo>
                <a:cubicBezTo>
                  <a:pt x="77167" y="44783"/>
                  <a:pt x="80104" y="46766"/>
                  <a:pt x="82957" y="48859"/>
                </a:cubicBezTo>
                <a:cubicBezTo>
                  <a:pt x="82728" y="48831"/>
                  <a:pt x="82497" y="48807"/>
                  <a:pt x="82272" y="48775"/>
                </a:cubicBezTo>
                <a:cubicBezTo>
                  <a:pt x="81516" y="48679"/>
                  <a:pt x="80760" y="48555"/>
                  <a:pt x="80008" y="48427"/>
                </a:cubicBezTo>
                <a:cubicBezTo>
                  <a:pt x="78911" y="47831"/>
                  <a:pt x="77823" y="47223"/>
                  <a:pt x="76739" y="46611"/>
                </a:cubicBezTo>
                <a:cubicBezTo>
                  <a:pt x="75075" y="45219"/>
                  <a:pt x="73394" y="43834"/>
                  <a:pt x="71694" y="42469"/>
                </a:cubicBezTo>
                <a:close/>
                <a:moveTo>
                  <a:pt x="98873" y="50120"/>
                </a:moveTo>
                <a:cubicBezTo>
                  <a:pt x="99269" y="51124"/>
                  <a:pt x="99529" y="52140"/>
                  <a:pt x="99617" y="53156"/>
                </a:cubicBezTo>
                <a:cubicBezTo>
                  <a:pt x="99053" y="52153"/>
                  <a:pt x="98397" y="51164"/>
                  <a:pt x="97673" y="50192"/>
                </a:cubicBezTo>
                <a:lnTo>
                  <a:pt x="97673" y="50192"/>
                </a:lnTo>
                <a:cubicBezTo>
                  <a:pt x="97780" y="50199"/>
                  <a:pt x="97889" y="50203"/>
                  <a:pt x="97996" y="50203"/>
                </a:cubicBezTo>
                <a:cubicBezTo>
                  <a:pt x="98297" y="50203"/>
                  <a:pt x="98589" y="50175"/>
                  <a:pt x="98873" y="50120"/>
                </a:cubicBezTo>
                <a:close/>
                <a:moveTo>
                  <a:pt x="40269" y="55789"/>
                </a:moveTo>
                <a:cubicBezTo>
                  <a:pt x="41144" y="56349"/>
                  <a:pt x="42025" y="56906"/>
                  <a:pt x="42906" y="57466"/>
                </a:cubicBezTo>
                <a:cubicBezTo>
                  <a:pt x="43946" y="58962"/>
                  <a:pt x="44994" y="60439"/>
                  <a:pt x="46074" y="61859"/>
                </a:cubicBezTo>
                <a:cubicBezTo>
                  <a:pt x="44001" y="59867"/>
                  <a:pt x="41981" y="57830"/>
                  <a:pt x="39957" y="55797"/>
                </a:cubicBezTo>
                <a:cubicBezTo>
                  <a:pt x="40060" y="55797"/>
                  <a:pt x="40164" y="55793"/>
                  <a:pt x="40269" y="55789"/>
                </a:cubicBezTo>
                <a:close/>
                <a:moveTo>
                  <a:pt x="57753" y="48007"/>
                </a:moveTo>
                <a:lnTo>
                  <a:pt x="57753" y="48007"/>
                </a:lnTo>
                <a:cubicBezTo>
                  <a:pt x="59162" y="48567"/>
                  <a:pt x="60602" y="49111"/>
                  <a:pt x="62054" y="49640"/>
                </a:cubicBezTo>
                <a:cubicBezTo>
                  <a:pt x="66556" y="52604"/>
                  <a:pt x="71165" y="55429"/>
                  <a:pt x="75699" y="58046"/>
                </a:cubicBezTo>
                <a:cubicBezTo>
                  <a:pt x="76783" y="58670"/>
                  <a:pt x="78611" y="59623"/>
                  <a:pt x="80784" y="60587"/>
                </a:cubicBezTo>
                <a:cubicBezTo>
                  <a:pt x="82449" y="62083"/>
                  <a:pt x="84265" y="63804"/>
                  <a:pt x="85125" y="65744"/>
                </a:cubicBezTo>
                <a:cubicBezTo>
                  <a:pt x="83757" y="65556"/>
                  <a:pt x="82416" y="65168"/>
                  <a:pt x="81100" y="64672"/>
                </a:cubicBezTo>
                <a:cubicBezTo>
                  <a:pt x="74370" y="60947"/>
                  <a:pt x="68156" y="56474"/>
                  <a:pt x="61879" y="52076"/>
                </a:cubicBezTo>
                <a:cubicBezTo>
                  <a:pt x="60594" y="50676"/>
                  <a:pt x="59206" y="49324"/>
                  <a:pt x="57753" y="48007"/>
                </a:cubicBezTo>
                <a:close/>
                <a:moveTo>
                  <a:pt x="58690" y="67497"/>
                </a:moveTo>
                <a:cubicBezTo>
                  <a:pt x="62311" y="69802"/>
                  <a:pt x="65919" y="72114"/>
                  <a:pt x="69505" y="74455"/>
                </a:cubicBezTo>
                <a:cubicBezTo>
                  <a:pt x="69521" y="74479"/>
                  <a:pt x="69533" y="74503"/>
                  <a:pt x="69548" y="74527"/>
                </a:cubicBezTo>
                <a:cubicBezTo>
                  <a:pt x="68076" y="73630"/>
                  <a:pt x="66648" y="72775"/>
                  <a:pt x="65284" y="72010"/>
                </a:cubicBezTo>
                <a:cubicBezTo>
                  <a:pt x="63587" y="71062"/>
                  <a:pt x="61827" y="70193"/>
                  <a:pt x="60038" y="69353"/>
                </a:cubicBezTo>
                <a:cubicBezTo>
                  <a:pt x="59594" y="68721"/>
                  <a:pt x="59142" y="68101"/>
                  <a:pt x="58690" y="67497"/>
                </a:cubicBezTo>
                <a:close/>
                <a:moveTo>
                  <a:pt x="30729" y="77800"/>
                </a:moveTo>
                <a:cubicBezTo>
                  <a:pt x="34134" y="80208"/>
                  <a:pt x="37656" y="82513"/>
                  <a:pt x="41240" y="84742"/>
                </a:cubicBezTo>
                <a:cubicBezTo>
                  <a:pt x="37235" y="83349"/>
                  <a:pt x="33743" y="80681"/>
                  <a:pt x="30729" y="77800"/>
                </a:cubicBezTo>
                <a:close/>
                <a:moveTo>
                  <a:pt x="50300" y="1"/>
                </a:moveTo>
                <a:cubicBezTo>
                  <a:pt x="47687" y="1"/>
                  <a:pt x="45246" y="557"/>
                  <a:pt x="43441" y="2138"/>
                </a:cubicBezTo>
                <a:cubicBezTo>
                  <a:pt x="40832" y="4418"/>
                  <a:pt x="41004" y="6967"/>
                  <a:pt x="42425" y="9319"/>
                </a:cubicBezTo>
                <a:cubicBezTo>
                  <a:pt x="39384" y="7820"/>
                  <a:pt x="36391" y="6263"/>
                  <a:pt x="33506" y="4590"/>
                </a:cubicBezTo>
                <a:cubicBezTo>
                  <a:pt x="32866" y="4218"/>
                  <a:pt x="32222" y="4058"/>
                  <a:pt x="31614" y="4058"/>
                </a:cubicBezTo>
                <a:cubicBezTo>
                  <a:pt x="28862" y="4058"/>
                  <a:pt x="26849" y="7367"/>
                  <a:pt x="29065" y="9364"/>
                </a:cubicBezTo>
                <a:cubicBezTo>
                  <a:pt x="30686" y="10824"/>
                  <a:pt x="32394" y="12172"/>
                  <a:pt x="34162" y="13445"/>
                </a:cubicBezTo>
                <a:cubicBezTo>
                  <a:pt x="32682" y="14130"/>
                  <a:pt x="32122" y="15482"/>
                  <a:pt x="32394" y="16918"/>
                </a:cubicBezTo>
                <a:cubicBezTo>
                  <a:pt x="32410" y="17002"/>
                  <a:pt x="32439" y="17082"/>
                  <a:pt x="32454" y="17166"/>
                </a:cubicBezTo>
                <a:cubicBezTo>
                  <a:pt x="31482" y="16970"/>
                  <a:pt x="30498" y="16854"/>
                  <a:pt x="29510" y="16854"/>
                </a:cubicBezTo>
                <a:cubicBezTo>
                  <a:pt x="29438" y="16854"/>
                  <a:pt x="29366" y="16854"/>
                  <a:pt x="29294" y="16858"/>
                </a:cubicBezTo>
                <a:cubicBezTo>
                  <a:pt x="25996" y="16914"/>
                  <a:pt x="23900" y="18715"/>
                  <a:pt x="23032" y="20975"/>
                </a:cubicBezTo>
                <a:cubicBezTo>
                  <a:pt x="22347" y="21391"/>
                  <a:pt x="21855" y="21995"/>
                  <a:pt x="21747" y="22736"/>
                </a:cubicBezTo>
                <a:cubicBezTo>
                  <a:pt x="21095" y="22643"/>
                  <a:pt x="20443" y="22595"/>
                  <a:pt x="19795" y="22591"/>
                </a:cubicBezTo>
                <a:cubicBezTo>
                  <a:pt x="17458" y="22591"/>
                  <a:pt x="15154" y="23244"/>
                  <a:pt x="12988" y="24833"/>
                </a:cubicBezTo>
                <a:cubicBezTo>
                  <a:pt x="11472" y="25945"/>
                  <a:pt x="10668" y="27297"/>
                  <a:pt x="10380" y="28781"/>
                </a:cubicBezTo>
                <a:cubicBezTo>
                  <a:pt x="7627" y="29210"/>
                  <a:pt x="5226" y="30518"/>
                  <a:pt x="3690" y="33182"/>
                </a:cubicBezTo>
                <a:cubicBezTo>
                  <a:pt x="0" y="39588"/>
                  <a:pt x="2541" y="47491"/>
                  <a:pt x="6759" y="54305"/>
                </a:cubicBezTo>
                <a:cubicBezTo>
                  <a:pt x="5222" y="54873"/>
                  <a:pt x="4118" y="56369"/>
                  <a:pt x="4711" y="57758"/>
                </a:cubicBezTo>
                <a:cubicBezTo>
                  <a:pt x="7111" y="63375"/>
                  <a:pt x="13573" y="67237"/>
                  <a:pt x="19562" y="70585"/>
                </a:cubicBezTo>
                <a:cubicBezTo>
                  <a:pt x="20967" y="72446"/>
                  <a:pt x="22456" y="74247"/>
                  <a:pt x="23952" y="75963"/>
                </a:cubicBezTo>
                <a:cubicBezTo>
                  <a:pt x="28561" y="81249"/>
                  <a:pt x="34843" y="87395"/>
                  <a:pt x="42877" y="88943"/>
                </a:cubicBezTo>
                <a:cubicBezTo>
                  <a:pt x="43045" y="88975"/>
                  <a:pt x="43221" y="88991"/>
                  <a:pt x="43397" y="88991"/>
                </a:cubicBezTo>
                <a:cubicBezTo>
                  <a:pt x="44354" y="88991"/>
                  <a:pt x="45322" y="88518"/>
                  <a:pt x="45538" y="87687"/>
                </a:cubicBezTo>
                <a:cubicBezTo>
                  <a:pt x="45562" y="87595"/>
                  <a:pt x="45570" y="87499"/>
                  <a:pt x="45589" y="87406"/>
                </a:cubicBezTo>
                <a:cubicBezTo>
                  <a:pt x="47862" y="88775"/>
                  <a:pt x="50143" y="90127"/>
                  <a:pt x="52428" y="91464"/>
                </a:cubicBezTo>
                <a:cubicBezTo>
                  <a:pt x="52980" y="91792"/>
                  <a:pt x="53556" y="91932"/>
                  <a:pt x="54117" y="91932"/>
                </a:cubicBezTo>
                <a:cubicBezTo>
                  <a:pt x="55657" y="91932"/>
                  <a:pt x="57065" y="90856"/>
                  <a:pt x="57513" y="89611"/>
                </a:cubicBezTo>
                <a:cubicBezTo>
                  <a:pt x="58854" y="89940"/>
                  <a:pt x="60242" y="90147"/>
                  <a:pt x="61679" y="90204"/>
                </a:cubicBezTo>
                <a:cubicBezTo>
                  <a:pt x="61718" y="90204"/>
                  <a:pt x="61759" y="90208"/>
                  <a:pt x="61799" y="90208"/>
                </a:cubicBezTo>
                <a:cubicBezTo>
                  <a:pt x="62939" y="90208"/>
                  <a:pt x="64307" y="89587"/>
                  <a:pt x="64795" y="88723"/>
                </a:cubicBezTo>
                <a:cubicBezTo>
                  <a:pt x="64959" y="88435"/>
                  <a:pt x="65099" y="88143"/>
                  <a:pt x="65232" y="87846"/>
                </a:cubicBezTo>
                <a:cubicBezTo>
                  <a:pt x="69225" y="89599"/>
                  <a:pt x="73402" y="91015"/>
                  <a:pt x="77895" y="91800"/>
                </a:cubicBezTo>
                <a:cubicBezTo>
                  <a:pt x="78135" y="91844"/>
                  <a:pt x="78375" y="91864"/>
                  <a:pt x="78615" y="91864"/>
                </a:cubicBezTo>
                <a:cubicBezTo>
                  <a:pt x="80928" y="91864"/>
                  <a:pt x="83093" y="90007"/>
                  <a:pt x="82233" y="88115"/>
                </a:cubicBezTo>
                <a:lnTo>
                  <a:pt x="82233" y="88115"/>
                </a:lnTo>
                <a:cubicBezTo>
                  <a:pt x="86297" y="89748"/>
                  <a:pt x="90527" y="90887"/>
                  <a:pt x="94912" y="91048"/>
                </a:cubicBezTo>
                <a:cubicBezTo>
                  <a:pt x="94960" y="91048"/>
                  <a:pt x="95008" y="91052"/>
                  <a:pt x="95056" y="91052"/>
                </a:cubicBezTo>
                <a:cubicBezTo>
                  <a:pt x="97985" y="91052"/>
                  <a:pt x="99697" y="87678"/>
                  <a:pt x="97425" y="86014"/>
                </a:cubicBezTo>
                <a:cubicBezTo>
                  <a:pt x="95289" y="84450"/>
                  <a:pt x="93123" y="82909"/>
                  <a:pt x="90947" y="81381"/>
                </a:cubicBezTo>
                <a:cubicBezTo>
                  <a:pt x="93392" y="81273"/>
                  <a:pt x="95080" y="78456"/>
                  <a:pt x="93684" y="76716"/>
                </a:cubicBezTo>
                <a:lnTo>
                  <a:pt x="93684" y="76716"/>
                </a:lnTo>
                <a:cubicBezTo>
                  <a:pt x="94824" y="77059"/>
                  <a:pt x="95980" y="77379"/>
                  <a:pt x="97165" y="77667"/>
                </a:cubicBezTo>
                <a:cubicBezTo>
                  <a:pt x="97444" y="77732"/>
                  <a:pt x="97732" y="77763"/>
                  <a:pt x="98020" y="77763"/>
                </a:cubicBezTo>
                <a:cubicBezTo>
                  <a:pt x="100249" y="77763"/>
                  <a:pt x="102582" y="75896"/>
                  <a:pt x="101626" y="73966"/>
                </a:cubicBezTo>
                <a:cubicBezTo>
                  <a:pt x="99845" y="70374"/>
                  <a:pt x="97464" y="67148"/>
                  <a:pt x="94720" y="64151"/>
                </a:cubicBezTo>
                <a:lnTo>
                  <a:pt x="94720" y="64151"/>
                </a:lnTo>
                <a:cubicBezTo>
                  <a:pt x="95841" y="64312"/>
                  <a:pt x="96973" y="64432"/>
                  <a:pt x="98129" y="64476"/>
                </a:cubicBezTo>
                <a:lnTo>
                  <a:pt x="98277" y="64476"/>
                </a:lnTo>
                <a:cubicBezTo>
                  <a:pt x="100277" y="64476"/>
                  <a:pt x="101694" y="62995"/>
                  <a:pt x="101794" y="61435"/>
                </a:cubicBezTo>
                <a:cubicBezTo>
                  <a:pt x="101798" y="61407"/>
                  <a:pt x="101794" y="61383"/>
                  <a:pt x="101798" y="61359"/>
                </a:cubicBezTo>
                <a:cubicBezTo>
                  <a:pt x="103911" y="60707"/>
                  <a:pt x="105659" y="59434"/>
                  <a:pt x="106548" y="57285"/>
                </a:cubicBezTo>
                <a:cubicBezTo>
                  <a:pt x="109000" y="51364"/>
                  <a:pt x="104955" y="45071"/>
                  <a:pt x="100469" y="40009"/>
                </a:cubicBezTo>
                <a:cubicBezTo>
                  <a:pt x="99994" y="39173"/>
                  <a:pt x="99422" y="38373"/>
                  <a:pt x="98761" y="37612"/>
                </a:cubicBezTo>
                <a:lnTo>
                  <a:pt x="98761" y="37612"/>
                </a:lnTo>
                <a:cubicBezTo>
                  <a:pt x="99954" y="37744"/>
                  <a:pt x="101174" y="37828"/>
                  <a:pt x="102419" y="37856"/>
                </a:cubicBezTo>
                <a:cubicBezTo>
                  <a:pt x="102450" y="37856"/>
                  <a:pt x="102478" y="37860"/>
                  <a:pt x="102510" y="37860"/>
                </a:cubicBezTo>
                <a:cubicBezTo>
                  <a:pt x="104327" y="37860"/>
                  <a:pt x="105863" y="36608"/>
                  <a:pt x="106119" y="35175"/>
                </a:cubicBezTo>
                <a:cubicBezTo>
                  <a:pt x="108752" y="33999"/>
                  <a:pt x="110792" y="31699"/>
                  <a:pt x="110400" y="29210"/>
                </a:cubicBezTo>
                <a:cubicBezTo>
                  <a:pt x="109824" y="25540"/>
                  <a:pt x="106020" y="22864"/>
                  <a:pt x="102755" y="20667"/>
                </a:cubicBezTo>
                <a:cubicBezTo>
                  <a:pt x="97269" y="16970"/>
                  <a:pt x="91327" y="13781"/>
                  <a:pt x="85081" y="11068"/>
                </a:cubicBezTo>
                <a:cubicBezTo>
                  <a:pt x="77523" y="7783"/>
                  <a:pt x="69817" y="4678"/>
                  <a:pt x="61794" y="2246"/>
                </a:cubicBezTo>
                <a:cubicBezTo>
                  <a:pt x="58666" y="1293"/>
                  <a:pt x="54280" y="1"/>
                  <a:pt x="50300" y="1"/>
                </a:cubicBezTo>
                <a:close/>
              </a:path>
            </a:pathLst>
          </a:custGeom>
          <a:solidFill>
            <a:srgbClr val="FFFFFF">
              <a:alpha val="165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62"/>
          <p:cNvSpPr/>
          <p:nvPr/>
        </p:nvSpPr>
        <p:spPr>
          <a:xfrm rot="-7061144" flipH="1">
            <a:off x="5153545" y="3181250"/>
            <a:ext cx="690338" cy="572823"/>
          </a:xfrm>
          <a:custGeom>
            <a:avLst/>
            <a:gdLst/>
            <a:ahLst/>
            <a:cxnLst/>
            <a:rect l="l" t="t" r="r" b="b"/>
            <a:pathLst>
              <a:path w="110793" h="91933" extrusionOk="0">
                <a:moveTo>
                  <a:pt x="50743" y="6275"/>
                </a:moveTo>
                <a:cubicBezTo>
                  <a:pt x="53200" y="6275"/>
                  <a:pt x="56857" y="7419"/>
                  <a:pt x="59430" y="8276"/>
                </a:cubicBezTo>
                <a:cubicBezTo>
                  <a:pt x="59393" y="8455"/>
                  <a:pt x="59374" y="8636"/>
                  <a:pt x="59374" y="8815"/>
                </a:cubicBezTo>
                <a:cubicBezTo>
                  <a:pt x="57073" y="8172"/>
                  <a:pt x="54732" y="7731"/>
                  <a:pt x="52420" y="7679"/>
                </a:cubicBezTo>
                <a:cubicBezTo>
                  <a:pt x="52191" y="7535"/>
                  <a:pt x="51975" y="7387"/>
                  <a:pt x="51744" y="7243"/>
                </a:cubicBezTo>
                <a:cubicBezTo>
                  <a:pt x="51131" y="6867"/>
                  <a:pt x="50503" y="6708"/>
                  <a:pt x="49899" y="6708"/>
                </a:cubicBezTo>
                <a:cubicBezTo>
                  <a:pt x="49727" y="6708"/>
                  <a:pt x="49555" y="6719"/>
                  <a:pt x="49387" y="6743"/>
                </a:cubicBezTo>
                <a:cubicBezTo>
                  <a:pt x="49259" y="6667"/>
                  <a:pt x="49139" y="6623"/>
                  <a:pt x="49022" y="6623"/>
                </a:cubicBezTo>
                <a:cubicBezTo>
                  <a:pt x="48943" y="6623"/>
                  <a:pt x="48867" y="6647"/>
                  <a:pt x="48795" y="6691"/>
                </a:cubicBezTo>
                <a:cubicBezTo>
                  <a:pt x="49263" y="6395"/>
                  <a:pt x="49940" y="6275"/>
                  <a:pt x="50743" y="6275"/>
                </a:cubicBezTo>
                <a:close/>
                <a:moveTo>
                  <a:pt x="80740" y="16318"/>
                </a:moveTo>
                <a:lnTo>
                  <a:pt x="80740" y="16318"/>
                </a:lnTo>
                <a:cubicBezTo>
                  <a:pt x="84017" y="17727"/>
                  <a:pt x="87121" y="19182"/>
                  <a:pt x="90214" y="20887"/>
                </a:cubicBezTo>
                <a:cubicBezTo>
                  <a:pt x="92648" y="22231"/>
                  <a:pt x="95072" y="23584"/>
                  <a:pt x="97381" y="25064"/>
                </a:cubicBezTo>
                <a:cubicBezTo>
                  <a:pt x="95116" y="23708"/>
                  <a:pt x="92687" y="22528"/>
                  <a:pt x="90386" y="21443"/>
                </a:cubicBezTo>
                <a:cubicBezTo>
                  <a:pt x="87382" y="20027"/>
                  <a:pt x="84293" y="18730"/>
                  <a:pt x="81188" y="17466"/>
                </a:cubicBezTo>
                <a:cubicBezTo>
                  <a:pt x="81068" y="17066"/>
                  <a:pt x="80916" y="16686"/>
                  <a:pt x="80740" y="16318"/>
                </a:cubicBezTo>
                <a:close/>
                <a:moveTo>
                  <a:pt x="83589" y="25417"/>
                </a:moveTo>
                <a:lnTo>
                  <a:pt x="83589" y="25417"/>
                </a:lnTo>
                <a:cubicBezTo>
                  <a:pt x="86362" y="26565"/>
                  <a:pt x="89878" y="27965"/>
                  <a:pt x="92883" y="29734"/>
                </a:cubicBezTo>
                <a:cubicBezTo>
                  <a:pt x="91459" y="29509"/>
                  <a:pt x="90022" y="29221"/>
                  <a:pt x="88591" y="28874"/>
                </a:cubicBezTo>
                <a:cubicBezTo>
                  <a:pt x="88399" y="28802"/>
                  <a:pt x="88202" y="28726"/>
                  <a:pt x="88006" y="28650"/>
                </a:cubicBezTo>
                <a:cubicBezTo>
                  <a:pt x="86554" y="27553"/>
                  <a:pt x="85081" y="26477"/>
                  <a:pt x="83589" y="25417"/>
                </a:cubicBezTo>
                <a:close/>
                <a:moveTo>
                  <a:pt x="20022" y="28573"/>
                </a:moveTo>
                <a:cubicBezTo>
                  <a:pt x="21687" y="28573"/>
                  <a:pt x="23488" y="29394"/>
                  <a:pt x="25108" y="30374"/>
                </a:cubicBezTo>
                <a:cubicBezTo>
                  <a:pt x="25688" y="31262"/>
                  <a:pt x="26332" y="32135"/>
                  <a:pt x="27017" y="32979"/>
                </a:cubicBezTo>
                <a:cubicBezTo>
                  <a:pt x="26949" y="32942"/>
                  <a:pt x="26873" y="32899"/>
                  <a:pt x="26801" y="32859"/>
                </a:cubicBezTo>
                <a:cubicBezTo>
                  <a:pt x="24384" y="31514"/>
                  <a:pt x="21199" y="30130"/>
                  <a:pt x="17918" y="29322"/>
                </a:cubicBezTo>
                <a:cubicBezTo>
                  <a:pt x="18086" y="29073"/>
                  <a:pt x="18338" y="28885"/>
                  <a:pt x="18683" y="28774"/>
                </a:cubicBezTo>
                <a:cubicBezTo>
                  <a:pt x="19115" y="28634"/>
                  <a:pt x="19562" y="28573"/>
                  <a:pt x="20022" y="28573"/>
                </a:cubicBezTo>
                <a:close/>
                <a:moveTo>
                  <a:pt x="20775" y="36552"/>
                </a:moveTo>
                <a:cubicBezTo>
                  <a:pt x="21299" y="36800"/>
                  <a:pt x="21799" y="37048"/>
                  <a:pt x="22263" y="37288"/>
                </a:cubicBezTo>
                <a:cubicBezTo>
                  <a:pt x="22183" y="37572"/>
                  <a:pt x="22119" y="37856"/>
                  <a:pt x="22063" y="38140"/>
                </a:cubicBezTo>
                <a:cubicBezTo>
                  <a:pt x="21603" y="37604"/>
                  <a:pt x="21175" y="37076"/>
                  <a:pt x="20775" y="36552"/>
                </a:cubicBezTo>
                <a:close/>
                <a:moveTo>
                  <a:pt x="29277" y="41930"/>
                </a:moveTo>
                <a:lnTo>
                  <a:pt x="29277" y="41930"/>
                </a:lnTo>
                <a:cubicBezTo>
                  <a:pt x="30378" y="42705"/>
                  <a:pt x="31414" y="43542"/>
                  <a:pt x="32386" y="44430"/>
                </a:cubicBezTo>
                <a:cubicBezTo>
                  <a:pt x="31710" y="44526"/>
                  <a:pt x="31070" y="44766"/>
                  <a:pt x="30526" y="45106"/>
                </a:cubicBezTo>
                <a:cubicBezTo>
                  <a:pt x="29946" y="44066"/>
                  <a:pt x="29505" y="43001"/>
                  <a:pt x="29277" y="41930"/>
                </a:cubicBezTo>
                <a:close/>
                <a:moveTo>
                  <a:pt x="11292" y="34587"/>
                </a:moveTo>
                <a:cubicBezTo>
                  <a:pt x="12905" y="38401"/>
                  <a:pt x="16042" y="42149"/>
                  <a:pt x="18174" y="44350"/>
                </a:cubicBezTo>
                <a:cubicBezTo>
                  <a:pt x="18270" y="44450"/>
                  <a:pt x="18374" y="44554"/>
                  <a:pt x="18474" y="44658"/>
                </a:cubicBezTo>
                <a:cubicBezTo>
                  <a:pt x="17710" y="44942"/>
                  <a:pt x="17078" y="45466"/>
                  <a:pt x="16733" y="46166"/>
                </a:cubicBezTo>
                <a:cubicBezTo>
                  <a:pt x="16077" y="45618"/>
                  <a:pt x="15337" y="45387"/>
                  <a:pt x="14621" y="45387"/>
                </a:cubicBezTo>
                <a:cubicBezTo>
                  <a:pt x="12788" y="45387"/>
                  <a:pt x="11112" y="46911"/>
                  <a:pt x="11361" y="48635"/>
                </a:cubicBezTo>
                <a:cubicBezTo>
                  <a:pt x="9872" y="45282"/>
                  <a:pt x="9040" y="41753"/>
                  <a:pt x="9195" y="38072"/>
                </a:cubicBezTo>
                <a:cubicBezTo>
                  <a:pt x="9280" y="36111"/>
                  <a:pt x="10088" y="35051"/>
                  <a:pt x="11292" y="34587"/>
                </a:cubicBezTo>
                <a:close/>
                <a:moveTo>
                  <a:pt x="71694" y="42469"/>
                </a:moveTo>
                <a:lnTo>
                  <a:pt x="71694" y="42469"/>
                </a:lnTo>
                <a:cubicBezTo>
                  <a:pt x="72497" y="42633"/>
                  <a:pt x="73310" y="42781"/>
                  <a:pt x="74122" y="42918"/>
                </a:cubicBezTo>
                <a:cubicBezTo>
                  <a:pt x="77167" y="44783"/>
                  <a:pt x="80104" y="46766"/>
                  <a:pt x="82957" y="48859"/>
                </a:cubicBezTo>
                <a:cubicBezTo>
                  <a:pt x="82728" y="48831"/>
                  <a:pt x="82497" y="48807"/>
                  <a:pt x="82272" y="48775"/>
                </a:cubicBezTo>
                <a:cubicBezTo>
                  <a:pt x="81516" y="48679"/>
                  <a:pt x="80760" y="48555"/>
                  <a:pt x="80008" y="48427"/>
                </a:cubicBezTo>
                <a:cubicBezTo>
                  <a:pt x="78911" y="47831"/>
                  <a:pt x="77823" y="47223"/>
                  <a:pt x="76739" y="46611"/>
                </a:cubicBezTo>
                <a:cubicBezTo>
                  <a:pt x="75075" y="45219"/>
                  <a:pt x="73394" y="43834"/>
                  <a:pt x="71694" y="42469"/>
                </a:cubicBezTo>
                <a:close/>
                <a:moveTo>
                  <a:pt x="98873" y="50120"/>
                </a:moveTo>
                <a:cubicBezTo>
                  <a:pt x="99269" y="51124"/>
                  <a:pt x="99529" y="52140"/>
                  <a:pt x="99617" y="53156"/>
                </a:cubicBezTo>
                <a:cubicBezTo>
                  <a:pt x="99053" y="52153"/>
                  <a:pt x="98397" y="51164"/>
                  <a:pt x="97673" y="50192"/>
                </a:cubicBezTo>
                <a:lnTo>
                  <a:pt x="97673" y="50192"/>
                </a:lnTo>
                <a:cubicBezTo>
                  <a:pt x="97780" y="50199"/>
                  <a:pt x="97889" y="50203"/>
                  <a:pt x="97996" y="50203"/>
                </a:cubicBezTo>
                <a:cubicBezTo>
                  <a:pt x="98297" y="50203"/>
                  <a:pt x="98589" y="50175"/>
                  <a:pt x="98873" y="50120"/>
                </a:cubicBezTo>
                <a:close/>
                <a:moveTo>
                  <a:pt x="40269" y="55789"/>
                </a:moveTo>
                <a:cubicBezTo>
                  <a:pt x="41144" y="56349"/>
                  <a:pt x="42025" y="56906"/>
                  <a:pt x="42906" y="57466"/>
                </a:cubicBezTo>
                <a:cubicBezTo>
                  <a:pt x="43946" y="58962"/>
                  <a:pt x="44994" y="60439"/>
                  <a:pt x="46074" y="61859"/>
                </a:cubicBezTo>
                <a:cubicBezTo>
                  <a:pt x="44001" y="59867"/>
                  <a:pt x="41981" y="57830"/>
                  <a:pt x="39957" y="55797"/>
                </a:cubicBezTo>
                <a:cubicBezTo>
                  <a:pt x="40060" y="55797"/>
                  <a:pt x="40164" y="55793"/>
                  <a:pt x="40269" y="55789"/>
                </a:cubicBezTo>
                <a:close/>
                <a:moveTo>
                  <a:pt x="57753" y="48007"/>
                </a:moveTo>
                <a:lnTo>
                  <a:pt x="57753" y="48007"/>
                </a:lnTo>
                <a:cubicBezTo>
                  <a:pt x="59162" y="48567"/>
                  <a:pt x="60602" y="49111"/>
                  <a:pt x="62054" y="49640"/>
                </a:cubicBezTo>
                <a:cubicBezTo>
                  <a:pt x="66556" y="52604"/>
                  <a:pt x="71165" y="55429"/>
                  <a:pt x="75699" y="58046"/>
                </a:cubicBezTo>
                <a:cubicBezTo>
                  <a:pt x="76783" y="58670"/>
                  <a:pt x="78611" y="59623"/>
                  <a:pt x="80784" y="60587"/>
                </a:cubicBezTo>
                <a:cubicBezTo>
                  <a:pt x="82449" y="62083"/>
                  <a:pt x="84265" y="63804"/>
                  <a:pt x="85125" y="65744"/>
                </a:cubicBezTo>
                <a:cubicBezTo>
                  <a:pt x="83757" y="65556"/>
                  <a:pt x="82416" y="65168"/>
                  <a:pt x="81100" y="64672"/>
                </a:cubicBezTo>
                <a:cubicBezTo>
                  <a:pt x="74370" y="60947"/>
                  <a:pt x="68156" y="56474"/>
                  <a:pt x="61879" y="52076"/>
                </a:cubicBezTo>
                <a:cubicBezTo>
                  <a:pt x="60594" y="50676"/>
                  <a:pt x="59206" y="49324"/>
                  <a:pt x="57753" y="48007"/>
                </a:cubicBezTo>
                <a:close/>
                <a:moveTo>
                  <a:pt x="58690" y="67497"/>
                </a:moveTo>
                <a:cubicBezTo>
                  <a:pt x="62311" y="69802"/>
                  <a:pt x="65919" y="72114"/>
                  <a:pt x="69505" y="74455"/>
                </a:cubicBezTo>
                <a:cubicBezTo>
                  <a:pt x="69521" y="74479"/>
                  <a:pt x="69533" y="74503"/>
                  <a:pt x="69548" y="74527"/>
                </a:cubicBezTo>
                <a:cubicBezTo>
                  <a:pt x="68076" y="73630"/>
                  <a:pt x="66648" y="72775"/>
                  <a:pt x="65284" y="72010"/>
                </a:cubicBezTo>
                <a:cubicBezTo>
                  <a:pt x="63587" y="71062"/>
                  <a:pt x="61827" y="70193"/>
                  <a:pt x="60038" y="69353"/>
                </a:cubicBezTo>
                <a:cubicBezTo>
                  <a:pt x="59594" y="68721"/>
                  <a:pt x="59142" y="68101"/>
                  <a:pt x="58690" y="67497"/>
                </a:cubicBezTo>
                <a:close/>
                <a:moveTo>
                  <a:pt x="30729" y="77800"/>
                </a:moveTo>
                <a:cubicBezTo>
                  <a:pt x="34134" y="80208"/>
                  <a:pt x="37656" y="82513"/>
                  <a:pt x="41240" y="84742"/>
                </a:cubicBezTo>
                <a:cubicBezTo>
                  <a:pt x="37235" y="83349"/>
                  <a:pt x="33743" y="80681"/>
                  <a:pt x="30729" y="77800"/>
                </a:cubicBezTo>
                <a:close/>
                <a:moveTo>
                  <a:pt x="50300" y="1"/>
                </a:moveTo>
                <a:cubicBezTo>
                  <a:pt x="47687" y="1"/>
                  <a:pt x="45246" y="557"/>
                  <a:pt x="43441" y="2138"/>
                </a:cubicBezTo>
                <a:cubicBezTo>
                  <a:pt x="40832" y="4418"/>
                  <a:pt x="41004" y="6967"/>
                  <a:pt x="42425" y="9319"/>
                </a:cubicBezTo>
                <a:cubicBezTo>
                  <a:pt x="39384" y="7820"/>
                  <a:pt x="36391" y="6263"/>
                  <a:pt x="33506" y="4590"/>
                </a:cubicBezTo>
                <a:cubicBezTo>
                  <a:pt x="32866" y="4218"/>
                  <a:pt x="32222" y="4058"/>
                  <a:pt x="31614" y="4058"/>
                </a:cubicBezTo>
                <a:cubicBezTo>
                  <a:pt x="28862" y="4058"/>
                  <a:pt x="26849" y="7367"/>
                  <a:pt x="29065" y="9364"/>
                </a:cubicBezTo>
                <a:cubicBezTo>
                  <a:pt x="30686" y="10824"/>
                  <a:pt x="32394" y="12172"/>
                  <a:pt x="34162" y="13445"/>
                </a:cubicBezTo>
                <a:cubicBezTo>
                  <a:pt x="32682" y="14130"/>
                  <a:pt x="32122" y="15482"/>
                  <a:pt x="32394" y="16918"/>
                </a:cubicBezTo>
                <a:cubicBezTo>
                  <a:pt x="32410" y="17002"/>
                  <a:pt x="32439" y="17082"/>
                  <a:pt x="32454" y="17166"/>
                </a:cubicBezTo>
                <a:cubicBezTo>
                  <a:pt x="31482" y="16970"/>
                  <a:pt x="30498" y="16854"/>
                  <a:pt x="29510" y="16854"/>
                </a:cubicBezTo>
                <a:cubicBezTo>
                  <a:pt x="29438" y="16854"/>
                  <a:pt x="29366" y="16854"/>
                  <a:pt x="29294" y="16858"/>
                </a:cubicBezTo>
                <a:cubicBezTo>
                  <a:pt x="25996" y="16914"/>
                  <a:pt x="23900" y="18715"/>
                  <a:pt x="23032" y="20975"/>
                </a:cubicBezTo>
                <a:cubicBezTo>
                  <a:pt x="22347" y="21391"/>
                  <a:pt x="21855" y="21995"/>
                  <a:pt x="21747" y="22736"/>
                </a:cubicBezTo>
                <a:cubicBezTo>
                  <a:pt x="21095" y="22643"/>
                  <a:pt x="20443" y="22595"/>
                  <a:pt x="19795" y="22591"/>
                </a:cubicBezTo>
                <a:cubicBezTo>
                  <a:pt x="17458" y="22591"/>
                  <a:pt x="15154" y="23244"/>
                  <a:pt x="12988" y="24833"/>
                </a:cubicBezTo>
                <a:cubicBezTo>
                  <a:pt x="11472" y="25945"/>
                  <a:pt x="10668" y="27297"/>
                  <a:pt x="10380" y="28781"/>
                </a:cubicBezTo>
                <a:cubicBezTo>
                  <a:pt x="7627" y="29210"/>
                  <a:pt x="5226" y="30518"/>
                  <a:pt x="3690" y="33182"/>
                </a:cubicBezTo>
                <a:cubicBezTo>
                  <a:pt x="0" y="39588"/>
                  <a:pt x="2541" y="47491"/>
                  <a:pt x="6759" y="54305"/>
                </a:cubicBezTo>
                <a:cubicBezTo>
                  <a:pt x="5222" y="54873"/>
                  <a:pt x="4118" y="56369"/>
                  <a:pt x="4711" y="57758"/>
                </a:cubicBezTo>
                <a:cubicBezTo>
                  <a:pt x="7111" y="63375"/>
                  <a:pt x="13573" y="67237"/>
                  <a:pt x="19562" y="70585"/>
                </a:cubicBezTo>
                <a:cubicBezTo>
                  <a:pt x="20967" y="72446"/>
                  <a:pt x="22456" y="74247"/>
                  <a:pt x="23952" y="75963"/>
                </a:cubicBezTo>
                <a:cubicBezTo>
                  <a:pt x="28561" y="81249"/>
                  <a:pt x="34843" y="87395"/>
                  <a:pt x="42877" y="88943"/>
                </a:cubicBezTo>
                <a:cubicBezTo>
                  <a:pt x="43045" y="88975"/>
                  <a:pt x="43221" y="88991"/>
                  <a:pt x="43397" y="88991"/>
                </a:cubicBezTo>
                <a:cubicBezTo>
                  <a:pt x="44354" y="88991"/>
                  <a:pt x="45322" y="88518"/>
                  <a:pt x="45538" y="87687"/>
                </a:cubicBezTo>
                <a:cubicBezTo>
                  <a:pt x="45562" y="87595"/>
                  <a:pt x="45570" y="87499"/>
                  <a:pt x="45589" y="87406"/>
                </a:cubicBezTo>
                <a:cubicBezTo>
                  <a:pt x="47862" y="88775"/>
                  <a:pt x="50143" y="90127"/>
                  <a:pt x="52428" y="91464"/>
                </a:cubicBezTo>
                <a:cubicBezTo>
                  <a:pt x="52980" y="91792"/>
                  <a:pt x="53556" y="91932"/>
                  <a:pt x="54117" y="91932"/>
                </a:cubicBezTo>
                <a:cubicBezTo>
                  <a:pt x="55657" y="91932"/>
                  <a:pt x="57065" y="90856"/>
                  <a:pt x="57513" y="89611"/>
                </a:cubicBezTo>
                <a:cubicBezTo>
                  <a:pt x="58854" y="89940"/>
                  <a:pt x="60242" y="90147"/>
                  <a:pt x="61679" y="90204"/>
                </a:cubicBezTo>
                <a:cubicBezTo>
                  <a:pt x="61718" y="90204"/>
                  <a:pt x="61759" y="90208"/>
                  <a:pt x="61799" y="90208"/>
                </a:cubicBezTo>
                <a:cubicBezTo>
                  <a:pt x="62939" y="90208"/>
                  <a:pt x="64307" y="89587"/>
                  <a:pt x="64795" y="88723"/>
                </a:cubicBezTo>
                <a:cubicBezTo>
                  <a:pt x="64959" y="88435"/>
                  <a:pt x="65099" y="88143"/>
                  <a:pt x="65232" y="87846"/>
                </a:cubicBezTo>
                <a:cubicBezTo>
                  <a:pt x="69225" y="89599"/>
                  <a:pt x="73402" y="91015"/>
                  <a:pt x="77895" y="91800"/>
                </a:cubicBezTo>
                <a:cubicBezTo>
                  <a:pt x="78135" y="91844"/>
                  <a:pt x="78375" y="91864"/>
                  <a:pt x="78615" y="91864"/>
                </a:cubicBezTo>
                <a:cubicBezTo>
                  <a:pt x="80928" y="91864"/>
                  <a:pt x="83093" y="90007"/>
                  <a:pt x="82233" y="88115"/>
                </a:cubicBezTo>
                <a:lnTo>
                  <a:pt x="82233" y="88115"/>
                </a:lnTo>
                <a:cubicBezTo>
                  <a:pt x="86297" y="89748"/>
                  <a:pt x="90527" y="90887"/>
                  <a:pt x="94912" y="91048"/>
                </a:cubicBezTo>
                <a:cubicBezTo>
                  <a:pt x="94960" y="91048"/>
                  <a:pt x="95008" y="91052"/>
                  <a:pt x="95056" y="91052"/>
                </a:cubicBezTo>
                <a:cubicBezTo>
                  <a:pt x="97985" y="91052"/>
                  <a:pt x="99697" y="87678"/>
                  <a:pt x="97425" y="86014"/>
                </a:cubicBezTo>
                <a:cubicBezTo>
                  <a:pt x="95289" y="84450"/>
                  <a:pt x="93123" y="82909"/>
                  <a:pt x="90947" y="81381"/>
                </a:cubicBezTo>
                <a:cubicBezTo>
                  <a:pt x="93392" y="81273"/>
                  <a:pt x="95080" y="78456"/>
                  <a:pt x="93684" y="76716"/>
                </a:cubicBezTo>
                <a:lnTo>
                  <a:pt x="93684" y="76716"/>
                </a:lnTo>
                <a:cubicBezTo>
                  <a:pt x="94824" y="77059"/>
                  <a:pt x="95980" y="77379"/>
                  <a:pt x="97165" y="77667"/>
                </a:cubicBezTo>
                <a:cubicBezTo>
                  <a:pt x="97444" y="77732"/>
                  <a:pt x="97732" y="77763"/>
                  <a:pt x="98020" y="77763"/>
                </a:cubicBezTo>
                <a:cubicBezTo>
                  <a:pt x="100249" y="77763"/>
                  <a:pt x="102582" y="75896"/>
                  <a:pt x="101626" y="73966"/>
                </a:cubicBezTo>
                <a:cubicBezTo>
                  <a:pt x="99845" y="70374"/>
                  <a:pt x="97464" y="67148"/>
                  <a:pt x="94720" y="64151"/>
                </a:cubicBezTo>
                <a:lnTo>
                  <a:pt x="94720" y="64151"/>
                </a:lnTo>
                <a:cubicBezTo>
                  <a:pt x="95841" y="64312"/>
                  <a:pt x="96973" y="64432"/>
                  <a:pt x="98129" y="64476"/>
                </a:cubicBezTo>
                <a:lnTo>
                  <a:pt x="98277" y="64476"/>
                </a:lnTo>
                <a:cubicBezTo>
                  <a:pt x="100277" y="64476"/>
                  <a:pt x="101694" y="62995"/>
                  <a:pt x="101794" y="61435"/>
                </a:cubicBezTo>
                <a:cubicBezTo>
                  <a:pt x="101798" y="61407"/>
                  <a:pt x="101794" y="61383"/>
                  <a:pt x="101798" y="61359"/>
                </a:cubicBezTo>
                <a:cubicBezTo>
                  <a:pt x="103911" y="60707"/>
                  <a:pt x="105659" y="59434"/>
                  <a:pt x="106548" y="57285"/>
                </a:cubicBezTo>
                <a:cubicBezTo>
                  <a:pt x="109000" y="51364"/>
                  <a:pt x="104955" y="45071"/>
                  <a:pt x="100469" y="40009"/>
                </a:cubicBezTo>
                <a:cubicBezTo>
                  <a:pt x="99994" y="39173"/>
                  <a:pt x="99422" y="38373"/>
                  <a:pt x="98761" y="37612"/>
                </a:cubicBezTo>
                <a:lnTo>
                  <a:pt x="98761" y="37612"/>
                </a:lnTo>
                <a:cubicBezTo>
                  <a:pt x="99954" y="37744"/>
                  <a:pt x="101174" y="37828"/>
                  <a:pt x="102419" y="37856"/>
                </a:cubicBezTo>
                <a:cubicBezTo>
                  <a:pt x="102450" y="37856"/>
                  <a:pt x="102478" y="37860"/>
                  <a:pt x="102510" y="37860"/>
                </a:cubicBezTo>
                <a:cubicBezTo>
                  <a:pt x="104327" y="37860"/>
                  <a:pt x="105863" y="36608"/>
                  <a:pt x="106119" y="35175"/>
                </a:cubicBezTo>
                <a:cubicBezTo>
                  <a:pt x="108752" y="33999"/>
                  <a:pt x="110792" y="31699"/>
                  <a:pt x="110400" y="29210"/>
                </a:cubicBezTo>
                <a:cubicBezTo>
                  <a:pt x="109824" y="25540"/>
                  <a:pt x="106020" y="22864"/>
                  <a:pt x="102755" y="20667"/>
                </a:cubicBezTo>
                <a:cubicBezTo>
                  <a:pt x="97269" y="16970"/>
                  <a:pt x="91327" y="13781"/>
                  <a:pt x="85081" y="11068"/>
                </a:cubicBezTo>
                <a:cubicBezTo>
                  <a:pt x="77523" y="7783"/>
                  <a:pt x="69817" y="4678"/>
                  <a:pt x="61794" y="2246"/>
                </a:cubicBezTo>
                <a:cubicBezTo>
                  <a:pt x="58666" y="1293"/>
                  <a:pt x="54280" y="1"/>
                  <a:pt x="50300" y="1"/>
                </a:cubicBezTo>
                <a:close/>
              </a:path>
            </a:pathLst>
          </a:custGeom>
          <a:solidFill>
            <a:srgbClr val="FFFFFF">
              <a:alpha val="165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62"/>
          <p:cNvSpPr txBox="1">
            <a:spLocks noGrp="1"/>
          </p:cNvSpPr>
          <p:nvPr>
            <p:ph type="title"/>
          </p:nvPr>
        </p:nvSpPr>
        <p:spPr>
          <a:xfrm>
            <a:off x="623400" y="445025"/>
            <a:ext cx="780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This is a timeline</a:t>
            </a:r>
            <a:endParaRPr/>
          </a:p>
        </p:txBody>
      </p:sp>
      <p:sp>
        <p:nvSpPr>
          <p:cNvPr id="2585" name="Google Shape;2585;p62"/>
          <p:cNvSpPr txBox="1"/>
          <p:nvPr/>
        </p:nvSpPr>
        <p:spPr>
          <a:xfrm>
            <a:off x="1041413" y="1911888"/>
            <a:ext cx="1515000" cy="568500"/>
          </a:xfrm>
          <a:prstGeom prst="rect">
            <a:avLst/>
          </a:prstGeom>
          <a:noFill/>
          <a:ln>
            <a:noFill/>
          </a:ln>
        </p:spPr>
        <p:txBody>
          <a:bodyPr spcFirstLastPara="1" wrap="square" lIns="0" tIns="6700" rIns="0" bIns="0" anchor="b" anchorCtr="0">
            <a:noAutofit/>
          </a:bodyPr>
          <a:lstStyle/>
          <a:p>
            <a:pPr marL="12700" marR="0" lvl="0" indent="0" algn="ctr" rtl="0">
              <a:lnSpc>
                <a:spcPct val="100000"/>
              </a:lnSpc>
              <a:spcBef>
                <a:spcPts val="800"/>
              </a:spcBef>
              <a:spcAft>
                <a:spcPts val="0"/>
              </a:spcAft>
              <a:buNone/>
            </a:pPr>
            <a:r>
              <a:rPr lang="en">
                <a:solidFill>
                  <a:schemeClr val="dk2"/>
                </a:solidFill>
                <a:latin typeface="Questrial"/>
                <a:ea typeface="Questrial"/>
                <a:cs typeface="Questrial"/>
                <a:sym typeface="Questrial"/>
              </a:rPr>
              <a:t>Mercury is the closest planet to the Sun</a:t>
            </a:r>
            <a:endParaRPr>
              <a:solidFill>
                <a:schemeClr val="dk2"/>
              </a:solidFill>
              <a:latin typeface="Questrial"/>
              <a:ea typeface="Questrial"/>
              <a:cs typeface="Questrial"/>
              <a:sym typeface="Questrial"/>
            </a:endParaRPr>
          </a:p>
        </p:txBody>
      </p:sp>
      <p:sp>
        <p:nvSpPr>
          <p:cNvPr id="2586" name="Google Shape;2586;p62"/>
          <p:cNvSpPr txBox="1"/>
          <p:nvPr/>
        </p:nvSpPr>
        <p:spPr>
          <a:xfrm>
            <a:off x="1321763" y="2681213"/>
            <a:ext cx="954300" cy="258900"/>
          </a:xfrm>
          <a:prstGeom prst="rect">
            <a:avLst/>
          </a:prstGeom>
          <a:noFill/>
          <a:ln>
            <a:noFill/>
          </a:ln>
        </p:spPr>
        <p:txBody>
          <a:bodyPr spcFirstLastPara="1" wrap="square" lIns="0" tIns="6700" rIns="0" bIns="0" anchor="b" anchorCtr="0">
            <a:noAutofit/>
          </a:bodyPr>
          <a:lstStyle/>
          <a:p>
            <a:pPr marL="12700" marR="0" lvl="0" indent="0" algn="ctr" rtl="0">
              <a:lnSpc>
                <a:spcPct val="100000"/>
              </a:lnSpc>
              <a:spcBef>
                <a:spcPts val="800"/>
              </a:spcBef>
              <a:spcAft>
                <a:spcPts val="0"/>
              </a:spcAft>
              <a:buNone/>
            </a:pPr>
            <a:r>
              <a:rPr lang="en" sz="2200" b="1">
                <a:solidFill>
                  <a:schemeClr val="dk2"/>
                </a:solidFill>
                <a:latin typeface="Gaegu"/>
                <a:ea typeface="Gaegu"/>
                <a:cs typeface="Gaegu"/>
                <a:sym typeface="Gaegu"/>
              </a:rPr>
              <a:t>Mercury</a:t>
            </a:r>
            <a:endParaRPr sz="2200" b="1">
              <a:solidFill>
                <a:schemeClr val="dk2"/>
              </a:solidFill>
              <a:latin typeface="Gaegu"/>
              <a:ea typeface="Gaegu"/>
              <a:cs typeface="Gaegu"/>
              <a:sym typeface="Gaegu"/>
            </a:endParaRPr>
          </a:p>
        </p:txBody>
      </p:sp>
      <p:sp>
        <p:nvSpPr>
          <p:cNvPr id="2587" name="Google Shape;2587;p62"/>
          <p:cNvSpPr txBox="1"/>
          <p:nvPr/>
        </p:nvSpPr>
        <p:spPr>
          <a:xfrm>
            <a:off x="2890143" y="1911888"/>
            <a:ext cx="1515000" cy="568500"/>
          </a:xfrm>
          <a:prstGeom prst="rect">
            <a:avLst/>
          </a:prstGeom>
          <a:noFill/>
          <a:ln>
            <a:noFill/>
          </a:ln>
        </p:spPr>
        <p:txBody>
          <a:bodyPr spcFirstLastPara="1" wrap="square" lIns="0" tIns="6700" rIns="0" bIns="0" anchor="b" anchorCtr="0">
            <a:noAutofit/>
          </a:bodyPr>
          <a:lstStyle/>
          <a:p>
            <a:pPr marL="12700" marR="0" lvl="0" indent="0" algn="ctr" rtl="0">
              <a:lnSpc>
                <a:spcPct val="100000"/>
              </a:lnSpc>
              <a:spcBef>
                <a:spcPts val="800"/>
              </a:spcBef>
              <a:spcAft>
                <a:spcPts val="0"/>
              </a:spcAft>
              <a:buNone/>
            </a:pPr>
            <a:r>
              <a:rPr lang="en">
                <a:solidFill>
                  <a:schemeClr val="dk2"/>
                </a:solidFill>
                <a:latin typeface="Questrial"/>
                <a:ea typeface="Questrial"/>
                <a:cs typeface="Questrial"/>
                <a:sym typeface="Questrial"/>
              </a:rPr>
              <a:t>Venus is the second planet from the Sun</a:t>
            </a:r>
            <a:endParaRPr>
              <a:solidFill>
                <a:schemeClr val="dk2"/>
              </a:solidFill>
              <a:latin typeface="Questrial"/>
              <a:ea typeface="Questrial"/>
              <a:cs typeface="Questrial"/>
              <a:sym typeface="Questrial"/>
            </a:endParaRPr>
          </a:p>
        </p:txBody>
      </p:sp>
      <p:sp>
        <p:nvSpPr>
          <p:cNvPr id="2588" name="Google Shape;2588;p62"/>
          <p:cNvSpPr txBox="1"/>
          <p:nvPr/>
        </p:nvSpPr>
        <p:spPr>
          <a:xfrm>
            <a:off x="4738863" y="1911888"/>
            <a:ext cx="1515000" cy="568500"/>
          </a:xfrm>
          <a:prstGeom prst="rect">
            <a:avLst/>
          </a:prstGeom>
          <a:noFill/>
          <a:ln>
            <a:noFill/>
          </a:ln>
        </p:spPr>
        <p:txBody>
          <a:bodyPr spcFirstLastPara="1" wrap="square" lIns="0" tIns="6700" rIns="0" bIns="0" anchor="b" anchorCtr="0">
            <a:noAutofit/>
          </a:bodyPr>
          <a:lstStyle/>
          <a:p>
            <a:pPr marL="12700" marR="0" lvl="0" indent="0" algn="ctr" rtl="0">
              <a:lnSpc>
                <a:spcPct val="100000"/>
              </a:lnSpc>
              <a:spcBef>
                <a:spcPts val="800"/>
              </a:spcBef>
              <a:spcAft>
                <a:spcPts val="0"/>
              </a:spcAft>
              <a:buNone/>
            </a:pPr>
            <a:r>
              <a:rPr lang="en">
                <a:solidFill>
                  <a:schemeClr val="dk2"/>
                </a:solidFill>
                <a:latin typeface="Questrial"/>
                <a:ea typeface="Questrial"/>
                <a:cs typeface="Questrial"/>
                <a:sym typeface="Questrial"/>
              </a:rPr>
              <a:t>It is composed of hydrogen and helium</a:t>
            </a:r>
            <a:endParaRPr>
              <a:solidFill>
                <a:schemeClr val="dk2"/>
              </a:solidFill>
              <a:latin typeface="Questrial"/>
              <a:ea typeface="Questrial"/>
              <a:cs typeface="Questrial"/>
              <a:sym typeface="Questrial"/>
            </a:endParaRPr>
          </a:p>
        </p:txBody>
      </p:sp>
      <p:sp>
        <p:nvSpPr>
          <p:cNvPr id="2589" name="Google Shape;2589;p62"/>
          <p:cNvSpPr txBox="1"/>
          <p:nvPr/>
        </p:nvSpPr>
        <p:spPr>
          <a:xfrm>
            <a:off x="6587582" y="1911888"/>
            <a:ext cx="1515000" cy="568500"/>
          </a:xfrm>
          <a:prstGeom prst="rect">
            <a:avLst/>
          </a:prstGeom>
          <a:noFill/>
          <a:ln>
            <a:noFill/>
          </a:ln>
        </p:spPr>
        <p:txBody>
          <a:bodyPr spcFirstLastPara="1" wrap="square" lIns="0" tIns="6700" rIns="0" bIns="0" anchor="b" anchorCtr="0">
            <a:noAutofit/>
          </a:bodyPr>
          <a:lstStyle/>
          <a:p>
            <a:pPr marL="12700" marR="0" lvl="0" indent="0" algn="ctr" rtl="0">
              <a:lnSpc>
                <a:spcPct val="100000"/>
              </a:lnSpc>
              <a:spcBef>
                <a:spcPts val="800"/>
              </a:spcBef>
              <a:spcAft>
                <a:spcPts val="0"/>
              </a:spcAft>
              <a:buNone/>
            </a:pPr>
            <a:r>
              <a:rPr lang="en">
                <a:solidFill>
                  <a:schemeClr val="dk2"/>
                </a:solidFill>
                <a:latin typeface="Questrial"/>
                <a:ea typeface="Questrial"/>
                <a:cs typeface="Questrial"/>
                <a:sym typeface="Questrial"/>
              </a:rPr>
              <a:t>Mars is actually a cold place. It’s full of iron oxide dust</a:t>
            </a:r>
            <a:endParaRPr>
              <a:solidFill>
                <a:schemeClr val="dk2"/>
              </a:solidFill>
              <a:latin typeface="Questrial"/>
              <a:ea typeface="Questrial"/>
              <a:cs typeface="Questrial"/>
              <a:sym typeface="Questrial"/>
            </a:endParaRPr>
          </a:p>
        </p:txBody>
      </p:sp>
      <p:sp>
        <p:nvSpPr>
          <p:cNvPr id="2590" name="Google Shape;2590;p62"/>
          <p:cNvSpPr txBox="1"/>
          <p:nvPr/>
        </p:nvSpPr>
        <p:spPr>
          <a:xfrm>
            <a:off x="3170493" y="2681213"/>
            <a:ext cx="954300" cy="258900"/>
          </a:xfrm>
          <a:prstGeom prst="rect">
            <a:avLst/>
          </a:prstGeom>
          <a:noFill/>
          <a:ln>
            <a:noFill/>
          </a:ln>
        </p:spPr>
        <p:txBody>
          <a:bodyPr spcFirstLastPara="1" wrap="square" lIns="0" tIns="6700" rIns="0" bIns="0" anchor="b" anchorCtr="0">
            <a:noAutofit/>
          </a:bodyPr>
          <a:lstStyle/>
          <a:p>
            <a:pPr marL="12700" lvl="0" indent="0" algn="ctr" rtl="0">
              <a:spcBef>
                <a:spcPts val="800"/>
              </a:spcBef>
              <a:spcAft>
                <a:spcPts val="0"/>
              </a:spcAft>
              <a:buNone/>
            </a:pPr>
            <a:r>
              <a:rPr lang="en" sz="2200" b="1">
                <a:solidFill>
                  <a:schemeClr val="dk2"/>
                </a:solidFill>
                <a:latin typeface="Gaegu"/>
                <a:ea typeface="Gaegu"/>
                <a:cs typeface="Gaegu"/>
                <a:sym typeface="Gaegu"/>
              </a:rPr>
              <a:t>Venus</a:t>
            </a:r>
            <a:endParaRPr sz="2200" b="1">
              <a:solidFill>
                <a:schemeClr val="dk2"/>
              </a:solidFill>
              <a:latin typeface="Gaegu"/>
              <a:ea typeface="Gaegu"/>
              <a:cs typeface="Gaegu"/>
              <a:sym typeface="Gaegu"/>
            </a:endParaRPr>
          </a:p>
        </p:txBody>
      </p:sp>
      <p:sp>
        <p:nvSpPr>
          <p:cNvPr id="2591" name="Google Shape;2591;p62"/>
          <p:cNvSpPr txBox="1"/>
          <p:nvPr/>
        </p:nvSpPr>
        <p:spPr>
          <a:xfrm>
            <a:off x="5019213" y="2681213"/>
            <a:ext cx="954300" cy="258900"/>
          </a:xfrm>
          <a:prstGeom prst="rect">
            <a:avLst/>
          </a:prstGeom>
          <a:noFill/>
          <a:ln>
            <a:noFill/>
          </a:ln>
        </p:spPr>
        <p:txBody>
          <a:bodyPr spcFirstLastPara="1" wrap="square" lIns="0" tIns="6700" rIns="0" bIns="0" anchor="b" anchorCtr="0">
            <a:noAutofit/>
          </a:bodyPr>
          <a:lstStyle/>
          <a:p>
            <a:pPr marL="12700" lvl="0" indent="0" algn="ctr" rtl="0">
              <a:spcBef>
                <a:spcPts val="800"/>
              </a:spcBef>
              <a:spcAft>
                <a:spcPts val="0"/>
              </a:spcAft>
              <a:buNone/>
            </a:pPr>
            <a:r>
              <a:rPr lang="en" sz="2200" b="1">
                <a:solidFill>
                  <a:schemeClr val="dk2"/>
                </a:solidFill>
                <a:latin typeface="Gaegu"/>
                <a:ea typeface="Gaegu"/>
                <a:cs typeface="Gaegu"/>
                <a:sym typeface="Gaegu"/>
              </a:rPr>
              <a:t>Saturn</a:t>
            </a:r>
            <a:endParaRPr sz="2200" b="1">
              <a:solidFill>
                <a:schemeClr val="dk2"/>
              </a:solidFill>
              <a:latin typeface="Gaegu"/>
              <a:ea typeface="Gaegu"/>
              <a:cs typeface="Gaegu"/>
              <a:sym typeface="Gaegu"/>
            </a:endParaRPr>
          </a:p>
        </p:txBody>
      </p:sp>
      <p:sp>
        <p:nvSpPr>
          <p:cNvPr id="2592" name="Google Shape;2592;p62"/>
          <p:cNvSpPr txBox="1"/>
          <p:nvPr/>
        </p:nvSpPr>
        <p:spPr>
          <a:xfrm>
            <a:off x="6867932" y="2681213"/>
            <a:ext cx="954300" cy="258900"/>
          </a:xfrm>
          <a:prstGeom prst="rect">
            <a:avLst/>
          </a:prstGeom>
          <a:noFill/>
          <a:ln>
            <a:noFill/>
          </a:ln>
        </p:spPr>
        <p:txBody>
          <a:bodyPr spcFirstLastPara="1" wrap="square" lIns="0" tIns="6700" rIns="0" bIns="0" anchor="b" anchorCtr="0">
            <a:noAutofit/>
          </a:bodyPr>
          <a:lstStyle/>
          <a:p>
            <a:pPr marL="12700" lvl="0" indent="0" algn="ctr" rtl="0">
              <a:spcBef>
                <a:spcPts val="800"/>
              </a:spcBef>
              <a:spcAft>
                <a:spcPts val="0"/>
              </a:spcAft>
              <a:buNone/>
            </a:pPr>
            <a:r>
              <a:rPr lang="en" sz="2200" b="1">
                <a:solidFill>
                  <a:schemeClr val="dk2"/>
                </a:solidFill>
                <a:latin typeface="Gaegu"/>
                <a:ea typeface="Gaegu"/>
                <a:cs typeface="Gaegu"/>
                <a:sym typeface="Gaegu"/>
              </a:rPr>
              <a:t>Mars</a:t>
            </a:r>
            <a:endParaRPr sz="2200" b="1">
              <a:solidFill>
                <a:schemeClr val="dk2"/>
              </a:solidFill>
              <a:latin typeface="Gaegu"/>
              <a:ea typeface="Gaegu"/>
              <a:cs typeface="Gaegu"/>
              <a:sym typeface="Gaegu"/>
            </a:endParaRPr>
          </a:p>
        </p:txBody>
      </p:sp>
      <p:grpSp>
        <p:nvGrpSpPr>
          <p:cNvPr id="2593" name="Google Shape;2593;p62"/>
          <p:cNvGrpSpPr/>
          <p:nvPr/>
        </p:nvGrpSpPr>
        <p:grpSpPr>
          <a:xfrm rot="-5400000">
            <a:off x="1571000" y="3228063"/>
            <a:ext cx="455825" cy="478975"/>
            <a:chOff x="5410375" y="2331188"/>
            <a:chExt cx="455825" cy="478975"/>
          </a:xfrm>
        </p:grpSpPr>
        <p:sp>
          <p:nvSpPr>
            <p:cNvPr id="2594" name="Google Shape;2594;p62"/>
            <p:cNvSpPr/>
            <p:nvPr/>
          </p:nvSpPr>
          <p:spPr>
            <a:xfrm>
              <a:off x="5487125" y="2709438"/>
              <a:ext cx="341125" cy="100725"/>
            </a:xfrm>
            <a:custGeom>
              <a:avLst/>
              <a:gdLst/>
              <a:ahLst/>
              <a:cxnLst/>
              <a:rect l="l" t="t" r="r" b="b"/>
              <a:pathLst>
                <a:path w="13645" h="4029" extrusionOk="0">
                  <a:moveTo>
                    <a:pt x="13645" y="0"/>
                  </a:moveTo>
                  <a:lnTo>
                    <a:pt x="13645" y="0"/>
                  </a:lnTo>
                  <a:cubicBezTo>
                    <a:pt x="13531" y="7"/>
                    <a:pt x="13416" y="17"/>
                    <a:pt x="13306" y="24"/>
                  </a:cubicBezTo>
                  <a:cubicBezTo>
                    <a:pt x="12571" y="942"/>
                    <a:pt x="11486" y="1895"/>
                    <a:pt x="9882" y="2737"/>
                  </a:cubicBezTo>
                  <a:cubicBezTo>
                    <a:pt x="8833" y="3291"/>
                    <a:pt x="7945" y="3603"/>
                    <a:pt x="7086" y="3725"/>
                  </a:cubicBezTo>
                  <a:cubicBezTo>
                    <a:pt x="6835" y="3759"/>
                    <a:pt x="6579" y="3776"/>
                    <a:pt x="6321" y="3776"/>
                  </a:cubicBezTo>
                  <a:cubicBezTo>
                    <a:pt x="4250" y="3776"/>
                    <a:pt x="2026" y="2683"/>
                    <a:pt x="343" y="800"/>
                  </a:cubicBezTo>
                  <a:cubicBezTo>
                    <a:pt x="229" y="797"/>
                    <a:pt x="115" y="793"/>
                    <a:pt x="1" y="786"/>
                  </a:cubicBezTo>
                  <a:lnTo>
                    <a:pt x="1" y="786"/>
                  </a:lnTo>
                  <a:cubicBezTo>
                    <a:pt x="36" y="827"/>
                    <a:pt x="70" y="873"/>
                    <a:pt x="105" y="911"/>
                  </a:cubicBezTo>
                  <a:cubicBezTo>
                    <a:pt x="1858" y="2903"/>
                    <a:pt x="4114" y="4029"/>
                    <a:pt x="6282" y="4029"/>
                  </a:cubicBezTo>
                  <a:cubicBezTo>
                    <a:pt x="6563" y="4029"/>
                    <a:pt x="6844" y="4012"/>
                    <a:pt x="7121" y="3974"/>
                  </a:cubicBezTo>
                  <a:cubicBezTo>
                    <a:pt x="8008" y="3849"/>
                    <a:pt x="8923" y="3527"/>
                    <a:pt x="9997" y="2962"/>
                  </a:cubicBezTo>
                  <a:cubicBezTo>
                    <a:pt x="11743" y="2044"/>
                    <a:pt x="12890" y="994"/>
                    <a:pt x="13645" y="0"/>
                  </a:cubicBezTo>
                  <a:close/>
                </a:path>
              </a:pathLst>
            </a:cu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62"/>
            <p:cNvSpPr/>
            <p:nvPr/>
          </p:nvSpPr>
          <p:spPr>
            <a:xfrm>
              <a:off x="5410375" y="2331188"/>
              <a:ext cx="455825" cy="391775"/>
            </a:xfrm>
            <a:custGeom>
              <a:avLst/>
              <a:gdLst/>
              <a:ahLst/>
              <a:cxnLst/>
              <a:rect l="l" t="t" r="r" b="b"/>
              <a:pathLst>
                <a:path w="18233" h="15671" extrusionOk="0">
                  <a:moveTo>
                    <a:pt x="8818" y="0"/>
                  </a:moveTo>
                  <a:cubicBezTo>
                    <a:pt x="7432" y="0"/>
                    <a:pt x="6054" y="353"/>
                    <a:pt x="4810" y="1052"/>
                  </a:cubicBezTo>
                  <a:cubicBezTo>
                    <a:pt x="2527" y="2331"/>
                    <a:pt x="957" y="4565"/>
                    <a:pt x="503" y="7181"/>
                  </a:cubicBezTo>
                  <a:cubicBezTo>
                    <a:pt x="1" y="10074"/>
                    <a:pt x="877" y="13207"/>
                    <a:pt x="2852" y="15656"/>
                  </a:cubicBezTo>
                  <a:cubicBezTo>
                    <a:pt x="2967" y="15660"/>
                    <a:pt x="3081" y="15666"/>
                    <a:pt x="3192" y="15671"/>
                  </a:cubicBezTo>
                  <a:cubicBezTo>
                    <a:pt x="1161" y="13252"/>
                    <a:pt x="250" y="10116"/>
                    <a:pt x="749" y="7226"/>
                  </a:cubicBezTo>
                  <a:cubicBezTo>
                    <a:pt x="1193" y="4683"/>
                    <a:pt x="2717" y="2511"/>
                    <a:pt x="4931" y="1270"/>
                  </a:cubicBezTo>
                  <a:cubicBezTo>
                    <a:pt x="6152" y="588"/>
                    <a:pt x="7472" y="242"/>
                    <a:pt x="8804" y="242"/>
                  </a:cubicBezTo>
                  <a:cubicBezTo>
                    <a:pt x="9797" y="242"/>
                    <a:pt x="10797" y="434"/>
                    <a:pt x="11770" y="820"/>
                  </a:cubicBezTo>
                  <a:cubicBezTo>
                    <a:pt x="13375" y="1454"/>
                    <a:pt x="14861" y="2590"/>
                    <a:pt x="16074" y="4098"/>
                  </a:cubicBezTo>
                  <a:cubicBezTo>
                    <a:pt x="16643" y="4805"/>
                    <a:pt x="17006" y="5422"/>
                    <a:pt x="17221" y="6041"/>
                  </a:cubicBezTo>
                  <a:cubicBezTo>
                    <a:pt x="17436" y="6655"/>
                    <a:pt x="17516" y="7320"/>
                    <a:pt x="17591" y="7964"/>
                  </a:cubicBezTo>
                  <a:cubicBezTo>
                    <a:pt x="17606" y="8086"/>
                    <a:pt x="17620" y="8211"/>
                    <a:pt x="17637" y="8332"/>
                  </a:cubicBezTo>
                  <a:cubicBezTo>
                    <a:pt x="17665" y="8547"/>
                    <a:pt x="17692" y="8761"/>
                    <a:pt x="17724" y="8976"/>
                  </a:cubicBezTo>
                  <a:cubicBezTo>
                    <a:pt x="17848" y="9870"/>
                    <a:pt x="17976" y="10795"/>
                    <a:pt x="17887" y="11696"/>
                  </a:cubicBezTo>
                  <a:cubicBezTo>
                    <a:pt x="17820" y="12344"/>
                    <a:pt x="17561" y="13560"/>
                    <a:pt x="16584" y="14887"/>
                  </a:cubicBezTo>
                  <a:cubicBezTo>
                    <a:pt x="16691" y="14876"/>
                    <a:pt x="16801" y="14870"/>
                    <a:pt x="16910" y="14863"/>
                  </a:cubicBezTo>
                  <a:cubicBezTo>
                    <a:pt x="17820" y="13553"/>
                    <a:pt x="18070" y="12368"/>
                    <a:pt x="18136" y="11721"/>
                  </a:cubicBezTo>
                  <a:cubicBezTo>
                    <a:pt x="18233" y="10788"/>
                    <a:pt x="18101" y="9850"/>
                    <a:pt x="17973" y="8942"/>
                  </a:cubicBezTo>
                  <a:cubicBezTo>
                    <a:pt x="17941" y="8727"/>
                    <a:pt x="17914" y="8512"/>
                    <a:pt x="17887" y="8300"/>
                  </a:cubicBezTo>
                  <a:cubicBezTo>
                    <a:pt x="17872" y="8179"/>
                    <a:pt x="17855" y="8054"/>
                    <a:pt x="17841" y="7933"/>
                  </a:cubicBezTo>
                  <a:cubicBezTo>
                    <a:pt x="17765" y="7275"/>
                    <a:pt x="17682" y="6596"/>
                    <a:pt x="17460" y="5958"/>
                  </a:cubicBezTo>
                  <a:cubicBezTo>
                    <a:pt x="17235" y="5310"/>
                    <a:pt x="16857" y="4669"/>
                    <a:pt x="16272" y="3941"/>
                  </a:cubicBezTo>
                  <a:cubicBezTo>
                    <a:pt x="15031" y="2396"/>
                    <a:pt x="13507" y="1236"/>
                    <a:pt x="11861" y="584"/>
                  </a:cubicBezTo>
                  <a:cubicBezTo>
                    <a:pt x="10876" y="194"/>
                    <a:pt x="9845" y="0"/>
                    <a:pt x="8818" y="0"/>
                  </a:cubicBezTo>
                  <a:close/>
                </a:path>
              </a:pathLst>
            </a:cu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96" name="Google Shape;2596;p62"/>
          <p:cNvGrpSpPr/>
          <p:nvPr/>
        </p:nvGrpSpPr>
        <p:grpSpPr>
          <a:xfrm rot="-5400000">
            <a:off x="3419731" y="3228063"/>
            <a:ext cx="455825" cy="478975"/>
            <a:chOff x="5410375" y="2542113"/>
            <a:chExt cx="455825" cy="478975"/>
          </a:xfrm>
        </p:grpSpPr>
        <p:sp>
          <p:nvSpPr>
            <p:cNvPr id="2597" name="Google Shape;2597;p62"/>
            <p:cNvSpPr/>
            <p:nvPr/>
          </p:nvSpPr>
          <p:spPr>
            <a:xfrm>
              <a:off x="5487125" y="2920363"/>
              <a:ext cx="341125" cy="100725"/>
            </a:xfrm>
            <a:custGeom>
              <a:avLst/>
              <a:gdLst/>
              <a:ahLst/>
              <a:cxnLst/>
              <a:rect l="l" t="t" r="r" b="b"/>
              <a:pathLst>
                <a:path w="13645" h="4029" extrusionOk="0">
                  <a:moveTo>
                    <a:pt x="13645" y="0"/>
                  </a:moveTo>
                  <a:lnTo>
                    <a:pt x="13645" y="0"/>
                  </a:lnTo>
                  <a:cubicBezTo>
                    <a:pt x="13531" y="7"/>
                    <a:pt x="13416" y="17"/>
                    <a:pt x="13306" y="24"/>
                  </a:cubicBezTo>
                  <a:cubicBezTo>
                    <a:pt x="12571" y="942"/>
                    <a:pt x="11486" y="1895"/>
                    <a:pt x="9882" y="2737"/>
                  </a:cubicBezTo>
                  <a:cubicBezTo>
                    <a:pt x="8833" y="3291"/>
                    <a:pt x="7945" y="3603"/>
                    <a:pt x="7086" y="3725"/>
                  </a:cubicBezTo>
                  <a:cubicBezTo>
                    <a:pt x="6835" y="3759"/>
                    <a:pt x="6579" y="3776"/>
                    <a:pt x="6321" y="3776"/>
                  </a:cubicBezTo>
                  <a:cubicBezTo>
                    <a:pt x="4250" y="3776"/>
                    <a:pt x="2026" y="2683"/>
                    <a:pt x="343" y="800"/>
                  </a:cubicBezTo>
                  <a:cubicBezTo>
                    <a:pt x="229" y="797"/>
                    <a:pt x="115" y="793"/>
                    <a:pt x="1" y="786"/>
                  </a:cubicBezTo>
                  <a:lnTo>
                    <a:pt x="1" y="786"/>
                  </a:lnTo>
                  <a:cubicBezTo>
                    <a:pt x="36" y="827"/>
                    <a:pt x="70" y="873"/>
                    <a:pt x="105" y="911"/>
                  </a:cubicBezTo>
                  <a:cubicBezTo>
                    <a:pt x="1858" y="2903"/>
                    <a:pt x="4114" y="4029"/>
                    <a:pt x="6282" y="4029"/>
                  </a:cubicBezTo>
                  <a:cubicBezTo>
                    <a:pt x="6563" y="4029"/>
                    <a:pt x="6844" y="4012"/>
                    <a:pt x="7121" y="3974"/>
                  </a:cubicBezTo>
                  <a:cubicBezTo>
                    <a:pt x="8008" y="3849"/>
                    <a:pt x="8923" y="3527"/>
                    <a:pt x="9997" y="2962"/>
                  </a:cubicBezTo>
                  <a:cubicBezTo>
                    <a:pt x="11743" y="2044"/>
                    <a:pt x="12890" y="994"/>
                    <a:pt x="13645" y="0"/>
                  </a:cubicBezTo>
                  <a:close/>
                </a:path>
              </a:pathLst>
            </a:cu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62"/>
            <p:cNvSpPr/>
            <p:nvPr/>
          </p:nvSpPr>
          <p:spPr>
            <a:xfrm>
              <a:off x="5410375" y="2542113"/>
              <a:ext cx="455825" cy="391775"/>
            </a:xfrm>
            <a:custGeom>
              <a:avLst/>
              <a:gdLst/>
              <a:ahLst/>
              <a:cxnLst/>
              <a:rect l="l" t="t" r="r" b="b"/>
              <a:pathLst>
                <a:path w="18233" h="15671" extrusionOk="0">
                  <a:moveTo>
                    <a:pt x="8818" y="0"/>
                  </a:moveTo>
                  <a:cubicBezTo>
                    <a:pt x="7432" y="0"/>
                    <a:pt x="6054" y="353"/>
                    <a:pt x="4810" y="1052"/>
                  </a:cubicBezTo>
                  <a:cubicBezTo>
                    <a:pt x="2527" y="2331"/>
                    <a:pt x="957" y="4565"/>
                    <a:pt x="503" y="7181"/>
                  </a:cubicBezTo>
                  <a:cubicBezTo>
                    <a:pt x="1" y="10074"/>
                    <a:pt x="877" y="13207"/>
                    <a:pt x="2852" y="15656"/>
                  </a:cubicBezTo>
                  <a:cubicBezTo>
                    <a:pt x="2967" y="15660"/>
                    <a:pt x="3081" y="15666"/>
                    <a:pt x="3192" y="15671"/>
                  </a:cubicBezTo>
                  <a:cubicBezTo>
                    <a:pt x="1161" y="13252"/>
                    <a:pt x="250" y="10116"/>
                    <a:pt x="749" y="7226"/>
                  </a:cubicBezTo>
                  <a:cubicBezTo>
                    <a:pt x="1193" y="4683"/>
                    <a:pt x="2717" y="2511"/>
                    <a:pt x="4931" y="1270"/>
                  </a:cubicBezTo>
                  <a:cubicBezTo>
                    <a:pt x="6152" y="588"/>
                    <a:pt x="7472" y="242"/>
                    <a:pt x="8804" y="242"/>
                  </a:cubicBezTo>
                  <a:cubicBezTo>
                    <a:pt x="9797" y="242"/>
                    <a:pt x="10797" y="434"/>
                    <a:pt x="11770" y="820"/>
                  </a:cubicBezTo>
                  <a:cubicBezTo>
                    <a:pt x="13375" y="1454"/>
                    <a:pt x="14861" y="2590"/>
                    <a:pt x="16074" y="4098"/>
                  </a:cubicBezTo>
                  <a:cubicBezTo>
                    <a:pt x="16643" y="4805"/>
                    <a:pt x="17006" y="5422"/>
                    <a:pt x="17221" y="6041"/>
                  </a:cubicBezTo>
                  <a:cubicBezTo>
                    <a:pt x="17436" y="6655"/>
                    <a:pt x="17516" y="7320"/>
                    <a:pt x="17591" y="7964"/>
                  </a:cubicBezTo>
                  <a:cubicBezTo>
                    <a:pt x="17606" y="8086"/>
                    <a:pt x="17620" y="8211"/>
                    <a:pt x="17637" y="8332"/>
                  </a:cubicBezTo>
                  <a:cubicBezTo>
                    <a:pt x="17665" y="8547"/>
                    <a:pt x="17692" y="8761"/>
                    <a:pt x="17724" y="8976"/>
                  </a:cubicBezTo>
                  <a:cubicBezTo>
                    <a:pt x="17848" y="9870"/>
                    <a:pt x="17976" y="10795"/>
                    <a:pt x="17887" y="11696"/>
                  </a:cubicBezTo>
                  <a:cubicBezTo>
                    <a:pt x="17820" y="12344"/>
                    <a:pt x="17561" y="13560"/>
                    <a:pt x="16584" y="14887"/>
                  </a:cubicBezTo>
                  <a:cubicBezTo>
                    <a:pt x="16691" y="14876"/>
                    <a:pt x="16801" y="14870"/>
                    <a:pt x="16910" y="14863"/>
                  </a:cubicBezTo>
                  <a:cubicBezTo>
                    <a:pt x="17820" y="13553"/>
                    <a:pt x="18070" y="12368"/>
                    <a:pt x="18136" y="11721"/>
                  </a:cubicBezTo>
                  <a:cubicBezTo>
                    <a:pt x="18233" y="10788"/>
                    <a:pt x="18101" y="9850"/>
                    <a:pt x="17973" y="8942"/>
                  </a:cubicBezTo>
                  <a:cubicBezTo>
                    <a:pt x="17941" y="8727"/>
                    <a:pt x="17914" y="8512"/>
                    <a:pt x="17887" y="8300"/>
                  </a:cubicBezTo>
                  <a:cubicBezTo>
                    <a:pt x="17872" y="8179"/>
                    <a:pt x="17855" y="8054"/>
                    <a:pt x="17841" y="7933"/>
                  </a:cubicBezTo>
                  <a:cubicBezTo>
                    <a:pt x="17765" y="7275"/>
                    <a:pt x="17682" y="6596"/>
                    <a:pt x="17460" y="5958"/>
                  </a:cubicBezTo>
                  <a:cubicBezTo>
                    <a:pt x="17235" y="5310"/>
                    <a:pt x="16857" y="4669"/>
                    <a:pt x="16272" y="3941"/>
                  </a:cubicBezTo>
                  <a:cubicBezTo>
                    <a:pt x="15031" y="2396"/>
                    <a:pt x="13507" y="1236"/>
                    <a:pt x="11861" y="584"/>
                  </a:cubicBezTo>
                  <a:cubicBezTo>
                    <a:pt x="10876" y="194"/>
                    <a:pt x="9845" y="0"/>
                    <a:pt x="8818" y="0"/>
                  </a:cubicBezTo>
                  <a:close/>
                </a:path>
              </a:pathLst>
            </a:cu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99" name="Google Shape;2599;p62"/>
          <p:cNvGrpSpPr/>
          <p:nvPr/>
        </p:nvGrpSpPr>
        <p:grpSpPr>
          <a:xfrm rot="-5400000">
            <a:off x="5268450" y="3228063"/>
            <a:ext cx="455825" cy="478975"/>
            <a:chOff x="5410375" y="2929425"/>
            <a:chExt cx="455825" cy="478975"/>
          </a:xfrm>
        </p:grpSpPr>
        <p:sp>
          <p:nvSpPr>
            <p:cNvPr id="2600" name="Google Shape;2600;p62"/>
            <p:cNvSpPr/>
            <p:nvPr/>
          </p:nvSpPr>
          <p:spPr>
            <a:xfrm>
              <a:off x="5487125" y="3307675"/>
              <a:ext cx="341125" cy="100725"/>
            </a:xfrm>
            <a:custGeom>
              <a:avLst/>
              <a:gdLst/>
              <a:ahLst/>
              <a:cxnLst/>
              <a:rect l="l" t="t" r="r" b="b"/>
              <a:pathLst>
                <a:path w="13645" h="4029" extrusionOk="0">
                  <a:moveTo>
                    <a:pt x="13645" y="0"/>
                  </a:moveTo>
                  <a:lnTo>
                    <a:pt x="13645" y="0"/>
                  </a:lnTo>
                  <a:cubicBezTo>
                    <a:pt x="13531" y="7"/>
                    <a:pt x="13416" y="17"/>
                    <a:pt x="13306" y="24"/>
                  </a:cubicBezTo>
                  <a:cubicBezTo>
                    <a:pt x="12571" y="942"/>
                    <a:pt x="11486" y="1895"/>
                    <a:pt x="9882" y="2737"/>
                  </a:cubicBezTo>
                  <a:cubicBezTo>
                    <a:pt x="8833" y="3291"/>
                    <a:pt x="7945" y="3603"/>
                    <a:pt x="7086" y="3725"/>
                  </a:cubicBezTo>
                  <a:cubicBezTo>
                    <a:pt x="6835" y="3759"/>
                    <a:pt x="6579" y="3776"/>
                    <a:pt x="6321" y="3776"/>
                  </a:cubicBezTo>
                  <a:cubicBezTo>
                    <a:pt x="4250" y="3776"/>
                    <a:pt x="2026" y="2683"/>
                    <a:pt x="343" y="800"/>
                  </a:cubicBezTo>
                  <a:cubicBezTo>
                    <a:pt x="229" y="797"/>
                    <a:pt x="115" y="793"/>
                    <a:pt x="1" y="786"/>
                  </a:cubicBezTo>
                  <a:lnTo>
                    <a:pt x="1" y="786"/>
                  </a:lnTo>
                  <a:cubicBezTo>
                    <a:pt x="36" y="827"/>
                    <a:pt x="70" y="873"/>
                    <a:pt x="105" y="911"/>
                  </a:cubicBezTo>
                  <a:cubicBezTo>
                    <a:pt x="1858" y="2903"/>
                    <a:pt x="4114" y="4029"/>
                    <a:pt x="6282" y="4029"/>
                  </a:cubicBezTo>
                  <a:cubicBezTo>
                    <a:pt x="6563" y="4029"/>
                    <a:pt x="6844" y="4012"/>
                    <a:pt x="7121" y="3974"/>
                  </a:cubicBezTo>
                  <a:cubicBezTo>
                    <a:pt x="8008" y="3849"/>
                    <a:pt x="8923" y="3527"/>
                    <a:pt x="9997" y="2962"/>
                  </a:cubicBezTo>
                  <a:cubicBezTo>
                    <a:pt x="11743" y="2044"/>
                    <a:pt x="12890" y="994"/>
                    <a:pt x="13645" y="0"/>
                  </a:cubicBezTo>
                  <a:close/>
                </a:path>
              </a:pathLst>
            </a:cu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62"/>
            <p:cNvSpPr/>
            <p:nvPr/>
          </p:nvSpPr>
          <p:spPr>
            <a:xfrm>
              <a:off x="5410375" y="2929425"/>
              <a:ext cx="455825" cy="391775"/>
            </a:xfrm>
            <a:custGeom>
              <a:avLst/>
              <a:gdLst/>
              <a:ahLst/>
              <a:cxnLst/>
              <a:rect l="l" t="t" r="r" b="b"/>
              <a:pathLst>
                <a:path w="18233" h="15671" extrusionOk="0">
                  <a:moveTo>
                    <a:pt x="8818" y="0"/>
                  </a:moveTo>
                  <a:cubicBezTo>
                    <a:pt x="7432" y="0"/>
                    <a:pt x="6054" y="353"/>
                    <a:pt x="4810" y="1052"/>
                  </a:cubicBezTo>
                  <a:cubicBezTo>
                    <a:pt x="2527" y="2331"/>
                    <a:pt x="957" y="4565"/>
                    <a:pt x="503" y="7181"/>
                  </a:cubicBezTo>
                  <a:cubicBezTo>
                    <a:pt x="1" y="10074"/>
                    <a:pt x="877" y="13207"/>
                    <a:pt x="2852" y="15656"/>
                  </a:cubicBezTo>
                  <a:cubicBezTo>
                    <a:pt x="2967" y="15660"/>
                    <a:pt x="3081" y="15666"/>
                    <a:pt x="3192" y="15671"/>
                  </a:cubicBezTo>
                  <a:cubicBezTo>
                    <a:pt x="1161" y="13252"/>
                    <a:pt x="250" y="10116"/>
                    <a:pt x="749" y="7226"/>
                  </a:cubicBezTo>
                  <a:cubicBezTo>
                    <a:pt x="1193" y="4683"/>
                    <a:pt x="2717" y="2511"/>
                    <a:pt x="4931" y="1270"/>
                  </a:cubicBezTo>
                  <a:cubicBezTo>
                    <a:pt x="6152" y="588"/>
                    <a:pt x="7472" y="242"/>
                    <a:pt x="8804" y="242"/>
                  </a:cubicBezTo>
                  <a:cubicBezTo>
                    <a:pt x="9797" y="242"/>
                    <a:pt x="10797" y="434"/>
                    <a:pt x="11770" y="820"/>
                  </a:cubicBezTo>
                  <a:cubicBezTo>
                    <a:pt x="13375" y="1454"/>
                    <a:pt x="14861" y="2590"/>
                    <a:pt x="16074" y="4098"/>
                  </a:cubicBezTo>
                  <a:cubicBezTo>
                    <a:pt x="16643" y="4805"/>
                    <a:pt x="17006" y="5422"/>
                    <a:pt x="17221" y="6041"/>
                  </a:cubicBezTo>
                  <a:cubicBezTo>
                    <a:pt x="17436" y="6655"/>
                    <a:pt x="17516" y="7320"/>
                    <a:pt x="17591" y="7964"/>
                  </a:cubicBezTo>
                  <a:cubicBezTo>
                    <a:pt x="17606" y="8086"/>
                    <a:pt x="17620" y="8211"/>
                    <a:pt x="17637" y="8332"/>
                  </a:cubicBezTo>
                  <a:cubicBezTo>
                    <a:pt x="17665" y="8547"/>
                    <a:pt x="17692" y="8761"/>
                    <a:pt x="17724" y="8976"/>
                  </a:cubicBezTo>
                  <a:cubicBezTo>
                    <a:pt x="17848" y="9870"/>
                    <a:pt x="17976" y="10795"/>
                    <a:pt x="17887" y="11696"/>
                  </a:cubicBezTo>
                  <a:cubicBezTo>
                    <a:pt x="17820" y="12344"/>
                    <a:pt x="17561" y="13560"/>
                    <a:pt x="16584" y="14887"/>
                  </a:cubicBezTo>
                  <a:cubicBezTo>
                    <a:pt x="16691" y="14876"/>
                    <a:pt x="16801" y="14870"/>
                    <a:pt x="16910" y="14863"/>
                  </a:cubicBezTo>
                  <a:cubicBezTo>
                    <a:pt x="17820" y="13553"/>
                    <a:pt x="18070" y="12368"/>
                    <a:pt x="18136" y="11721"/>
                  </a:cubicBezTo>
                  <a:cubicBezTo>
                    <a:pt x="18233" y="10788"/>
                    <a:pt x="18101" y="9850"/>
                    <a:pt x="17973" y="8942"/>
                  </a:cubicBezTo>
                  <a:cubicBezTo>
                    <a:pt x="17941" y="8727"/>
                    <a:pt x="17914" y="8512"/>
                    <a:pt x="17887" y="8300"/>
                  </a:cubicBezTo>
                  <a:cubicBezTo>
                    <a:pt x="17872" y="8179"/>
                    <a:pt x="17855" y="8054"/>
                    <a:pt x="17841" y="7933"/>
                  </a:cubicBezTo>
                  <a:cubicBezTo>
                    <a:pt x="17765" y="7275"/>
                    <a:pt x="17682" y="6596"/>
                    <a:pt x="17460" y="5958"/>
                  </a:cubicBezTo>
                  <a:cubicBezTo>
                    <a:pt x="17235" y="5310"/>
                    <a:pt x="16857" y="4669"/>
                    <a:pt x="16272" y="3941"/>
                  </a:cubicBezTo>
                  <a:cubicBezTo>
                    <a:pt x="15031" y="2396"/>
                    <a:pt x="13507" y="1236"/>
                    <a:pt x="11861" y="584"/>
                  </a:cubicBezTo>
                  <a:cubicBezTo>
                    <a:pt x="10876" y="194"/>
                    <a:pt x="9845" y="0"/>
                    <a:pt x="8818" y="0"/>
                  </a:cubicBezTo>
                  <a:close/>
                </a:path>
              </a:pathLst>
            </a:cu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02" name="Google Shape;2602;p62"/>
          <p:cNvSpPr txBox="1"/>
          <p:nvPr/>
        </p:nvSpPr>
        <p:spPr>
          <a:xfrm>
            <a:off x="1596175" y="3330550"/>
            <a:ext cx="400800" cy="258900"/>
          </a:xfrm>
          <a:prstGeom prst="rect">
            <a:avLst/>
          </a:prstGeom>
          <a:noFill/>
          <a:ln>
            <a:noFill/>
          </a:ln>
        </p:spPr>
        <p:txBody>
          <a:bodyPr spcFirstLastPara="1" wrap="square" lIns="0" tIns="0" rIns="0" bIns="91425" anchor="ctr" anchorCtr="0">
            <a:noAutofit/>
          </a:bodyPr>
          <a:lstStyle/>
          <a:p>
            <a:pPr marL="12700" marR="0" lvl="0" indent="0" algn="ctr" rtl="0">
              <a:lnSpc>
                <a:spcPct val="100000"/>
              </a:lnSpc>
              <a:spcBef>
                <a:spcPts val="800"/>
              </a:spcBef>
              <a:spcAft>
                <a:spcPts val="0"/>
              </a:spcAft>
              <a:buNone/>
            </a:pPr>
            <a:r>
              <a:rPr lang="en" sz="2200" b="1">
                <a:solidFill>
                  <a:schemeClr val="dk2"/>
                </a:solidFill>
                <a:latin typeface="Gaegu"/>
                <a:ea typeface="Gaegu"/>
                <a:cs typeface="Gaegu"/>
                <a:sym typeface="Gaegu"/>
              </a:rPr>
              <a:t>01</a:t>
            </a:r>
            <a:endParaRPr sz="2200" b="1">
              <a:solidFill>
                <a:schemeClr val="dk2"/>
              </a:solidFill>
              <a:latin typeface="Gaegu"/>
              <a:ea typeface="Gaegu"/>
              <a:cs typeface="Gaegu"/>
              <a:sym typeface="Gaegu"/>
            </a:endParaRPr>
          </a:p>
        </p:txBody>
      </p:sp>
      <p:sp>
        <p:nvSpPr>
          <p:cNvPr id="2603" name="Google Shape;2603;p62"/>
          <p:cNvSpPr txBox="1"/>
          <p:nvPr/>
        </p:nvSpPr>
        <p:spPr>
          <a:xfrm>
            <a:off x="3413991" y="3330550"/>
            <a:ext cx="400800" cy="258900"/>
          </a:xfrm>
          <a:prstGeom prst="rect">
            <a:avLst/>
          </a:prstGeom>
          <a:noFill/>
          <a:ln>
            <a:noFill/>
          </a:ln>
        </p:spPr>
        <p:txBody>
          <a:bodyPr spcFirstLastPara="1" wrap="square" lIns="0" tIns="0" rIns="0" bIns="91425" anchor="ctr" anchorCtr="0">
            <a:noAutofit/>
          </a:bodyPr>
          <a:lstStyle/>
          <a:p>
            <a:pPr marL="12700" marR="0" lvl="0" indent="0" algn="ctr" rtl="0">
              <a:lnSpc>
                <a:spcPct val="100000"/>
              </a:lnSpc>
              <a:spcBef>
                <a:spcPts val="800"/>
              </a:spcBef>
              <a:spcAft>
                <a:spcPts val="0"/>
              </a:spcAft>
              <a:buNone/>
            </a:pPr>
            <a:r>
              <a:rPr lang="en" sz="2200" b="1">
                <a:solidFill>
                  <a:schemeClr val="dk2"/>
                </a:solidFill>
                <a:latin typeface="Gaegu"/>
                <a:ea typeface="Gaegu"/>
                <a:cs typeface="Gaegu"/>
                <a:sym typeface="Gaegu"/>
              </a:rPr>
              <a:t>02</a:t>
            </a:r>
            <a:endParaRPr sz="2200" b="1">
              <a:solidFill>
                <a:schemeClr val="dk2"/>
              </a:solidFill>
              <a:latin typeface="Gaegu"/>
              <a:ea typeface="Gaegu"/>
              <a:cs typeface="Gaegu"/>
              <a:sym typeface="Gaegu"/>
            </a:endParaRPr>
          </a:p>
        </p:txBody>
      </p:sp>
      <p:sp>
        <p:nvSpPr>
          <p:cNvPr id="2604" name="Google Shape;2604;p62"/>
          <p:cNvSpPr txBox="1"/>
          <p:nvPr/>
        </p:nvSpPr>
        <p:spPr>
          <a:xfrm>
            <a:off x="5298312" y="3330550"/>
            <a:ext cx="400800" cy="258900"/>
          </a:xfrm>
          <a:prstGeom prst="rect">
            <a:avLst/>
          </a:prstGeom>
          <a:noFill/>
          <a:ln>
            <a:noFill/>
          </a:ln>
        </p:spPr>
        <p:txBody>
          <a:bodyPr spcFirstLastPara="1" wrap="square" lIns="0" tIns="0" rIns="0" bIns="91425" anchor="ctr" anchorCtr="0">
            <a:noAutofit/>
          </a:bodyPr>
          <a:lstStyle/>
          <a:p>
            <a:pPr marL="12700" marR="0" lvl="0" indent="0" algn="ctr" rtl="0">
              <a:lnSpc>
                <a:spcPct val="100000"/>
              </a:lnSpc>
              <a:spcBef>
                <a:spcPts val="800"/>
              </a:spcBef>
              <a:spcAft>
                <a:spcPts val="0"/>
              </a:spcAft>
              <a:buNone/>
            </a:pPr>
            <a:r>
              <a:rPr lang="en" sz="2200" b="1">
                <a:solidFill>
                  <a:schemeClr val="dk2"/>
                </a:solidFill>
                <a:latin typeface="Gaegu"/>
                <a:ea typeface="Gaegu"/>
                <a:cs typeface="Gaegu"/>
                <a:sym typeface="Gaegu"/>
              </a:rPr>
              <a:t>03</a:t>
            </a:r>
            <a:endParaRPr sz="2200" b="1">
              <a:solidFill>
                <a:schemeClr val="dk2"/>
              </a:solidFill>
              <a:latin typeface="Gaegu"/>
              <a:ea typeface="Gaegu"/>
              <a:cs typeface="Gaegu"/>
              <a:sym typeface="Gaegu"/>
            </a:endParaRPr>
          </a:p>
        </p:txBody>
      </p:sp>
      <p:sp>
        <p:nvSpPr>
          <p:cNvPr id="2605" name="Google Shape;2605;p62"/>
          <p:cNvSpPr txBox="1"/>
          <p:nvPr/>
        </p:nvSpPr>
        <p:spPr>
          <a:xfrm>
            <a:off x="7110304" y="3330550"/>
            <a:ext cx="400800" cy="258900"/>
          </a:xfrm>
          <a:prstGeom prst="rect">
            <a:avLst/>
          </a:prstGeom>
          <a:noFill/>
          <a:ln>
            <a:noFill/>
          </a:ln>
        </p:spPr>
        <p:txBody>
          <a:bodyPr spcFirstLastPara="1" wrap="square" lIns="0" tIns="0" rIns="0" bIns="91425" anchor="ctr" anchorCtr="0">
            <a:noAutofit/>
          </a:bodyPr>
          <a:lstStyle/>
          <a:p>
            <a:pPr marL="12700" marR="0" lvl="0" indent="0" algn="ctr" rtl="0">
              <a:lnSpc>
                <a:spcPct val="100000"/>
              </a:lnSpc>
              <a:spcBef>
                <a:spcPts val="800"/>
              </a:spcBef>
              <a:spcAft>
                <a:spcPts val="0"/>
              </a:spcAft>
              <a:buNone/>
            </a:pPr>
            <a:r>
              <a:rPr lang="en" sz="2200" b="1">
                <a:solidFill>
                  <a:schemeClr val="dk2"/>
                </a:solidFill>
                <a:latin typeface="Gaegu"/>
                <a:ea typeface="Gaegu"/>
                <a:cs typeface="Gaegu"/>
                <a:sym typeface="Gaegu"/>
              </a:rPr>
              <a:t>04</a:t>
            </a:r>
            <a:endParaRPr sz="2200" b="1">
              <a:solidFill>
                <a:schemeClr val="dk2"/>
              </a:solidFill>
              <a:latin typeface="Gaegu"/>
              <a:ea typeface="Gaegu"/>
              <a:cs typeface="Gaegu"/>
              <a:sym typeface="Gaegu"/>
            </a:endParaRPr>
          </a:p>
        </p:txBody>
      </p:sp>
      <p:grpSp>
        <p:nvGrpSpPr>
          <p:cNvPr id="2606" name="Google Shape;2606;p62"/>
          <p:cNvGrpSpPr/>
          <p:nvPr/>
        </p:nvGrpSpPr>
        <p:grpSpPr>
          <a:xfrm rot="-5400000">
            <a:off x="7121869" y="3228063"/>
            <a:ext cx="455825" cy="478975"/>
            <a:chOff x="5410375" y="3403938"/>
            <a:chExt cx="455825" cy="478975"/>
          </a:xfrm>
        </p:grpSpPr>
        <p:sp>
          <p:nvSpPr>
            <p:cNvPr id="2607" name="Google Shape;2607;p62"/>
            <p:cNvSpPr/>
            <p:nvPr/>
          </p:nvSpPr>
          <p:spPr>
            <a:xfrm>
              <a:off x="5487125" y="3782188"/>
              <a:ext cx="341125" cy="100725"/>
            </a:xfrm>
            <a:custGeom>
              <a:avLst/>
              <a:gdLst/>
              <a:ahLst/>
              <a:cxnLst/>
              <a:rect l="l" t="t" r="r" b="b"/>
              <a:pathLst>
                <a:path w="13645" h="4029" extrusionOk="0">
                  <a:moveTo>
                    <a:pt x="13645" y="0"/>
                  </a:moveTo>
                  <a:lnTo>
                    <a:pt x="13645" y="0"/>
                  </a:lnTo>
                  <a:cubicBezTo>
                    <a:pt x="13531" y="7"/>
                    <a:pt x="13416" y="17"/>
                    <a:pt x="13306" y="24"/>
                  </a:cubicBezTo>
                  <a:cubicBezTo>
                    <a:pt x="12571" y="942"/>
                    <a:pt x="11486" y="1895"/>
                    <a:pt x="9882" y="2737"/>
                  </a:cubicBezTo>
                  <a:cubicBezTo>
                    <a:pt x="8833" y="3291"/>
                    <a:pt x="7945" y="3603"/>
                    <a:pt x="7086" y="3725"/>
                  </a:cubicBezTo>
                  <a:cubicBezTo>
                    <a:pt x="6835" y="3759"/>
                    <a:pt x="6579" y="3776"/>
                    <a:pt x="6321" y="3776"/>
                  </a:cubicBezTo>
                  <a:cubicBezTo>
                    <a:pt x="4250" y="3776"/>
                    <a:pt x="2026" y="2683"/>
                    <a:pt x="343" y="800"/>
                  </a:cubicBezTo>
                  <a:cubicBezTo>
                    <a:pt x="229" y="797"/>
                    <a:pt x="115" y="793"/>
                    <a:pt x="1" y="786"/>
                  </a:cubicBezTo>
                  <a:lnTo>
                    <a:pt x="1" y="786"/>
                  </a:lnTo>
                  <a:cubicBezTo>
                    <a:pt x="36" y="827"/>
                    <a:pt x="70" y="873"/>
                    <a:pt x="105" y="911"/>
                  </a:cubicBezTo>
                  <a:cubicBezTo>
                    <a:pt x="1858" y="2903"/>
                    <a:pt x="4114" y="4029"/>
                    <a:pt x="6282" y="4029"/>
                  </a:cubicBezTo>
                  <a:cubicBezTo>
                    <a:pt x="6563" y="4029"/>
                    <a:pt x="6844" y="4012"/>
                    <a:pt x="7121" y="3974"/>
                  </a:cubicBezTo>
                  <a:cubicBezTo>
                    <a:pt x="8008" y="3849"/>
                    <a:pt x="8923" y="3527"/>
                    <a:pt x="9997" y="2962"/>
                  </a:cubicBezTo>
                  <a:cubicBezTo>
                    <a:pt x="11743" y="2044"/>
                    <a:pt x="12890" y="994"/>
                    <a:pt x="13645" y="0"/>
                  </a:cubicBezTo>
                  <a:close/>
                </a:path>
              </a:pathLst>
            </a:cu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62"/>
            <p:cNvSpPr/>
            <p:nvPr/>
          </p:nvSpPr>
          <p:spPr>
            <a:xfrm>
              <a:off x="5410375" y="3403938"/>
              <a:ext cx="455825" cy="391775"/>
            </a:xfrm>
            <a:custGeom>
              <a:avLst/>
              <a:gdLst/>
              <a:ahLst/>
              <a:cxnLst/>
              <a:rect l="l" t="t" r="r" b="b"/>
              <a:pathLst>
                <a:path w="18233" h="15671" extrusionOk="0">
                  <a:moveTo>
                    <a:pt x="8818" y="0"/>
                  </a:moveTo>
                  <a:cubicBezTo>
                    <a:pt x="7432" y="0"/>
                    <a:pt x="6054" y="353"/>
                    <a:pt x="4810" y="1052"/>
                  </a:cubicBezTo>
                  <a:cubicBezTo>
                    <a:pt x="2527" y="2331"/>
                    <a:pt x="957" y="4565"/>
                    <a:pt x="503" y="7181"/>
                  </a:cubicBezTo>
                  <a:cubicBezTo>
                    <a:pt x="1" y="10074"/>
                    <a:pt x="877" y="13207"/>
                    <a:pt x="2852" y="15656"/>
                  </a:cubicBezTo>
                  <a:cubicBezTo>
                    <a:pt x="2967" y="15660"/>
                    <a:pt x="3081" y="15666"/>
                    <a:pt x="3192" y="15671"/>
                  </a:cubicBezTo>
                  <a:cubicBezTo>
                    <a:pt x="1161" y="13252"/>
                    <a:pt x="250" y="10116"/>
                    <a:pt x="749" y="7226"/>
                  </a:cubicBezTo>
                  <a:cubicBezTo>
                    <a:pt x="1193" y="4683"/>
                    <a:pt x="2717" y="2511"/>
                    <a:pt x="4931" y="1270"/>
                  </a:cubicBezTo>
                  <a:cubicBezTo>
                    <a:pt x="6152" y="588"/>
                    <a:pt x="7472" y="242"/>
                    <a:pt x="8804" y="242"/>
                  </a:cubicBezTo>
                  <a:cubicBezTo>
                    <a:pt x="9797" y="242"/>
                    <a:pt x="10797" y="434"/>
                    <a:pt x="11770" y="820"/>
                  </a:cubicBezTo>
                  <a:cubicBezTo>
                    <a:pt x="13375" y="1454"/>
                    <a:pt x="14861" y="2590"/>
                    <a:pt x="16074" y="4098"/>
                  </a:cubicBezTo>
                  <a:cubicBezTo>
                    <a:pt x="16643" y="4805"/>
                    <a:pt x="17006" y="5422"/>
                    <a:pt x="17221" y="6041"/>
                  </a:cubicBezTo>
                  <a:cubicBezTo>
                    <a:pt x="17436" y="6655"/>
                    <a:pt x="17516" y="7320"/>
                    <a:pt x="17591" y="7964"/>
                  </a:cubicBezTo>
                  <a:cubicBezTo>
                    <a:pt x="17606" y="8086"/>
                    <a:pt x="17620" y="8211"/>
                    <a:pt x="17637" y="8332"/>
                  </a:cubicBezTo>
                  <a:cubicBezTo>
                    <a:pt x="17665" y="8547"/>
                    <a:pt x="17692" y="8761"/>
                    <a:pt x="17724" y="8976"/>
                  </a:cubicBezTo>
                  <a:cubicBezTo>
                    <a:pt x="17848" y="9870"/>
                    <a:pt x="17976" y="10795"/>
                    <a:pt x="17887" y="11696"/>
                  </a:cubicBezTo>
                  <a:cubicBezTo>
                    <a:pt x="17820" y="12344"/>
                    <a:pt x="17561" y="13560"/>
                    <a:pt x="16584" y="14887"/>
                  </a:cubicBezTo>
                  <a:cubicBezTo>
                    <a:pt x="16691" y="14876"/>
                    <a:pt x="16801" y="14870"/>
                    <a:pt x="16910" y="14863"/>
                  </a:cubicBezTo>
                  <a:cubicBezTo>
                    <a:pt x="17820" y="13553"/>
                    <a:pt x="18070" y="12368"/>
                    <a:pt x="18136" y="11721"/>
                  </a:cubicBezTo>
                  <a:cubicBezTo>
                    <a:pt x="18233" y="10788"/>
                    <a:pt x="18101" y="9850"/>
                    <a:pt x="17973" y="8942"/>
                  </a:cubicBezTo>
                  <a:cubicBezTo>
                    <a:pt x="17941" y="8727"/>
                    <a:pt x="17914" y="8512"/>
                    <a:pt x="17887" y="8300"/>
                  </a:cubicBezTo>
                  <a:cubicBezTo>
                    <a:pt x="17872" y="8179"/>
                    <a:pt x="17855" y="8054"/>
                    <a:pt x="17841" y="7933"/>
                  </a:cubicBezTo>
                  <a:cubicBezTo>
                    <a:pt x="17765" y="7275"/>
                    <a:pt x="17682" y="6596"/>
                    <a:pt x="17460" y="5958"/>
                  </a:cubicBezTo>
                  <a:cubicBezTo>
                    <a:pt x="17235" y="5310"/>
                    <a:pt x="16857" y="4669"/>
                    <a:pt x="16272" y="3941"/>
                  </a:cubicBezTo>
                  <a:cubicBezTo>
                    <a:pt x="15031" y="2396"/>
                    <a:pt x="13507" y="1236"/>
                    <a:pt x="11861" y="584"/>
                  </a:cubicBezTo>
                  <a:cubicBezTo>
                    <a:pt x="10876" y="194"/>
                    <a:pt x="9845" y="0"/>
                    <a:pt x="8818" y="0"/>
                  </a:cubicBezTo>
                  <a:close/>
                </a:path>
              </a:pathLst>
            </a:cu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09" name="Google Shape;2609;p62"/>
          <p:cNvGrpSpPr/>
          <p:nvPr/>
        </p:nvGrpSpPr>
        <p:grpSpPr>
          <a:xfrm>
            <a:off x="2038400" y="3357478"/>
            <a:ext cx="1405657" cy="275604"/>
            <a:chOff x="2038400" y="3357478"/>
            <a:chExt cx="1405657" cy="275604"/>
          </a:xfrm>
        </p:grpSpPr>
        <p:sp>
          <p:nvSpPr>
            <p:cNvPr id="2610" name="Google Shape;2610;p62"/>
            <p:cNvSpPr/>
            <p:nvPr/>
          </p:nvSpPr>
          <p:spPr>
            <a:xfrm>
              <a:off x="2038400" y="3392925"/>
              <a:ext cx="1369735" cy="149475"/>
            </a:xfrm>
            <a:custGeom>
              <a:avLst/>
              <a:gdLst/>
              <a:ahLst/>
              <a:cxnLst/>
              <a:rect l="l" t="t" r="r" b="b"/>
              <a:pathLst>
                <a:path w="57746" h="5979" extrusionOk="0">
                  <a:moveTo>
                    <a:pt x="45122" y="1"/>
                  </a:moveTo>
                  <a:cubicBezTo>
                    <a:pt x="43697" y="1"/>
                    <a:pt x="42440" y="1055"/>
                    <a:pt x="41567" y="2212"/>
                  </a:cubicBezTo>
                  <a:cubicBezTo>
                    <a:pt x="40947" y="3038"/>
                    <a:pt x="40328" y="4791"/>
                    <a:pt x="39135" y="4791"/>
                  </a:cubicBezTo>
                  <a:cubicBezTo>
                    <a:pt x="39034" y="4791"/>
                    <a:pt x="38928" y="4778"/>
                    <a:pt x="38819" y="4751"/>
                  </a:cubicBezTo>
                  <a:cubicBezTo>
                    <a:pt x="37504" y="4438"/>
                    <a:pt x="36907" y="2810"/>
                    <a:pt x="35951" y="1973"/>
                  </a:cubicBezTo>
                  <a:cubicBezTo>
                    <a:pt x="35224" y="1318"/>
                    <a:pt x="34319" y="1003"/>
                    <a:pt x="33414" y="1003"/>
                  </a:cubicBezTo>
                  <a:cubicBezTo>
                    <a:pt x="32441" y="1003"/>
                    <a:pt x="31466" y="1367"/>
                    <a:pt x="30708" y="2063"/>
                  </a:cubicBezTo>
                  <a:cubicBezTo>
                    <a:pt x="29752" y="2944"/>
                    <a:pt x="29080" y="4049"/>
                    <a:pt x="27871" y="4587"/>
                  </a:cubicBezTo>
                  <a:cubicBezTo>
                    <a:pt x="27373" y="4816"/>
                    <a:pt x="26838" y="4934"/>
                    <a:pt x="26313" y="4934"/>
                  </a:cubicBezTo>
                  <a:cubicBezTo>
                    <a:pt x="25294" y="4934"/>
                    <a:pt x="24315" y="4488"/>
                    <a:pt x="23733" y="3542"/>
                  </a:cubicBezTo>
                  <a:cubicBezTo>
                    <a:pt x="23240" y="2705"/>
                    <a:pt x="23016" y="1749"/>
                    <a:pt x="22076" y="1227"/>
                  </a:cubicBezTo>
                  <a:cubicBezTo>
                    <a:pt x="21628" y="970"/>
                    <a:pt x="21118" y="861"/>
                    <a:pt x="20604" y="861"/>
                  </a:cubicBezTo>
                  <a:cubicBezTo>
                    <a:pt x="20073" y="861"/>
                    <a:pt x="19537" y="977"/>
                    <a:pt x="19058" y="1167"/>
                  </a:cubicBezTo>
                  <a:cubicBezTo>
                    <a:pt x="17551" y="1770"/>
                    <a:pt x="15459" y="4271"/>
                    <a:pt x="13593" y="4271"/>
                  </a:cubicBezTo>
                  <a:cubicBezTo>
                    <a:pt x="13055" y="4271"/>
                    <a:pt x="12535" y="4063"/>
                    <a:pt x="12054" y="3542"/>
                  </a:cubicBezTo>
                  <a:cubicBezTo>
                    <a:pt x="11337" y="2780"/>
                    <a:pt x="11008" y="1719"/>
                    <a:pt x="10112" y="1092"/>
                  </a:cubicBezTo>
                  <a:cubicBezTo>
                    <a:pt x="9688" y="802"/>
                    <a:pt x="9227" y="676"/>
                    <a:pt x="8759" y="676"/>
                  </a:cubicBezTo>
                  <a:cubicBezTo>
                    <a:pt x="8239" y="676"/>
                    <a:pt x="7710" y="833"/>
                    <a:pt x="7214" y="1092"/>
                  </a:cubicBezTo>
                  <a:cubicBezTo>
                    <a:pt x="6049" y="1734"/>
                    <a:pt x="5332" y="2870"/>
                    <a:pt x="4302" y="3676"/>
                  </a:cubicBezTo>
                  <a:cubicBezTo>
                    <a:pt x="3836" y="4041"/>
                    <a:pt x="3205" y="4433"/>
                    <a:pt x="2590" y="4433"/>
                  </a:cubicBezTo>
                  <a:cubicBezTo>
                    <a:pt x="2299" y="4433"/>
                    <a:pt x="2012" y="4345"/>
                    <a:pt x="1748" y="4124"/>
                  </a:cubicBezTo>
                  <a:cubicBezTo>
                    <a:pt x="1165" y="3631"/>
                    <a:pt x="1091" y="2720"/>
                    <a:pt x="1031" y="2033"/>
                  </a:cubicBezTo>
                  <a:cubicBezTo>
                    <a:pt x="1009" y="1705"/>
                    <a:pt x="743" y="1540"/>
                    <a:pt x="491" y="1540"/>
                  </a:cubicBezTo>
                  <a:cubicBezTo>
                    <a:pt x="239" y="1540"/>
                    <a:pt x="0" y="1705"/>
                    <a:pt x="30" y="2033"/>
                  </a:cubicBezTo>
                  <a:cubicBezTo>
                    <a:pt x="167" y="3715"/>
                    <a:pt x="959" y="5449"/>
                    <a:pt x="2596" y="5449"/>
                  </a:cubicBezTo>
                  <a:cubicBezTo>
                    <a:pt x="2922" y="5449"/>
                    <a:pt x="3281" y="5380"/>
                    <a:pt x="3675" y="5229"/>
                  </a:cubicBezTo>
                  <a:cubicBezTo>
                    <a:pt x="5208" y="4623"/>
                    <a:pt x="7030" y="1756"/>
                    <a:pt x="8732" y="1756"/>
                  </a:cubicBezTo>
                  <a:cubicBezTo>
                    <a:pt x="9252" y="1756"/>
                    <a:pt x="9760" y="2024"/>
                    <a:pt x="10246" y="2705"/>
                  </a:cubicBezTo>
                  <a:cubicBezTo>
                    <a:pt x="10784" y="3452"/>
                    <a:pt x="11187" y="4333"/>
                    <a:pt x="12009" y="4826"/>
                  </a:cubicBezTo>
                  <a:cubicBezTo>
                    <a:pt x="12487" y="5120"/>
                    <a:pt x="13020" y="5244"/>
                    <a:pt x="13559" y="5244"/>
                  </a:cubicBezTo>
                  <a:cubicBezTo>
                    <a:pt x="14113" y="5244"/>
                    <a:pt x="14675" y="5113"/>
                    <a:pt x="15190" y="4901"/>
                  </a:cubicBezTo>
                  <a:cubicBezTo>
                    <a:pt x="16680" y="4290"/>
                    <a:pt x="18869" y="1880"/>
                    <a:pt x="20638" y="1880"/>
                  </a:cubicBezTo>
                  <a:cubicBezTo>
                    <a:pt x="21335" y="1880"/>
                    <a:pt x="21966" y="2254"/>
                    <a:pt x="22464" y="3258"/>
                  </a:cubicBezTo>
                  <a:cubicBezTo>
                    <a:pt x="22972" y="4288"/>
                    <a:pt x="23479" y="5110"/>
                    <a:pt x="24555" y="5618"/>
                  </a:cubicBezTo>
                  <a:cubicBezTo>
                    <a:pt x="25114" y="5863"/>
                    <a:pt x="25704" y="5978"/>
                    <a:pt x="26296" y="5978"/>
                  </a:cubicBezTo>
                  <a:cubicBezTo>
                    <a:pt x="26858" y="5978"/>
                    <a:pt x="27422" y="5874"/>
                    <a:pt x="27960" y="5677"/>
                  </a:cubicBezTo>
                  <a:cubicBezTo>
                    <a:pt x="29110" y="5244"/>
                    <a:pt x="29932" y="4438"/>
                    <a:pt x="30738" y="3542"/>
                  </a:cubicBezTo>
                  <a:cubicBezTo>
                    <a:pt x="31500" y="2697"/>
                    <a:pt x="32444" y="2012"/>
                    <a:pt x="33478" y="2012"/>
                  </a:cubicBezTo>
                  <a:cubicBezTo>
                    <a:pt x="33925" y="2012"/>
                    <a:pt x="34388" y="2139"/>
                    <a:pt x="34861" y="2436"/>
                  </a:cubicBezTo>
                  <a:cubicBezTo>
                    <a:pt x="36239" y="3286"/>
                    <a:pt x="37343" y="5899"/>
                    <a:pt x="39110" y="5899"/>
                  </a:cubicBezTo>
                  <a:cubicBezTo>
                    <a:pt x="39487" y="5899"/>
                    <a:pt x="39895" y="5780"/>
                    <a:pt x="40342" y="5498"/>
                  </a:cubicBezTo>
                  <a:cubicBezTo>
                    <a:pt x="41965" y="4487"/>
                    <a:pt x="42735" y="999"/>
                    <a:pt x="44943" y="999"/>
                  </a:cubicBezTo>
                  <a:cubicBezTo>
                    <a:pt x="45213" y="999"/>
                    <a:pt x="45505" y="1051"/>
                    <a:pt x="45823" y="1167"/>
                  </a:cubicBezTo>
                  <a:cubicBezTo>
                    <a:pt x="47914" y="1944"/>
                    <a:pt x="48572" y="4677"/>
                    <a:pt x="50603" y="5618"/>
                  </a:cubicBezTo>
                  <a:cubicBezTo>
                    <a:pt x="51141" y="5859"/>
                    <a:pt x="51667" y="5964"/>
                    <a:pt x="52177" y="5964"/>
                  </a:cubicBezTo>
                  <a:cubicBezTo>
                    <a:pt x="54259" y="5964"/>
                    <a:pt x="56082" y="4205"/>
                    <a:pt x="57414" y="2705"/>
                  </a:cubicBezTo>
                  <a:cubicBezTo>
                    <a:pt x="57746" y="2304"/>
                    <a:pt x="57393" y="1780"/>
                    <a:pt x="57021" y="1780"/>
                  </a:cubicBezTo>
                  <a:cubicBezTo>
                    <a:pt x="56909" y="1780"/>
                    <a:pt x="56794" y="1829"/>
                    <a:pt x="56697" y="1944"/>
                  </a:cubicBezTo>
                  <a:cubicBezTo>
                    <a:pt x="55477" y="3299"/>
                    <a:pt x="53828" y="4858"/>
                    <a:pt x="52125" y="4858"/>
                  </a:cubicBezTo>
                  <a:cubicBezTo>
                    <a:pt x="51388" y="4858"/>
                    <a:pt x="50642" y="4566"/>
                    <a:pt x="49916" y="3840"/>
                  </a:cubicBezTo>
                  <a:cubicBezTo>
                    <a:pt x="48721" y="2645"/>
                    <a:pt x="47914" y="913"/>
                    <a:pt x="46286" y="241"/>
                  </a:cubicBezTo>
                  <a:cubicBezTo>
                    <a:pt x="45889" y="75"/>
                    <a:pt x="45499" y="1"/>
                    <a:pt x="451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11" name="Google Shape;2611;p62"/>
            <p:cNvGrpSpPr/>
            <p:nvPr/>
          </p:nvGrpSpPr>
          <p:grpSpPr>
            <a:xfrm rot="-736850">
              <a:off x="3266443" y="3370894"/>
              <a:ext cx="152906" cy="248773"/>
              <a:chOff x="3261100" y="3350977"/>
              <a:chExt cx="152909" cy="248777"/>
            </a:xfrm>
          </p:grpSpPr>
          <p:sp>
            <p:nvSpPr>
              <p:cNvPr id="2612" name="Google Shape;2612;p62"/>
              <p:cNvSpPr/>
              <p:nvPr/>
            </p:nvSpPr>
            <p:spPr>
              <a:xfrm rot="-3408971">
                <a:off x="3319815" y="3328688"/>
                <a:ext cx="32027" cy="157604"/>
              </a:xfrm>
              <a:custGeom>
                <a:avLst/>
                <a:gdLst/>
                <a:ahLst/>
                <a:cxnLst/>
                <a:rect l="l" t="t" r="r" b="b"/>
                <a:pathLst>
                  <a:path w="2633" h="6304" extrusionOk="0">
                    <a:moveTo>
                      <a:pt x="1092" y="0"/>
                    </a:moveTo>
                    <a:cubicBezTo>
                      <a:pt x="601" y="0"/>
                      <a:pt x="97" y="314"/>
                      <a:pt x="75" y="941"/>
                    </a:cubicBezTo>
                    <a:cubicBezTo>
                      <a:pt x="0" y="2510"/>
                      <a:pt x="164" y="4078"/>
                      <a:pt x="553" y="5616"/>
                    </a:cubicBezTo>
                    <a:cubicBezTo>
                      <a:pt x="677" y="6096"/>
                      <a:pt x="1051" y="6303"/>
                      <a:pt x="1435" y="6303"/>
                    </a:cubicBezTo>
                    <a:cubicBezTo>
                      <a:pt x="2021" y="6303"/>
                      <a:pt x="2633" y="5823"/>
                      <a:pt x="2435" y="5093"/>
                    </a:cubicBezTo>
                    <a:cubicBezTo>
                      <a:pt x="2106" y="3719"/>
                      <a:pt x="1972" y="2360"/>
                      <a:pt x="2031" y="941"/>
                    </a:cubicBezTo>
                    <a:cubicBezTo>
                      <a:pt x="2061" y="314"/>
                      <a:pt x="1583" y="0"/>
                      <a:pt x="10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62"/>
              <p:cNvSpPr/>
              <p:nvPr/>
            </p:nvSpPr>
            <p:spPr>
              <a:xfrm rot="1840256">
                <a:off x="3344041" y="3444989"/>
                <a:ext cx="32028" cy="157609"/>
              </a:xfrm>
              <a:custGeom>
                <a:avLst/>
                <a:gdLst/>
                <a:ahLst/>
                <a:cxnLst/>
                <a:rect l="l" t="t" r="r" b="b"/>
                <a:pathLst>
                  <a:path w="2633" h="6304" extrusionOk="0">
                    <a:moveTo>
                      <a:pt x="1092" y="0"/>
                    </a:moveTo>
                    <a:cubicBezTo>
                      <a:pt x="601" y="0"/>
                      <a:pt x="97" y="314"/>
                      <a:pt x="75" y="941"/>
                    </a:cubicBezTo>
                    <a:cubicBezTo>
                      <a:pt x="0" y="2510"/>
                      <a:pt x="164" y="4078"/>
                      <a:pt x="553" y="5616"/>
                    </a:cubicBezTo>
                    <a:cubicBezTo>
                      <a:pt x="677" y="6096"/>
                      <a:pt x="1051" y="6303"/>
                      <a:pt x="1435" y="6303"/>
                    </a:cubicBezTo>
                    <a:cubicBezTo>
                      <a:pt x="2021" y="6303"/>
                      <a:pt x="2633" y="5823"/>
                      <a:pt x="2435" y="5093"/>
                    </a:cubicBezTo>
                    <a:cubicBezTo>
                      <a:pt x="2106" y="3719"/>
                      <a:pt x="1972" y="2360"/>
                      <a:pt x="2031" y="941"/>
                    </a:cubicBezTo>
                    <a:cubicBezTo>
                      <a:pt x="2061" y="314"/>
                      <a:pt x="1583" y="0"/>
                      <a:pt x="10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614" name="Google Shape;2614;p62"/>
          <p:cNvGrpSpPr/>
          <p:nvPr/>
        </p:nvGrpSpPr>
        <p:grpSpPr>
          <a:xfrm>
            <a:off x="3889462" y="3360419"/>
            <a:ext cx="1369797" cy="291135"/>
            <a:chOff x="3889462" y="3360419"/>
            <a:chExt cx="1369797" cy="291135"/>
          </a:xfrm>
        </p:grpSpPr>
        <p:sp>
          <p:nvSpPr>
            <p:cNvPr id="2615" name="Google Shape;2615;p62"/>
            <p:cNvSpPr/>
            <p:nvPr/>
          </p:nvSpPr>
          <p:spPr>
            <a:xfrm>
              <a:off x="3889462" y="3374575"/>
              <a:ext cx="1369776" cy="149450"/>
            </a:xfrm>
            <a:custGeom>
              <a:avLst/>
              <a:gdLst/>
              <a:ahLst/>
              <a:cxnLst/>
              <a:rect l="l" t="t" r="r" b="b"/>
              <a:pathLst>
                <a:path w="57223" h="5978" extrusionOk="0">
                  <a:moveTo>
                    <a:pt x="14902" y="0"/>
                  </a:moveTo>
                  <a:cubicBezTo>
                    <a:pt x="13682" y="0"/>
                    <a:pt x="12468" y="771"/>
                    <a:pt x="11471" y="1711"/>
                  </a:cubicBezTo>
                  <a:cubicBezTo>
                    <a:pt x="10621" y="2524"/>
                    <a:pt x="9340" y="4050"/>
                    <a:pt x="7990" y="4050"/>
                  </a:cubicBezTo>
                  <a:cubicBezTo>
                    <a:pt x="7728" y="4050"/>
                    <a:pt x="7464" y="3992"/>
                    <a:pt x="7200" y="3861"/>
                  </a:cubicBezTo>
                  <a:cubicBezTo>
                    <a:pt x="6020" y="3279"/>
                    <a:pt x="5900" y="1576"/>
                    <a:pt x="4810" y="814"/>
                  </a:cubicBezTo>
                  <a:cubicBezTo>
                    <a:pt x="4354" y="496"/>
                    <a:pt x="3808" y="345"/>
                    <a:pt x="3258" y="345"/>
                  </a:cubicBezTo>
                  <a:cubicBezTo>
                    <a:pt x="2620" y="345"/>
                    <a:pt x="1978" y="549"/>
                    <a:pt x="1464" y="934"/>
                  </a:cubicBezTo>
                  <a:cubicBezTo>
                    <a:pt x="389" y="1725"/>
                    <a:pt x="1" y="3100"/>
                    <a:pt x="90" y="4384"/>
                  </a:cubicBezTo>
                  <a:cubicBezTo>
                    <a:pt x="120" y="4713"/>
                    <a:pt x="385" y="4877"/>
                    <a:pt x="636" y="4877"/>
                  </a:cubicBezTo>
                  <a:cubicBezTo>
                    <a:pt x="886" y="4877"/>
                    <a:pt x="1121" y="4713"/>
                    <a:pt x="1091" y="4384"/>
                  </a:cubicBezTo>
                  <a:cubicBezTo>
                    <a:pt x="987" y="3075"/>
                    <a:pt x="1727" y="1327"/>
                    <a:pt x="3145" y="1327"/>
                  </a:cubicBezTo>
                  <a:cubicBezTo>
                    <a:pt x="3361" y="1327"/>
                    <a:pt x="3592" y="1368"/>
                    <a:pt x="3839" y="1457"/>
                  </a:cubicBezTo>
                  <a:cubicBezTo>
                    <a:pt x="5019" y="1875"/>
                    <a:pt x="5243" y="3473"/>
                    <a:pt x="6080" y="4294"/>
                  </a:cubicBezTo>
                  <a:cubicBezTo>
                    <a:pt x="6619" y="4820"/>
                    <a:pt x="7218" y="5031"/>
                    <a:pt x="7829" y="5031"/>
                  </a:cubicBezTo>
                  <a:cubicBezTo>
                    <a:pt x="9230" y="5031"/>
                    <a:pt x="10694" y="3922"/>
                    <a:pt x="11651" y="2965"/>
                  </a:cubicBezTo>
                  <a:cubicBezTo>
                    <a:pt x="12445" y="2159"/>
                    <a:pt x="13568" y="948"/>
                    <a:pt x="14797" y="948"/>
                  </a:cubicBezTo>
                  <a:cubicBezTo>
                    <a:pt x="15024" y="948"/>
                    <a:pt x="15256" y="990"/>
                    <a:pt x="15489" y="1083"/>
                  </a:cubicBezTo>
                  <a:cubicBezTo>
                    <a:pt x="16400" y="1427"/>
                    <a:pt x="16968" y="2427"/>
                    <a:pt x="17550" y="3174"/>
                  </a:cubicBezTo>
                  <a:cubicBezTo>
                    <a:pt x="18348" y="4187"/>
                    <a:pt x="19310" y="4823"/>
                    <a:pt x="20359" y="4823"/>
                  </a:cubicBezTo>
                  <a:cubicBezTo>
                    <a:pt x="20981" y="4823"/>
                    <a:pt x="21633" y="4600"/>
                    <a:pt x="22300" y="4100"/>
                  </a:cubicBezTo>
                  <a:cubicBezTo>
                    <a:pt x="23271" y="3368"/>
                    <a:pt x="24003" y="2353"/>
                    <a:pt x="25063" y="1740"/>
                  </a:cubicBezTo>
                  <a:cubicBezTo>
                    <a:pt x="25635" y="1424"/>
                    <a:pt x="26277" y="1235"/>
                    <a:pt x="26897" y="1235"/>
                  </a:cubicBezTo>
                  <a:cubicBezTo>
                    <a:pt x="27653" y="1235"/>
                    <a:pt x="28376" y="1516"/>
                    <a:pt x="28901" y="2188"/>
                  </a:cubicBezTo>
                  <a:cubicBezTo>
                    <a:pt x="29544" y="3040"/>
                    <a:pt x="29887" y="4085"/>
                    <a:pt x="30724" y="4772"/>
                  </a:cubicBezTo>
                  <a:cubicBezTo>
                    <a:pt x="31229" y="5192"/>
                    <a:pt x="31820" y="5386"/>
                    <a:pt x="32426" y="5386"/>
                  </a:cubicBezTo>
                  <a:cubicBezTo>
                    <a:pt x="32769" y="5386"/>
                    <a:pt x="33117" y="5324"/>
                    <a:pt x="33457" y="5206"/>
                  </a:cubicBezTo>
                  <a:cubicBezTo>
                    <a:pt x="34607" y="4787"/>
                    <a:pt x="35443" y="3876"/>
                    <a:pt x="36295" y="3025"/>
                  </a:cubicBezTo>
                  <a:cubicBezTo>
                    <a:pt x="36993" y="2305"/>
                    <a:pt x="37962" y="1487"/>
                    <a:pt x="38941" y="1487"/>
                  </a:cubicBezTo>
                  <a:cubicBezTo>
                    <a:pt x="39343" y="1487"/>
                    <a:pt x="39746" y="1625"/>
                    <a:pt x="40133" y="1964"/>
                  </a:cubicBezTo>
                  <a:cubicBezTo>
                    <a:pt x="41388" y="3070"/>
                    <a:pt x="41716" y="5101"/>
                    <a:pt x="43389" y="5773"/>
                  </a:cubicBezTo>
                  <a:cubicBezTo>
                    <a:pt x="43744" y="5915"/>
                    <a:pt x="44068" y="5978"/>
                    <a:pt x="44366" y="5978"/>
                  </a:cubicBezTo>
                  <a:cubicBezTo>
                    <a:pt x="46681" y="5978"/>
                    <a:pt x="47498" y="2198"/>
                    <a:pt x="49827" y="2039"/>
                  </a:cubicBezTo>
                  <a:cubicBezTo>
                    <a:pt x="49885" y="2036"/>
                    <a:pt x="49944" y="2034"/>
                    <a:pt x="50001" y="2034"/>
                  </a:cubicBezTo>
                  <a:cubicBezTo>
                    <a:pt x="51592" y="2034"/>
                    <a:pt x="52863" y="3202"/>
                    <a:pt x="53799" y="4384"/>
                  </a:cubicBezTo>
                  <a:cubicBezTo>
                    <a:pt x="54351" y="5057"/>
                    <a:pt x="55057" y="5615"/>
                    <a:pt x="55851" y="5615"/>
                  </a:cubicBezTo>
                  <a:cubicBezTo>
                    <a:pt x="56133" y="5615"/>
                    <a:pt x="56426" y="5545"/>
                    <a:pt x="56727" y="5385"/>
                  </a:cubicBezTo>
                  <a:cubicBezTo>
                    <a:pt x="57222" y="5131"/>
                    <a:pt x="56918" y="4466"/>
                    <a:pt x="56476" y="4466"/>
                  </a:cubicBezTo>
                  <a:cubicBezTo>
                    <a:pt x="56398" y="4466"/>
                    <a:pt x="56317" y="4487"/>
                    <a:pt x="56234" y="4533"/>
                  </a:cubicBezTo>
                  <a:cubicBezTo>
                    <a:pt x="56092" y="4607"/>
                    <a:pt x="55955" y="4639"/>
                    <a:pt x="55823" y="4639"/>
                  </a:cubicBezTo>
                  <a:cubicBezTo>
                    <a:pt x="55094" y="4639"/>
                    <a:pt x="54518" y="3657"/>
                    <a:pt x="54113" y="3189"/>
                  </a:cubicBezTo>
                  <a:cubicBezTo>
                    <a:pt x="53725" y="2741"/>
                    <a:pt x="53277" y="2323"/>
                    <a:pt x="52799" y="2009"/>
                  </a:cubicBezTo>
                  <a:cubicBezTo>
                    <a:pt x="51984" y="1466"/>
                    <a:pt x="51013" y="1069"/>
                    <a:pt x="50011" y="1069"/>
                  </a:cubicBezTo>
                  <a:cubicBezTo>
                    <a:pt x="49855" y="1069"/>
                    <a:pt x="49699" y="1078"/>
                    <a:pt x="49543" y="1098"/>
                  </a:cubicBezTo>
                  <a:cubicBezTo>
                    <a:pt x="48333" y="1248"/>
                    <a:pt x="47497" y="2024"/>
                    <a:pt x="46780" y="2950"/>
                  </a:cubicBezTo>
                  <a:cubicBezTo>
                    <a:pt x="46190" y="3717"/>
                    <a:pt x="45302" y="4967"/>
                    <a:pt x="44264" y="4967"/>
                  </a:cubicBezTo>
                  <a:cubicBezTo>
                    <a:pt x="43987" y="4967"/>
                    <a:pt x="43700" y="4878"/>
                    <a:pt x="43404" y="4668"/>
                  </a:cubicBezTo>
                  <a:cubicBezTo>
                    <a:pt x="41940" y="3607"/>
                    <a:pt x="41716" y="1412"/>
                    <a:pt x="39924" y="680"/>
                  </a:cubicBezTo>
                  <a:cubicBezTo>
                    <a:pt x="39550" y="528"/>
                    <a:pt x="39196" y="461"/>
                    <a:pt x="38858" y="461"/>
                  </a:cubicBezTo>
                  <a:cubicBezTo>
                    <a:pt x="36807" y="461"/>
                    <a:pt x="35359" y="2938"/>
                    <a:pt x="33756" y="3951"/>
                  </a:cubicBezTo>
                  <a:cubicBezTo>
                    <a:pt x="33337" y="4210"/>
                    <a:pt x="32862" y="4390"/>
                    <a:pt x="32394" y="4390"/>
                  </a:cubicBezTo>
                  <a:cubicBezTo>
                    <a:pt x="32027" y="4390"/>
                    <a:pt x="31664" y="4280"/>
                    <a:pt x="31336" y="4011"/>
                  </a:cubicBezTo>
                  <a:cubicBezTo>
                    <a:pt x="30888" y="3637"/>
                    <a:pt x="30634" y="3100"/>
                    <a:pt x="30350" y="2607"/>
                  </a:cubicBezTo>
                  <a:cubicBezTo>
                    <a:pt x="29828" y="1725"/>
                    <a:pt x="29275" y="874"/>
                    <a:pt x="28274" y="486"/>
                  </a:cubicBezTo>
                  <a:cubicBezTo>
                    <a:pt x="27802" y="292"/>
                    <a:pt x="27348" y="206"/>
                    <a:pt x="26912" y="206"/>
                  </a:cubicBezTo>
                  <a:cubicBezTo>
                    <a:pt x="25102" y="206"/>
                    <a:pt x="23594" y="1672"/>
                    <a:pt x="22270" y="2876"/>
                  </a:cubicBezTo>
                  <a:cubicBezTo>
                    <a:pt x="21643" y="3432"/>
                    <a:pt x="20958" y="3837"/>
                    <a:pt x="20271" y="3837"/>
                  </a:cubicBezTo>
                  <a:cubicBezTo>
                    <a:pt x="19797" y="3837"/>
                    <a:pt x="19322" y="3644"/>
                    <a:pt x="18865" y="3174"/>
                  </a:cubicBezTo>
                  <a:cubicBezTo>
                    <a:pt x="18178" y="2457"/>
                    <a:pt x="17715" y="1546"/>
                    <a:pt x="16968" y="874"/>
                  </a:cubicBezTo>
                  <a:cubicBezTo>
                    <a:pt x="16304" y="254"/>
                    <a:pt x="15602" y="0"/>
                    <a:pt x="149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16" name="Google Shape;2616;p62"/>
            <p:cNvGrpSpPr/>
            <p:nvPr/>
          </p:nvGrpSpPr>
          <p:grpSpPr>
            <a:xfrm>
              <a:off x="5151234" y="3360419"/>
              <a:ext cx="108025" cy="291135"/>
              <a:chOff x="3305984" y="3308619"/>
              <a:chExt cx="108025" cy="291135"/>
            </a:xfrm>
          </p:grpSpPr>
          <p:sp>
            <p:nvSpPr>
              <p:cNvPr id="2617" name="Google Shape;2617;p62"/>
              <p:cNvSpPr/>
              <p:nvPr/>
            </p:nvSpPr>
            <p:spPr>
              <a:xfrm rot="-1788988">
                <a:off x="3343067" y="3306137"/>
                <a:ext cx="32024" cy="157605"/>
              </a:xfrm>
              <a:custGeom>
                <a:avLst/>
                <a:gdLst/>
                <a:ahLst/>
                <a:cxnLst/>
                <a:rect l="l" t="t" r="r" b="b"/>
                <a:pathLst>
                  <a:path w="2633" h="6304" extrusionOk="0">
                    <a:moveTo>
                      <a:pt x="1092" y="0"/>
                    </a:moveTo>
                    <a:cubicBezTo>
                      <a:pt x="601" y="0"/>
                      <a:pt x="97" y="314"/>
                      <a:pt x="75" y="941"/>
                    </a:cubicBezTo>
                    <a:cubicBezTo>
                      <a:pt x="0" y="2510"/>
                      <a:pt x="164" y="4078"/>
                      <a:pt x="553" y="5616"/>
                    </a:cubicBezTo>
                    <a:cubicBezTo>
                      <a:pt x="677" y="6096"/>
                      <a:pt x="1051" y="6303"/>
                      <a:pt x="1435" y="6303"/>
                    </a:cubicBezTo>
                    <a:cubicBezTo>
                      <a:pt x="2021" y="6303"/>
                      <a:pt x="2633" y="5823"/>
                      <a:pt x="2435" y="5093"/>
                    </a:cubicBezTo>
                    <a:cubicBezTo>
                      <a:pt x="2106" y="3719"/>
                      <a:pt x="1972" y="2360"/>
                      <a:pt x="2031" y="941"/>
                    </a:cubicBezTo>
                    <a:cubicBezTo>
                      <a:pt x="2061" y="314"/>
                      <a:pt x="1583" y="0"/>
                      <a:pt x="10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62"/>
              <p:cNvSpPr/>
              <p:nvPr/>
            </p:nvSpPr>
            <p:spPr>
              <a:xfrm rot="1840256">
                <a:off x="3344041" y="3444989"/>
                <a:ext cx="32028" cy="157609"/>
              </a:xfrm>
              <a:custGeom>
                <a:avLst/>
                <a:gdLst/>
                <a:ahLst/>
                <a:cxnLst/>
                <a:rect l="l" t="t" r="r" b="b"/>
                <a:pathLst>
                  <a:path w="2633" h="6304" extrusionOk="0">
                    <a:moveTo>
                      <a:pt x="1092" y="0"/>
                    </a:moveTo>
                    <a:cubicBezTo>
                      <a:pt x="601" y="0"/>
                      <a:pt x="97" y="314"/>
                      <a:pt x="75" y="941"/>
                    </a:cubicBezTo>
                    <a:cubicBezTo>
                      <a:pt x="0" y="2510"/>
                      <a:pt x="164" y="4078"/>
                      <a:pt x="553" y="5616"/>
                    </a:cubicBezTo>
                    <a:cubicBezTo>
                      <a:pt x="677" y="6096"/>
                      <a:pt x="1051" y="6303"/>
                      <a:pt x="1435" y="6303"/>
                    </a:cubicBezTo>
                    <a:cubicBezTo>
                      <a:pt x="2021" y="6303"/>
                      <a:pt x="2633" y="5823"/>
                      <a:pt x="2435" y="5093"/>
                    </a:cubicBezTo>
                    <a:cubicBezTo>
                      <a:pt x="2106" y="3719"/>
                      <a:pt x="1972" y="2360"/>
                      <a:pt x="2031" y="941"/>
                    </a:cubicBezTo>
                    <a:cubicBezTo>
                      <a:pt x="2061" y="314"/>
                      <a:pt x="1583" y="0"/>
                      <a:pt x="10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619" name="Google Shape;2619;p62"/>
          <p:cNvGrpSpPr/>
          <p:nvPr/>
        </p:nvGrpSpPr>
        <p:grpSpPr>
          <a:xfrm>
            <a:off x="5738150" y="3374578"/>
            <a:ext cx="1380584" cy="258501"/>
            <a:chOff x="5738150" y="3374578"/>
            <a:chExt cx="1380584" cy="258501"/>
          </a:xfrm>
        </p:grpSpPr>
        <p:sp>
          <p:nvSpPr>
            <p:cNvPr id="2620" name="Google Shape;2620;p62"/>
            <p:cNvSpPr/>
            <p:nvPr/>
          </p:nvSpPr>
          <p:spPr>
            <a:xfrm>
              <a:off x="5738150" y="3402775"/>
              <a:ext cx="1380575" cy="129775"/>
            </a:xfrm>
            <a:custGeom>
              <a:avLst/>
              <a:gdLst/>
              <a:ahLst/>
              <a:cxnLst/>
              <a:rect l="l" t="t" r="r" b="b"/>
              <a:pathLst>
                <a:path w="55223" h="5191" extrusionOk="0">
                  <a:moveTo>
                    <a:pt x="35269" y="1"/>
                  </a:moveTo>
                  <a:cubicBezTo>
                    <a:pt x="34449" y="1"/>
                    <a:pt x="33609" y="314"/>
                    <a:pt x="32814" y="915"/>
                  </a:cubicBezTo>
                  <a:cubicBezTo>
                    <a:pt x="31579" y="1861"/>
                    <a:pt x="29818" y="4220"/>
                    <a:pt x="28232" y="4220"/>
                  </a:cubicBezTo>
                  <a:cubicBezTo>
                    <a:pt x="27613" y="4220"/>
                    <a:pt x="27021" y="3860"/>
                    <a:pt x="26497" y="2917"/>
                  </a:cubicBezTo>
                  <a:cubicBezTo>
                    <a:pt x="25670" y="1444"/>
                    <a:pt x="24263" y="452"/>
                    <a:pt x="22622" y="452"/>
                  </a:cubicBezTo>
                  <a:cubicBezTo>
                    <a:pt x="22366" y="452"/>
                    <a:pt x="22103" y="476"/>
                    <a:pt x="21837" y="527"/>
                  </a:cubicBezTo>
                  <a:cubicBezTo>
                    <a:pt x="20836" y="706"/>
                    <a:pt x="20044" y="1333"/>
                    <a:pt x="19298" y="1961"/>
                  </a:cubicBezTo>
                  <a:cubicBezTo>
                    <a:pt x="18495" y="2649"/>
                    <a:pt x="17499" y="3601"/>
                    <a:pt x="16424" y="3601"/>
                  </a:cubicBezTo>
                  <a:cubicBezTo>
                    <a:pt x="16099" y="3601"/>
                    <a:pt x="15766" y="3513"/>
                    <a:pt x="15429" y="3305"/>
                  </a:cubicBezTo>
                  <a:cubicBezTo>
                    <a:pt x="14243" y="2560"/>
                    <a:pt x="13377" y="963"/>
                    <a:pt x="11947" y="963"/>
                  </a:cubicBezTo>
                  <a:cubicBezTo>
                    <a:pt x="11685" y="963"/>
                    <a:pt x="11404" y="1017"/>
                    <a:pt x="11098" y="1139"/>
                  </a:cubicBezTo>
                  <a:cubicBezTo>
                    <a:pt x="10157" y="1513"/>
                    <a:pt x="9604" y="2409"/>
                    <a:pt x="8902" y="3081"/>
                  </a:cubicBezTo>
                  <a:cubicBezTo>
                    <a:pt x="8372" y="3597"/>
                    <a:pt x="7864" y="3801"/>
                    <a:pt x="7375" y="3801"/>
                  </a:cubicBezTo>
                  <a:cubicBezTo>
                    <a:pt x="6390" y="3801"/>
                    <a:pt x="5479" y="2973"/>
                    <a:pt x="4601" y="2185"/>
                  </a:cubicBezTo>
                  <a:cubicBezTo>
                    <a:pt x="3897" y="1557"/>
                    <a:pt x="3039" y="952"/>
                    <a:pt x="2093" y="952"/>
                  </a:cubicBezTo>
                  <a:cubicBezTo>
                    <a:pt x="1935" y="952"/>
                    <a:pt x="1776" y="969"/>
                    <a:pt x="1614" y="1005"/>
                  </a:cubicBezTo>
                  <a:cubicBezTo>
                    <a:pt x="688" y="1214"/>
                    <a:pt x="1" y="1976"/>
                    <a:pt x="15" y="2932"/>
                  </a:cubicBezTo>
                  <a:cubicBezTo>
                    <a:pt x="15" y="3260"/>
                    <a:pt x="273" y="3425"/>
                    <a:pt x="529" y="3425"/>
                  </a:cubicBezTo>
                  <a:cubicBezTo>
                    <a:pt x="785" y="3425"/>
                    <a:pt x="1039" y="3260"/>
                    <a:pt x="1031" y="2932"/>
                  </a:cubicBezTo>
                  <a:cubicBezTo>
                    <a:pt x="1023" y="2242"/>
                    <a:pt x="1485" y="2006"/>
                    <a:pt x="2013" y="2006"/>
                  </a:cubicBezTo>
                  <a:cubicBezTo>
                    <a:pt x="2435" y="2006"/>
                    <a:pt x="2898" y="2157"/>
                    <a:pt x="3197" y="2349"/>
                  </a:cubicBezTo>
                  <a:cubicBezTo>
                    <a:pt x="3720" y="2693"/>
                    <a:pt x="4123" y="3156"/>
                    <a:pt x="4601" y="3559"/>
                  </a:cubicBezTo>
                  <a:cubicBezTo>
                    <a:pt x="5367" y="4270"/>
                    <a:pt x="6208" y="4843"/>
                    <a:pt x="7261" y="4843"/>
                  </a:cubicBezTo>
                  <a:cubicBezTo>
                    <a:pt x="7358" y="4843"/>
                    <a:pt x="7457" y="4839"/>
                    <a:pt x="7558" y="4828"/>
                  </a:cubicBezTo>
                  <a:cubicBezTo>
                    <a:pt x="8424" y="4754"/>
                    <a:pt x="9111" y="4291"/>
                    <a:pt x="9709" y="3693"/>
                  </a:cubicBezTo>
                  <a:cubicBezTo>
                    <a:pt x="10324" y="3078"/>
                    <a:pt x="10990" y="1961"/>
                    <a:pt x="11958" y="1961"/>
                  </a:cubicBezTo>
                  <a:cubicBezTo>
                    <a:pt x="12047" y="1961"/>
                    <a:pt x="12139" y="1971"/>
                    <a:pt x="12233" y="1991"/>
                  </a:cubicBezTo>
                  <a:cubicBezTo>
                    <a:pt x="13129" y="2185"/>
                    <a:pt x="13786" y="3230"/>
                    <a:pt x="14429" y="3783"/>
                  </a:cubicBezTo>
                  <a:cubicBezTo>
                    <a:pt x="15028" y="4280"/>
                    <a:pt x="15671" y="4604"/>
                    <a:pt x="16414" y="4604"/>
                  </a:cubicBezTo>
                  <a:cubicBezTo>
                    <a:pt x="16541" y="4604"/>
                    <a:pt x="16670" y="4594"/>
                    <a:pt x="16803" y="4575"/>
                  </a:cubicBezTo>
                  <a:cubicBezTo>
                    <a:pt x="19140" y="4282"/>
                    <a:pt x="20249" y="1434"/>
                    <a:pt x="22629" y="1434"/>
                  </a:cubicBezTo>
                  <a:cubicBezTo>
                    <a:pt x="22683" y="1434"/>
                    <a:pt x="22737" y="1435"/>
                    <a:pt x="22793" y="1438"/>
                  </a:cubicBezTo>
                  <a:cubicBezTo>
                    <a:pt x="24107" y="1513"/>
                    <a:pt x="25033" y="2274"/>
                    <a:pt x="25660" y="3380"/>
                  </a:cubicBezTo>
                  <a:cubicBezTo>
                    <a:pt x="26108" y="4186"/>
                    <a:pt x="26601" y="4873"/>
                    <a:pt x="27557" y="5097"/>
                  </a:cubicBezTo>
                  <a:cubicBezTo>
                    <a:pt x="27822" y="5161"/>
                    <a:pt x="28077" y="5190"/>
                    <a:pt x="28322" y="5190"/>
                  </a:cubicBezTo>
                  <a:cubicBezTo>
                    <a:pt x="30207" y="5190"/>
                    <a:pt x="31544" y="3457"/>
                    <a:pt x="32800" y="2215"/>
                  </a:cubicBezTo>
                  <a:cubicBezTo>
                    <a:pt x="33493" y="1566"/>
                    <a:pt x="34397" y="908"/>
                    <a:pt x="35340" y="908"/>
                  </a:cubicBezTo>
                  <a:cubicBezTo>
                    <a:pt x="35656" y="908"/>
                    <a:pt x="35976" y="982"/>
                    <a:pt x="36295" y="1154"/>
                  </a:cubicBezTo>
                  <a:cubicBezTo>
                    <a:pt x="37161" y="1617"/>
                    <a:pt x="37713" y="2543"/>
                    <a:pt x="38371" y="3245"/>
                  </a:cubicBezTo>
                  <a:cubicBezTo>
                    <a:pt x="39140" y="4059"/>
                    <a:pt x="40029" y="4523"/>
                    <a:pt x="40969" y="4523"/>
                  </a:cubicBezTo>
                  <a:cubicBezTo>
                    <a:pt x="41582" y="4523"/>
                    <a:pt x="42215" y="4326"/>
                    <a:pt x="42851" y="3902"/>
                  </a:cubicBezTo>
                  <a:cubicBezTo>
                    <a:pt x="44016" y="3111"/>
                    <a:pt x="44868" y="1722"/>
                    <a:pt x="46257" y="1274"/>
                  </a:cubicBezTo>
                  <a:cubicBezTo>
                    <a:pt x="46473" y="1202"/>
                    <a:pt x="46670" y="1170"/>
                    <a:pt x="46853" y="1170"/>
                  </a:cubicBezTo>
                  <a:cubicBezTo>
                    <a:pt x="48012" y="1170"/>
                    <a:pt x="48574" y="2458"/>
                    <a:pt x="49348" y="3245"/>
                  </a:cubicBezTo>
                  <a:cubicBezTo>
                    <a:pt x="50095" y="4014"/>
                    <a:pt x="51091" y="4388"/>
                    <a:pt x="52089" y="4388"/>
                  </a:cubicBezTo>
                  <a:cubicBezTo>
                    <a:pt x="53107" y="4388"/>
                    <a:pt x="54128" y="3999"/>
                    <a:pt x="54890" y="3245"/>
                  </a:cubicBezTo>
                  <a:cubicBezTo>
                    <a:pt x="55222" y="2947"/>
                    <a:pt x="54885" y="2446"/>
                    <a:pt x="54495" y="2446"/>
                  </a:cubicBezTo>
                  <a:cubicBezTo>
                    <a:pt x="54377" y="2446"/>
                    <a:pt x="54254" y="2492"/>
                    <a:pt x="54143" y="2603"/>
                  </a:cubicBezTo>
                  <a:cubicBezTo>
                    <a:pt x="53587" y="3149"/>
                    <a:pt x="52823" y="3455"/>
                    <a:pt x="52051" y="3455"/>
                  </a:cubicBezTo>
                  <a:cubicBezTo>
                    <a:pt x="51619" y="3455"/>
                    <a:pt x="51184" y="3359"/>
                    <a:pt x="50782" y="3156"/>
                  </a:cubicBezTo>
                  <a:cubicBezTo>
                    <a:pt x="49722" y="2633"/>
                    <a:pt x="49319" y="1408"/>
                    <a:pt x="48378" y="706"/>
                  </a:cubicBezTo>
                  <a:cubicBezTo>
                    <a:pt x="47873" y="343"/>
                    <a:pt x="47372" y="193"/>
                    <a:pt x="46883" y="193"/>
                  </a:cubicBezTo>
                  <a:cubicBezTo>
                    <a:pt x="45502" y="193"/>
                    <a:pt x="44213" y="1386"/>
                    <a:pt x="43210" y="2334"/>
                  </a:cubicBezTo>
                  <a:cubicBezTo>
                    <a:pt x="42530" y="2960"/>
                    <a:pt x="41709" y="3587"/>
                    <a:pt x="40844" y="3587"/>
                  </a:cubicBezTo>
                  <a:cubicBezTo>
                    <a:pt x="40512" y="3587"/>
                    <a:pt x="40174" y="3495"/>
                    <a:pt x="39834" y="3275"/>
                  </a:cubicBezTo>
                  <a:cubicBezTo>
                    <a:pt x="39013" y="2723"/>
                    <a:pt x="38490" y="1826"/>
                    <a:pt x="37788" y="1139"/>
                  </a:cubicBezTo>
                  <a:cubicBezTo>
                    <a:pt x="37026" y="370"/>
                    <a:pt x="36159" y="1"/>
                    <a:pt x="352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21" name="Google Shape;2621;p62"/>
            <p:cNvGrpSpPr/>
            <p:nvPr/>
          </p:nvGrpSpPr>
          <p:grpSpPr>
            <a:xfrm>
              <a:off x="6976764" y="3374578"/>
              <a:ext cx="141971" cy="258501"/>
              <a:chOff x="3272039" y="3341253"/>
              <a:chExt cx="141971" cy="258501"/>
            </a:xfrm>
          </p:grpSpPr>
          <p:sp>
            <p:nvSpPr>
              <p:cNvPr id="2622" name="Google Shape;2622;p62"/>
              <p:cNvSpPr/>
              <p:nvPr/>
            </p:nvSpPr>
            <p:spPr>
              <a:xfrm rot="-2922529">
                <a:off x="3325819" y="3326462"/>
                <a:ext cx="32020" cy="157608"/>
              </a:xfrm>
              <a:custGeom>
                <a:avLst/>
                <a:gdLst/>
                <a:ahLst/>
                <a:cxnLst/>
                <a:rect l="l" t="t" r="r" b="b"/>
                <a:pathLst>
                  <a:path w="2633" h="6304" extrusionOk="0">
                    <a:moveTo>
                      <a:pt x="1092" y="0"/>
                    </a:moveTo>
                    <a:cubicBezTo>
                      <a:pt x="601" y="0"/>
                      <a:pt x="97" y="314"/>
                      <a:pt x="75" y="941"/>
                    </a:cubicBezTo>
                    <a:cubicBezTo>
                      <a:pt x="0" y="2510"/>
                      <a:pt x="164" y="4078"/>
                      <a:pt x="553" y="5616"/>
                    </a:cubicBezTo>
                    <a:cubicBezTo>
                      <a:pt x="677" y="6096"/>
                      <a:pt x="1051" y="6303"/>
                      <a:pt x="1435" y="6303"/>
                    </a:cubicBezTo>
                    <a:cubicBezTo>
                      <a:pt x="2021" y="6303"/>
                      <a:pt x="2633" y="5823"/>
                      <a:pt x="2435" y="5093"/>
                    </a:cubicBezTo>
                    <a:cubicBezTo>
                      <a:pt x="2106" y="3719"/>
                      <a:pt x="1972" y="2360"/>
                      <a:pt x="2031" y="941"/>
                    </a:cubicBezTo>
                    <a:cubicBezTo>
                      <a:pt x="2061" y="314"/>
                      <a:pt x="1583" y="0"/>
                      <a:pt x="10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62"/>
              <p:cNvSpPr/>
              <p:nvPr/>
            </p:nvSpPr>
            <p:spPr>
              <a:xfrm rot="1840256">
                <a:off x="3344041" y="3444989"/>
                <a:ext cx="32028" cy="157609"/>
              </a:xfrm>
              <a:custGeom>
                <a:avLst/>
                <a:gdLst/>
                <a:ahLst/>
                <a:cxnLst/>
                <a:rect l="l" t="t" r="r" b="b"/>
                <a:pathLst>
                  <a:path w="2633" h="6304" extrusionOk="0">
                    <a:moveTo>
                      <a:pt x="1092" y="0"/>
                    </a:moveTo>
                    <a:cubicBezTo>
                      <a:pt x="601" y="0"/>
                      <a:pt x="97" y="314"/>
                      <a:pt x="75" y="941"/>
                    </a:cubicBezTo>
                    <a:cubicBezTo>
                      <a:pt x="0" y="2510"/>
                      <a:pt x="164" y="4078"/>
                      <a:pt x="553" y="5616"/>
                    </a:cubicBezTo>
                    <a:cubicBezTo>
                      <a:pt x="677" y="6096"/>
                      <a:pt x="1051" y="6303"/>
                      <a:pt x="1435" y="6303"/>
                    </a:cubicBezTo>
                    <a:cubicBezTo>
                      <a:pt x="2021" y="6303"/>
                      <a:pt x="2633" y="5823"/>
                      <a:pt x="2435" y="5093"/>
                    </a:cubicBezTo>
                    <a:cubicBezTo>
                      <a:pt x="2106" y="3719"/>
                      <a:pt x="1972" y="2360"/>
                      <a:pt x="2031" y="941"/>
                    </a:cubicBezTo>
                    <a:cubicBezTo>
                      <a:pt x="2061" y="314"/>
                      <a:pt x="1583" y="0"/>
                      <a:pt x="10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624" name="Google Shape;2624;p62"/>
          <p:cNvGrpSpPr/>
          <p:nvPr/>
        </p:nvGrpSpPr>
        <p:grpSpPr>
          <a:xfrm rot="-4417210">
            <a:off x="7584046" y="3705690"/>
            <a:ext cx="659641" cy="557617"/>
            <a:chOff x="4035175" y="4721000"/>
            <a:chExt cx="659650" cy="557625"/>
          </a:xfrm>
        </p:grpSpPr>
        <p:sp>
          <p:nvSpPr>
            <p:cNvPr id="2625" name="Google Shape;2625;p62"/>
            <p:cNvSpPr/>
            <p:nvPr/>
          </p:nvSpPr>
          <p:spPr>
            <a:xfrm>
              <a:off x="4088525" y="4794750"/>
              <a:ext cx="488075" cy="451975"/>
            </a:xfrm>
            <a:custGeom>
              <a:avLst/>
              <a:gdLst/>
              <a:ahLst/>
              <a:cxnLst/>
              <a:rect l="l" t="t" r="r" b="b"/>
              <a:pathLst>
                <a:path w="19523" h="18079" fill="none" extrusionOk="0">
                  <a:moveTo>
                    <a:pt x="817" y="15254"/>
                  </a:moveTo>
                  <a:cubicBezTo>
                    <a:pt x="2826" y="11927"/>
                    <a:pt x="7199" y="9291"/>
                    <a:pt x="9856" y="6424"/>
                  </a:cubicBezTo>
                  <a:cubicBezTo>
                    <a:pt x="11948" y="4164"/>
                    <a:pt x="14020" y="1654"/>
                    <a:pt x="16551" y="1"/>
                  </a:cubicBezTo>
                  <a:cubicBezTo>
                    <a:pt x="17388" y="1089"/>
                    <a:pt x="18267" y="1570"/>
                    <a:pt x="19523" y="2072"/>
                  </a:cubicBezTo>
                  <a:cubicBezTo>
                    <a:pt x="18623" y="3537"/>
                    <a:pt x="16238" y="4667"/>
                    <a:pt x="14815" y="5734"/>
                  </a:cubicBezTo>
                  <a:cubicBezTo>
                    <a:pt x="13057" y="7010"/>
                    <a:pt x="11676" y="8621"/>
                    <a:pt x="10065" y="10086"/>
                  </a:cubicBezTo>
                  <a:cubicBezTo>
                    <a:pt x="7282" y="12659"/>
                    <a:pt x="4730" y="15651"/>
                    <a:pt x="1863" y="18079"/>
                  </a:cubicBezTo>
                  <a:cubicBezTo>
                    <a:pt x="942" y="17472"/>
                    <a:pt x="712" y="16530"/>
                    <a:pt x="1" y="15777"/>
                  </a:cubicBezTo>
                  <a:cubicBezTo>
                    <a:pt x="231" y="15568"/>
                    <a:pt x="545" y="15107"/>
                    <a:pt x="817" y="14940"/>
                  </a:cubicBezTo>
                </a:path>
              </a:pathLst>
            </a:custGeom>
            <a:noFill/>
            <a:ln w="130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62"/>
            <p:cNvSpPr/>
            <p:nvPr/>
          </p:nvSpPr>
          <p:spPr>
            <a:xfrm>
              <a:off x="4493400" y="4721000"/>
              <a:ext cx="198800" cy="73250"/>
            </a:xfrm>
            <a:custGeom>
              <a:avLst/>
              <a:gdLst/>
              <a:ahLst/>
              <a:cxnLst/>
              <a:rect l="l" t="t" r="r" b="b"/>
              <a:pathLst>
                <a:path w="7952" h="2930" fill="none" extrusionOk="0">
                  <a:moveTo>
                    <a:pt x="1" y="2930"/>
                  </a:moveTo>
                  <a:cubicBezTo>
                    <a:pt x="2595" y="2009"/>
                    <a:pt x="5148" y="1005"/>
                    <a:pt x="7722" y="0"/>
                  </a:cubicBezTo>
                  <a:cubicBezTo>
                    <a:pt x="7952" y="105"/>
                    <a:pt x="7575" y="84"/>
                    <a:pt x="7512" y="126"/>
                  </a:cubicBezTo>
                </a:path>
              </a:pathLst>
            </a:custGeom>
            <a:noFill/>
            <a:ln w="130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62"/>
            <p:cNvSpPr/>
            <p:nvPr/>
          </p:nvSpPr>
          <p:spPr>
            <a:xfrm>
              <a:off x="4549900" y="4725175"/>
              <a:ext cx="144925" cy="151725"/>
            </a:xfrm>
            <a:custGeom>
              <a:avLst/>
              <a:gdLst/>
              <a:ahLst/>
              <a:cxnLst/>
              <a:rect l="l" t="t" r="r" b="b"/>
              <a:pathLst>
                <a:path w="5797" h="6069" fill="none" extrusionOk="0">
                  <a:moveTo>
                    <a:pt x="0" y="6069"/>
                  </a:moveTo>
                  <a:cubicBezTo>
                    <a:pt x="2051" y="4206"/>
                    <a:pt x="3767" y="1884"/>
                    <a:pt x="5796" y="1"/>
                  </a:cubicBezTo>
                </a:path>
              </a:pathLst>
            </a:custGeom>
            <a:noFill/>
            <a:ln w="130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62"/>
            <p:cNvSpPr/>
            <p:nvPr/>
          </p:nvSpPr>
          <p:spPr>
            <a:xfrm>
              <a:off x="4603775" y="4751850"/>
              <a:ext cx="26175" cy="47100"/>
            </a:xfrm>
            <a:custGeom>
              <a:avLst/>
              <a:gdLst/>
              <a:ahLst/>
              <a:cxnLst/>
              <a:rect l="l" t="t" r="r" b="b"/>
              <a:pathLst>
                <a:path w="1047" h="1884" fill="none" extrusionOk="0">
                  <a:moveTo>
                    <a:pt x="126" y="1"/>
                  </a:moveTo>
                  <a:cubicBezTo>
                    <a:pt x="126" y="838"/>
                    <a:pt x="1" y="1570"/>
                    <a:pt x="921" y="1884"/>
                  </a:cubicBezTo>
                  <a:cubicBezTo>
                    <a:pt x="1047" y="1884"/>
                    <a:pt x="921" y="1821"/>
                    <a:pt x="921" y="1758"/>
                  </a:cubicBezTo>
                </a:path>
              </a:pathLst>
            </a:custGeom>
            <a:noFill/>
            <a:ln w="130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62"/>
            <p:cNvSpPr/>
            <p:nvPr/>
          </p:nvSpPr>
          <p:spPr>
            <a:xfrm>
              <a:off x="4103700" y="4809400"/>
              <a:ext cx="428450" cy="396000"/>
            </a:xfrm>
            <a:custGeom>
              <a:avLst/>
              <a:gdLst/>
              <a:ahLst/>
              <a:cxnLst/>
              <a:rect l="l" t="t" r="r" b="b"/>
              <a:pathLst>
                <a:path w="17138" h="15840" fill="none" extrusionOk="0">
                  <a:moveTo>
                    <a:pt x="1" y="15840"/>
                  </a:moveTo>
                  <a:cubicBezTo>
                    <a:pt x="838" y="14417"/>
                    <a:pt x="2742" y="13475"/>
                    <a:pt x="3997" y="12366"/>
                  </a:cubicBezTo>
                  <a:cubicBezTo>
                    <a:pt x="5211" y="11320"/>
                    <a:pt x="6278" y="10169"/>
                    <a:pt x="7366" y="8998"/>
                  </a:cubicBezTo>
                  <a:cubicBezTo>
                    <a:pt x="8977" y="7303"/>
                    <a:pt x="10714" y="5754"/>
                    <a:pt x="12429" y="4164"/>
                  </a:cubicBezTo>
                  <a:cubicBezTo>
                    <a:pt x="13915" y="2762"/>
                    <a:pt x="15484" y="1340"/>
                    <a:pt x="17053" y="42"/>
                  </a:cubicBezTo>
                  <a:cubicBezTo>
                    <a:pt x="17137" y="0"/>
                    <a:pt x="16865" y="84"/>
                    <a:pt x="16928" y="84"/>
                  </a:cubicBezTo>
                </a:path>
              </a:pathLst>
            </a:custGeom>
            <a:noFill/>
            <a:ln w="62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62"/>
            <p:cNvSpPr/>
            <p:nvPr/>
          </p:nvSpPr>
          <p:spPr>
            <a:xfrm>
              <a:off x="4116775" y="4831375"/>
              <a:ext cx="435250" cy="392325"/>
            </a:xfrm>
            <a:custGeom>
              <a:avLst/>
              <a:gdLst/>
              <a:ahLst/>
              <a:cxnLst/>
              <a:rect l="l" t="t" r="r" b="b"/>
              <a:pathLst>
                <a:path w="17410" h="15693" fill="none" extrusionOk="0">
                  <a:moveTo>
                    <a:pt x="1" y="15693"/>
                  </a:moveTo>
                  <a:cubicBezTo>
                    <a:pt x="733" y="15254"/>
                    <a:pt x="1340" y="14396"/>
                    <a:pt x="1988" y="13810"/>
                  </a:cubicBezTo>
                  <a:cubicBezTo>
                    <a:pt x="2763" y="13098"/>
                    <a:pt x="3453" y="12324"/>
                    <a:pt x="4290" y="11676"/>
                  </a:cubicBezTo>
                  <a:cubicBezTo>
                    <a:pt x="5838" y="10441"/>
                    <a:pt x="7261" y="9102"/>
                    <a:pt x="8726" y="7784"/>
                  </a:cubicBezTo>
                  <a:cubicBezTo>
                    <a:pt x="11634" y="5189"/>
                    <a:pt x="14459" y="2469"/>
                    <a:pt x="17409" y="0"/>
                  </a:cubicBezTo>
                  <a:cubicBezTo>
                    <a:pt x="17284" y="63"/>
                    <a:pt x="17179" y="21"/>
                    <a:pt x="17053" y="84"/>
                  </a:cubicBezTo>
                </a:path>
              </a:pathLst>
            </a:custGeom>
            <a:noFill/>
            <a:ln w="62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62"/>
            <p:cNvSpPr/>
            <p:nvPr/>
          </p:nvSpPr>
          <p:spPr>
            <a:xfrm>
              <a:off x="4035175" y="5184450"/>
              <a:ext cx="105700" cy="94175"/>
            </a:xfrm>
            <a:custGeom>
              <a:avLst/>
              <a:gdLst/>
              <a:ahLst/>
              <a:cxnLst/>
              <a:rect l="l" t="t" r="r" b="b"/>
              <a:pathLst>
                <a:path w="4228" h="3767" fill="none" extrusionOk="0">
                  <a:moveTo>
                    <a:pt x="1905" y="273"/>
                  </a:moveTo>
                  <a:cubicBezTo>
                    <a:pt x="1423" y="1"/>
                    <a:pt x="482" y="628"/>
                    <a:pt x="273" y="1110"/>
                  </a:cubicBezTo>
                  <a:cubicBezTo>
                    <a:pt x="1" y="1758"/>
                    <a:pt x="482" y="2512"/>
                    <a:pt x="984" y="2930"/>
                  </a:cubicBezTo>
                  <a:cubicBezTo>
                    <a:pt x="1528" y="3390"/>
                    <a:pt x="2302" y="3767"/>
                    <a:pt x="3035" y="3725"/>
                  </a:cubicBezTo>
                  <a:cubicBezTo>
                    <a:pt x="3411" y="3704"/>
                    <a:pt x="4227" y="3328"/>
                    <a:pt x="3683" y="2930"/>
                  </a:cubicBezTo>
                </a:path>
              </a:pathLst>
            </a:custGeom>
            <a:noFill/>
            <a:ln w="13075" cap="flat" cmpd="sng">
              <a:solidFill>
                <a:schemeClr val="dk2"/>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635"/>
        <p:cNvGrpSpPr/>
        <p:nvPr/>
      </p:nvGrpSpPr>
      <p:grpSpPr>
        <a:xfrm>
          <a:off x="0" y="0"/>
          <a:ext cx="0" cy="0"/>
          <a:chOff x="0" y="0"/>
          <a:chExt cx="0" cy="0"/>
        </a:xfrm>
      </p:grpSpPr>
      <p:sp>
        <p:nvSpPr>
          <p:cNvPr id="2636" name="Google Shape;2636;p63"/>
          <p:cNvSpPr/>
          <p:nvPr/>
        </p:nvSpPr>
        <p:spPr>
          <a:xfrm rot="10800000">
            <a:off x="1262084" y="1151097"/>
            <a:ext cx="978543" cy="416650"/>
          </a:xfrm>
          <a:custGeom>
            <a:avLst/>
            <a:gdLst/>
            <a:ahLst/>
            <a:cxnLst/>
            <a:rect l="l" t="t" r="r" b="b"/>
            <a:pathLst>
              <a:path w="17010" h="7242" extrusionOk="0">
                <a:moveTo>
                  <a:pt x="1" y="1"/>
                </a:moveTo>
                <a:cubicBezTo>
                  <a:pt x="677" y="4099"/>
                  <a:pt x="4238" y="7242"/>
                  <a:pt x="8515" y="7242"/>
                </a:cubicBezTo>
                <a:cubicBezTo>
                  <a:pt x="12792" y="7242"/>
                  <a:pt x="16333" y="4099"/>
                  <a:pt x="170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37" name="Google Shape;2637;p63"/>
          <p:cNvGrpSpPr/>
          <p:nvPr/>
        </p:nvGrpSpPr>
        <p:grpSpPr>
          <a:xfrm rot="2035751">
            <a:off x="1926167" y="1044368"/>
            <a:ext cx="268433" cy="285029"/>
            <a:chOff x="4730866" y="656100"/>
            <a:chExt cx="272916" cy="289789"/>
          </a:xfrm>
        </p:grpSpPr>
        <p:sp>
          <p:nvSpPr>
            <p:cNvPr id="2638" name="Google Shape;2638;p63"/>
            <p:cNvSpPr/>
            <p:nvPr/>
          </p:nvSpPr>
          <p:spPr>
            <a:xfrm>
              <a:off x="4950032" y="656100"/>
              <a:ext cx="53750" cy="53225"/>
            </a:xfrm>
            <a:custGeom>
              <a:avLst/>
              <a:gdLst/>
              <a:ahLst/>
              <a:cxnLst/>
              <a:rect l="l" t="t" r="r" b="b"/>
              <a:pathLst>
                <a:path w="2150" h="2129" extrusionOk="0">
                  <a:moveTo>
                    <a:pt x="1075" y="0"/>
                  </a:moveTo>
                  <a:cubicBezTo>
                    <a:pt x="478" y="0"/>
                    <a:pt x="1" y="478"/>
                    <a:pt x="1" y="1075"/>
                  </a:cubicBezTo>
                  <a:cubicBezTo>
                    <a:pt x="1" y="1671"/>
                    <a:pt x="478" y="2129"/>
                    <a:pt x="1075" y="2129"/>
                  </a:cubicBezTo>
                  <a:cubicBezTo>
                    <a:pt x="1672" y="2129"/>
                    <a:pt x="2149" y="1671"/>
                    <a:pt x="2149" y="1075"/>
                  </a:cubicBezTo>
                  <a:cubicBezTo>
                    <a:pt x="2149" y="478"/>
                    <a:pt x="1672" y="0"/>
                    <a:pt x="107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63"/>
            <p:cNvSpPr/>
            <p:nvPr/>
          </p:nvSpPr>
          <p:spPr>
            <a:xfrm>
              <a:off x="4730866" y="751011"/>
              <a:ext cx="193299" cy="194878"/>
            </a:xfrm>
            <a:custGeom>
              <a:avLst/>
              <a:gdLst/>
              <a:ahLst/>
              <a:cxnLst/>
              <a:rect l="l" t="t" r="r" b="b"/>
              <a:pathLst>
                <a:path w="2488" h="2508" extrusionOk="0">
                  <a:moveTo>
                    <a:pt x="1254" y="1"/>
                  </a:moveTo>
                  <a:cubicBezTo>
                    <a:pt x="557" y="1"/>
                    <a:pt x="0" y="558"/>
                    <a:pt x="0" y="1254"/>
                  </a:cubicBezTo>
                  <a:cubicBezTo>
                    <a:pt x="0" y="1950"/>
                    <a:pt x="557" y="2507"/>
                    <a:pt x="1254" y="2507"/>
                  </a:cubicBezTo>
                  <a:cubicBezTo>
                    <a:pt x="1950" y="2507"/>
                    <a:pt x="2487" y="1950"/>
                    <a:pt x="2487" y="1254"/>
                  </a:cubicBezTo>
                  <a:cubicBezTo>
                    <a:pt x="2487" y="558"/>
                    <a:pt x="1950" y="1"/>
                    <a:pt x="125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40" name="Google Shape;2640;p63"/>
          <p:cNvSpPr txBox="1">
            <a:spLocks noGrp="1"/>
          </p:cNvSpPr>
          <p:nvPr>
            <p:ph type="ctrTitle"/>
          </p:nvPr>
        </p:nvSpPr>
        <p:spPr>
          <a:xfrm flipH="1">
            <a:off x="5323925" y="2522575"/>
            <a:ext cx="2820900" cy="577800"/>
          </a:xfrm>
          <a:prstGeom prst="rect">
            <a:avLst/>
          </a:prstGeom>
        </p:spPr>
        <p:txBody>
          <a:bodyPr spcFirstLastPara="1" wrap="square" lIns="91425" tIns="91425" rIns="91425" bIns="91425" anchor="b" anchorCtr="0">
            <a:normAutofit fontScale="90000"/>
          </a:bodyPr>
          <a:lstStyle/>
          <a:p>
            <a:pPr marL="0" lvl="0" indent="0" algn="l" rtl="0">
              <a:spcBef>
                <a:spcPts val="0"/>
              </a:spcBef>
              <a:spcAft>
                <a:spcPts val="0"/>
              </a:spcAft>
              <a:buNone/>
            </a:pPr>
            <a:r>
              <a:rPr lang="en"/>
              <a:t>Desktop Software</a:t>
            </a:r>
            <a:endParaRPr/>
          </a:p>
        </p:txBody>
      </p:sp>
      <p:sp>
        <p:nvSpPr>
          <p:cNvPr id="2641" name="Google Shape;2641;p63"/>
          <p:cNvSpPr txBox="1">
            <a:spLocks noGrp="1"/>
          </p:cNvSpPr>
          <p:nvPr>
            <p:ph type="subTitle" idx="1"/>
          </p:nvPr>
        </p:nvSpPr>
        <p:spPr>
          <a:xfrm flipH="1">
            <a:off x="5323900" y="2984025"/>
            <a:ext cx="2820900" cy="1107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You can replace the image on the screen with your own work. Just delete this one, add yours and center it properly</a:t>
            </a:r>
            <a:endParaRPr/>
          </a:p>
        </p:txBody>
      </p:sp>
      <p:pic>
        <p:nvPicPr>
          <p:cNvPr id="2642" name="Google Shape;2642;p63"/>
          <p:cNvPicPr preferRelativeResize="0"/>
          <p:nvPr/>
        </p:nvPicPr>
        <p:blipFill>
          <a:blip r:embed="rId3">
            <a:alphaModFix/>
          </a:blip>
          <a:stretch>
            <a:fillRect/>
          </a:stretch>
        </p:blipFill>
        <p:spPr>
          <a:xfrm>
            <a:off x="1215800" y="1643950"/>
            <a:ext cx="3366623" cy="1668249"/>
          </a:xfrm>
          <a:prstGeom prst="rect">
            <a:avLst/>
          </a:prstGeom>
          <a:noFill/>
          <a:ln>
            <a:noFill/>
          </a:ln>
        </p:spPr>
      </p:pic>
      <p:grpSp>
        <p:nvGrpSpPr>
          <p:cNvPr id="2643" name="Google Shape;2643;p63"/>
          <p:cNvGrpSpPr/>
          <p:nvPr/>
        </p:nvGrpSpPr>
        <p:grpSpPr>
          <a:xfrm>
            <a:off x="966800" y="1493149"/>
            <a:ext cx="3902623" cy="2517722"/>
            <a:chOff x="814400" y="1493149"/>
            <a:chExt cx="3902623" cy="2517722"/>
          </a:xfrm>
        </p:grpSpPr>
        <p:grpSp>
          <p:nvGrpSpPr>
            <p:cNvPr id="2644" name="Google Shape;2644;p63"/>
            <p:cNvGrpSpPr/>
            <p:nvPr/>
          </p:nvGrpSpPr>
          <p:grpSpPr>
            <a:xfrm>
              <a:off x="814400" y="1493149"/>
              <a:ext cx="3902623" cy="2517722"/>
              <a:chOff x="3093675" y="852300"/>
              <a:chExt cx="1062025" cy="997750"/>
            </a:xfrm>
          </p:grpSpPr>
          <p:sp>
            <p:nvSpPr>
              <p:cNvPr id="2645" name="Google Shape;2645;p63"/>
              <p:cNvSpPr/>
              <p:nvPr/>
            </p:nvSpPr>
            <p:spPr>
              <a:xfrm>
                <a:off x="3093675" y="852300"/>
                <a:ext cx="1062025" cy="997750"/>
              </a:xfrm>
              <a:custGeom>
                <a:avLst/>
                <a:gdLst/>
                <a:ahLst/>
                <a:cxnLst/>
                <a:rect l="l" t="t" r="r" b="b"/>
                <a:pathLst>
                  <a:path w="42481" h="39910" extrusionOk="0">
                    <a:moveTo>
                      <a:pt x="14456" y="980"/>
                    </a:moveTo>
                    <a:cubicBezTo>
                      <a:pt x="13618" y="1078"/>
                      <a:pt x="12764" y="1128"/>
                      <a:pt x="11926" y="1128"/>
                    </a:cubicBezTo>
                    <a:cubicBezTo>
                      <a:pt x="11507" y="1128"/>
                      <a:pt x="11092" y="1115"/>
                      <a:pt x="10685" y="1091"/>
                    </a:cubicBezTo>
                    <a:cubicBezTo>
                      <a:pt x="11905" y="1054"/>
                      <a:pt x="13199" y="980"/>
                      <a:pt x="14456" y="980"/>
                    </a:cubicBezTo>
                    <a:close/>
                    <a:moveTo>
                      <a:pt x="41215" y="335"/>
                    </a:moveTo>
                    <a:cubicBezTo>
                      <a:pt x="41187" y="1446"/>
                      <a:pt x="41189" y="2506"/>
                      <a:pt x="41219" y="3621"/>
                    </a:cubicBezTo>
                    <a:lnTo>
                      <a:pt x="41219" y="3621"/>
                    </a:lnTo>
                    <a:cubicBezTo>
                      <a:pt x="41210" y="3440"/>
                      <a:pt x="41186" y="3251"/>
                      <a:pt x="41186" y="3013"/>
                    </a:cubicBezTo>
                    <a:cubicBezTo>
                      <a:pt x="41075" y="2126"/>
                      <a:pt x="40964" y="1276"/>
                      <a:pt x="40964" y="388"/>
                    </a:cubicBezTo>
                    <a:lnTo>
                      <a:pt x="41112" y="388"/>
                    </a:lnTo>
                    <a:cubicBezTo>
                      <a:pt x="41162" y="388"/>
                      <a:pt x="41196" y="367"/>
                      <a:pt x="41215" y="335"/>
                    </a:cubicBezTo>
                    <a:close/>
                    <a:moveTo>
                      <a:pt x="629" y="1867"/>
                    </a:moveTo>
                    <a:cubicBezTo>
                      <a:pt x="555" y="2052"/>
                      <a:pt x="444" y="2274"/>
                      <a:pt x="407" y="2533"/>
                    </a:cubicBezTo>
                    <a:cubicBezTo>
                      <a:pt x="223" y="3087"/>
                      <a:pt x="223" y="3642"/>
                      <a:pt x="149" y="4196"/>
                    </a:cubicBezTo>
                    <a:cubicBezTo>
                      <a:pt x="149" y="4788"/>
                      <a:pt x="75" y="5342"/>
                      <a:pt x="75" y="5934"/>
                    </a:cubicBezTo>
                    <a:lnTo>
                      <a:pt x="75" y="3827"/>
                    </a:lnTo>
                    <a:lnTo>
                      <a:pt x="75" y="2754"/>
                    </a:lnTo>
                    <a:lnTo>
                      <a:pt x="75" y="2200"/>
                    </a:lnTo>
                    <a:lnTo>
                      <a:pt x="75" y="2015"/>
                    </a:lnTo>
                    <a:lnTo>
                      <a:pt x="149" y="2015"/>
                    </a:lnTo>
                    <a:cubicBezTo>
                      <a:pt x="333" y="1978"/>
                      <a:pt x="518" y="1904"/>
                      <a:pt x="629" y="1867"/>
                    </a:cubicBezTo>
                    <a:close/>
                    <a:moveTo>
                      <a:pt x="333" y="11701"/>
                    </a:moveTo>
                    <a:lnTo>
                      <a:pt x="333" y="11701"/>
                    </a:lnTo>
                    <a:cubicBezTo>
                      <a:pt x="370" y="11997"/>
                      <a:pt x="407" y="12256"/>
                      <a:pt x="407" y="12552"/>
                    </a:cubicBezTo>
                    <a:cubicBezTo>
                      <a:pt x="777" y="15103"/>
                      <a:pt x="1073" y="17691"/>
                      <a:pt x="1073" y="20205"/>
                    </a:cubicBezTo>
                    <a:cubicBezTo>
                      <a:pt x="1110" y="21462"/>
                      <a:pt x="1073" y="22719"/>
                      <a:pt x="999" y="23976"/>
                    </a:cubicBezTo>
                    <a:cubicBezTo>
                      <a:pt x="888" y="21499"/>
                      <a:pt x="740" y="19021"/>
                      <a:pt x="592" y="16581"/>
                    </a:cubicBezTo>
                    <a:lnTo>
                      <a:pt x="333" y="11701"/>
                    </a:lnTo>
                    <a:close/>
                    <a:moveTo>
                      <a:pt x="1332" y="23791"/>
                    </a:moveTo>
                    <a:cubicBezTo>
                      <a:pt x="1332" y="24049"/>
                      <a:pt x="1332" y="24345"/>
                      <a:pt x="1369" y="24604"/>
                    </a:cubicBezTo>
                    <a:lnTo>
                      <a:pt x="1369" y="26009"/>
                    </a:lnTo>
                    <a:cubicBezTo>
                      <a:pt x="1369" y="25491"/>
                      <a:pt x="1332" y="24937"/>
                      <a:pt x="1332" y="24419"/>
                    </a:cubicBezTo>
                    <a:lnTo>
                      <a:pt x="1332" y="23791"/>
                    </a:lnTo>
                    <a:close/>
                    <a:moveTo>
                      <a:pt x="41741" y="31407"/>
                    </a:moveTo>
                    <a:cubicBezTo>
                      <a:pt x="41778" y="31444"/>
                      <a:pt x="41741" y="31481"/>
                      <a:pt x="41741" y="31555"/>
                    </a:cubicBezTo>
                    <a:cubicBezTo>
                      <a:pt x="41667" y="31481"/>
                      <a:pt x="41667" y="31481"/>
                      <a:pt x="41630" y="31481"/>
                    </a:cubicBezTo>
                    <a:lnTo>
                      <a:pt x="41297" y="31481"/>
                    </a:lnTo>
                    <a:cubicBezTo>
                      <a:pt x="41445" y="31481"/>
                      <a:pt x="41593" y="31444"/>
                      <a:pt x="41667" y="31407"/>
                    </a:cubicBezTo>
                    <a:close/>
                    <a:moveTo>
                      <a:pt x="40705" y="425"/>
                    </a:moveTo>
                    <a:cubicBezTo>
                      <a:pt x="40668" y="1349"/>
                      <a:pt x="40742" y="2274"/>
                      <a:pt x="40853" y="3198"/>
                    </a:cubicBezTo>
                    <a:cubicBezTo>
                      <a:pt x="40927" y="4307"/>
                      <a:pt x="41038" y="5416"/>
                      <a:pt x="41038" y="6525"/>
                    </a:cubicBezTo>
                    <a:cubicBezTo>
                      <a:pt x="41075" y="9113"/>
                      <a:pt x="41260" y="11664"/>
                      <a:pt x="41371" y="14252"/>
                    </a:cubicBezTo>
                    <a:cubicBezTo>
                      <a:pt x="41445" y="16840"/>
                      <a:pt x="41630" y="19428"/>
                      <a:pt x="41741" y="22016"/>
                    </a:cubicBezTo>
                    <a:cubicBezTo>
                      <a:pt x="41778" y="23088"/>
                      <a:pt x="41778" y="24086"/>
                      <a:pt x="41815" y="25159"/>
                    </a:cubicBezTo>
                    <a:cubicBezTo>
                      <a:pt x="41778" y="27118"/>
                      <a:pt x="41630" y="29041"/>
                      <a:pt x="41630" y="31000"/>
                    </a:cubicBezTo>
                    <a:lnTo>
                      <a:pt x="41630" y="31111"/>
                    </a:lnTo>
                    <a:cubicBezTo>
                      <a:pt x="41181" y="31249"/>
                      <a:pt x="40699" y="31282"/>
                      <a:pt x="40208" y="31282"/>
                    </a:cubicBezTo>
                    <a:cubicBezTo>
                      <a:pt x="39752" y="31282"/>
                      <a:pt x="39288" y="31254"/>
                      <a:pt x="38833" y="31254"/>
                    </a:cubicBezTo>
                    <a:cubicBezTo>
                      <a:pt x="38729" y="31254"/>
                      <a:pt x="38626" y="31255"/>
                      <a:pt x="38524" y="31259"/>
                    </a:cubicBezTo>
                    <a:cubicBezTo>
                      <a:pt x="37748" y="31296"/>
                      <a:pt x="36934" y="31407"/>
                      <a:pt x="36121" y="31444"/>
                    </a:cubicBezTo>
                    <a:cubicBezTo>
                      <a:pt x="33644" y="31444"/>
                      <a:pt x="31093" y="31444"/>
                      <a:pt x="28616" y="31407"/>
                    </a:cubicBezTo>
                    <a:lnTo>
                      <a:pt x="29725" y="31259"/>
                    </a:lnTo>
                    <a:cubicBezTo>
                      <a:pt x="29762" y="31259"/>
                      <a:pt x="29762" y="31185"/>
                      <a:pt x="29725" y="31185"/>
                    </a:cubicBezTo>
                    <a:cubicBezTo>
                      <a:pt x="28875" y="31222"/>
                      <a:pt x="28098" y="31296"/>
                      <a:pt x="27248" y="31370"/>
                    </a:cubicBezTo>
                    <a:lnTo>
                      <a:pt x="26028" y="31370"/>
                    </a:lnTo>
                    <a:cubicBezTo>
                      <a:pt x="20778" y="31259"/>
                      <a:pt x="15565" y="31074"/>
                      <a:pt x="10353" y="31074"/>
                    </a:cubicBezTo>
                    <a:cubicBezTo>
                      <a:pt x="8763" y="31074"/>
                      <a:pt x="7173" y="31074"/>
                      <a:pt x="5583" y="31296"/>
                    </a:cubicBezTo>
                    <a:cubicBezTo>
                      <a:pt x="4141" y="31481"/>
                      <a:pt x="2810" y="31961"/>
                      <a:pt x="1369" y="32035"/>
                    </a:cubicBezTo>
                    <a:lnTo>
                      <a:pt x="1369" y="31850"/>
                    </a:lnTo>
                    <a:cubicBezTo>
                      <a:pt x="1400" y="31871"/>
                      <a:pt x="1428" y="31880"/>
                      <a:pt x="1452" y="31880"/>
                    </a:cubicBezTo>
                    <a:cubicBezTo>
                      <a:pt x="1515" y="31880"/>
                      <a:pt x="1553" y="31819"/>
                      <a:pt x="1553" y="31739"/>
                    </a:cubicBezTo>
                    <a:cubicBezTo>
                      <a:pt x="1480" y="31000"/>
                      <a:pt x="1443" y="30187"/>
                      <a:pt x="1369" y="29447"/>
                    </a:cubicBezTo>
                    <a:cubicBezTo>
                      <a:pt x="1553" y="28042"/>
                      <a:pt x="1517" y="26600"/>
                      <a:pt x="1480" y="25196"/>
                    </a:cubicBezTo>
                    <a:cubicBezTo>
                      <a:pt x="1443" y="23865"/>
                      <a:pt x="1369" y="22571"/>
                      <a:pt x="1332" y="21240"/>
                    </a:cubicBezTo>
                    <a:lnTo>
                      <a:pt x="1332" y="18985"/>
                    </a:lnTo>
                    <a:cubicBezTo>
                      <a:pt x="1332" y="18652"/>
                      <a:pt x="1295" y="18319"/>
                      <a:pt x="1295" y="17949"/>
                    </a:cubicBezTo>
                    <a:cubicBezTo>
                      <a:pt x="1295" y="17136"/>
                      <a:pt x="1369" y="16397"/>
                      <a:pt x="1553" y="16397"/>
                    </a:cubicBezTo>
                    <a:cubicBezTo>
                      <a:pt x="1627" y="16397"/>
                      <a:pt x="1627" y="16323"/>
                      <a:pt x="1553" y="16323"/>
                    </a:cubicBezTo>
                    <a:cubicBezTo>
                      <a:pt x="1369" y="16323"/>
                      <a:pt x="1295" y="16692"/>
                      <a:pt x="1258" y="17210"/>
                    </a:cubicBezTo>
                    <a:cubicBezTo>
                      <a:pt x="1110" y="15213"/>
                      <a:pt x="777" y="13254"/>
                      <a:pt x="518" y="11258"/>
                    </a:cubicBezTo>
                    <a:lnTo>
                      <a:pt x="223" y="9039"/>
                    </a:lnTo>
                    <a:lnTo>
                      <a:pt x="223" y="8818"/>
                    </a:lnTo>
                    <a:cubicBezTo>
                      <a:pt x="186" y="7561"/>
                      <a:pt x="223" y="6304"/>
                      <a:pt x="333" y="5047"/>
                    </a:cubicBezTo>
                    <a:cubicBezTo>
                      <a:pt x="370" y="4011"/>
                      <a:pt x="407" y="2791"/>
                      <a:pt x="888" y="1830"/>
                    </a:cubicBezTo>
                    <a:cubicBezTo>
                      <a:pt x="1701" y="1645"/>
                      <a:pt x="2589" y="1608"/>
                      <a:pt x="3476" y="1534"/>
                    </a:cubicBezTo>
                    <a:cubicBezTo>
                      <a:pt x="4622" y="1460"/>
                      <a:pt x="5768" y="1313"/>
                      <a:pt x="6914" y="1239"/>
                    </a:cubicBezTo>
                    <a:cubicBezTo>
                      <a:pt x="8097" y="1128"/>
                      <a:pt x="9243" y="1091"/>
                      <a:pt x="10389" y="1091"/>
                    </a:cubicBezTo>
                    <a:cubicBezTo>
                      <a:pt x="10992" y="1182"/>
                      <a:pt x="11600" y="1218"/>
                      <a:pt x="12209" y="1218"/>
                    </a:cubicBezTo>
                    <a:cubicBezTo>
                      <a:pt x="13317" y="1218"/>
                      <a:pt x="14431" y="1099"/>
                      <a:pt x="15528" y="980"/>
                    </a:cubicBezTo>
                    <a:lnTo>
                      <a:pt x="17044" y="869"/>
                    </a:lnTo>
                    <a:lnTo>
                      <a:pt x="22331" y="721"/>
                    </a:lnTo>
                    <a:cubicBezTo>
                      <a:pt x="24919" y="684"/>
                      <a:pt x="27507" y="684"/>
                      <a:pt x="30021" y="610"/>
                    </a:cubicBezTo>
                    <a:cubicBezTo>
                      <a:pt x="33570" y="573"/>
                      <a:pt x="37156" y="425"/>
                      <a:pt x="40705" y="425"/>
                    </a:cubicBezTo>
                    <a:close/>
                    <a:moveTo>
                      <a:pt x="10912" y="31375"/>
                    </a:moveTo>
                    <a:cubicBezTo>
                      <a:pt x="12697" y="31375"/>
                      <a:pt x="14482" y="31418"/>
                      <a:pt x="16268" y="31444"/>
                    </a:cubicBezTo>
                    <a:cubicBezTo>
                      <a:pt x="18893" y="31481"/>
                      <a:pt x="21481" y="31592"/>
                      <a:pt x="24106" y="31628"/>
                    </a:cubicBezTo>
                    <a:lnTo>
                      <a:pt x="24808" y="31628"/>
                    </a:lnTo>
                    <a:cubicBezTo>
                      <a:pt x="23736" y="31702"/>
                      <a:pt x="22627" y="31813"/>
                      <a:pt x="21518" y="31850"/>
                    </a:cubicBezTo>
                    <a:cubicBezTo>
                      <a:pt x="21481" y="31850"/>
                      <a:pt x="21481" y="31961"/>
                      <a:pt x="21518" y="31961"/>
                    </a:cubicBezTo>
                    <a:cubicBezTo>
                      <a:pt x="21687" y="31965"/>
                      <a:pt x="21857" y="31967"/>
                      <a:pt x="22027" y="31967"/>
                    </a:cubicBezTo>
                    <a:cubicBezTo>
                      <a:pt x="23484" y="31967"/>
                      <a:pt x="24941" y="31831"/>
                      <a:pt x="26398" y="31665"/>
                    </a:cubicBezTo>
                    <a:cubicBezTo>
                      <a:pt x="28246" y="31665"/>
                      <a:pt x="30021" y="31665"/>
                      <a:pt x="31869" y="31702"/>
                    </a:cubicBezTo>
                    <a:lnTo>
                      <a:pt x="32424" y="31702"/>
                    </a:lnTo>
                    <a:cubicBezTo>
                      <a:pt x="30760" y="31813"/>
                      <a:pt x="29023" y="31813"/>
                      <a:pt x="27211" y="31850"/>
                    </a:cubicBezTo>
                    <a:cubicBezTo>
                      <a:pt x="24623" y="31887"/>
                      <a:pt x="22035" y="32109"/>
                      <a:pt x="19484" y="32146"/>
                    </a:cubicBezTo>
                    <a:lnTo>
                      <a:pt x="18819" y="32146"/>
                    </a:lnTo>
                    <a:cubicBezTo>
                      <a:pt x="18227" y="32155"/>
                      <a:pt x="17636" y="32160"/>
                      <a:pt x="17044" y="32160"/>
                    </a:cubicBezTo>
                    <a:cubicBezTo>
                      <a:pt x="15270" y="32160"/>
                      <a:pt x="13495" y="32118"/>
                      <a:pt x="11720" y="32035"/>
                    </a:cubicBezTo>
                    <a:cubicBezTo>
                      <a:pt x="10300" y="31988"/>
                      <a:pt x="8879" y="31925"/>
                      <a:pt x="7459" y="31925"/>
                    </a:cubicBezTo>
                    <a:cubicBezTo>
                      <a:pt x="6661" y="31925"/>
                      <a:pt x="5863" y="31945"/>
                      <a:pt x="5066" y="31998"/>
                    </a:cubicBezTo>
                    <a:lnTo>
                      <a:pt x="2847" y="32146"/>
                    </a:lnTo>
                    <a:lnTo>
                      <a:pt x="2367" y="32146"/>
                    </a:lnTo>
                    <a:cubicBezTo>
                      <a:pt x="3069" y="32035"/>
                      <a:pt x="3809" y="31887"/>
                      <a:pt x="4622" y="31702"/>
                    </a:cubicBezTo>
                    <a:cubicBezTo>
                      <a:pt x="5916" y="31444"/>
                      <a:pt x="7210" y="31407"/>
                      <a:pt x="8504" y="31407"/>
                    </a:cubicBezTo>
                    <a:cubicBezTo>
                      <a:pt x="9306" y="31384"/>
                      <a:pt x="10109" y="31375"/>
                      <a:pt x="10912" y="31375"/>
                    </a:cubicBezTo>
                    <a:close/>
                    <a:moveTo>
                      <a:pt x="21887" y="32368"/>
                    </a:moveTo>
                    <a:cubicBezTo>
                      <a:pt x="21776" y="32368"/>
                      <a:pt x="21666" y="32405"/>
                      <a:pt x="21518" y="32479"/>
                    </a:cubicBezTo>
                    <a:lnTo>
                      <a:pt x="21333" y="32479"/>
                    </a:lnTo>
                    <a:cubicBezTo>
                      <a:pt x="21296" y="32405"/>
                      <a:pt x="21259" y="32405"/>
                      <a:pt x="21222" y="32368"/>
                    </a:cubicBezTo>
                    <a:close/>
                    <a:moveTo>
                      <a:pt x="23107" y="32331"/>
                    </a:moveTo>
                    <a:cubicBezTo>
                      <a:pt x="23070" y="32331"/>
                      <a:pt x="22996" y="32405"/>
                      <a:pt x="22960" y="32479"/>
                    </a:cubicBezTo>
                    <a:cubicBezTo>
                      <a:pt x="22960" y="32405"/>
                      <a:pt x="22923" y="32368"/>
                      <a:pt x="22886" y="32368"/>
                    </a:cubicBezTo>
                    <a:cubicBezTo>
                      <a:pt x="22812" y="32368"/>
                      <a:pt x="22738" y="32368"/>
                      <a:pt x="22701" y="32405"/>
                    </a:cubicBezTo>
                    <a:lnTo>
                      <a:pt x="22701" y="32331"/>
                    </a:lnTo>
                    <a:close/>
                    <a:moveTo>
                      <a:pt x="18893" y="32368"/>
                    </a:moveTo>
                    <a:lnTo>
                      <a:pt x="18893" y="32368"/>
                    </a:lnTo>
                    <a:cubicBezTo>
                      <a:pt x="19004" y="32405"/>
                      <a:pt x="19078" y="32405"/>
                      <a:pt x="19189" y="32405"/>
                    </a:cubicBezTo>
                    <a:cubicBezTo>
                      <a:pt x="19115" y="32405"/>
                      <a:pt x="19078" y="32479"/>
                      <a:pt x="19041" y="32479"/>
                    </a:cubicBezTo>
                    <a:cubicBezTo>
                      <a:pt x="19004" y="32516"/>
                      <a:pt x="18930" y="32553"/>
                      <a:pt x="19004" y="32590"/>
                    </a:cubicBezTo>
                    <a:cubicBezTo>
                      <a:pt x="19004" y="32627"/>
                      <a:pt x="19004" y="32701"/>
                      <a:pt x="18930" y="32701"/>
                    </a:cubicBezTo>
                    <a:cubicBezTo>
                      <a:pt x="18930" y="32590"/>
                      <a:pt x="18893" y="32479"/>
                      <a:pt x="18893" y="32368"/>
                    </a:cubicBezTo>
                    <a:close/>
                    <a:moveTo>
                      <a:pt x="22960" y="32553"/>
                    </a:moveTo>
                    <a:cubicBezTo>
                      <a:pt x="22923" y="32701"/>
                      <a:pt x="22886" y="32849"/>
                      <a:pt x="22886" y="32922"/>
                    </a:cubicBezTo>
                    <a:lnTo>
                      <a:pt x="22886" y="33255"/>
                    </a:lnTo>
                    <a:cubicBezTo>
                      <a:pt x="22812" y="33218"/>
                      <a:pt x="22812" y="33144"/>
                      <a:pt x="22738" y="33107"/>
                    </a:cubicBezTo>
                    <a:cubicBezTo>
                      <a:pt x="22775" y="32959"/>
                      <a:pt x="22812" y="32849"/>
                      <a:pt x="22923" y="32701"/>
                    </a:cubicBezTo>
                    <a:lnTo>
                      <a:pt x="22923" y="32590"/>
                    </a:lnTo>
                    <a:lnTo>
                      <a:pt x="22960" y="32553"/>
                    </a:lnTo>
                    <a:close/>
                    <a:moveTo>
                      <a:pt x="19447" y="34401"/>
                    </a:moveTo>
                    <a:lnTo>
                      <a:pt x="19447" y="34401"/>
                    </a:lnTo>
                    <a:cubicBezTo>
                      <a:pt x="19595" y="34438"/>
                      <a:pt x="19743" y="34549"/>
                      <a:pt x="19928" y="34549"/>
                    </a:cubicBezTo>
                    <a:cubicBezTo>
                      <a:pt x="19854" y="34549"/>
                      <a:pt x="19817" y="34549"/>
                      <a:pt x="19780" y="34586"/>
                    </a:cubicBezTo>
                    <a:lnTo>
                      <a:pt x="19632" y="34586"/>
                    </a:lnTo>
                    <a:cubicBezTo>
                      <a:pt x="19558" y="34549"/>
                      <a:pt x="19484" y="34512"/>
                      <a:pt x="19447" y="34401"/>
                    </a:cubicBezTo>
                    <a:close/>
                    <a:moveTo>
                      <a:pt x="19793" y="34808"/>
                    </a:moveTo>
                    <a:cubicBezTo>
                      <a:pt x="19789" y="34808"/>
                      <a:pt x="19784" y="34808"/>
                      <a:pt x="19780" y="34808"/>
                    </a:cubicBezTo>
                    <a:cubicBezTo>
                      <a:pt x="19813" y="34821"/>
                      <a:pt x="19846" y="34833"/>
                      <a:pt x="19880" y="34844"/>
                    </a:cubicBezTo>
                    <a:lnTo>
                      <a:pt x="19880" y="34844"/>
                    </a:lnTo>
                    <a:cubicBezTo>
                      <a:pt x="19851" y="34833"/>
                      <a:pt x="19821" y="34821"/>
                      <a:pt x="19793" y="34808"/>
                    </a:cubicBezTo>
                    <a:close/>
                    <a:moveTo>
                      <a:pt x="22368" y="34364"/>
                    </a:moveTo>
                    <a:cubicBezTo>
                      <a:pt x="21887" y="34475"/>
                      <a:pt x="21481" y="34771"/>
                      <a:pt x="20963" y="34845"/>
                    </a:cubicBezTo>
                    <a:cubicBezTo>
                      <a:pt x="20774" y="34896"/>
                      <a:pt x="20586" y="34924"/>
                      <a:pt x="20401" y="34924"/>
                    </a:cubicBezTo>
                    <a:cubicBezTo>
                      <a:pt x="20222" y="34924"/>
                      <a:pt x="20048" y="34898"/>
                      <a:pt x="19880" y="34844"/>
                    </a:cubicBezTo>
                    <a:lnTo>
                      <a:pt x="19880" y="34844"/>
                    </a:lnTo>
                    <a:cubicBezTo>
                      <a:pt x="19971" y="34879"/>
                      <a:pt x="20063" y="34904"/>
                      <a:pt x="20150" y="34919"/>
                    </a:cubicBezTo>
                    <a:cubicBezTo>
                      <a:pt x="19928" y="34993"/>
                      <a:pt x="19632" y="35104"/>
                      <a:pt x="19410" y="35215"/>
                    </a:cubicBezTo>
                    <a:cubicBezTo>
                      <a:pt x="19225" y="35326"/>
                      <a:pt x="18930" y="35473"/>
                      <a:pt x="18930" y="35695"/>
                    </a:cubicBezTo>
                    <a:cubicBezTo>
                      <a:pt x="18930" y="35732"/>
                      <a:pt x="19004" y="35732"/>
                      <a:pt x="19041" y="35732"/>
                    </a:cubicBezTo>
                    <a:cubicBezTo>
                      <a:pt x="19410" y="35363"/>
                      <a:pt x="19965" y="35178"/>
                      <a:pt x="20372" y="34993"/>
                    </a:cubicBezTo>
                    <a:lnTo>
                      <a:pt x="20778" y="34993"/>
                    </a:lnTo>
                    <a:cubicBezTo>
                      <a:pt x="20519" y="35141"/>
                      <a:pt x="20298" y="35289"/>
                      <a:pt x="20113" y="35510"/>
                    </a:cubicBezTo>
                    <a:cubicBezTo>
                      <a:pt x="20039" y="35547"/>
                      <a:pt x="20113" y="35584"/>
                      <a:pt x="20150" y="35584"/>
                    </a:cubicBezTo>
                    <a:cubicBezTo>
                      <a:pt x="20409" y="35473"/>
                      <a:pt x="20704" y="35289"/>
                      <a:pt x="21037" y="35141"/>
                    </a:cubicBezTo>
                    <a:cubicBezTo>
                      <a:pt x="21296" y="34993"/>
                      <a:pt x="21592" y="34919"/>
                      <a:pt x="21850" y="34771"/>
                    </a:cubicBezTo>
                    <a:cubicBezTo>
                      <a:pt x="22072" y="34660"/>
                      <a:pt x="22257" y="34549"/>
                      <a:pt x="22405" y="34401"/>
                    </a:cubicBezTo>
                    <a:cubicBezTo>
                      <a:pt x="22442" y="34364"/>
                      <a:pt x="22405" y="34364"/>
                      <a:pt x="22368" y="34364"/>
                    </a:cubicBezTo>
                    <a:close/>
                    <a:moveTo>
                      <a:pt x="18634" y="36906"/>
                    </a:moveTo>
                    <a:cubicBezTo>
                      <a:pt x="18597" y="36906"/>
                      <a:pt x="18560" y="36934"/>
                      <a:pt x="18560" y="36989"/>
                    </a:cubicBezTo>
                    <a:cubicBezTo>
                      <a:pt x="18560" y="37210"/>
                      <a:pt x="18523" y="37504"/>
                      <a:pt x="18559" y="37726"/>
                    </a:cubicBezTo>
                    <a:lnTo>
                      <a:pt x="18559" y="37726"/>
                    </a:lnTo>
                    <a:cubicBezTo>
                      <a:pt x="18609" y="37711"/>
                      <a:pt x="18659" y="37695"/>
                      <a:pt x="18710" y="37680"/>
                    </a:cubicBezTo>
                    <a:lnTo>
                      <a:pt x="18710" y="37680"/>
                    </a:lnTo>
                    <a:cubicBezTo>
                      <a:pt x="18709" y="37684"/>
                      <a:pt x="18708" y="37688"/>
                      <a:pt x="18708" y="37692"/>
                    </a:cubicBezTo>
                    <a:cubicBezTo>
                      <a:pt x="18856" y="37618"/>
                      <a:pt x="19004" y="37618"/>
                      <a:pt x="19115" y="37581"/>
                    </a:cubicBezTo>
                    <a:cubicBezTo>
                      <a:pt x="19113" y="37575"/>
                      <a:pt x="19111" y="37570"/>
                      <a:pt x="19109" y="37564"/>
                    </a:cubicBezTo>
                    <a:lnTo>
                      <a:pt x="19109" y="37564"/>
                    </a:lnTo>
                    <a:cubicBezTo>
                      <a:pt x="18978" y="37599"/>
                      <a:pt x="18842" y="37640"/>
                      <a:pt x="18710" y="37680"/>
                    </a:cubicBezTo>
                    <a:lnTo>
                      <a:pt x="18710" y="37680"/>
                    </a:lnTo>
                    <a:cubicBezTo>
                      <a:pt x="18744" y="37426"/>
                      <a:pt x="18708" y="37208"/>
                      <a:pt x="18708" y="36989"/>
                    </a:cubicBezTo>
                    <a:cubicBezTo>
                      <a:pt x="18708" y="36934"/>
                      <a:pt x="18671" y="36906"/>
                      <a:pt x="18634" y="36906"/>
                    </a:cubicBezTo>
                    <a:close/>
                    <a:moveTo>
                      <a:pt x="18559" y="37726"/>
                    </a:moveTo>
                    <a:cubicBezTo>
                      <a:pt x="18469" y="37753"/>
                      <a:pt x="18381" y="37780"/>
                      <a:pt x="18301" y="37803"/>
                    </a:cubicBezTo>
                    <a:cubicBezTo>
                      <a:pt x="18266" y="37814"/>
                      <a:pt x="18230" y="37827"/>
                      <a:pt x="18195" y="37839"/>
                    </a:cubicBezTo>
                    <a:lnTo>
                      <a:pt x="18195" y="37839"/>
                    </a:lnTo>
                    <a:cubicBezTo>
                      <a:pt x="18194" y="37852"/>
                      <a:pt x="18192" y="37864"/>
                      <a:pt x="18190" y="37877"/>
                    </a:cubicBezTo>
                    <a:cubicBezTo>
                      <a:pt x="18338" y="37803"/>
                      <a:pt x="18412" y="37766"/>
                      <a:pt x="18560" y="37729"/>
                    </a:cubicBezTo>
                    <a:cubicBezTo>
                      <a:pt x="18560" y="37728"/>
                      <a:pt x="18560" y="37727"/>
                      <a:pt x="18559" y="37726"/>
                    </a:cubicBezTo>
                    <a:close/>
                    <a:moveTo>
                      <a:pt x="18116" y="37091"/>
                    </a:moveTo>
                    <a:cubicBezTo>
                      <a:pt x="18079" y="37091"/>
                      <a:pt x="18042" y="37119"/>
                      <a:pt x="18042" y="37174"/>
                    </a:cubicBezTo>
                    <a:cubicBezTo>
                      <a:pt x="18042" y="37381"/>
                      <a:pt x="18010" y="37653"/>
                      <a:pt x="18036" y="37899"/>
                    </a:cubicBezTo>
                    <a:lnTo>
                      <a:pt x="18036" y="37899"/>
                    </a:lnTo>
                    <a:cubicBezTo>
                      <a:pt x="18088" y="37878"/>
                      <a:pt x="18141" y="37858"/>
                      <a:pt x="18195" y="37839"/>
                    </a:cubicBezTo>
                    <a:lnTo>
                      <a:pt x="18195" y="37839"/>
                    </a:lnTo>
                    <a:cubicBezTo>
                      <a:pt x="18224" y="37593"/>
                      <a:pt x="18190" y="37350"/>
                      <a:pt x="18190" y="37174"/>
                    </a:cubicBezTo>
                    <a:cubicBezTo>
                      <a:pt x="18190" y="37119"/>
                      <a:pt x="18153" y="37091"/>
                      <a:pt x="18116" y="37091"/>
                    </a:cubicBezTo>
                    <a:close/>
                    <a:moveTo>
                      <a:pt x="18036" y="37899"/>
                    </a:moveTo>
                    <a:cubicBezTo>
                      <a:pt x="17950" y="37932"/>
                      <a:pt x="17866" y="37968"/>
                      <a:pt x="17783" y="38005"/>
                    </a:cubicBezTo>
                    <a:lnTo>
                      <a:pt x="17783" y="38005"/>
                    </a:lnTo>
                    <a:cubicBezTo>
                      <a:pt x="17783" y="38024"/>
                      <a:pt x="17784" y="38043"/>
                      <a:pt x="17784" y="38061"/>
                    </a:cubicBezTo>
                    <a:cubicBezTo>
                      <a:pt x="17858" y="38061"/>
                      <a:pt x="17968" y="37987"/>
                      <a:pt x="18042" y="37950"/>
                    </a:cubicBezTo>
                    <a:cubicBezTo>
                      <a:pt x="18040" y="37933"/>
                      <a:pt x="18038" y="37916"/>
                      <a:pt x="18036" y="37899"/>
                    </a:cubicBezTo>
                    <a:close/>
                    <a:moveTo>
                      <a:pt x="24882" y="37174"/>
                    </a:moveTo>
                    <a:lnTo>
                      <a:pt x="24882" y="37174"/>
                    </a:lnTo>
                    <a:cubicBezTo>
                      <a:pt x="24993" y="37285"/>
                      <a:pt x="25104" y="37359"/>
                      <a:pt x="25215" y="37396"/>
                    </a:cubicBezTo>
                    <a:cubicBezTo>
                      <a:pt x="25289" y="37396"/>
                      <a:pt x="25326" y="37433"/>
                      <a:pt x="25363" y="37433"/>
                    </a:cubicBezTo>
                    <a:lnTo>
                      <a:pt x="25363" y="37766"/>
                    </a:lnTo>
                    <a:cubicBezTo>
                      <a:pt x="25363" y="37877"/>
                      <a:pt x="25363" y="37987"/>
                      <a:pt x="25400" y="38098"/>
                    </a:cubicBezTo>
                    <a:cubicBezTo>
                      <a:pt x="25400" y="38106"/>
                      <a:pt x="25403" y="38112"/>
                      <a:pt x="25408" y="38116"/>
                    </a:cubicBezTo>
                    <a:lnTo>
                      <a:pt x="25408" y="38116"/>
                    </a:lnTo>
                    <a:cubicBezTo>
                      <a:pt x="25260" y="38058"/>
                      <a:pt x="25110" y="38002"/>
                      <a:pt x="24956" y="37950"/>
                    </a:cubicBezTo>
                    <a:cubicBezTo>
                      <a:pt x="24956" y="37692"/>
                      <a:pt x="24882" y="37433"/>
                      <a:pt x="24882" y="37174"/>
                    </a:cubicBezTo>
                    <a:close/>
                    <a:moveTo>
                      <a:pt x="17731" y="38028"/>
                    </a:moveTo>
                    <a:cubicBezTo>
                      <a:pt x="17623" y="38078"/>
                      <a:pt x="17517" y="38131"/>
                      <a:pt x="17414" y="38186"/>
                    </a:cubicBezTo>
                    <a:lnTo>
                      <a:pt x="17414" y="38186"/>
                    </a:lnTo>
                    <a:cubicBezTo>
                      <a:pt x="17414" y="38194"/>
                      <a:pt x="17414" y="38202"/>
                      <a:pt x="17414" y="38209"/>
                    </a:cubicBezTo>
                    <a:cubicBezTo>
                      <a:pt x="17562" y="38135"/>
                      <a:pt x="17636" y="38098"/>
                      <a:pt x="17747" y="38061"/>
                    </a:cubicBezTo>
                    <a:cubicBezTo>
                      <a:pt x="17741" y="38050"/>
                      <a:pt x="17736" y="38039"/>
                      <a:pt x="17731" y="38028"/>
                    </a:cubicBezTo>
                    <a:close/>
                    <a:moveTo>
                      <a:pt x="41297" y="0"/>
                    </a:moveTo>
                    <a:cubicBezTo>
                      <a:pt x="41260" y="0"/>
                      <a:pt x="41223" y="19"/>
                      <a:pt x="41223" y="55"/>
                    </a:cubicBezTo>
                    <a:cubicBezTo>
                      <a:pt x="41222" y="94"/>
                      <a:pt x="41221" y="133"/>
                      <a:pt x="41220" y="171"/>
                    </a:cubicBezTo>
                    <a:lnTo>
                      <a:pt x="41220" y="171"/>
                    </a:lnTo>
                    <a:cubicBezTo>
                      <a:pt x="41199" y="126"/>
                      <a:pt x="41162" y="92"/>
                      <a:pt x="41112" y="92"/>
                    </a:cubicBezTo>
                    <a:cubicBezTo>
                      <a:pt x="38154" y="92"/>
                      <a:pt x="35197" y="166"/>
                      <a:pt x="32239" y="240"/>
                    </a:cubicBezTo>
                    <a:cubicBezTo>
                      <a:pt x="32239" y="240"/>
                      <a:pt x="32239" y="203"/>
                      <a:pt x="32202" y="203"/>
                    </a:cubicBezTo>
                    <a:cubicBezTo>
                      <a:pt x="31422" y="180"/>
                      <a:pt x="30641" y="170"/>
                      <a:pt x="29858" y="170"/>
                    </a:cubicBezTo>
                    <a:cubicBezTo>
                      <a:pt x="26967" y="170"/>
                      <a:pt x="24057" y="309"/>
                      <a:pt x="21148" y="425"/>
                    </a:cubicBezTo>
                    <a:lnTo>
                      <a:pt x="21074" y="425"/>
                    </a:lnTo>
                    <a:cubicBezTo>
                      <a:pt x="17414" y="536"/>
                      <a:pt x="13754" y="647"/>
                      <a:pt x="10168" y="758"/>
                    </a:cubicBezTo>
                    <a:cubicBezTo>
                      <a:pt x="8356" y="795"/>
                      <a:pt x="6545" y="906"/>
                      <a:pt x="4770" y="1128"/>
                    </a:cubicBezTo>
                    <a:cubicBezTo>
                      <a:pt x="3291" y="1313"/>
                      <a:pt x="1701" y="1202"/>
                      <a:pt x="259" y="1719"/>
                    </a:cubicBezTo>
                    <a:cubicBezTo>
                      <a:pt x="259" y="1719"/>
                      <a:pt x="333" y="1682"/>
                      <a:pt x="259" y="1645"/>
                    </a:cubicBezTo>
                    <a:cubicBezTo>
                      <a:pt x="228" y="1603"/>
                      <a:pt x="201" y="1585"/>
                      <a:pt x="178" y="1585"/>
                    </a:cubicBezTo>
                    <a:cubicBezTo>
                      <a:pt x="38" y="1585"/>
                      <a:pt x="38" y="2247"/>
                      <a:pt x="38" y="2311"/>
                    </a:cubicBezTo>
                    <a:cubicBezTo>
                      <a:pt x="1" y="3198"/>
                      <a:pt x="1" y="4085"/>
                      <a:pt x="1" y="4973"/>
                    </a:cubicBezTo>
                    <a:cubicBezTo>
                      <a:pt x="1" y="6304"/>
                      <a:pt x="38" y="7634"/>
                      <a:pt x="186" y="8928"/>
                    </a:cubicBezTo>
                    <a:cubicBezTo>
                      <a:pt x="223" y="11073"/>
                      <a:pt x="370" y="13217"/>
                      <a:pt x="518" y="15361"/>
                    </a:cubicBezTo>
                    <a:cubicBezTo>
                      <a:pt x="629" y="17949"/>
                      <a:pt x="777" y="20574"/>
                      <a:pt x="925" y="23162"/>
                    </a:cubicBezTo>
                    <a:cubicBezTo>
                      <a:pt x="1073" y="25750"/>
                      <a:pt x="1110" y="28338"/>
                      <a:pt x="1258" y="30926"/>
                    </a:cubicBezTo>
                    <a:cubicBezTo>
                      <a:pt x="1258" y="31259"/>
                      <a:pt x="1295" y="31628"/>
                      <a:pt x="1295" y="31961"/>
                    </a:cubicBezTo>
                    <a:lnTo>
                      <a:pt x="1184" y="31961"/>
                    </a:lnTo>
                    <a:cubicBezTo>
                      <a:pt x="1110" y="31961"/>
                      <a:pt x="1110" y="32072"/>
                      <a:pt x="1184" y="32072"/>
                    </a:cubicBezTo>
                    <a:lnTo>
                      <a:pt x="1332" y="32072"/>
                    </a:lnTo>
                    <a:lnTo>
                      <a:pt x="1332" y="32146"/>
                    </a:lnTo>
                    <a:lnTo>
                      <a:pt x="1332" y="32183"/>
                    </a:lnTo>
                    <a:cubicBezTo>
                      <a:pt x="1369" y="32183"/>
                      <a:pt x="1443" y="32220"/>
                      <a:pt x="1480" y="32220"/>
                    </a:cubicBezTo>
                    <a:cubicBezTo>
                      <a:pt x="1670" y="32288"/>
                      <a:pt x="2016" y="32311"/>
                      <a:pt x="2386" y="32311"/>
                    </a:cubicBezTo>
                    <a:cubicBezTo>
                      <a:pt x="3022" y="32311"/>
                      <a:pt x="3729" y="32243"/>
                      <a:pt x="3846" y="32220"/>
                    </a:cubicBezTo>
                    <a:cubicBezTo>
                      <a:pt x="5230" y="32154"/>
                      <a:pt x="6645" y="32029"/>
                      <a:pt x="8062" y="32029"/>
                    </a:cubicBezTo>
                    <a:cubicBezTo>
                      <a:pt x="8234" y="32029"/>
                      <a:pt x="8406" y="32031"/>
                      <a:pt x="8578" y="32035"/>
                    </a:cubicBezTo>
                    <a:cubicBezTo>
                      <a:pt x="11166" y="32072"/>
                      <a:pt x="13754" y="32257"/>
                      <a:pt x="16342" y="32257"/>
                    </a:cubicBezTo>
                    <a:lnTo>
                      <a:pt x="18819" y="32257"/>
                    </a:lnTo>
                    <a:lnTo>
                      <a:pt x="18819" y="32812"/>
                    </a:lnTo>
                    <a:cubicBezTo>
                      <a:pt x="18819" y="32996"/>
                      <a:pt x="18819" y="33181"/>
                      <a:pt x="18856" y="33366"/>
                    </a:cubicBezTo>
                    <a:cubicBezTo>
                      <a:pt x="18847" y="33357"/>
                      <a:pt x="18830" y="33352"/>
                      <a:pt x="18812" y="33352"/>
                    </a:cubicBezTo>
                    <a:cubicBezTo>
                      <a:pt x="18756" y="33352"/>
                      <a:pt x="18680" y="33394"/>
                      <a:pt x="18708" y="33477"/>
                    </a:cubicBezTo>
                    <a:cubicBezTo>
                      <a:pt x="18745" y="33625"/>
                      <a:pt x="18819" y="33699"/>
                      <a:pt x="18893" y="33810"/>
                    </a:cubicBezTo>
                    <a:cubicBezTo>
                      <a:pt x="18893" y="33839"/>
                      <a:pt x="18898" y="33862"/>
                      <a:pt x="18910" y="33884"/>
                    </a:cubicBezTo>
                    <a:lnTo>
                      <a:pt x="18910" y="33884"/>
                    </a:lnTo>
                    <a:cubicBezTo>
                      <a:pt x="18905" y="33884"/>
                      <a:pt x="18900" y="33884"/>
                      <a:pt x="18893" y="33884"/>
                    </a:cubicBezTo>
                    <a:lnTo>
                      <a:pt x="18819" y="33810"/>
                    </a:lnTo>
                    <a:lnTo>
                      <a:pt x="18819" y="33884"/>
                    </a:lnTo>
                    <a:cubicBezTo>
                      <a:pt x="18761" y="33880"/>
                      <a:pt x="18703" y="33879"/>
                      <a:pt x="18646" y="33879"/>
                    </a:cubicBezTo>
                    <a:cubicBezTo>
                      <a:pt x="18044" y="33879"/>
                      <a:pt x="17470" y="34048"/>
                      <a:pt x="16896" y="34216"/>
                    </a:cubicBezTo>
                    <a:cubicBezTo>
                      <a:pt x="16083" y="34475"/>
                      <a:pt x="15307" y="34919"/>
                      <a:pt x="14567" y="35326"/>
                    </a:cubicBezTo>
                    <a:cubicBezTo>
                      <a:pt x="13828" y="35732"/>
                      <a:pt x="13088" y="36250"/>
                      <a:pt x="12386" y="36767"/>
                    </a:cubicBezTo>
                    <a:cubicBezTo>
                      <a:pt x="11831" y="37174"/>
                      <a:pt x="11240" y="37618"/>
                      <a:pt x="10759" y="38172"/>
                    </a:cubicBezTo>
                    <a:lnTo>
                      <a:pt x="10759" y="38237"/>
                    </a:lnTo>
                    <a:lnTo>
                      <a:pt x="10759" y="38237"/>
                    </a:lnTo>
                    <a:cubicBezTo>
                      <a:pt x="11890" y="37319"/>
                      <a:pt x="12994" y="36439"/>
                      <a:pt x="14234" y="35695"/>
                    </a:cubicBezTo>
                    <a:cubicBezTo>
                      <a:pt x="15307" y="35030"/>
                      <a:pt x="16453" y="34475"/>
                      <a:pt x="17636" y="34216"/>
                    </a:cubicBezTo>
                    <a:lnTo>
                      <a:pt x="17636" y="34216"/>
                    </a:lnTo>
                    <a:cubicBezTo>
                      <a:pt x="16896" y="34586"/>
                      <a:pt x="16046" y="34808"/>
                      <a:pt x="15344" y="35363"/>
                    </a:cubicBezTo>
                    <a:cubicBezTo>
                      <a:pt x="15318" y="35388"/>
                      <a:pt x="15328" y="35431"/>
                      <a:pt x="15348" y="35431"/>
                    </a:cubicBezTo>
                    <a:cubicBezTo>
                      <a:pt x="15358" y="35431"/>
                      <a:pt x="15369" y="35422"/>
                      <a:pt x="15381" y="35400"/>
                    </a:cubicBezTo>
                    <a:cubicBezTo>
                      <a:pt x="16120" y="34993"/>
                      <a:pt x="16896" y="34660"/>
                      <a:pt x="17710" y="34253"/>
                    </a:cubicBezTo>
                    <a:lnTo>
                      <a:pt x="17710" y="34216"/>
                    </a:lnTo>
                    <a:cubicBezTo>
                      <a:pt x="17968" y="34179"/>
                      <a:pt x="18301" y="34106"/>
                      <a:pt x="18560" y="34069"/>
                    </a:cubicBezTo>
                    <a:cubicBezTo>
                      <a:pt x="18708" y="34401"/>
                      <a:pt x="19189" y="34549"/>
                      <a:pt x="19484" y="34623"/>
                    </a:cubicBezTo>
                    <a:cubicBezTo>
                      <a:pt x="19574" y="34695"/>
                      <a:pt x="19681" y="34758"/>
                      <a:pt x="19793" y="34808"/>
                    </a:cubicBezTo>
                    <a:lnTo>
                      <a:pt x="19793" y="34808"/>
                    </a:lnTo>
                    <a:cubicBezTo>
                      <a:pt x="20120" y="34808"/>
                      <a:pt x="20413" y="34807"/>
                      <a:pt x="20741" y="34734"/>
                    </a:cubicBezTo>
                    <a:lnTo>
                      <a:pt x="20778" y="34734"/>
                    </a:lnTo>
                    <a:cubicBezTo>
                      <a:pt x="21222" y="34734"/>
                      <a:pt x="21629" y="34623"/>
                      <a:pt x="21998" y="34401"/>
                    </a:cubicBezTo>
                    <a:cubicBezTo>
                      <a:pt x="22026" y="34401"/>
                      <a:pt x="22012" y="34339"/>
                      <a:pt x="21988" y="34339"/>
                    </a:cubicBezTo>
                    <a:cubicBezTo>
                      <a:pt x="21980" y="34339"/>
                      <a:pt x="21971" y="34346"/>
                      <a:pt x="21961" y="34364"/>
                    </a:cubicBezTo>
                    <a:cubicBezTo>
                      <a:pt x="21666" y="34438"/>
                      <a:pt x="21407" y="34475"/>
                      <a:pt x="21111" y="34549"/>
                    </a:cubicBezTo>
                    <a:cubicBezTo>
                      <a:pt x="21111" y="34549"/>
                      <a:pt x="21111" y="34512"/>
                      <a:pt x="21074" y="34512"/>
                    </a:cubicBezTo>
                    <a:cubicBezTo>
                      <a:pt x="20926" y="34512"/>
                      <a:pt x="20852" y="34512"/>
                      <a:pt x="20704" y="34549"/>
                    </a:cubicBezTo>
                    <a:cubicBezTo>
                      <a:pt x="20704" y="34512"/>
                      <a:pt x="20704" y="34438"/>
                      <a:pt x="20667" y="34438"/>
                    </a:cubicBezTo>
                    <a:lnTo>
                      <a:pt x="20593" y="34438"/>
                    </a:lnTo>
                    <a:cubicBezTo>
                      <a:pt x="20667" y="34401"/>
                      <a:pt x="20593" y="34327"/>
                      <a:pt x="20556" y="34327"/>
                    </a:cubicBezTo>
                    <a:lnTo>
                      <a:pt x="19854" y="34327"/>
                    </a:lnTo>
                    <a:lnTo>
                      <a:pt x="19410" y="34209"/>
                    </a:lnTo>
                    <a:lnTo>
                      <a:pt x="19410" y="34209"/>
                    </a:lnTo>
                    <a:lnTo>
                      <a:pt x="19410" y="34216"/>
                    </a:lnTo>
                    <a:lnTo>
                      <a:pt x="19558" y="34364"/>
                    </a:lnTo>
                    <a:cubicBezTo>
                      <a:pt x="19447" y="34364"/>
                      <a:pt x="19410" y="34290"/>
                      <a:pt x="19299" y="34253"/>
                    </a:cubicBezTo>
                    <a:cubicBezTo>
                      <a:pt x="19115" y="34179"/>
                      <a:pt x="19041" y="34069"/>
                      <a:pt x="18930" y="33921"/>
                    </a:cubicBezTo>
                    <a:cubicBezTo>
                      <a:pt x="18930" y="33919"/>
                      <a:pt x="18930" y="33917"/>
                      <a:pt x="18930" y="33915"/>
                    </a:cubicBezTo>
                    <a:lnTo>
                      <a:pt x="18930" y="33915"/>
                    </a:lnTo>
                    <a:cubicBezTo>
                      <a:pt x="18948" y="33939"/>
                      <a:pt x="18972" y="33963"/>
                      <a:pt x="19004" y="33995"/>
                    </a:cubicBezTo>
                    <a:cubicBezTo>
                      <a:pt x="19022" y="34013"/>
                      <a:pt x="19041" y="34022"/>
                      <a:pt x="19054" y="34022"/>
                    </a:cubicBezTo>
                    <a:cubicBezTo>
                      <a:pt x="19068" y="34022"/>
                      <a:pt x="19078" y="34013"/>
                      <a:pt x="19078" y="33995"/>
                    </a:cubicBezTo>
                    <a:lnTo>
                      <a:pt x="19078" y="34032"/>
                    </a:lnTo>
                    <a:cubicBezTo>
                      <a:pt x="19078" y="34050"/>
                      <a:pt x="19087" y="34059"/>
                      <a:pt x="19105" y="34059"/>
                    </a:cubicBezTo>
                    <a:cubicBezTo>
                      <a:pt x="19119" y="34059"/>
                      <a:pt x="19139" y="34054"/>
                      <a:pt x="19163" y="34043"/>
                    </a:cubicBezTo>
                    <a:lnTo>
                      <a:pt x="19163" y="34043"/>
                    </a:lnTo>
                    <a:lnTo>
                      <a:pt x="19299" y="34179"/>
                    </a:lnTo>
                    <a:lnTo>
                      <a:pt x="19410" y="34209"/>
                    </a:lnTo>
                    <a:lnTo>
                      <a:pt x="19410" y="34209"/>
                    </a:lnTo>
                    <a:lnTo>
                      <a:pt x="19410" y="34179"/>
                    </a:lnTo>
                    <a:cubicBezTo>
                      <a:pt x="19299" y="34106"/>
                      <a:pt x="19262" y="34069"/>
                      <a:pt x="19189" y="34032"/>
                    </a:cubicBezTo>
                    <a:cubicBezTo>
                      <a:pt x="19180" y="34036"/>
                      <a:pt x="19171" y="34040"/>
                      <a:pt x="19163" y="34043"/>
                    </a:cubicBezTo>
                    <a:lnTo>
                      <a:pt x="19163" y="34043"/>
                    </a:lnTo>
                    <a:lnTo>
                      <a:pt x="19115" y="33995"/>
                    </a:lnTo>
                    <a:lnTo>
                      <a:pt x="19115" y="33884"/>
                    </a:lnTo>
                    <a:cubicBezTo>
                      <a:pt x="19447" y="34032"/>
                      <a:pt x="19780" y="34106"/>
                      <a:pt x="20150" y="34106"/>
                    </a:cubicBezTo>
                    <a:cubicBezTo>
                      <a:pt x="20335" y="34106"/>
                      <a:pt x="20556" y="34106"/>
                      <a:pt x="20741" y="34069"/>
                    </a:cubicBezTo>
                    <a:cubicBezTo>
                      <a:pt x="20778" y="34069"/>
                      <a:pt x="20778" y="34032"/>
                      <a:pt x="20778" y="34032"/>
                    </a:cubicBezTo>
                    <a:lnTo>
                      <a:pt x="20852" y="34032"/>
                    </a:lnTo>
                    <a:cubicBezTo>
                      <a:pt x="20889" y="33995"/>
                      <a:pt x="20889" y="33958"/>
                      <a:pt x="20852" y="33884"/>
                    </a:cubicBezTo>
                    <a:cubicBezTo>
                      <a:pt x="20630" y="33884"/>
                      <a:pt x="20409" y="33917"/>
                      <a:pt x="20187" y="33917"/>
                    </a:cubicBezTo>
                    <a:cubicBezTo>
                      <a:pt x="20076" y="33917"/>
                      <a:pt x="19965" y="33908"/>
                      <a:pt x="19854" y="33884"/>
                    </a:cubicBezTo>
                    <a:lnTo>
                      <a:pt x="19780" y="33884"/>
                    </a:lnTo>
                    <a:cubicBezTo>
                      <a:pt x="19558" y="33847"/>
                      <a:pt x="19373" y="33810"/>
                      <a:pt x="19189" y="33773"/>
                    </a:cubicBezTo>
                    <a:lnTo>
                      <a:pt x="19189" y="33625"/>
                    </a:lnTo>
                    <a:cubicBezTo>
                      <a:pt x="19490" y="33751"/>
                      <a:pt x="19843" y="33825"/>
                      <a:pt x="20165" y="33825"/>
                    </a:cubicBezTo>
                    <a:cubicBezTo>
                      <a:pt x="20317" y="33825"/>
                      <a:pt x="20463" y="33808"/>
                      <a:pt x="20593" y="33773"/>
                    </a:cubicBezTo>
                    <a:cubicBezTo>
                      <a:pt x="20667" y="33773"/>
                      <a:pt x="20667" y="33662"/>
                      <a:pt x="20593" y="33662"/>
                    </a:cubicBezTo>
                    <a:cubicBezTo>
                      <a:pt x="20372" y="33588"/>
                      <a:pt x="20113" y="33588"/>
                      <a:pt x="19817" y="33588"/>
                    </a:cubicBezTo>
                    <a:cubicBezTo>
                      <a:pt x="19632" y="33588"/>
                      <a:pt x="19447" y="33514"/>
                      <a:pt x="19299" y="33477"/>
                    </a:cubicBezTo>
                    <a:cubicBezTo>
                      <a:pt x="19410" y="33477"/>
                      <a:pt x="19447" y="33514"/>
                      <a:pt x="19558" y="33514"/>
                    </a:cubicBezTo>
                    <a:cubicBezTo>
                      <a:pt x="19737" y="33539"/>
                      <a:pt x="19933" y="33583"/>
                      <a:pt x="20122" y="33583"/>
                    </a:cubicBezTo>
                    <a:cubicBezTo>
                      <a:pt x="20208" y="33583"/>
                      <a:pt x="20291" y="33574"/>
                      <a:pt x="20372" y="33551"/>
                    </a:cubicBezTo>
                    <a:cubicBezTo>
                      <a:pt x="20409" y="33551"/>
                      <a:pt x="20482" y="33477"/>
                      <a:pt x="20409" y="33440"/>
                    </a:cubicBezTo>
                    <a:cubicBezTo>
                      <a:pt x="20113" y="33292"/>
                      <a:pt x="19743" y="33255"/>
                      <a:pt x="19299" y="33255"/>
                    </a:cubicBezTo>
                    <a:lnTo>
                      <a:pt x="19299" y="33181"/>
                    </a:lnTo>
                    <a:cubicBezTo>
                      <a:pt x="19484" y="33181"/>
                      <a:pt x="19669" y="33255"/>
                      <a:pt x="19854" y="33255"/>
                    </a:cubicBezTo>
                    <a:cubicBezTo>
                      <a:pt x="20063" y="33281"/>
                      <a:pt x="20254" y="33307"/>
                      <a:pt x="20452" y="33307"/>
                    </a:cubicBezTo>
                    <a:cubicBezTo>
                      <a:pt x="20534" y="33307"/>
                      <a:pt x="20618" y="33303"/>
                      <a:pt x="20704" y="33292"/>
                    </a:cubicBezTo>
                    <a:cubicBezTo>
                      <a:pt x="20741" y="33292"/>
                      <a:pt x="20778" y="33181"/>
                      <a:pt x="20741" y="33144"/>
                    </a:cubicBezTo>
                    <a:cubicBezTo>
                      <a:pt x="20556" y="33070"/>
                      <a:pt x="20335" y="33070"/>
                      <a:pt x="20113" y="32996"/>
                    </a:cubicBezTo>
                    <a:cubicBezTo>
                      <a:pt x="19965" y="32812"/>
                      <a:pt x="19595" y="32775"/>
                      <a:pt x="19299" y="32775"/>
                    </a:cubicBezTo>
                    <a:lnTo>
                      <a:pt x="19299" y="32701"/>
                    </a:lnTo>
                    <a:cubicBezTo>
                      <a:pt x="19373" y="32701"/>
                      <a:pt x="19447" y="32627"/>
                      <a:pt x="19558" y="32627"/>
                    </a:cubicBezTo>
                    <a:cubicBezTo>
                      <a:pt x="19928" y="32701"/>
                      <a:pt x="20298" y="32738"/>
                      <a:pt x="20704" y="32775"/>
                    </a:cubicBezTo>
                    <a:lnTo>
                      <a:pt x="21333" y="32775"/>
                    </a:lnTo>
                    <a:cubicBezTo>
                      <a:pt x="21703" y="32775"/>
                      <a:pt x="22072" y="32775"/>
                      <a:pt x="22405" y="32738"/>
                    </a:cubicBezTo>
                    <a:lnTo>
                      <a:pt x="22405" y="32738"/>
                    </a:lnTo>
                    <a:cubicBezTo>
                      <a:pt x="22331" y="32812"/>
                      <a:pt x="22257" y="32922"/>
                      <a:pt x="22183" y="32996"/>
                    </a:cubicBezTo>
                    <a:cubicBezTo>
                      <a:pt x="22093" y="33087"/>
                      <a:pt x="22174" y="33201"/>
                      <a:pt x="22267" y="33201"/>
                    </a:cubicBezTo>
                    <a:cubicBezTo>
                      <a:pt x="22288" y="33201"/>
                      <a:pt x="22310" y="33195"/>
                      <a:pt x="22331" y="33181"/>
                    </a:cubicBezTo>
                    <a:cubicBezTo>
                      <a:pt x="22331" y="33255"/>
                      <a:pt x="22331" y="33329"/>
                      <a:pt x="22368" y="33329"/>
                    </a:cubicBezTo>
                    <a:cubicBezTo>
                      <a:pt x="22553" y="33440"/>
                      <a:pt x="22516" y="33699"/>
                      <a:pt x="22553" y="33847"/>
                    </a:cubicBezTo>
                    <a:cubicBezTo>
                      <a:pt x="22571" y="33865"/>
                      <a:pt x="22590" y="33874"/>
                      <a:pt x="22613" y="33874"/>
                    </a:cubicBezTo>
                    <a:cubicBezTo>
                      <a:pt x="22636" y="33874"/>
                      <a:pt x="22664" y="33865"/>
                      <a:pt x="22701" y="33847"/>
                    </a:cubicBezTo>
                    <a:cubicBezTo>
                      <a:pt x="22701" y="33995"/>
                      <a:pt x="22738" y="34106"/>
                      <a:pt x="22775" y="34216"/>
                    </a:cubicBezTo>
                    <a:cubicBezTo>
                      <a:pt x="22775" y="34235"/>
                      <a:pt x="22802" y="34244"/>
                      <a:pt x="22830" y="34244"/>
                    </a:cubicBezTo>
                    <a:cubicBezTo>
                      <a:pt x="22858" y="34244"/>
                      <a:pt x="22886" y="34235"/>
                      <a:pt x="22886" y="34216"/>
                    </a:cubicBezTo>
                    <a:cubicBezTo>
                      <a:pt x="22996" y="33995"/>
                      <a:pt x="22886" y="33551"/>
                      <a:pt x="22886" y="33329"/>
                    </a:cubicBezTo>
                    <a:cubicBezTo>
                      <a:pt x="22886" y="33070"/>
                      <a:pt x="22886" y="32701"/>
                      <a:pt x="23070" y="32405"/>
                    </a:cubicBezTo>
                    <a:cubicBezTo>
                      <a:pt x="23329" y="32405"/>
                      <a:pt x="23551" y="32405"/>
                      <a:pt x="23847" y="32368"/>
                    </a:cubicBezTo>
                    <a:cubicBezTo>
                      <a:pt x="26989" y="32220"/>
                      <a:pt x="30132" y="32220"/>
                      <a:pt x="33237" y="32072"/>
                    </a:cubicBezTo>
                    <a:cubicBezTo>
                      <a:pt x="34162" y="32035"/>
                      <a:pt x="35012" y="31961"/>
                      <a:pt x="35936" y="31850"/>
                    </a:cubicBezTo>
                    <a:cubicBezTo>
                      <a:pt x="37785" y="31850"/>
                      <a:pt x="39633" y="31887"/>
                      <a:pt x="41445" y="31887"/>
                    </a:cubicBezTo>
                    <a:lnTo>
                      <a:pt x="41482" y="31887"/>
                    </a:lnTo>
                    <a:cubicBezTo>
                      <a:pt x="41482" y="31961"/>
                      <a:pt x="41482" y="31998"/>
                      <a:pt x="41445" y="32035"/>
                    </a:cubicBezTo>
                    <a:cubicBezTo>
                      <a:pt x="41424" y="32118"/>
                      <a:pt x="41485" y="32166"/>
                      <a:pt x="41549" y="32166"/>
                    </a:cubicBezTo>
                    <a:cubicBezTo>
                      <a:pt x="41599" y="32166"/>
                      <a:pt x="41650" y="32137"/>
                      <a:pt x="41667" y="32072"/>
                    </a:cubicBezTo>
                    <a:cubicBezTo>
                      <a:pt x="42480" y="29891"/>
                      <a:pt x="42221" y="27599"/>
                      <a:pt x="42147" y="25528"/>
                    </a:cubicBezTo>
                    <a:cubicBezTo>
                      <a:pt x="42147" y="24900"/>
                      <a:pt x="42184" y="24234"/>
                      <a:pt x="42184" y="23606"/>
                    </a:cubicBezTo>
                    <a:cubicBezTo>
                      <a:pt x="42184" y="21018"/>
                      <a:pt x="42036" y="18467"/>
                      <a:pt x="41925" y="15879"/>
                    </a:cubicBezTo>
                    <a:cubicBezTo>
                      <a:pt x="41852" y="14600"/>
                      <a:pt x="41779" y="13285"/>
                      <a:pt x="41742" y="12005"/>
                    </a:cubicBezTo>
                    <a:lnTo>
                      <a:pt x="41742" y="12005"/>
                    </a:lnTo>
                    <a:cubicBezTo>
                      <a:pt x="41746" y="12018"/>
                      <a:pt x="41762" y="12025"/>
                      <a:pt x="41778" y="12025"/>
                    </a:cubicBezTo>
                    <a:cubicBezTo>
                      <a:pt x="41796" y="12025"/>
                      <a:pt x="41815" y="12016"/>
                      <a:pt x="41815" y="11997"/>
                    </a:cubicBezTo>
                    <a:cubicBezTo>
                      <a:pt x="41741" y="10518"/>
                      <a:pt x="41667" y="8965"/>
                      <a:pt x="41556" y="7487"/>
                    </a:cubicBezTo>
                    <a:cubicBezTo>
                      <a:pt x="41445" y="5157"/>
                      <a:pt x="41445" y="2791"/>
                      <a:pt x="41371" y="388"/>
                    </a:cubicBezTo>
                    <a:lnTo>
                      <a:pt x="41371" y="55"/>
                    </a:lnTo>
                    <a:cubicBezTo>
                      <a:pt x="41371" y="19"/>
                      <a:pt x="41334" y="0"/>
                      <a:pt x="41297" y="0"/>
                    </a:cubicBezTo>
                    <a:close/>
                    <a:moveTo>
                      <a:pt x="10630" y="38029"/>
                    </a:moveTo>
                    <a:cubicBezTo>
                      <a:pt x="10620" y="38029"/>
                      <a:pt x="10611" y="38037"/>
                      <a:pt x="10611" y="38061"/>
                    </a:cubicBezTo>
                    <a:cubicBezTo>
                      <a:pt x="10537" y="38135"/>
                      <a:pt x="10574" y="38320"/>
                      <a:pt x="10537" y="38431"/>
                    </a:cubicBezTo>
                    <a:lnTo>
                      <a:pt x="10500" y="38431"/>
                    </a:lnTo>
                    <a:cubicBezTo>
                      <a:pt x="10426" y="38431"/>
                      <a:pt x="10426" y="38468"/>
                      <a:pt x="10426" y="38468"/>
                    </a:cubicBezTo>
                    <a:cubicBezTo>
                      <a:pt x="10426" y="38468"/>
                      <a:pt x="10500" y="38468"/>
                      <a:pt x="10500" y="38505"/>
                    </a:cubicBezTo>
                    <a:cubicBezTo>
                      <a:pt x="10500" y="38505"/>
                      <a:pt x="10500" y="38542"/>
                      <a:pt x="10426" y="38542"/>
                    </a:cubicBezTo>
                    <a:cubicBezTo>
                      <a:pt x="10399" y="38625"/>
                      <a:pt x="10475" y="38667"/>
                      <a:pt x="10530" y="38667"/>
                    </a:cubicBezTo>
                    <a:cubicBezTo>
                      <a:pt x="10549" y="38667"/>
                      <a:pt x="10565" y="38662"/>
                      <a:pt x="10574" y="38653"/>
                    </a:cubicBezTo>
                    <a:cubicBezTo>
                      <a:pt x="10574" y="38579"/>
                      <a:pt x="10611" y="38505"/>
                      <a:pt x="10611" y="38468"/>
                    </a:cubicBezTo>
                    <a:lnTo>
                      <a:pt x="10611" y="38357"/>
                    </a:lnTo>
                    <a:cubicBezTo>
                      <a:pt x="10648" y="38327"/>
                      <a:pt x="10685" y="38297"/>
                      <a:pt x="10722" y="38267"/>
                    </a:cubicBezTo>
                    <a:lnTo>
                      <a:pt x="10722" y="38267"/>
                    </a:lnTo>
                    <a:lnTo>
                      <a:pt x="10722" y="38283"/>
                    </a:lnTo>
                    <a:cubicBezTo>
                      <a:pt x="10759" y="38283"/>
                      <a:pt x="10759" y="38246"/>
                      <a:pt x="10759" y="38246"/>
                    </a:cubicBezTo>
                    <a:lnTo>
                      <a:pt x="10759" y="38237"/>
                    </a:lnTo>
                    <a:lnTo>
                      <a:pt x="10759" y="38237"/>
                    </a:lnTo>
                    <a:cubicBezTo>
                      <a:pt x="10747" y="38247"/>
                      <a:pt x="10735" y="38257"/>
                      <a:pt x="10722" y="38267"/>
                    </a:cubicBezTo>
                    <a:lnTo>
                      <a:pt x="10722" y="38267"/>
                    </a:lnTo>
                    <a:lnTo>
                      <a:pt x="10722" y="38098"/>
                    </a:lnTo>
                    <a:cubicBezTo>
                      <a:pt x="10722" y="38098"/>
                      <a:pt x="10722" y="38061"/>
                      <a:pt x="10685" y="38061"/>
                    </a:cubicBezTo>
                    <a:cubicBezTo>
                      <a:pt x="10685" y="38061"/>
                      <a:pt x="10652" y="38029"/>
                      <a:pt x="10630" y="38029"/>
                    </a:cubicBezTo>
                    <a:close/>
                    <a:moveTo>
                      <a:pt x="27654" y="38855"/>
                    </a:moveTo>
                    <a:lnTo>
                      <a:pt x="27803" y="39023"/>
                    </a:lnTo>
                    <a:lnTo>
                      <a:pt x="27655" y="39023"/>
                    </a:lnTo>
                    <a:lnTo>
                      <a:pt x="27655" y="38875"/>
                    </a:lnTo>
                    <a:cubicBezTo>
                      <a:pt x="27655" y="38868"/>
                      <a:pt x="27654" y="38861"/>
                      <a:pt x="27654" y="38855"/>
                    </a:cubicBezTo>
                    <a:close/>
                    <a:moveTo>
                      <a:pt x="25547" y="37507"/>
                    </a:moveTo>
                    <a:cubicBezTo>
                      <a:pt x="25954" y="37692"/>
                      <a:pt x="26398" y="37950"/>
                      <a:pt x="26804" y="38172"/>
                    </a:cubicBezTo>
                    <a:cubicBezTo>
                      <a:pt x="27026" y="38320"/>
                      <a:pt x="27248" y="38505"/>
                      <a:pt x="27507" y="38690"/>
                    </a:cubicBezTo>
                    <a:lnTo>
                      <a:pt x="27573" y="38765"/>
                    </a:lnTo>
                    <a:lnTo>
                      <a:pt x="27573" y="38765"/>
                    </a:lnTo>
                    <a:cubicBezTo>
                      <a:pt x="27570" y="38764"/>
                      <a:pt x="27566" y="38764"/>
                      <a:pt x="27562" y="38764"/>
                    </a:cubicBezTo>
                    <a:cubicBezTo>
                      <a:pt x="27516" y="38764"/>
                      <a:pt x="27470" y="38801"/>
                      <a:pt x="27470" y="38875"/>
                    </a:cubicBezTo>
                    <a:cubicBezTo>
                      <a:pt x="27461" y="38866"/>
                      <a:pt x="27449" y="38861"/>
                      <a:pt x="27437" y="38861"/>
                    </a:cubicBezTo>
                    <a:cubicBezTo>
                      <a:pt x="27401" y="38861"/>
                      <a:pt x="27359" y="38902"/>
                      <a:pt x="27359" y="38986"/>
                    </a:cubicBezTo>
                    <a:lnTo>
                      <a:pt x="27359" y="39060"/>
                    </a:lnTo>
                    <a:cubicBezTo>
                      <a:pt x="27026" y="38875"/>
                      <a:pt x="26694" y="38690"/>
                      <a:pt x="26361" y="38542"/>
                    </a:cubicBezTo>
                    <a:cubicBezTo>
                      <a:pt x="26361" y="38468"/>
                      <a:pt x="26361" y="38431"/>
                      <a:pt x="26324" y="38320"/>
                    </a:cubicBezTo>
                    <a:lnTo>
                      <a:pt x="26324" y="37987"/>
                    </a:lnTo>
                    <a:cubicBezTo>
                      <a:pt x="26324" y="37950"/>
                      <a:pt x="26287" y="37932"/>
                      <a:pt x="26250" y="37932"/>
                    </a:cubicBezTo>
                    <a:cubicBezTo>
                      <a:pt x="26213" y="37932"/>
                      <a:pt x="26176" y="37950"/>
                      <a:pt x="26176" y="37987"/>
                    </a:cubicBezTo>
                    <a:cubicBezTo>
                      <a:pt x="26176" y="38135"/>
                      <a:pt x="26176" y="38320"/>
                      <a:pt x="26250" y="38468"/>
                    </a:cubicBezTo>
                    <a:cubicBezTo>
                      <a:pt x="25968" y="38351"/>
                      <a:pt x="25701" y="38233"/>
                      <a:pt x="25431" y="38125"/>
                    </a:cubicBezTo>
                    <a:lnTo>
                      <a:pt x="25431" y="38125"/>
                    </a:lnTo>
                    <a:cubicBezTo>
                      <a:pt x="25434" y="38126"/>
                      <a:pt x="25437" y="38126"/>
                      <a:pt x="25441" y="38126"/>
                    </a:cubicBezTo>
                    <a:cubicBezTo>
                      <a:pt x="25464" y="38126"/>
                      <a:pt x="25492" y="38117"/>
                      <a:pt x="25510" y="38098"/>
                    </a:cubicBezTo>
                    <a:cubicBezTo>
                      <a:pt x="25547" y="37987"/>
                      <a:pt x="25547" y="37914"/>
                      <a:pt x="25547" y="37766"/>
                    </a:cubicBezTo>
                    <a:lnTo>
                      <a:pt x="25547" y="37507"/>
                    </a:lnTo>
                    <a:close/>
                    <a:moveTo>
                      <a:pt x="12423" y="39134"/>
                    </a:moveTo>
                    <a:cubicBezTo>
                      <a:pt x="12423" y="39140"/>
                      <a:pt x="12422" y="39145"/>
                      <a:pt x="12420" y="39149"/>
                    </a:cubicBezTo>
                    <a:lnTo>
                      <a:pt x="12420" y="39149"/>
                    </a:lnTo>
                    <a:cubicBezTo>
                      <a:pt x="12421" y="39144"/>
                      <a:pt x="12422" y="39139"/>
                      <a:pt x="12423" y="39134"/>
                    </a:cubicBezTo>
                    <a:close/>
                    <a:moveTo>
                      <a:pt x="15154" y="38836"/>
                    </a:moveTo>
                    <a:cubicBezTo>
                      <a:pt x="15135" y="38849"/>
                      <a:pt x="15122" y="38874"/>
                      <a:pt x="15122" y="38912"/>
                    </a:cubicBezTo>
                    <a:lnTo>
                      <a:pt x="15122" y="39281"/>
                    </a:lnTo>
                    <a:cubicBezTo>
                      <a:pt x="15048" y="39281"/>
                      <a:pt x="15011" y="39355"/>
                      <a:pt x="14937" y="39355"/>
                    </a:cubicBezTo>
                    <a:lnTo>
                      <a:pt x="14937" y="39207"/>
                    </a:lnTo>
                    <a:lnTo>
                      <a:pt x="14937" y="38838"/>
                    </a:lnTo>
                    <a:cubicBezTo>
                      <a:pt x="15009" y="38838"/>
                      <a:pt x="15082" y="38838"/>
                      <a:pt x="15154" y="38836"/>
                    </a:cubicBezTo>
                    <a:close/>
                    <a:moveTo>
                      <a:pt x="14824" y="39605"/>
                    </a:moveTo>
                    <a:cubicBezTo>
                      <a:pt x="14812" y="39608"/>
                      <a:pt x="14799" y="39611"/>
                      <a:pt x="14786" y="39614"/>
                    </a:cubicBezTo>
                    <a:lnTo>
                      <a:pt x="14826" y="39614"/>
                    </a:lnTo>
                    <a:cubicBezTo>
                      <a:pt x="14825" y="39611"/>
                      <a:pt x="14825" y="39608"/>
                      <a:pt x="14824" y="39605"/>
                    </a:cubicBezTo>
                    <a:close/>
                    <a:moveTo>
                      <a:pt x="14604" y="39651"/>
                    </a:moveTo>
                    <a:cubicBezTo>
                      <a:pt x="14604" y="39651"/>
                      <a:pt x="14603" y="39651"/>
                      <a:pt x="14603" y="39651"/>
                    </a:cubicBezTo>
                    <a:lnTo>
                      <a:pt x="14603" y="39651"/>
                    </a:lnTo>
                    <a:cubicBezTo>
                      <a:pt x="14603" y="39651"/>
                      <a:pt x="14604" y="39651"/>
                      <a:pt x="14604" y="39651"/>
                    </a:cubicBezTo>
                    <a:cubicBezTo>
                      <a:pt x="14604" y="39651"/>
                      <a:pt x="14604" y="39651"/>
                      <a:pt x="14604" y="39651"/>
                    </a:cubicBezTo>
                    <a:close/>
                    <a:moveTo>
                      <a:pt x="14603" y="39651"/>
                    </a:moveTo>
                    <a:lnTo>
                      <a:pt x="14603" y="39651"/>
                    </a:lnTo>
                    <a:cubicBezTo>
                      <a:pt x="14526" y="39651"/>
                      <a:pt x="14485" y="39651"/>
                      <a:pt x="14442" y="39676"/>
                    </a:cubicBezTo>
                    <a:lnTo>
                      <a:pt x="14442" y="39676"/>
                    </a:lnTo>
                    <a:cubicBezTo>
                      <a:pt x="14496" y="39669"/>
                      <a:pt x="14550" y="39661"/>
                      <a:pt x="14603" y="39651"/>
                    </a:cubicBezTo>
                    <a:close/>
                    <a:moveTo>
                      <a:pt x="14230" y="39700"/>
                    </a:moveTo>
                    <a:cubicBezTo>
                      <a:pt x="14198" y="39703"/>
                      <a:pt x="14166" y="39705"/>
                      <a:pt x="14134" y="39707"/>
                    </a:cubicBezTo>
                    <a:lnTo>
                      <a:pt x="14134" y="39707"/>
                    </a:lnTo>
                    <a:cubicBezTo>
                      <a:pt x="14130" y="39713"/>
                      <a:pt x="14127" y="39719"/>
                      <a:pt x="14124" y="39725"/>
                    </a:cubicBezTo>
                    <a:lnTo>
                      <a:pt x="14234" y="39725"/>
                    </a:lnTo>
                    <a:cubicBezTo>
                      <a:pt x="14233" y="39717"/>
                      <a:pt x="14231" y="39709"/>
                      <a:pt x="14230" y="39700"/>
                    </a:cubicBezTo>
                    <a:close/>
                    <a:moveTo>
                      <a:pt x="14334" y="39139"/>
                    </a:moveTo>
                    <a:cubicBezTo>
                      <a:pt x="14319" y="39139"/>
                      <a:pt x="14308" y="39148"/>
                      <a:pt x="14308" y="39171"/>
                    </a:cubicBezTo>
                    <a:cubicBezTo>
                      <a:pt x="14273" y="39277"/>
                      <a:pt x="14204" y="39518"/>
                      <a:pt x="14230" y="39700"/>
                    </a:cubicBezTo>
                    <a:lnTo>
                      <a:pt x="14230" y="39700"/>
                    </a:lnTo>
                    <a:cubicBezTo>
                      <a:pt x="14281" y="39696"/>
                      <a:pt x="14332" y="39690"/>
                      <a:pt x="14382" y="39684"/>
                    </a:cubicBezTo>
                    <a:lnTo>
                      <a:pt x="14382" y="39684"/>
                    </a:lnTo>
                    <a:lnTo>
                      <a:pt x="14382" y="39725"/>
                    </a:lnTo>
                    <a:cubicBezTo>
                      <a:pt x="14404" y="39703"/>
                      <a:pt x="14423" y="39687"/>
                      <a:pt x="14442" y="39676"/>
                    </a:cubicBezTo>
                    <a:lnTo>
                      <a:pt x="14442" y="39676"/>
                    </a:lnTo>
                    <a:cubicBezTo>
                      <a:pt x="14422" y="39679"/>
                      <a:pt x="14402" y="39682"/>
                      <a:pt x="14382" y="39684"/>
                    </a:cubicBezTo>
                    <a:lnTo>
                      <a:pt x="14382" y="39684"/>
                    </a:lnTo>
                    <a:lnTo>
                      <a:pt x="14382" y="39614"/>
                    </a:lnTo>
                    <a:cubicBezTo>
                      <a:pt x="14382" y="39466"/>
                      <a:pt x="14419" y="39355"/>
                      <a:pt x="14419" y="39207"/>
                    </a:cubicBezTo>
                    <a:cubicBezTo>
                      <a:pt x="14419" y="39182"/>
                      <a:pt x="14366" y="39139"/>
                      <a:pt x="14334" y="39139"/>
                    </a:cubicBezTo>
                    <a:close/>
                    <a:moveTo>
                      <a:pt x="27988" y="39281"/>
                    </a:moveTo>
                    <a:cubicBezTo>
                      <a:pt x="27951" y="39429"/>
                      <a:pt x="27988" y="39577"/>
                      <a:pt x="27988" y="39725"/>
                    </a:cubicBezTo>
                    <a:lnTo>
                      <a:pt x="27766" y="39725"/>
                    </a:lnTo>
                    <a:cubicBezTo>
                      <a:pt x="27729" y="39577"/>
                      <a:pt x="27692" y="39429"/>
                      <a:pt x="27618" y="39355"/>
                    </a:cubicBezTo>
                    <a:lnTo>
                      <a:pt x="27618" y="39281"/>
                    </a:lnTo>
                    <a:close/>
                    <a:moveTo>
                      <a:pt x="12793" y="39134"/>
                    </a:moveTo>
                    <a:cubicBezTo>
                      <a:pt x="12719" y="39207"/>
                      <a:pt x="12719" y="39318"/>
                      <a:pt x="12719" y="39355"/>
                    </a:cubicBezTo>
                    <a:cubicBezTo>
                      <a:pt x="12719" y="39429"/>
                      <a:pt x="12645" y="39577"/>
                      <a:pt x="12719" y="39688"/>
                    </a:cubicBezTo>
                    <a:lnTo>
                      <a:pt x="12571" y="39688"/>
                    </a:lnTo>
                    <a:cubicBezTo>
                      <a:pt x="12540" y="39688"/>
                      <a:pt x="12535" y="39740"/>
                      <a:pt x="12556" y="39757"/>
                    </a:cubicBezTo>
                    <a:lnTo>
                      <a:pt x="12556" y="39757"/>
                    </a:lnTo>
                    <a:cubicBezTo>
                      <a:pt x="12627" y="39749"/>
                      <a:pt x="12698" y="39739"/>
                      <a:pt x="12769" y="39728"/>
                    </a:cubicBezTo>
                    <a:lnTo>
                      <a:pt x="12769" y="39728"/>
                    </a:lnTo>
                    <a:cubicBezTo>
                      <a:pt x="12809" y="39582"/>
                      <a:pt x="12693" y="39381"/>
                      <a:pt x="12830" y="39244"/>
                    </a:cubicBezTo>
                    <a:cubicBezTo>
                      <a:pt x="12830" y="39171"/>
                      <a:pt x="12830" y="39171"/>
                      <a:pt x="12793" y="39134"/>
                    </a:cubicBezTo>
                    <a:close/>
                    <a:moveTo>
                      <a:pt x="29134" y="39559"/>
                    </a:moveTo>
                    <a:cubicBezTo>
                      <a:pt x="29097" y="39559"/>
                      <a:pt x="29060" y="39577"/>
                      <a:pt x="29060" y="39614"/>
                    </a:cubicBezTo>
                    <a:lnTo>
                      <a:pt x="29060" y="39762"/>
                    </a:lnTo>
                    <a:lnTo>
                      <a:pt x="28653" y="39762"/>
                    </a:lnTo>
                    <a:lnTo>
                      <a:pt x="28653" y="39614"/>
                    </a:lnTo>
                    <a:cubicBezTo>
                      <a:pt x="28653" y="39593"/>
                      <a:pt x="28616" y="39571"/>
                      <a:pt x="28578" y="39571"/>
                    </a:cubicBezTo>
                    <a:cubicBezTo>
                      <a:pt x="28550" y="39571"/>
                      <a:pt x="28521" y="39583"/>
                      <a:pt x="28505" y="39614"/>
                    </a:cubicBezTo>
                    <a:lnTo>
                      <a:pt x="28505" y="39762"/>
                    </a:lnTo>
                    <a:lnTo>
                      <a:pt x="28135" y="39762"/>
                    </a:lnTo>
                    <a:cubicBezTo>
                      <a:pt x="28394" y="39762"/>
                      <a:pt x="28662" y="39771"/>
                      <a:pt x="28930" y="39771"/>
                    </a:cubicBezTo>
                    <a:cubicBezTo>
                      <a:pt x="29032" y="39771"/>
                      <a:pt x="29133" y="39770"/>
                      <a:pt x="29234" y="39766"/>
                    </a:cubicBezTo>
                    <a:lnTo>
                      <a:pt x="29234" y="39766"/>
                    </a:lnTo>
                    <a:cubicBezTo>
                      <a:pt x="29225" y="39765"/>
                      <a:pt x="29216" y="39764"/>
                      <a:pt x="29208" y="39762"/>
                    </a:cubicBezTo>
                    <a:lnTo>
                      <a:pt x="29208" y="39614"/>
                    </a:lnTo>
                    <a:cubicBezTo>
                      <a:pt x="29208" y="39577"/>
                      <a:pt x="29171" y="39559"/>
                      <a:pt x="29134" y="39559"/>
                    </a:cubicBezTo>
                    <a:close/>
                    <a:moveTo>
                      <a:pt x="10884" y="39746"/>
                    </a:moveTo>
                    <a:cubicBezTo>
                      <a:pt x="10891" y="39775"/>
                      <a:pt x="10856" y="39799"/>
                      <a:pt x="10796" y="39799"/>
                    </a:cubicBezTo>
                    <a:lnTo>
                      <a:pt x="11055" y="39799"/>
                    </a:lnTo>
                    <a:cubicBezTo>
                      <a:pt x="11047" y="39787"/>
                      <a:pt x="11039" y="39775"/>
                      <a:pt x="11032" y="39763"/>
                    </a:cubicBezTo>
                    <a:lnTo>
                      <a:pt x="11032" y="39763"/>
                    </a:lnTo>
                    <a:cubicBezTo>
                      <a:pt x="10982" y="39758"/>
                      <a:pt x="10933" y="39752"/>
                      <a:pt x="10884" y="39746"/>
                    </a:cubicBezTo>
                    <a:close/>
                    <a:moveTo>
                      <a:pt x="11462" y="39794"/>
                    </a:moveTo>
                    <a:cubicBezTo>
                      <a:pt x="11462" y="39795"/>
                      <a:pt x="11462" y="39797"/>
                      <a:pt x="11462" y="39799"/>
                    </a:cubicBezTo>
                    <a:lnTo>
                      <a:pt x="11624" y="39799"/>
                    </a:lnTo>
                    <a:cubicBezTo>
                      <a:pt x="11570" y="39798"/>
                      <a:pt x="11516" y="39796"/>
                      <a:pt x="11462" y="39794"/>
                    </a:cubicBezTo>
                    <a:close/>
                    <a:moveTo>
                      <a:pt x="12382" y="39775"/>
                    </a:moveTo>
                    <a:lnTo>
                      <a:pt x="12382" y="39775"/>
                    </a:lnTo>
                    <a:cubicBezTo>
                      <a:pt x="12236" y="39788"/>
                      <a:pt x="12089" y="39796"/>
                      <a:pt x="11942" y="39799"/>
                    </a:cubicBezTo>
                    <a:lnTo>
                      <a:pt x="12386" y="39799"/>
                    </a:lnTo>
                    <a:cubicBezTo>
                      <a:pt x="12385" y="39791"/>
                      <a:pt x="12383" y="39783"/>
                      <a:pt x="12382" y="39775"/>
                    </a:cubicBezTo>
                    <a:close/>
                    <a:moveTo>
                      <a:pt x="30520" y="39530"/>
                    </a:moveTo>
                    <a:cubicBezTo>
                      <a:pt x="30469" y="39530"/>
                      <a:pt x="30413" y="39600"/>
                      <a:pt x="30465" y="39651"/>
                    </a:cubicBezTo>
                    <a:cubicBezTo>
                      <a:pt x="30465" y="39703"/>
                      <a:pt x="30483" y="39756"/>
                      <a:pt x="30507" y="39795"/>
                    </a:cubicBezTo>
                    <a:lnTo>
                      <a:pt x="30507" y="39795"/>
                    </a:lnTo>
                    <a:cubicBezTo>
                      <a:pt x="30381" y="39786"/>
                      <a:pt x="30257" y="39777"/>
                      <a:pt x="30132" y="39766"/>
                    </a:cubicBezTo>
                    <a:lnTo>
                      <a:pt x="30132" y="39766"/>
                    </a:lnTo>
                    <a:lnTo>
                      <a:pt x="30132" y="39799"/>
                    </a:lnTo>
                    <a:cubicBezTo>
                      <a:pt x="30280" y="39836"/>
                      <a:pt x="30391" y="39836"/>
                      <a:pt x="30539" y="39836"/>
                    </a:cubicBezTo>
                    <a:cubicBezTo>
                      <a:pt x="30528" y="39825"/>
                      <a:pt x="30517" y="39811"/>
                      <a:pt x="30507" y="39795"/>
                    </a:cubicBezTo>
                    <a:lnTo>
                      <a:pt x="30507" y="39795"/>
                    </a:lnTo>
                    <a:cubicBezTo>
                      <a:pt x="30554" y="39798"/>
                      <a:pt x="30602" y="39801"/>
                      <a:pt x="30649" y="39804"/>
                    </a:cubicBezTo>
                    <a:lnTo>
                      <a:pt x="30649" y="39804"/>
                    </a:lnTo>
                    <a:lnTo>
                      <a:pt x="30649" y="39725"/>
                    </a:lnTo>
                    <a:cubicBezTo>
                      <a:pt x="30649" y="39651"/>
                      <a:pt x="30575" y="39614"/>
                      <a:pt x="30575" y="39577"/>
                    </a:cubicBezTo>
                    <a:cubicBezTo>
                      <a:pt x="30564" y="39543"/>
                      <a:pt x="30543" y="39530"/>
                      <a:pt x="30520" y="39530"/>
                    </a:cubicBezTo>
                    <a:close/>
                    <a:moveTo>
                      <a:pt x="23565" y="33699"/>
                    </a:moveTo>
                    <a:cubicBezTo>
                      <a:pt x="23370" y="33699"/>
                      <a:pt x="23194" y="33748"/>
                      <a:pt x="23070" y="33884"/>
                    </a:cubicBezTo>
                    <a:cubicBezTo>
                      <a:pt x="22990" y="33964"/>
                      <a:pt x="23045" y="34024"/>
                      <a:pt x="23109" y="34024"/>
                    </a:cubicBezTo>
                    <a:cubicBezTo>
                      <a:pt x="23134" y="34024"/>
                      <a:pt x="23161" y="34015"/>
                      <a:pt x="23181" y="33995"/>
                    </a:cubicBezTo>
                    <a:cubicBezTo>
                      <a:pt x="23259" y="33932"/>
                      <a:pt x="23371" y="33909"/>
                      <a:pt x="23487" y="33909"/>
                    </a:cubicBezTo>
                    <a:cubicBezTo>
                      <a:pt x="23646" y="33909"/>
                      <a:pt x="23814" y="33952"/>
                      <a:pt x="23921" y="33995"/>
                    </a:cubicBezTo>
                    <a:cubicBezTo>
                      <a:pt x="24290" y="34069"/>
                      <a:pt x="24660" y="34179"/>
                      <a:pt x="25030" y="34290"/>
                    </a:cubicBezTo>
                    <a:cubicBezTo>
                      <a:pt x="25769" y="34586"/>
                      <a:pt x="26472" y="34919"/>
                      <a:pt x="27174" y="35289"/>
                    </a:cubicBezTo>
                    <a:cubicBezTo>
                      <a:pt x="28986" y="36213"/>
                      <a:pt x="30502" y="37396"/>
                      <a:pt x="31611" y="39060"/>
                    </a:cubicBezTo>
                    <a:cubicBezTo>
                      <a:pt x="30908" y="39060"/>
                      <a:pt x="30206" y="39023"/>
                      <a:pt x="29466" y="38986"/>
                    </a:cubicBezTo>
                    <a:lnTo>
                      <a:pt x="28098" y="38838"/>
                    </a:lnTo>
                    <a:cubicBezTo>
                      <a:pt x="27877" y="38468"/>
                      <a:pt x="27322" y="38135"/>
                      <a:pt x="26989" y="37877"/>
                    </a:cubicBezTo>
                    <a:cubicBezTo>
                      <a:pt x="26472" y="37507"/>
                      <a:pt x="25880" y="37211"/>
                      <a:pt x="25326" y="36952"/>
                    </a:cubicBezTo>
                    <a:cubicBezTo>
                      <a:pt x="24406" y="36540"/>
                      <a:pt x="23404" y="36182"/>
                      <a:pt x="22368" y="36182"/>
                    </a:cubicBezTo>
                    <a:cubicBezTo>
                      <a:pt x="22196" y="36182"/>
                      <a:pt x="22024" y="36192"/>
                      <a:pt x="21850" y="36213"/>
                    </a:cubicBezTo>
                    <a:cubicBezTo>
                      <a:pt x="21813" y="36213"/>
                      <a:pt x="21813" y="36287"/>
                      <a:pt x="21850" y="36287"/>
                    </a:cubicBezTo>
                    <a:cubicBezTo>
                      <a:pt x="22812" y="36287"/>
                      <a:pt x="23847" y="36583"/>
                      <a:pt x="24771" y="36952"/>
                    </a:cubicBezTo>
                    <a:lnTo>
                      <a:pt x="24771" y="36989"/>
                    </a:lnTo>
                    <a:cubicBezTo>
                      <a:pt x="24771" y="37211"/>
                      <a:pt x="24734" y="37507"/>
                      <a:pt x="24845" y="37729"/>
                    </a:cubicBezTo>
                    <a:cubicBezTo>
                      <a:pt x="24549" y="37618"/>
                      <a:pt x="24180" y="37507"/>
                      <a:pt x="23847" y="37433"/>
                    </a:cubicBezTo>
                    <a:lnTo>
                      <a:pt x="23847" y="37396"/>
                    </a:lnTo>
                    <a:cubicBezTo>
                      <a:pt x="23847" y="37248"/>
                      <a:pt x="23810" y="37063"/>
                      <a:pt x="23847" y="36952"/>
                    </a:cubicBezTo>
                    <a:cubicBezTo>
                      <a:pt x="23871" y="36881"/>
                      <a:pt x="23848" y="36840"/>
                      <a:pt x="23810" y="36840"/>
                    </a:cubicBezTo>
                    <a:cubicBezTo>
                      <a:pt x="23788" y="36840"/>
                      <a:pt x="23762" y="36852"/>
                      <a:pt x="23736" y="36878"/>
                    </a:cubicBezTo>
                    <a:cubicBezTo>
                      <a:pt x="23662" y="37063"/>
                      <a:pt x="23662" y="37248"/>
                      <a:pt x="23810" y="37433"/>
                    </a:cubicBezTo>
                    <a:cubicBezTo>
                      <a:pt x="23440" y="37359"/>
                      <a:pt x="22996" y="37248"/>
                      <a:pt x="22627" y="37211"/>
                    </a:cubicBezTo>
                    <a:cubicBezTo>
                      <a:pt x="22738" y="37026"/>
                      <a:pt x="22701" y="36767"/>
                      <a:pt x="22627" y="36583"/>
                    </a:cubicBezTo>
                    <a:cubicBezTo>
                      <a:pt x="22627" y="36546"/>
                      <a:pt x="22608" y="36527"/>
                      <a:pt x="22590" y="36527"/>
                    </a:cubicBezTo>
                    <a:cubicBezTo>
                      <a:pt x="22571" y="36527"/>
                      <a:pt x="22553" y="36546"/>
                      <a:pt x="22553" y="36583"/>
                    </a:cubicBezTo>
                    <a:cubicBezTo>
                      <a:pt x="22553" y="36804"/>
                      <a:pt x="22516" y="37026"/>
                      <a:pt x="22553" y="37211"/>
                    </a:cubicBezTo>
                    <a:cubicBezTo>
                      <a:pt x="22405" y="37211"/>
                      <a:pt x="22331" y="37174"/>
                      <a:pt x="22183" y="37174"/>
                    </a:cubicBezTo>
                    <a:lnTo>
                      <a:pt x="22183" y="37137"/>
                    </a:lnTo>
                    <a:cubicBezTo>
                      <a:pt x="22183" y="37026"/>
                      <a:pt x="22072" y="36989"/>
                      <a:pt x="22072" y="36878"/>
                    </a:cubicBezTo>
                    <a:cubicBezTo>
                      <a:pt x="22035" y="36804"/>
                      <a:pt x="22035" y="36657"/>
                      <a:pt x="22072" y="36583"/>
                    </a:cubicBezTo>
                    <a:cubicBezTo>
                      <a:pt x="22072" y="36512"/>
                      <a:pt x="22043" y="36487"/>
                      <a:pt x="22011" y="36487"/>
                    </a:cubicBezTo>
                    <a:cubicBezTo>
                      <a:pt x="21993" y="36487"/>
                      <a:pt x="21975" y="36495"/>
                      <a:pt x="21961" y="36509"/>
                    </a:cubicBezTo>
                    <a:cubicBezTo>
                      <a:pt x="21850" y="36693"/>
                      <a:pt x="21887" y="37026"/>
                      <a:pt x="22072" y="37174"/>
                    </a:cubicBezTo>
                    <a:cubicBezTo>
                      <a:pt x="21961" y="37174"/>
                      <a:pt x="21813" y="37137"/>
                      <a:pt x="21666" y="37137"/>
                    </a:cubicBezTo>
                    <a:cubicBezTo>
                      <a:pt x="21666" y="36878"/>
                      <a:pt x="21629" y="36693"/>
                      <a:pt x="21629" y="36472"/>
                    </a:cubicBezTo>
                    <a:cubicBezTo>
                      <a:pt x="21629" y="36453"/>
                      <a:pt x="21601" y="36444"/>
                      <a:pt x="21573" y="36444"/>
                    </a:cubicBezTo>
                    <a:cubicBezTo>
                      <a:pt x="21545" y="36444"/>
                      <a:pt x="21518" y="36453"/>
                      <a:pt x="21518" y="36472"/>
                    </a:cubicBezTo>
                    <a:cubicBezTo>
                      <a:pt x="21518" y="36657"/>
                      <a:pt x="21481" y="36952"/>
                      <a:pt x="21592" y="37137"/>
                    </a:cubicBezTo>
                    <a:lnTo>
                      <a:pt x="20519" y="37137"/>
                    </a:lnTo>
                    <a:cubicBezTo>
                      <a:pt x="20556" y="36952"/>
                      <a:pt x="20556" y="36767"/>
                      <a:pt x="20519" y="36583"/>
                    </a:cubicBezTo>
                    <a:cubicBezTo>
                      <a:pt x="20519" y="36542"/>
                      <a:pt x="20475" y="36513"/>
                      <a:pt x="20435" y="36513"/>
                    </a:cubicBezTo>
                    <a:cubicBezTo>
                      <a:pt x="20402" y="36513"/>
                      <a:pt x="20372" y="36532"/>
                      <a:pt x="20372" y="36583"/>
                    </a:cubicBezTo>
                    <a:cubicBezTo>
                      <a:pt x="20335" y="36767"/>
                      <a:pt x="20335" y="36989"/>
                      <a:pt x="20372" y="37174"/>
                    </a:cubicBezTo>
                    <a:cubicBezTo>
                      <a:pt x="20224" y="37174"/>
                      <a:pt x="20113" y="37211"/>
                      <a:pt x="19965" y="37211"/>
                    </a:cubicBezTo>
                    <a:cubicBezTo>
                      <a:pt x="20002" y="37063"/>
                      <a:pt x="19965" y="36915"/>
                      <a:pt x="19928" y="36767"/>
                    </a:cubicBezTo>
                    <a:cubicBezTo>
                      <a:pt x="19928" y="36657"/>
                      <a:pt x="19817" y="36583"/>
                      <a:pt x="19743" y="36583"/>
                    </a:cubicBezTo>
                    <a:cubicBezTo>
                      <a:pt x="19669" y="36583"/>
                      <a:pt x="19669" y="36620"/>
                      <a:pt x="19743" y="36620"/>
                    </a:cubicBezTo>
                    <a:cubicBezTo>
                      <a:pt x="19780" y="36620"/>
                      <a:pt x="19743" y="36620"/>
                      <a:pt x="19743" y="36657"/>
                    </a:cubicBezTo>
                    <a:cubicBezTo>
                      <a:pt x="19743" y="36693"/>
                      <a:pt x="19743" y="36804"/>
                      <a:pt x="19780" y="36841"/>
                    </a:cubicBezTo>
                    <a:cubicBezTo>
                      <a:pt x="19780" y="36989"/>
                      <a:pt x="19780" y="37137"/>
                      <a:pt x="19854" y="37211"/>
                    </a:cubicBezTo>
                    <a:lnTo>
                      <a:pt x="19189" y="37359"/>
                    </a:lnTo>
                    <a:cubicBezTo>
                      <a:pt x="19189" y="37137"/>
                      <a:pt x="19115" y="36841"/>
                      <a:pt x="19115" y="36620"/>
                    </a:cubicBezTo>
                    <a:cubicBezTo>
                      <a:pt x="19115" y="36583"/>
                      <a:pt x="19115" y="36583"/>
                      <a:pt x="19078" y="36583"/>
                    </a:cubicBezTo>
                    <a:cubicBezTo>
                      <a:pt x="19410" y="36546"/>
                      <a:pt x="19780" y="36435"/>
                      <a:pt x="20113" y="36398"/>
                    </a:cubicBezTo>
                    <a:cubicBezTo>
                      <a:pt x="20667" y="36287"/>
                      <a:pt x="21222" y="36361"/>
                      <a:pt x="21776" y="36250"/>
                    </a:cubicBezTo>
                    <a:cubicBezTo>
                      <a:pt x="21813" y="36250"/>
                      <a:pt x="21850" y="36176"/>
                      <a:pt x="21776" y="36176"/>
                    </a:cubicBezTo>
                    <a:cubicBezTo>
                      <a:pt x="21608" y="36142"/>
                      <a:pt x="21429" y="36129"/>
                      <a:pt x="21246" y="36129"/>
                    </a:cubicBezTo>
                    <a:cubicBezTo>
                      <a:pt x="20828" y="36129"/>
                      <a:pt x="20388" y="36198"/>
                      <a:pt x="20002" y="36250"/>
                    </a:cubicBezTo>
                    <a:cubicBezTo>
                      <a:pt x="19299" y="36324"/>
                      <a:pt x="18560" y="36472"/>
                      <a:pt x="17895" y="36730"/>
                    </a:cubicBezTo>
                    <a:cubicBezTo>
                      <a:pt x="17377" y="36915"/>
                      <a:pt x="16638" y="37174"/>
                      <a:pt x="16083" y="37581"/>
                    </a:cubicBezTo>
                    <a:lnTo>
                      <a:pt x="16046" y="37581"/>
                    </a:lnTo>
                    <a:cubicBezTo>
                      <a:pt x="15676" y="37914"/>
                      <a:pt x="15381" y="38283"/>
                      <a:pt x="15344" y="38764"/>
                    </a:cubicBezTo>
                    <a:cubicBezTo>
                      <a:pt x="15233" y="38727"/>
                      <a:pt x="15114" y="38715"/>
                      <a:pt x="14992" y="38715"/>
                    </a:cubicBezTo>
                    <a:cubicBezTo>
                      <a:pt x="14748" y="38715"/>
                      <a:pt x="14493" y="38764"/>
                      <a:pt x="14271" y="38764"/>
                    </a:cubicBezTo>
                    <a:cubicBezTo>
                      <a:pt x="14087" y="38764"/>
                      <a:pt x="13902" y="38764"/>
                      <a:pt x="13717" y="38801"/>
                    </a:cubicBezTo>
                    <a:lnTo>
                      <a:pt x="13643" y="38801"/>
                    </a:lnTo>
                    <a:cubicBezTo>
                      <a:pt x="13384" y="38801"/>
                      <a:pt x="13125" y="38801"/>
                      <a:pt x="12903" y="38838"/>
                    </a:cubicBezTo>
                    <a:cubicBezTo>
                      <a:pt x="12423" y="38838"/>
                      <a:pt x="11905" y="38838"/>
                      <a:pt x="11462" y="38801"/>
                    </a:cubicBezTo>
                    <a:cubicBezTo>
                      <a:pt x="11166" y="38764"/>
                      <a:pt x="10870" y="38690"/>
                      <a:pt x="10574" y="38653"/>
                    </a:cubicBezTo>
                    <a:lnTo>
                      <a:pt x="10574" y="38801"/>
                    </a:lnTo>
                    <a:lnTo>
                      <a:pt x="10574" y="38838"/>
                    </a:lnTo>
                    <a:lnTo>
                      <a:pt x="10574" y="38986"/>
                    </a:lnTo>
                    <a:cubicBezTo>
                      <a:pt x="10574" y="39097"/>
                      <a:pt x="10611" y="39207"/>
                      <a:pt x="10611" y="39355"/>
                    </a:cubicBezTo>
                    <a:lnTo>
                      <a:pt x="10611" y="39392"/>
                    </a:lnTo>
                    <a:lnTo>
                      <a:pt x="10611" y="39429"/>
                    </a:lnTo>
                    <a:lnTo>
                      <a:pt x="10611" y="39466"/>
                    </a:lnTo>
                    <a:cubicBezTo>
                      <a:pt x="10611" y="39540"/>
                      <a:pt x="10685" y="39577"/>
                      <a:pt x="10722" y="39577"/>
                    </a:cubicBezTo>
                    <a:cubicBezTo>
                      <a:pt x="10685" y="39577"/>
                      <a:pt x="10611" y="39651"/>
                      <a:pt x="10722" y="39725"/>
                    </a:cubicBezTo>
                    <a:cubicBezTo>
                      <a:pt x="10775" y="39733"/>
                      <a:pt x="10829" y="39740"/>
                      <a:pt x="10884" y="39746"/>
                    </a:cubicBezTo>
                    <a:lnTo>
                      <a:pt x="10884" y="39746"/>
                    </a:lnTo>
                    <a:cubicBezTo>
                      <a:pt x="10882" y="39739"/>
                      <a:pt x="10877" y="39732"/>
                      <a:pt x="10870" y="39725"/>
                    </a:cubicBezTo>
                    <a:cubicBezTo>
                      <a:pt x="10870" y="39688"/>
                      <a:pt x="10796" y="39577"/>
                      <a:pt x="10796" y="39540"/>
                    </a:cubicBezTo>
                    <a:lnTo>
                      <a:pt x="10796" y="39318"/>
                    </a:lnTo>
                    <a:lnTo>
                      <a:pt x="10796" y="39060"/>
                    </a:lnTo>
                    <a:cubicBezTo>
                      <a:pt x="10796" y="39023"/>
                      <a:pt x="10759" y="38986"/>
                      <a:pt x="10722" y="38986"/>
                    </a:cubicBezTo>
                    <a:lnTo>
                      <a:pt x="10685" y="38986"/>
                    </a:lnTo>
                    <a:lnTo>
                      <a:pt x="10685" y="38875"/>
                    </a:lnTo>
                    <a:cubicBezTo>
                      <a:pt x="10759" y="38949"/>
                      <a:pt x="10796" y="38986"/>
                      <a:pt x="10907" y="38986"/>
                    </a:cubicBezTo>
                    <a:cubicBezTo>
                      <a:pt x="10872" y="39266"/>
                      <a:pt x="10903" y="39546"/>
                      <a:pt x="11032" y="39763"/>
                    </a:cubicBezTo>
                    <a:lnTo>
                      <a:pt x="11032" y="39763"/>
                    </a:lnTo>
                    <a:cubicBezTo>
                      <a:pt x="11054" y="39765"/>
                      <a:pt x="11076" y="39767"/>
                      <a:pt x="11098" y="39769"/>
                    </a:cubicBezTo>
                    <a:lnTo>
                      <a:pt x="11098" y="39769"/>
                    </a:lnTo>
                    <a:cubicBezTo>
                      <a:pt x="11104" y="39527"/>
                      <a:pt x="10978" y="39263"/>
                      <a:pt x="10944" y="39060"/>
                    </a:cubicBezTo>
                    <a:cubicBezTo>
                      <a:pt x="10993" y="39047"/>
                      <a:pt x="11034" y="39043"/>
                      <a:pt x="11071" y="39043"/>
                    </a:cubicBezTo>
                    <a:cubicBezTo>
                      <a:pt x="11145" y="39043"/>
                      <a:pt x="11203" y="39060"/>
                      <a:pt x="11277" y="39060"/>
                    </a:cubicBezTo>
                    <a:cubicBezTo>
                      <a:pt x="11243" y="39264"/>
                      <a:pt x="11177" y="39563"/>
                      <a:pt x="11254" y="39782"/>
                    </a:cubicBezTo>
                    <a:lnTo>
                      <a:pt x="11254" y="39782"/>
                    </a:lnTo>
                    <a:cubicBezTo>
                      <a:pt x="11202" y="39778"/>
                      <a:pt x="11149" y="39774"/>
                      <a:pt x="11098" y="39769"/>
                    </a:cubicBezTo>
                    <a:lnTo>
                      <a:pt x="11098" y="39769"/>
                    </a:lnTo>
                    <a:cubicBezTo>
                      <a:pt x="11097" y="39792"/>
                      <a:pt x="11095" y="39814"/>
                      <a:pt x="11092" y="39836"/>
                    </a:cubicBezTo>
                    <a:lnTo>
                      <a:pt x="11277" y="39836"/>
                    </a:lnTo>
                    <a:cubicBezTo>
                      <a:pt x="11268" y="39819"/>
                      <a:pt x="11260" y="39800"/>
                      <a:pt x="11254" y="39782"/>
                    </a:cubicBezTo>
                    <a:lnTo>
                      <a:pt x="11254" y="39782"/>
                    </a:lnTo>
                    <a:cubicBezTo>
                      <a:pt x="11323" y="39787"/>
                      <a:pt x="11392" y="39791"/>
                      <a:pt x="11462" y="39794"/>
                    </a:cubicBezTo>
                    <a:lnTo>
                      <a:pt x="11462" y="39794"/>
                    </a:lnTo>
                    <a:cubicBezTo>
                      <a:pt x="11462" y="39720"/>
                      <a:pt x="11461" y="39612"/>
                      <a:pt x="11425" y="39540"/>
                    </a:cubicBezTo>
                    <a:cubicBezTo>
                      <a:pt x="11425" y="39392"/>
                      <a:pt x="11425" y="39244"/>
                      <a:pt x="11351" y="39060"/>
                    </a:cubicBezTo>
                    <a:lnTo>
                      <a:pt x="11351" y="39023"/>
                    </a:lnTo>
                    <a:cubicBezTo>
                      <a:pt x="11475" y="39064"/>
                      <a:pt x="11604" y="39095"/>
                      <a:pt x="11737" y="39116"/>
                    </a:cubicBezTo>
                    <a:lnTo>
                      <a:pt x="11737" y="39116"/>
                    </a:lnTo>
                    <a:cubicBezTo>
                      <a:pt x="11710" y="39126"/>
                      <a:pt x="11683" y="39153"/>
                      <a:pt x="11683" y="39171"/>
                    </a:cubicBezTo>
                    <a:cubicBezTo>
                      <a:pt x="11683" y="39392"/>
                      <a:pt x="11646" y="39614"/>
                      <a:pt x="11720" y="39799"/>
                    </a:cubicBezTo>
                    <a:lnTo>
                      <a:pt x="11624" y="39799"/>
                    </a:lnTo>
                    <a:cubicBezTo>
                      <a:pt x="11677" y="39800"/>
                      <a:pt x="11730" y="39801"/>
                      <a:pt x="11784" y="39801"/>
                    </a:cubicBezTo>
                    <a:cubicBezTo>
                      <a:pt x="11837" y="39801"/>
                      <a:pt x="11889" y="39800"/>
                      <a:pt x="11942" y="39799"/>
                    </a:cubicBezTo>
                    <a:lnTo>
                      <a:pt x="11831" y="39799"/>
                    </a:lnTo>
                    <a:cubicBezTo>
                      <a:pt x="11831" y="39577"/>
                      <a:pt x="11794" y="39355"/>
                      <a:pt x="11794" y="39171"/>
                    </a:cubicBezTo>
                    <a:cubicBezTo>
                      <a:pt x="11794" y="39147"/>
                      <a:pt x="11789" y="39131"/>
                      <a:pt x="11781" y="39122"/>
                    </a:cubicBezTo>
                    <a:lnTo>
                      <a:pt x="11781" y="39122"/>
                    </a:lnTo>
                    <a:cubicBezTo>
                      <a:pt x="11901" y="39139"/>
                      <a:pt x="12023" y="39147"/>
                      <a:pt x="12146" y="39147"/>
                    </a:cubicBezTo>
                    <a:cubicBezTo>
                      <a:pt x="12238" y="39147"/>
                      <a:pt x="12330" y="39143"/>
                      <a:pt x="12423" y="39134"/>
                    </a:cubicBezTo>
                    <a:lnTo>
                      <a:pt x="12423" y="39134"/>
                    </a:lnTo>
                    <a:cubicBezTo>
                      <a:pt x="12423" y="39134"/>
                      <a:pt x="12423" y="39134"/>
                      <a:pt x="12423" y="39134"/>
                    </a:cubicBezTo>
                    <a:lnTo>
                      <a:pt x="12423" y="39134"/>
                    </a:lnTo>
                    <a:cubicBezTo>
                      <a:pt x="12404" y="39152"/>
                      <a:pt x="12404" y="39161"/>
                      <a:pt x="12409" y="39161"/>
                    </a:cubicBezTo>
                    <a:cubicBezTo>
                      <a:pt x="12412" y="39161"/>
                      <a:pt x="12417" y="39157"/>
                      <a:pt x="12420" y="39149"/>
                    </a:cubicBezTo>
                    <a:lnTo>
                      <a:pt x="12420" y="39149"/>
                    </a:lnTo>
                    <a:cubicBezTo>
                      <a:pt x="12386" y="39358"/>
                      <a:pt x="12352" y="39566"/>
                      <a:pt x="12382" y="39775"/>
                    </a:cubicBezTo>
                    <a:lnTo>
                      <a:pt x="12382" y="39775"/>
                    </a:lnTo>
                    <a:cubicBezTo>
                      <a:pt x="12433" y="39770"/>
                      <a:pt x="12484" y="39765"/>
                      <a:pt x="12534" y="39760"/>
                    </a:cubicBezTo>
                    <a:lnTo>
                      <a:pt x="12534" y="39760"/>
                    </a:lnTo>
                    <a:cubicBezTo>
                      <a:pt x="12534" y="39760"/>
                      <a:pt x="12534" y="39761"/>
                      <a:pt x="12534" y="39762"/>
                    </a:cubicBezTo>
                    <a:lnTo>
                      <a:pt x="12571" y="39762"/>
                    </a:lnTo>
                    <a:cubicBezTo>
                      <a:pt x="12565" y="39762"/>
                      <a:pt x="12560" y="39760"/>
                      <a:pt x="12556" y="39757"/>
                    </a:cubicBezTo>
                    <a:lnTo>
                      <a:pt x="12556" y="39757"/>
                    </a:lnTo>
                    <a:cubicBezTo>
                      <a:pt x="12549" y="39758"/>
                      <a:pt x="12542" y="39759"/>
                      <a:pt x="12534" y="39760"/>
                    </a:cubicBezTo>
                    <a:lnTo>
                      <a:pt x="12534" y="39760"/>
                    </a:lnTo>
                    <a:cubicBezTo>
                      <a:pt x="12570" y="39576"/>
                      <a:pt x="12534" y="39357"/>
                      <a:pt x="12534" y="39101"/>
                    </a:cubicBezTo>
                    <a:lnTo>
                      <a:pt x="12534" y="39101"/>
                    </a:lnTo>
                    <a:cubicBezTo>
                      <a:pt x="12610" y="39134"/>
                      <a:pt x="12680" y="39134"/>
                      <a:pt x="12793" y="39134"/>
                    </a:cubicBezTo>
                    <a:lnTo>
                      <a:pt x="13014" y="39134"/>
                    </a:lnTo>
                    <a:cubicBezTo>
                      <a:pt x="13014" y="39308"/>
                      <a:pt x="13014" y="39516"/>
                      <a:pt x="13108" y="39664"/>
                    </a:cubicBezTo>
                    <a:lnTo>
                      <a:pt x="13108" y="39664"/>
                    </a:lnTo>
                    <a:cubicBezTo>
                      <a:pt x="13126" y="39660"/>
                      <a:pt x="13144" y="39655"/>
                      <a:pt x="13162" y="39651"/>
                    </a:cubicBezTo>
                    <a:lnTo>
                      <a:pt x="13162" y="39651"/>
                    </a:lnTo>
                    <a:cubicBezTo>
                      <a:pt x="13162" y="39664"/>
                      <a:pt x="13162" y="39676"/>
                      <a:pt x="13162" y="39688"/>
                    </a:cubicBezTo>
                    <a:cubicBezTo>
                      <a:pt x="13162" y="39688"/>
                      <a:pt x="13146" y="39705"/>
                      <a:pt x="13135" y="39705"/>
                    </a:cubicBezTo>
                    <a:cubicBezTo>
                      <a:pt x="13129" y="39705"/>
                      <a:pt x="13125" y="39700"/>
                      <a:pt x="13125" y="39688"/>
                    </a:cubicBezTo>
                    <a:cubicBezTo>
                      <a:pt x="13119" y="39680"/>
                      <a:pt x="13114" y="39672"/>
                      <a:pt x="13108" y="39664"/>
                    </a:cubicBezTo>
                    <a:lnTo>
                      <a:pt x="13108" y="39664"/>
                    </a:lnTo>
                    <a:cubicBezTo>
                      <a:pt x="12997" y="39689"/>
                      <a:pt x="12884" y="39710"/>
                      <a:pt x="12769" y="39728"/>
                    </a:cubicBezTo>
                    <a:lnTo>
                      <a:pt x="12769" y="39728"/>
                    </a:lnTo>
                    <a:cubicBezTo>
                      <a:pt x="12765" y="39740"/>
                      <a:pt x="12761" y="39751"/>
                      <a:pt x="12756" y="39762"/>
                    </a:cubicBezTo>
                    <a:lnTo>
                      <a:pt x="14087" y="39762"/>
                    </a:lnTo>
                    <a:cubicBezTo>
                      <a:pt x="14050" y="39762"/>
                      <a:pt x="14050" y="39725"/>
                      <a:pt x="14050" y="39725"/>
                    </a:cubicBezTo>
                    <a:cubicBezTo>
                      <a:pt x="14048" y="39721"/>
                      <a:pt x="14046" y="39716"/>
                      <a:pt x="14045" y="39712"/>
                    </a:cubicBezTo>
                    <a:lnTo>
                      <a:pt x="14045" y="39712"/>
                    </a:lnTo>
                    <a:cubicBezTo>
                      <a:pt x="13987" y="39714"/>
                      <a:pt x="13930" y="39716"/>
                      <a:pt x="13873" y="39716"/>
                    </a:cubicBezTo>
                    <a:cubicBezTo>
                      <a:pt x="13847" y="39716"/>
                      <a:pt x="13821" y="39715"/>
                      <a:pt x="13795" y="39715"/>
                    </a:cubicBezTo>
                    <a:lnTo>
                      <a:pt x="13795" y="39715"/>
                    </a:lnTo>
                    <a:cubicBezTo>
                      <a:pt x="13793" y="39718"/>
                      <a:pt x="13792" y="39722"/>
                      <a:pt x="13791" y="39725"/>
                    </a:cubicBezTo>
                    <a:cubicBezTo>
                      <a:pt x="13791" y="39744"/>
                      <a:pt x="13782" y="39753"/>
                      <a:pt x="13772" y="39753"/>
                    </a:cubicBezTo>
                    <a:cubicBezTo>
                      <a:pt x="13763" y="39753"/>
                      <a:pt x="13754" y="39744"/>
                      <a:pt x="13754" y="39725"/>
                    </a:cubicBezTo>
                    <a:cubicBezTo>
                      <a:pt x="13752" y="39721"/>
                      <a:pt x="13751" y="39718"/>
                      <a:pt x="13749" y="39714"/>
                    </a:cubicBezTo>
                    <a:lnTo>
                      <a:pt x="13749" y="39714"/>
                    </a:lnTo>
                    <a:cubicBezTo>
                      <a:pt x="13552" y="39708"/>
                      <a:pt x="13355" y="39687"/>
                      <a:pt x="13162" y="39651"/>
                    </a:cubicBezTo>
                    <a:cubicBezTo>
                      <a:pt x="13162" y="39651"/>
                      <a:pt x="13162" y="39651"/>
                      <a:pt x="13162" y="39651"/>
                    </a:cubicBezTo>
                    <a:lnTo>
                      <a:pt x="13162" y="39651"/>
                    </a:lnTo>
                    <a:cubicBezTo>
                      <a:pt x="13162" y="39546"/>
                      <a:pt x="13158" y="39421"/>
                      <a:pt x="13125" y="39355"/>
                    </a:cubicBezTo>
                    <a:lnTo>
                      <a:pt x="13125" y="39134"/>
                    </a:lnTo>
                    <a:lnTo>
                      <a:pt x="13347" y="39134"/>
                    </a:lnTo>
                    <a:cubicBezTo>
                      <a:pt x="13347" y="39318"/>
                      <a:pt x="13310" y="39503"/>
                      <a:pt x="13384" y="39614"/>
                    </a:cubicBezTo>
                    <a:cubicBezTo>
                      <a:pt x="13384" y="39651"/>
                      <a:pt x="13403" y="39670"/>
                      <a:pt x="13421" y="39670"/>
                    </a:cubicBezTo>
                    <a:cubicBezTo>
                      <a:pt x="13440" y="39670"/>
                      <a:pt x="13458" y="39651"/>
                      <a:pt x="13458" y="39614"/>
                    </a:cubicBezTo>
                    <a:cubicBezTo>
                      <a:pt x="13495" y="39503"/>
                      <a:pt x="13495" y="39318"/>
                      <a:pt x="13495" y="39134"/>
                    </a:cubicBezTo>
                    <a:lnTo>
                      <a:pt x="13717" y="39134"/>
                    </a:lnTo>
                    <a:cubicBezTo>
                      <a:pt x="13717" y="39315"/>
                      <a:pt x="13681" y="39531"/>
                      <a:pt x="13749" y="39714"/>
                    </a:cubicBezTo>
                    <a:lnTo>
                      <a:pt x="13749" y="39714"/>
                    </a:lnTo>
                    <a:cubicBezTo>
                      <a:pt x="13765" y="39714"/>
                      <a:pt x="13780" y="39715"/>
                      <a:pt x="13795" y="39715"/>
                    </a:cubicBezTo>
                    <a:lnTo>
                      <a:pt x="13795" y="39715"/>
                    </a:lnTo>
                    <a:cubicBezTo>
                      <a:pt x="13865" y="39533"/>
                      <a:pt x="13865" y="39351"/>
                      <a:pt x="13865" y="39134"/>
                    </a:cubicBezTo>
                    <a:lnTo>
                      <a:pt x="14050" y="39134"/>
                    </a:lnTo>
                    <a:cubicBezTo>
                      <a:pt x="14050" y="39314"/>
                      <a:pt x="13979" y="39530"/>
                      <a:pt x="14045" y="39712"/>
                    </a:cubicBezTo>
                    <a:lnTo>
                      <a:pt x="14045" y="39712"/>
                    </a:lnTo>
                    <a:cubicBezTo>
                      <a:pt x="14074" y="39711"/>
                      <a:pt x="14104" y="39709"/>
                      <a:pt x="14134" y="39707"/>
                    </a:cubicBezTo>
                    <a:lnTo>
                      <a:pt x="14134" y="39707"/>
                    </a:lnTo>
                    <a:cubicBezTo>
                      <a:pt x="14232" y="39524"/>
                      <a:pt x="14195" y="39276"/>
                      <a:pt x="14124" y="39097"/>
                    </a:cubicBezTo>
                    <a:lnTo>
                      <a:pt x="14604" y="39097"/>
                    </a:lnTo>
                    <a:cubicBezTo>
                      <a:pt x="14604" y="39281"/>
                      <a:pt x="14567" y="39503"/>
                      <a:pt x="14604" y="39651"/>
                    </a:cubicBezTo>
                    <a:lnTo>
                      <a:pt x="14604" y="39651"/>
                    </a:lnTo>
                    <a:cubicBezTo>
                      <a:pt x="14666" y="39640"/>
                      <a:pt x="14726" y="39628"/>
                      <a:pt x="14786" y="39614"/>
                    </a:cubicBezTo>
                    <a:lnTo>
                      <a:pt x="14752" y="39614"/>
                    </a:lnTo>
                    <a:lnTo>
                      <a:pt x="14752" y="39060"/>
                    </a:lnTo>
                    <a:lnTo>
                      <a:pt x="14826" y="39060"/>
                    </a:lnTo>
                    <a:cubicBezTo>
                      <a:pt x="14826" y="39242"/>
                      <a:pt x="14790" y="39424"/>
                      <a:pt x="14824" y="39605"/>
                    </a:cubicBezTo>
                    <a:lnTo>
                      <a:pt x="14824" y="39605"/>
                    </a:lnTo>
                    <a:cubicBezTo>
                      <a:pt x="14862" y="39597"/>
                      <a:pt x="14900" y="39587"/>
                      <a:pt x="14937" y="39577"/>
                    </a:cubicBezTo>
                    <a:cubicBezTo>
                      <a:pt x="14937" y="39590"/>
                      <a:pt x="14941" y="39594"/>
                      <a:pt x="14946" y="39594"/>
                    </a:cubicBezTo>
                    <a:cubicBezTo>
                      <a:pt x="14957" y="39594"/>
                      <a:pt x="14974" y="39577"/>
                      <a:pt x="14974" y="39577"/>
                    </a:cubicBezTo>
                    <a:cubicBezTo>
                      <a:pt x="15011" y="39577"/>
                      <a:pt x="15122" y="39540"/>
                      <a:pt x="15159" y="39540"/>
                    </a:cubicBezTo>
                    <a:cubicBezTo>
                      <a:pt x="15169" y="39550"/>
                      <a:pt x="15179" y="39555"/>
                      <a:pt x="15189" y="39555"/>
                    </a:cubicBezTo>
                    <a:cubicBezTo>
                      <a:pt x="15218" y="39555"/>
                      <a:pt x="15252" y="39520"/>
                      <a:pt x="15307" y="39466"/>
                    </a:cubicBezTo>
                    <a:cubicBezTo>
                      <a:pt x="15344" y="39466"/>
                      <a:pt x="15344" y="39466"/>
                      <a:pt x="15381" y="39429"/>
                    </a:cubicBezTo>
                    <a:cubicBezTo>
                      <a:pt x="15491" y="39392"/>
                      <a:pt x="15491" y="39281"/>
                      <a:pt x="15381" y="39244"/>
                    </a:cubicBezTo>
                    <a:lnTo>
                      <a:pt x="15344" y="39207"/>
                    </a:lnTo>
                    <a:cubicBezTo>
                      <a:pt x="15344" y="39097"/>
                      <a:pt x="15307" y="38986"/>
                      <a:pt x="15307" y="38875"/>
                    </a:cubicBezTo>
                    <a:cubicBezTo>
                      <a:pt x="15287" y="38855"/>
                      <a:pt x="15264" y="38840"/>
                      <a:pt x="15241" y="38832"/>
                    </a:cubicBezTo>
                    <a:lnTo>
                      <a:pt x="15241" y="38832"/>
                    </a:lnTo>
                    <a:cubicBezTo>
                      <a:pt x="15325" y="38827"/>
                      <a:pt x="15408" y="38817"/>
                      <a:pt x="15491" y="38801"/>
                    </a:cubicBezTo>
                    <a:lnTo>
                      <a:pt x="15491" y="38875"/>
                    </a:lnTo>
                    <a:cubicBezTo>
                      <a:pt x="15491" y="38893"/>
                      <a:pt x="15501" y="38902"/>
                      <a:pt x="15515" y="38902"/>
                    </a:cubicBezTo>
                    <a:cubicBezTo>
                      <a:pt x="15528" y="38902"/>
                      <a:pt x="15547" y="38893"/>
                      <a:pt x="15565" y="38875"/>
                    </a:cubicBezTo>
                    <a:cubicBezTo>
                      <a:pt x="15713" y="38468"/>
                      <a:pt x="15898" y="38098"/>
                      <a:pt x="16157" y="37803"/>
                    </a:cubicBezTo>
                    <a:cubicBezTo>
                      <a:pt x="16157" y="38098"/>
                      <a:pt x="16231" y="38320"/>
                      <a:pt x="16268" y="38616"/>
                    </a:cubicBezTo>
                    <a:cubicBezTo>
                      <a:pt x="16268" y="38634"/>
                      <a:pt x="16277" y="38644"/>
                      <a:pt x="16286" y="38644"/>
                    </a:cubicBezTo>
                    <a:cubicBezTo>
                      <a:pt x="16296" y="38644"/>
                      <a:pt x="16305" y="38634"/>
                      <a:pt x="16305" y="38616"/>
                    </a:cubicBezTo>
                    <a:cubicBezTo>
                      <a:pt x="16342" y="38283"/>
                      <a:pt x="16305" y="37987"/>
                      <a:pt x="16268" y="37692"/>
                    </a:cubicBezTo>
                    <a:lnTo>
                      <a:pt x="16416" y="37544"/>
                    </a:lnTo>
                    <a:cubicBezTo>
                      <a:pt x="16416" y="37544"/>
                      <a:pt x="16453" y="37544"/>
                      <a:pt x="16453" y="37507"/>
                    </a:cubicBezTo>
                    <a:lnTo>
                      <a:pt x="16453" y="37507"/>
                    </a:lnTo>
                    <a:cubicBezTo>
                      <a:pt x="16453" y="37766"/>
                      <a:pt x="16416" y="38061"/>
                      <a:pt x="16490" y="38283"/>
                    </a:cubicBezTo>
                    <a:cubicBezTo>
                      <a:pt x="16490" y="38302"/>
                      <a:pt x="16499" y="38311"/>
                      <a:pt x="16517" y="38311"/>
                    </a:cubicBezTo>
                    <a:cubicBezTo>
                      <a:pt x="16536" y="38311"/>
                      <a:pt x="16564" y="38302"/>
                      <a:pt x="16601" y="38283"/>
                    </a:cubicBezTo>
                    <a:cubicBezTo>
                      <a:pt x="16638" y="38061"/>
                      <a:pt x="16638" y="37729"/>
                      <a:pt x="16638" y="37507"/>
                    </a:cubicBezTo>
                    <a:cubicBezTo>
                      <a:pt x="16638" y="37433"/>
                      <a:pt x="16638" y="37433"/>
                      <a:pt x="16601" y="37433"/>
                    </a:cubicBezTo>
                    <a:lnTo>
                      <a:pt x="16859" y="37322"/>
                    </a:lnTo>
                    <a:lnTo>
                      <a:pt x="16859" y="37766"/>
                    </a:lnTo>
                    <a:cubicBezTo>
                      <a:pt x="16859" y="37914"/>
                      <a:pt x="16859" y="38061"/>
                      <a:pt x="16896" y="38172"/>
                    </a:cubicBezTo>
                    <a:cubicBezTo>
                      <a:pt x="16896" y="38209"/>
                      <a:pt x="16915" y="38228"/>
                      <a:pt x="16938" y="38228"/>
                    </a:cubicBezTo>
                    <a:cubicBezTo>
                      <a:pt x="16961" y="38228"/>
                      <a:pt x="16989" y="38209"/>
                      <a:pt x="17007" y="38172"/>
                    </a:cubicBezTo>
                    <a:cubicBezTo>
                      <a:pt x="17044" y="38098"/>
                      <a:pt x="17044" y="37950"/>
                      <a:pt x="17044" y="37803"/>
                    </a:cubicBezTo>
                    <a:lnTo>
                      <a:pt x="17044" y="37322"/>
                    </a:lnTo>
                    <a:cubicBezTo>
                      <a:pt x="17044" y="37248"/>
                      <a:pt x="17044" y="37248"/>
                      <a:pt x="17007" y="37248"/>
                    </a:cubicBezTo>
                    <a:lnTo>
                      <a:pt x="17266" y="37137"/>
                    </a:lnTo>
                    <a:lnTo>
                      <a:pt x="17266" y="37174"/>
                    </a:lnTo>
                    <a:cubicBezTo>
                      <a:pt x="17266" y="37433"/>
                      <a:pt x="17229" y="37766"/>
                      <a:pt x="17377" y="38061"/>
                    </a:cubicBezTo>
                    <a:cubicBezTo>
                      <a:pt x="16859" y="38283"/>
                      <a:pt x="16416" y="38616"/>
                      <a:pt x="15972" y="38986"/>
                    </a:cubicBezTo>
                    <a:cubicBezTo>
                      <a:pt x="16046" y="38690"/>
                      <a:pt x="15972" y="38468"/>
                      <a:pt x="15972" y="38172"/>
                    </a:cubicBezTo>
                    <a:cubicBezTo>
                      <a:pt x="15972" y="38154"/>
                      <a:pt x="15963" y="38145"/>
                      <a:pt x="15954" y="38145"/>
                    </a:cubicBezTo>
                    <a:cubicBezTo>
                      <a:pt x="15944" y="38145"/>
                      <a:pt x="15935" y="38154"/>
                      <a:pt x="15935" y="38172"/>
                    </a:cubicBezTo>
                    <a:cubicBezTo>
                      <a:pt x="15935" y="38468"/>
                      <a:pt x="15898" y="38727"/>
                      <a:pt x="15935" y="39023"/>
                    </a:cubicBezTo>
                    <a:cubicBezTo>
                      <a:pt x="15787" y="39171"/>
                      <a:pt x="15676" y="39281"/>
                      <a:pt x="15565" y="39429"/>
                    </a:cubicBezTo>
                    <a:cubicBezTo>
                      <a:pt x="15565" y="39455"/>
                      <a:pt x="15565" y="39498"/>
                      <a:pt x="15578" y="39498"/>
                    </a:cubicBezTo>
                    <a:cubicBezTo>
                      <a:pt x="15583" y="39498"/>
                      <a:pt x="15591" y="39489"/>
                      <a:pt x="15602" y="39466"/>
                    </a:cubicBezTo>
                    <a:cubicBezTo>
                      <a:pt x="16046" y="39207"/>
                      <a:pt x="16416" y="38838"/>
                      <a:pt x="16822" y="38542"/>
                    </a:cubicBezTo>
                    <a:cubicBezTo>
                      <a:pt x="17012" y="38416"/>
                      <a:pt x="17208" y="38296"/>
                      <a:pt x="17414" y="38186"/>
                    </a:cubicBezTo>
                    <a:lnTo>
                      <a:pt x="17414" y="38186"/>
                    </a:lnTo>
                    <a:cubicBezTo>
                      <a:pt x="17412" y="37900"/>
                      <a:pt x="17377" y="37647"/>
                      <a:pt x="17377" y="37359"/>
                    </a:cubicBezTo>
                    <a:cubicBezTo>
                      <a:pt x="17377" y="37322"/>
                      <a:pt x="17340" y="37322"/>
                      <a:pt x="17340" y="37322"/>
                    </a:cubicBezTo>
                    <a:cubicBezTo>
                      <a:pt x="17414" y="37285"/>
                      <a:pt x="17525" y="37211"/>
                      <a:pt x="17636" y="37174"/>
                    </a:cubicBezTo>
                    <a:lnTo>
                      <a:pt x="17636" y="37174"/>
                    </a:lnTo>
                    <a:cubicBezTo>
                      <a:pt x="17636" y="37423"/>
                      <a:pt x="17601" y="37741"/>
                      <a:pt x="17731" y="38028"/>
                    </a:cubicBezTo>
                    <a:lnTo>
                      <a:pt x="17731" y="38028"/>
                    </a:lnTo>
                    <a:cubicBezTo>
                      <a:pt x="17748" y="38020"/>
                      <a:pt x="17766" y="38013"/>
                      <a:pt x="17783" y="38005"/>
                    </a:cubicBezTo>
                    <a:lnTo>
                      <a:pt x="17783" y="38005"/>
                    </a:lnTo>
                    <a:cubicBezTo>
                      <a:pt x="17779" y="37724"/>
                      <a:pt x="17747" y="37416"/>
                      <a:pt x="17747" y="37174"/>
                    </a:cubicBezTo>
                    <a:cubicBezTo>
                      <a:pt x="17932" y="37100"/>
                      <a:pt x="18079" y="37026"/>
                      <a:pt x="18264" y="36989"/>
                    </a:cubicBezTo>
                    <a:cubicBezTo>
                      <a:pt x="18523" y="36915"/>
                      <a:pt x="18782" y="36841"/>
                      <a:pt x="19078" y="36767"/>
                    </a:cubicBezTo>
                    <a:lnTo>
                      <a:pt x="19078" y="36804"/>
                    </a:lnTo>
                    <a:cubicBezTo>
                      <a:pt x="19078" y="37021"/>
                      <a:pt x="19042" y="37343"/>
                      <a:pt x="19109" y="37564"/>
                    </a:cubicBezTo>
                    <a:lnTo>
                      <a:pt x="19109" y="37564"/>
                    </a:lnTo>
                    <a:cubicBezTo>
                      <a:pt x="19136" y="37557"/>
                      <a:pt x="19162" y="37550"/>
                      <a:pt x="19189" y="37544"/>
                    </a:cubicBezTo>
                    <a:cubicBezTo>
                      <a:pt x="19189" y="37556"/>
                      <a:pt x="19197" y="37560"/>
                      <a:pt x="19208" y="37560"/>
                    </a:cubicBezTo>
                    <a:cubicBezTo>
                      <a:pt x="19230" y="37560"/>
                      <a:pt x="19262" y="37544"/>
                      <a:pt x="19262" y="37544"/>
                    </a:cubicBezTo>
                    <a:cubicBezTo>
                      <a:pt x="19844" y="37421"/>
                      <a:pt x="20426" y="37350"/>
                      <a:pt x="20987" y="37350"/>
                    </a:cubicBezTo>
                    <a:cubicBezTo>
                      <a:pt x="21103" y="37350"/>
                      <a:pt x="21219" y="37353"/>
                      <a:pt x="21333" y="37359"/>
                    </a:cubicBezTo>
                    <a:cubicBezTo>
                      <a:pt x="23477" y="37396"/>
                      <a:pt x="25510" y="38135"/>
                      <a:pt x="27322" y="39207"/>
                    </a:cubicBezTo>
                    <a:cubicBezTo>
                      <a:pt x="27322" y="39355"/>
                      <a:pt x="27359" y="39466"/>
                      <a:pt x="27396" y="39577"/>
                    </a:cubicBezTo>
                    <a:cubicBezTo>
                      <a:pt x="27414" y="39614"/>
                      <a:pt x="27451" y="39633"/>
                      <a:pt x="27488" y="39633"/>
                    </a:cubicBezTo>
                    <a:cubicBezTo>
                      <a:pt x="27525" y="39633"/>
                      <a:pt x="27562" y="39614"/>
                      <a:pt x="27581" y="39577"/>
                    </a:cubicBezTo>
                    <a:lnTo>
                      <a:pt x="27581" y="39651"/>
                    </a:lnTo>
                    <a:cubicBezTo>
                      <a:pt x="27581" y="39725"/>
                      <a:pt x="27618" y="39762"/>
                      <a:pt x="27692" y="39762"/>
                    </a:cubicBezTo>
                    <a:lnTo>
                      <a:pt x="28061" y="39762"/>
                    </a:lnTo>
                    <a:lnTo>
                      <a:pt x="28098" y="39799"/>
                    </a:lnTo>
                    <a:lnTo>
                      <a:pt x="28135" y="39799"/>
                    </a:lnTo>
                    <a:lnTo>
                      <a:pt x="28135" y="39762"/>
                    </a:lnTo>
                    <a:lnTo>
                      <a:pt x="28098" y="39762"/>
                    </a:lnTo>
                    <a:cubicBezTo>
                      <a:pt x="28098" y="39614"/>
                      <a:pt x="28098" y="39540"/>
                      <a:pt x="28061" y="39392"/>
                    </a:cubicBezTo>
                    <a:cubicBezTo>
                      <a:pt x="28339" y="39374"/>
                      <a:pt x="28598" y="39365"/>
                      <a:pt x="28852" y="39365"/>
                    </a:cubicBezTo>
                    <a:cubicBezTo>
                      <a:pt x="29106" y="39365"/>
                      <a:pt x="29355" y="39374"/>
                      <a:pt x="29614" y="39392"/>
                    </a:cubicBezTo>
                    <a:cubicBezTo>
                      <a:pt x="30095" y="39429"/>
                      <a:pt x="30539" y="39503"/>
                      <a:pt x="31019" y="39503"/>
                    </a:cubicBezTo>
                    <a:cubicBezTo>
                      <a:pt x="30945" y="39577"/>
                      <a:pt x="30908" y="39688"/>
                      <a:pt x="30945" y="39799"/>
                    </a:cubicBezTo>
                    <a:lnTo>
                      <a:pt x="30945" y="39819"/>
                    </a:lnTo>
                    <a:lnTo>
                      <a:pt x="30945" y="39819"/>
                    </a:lnTo>
                    <a:cubicBezTo>
                      <a:pt x="30846" y="39815"/>
                      <a:pt x="30748" y="39810"/>
                      <a:pt x="30649" y="39804"/>
                    </a:cubicBezTo>
                    <a:lnTo>
                      <a:pt x="30649" y="39804"/>
                    </a:lnTo>
                    <a:lnTo>
                      <a:pt x="30649" y="39836"/>
                    </a:lnTo>
                    <a:lnTo>
                      <a:pt x="30945" y="39836"/>
                    </a:lnTo>
                    <a:lnTo>
                      <a:pt x="30945" y="39819"/>
                    </a:lnTo>
                    <a:lnTo>
                      <a:pt x="30945" y="39819"/>
                    </a:lnTo>
                    <a:cubicBezTo>
                      <a:pt x="30991" y="39821"/>
                      <a:pt x="31037" y="39823"/>
                      <a:pt x="31083" y="39824"/>
                    </a:cubicBezTo>
                    <a:lnTo>
                      <a:pt x="31083" y="39824"/>
                    </a:lnTo>
                    <a:cubicBezTo>
                      <a:pt x="31087" y="39810"/>
                      <a:pt x="31093" y="39799"/>
                      <a:pt x="31093" y="39799"/>
                    </a:cubicBezTo>
                    <a:cubicBezTo>
                      <a:pt x="31093" y="39725"/>
                      <a:pt x="31093" y="39614"/>
                      <a:pt x="31130" y="39503"/>
                    </a:cubicBezTo>
                    <a:lnTo>
                      <a:pt x="31241" y="39503"/>
                    </a:lnTo>
                    <a:cubicBezTo>
                      <a:pt x="31204" y="39503"/>
                      <a:pt x="31204" y="39540"/>
                      <a:pt x="31241" y="39577"/>
                    </a:cubicBezTo>
                    <a:cubicBezTo>
                      <a:pt x="31306" y="39674"/>
                      <a:pt x="31370" y="39743"/>
                      <a:pt x="31385" y="39832"/>
                    </a:cubicBezTo>
                    <a:lnTo>
                      <a:pt x="31385" y="39832"/>
                    </a:lnTo>
                    <a:cubicBezTo>
                      <a:pt x="31284" y="39831"/>
                      <a:pt x="31183" y="39828"/>
                      <a:pt x="31083" y="39824"/>
                    </a:cubicBezTo>
                    <a:lnTo>
                      <a:pt x="31083" y="39824"/>
                    </a:lnTo>
                    <a:cubicBezTo>
                      <a:pt x="31075" y="39846"/>
                      <a:pt x="31071" y="39873"/>
                      <a:pt x="31093" y="39873"/>
                    </a:cubicBezTo>
                    <a:lnTo>
                      <a:pt x="31389" y="39873"/>
                    </a:lnTo>
                    <a:cubicBezTo>
                      <a:pt x="31389" y="39859"/>
                      <a:pt x="31388" y="39845"/>
                      <a:pt x="31385" y="39832"/>
                    </a:cubicBezTo>
                    <a:lnTo>
                      <a:pt x="31385" y="39832"/>
                    </a:lnTo>
                    <a:cubicBezTo>
                      <a:pt x="31509" y="39835"/>
                      <a:pt x="31633" y="39836"/>
                      <a:pt x="31759" y="39836"/>
                    </a:cubicBezTo>
                    <a:cubicBezTo>
                      <a:pt x="31796" y="39836"/>
                      <a:pt x="31832" y="39799"/>
                      <a:pt x="31832" y="39762"/>
                    </a:cubicBezTo>
                    <a:cubicBezTo>
                      <a:pt x="31832" y="39577"/>
                      <a:pt x="31796" y="39466"/>
                      <a:pt x="31685" y="39355"/>
                    </a:cubicBezTo>
                    <a:cubicBezTo>
                      <a:pt x="31663" y="39323"/>
                      <a:pt x="31632" y="39309"/>
                      <a:pt x="31600" y="39309"/>
                    </a:cubicBezTo>
                    <a:cubicBezTo>
                      <a:pt x="31525" y="39309"/>
                      <a:pt x="31447" y="39388"/>
                      <a:pt x="31500" y="39466"/>
                    </a:cubicBezTo>
                    <a:cubicBezTo>
                      <a:pt x="31574" y="39540"/>
                      <a:pt x="31611" y="39614"/>
                      <a:pt x="31611" y="39651"/>
                    </a:cubicBezTo>
                    <a:lnTo>
                      <a:pt x="31426" y="39651"/>
                    </a:lnTo>
                    <a:cubicBezTo>
                      <a:pt x="31426" y="39540"/>
                      <a:pt x="31278" y="39355"/>
                      <a:pt x="31130" y="39281"/>
                    </a:cubicBezTo>
                    <a:lnTo>
                      <a:pt x="31759" y="39281"/>
                    </a:lnTo>
                    <a:cubicBezTo>
                      <a:pt x="31832" y="39281"/>
                      <a:pt x="31832" y="39207"/>
                      <a:pt x="31832" y="39171"/>
                    </a:cubicBezTo>
                    <a:cubicBezTo>
                      <a:pt x="31204" y="38135"/>
                      <a:pt x="30391" y="37211"/>
                      <a:pt x="29429" y="36472"/>
                    </a:cubicBezTo>
                    <a:cubicBezTo>
                      <a:pt x="28690" y="35917"/>
                      <a:pt x="27877" y="35473"/>
                      <a:pt x="27026" y="34993"/>
                    </a:cubicBezTo>
                    <a:cubicBezTo>
                      <a:pt x="26250" y="34623"/>
                      <a:pt x="25474" y="34253"/>
                      <a:pt x="24660" y="33995"/>
                    </a:cubicBezTo>
                    <a:cubicBezTo>
                      <a:pt x="24414" y="33896"/>
                      <a:pt x="23954" y="33699"/>
                      <a:pt x="23565" y="33699"/>
                    </a:cubicBezTo>
                    <a:close/>
                    <a:moveTo>
                      <a:pt x="29957" y="39524"/>
                    </a:moveTo>
                    <a:cubicBezTo>
                      <a:pt x="29951" y="39524"/>
                      <a:pt x="29947" y="39528"/>
                      <a:pt x="29947" y="39540"/>
                    </a:cubicBezTo>
                    <a:cubicBezTo>
                      <a:pt x="29910" y="39540"/>
                      <a:pt x="29836" y="39540"/>
                      <a:pt x="29836" y="39577"/>
                    </a:cubicBezTo>
                    <a:lnTo>
                      <a:pt x="29836" y="39614"/>
                    </a:lnTo>
                    <a:lnTo>
                      <a:pt x="29836" y="39725"/>
                    </a:lnTo>
                    <a:cubicBezTo>
                      <a:pt x="29836" y="39729"/>
                      <a:pt x="29837" y="39733"/>
                      <a:pt x="29838" y="39737"/>
                    </a:cubicBezTo>
                    <a:lnTo>
                      <a:pt x="29838" y="39737"/>
                    </a:lnTo>
                    <a:cubicBezTo>
                      <a:pt x="29801" y="39733"/>
                      <a:pt x="29763" y="39729"/>
                      <a:pt x="29725" y="39725"/>
                    </a:cubicBezTo>
                    <a:cubicBezTo>
                      <a:pt x="29564" y="39748"/>
                      <a:pt x="29400" y="39760"/>
                      <a:pt x="29234" y="39766"/>
                    </a:cubicBezTo>
                    <a:lnTo>
                      <a:pt x="29234" y="39766"/>
                    </a:lnTo>
                    <a:cubicBezTo>
                      <a:pt x="29447" y="39799"/>
                      <a:pt x="29659" y="39800"/>
                      <a:pt x="29836" y="39836"/>
                    </a:cubicBezTo>
                    <a:cubicBezTo>
                      <a:pt x="29910" y="39836"/>
                      <a:pt x="29910" y="39910"/>
                      <a:pt x="29910" y="39910"/>
                    </a:cubicBezTo>
                    <a:lnTo>
                      <a:pt x="29947" y="39910"/>
                    </a:lnTo>
                    <a:cubicBezTo>
                      <a:pt x="29914" y="39843"/>
                      <a:pt x="29851" y="39777"/>
                      <a:pt x="29838" y="39737"/>
                    </a:cubicBezTo>
                    <a:lnTo>
                      <a:pt x="29838" y="39737"/>
                    </a:lnTo>
                    <a:cubicBezTo>
                      <a:pt x="29936" y="39748"/>
                      <a:pt x="30034" y="39757"/>
                      <a:pt x="30132" y="39766"/>
                    </a:cubicBezTo>
                    <a:lnTo>
                      <a:pt x="30132" y="39766"/>
                    </a:lnTo>
                    <a:lnTo>
                      <a:pt x="30132" y="39762"/>
                    </a:lnTo>
                    <a:cubicBezTo>
                      <a:pt x="30132" y="39725"/>
                      <a:pt x="30132" y="39651"/>
                      <a:pt x="30095" y="39651"/>
                    </a:cubicBezTo>
                    <a:cubicBezTo>
                      <a:pt x="30095" y="39614"/>
                      <a:pt x="30021" y="39577"/>
                      <a:pt x="30021" y="39577"/>
                    </a:cubicBezTo>
                    <a:cubicBezTo>
                      <a:pt x="30021" y="39577"/>
                      <a:pt x="30021" y="39540"/>
                      <a:pt x="29984" y="39540"/>
                    </a:cubicBezTo>
                    <a:cubicBezTo>
                      <a:pt x="29984" y="39540"/>
                      <a:pt x="29968" y="39524"/>
                      <a:pt x="29957" y="39524"/>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63"/>
              <p:cNvSpPr/>
              <p:nvPr/>
            </p:nvSpPr>
            <p:spPr>
              <a:xfrm>
                <a:off x="3968025" y="1597600"/>
                <a:ext cx="27775" cy="18875"/>
              </a:xfrm>
              <a:custGeom>
                <a:avLst/>
                <a:gdLst/>
                <a:ahLst/>
                <a:cxnLst/>
                <a:rect l="l" t="t" r="r" b="b"/>
                <a:pathLst>
                  <a:path w="1111" h="755" extrusionOk="0">
                    <a:moveTo>
                      <a:pt x="962" y="116"/>
                    </a:moveTo>
                    <a:cubicBezTo>
                      <a:pt x="933" y="383"/>
                      <a:pt x="808" y="555"/>
                      <a:pt x="587" y="555"/>
                    </a:cubicBezTo>
                    <a:cubicBezTo>
                      <a:pt x="533" y="555"/>
                      <a:pt x="473" y="544"/>
                      <a:pt x="408" y="523"/>
                    </a:cubicBezTo>
                    <a:cubicBezTo>
                      <a:pt x="371" y="523"/>
                      <a:pt x="186" y="486"/>
                      <a:pt x="186" y="449"/>
                    </a:cubicBezTo>
                    <a:cubicBezTo>
                      <a:pt x="186" y="338"/>
                      <a:pt x="186" y="227"/>
                      <a:pt x="297" y="190"/>
                    </a:cubicBezTo>
                    <a:cubicBezTo>
                      <a:pt x="334" y="153"/>
                      <a:pt x="371" y="153"/>
                      <a:pt x="482" y="153"/>
                    </a:cubicBezTo>
                    <a:cubicBezTo>
                      <a:pt x="556" y="153"/>
                      <a:pt x="666" y="116"/>
                      <a:pt x="740" y="116"/>
                    </a:cubicBezTo>
                    <a:close/>
                    <a:moveTo>
                      <a:pt x="877" y="1"/>
                    </a:moveTo>
                    <a:cubicBezTo>
                      <a:pt x="740" y="1"/>
                      <a:pt x="593" y="17"/>
                      <a:pt x="445" y="116"/>
                    </a:cubicBezTo>
                    <a:cubicBezTo>
                      <a:pt x="371" y="116"/>
                      <a:pt x="260" y="116"/>
                      <a:pt x="186" y="153"/>
                    </a:cubicBezTo>
                    <a:cubicBezTo>
                      <a:pt x="38" y="264"/>
                      <a:pt x="38" y="375"/>
                      <a:pt x="1" y="559"/>
                    </a:cubicBezTo>
                    <a:cubicBezTo>
                      <a:pt x="1" y="633"/>
                      <a:pt x="1" y="633"/>
                      <a:pt x="38" y="633"/>
                    </a:cubicBezTo>
                    <a:cubicBezTo>
                      <a:pt x="192" y="685"/>
                      <a:pt x="365" y="754"/>
                      <a:pt x="530" y="754"/>
                    </a:cubicBezTo>
                    <a:cubicBezTo>
                      <a:pt x="602" y="754"/>
                      <a:pt x="673" y="741"/>
                      <a:pt x="740" y="707"/>
                    </a:cubicBezTo>
                    <a:cubicBezTo>
                      <a:pt x="962" y="633"/>
                      <a:pt x="1073" y="375"/>
                      <a:pt x="1073" y="153"/>
                    </a:cubicBezTo>
                    <a:cubicBezTo>
                      <a:pt x="1110" y="79"/>
                      <a:pt x="1110" y="5"/>
                      <a:pt x="1073" y="5"/>
                    </a:cubicBezTo>
                    <a:cubicBezTo>
                      <a:pt x="1012" y="5"/>
                      <a:pt x="946" y="1"/>
                      <a:pt x="877"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63"/>
              <p:cNvSpPr/>
              <p:nvPr/>
            </p:nvSpPr>
            <p:spPr>
              <a:xfrm>
                <a:off x="4007775" y="1596250"/>
                <a:ext cx="25900" cy="16500"/>
              </a:xfrm>
              <a:custGeom>
                <a:avLst/>
                <a:gdLst/>
                <a:ahLst/>
                <a:cxnLst/>
                <a:rect l="l" t="t" r="r" b="b"/>
                <a:pathLst>
                  <a:path w="1036" h="660" extrusionOk="0">
                    <a:moveTo>
                      <a:pt x="815" y="227"/>
                    </a:moveTo>
                    <a:cubicBezTo>
                      <a:pt x="851" y="227"/>
                      <a:pt x="888" y="231"/>
                      <a:pt x="925" y="244"/>
                    </a:cubicBezTo>
                    <a:cubicBezTo>
                      <a:pt x="851" y="355"/>
                      <a:pt x="777" y="503"/>
                      <a:pt x="629" y="540"/>
                    </a:cubicBezTo>
                    <a:cubicBezTo>
                      <a:pt x="602" y="546"/>
                      <a:pt x="576" y="549"/>
                      <a:pt x="551" y="549"/>
                    </a:cubicBezTo>
                    <a:cubicBezTo>
                      <a:pt x="439" y="549"/>
                      <a:pt x="343" y="489"/>
                      <a:pt x="223" y="429"/>
                    </a:cubicBezTo>
                    <a:cubicBezTo>
                      <a:pt x="297" y="318"/>
                      <a:pt x="444" y="318"/>
                      <a:pt x="629" y="244"/>
                    </a:cubicBezTo>
                    <a:cubicBezTo>
                      <a:pt x="679" y="244"/>
                      <a:pt x="744" y="227"/>
                      <a:pt x="815" y="227"/>
                    </a:cubicBezTo>
                    <a:close/>
                    <a:moveTo>
                      <a:pt x="767" y="0"/>
                    </a:moveTo>
                    <a:cubicBezTo>
                      <a:pt x="640" y="0"/>
                      <a:pt x="505" y="36"/>
                      <a:pt x="370" y="59"/>
                    </a:cubicBezTo>
                    <a:cubicBezTo>
                      <a:pt x="370" y="59"/>
                      <a:pt x="297" y="59"/>
                      <a:pt x="297" y="133"/>
                    </a:cubicBezTo>
                    <a:cubicBezTo>
                      <a:pt x="186" y="170"/>
                      <a:pt x="38" y="244"/>
                      <a:pt x="1" y="392"/>
                    </a:cubicBezTo>
                    <a:cubicBezTo>
                      <a:pt x="1" y="429"/>
                      <a:pt x="1" y="503"/>
                      <a:pt x="38" y="503"/>
                    </a:cubicBezTo>
                    <a:cubicBezTo>
                      <a:pt x="168" y="581"/>
                      <a:pt x="318" y="659"/>
                      <a:pt x="472" y="659"/>
                    </a:cubicBezTo>
                    <a:cubicBezTo>
                      <a:pt x="536" y="659"/>
                      <a:pt x="601" y="646"/>
                      <a:pt x="666" y="613"/>
                    </a:cubicBezTo>
                    <a:cubicBezTo>
                      <a:pt x="925" y="577"/>
                      <a:pt x="962" y="281"/>
                      <a:pt x="999" y="133"/>
                    </a:cubicBezTo>
                    <a:cubicBezTo>
                      <a:pt x="1036" y="133"/>
                      <a:pt x="1036" y="133"/>
                      <a:pt x="999" y="59"/>
                    </a:cubicBezTo>
                    <a:cubicBezTo>
                      <a:pt x="926" y="15"/>
                      <a:pt x="848" y="0"/>
                      <a:pt x="767"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63"/>
              <p:cNvSpPr/>
              <p:nvPr/>
            </p:nvSpPr>
            <p:spPr>
              <a:xfrm>
                <a:off x="4046600" y="1598175"/>
                <a:ext cx="28675" cy="16550"/>
              </a:xfrm>
              <a:custGeom>
                <a:avLst/>
                <a:gdLst/>
                <a:ahLst/>
                <a:cxnLst/>
                <a:rect l="l" t="t" r="r" b="b"/>
                <a:pathLst>
                  <a:path w="1147" h="662" extrusionOk="0">
                    <a:moveTo>
                      <a:pt x="222" y="167"/>
                    </a:moveTo>
                    <a:cubicBezTo>
                      <a:pt x="222" y="204"/>
                      <a:pt x="222" y="204"/>
                      <a:pt x="296" y="278"/>
                    </a:cubicBezTo>
                    <a:cubicBezTo>
                      <a:pt x="311" y="285"/>
                      <a:pt x="329" y="288"/>
                      <a:pt x="348" y="288"/>
                    </a:cubicBezTo>
                    <a:cubicBezTo>
                      <a:pt x="426" y="288"/>
                      <a:pt x="533" y="241"/>
                      <a:pt x="592" y="241"/>
                    </a:cubicBezTo>
                    <a:cubicBezTo>
                      <a:pt x="666" y="241"/>
                      <a:pt x="723" y="208"/>
                      <a:pt x="797" y="208"/>
                    </a:cubicBezTo>
                    <a:cubicBezTo>
                      <a:pt x="834" y="208"/>
                      <a:pt x="875" y="216"/>
                      <a:pt x="925" y="241"/>
                    </a:cubicBezTo>
                    <a:cubicBezTo>
                      <a:pt x="822" y="395"/>
                      <a:pt x="683" y="460"/>
                      <a:pt x="520" y="460"/>
                    </a:cubicBezTo>
                    <a:cubicBezTo>
                      <a:pt x="450" y="460"/>
                      <a:pt x="375" y="448"/>
                      <a:pt x="296" y="426"/>
                    </a:cubicBezTo>
                    <a:cubicBezTo>
                      <a:pt x="222" y="426"/>
                      <a:pt x="148" y="315"/>
                      <a:pt x="148" y="278"/>
                    </a:cubicBezTo>
                    <a:cubicBezTo>
                      <a:pt x="148" y="241"/>
                      <a:pt x="185" y="241"/>
                      <a:pt x="222" y="167"/>
                    </a:cubicBezTo>
                    <a:close/>
                    <a:moveTo>
                      <a:pt x="814" y="0"/>
                    </a:moveTo>
                    <a:cubicBezTo>
                      <a:pt x="740" y="0"/>
                      <a:pt x="666" y="19"/>
                      <a:pt x="592" y="56"/>
                    </a:cubicBezTo>
                    <a:lnTo>
                      <a:pt x="555" y="56"/>
                    </a:lnTo>
                    <a:cubicBezTo>
                      <a:pt x="483" y="27"/>
                      <a:pt x="401" y="10"/>
                      <a:pt x="322" y="10"/>
                    </a:cubicBezTo>
                    <a:cubicBezTo>
                      <a:pt x="197" y="10"/>
                      <a:pt x="83" y="54"/>
                      <a:pt x="37" y="167"/>
                    </a:cubicBezTo>
                    <a:cubicBezTo>
                      <a:pt x="1" y="315"/>
                      <a:pt x="111" y="463"/>
                      <a:pt x="222" y="536"/>
                    </a:cubicBezTo>
                    <a:cubicBezTo>
                      <a:pt x="333" y="620"/>
                      <a:pt x="486" y="661"/>
                      <a:pt x="617" y="661"/>
                    </a:cubicBezTo>
                    <a:cubicBezTo>
                      <a:pt x="661" y="661"/>
                      <a:pt x="703" y="657"/>
                      <a:pt x="740" y="647"/>
                    </a:cubicBezTo>
                    <a:cubicBezTo>
                      <a:pt x="962" y="610"/>
                      <a:pt x="1110" y="352"/>
                      <a:pt x="1147" y="167"/>
                    </a:cubicBezTo>
                    <a:lnTo>
                      <a:pt x="1036" y="56"/>
                    </a:lnTo>
                    <a:cubicBezTo>
                      <a:pt x="962" y="19"/>
                      <a:pt x="888" y="0"/>
                      <a:pt x="814"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63"/>
              <p:cNvSpPr/>
              <p:nvPr/>
            </p:nvSpPr>
            <p:spPr>
              <a:xfrm>
                <a:off x="4080800" y="1598275"/>
                <a:ext cx="29600" cy="19925"/>
              </a:xfrm>
              <a:custGeom>
                <a:avLst/>
                <a:gdLst/>
                <a:ahLst/>
                <a:cxnLst/>
                <a:rect l="l" t="t" r="r" b="b"/>
                <a:pathLst>
                  <a:path w="1184" h="797" extrusionOk="0">
                    <a:moveTo>
                      <a:pt x="629" y="200"/>
                    </a:moveTo>
                    <a:cubicBezTo>
                      <a:pt x="777" y="200"/>
                      <a:pt x="851" y="311"/>
                      <a:pt x="888" y="348"/>
                    </a:cubicBezTo>
                    <a:cubicBezTo>
                      <a:pt x="818" y="441"/>
                      <a:pt x="688" y="535"/>
                      <a:pt x="556" y="535"/>
                    </a:cubicBezTo>
                    <a:cubicBezTo>
                      <a:pt x="479" y="535"/>
                      <a:pt x="401" y="503"/>
                      <a:pt x="333" y="422"/>
                    </a:cubicBezTo>
                    <a:cubicBezTo>
                      <a:pt x="296" y="348"/>
                      <a:pt x="259" y="274"/>
                      <a:pt x="296" y="200"/>
                    </a:cubicBezTo>
                    <a:close/>
                    <a:moveTo>
                      <a:pt x="593" y="0"/>
                    </a:moveTo>
                    <a:cubicBezTo>
                      <a:pt x="507" y="0"/>
                      <a:pt x="415" y="28"/>
                      <a:pt x="333" y="89"/>
                    </a:cubicBezTo>
                    <a:cubicBezTo>
                      <a:pt x="296" y="89"/>
                      <a:pt x="185" y="89"/>
                      <a:pt x="148" y="126"/>
                    </a:cubicBezTo>
                    <a:cubicBezTo>
                      <a:pt x="0" y="237"/>
                      <a:pt x="74" y="422"/>
                      <a:pt x="111" y="496"/>
                    </a:cubicBezTo>
                    <a:cubicBezTo>
                      <a:pt x="185" y="643"/>
                      <a:pt x="333" y="717"/>
                      <a:pt x="481" y="791"/>
                    </a:cubicBezTo>
                    <a:cubicBezTo>
                      <a:pt x="500" y="794"/>
                      <a:pt x="520" y="796"/>
                      <a:pt x="540" y="796"/>
                    </a:cubicBezTo>
                    <a:cubicBezTo>
                      <a:pt x="747" y="796"/>
                      <a:pt x="971" y="627"/>
                      <a:pt x="1073" y="459"/>
                    </a:cubicBezTo>
                    <a:cubicBezTo>
                      <a:pt x="1183" y="422"/>
                      <a:pt x="1183" y="311"/>
                      <a:pt x="1183" y="311"/>
                    </a:cubicBezTo>
                    <a:cubicBezTo>
                      <a:pt x="1073" y="163"/>
                      <a:pt x="962" y="89"/>
                      <a:pt x="777" y="52"/>
                    </a:cubicBezTo>
                    <a:cubicBezTo>
                      <a:pt x="727" y="19"/>
                      <a:pt x="662" y="0"/>
                      <a:pt x="593"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63"/>
              <p:cNvSpPr/>
              <p:nvPr/>
            </p:nvSpPr>
            <p:spPr>
              <a:xfrm>
                <a:off x="3374950" y="1017950"/>
                <a:ext cx="195500" cy="210875"/>
              </a:xfrm>
              <a:custGeom>
                <a:avLst/>
                <a:gdLst/>
                <a:ahLst/>
                <a:cxnLst/>
                <a:rect l="l" t="t" r="r" b="b"/>
                <a:pathLst>
                  <a:path w="7820" h="8435" extrusionOk="0">
                    <a:moveTo>
                      <a:pt x="7720" y="0"/>
                    </a:moveTo>
                    <a:cubicBezTo>
                      <a:pt x="7707" y="0"/>
                      <a:pt x="7693" y="3"/>
                      <a:pt x="7679" y="10"/>
                    </a:cubicBezTo>
                    <a:cubicBezTo>
                      <a:pt x="4758" y="2450"/>
                      <a:pt x="2429" y="5445"/>
                      <a:pt x="26" y="8366"/>
                    </a:cubicBezTo>
                    <a:cubicBezTo>
                      <a:pt x="0" y="8391"/>
                      <a:pt x="28" y="8434"/>
                      <a:pt x="47" y="8434"/>
                    </a:cubicBezTo>
                    <a:cubicBezTo>
                      <a:pt x="56" y="8434"/>
                      <a:pt x="63" y="8426"/>
                      <a:pt x="63" y="8403"/>
                    </a:cubicBezTo>
                    <a:cubicBezTo>
                      <a:pt x="2614" y="5593"/>
                      <a:pt x="4869" y="2598"/>
                      <a:pt x="7790" y="84"/>
                    </a:cubicBezTo>
                    <a:cubicBezTo>
                      <a:pt x="7820" y="54"/>
                      <a:pt x="7777" y="0"/>
                      <a:pt x="772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63"/>
              <p:cNvSpPr/>
              <p:nvPr/>
            </p:nvSpPr>
            <p:spPr>
              <a:xfrm>
                <a:off x="3391825" y="1065075"/>
                <a:ext cx="206350" cy="203075"/>
              </a:xfrm>
              <a:custGeom>
                <a:avLst/>
                <a:gdLst/>
                <a:ahLst/>
                <a:cxnLst/>
                <a:rect l="l" t="t" r="r" b="b"/>
                <a:pathLst>
                  <a:path w="8254" h="8123" extrusionOk="0">
                    <a:moveTo>
                      <a:pt x="8208" y="0"/>
                    </a:moveTo>
                    <a:cubicBezTo>
                      <a:pt x="8202" y="0"/>
                      <a:pt x="8194" y="3"/>
                      <a:pt x="8187" y="11"/>
                    </a:cubicBezTo>
                    <a:cubicBezTo>
                      <a:pt x="5118" y="2303"/>
                      <a:pt x="2530" y="5224"/>
                      <a:pt x="53" y="8070"/>
                    </a:cubicBezTo>
                    <a:cubicBezTo>
                      <a:pt x="1" y="8097"/>
                      <a:pt x="23" y="8123"/>
                      <a:pt x="53" y="8123"/>
                    </a:cubicBezTo>
                    <a:cubicBezTo>
                      <a:pt x="65" y="8123"/>
                      <a:pt x="79" y="8118"/>
                      <a:pt x="90" y="8107"/>
                    </a:cubicBezTo>
                    <a:cubicBezTo>
                      <a:pt x="2715" y="5372"/>
                      <a:pt x="5155" y="2377"/>
                      <a:pt x="8224" y="48"/>
                    </a:cubicBezTo>
                    <a:cubicBezTo>
                      <a:pt x="8253" y="48"/>
                      <a:pt x="8236" y="0"/>
                      <a:pt x="8208"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63"/>
              <p:cNvSpPr/>
              <p:nvPr/>
            </p:nvSpPr>
            <p:spPr>
              <a:xfrm>
                <a:off x="3365675" y="1062850"/>
                <a:ext cx="290450" cy="298650"/>
              </a:xfrm>
              <a:custGeom>
                <a:avLst/>
                <a:gdLst/>
                <a:ahLst/>
                <a:cxnLst/>
                <a:rect l="l" t="t" r="r" b="b"/>
                <a:pathLst>
                  <a:path w="11618" h="11946" extrusionOk="0">
                    <a:moveTo>
                      <a:pt x="11557" y="0"/>
                    </a:moveTo>
                    <a:cubicBezTo>
                      <a:pt x="11546" y="0"/>
                      <a:pt x="11534" y="7"/>
                      <a:pt x="11525" y="26"/>
                    </a:cubicBezTo>
                    <a:cubicBezTo>
                      <a:pt x="9824" y="2170"/>
                      <a:pt x="7865" y="4130"/>
                      <a:pt x="5905" y="6052"/>
                    </a:cubicBezTo>
                    <a:cubicBezTo>
                      <a:pt x="3909" y="7975"/>
                      <a:pt x="1765" y="9823"/>
                      <a:pt x="27" y="11893"/>
                    </a:cubicBezTo>
                    <a:cubicBezTo>
                      <a:pt x="1" y="11920"/>
                      <a:pt x="30" y="11946"/>
                      <a:pt x="50" y="11946"/>
                    </a:cubicBezTo>
                    <a:cubicBezTo>
                      <a:pt x="58" y="11946"/>
                      <a:pt x="64" y="11941"/>
                      <a:pt x="64" y="11930"/>
                    </a:cubicBezTo>
                    <a:cubicBezTo>
                      <a:pt x="2060" y="9971"/>
                      <a:pt x="3983" y="8048"/>
                      <a:pt x="6016" y="6163"/>
                    </a:cubicBezTo>
                    <a:cubicBezTo>
                      <a:pt x="8013" y="4241"/>
                      <a:pt x="10009" y="2281"/>
                      <a:pt x="11562" y="63"/>
                    </a:cubicBezTo>
                    <a:cubicBezTo>
                      <a:pt x="11617" y="63"/>
                      <a:pt x="11590" y="0"/>
                      <a:pt x="11557"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63"/>
              <p:cNvSpPr/>
              <p:nvPr/>
            </p:nvSpPr>
            <p:spPr>
              <a:xfrm>
                <a:off x="3361725" y="1027175"/>
                <a:ext cx="421475" cy="406975"/>
              </a:xfrm>
              <a:custGeom>
                <a:avLst/>
                <a:gdLst/>
                <a:ahLst/>
                <a:cxnLst/>
                <a:rect l="l" t="t" r="r" b="b"/>
                <a:pathLst>
                  <a:path w="16859" h="16279" extrusionOk="0">
                    <a:moveTo>
                      <a:pt x="16839" y="1"/>
                    </a:moveTo>
                    <a:cubicBezTo>
                      <a:pt x="16835" y="1"/>
                      <a:pt x="16829" y="4"/>
                      <a:pt x="16822" y="11"/>
                    </a:cubicBezTo>
                    <a:cubicBezTo>
                      <a:pt x="13458" y="2414"/>
                      <a:pt x="10685" y="5520"/>
                      <a:pt x="7579" y="8255"/>
                    </a:cubicBezTo>
                    <a:cubicBezTo>
                      <a:pt x="6174" y="9512"/>
                      <a:pt x="4695" y="10732"/>
                      <a:pt x="3365" y="12026"/>
                    </a:cubicBezTo>
                    <a:cubicBezTo>
                      <a:pt x="2071" y="13247"/>
                      <a:pt x="777" y="14614"/>
                      <a:pt x="0" y="16204"/>
                    </a:cubicBezTo>
                    <a:cubicBezTo>
                      <a:pt x="0" y="16278"/>
                      <a:pt x="37" y="16278"/>
                      <a:pt x="37" y="16278"/>
                    </a:cubicBezTo>
                    <a:cubicBezTo>
                      <a:pt x="2034" y="13173"/>
                      <a:pt x="4880" y="10917"/>
                      <a:pt x="7616" y="8440"/>
                    </a:cubicBezTo>
                    <a:cubicBezTo>
                      <a:pt x="10722" y="5668"/>
                      <a:pt x="13531" y="2636"/>
                      <a:pt x="16859" y="85"/>
                    </a:cubicBezTo>
                    <a:cubicBezTo>
                      <a:pt x="16859" y="55"/>
                      <a:pt x="16859" y="1"/>
                      <a:pt x="16839"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63"/>
              <p:cNvSpPr/>
              <p:nvPr/>
            </p:nvSpPr>
            <p:spPr>
              <a:xfrm>
                <a:off x="3420875" y="1059525"/>
                <a:ext cx="417625" cy="365375"/>
              </a:xfrm>
              <a:custGeom>
                <a:avLst/>
                <a:gdLst/>
                <a:ahLst/>
                <a:cxnLst/>
                <a:rect l="l" t="t" r="r" b="b"/>
                <a:pathLst>
                  <a:path w="16705" h="14615" extrusionOk="0">
                    <a:moveTo>
                      <a:pt x="16605" y="1"/>
                    </a:moveTo>
                    <a:cubicBezTo>
                      <a:pt x="16591" y="1"/>
                      <a:pt x="16577" y="4"/>
                      <a:pt x="16563" y="11"/>
                    </a:cubicBezTo>
                    <a:cubicBezTo>
                      <a:pt x="16194" y="344"/>
                      <a:pt x="15713" y="602"/>
                      <a:pt x="15269" y="935"/>
                    </a:cubicBezTo>
                    <a:cubicBezTo>
                      <a:pt x="14530" y="1490"/>
                      <a:pt x="13864" y="2044"/>
                      <a:pt x="13162" y="2636"/>
                    </a:cubicBezTo>
                    <a:cubicBezTo>
                      <a:pt x="11572" y="3930"/>
                      <a:pt x="10056" y="5335"/>
                      <a:pt x="8578" y="6666"/>
                    </a:cubicBezTo>
                    <a:cubicBezTo>
                      <a:pt x="7062" y="8034"/>
                      <a:pt x="5472" y="9402"/>
                      <a:pt x="3956" y="10732"/>
                    </a:cubicBezTo>
                    <a:cubicBezTo>
                      <a:pt x="3217" y="11435"/>
                      <a:pt x="2477" y="12063"/>
                      <a:pt x="1701" y="12766"/>
                    </a:cubicBezTo>
                    <a:cubicBezTo>
                      <a:pt x="1036" y="13320"/>
                      <a:pt x="444" y="13838"/>
                      <a:pt x="0" y="14577"/>
                    </a:cubicBezTo>
                    <a:cubicBezTo>
                      <a:pt x="0" y="14614"/>
                      <a:pt x="37" y="14614"/>
                      <a:pt x="37" y="14614"/>
                    </a:cubicBezTo>
                    <a:cubicBezTo>
                      <a:pt x="592" y="13912"/>
                      <a:pt x="1294" y="13320"/>
                      <a:pt x="1960" y="12729"/>
                    </a:cubicBezTo>
                    <a:cubicBezTo>
                      <a:pt x="2662" y="12100"/>
                      <a:pt x="3365" y="11472"/>
                      <a:pt x="4104" y="10880"/>
                    </a:cubicBezTo>
                    <a:cubicBezTo>
                      <a:pt x="5620" y="9512"/>
                      <a:pt x="7173" y="8181"/>
                      <a:pt x="8725" y="6814"/>
                    </a:cubicBezTo>
                    <a:cubicBezTo>
                      <a:pt x="10241" y="5409"/>
                      <a:pt x="11794" y="4041"/>
                      <a:pt x="13384" y="2673"/>
                    </a:cubicBezTo>
                    <a:cubicBezTo>
                      <a:pt x="14086" y="2118"/>
                      <a:pt x="14752" y="1527"/>
                      <a:pt x="15454" y="1009"/>
                    </a:cubicBezTo>
                    <a:cubicBezTo>
                      <a:pt x="15861" y="713"/>
                      <a:pt x="16304" y="418"/>
                      <a:pt x="16674" y="85"/>
                    </a:cubicBezTo>
                    <a:cubicBezTo>
                      <a:pt x="16704" y="55"/>
                      <a:pt x="16661" y="1"/>
                      <a:pt x="16605"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63"/>
              <p:cNvSpPr/>
              <p:nvPr/>
            </p:nvSpPr>
            <p:spPr>
              <a:xfrm>
                <a:off x="3553575" y="1176000"/>
                <a:ext cx="218800" cy="193825"/>
              </a:xfrm>
              <a:custGeom>
                <a:avLst/>
                <a:gdLst/>
                <a:ahLst/>
                <a:cxnLst/>
                <a:rect l="l" t="t" r="r" b="b"/>
                <a:pathLst>
                  <a:path w="8752" h="7753" extrusionOk="0">
                    <a:moveTo>
                      <a:pt x="8634" y="1"/>
                    </a:moveTo>
                    <a:cubicBezTo>
                      <a:pt x="8621" y="1"/>
                      <a:pt x="8606" y="4"/>
                      <a:pt x="8593" y="10"/>
                    </a:cubicBezTo>
                    <a:cubicBezTo>
                      <a:pt x="7078" y="1119"/>
                      <a:pt x="5599" y="2376"/>
                      <a:pt x="4194" y="3633"/>
                    </a:cubicBezTo>
                    <a:cubicBezTo>
                      <a:pt x="2752" y="4927"/>
                      <a:pt x="1384" y="6258"/>
                      <a:pt x="53" y="7700"/>
                    </a:cubicBezTo>
                    <a:cubicBezTo>
                      <a:pt x="1" y="7726"/>
                      <a:pt x="22" y="7752"/>
                      <a:pt x="53" y="7752"/>
                    </a:cubicBezTo>
                    <a:cubicBezTo>
                      <a:pt x="65" y="7752"/>
                      <a:pt x="79" y="7748"/>
                      <a:pt x="90" y="7737"/>
                    </a:cubicBezTo>
                    <a:cubicBezTo>
                      <a:pt x="1458" y="6443"/>
                      <a:pt x="2752" y="5075"/>
                      <a:pt x="4157" y="3855"/>
                    </a:cubicBezTo>
                    <a:cubicBezTo>
                      <a:pt x="5599" y="2561"/>
                      <a:pt x="7078" y="1304"/>
                      <a:pt x="8630" y="158"/>
                    </a:cubicBezTo>
                    <a:cubicBezTo>
                      <a:pt x="8752" y="67"/>
                      <a:pt x="8698" y="1"/>
                      <a:pt x="8634"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63"/>
              <p:cNvSpPr/>
              <p:nvPr/>
            </p:nvSpPr>
            <p:spPr>
              <a:xfrm>
                <a:off x="3644825" y="1210200"/>
                <a:ext cx="157500" cy="152650"/>
              </a:xfrm>
              <a:custGeom>
                <a:avLst/>
                <a:gdLst/>
                <a:ahLst/>
                <a:cxnLst/>
                <a:rect l="l" t="t" r="r" b="b"/>
                <a:pathLst>
                  <a:path w="6300" h="6106" extrusionOk="0">
                    <a:moveTo>
                      <a:pt x="6240" y="0"/>
                    </a:moveTo>
                    <a:cubicBezTo>
                      <a:pt x="6226" y="0"/>
                      <a:pt x="6212" y="13"/>
                      <a:pt x="6200" y="47"/>
                    </a:cubicBezTo>
                    <a:cubicBezTo>
                      <a:pt x="4167" y="2081"/>
                      <a:pt x="1801" y="3781"/>
                      <a:pt x="26" y="6036"/>
                    </a:cubicBezTo>
                    <a:cubicBezTo>
                      <a:pt x="1" y="6062"/>
                      <a:pt x="10" y="6105"/>
                      <a:pt x="43" y="6105"/>
                    </a:cubicBezTo>
                    <a:cubicBezTo>
                      <a:pt x="58" y="6105"/>
                      <a:pt x="77" y="6096"/>
                      <a:pt x="100" y="6073"/>
                    </a:cubicBezTo>
                    <a:cubicBezTo>
                      <a:pt x="2023" y="3966"/>
                      <a:pt x="4241" y="2154"/>
                      <a:pt x="6274" y="121"/>
                    </a:cubicBezTo>
                    <a:cubicBezTo>
                      <a:pt x="6300" y="70"/>
                      <a:pt x="6272" y="0"/>
                      <a:pt x="624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63"/>
              <p:cNvSpPr/>
              <p:nvPr/>
            </p:nvSpPr>
            <p:spPr>
              <a:xfrm>
                <a:off x="3718725" y="1294025"/>
                <a:ext cx="86100" cy="74850"/>
              </a:xfrm>
              <a:custGeom>
                <a:avLst/>
                <a:gdLst/>
                <a:ahLst/>
                <a:cxnLst/>
                <a:rect l="l" t="t" r="r" b="b"/>
                <a:pathLst>
                  <a:path w="3444" h="2994" extrusionOk="0">
                    <a:moveTo>
                      <a:pt x="3328" y="1"/>
                    </a:moveTo>
                    <a:cubicBezTo>
                      <a:pt x="3312" y="1"/>
                      <a:pt x="3296" y="7"/>
                      <a:pt x="3281" y="22"/>
                    </a:cubicBezTo>
                    <a:cubicBezTo>
                      <a:pt x="2172" y="872"/>
                      <a:pt x="730" y="1685"/>
                      <a:pt x="28" y="2905"/>
                    </a:cubicBezTo>
                    <a:cubicBezTo>
                      <a:pt x="1" y="2959"/>
                      <a:pt x="53" y="2994"/>
                      <a:pt x="97" y="2994"/>
                    </a:cubicBezTo>
                    <a:cubicBezTo>
                      <a:pt x="114" y="2994"/>
                      <a:pt x="129" y="2989"/>
                      <a:pt x="139" y="2979"/>
                    </a:cubicBezTo>
                    <a:cubicBezTo>
                      <a:pt x="656" y="2425"/>
                      <a:pt x="1100" y="1907"/>
                      <a:pt x="1692" y="1389"/>
                    </a:cubicBezTo>
                    <a:cubicBezTo>
                      <a:pt x="2246" y="946"/>
                      <a:pt x="2801" y="576"/>
                      <a:pt x="3355" y="95"/>
                    </a:cubicBezTo>
                    <a:cubicBezTo>
                      <a:pt x="3444" y="95"/>
                      <a:pt x="3391" y="1"/>
                      <a:pt x="3328"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58" name="Google Shape;2658;p63"/>
            <p:cNvGrpSpPr/>
            <p:nvPr/>
          </p:nvGrpSpPr>
          <p:grpSpPr>
            <a:xfrm>
              <a:off x="1010350" y="1613450"/>
              <a:ext cx="3450300" cy="1722322"/>
              <a:chOff x="1010350" y="1613450"/>
              <a:chExt cx="3450300" cy="1722322"/>
            </a:xfrm>
          </p:grpSpPr>
          <p:sp>
            <p:nvSpPr>
              <p:cNvPr id="2659" name="Google Shape;2659;p63"/>
              <p:cNvSpPr/>
              <p:nvPr/>
            </p:nvSpPr>
            <p:spPr>
              <a:xfrm rot="5400000">
                <a:off x="2711442" y="-52083"/>
                <a:ext cx="53050" cy="3384116"/>
              </a:xfrm>
              <a:custGeom>
                <a:avLst/>
                <a:gdLst/>
                <a:ahLst/>
                <a:cxnLst/>
                <a:rect l="l" t="t" r="r" b="b"/>
                <a:pathLst>
                  <a:path w="2122" h="42898" extrusionOk="0">
                    <a:moveTo>
                      <a:pt x="1133" y="0"/>
                    </a:moveTo>
                    <a:cubicBezTo>
                      <a:pt x="701" y="0"/>
                      <a:pt x="284" y="270"/>
                      <a:pt x="284" y="824"/>
                    </a:cubicBezTo>
                    <a:cubicBezTo>
                      <a:pt x="299" y="14132"/>
                      <a:pt x="299" y="27455"/>
                      <a:pt x="314" y="40778"/>
                    </a:cubicBezTo>
                    <a:cubicBezTo>
                      <a:pt x="105" y="40957"/>
                      <a:pt x="0" y="41211"/>
                      <a:pt x="120" y="41569"/>
                    </a:cubicBezTo>
                    <a:cubicBezTo>
                      <a:pt x="195" y="41794"/>
                      <a:pt x="284" y="42003"/>
                      <a:pt x="344" y="42227"/>
                    </a:cubicBezTo>
                    <a:cubicBezTo>
                      <a:pt x="497" y="42663"/>
                      <a:pt x="922" y="42897"/>
                      <a:pt x="1318" y="42897"/>
                    </a:cubicBezTo>
                    <a:cubicBezTo>
                      <a:pt x="1736" y="42897"/>
                      <a:pt x="2121" y="42637"/>
                      <a:pt x="2121" y="42077"/>
                    </a:cubicBezTo>
                    <a:cubicBezTo>
                      <a:pt x="2091" y="28381"/>
                      <a:pt x="2091" y="14655"/>
                      <a:pt x="2076" y="914"/>
                    </a:cubicBezTo>
                    <a:cubicBezTo>
                      <a:pt x="2076" y="311"/>
                      <a:pt x="1596" y="0"/>
                      <a:pt x="11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63"/>
              <p:cNvSpPr/>
              <p:nvPr/>
            </p:nvSpPr>
            <p:spPr>
              <a:xfrm rot="5400000">
                <a:off x="2711442" y="1617167"/>
                <a:ext cx="53050" cy="3384116"/>
              </a:xfrm>
              <a:custGeom>
                <a:avLst/>
                <a:gdLst/>
                <a:ahLst/>
                <a:cxnLst/>
                <a:rect l="l" t="t" r="r" b="b"/>
                <a:pathLst>
                  <a:path w="2122" h="42898" extrusionOk="0">
                    <a:moveTo>
                      <a:pt x="1133" y="0"/>
                    </a:moveTo>
                    <a:cubicBezTo>
                      <a:pt x="701" y="0"/>
                      <a:pt x="284" y="270"/>
                      <a:pt x="284" y="824"/>
                    </a:cubicBezTo>
                    <a:cubicBezTo>
                      <a:pt x="299" y="14132"/>
                      <a:pt x="299" y="27455"/>
                      <a:pt x="314" y="40778"/>
                    </a:cubicBezTo>
                    <a:cubicBezTo>
                      <a:pt x="105" y="40957"/>
                      <a:pt x="0" y="41211"/>
                      <a:pt x="120" y="41569"/>
                    </a:cubicBezTo>
                    <a:cubicBezTo>
                      <a:pt x="195" y="41794"/>
                      <a:pt x="284" y="42003"/>
                      <a:pt x="344" y="42227"/>
                    </a:cubicBezTo>
                    <a:cubicBezTo>
                      <a:pt x="497" y="42663"/>
                      <a:pt x="922" y="42897"/>
                      <a:pt x="1318" y="42897"/>
                    </a:cubicBezTo>
                    <a:cubicBezTo>
                      <a:pt x="1736" y="42897"/>
                      <a:pt x="2121" y="42637"/>
                      <a:pt x="2121" y="42077"/>
                    </a:cubicBezTo>
                    <a:cubicBezTo>
                      <a:pt x="2091" y="28381"/>
                      <a:pt x="2091" y="14655"/>
                      <a:pt x="2076" y="914"/>
                    </a:cubicBezTo>
                    <a:cubicBezTo>
                      <a:pt x="2076" y="311"/>
                      <a:pt x="1596" y="0"/>
                      <a:pt x="11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63"/>
              <p:cNvSpPr/>
              <p:nvPr/>
            </p:nvSpPr>
            <p:spPr>
              <a:xfrm>
                <a:off x="1010350" y="1617171"/>
                <a:ext cx="53050" cy="1718601"/>
              </a:xfrm>
              <a:custGeom>
                <a:avLst/>
                <a:gdLst/>
                <a:ahLst/>
                <a:cxnLst/>
                <a:rect l="l" t="t" r="r" b="b"/>
                <a:pathLst>
                  <a:path w="2122" h="42898" extrusionOk="0">
                    <a:moveTo>
                      <a:pt x="1133" y="0"/>
                    </a:moveTo>
                    <a:cubicBezTo>
                      <a:pt x="701" y="0"/>
                      <a:pt x="284" y="270"/>
                      <a:pt x="284" y="824"/>
                    </a:cubicBezTo>
                    <a:cubicBezTo>
                      <a:pt x="299" y="14132"/>
                      <a:pt x="299" y="27455"/>
                      <a:pt x="314" y="40778"/>
                    </a:cubicBezTo>
                    <a:cubicBezTo>
                      <a:pt x="105" y="40957"/>
                      <a:pt x="0" y="41211"/>
                      <a:pt x="120" y="41569"/>
                    </a:cubicBezTo>
                    <a:cubicBezTo>
                      <a:pt x="195" y="41794"/>
                      <a:pt x="284" y="42003"/>
                      <a:pt x="344" y="42227"/>
                    </a:cubicBezTo>
                    <a:cubicBezTo>
                      <a:pt x="497" y="42663"/>
                      <a:pt x="922" y="42897"/>
                      <a:pt x="1318" y="42897"/>
                    </a:cubicBezTo>
                    <a:cubicBezTo>
                      <a:pt x="1736" y="42897"/>
                      <a:pt x="2121" y="42637"/>
                      <a:pt x="2121" y="42077"/>
                    </a:cubicBezTo>
                    <a:cubicBezTo>
                      <a:pt x="2091" y="28381"/>
                      <a:pt x="2091" y="14655"/>
                      <a:pt x="2076" y="914"/>
                    </a:cubicBezTo>
                    <a:cubicBezTo>
                      <a:pt x="2076" y="311"/>
                      <a:pt x="1596" y="0"/>
                      <a:pt x="11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63"/>
              <p:cNvSpPr/>
              <p:nvPr/>
            </p:nvSpPr>
            <p:spPr>
              <a:xfrm>
                <a:off x="4407600" y="1617171"/>
                <a:ext cx="53050" cy="1718601"/>
              </a:xfrm>
              <a:custGeom>
                <a:avLst/>
                <a:gdLst/>
                <a:ahLst/>
                <a:cxnLst/>
                <a:rect l="l" t="t" r="r" b="b"/>
                <a:pathLst>
                  <a:path w="2122" h="42898" extrusionOk="0">
                    <a:moveTo>
                      <a:pt x="1133" y="0"/>
                    </a:moveTo>
                    <a:cubicBezTo>
                      <a:pt x="701" y="0"/>
                      <a:pt x="284" y="270"/>
                      <a:pt x="284" y="824"/>
                    </a:cubicBezTo>
                    <a:cubicBezTo>
                      <a:pt x="299" y="14132"/>
                      <a:pt x="299" y="27455"/>
                      <a:pt x="314" y="40778"/>
                    </a:cubicBezTo>
                    <a:cubicBezTo>
                      <a:pt x="105" y="40957"/>
                      <a:pt x="0" y="41211"/>
                      <a:pt x="120" y="41569"/>
                    </a:cubicBezTo>
                    <a:cubicBezTo>
                      <a:pt x="195" y="41794"/>
                      <a:pt x="284" y="42003"/>
                      <a:pt x="344" y="42227"/>
                    </a:cubicBezTo>
                    <a:cubicBezTo>
                      <a:pt x="497" y="42663"/>
                      <a:pt x="922" y="42897"/>
                      <a:pt x="1318" y="42897"/>
                    </a:cubicBezTo>
                    <a:cubicBezTo>
                      <a:pt x="1736" y="42897"/>
                      <a:pt x="2121" y="42637"/>
                      <a:pt x="2121" y="42077"/>
                    </a:cubicBezTo>
                    <a:cubicBezTo>
                      <a:pt x="2091" y="28381"/>
                      <a:pt x="2091" y="14655"/>
                      <a:pt x="2076" y="914"/>
                    </a:cubicBezTo>
                    <a:cubicBezTo>
                      <a:pt x="2076" y="311"/>
                      <a:pt x="1596" y="0"/>
                      <a:pt x="11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663" name="Google Shape;2663;p63"/>
          <p:cNvSpPr/>
          <p:nvPr/>
        </p:nvSpPr>
        <p:spPr>
          <a:xfrm>
            <a:off x="-12" y="635238"/>
            <a:ext cx="1480375" cy="226525"/>
          </a:xfrm>
          <a:custGeom>
            <a:avLst/>
            <a:gdLst/>
            <a:ahLst/>
            <a:cxnLst/>
            <a:rect l="l" t="t" r="r" b="b"/>
            <a:pathLst>
              <a:path w="59215" h="9061" extrusionOk="0">
                <a:moveTo>
                  <a:pt x="28164" y="6570"/>
                </a:moveTo>
                <a:cubicBezTo>
                  <a:pt x="28206" y="6570"/>
                  <a:pt x="28227" y="6591"/>
                  <a:pt x="28227" y="6591"/>
                </a:cubicBezTo>
                <a:cubicBezTo>
                  <a:pt x="28227" y="6591"/>
                  <a:pt x="28206" y="6591"/>
                  <a:pt x="28164" y="6570"/>
                </a:cubicBezTo>
                <a:close/>
                <a:moveTo>
                  <a:pt x="2951" y="8035"/>
                </a:moveTo>
                <a:cubicBezTo>
                  <a:pt x="2951" y="8042"/>
                  <a:pt x="2951" y="8044"/>
                  <a:pt x="2950" y="8044"/>
                </a:cubicBezTo>
                <a:cubicBezTo>
                  <a:pt x="2949" y="8044"/>
                  <a:pt x="2944" y="8035"/>
                  <a:pt x="2930" y="8035"/>
                </a:cubicBezTo>
                <a:close/>
                <a:moveTo>
                  <a:pt x="48272" y="0"/>
                </a:moveTo>
                <a:cubicBezTo>
                  <a:pt x="48146" y="0"/>
                  <a:pt x="48020" y="21"/>
                  <a:pt x="47895" y="105"/>
                </a:cubicBezTo>
                <a:cubicBezTo>
                  <a:pt x="47686" y="209"/>
                  <a:pt x="47497" y="356"/>
                  <a:pt x="47372" y="565"/>
                </a:cubicBezTo>
                <a:cubicBezTo>
                  <a:pt x="47288" y="691"/>
                  <a:pt x="47225" y="816"/>
                  <a:pt x="47163" y="942"/>
                </a:cubicBezTo>
                <a:cubicBezTo>
                  <a:pt x="47058" y="1130"/>
                  <a:pt x="46974" y="1318"/>
                  <a:pt x="46870" y="1486"/>
                </a:cubicBezTo>
                <a:cubicBezTo>
                  <a:pt x="46702" y="1800"/>
                  <a:pt x="46535" y="2093"/>
                  <a:pt x="46367" y="2406"/>
                </a:cubicBezTo>
                <a:cubicBezTo>
                  <a:pt x="46221" y="2678"/>
                  <a:pt x="46095" y="2950"/>
                  <a:pt x="45928" y="3222"/>
                </a:cubicBezTo>
                <a:cubicBezTo>
                  <a:pt x="45635" y="3746"/>
                  <a:pt x="45342" y="4269"/>
                  <a:pt x="44987" y="4771"/>
                </a:cubicBezTo>
                <a:cubicBezTo>
                  <a:pt x="44903" y="4855"/>
                  <a:pt x="44861" y="4917"/>
                  <a:pt x="44777" y="5022"/>
                </a:cubicBezTo>
                <a:cubicBezTo>
                  <a:pt x="44715" y="4562"/>
                  <a:pt x="44673" y="4080"/>
                  <a:pt x="44652" y="3578"/>
                </a:cubicBezTo>
                <a:cubicBezTo>
                  <a:pt x="44610" y="3181"/>
                  <a:pt x="44589" y="2720"/>
                  <a:pt x="44568" y="2302"/>
                </a:cubicBezTo>
                <a:cubicBezTo>
                  <a:pt x="44568" y="2134"/>
                  <a:pt x="44547" y="1946"/>
                  <a:pt x="44526" y="1758"/>
                </a:cubicBezTo>
                <a:lnTo>
                  <a:pt x="44526" y="1486"/>
                </a:lnTo>
                <a:cubicBezTo>
                  <a:pt x="44526" y="1360"/>
                  <a:pt x="44484" y="1256"/>
                  <a:pt x="44484" y="1130"/>
                </a:cubicBezTo>
                <a:cubicBezTo>
                  <a:pt x="44463" y="963"/>
                  <a:pt x="44422" y="816"/>
                  <a:pt x="44338" y="691"/>
                </a:cubicBezTo>
                <a:cubicBezTo>
                  <a:pt x="44254" y="565"/>
                  <a:pt x="44150" y="481"/>
                  <a:pt x="44024" y="377"/>
                </a:cubicBezTo>
                <a:cubicBezTo>
                  <a:pt x="43940" y="314"/>
                  <a:pt x="43815" y="293"/>
                  <a:pt x="43710" y="251"/>
                </a:cubicBezTo>
                <a:cubicBezTo>
                  <a:pt x="43637" y="230"/>
                  <a:pt x="43569" y="220"/>
                  <a:pt x="43504" y="220"/>
                </a:cubicBezTo>
                <a:cubicBezTo>
                  <a:pt x="43438" y="220"/>
                  <a:pt x="43375" y="230"/>
                  <a:pt x="43313" y="251"/>
                </a:cubicBezTo>
                <a:cubicBezTo>
                  <a:pt x="43103" y="293"/>
                  <a:pt x="42978" y="419"/>
                  <a:pt x="42873" y="586"/>
                </a:cubicBezTo>
                <a:cubicBezTo>
                  <a:pt x="42706" y="795"/>
                  <a:pt x="42580" y="1025"/>
                  <a:pt x="42476" y="1235"/>
                </a:cubicBezTo>
                <a:cubicBezTo>
                  <a:pt x="42413" y="1360"/>
                  <a:pt x="42350" y="1465"/>
                  <a:pt x="42287" y="1611"/>
                </a:cubicBezTo>
                <a:cubicBezTo>
                  <a:pt x="42183" y="1821"/>
                  <a:pt x="42057" y="2009"/>
                  <a:pt x="41953" y="2239"/>
                </a:cubicBezTo>
                <a:cubicBezTo>
                  <a:pt x="41576" y="2909"/>
                  <a:pt x="41220" y="3557"/>
                  <a:pt x="40781" y="4185"/>
                </a:cubicBezTo>
                <a:cubicBezTo>
                  <a:pt x="40613" y="4373"/>
                  <a:pt x="40467" y="4562"/>
                  <a:pt x="40279" y="4687"/>
                </a:cubicBezTo>
                <a:lnTo>
                  <a:pt x="40258" y="4687"/>
                </a:lnTo>
                <a:cubicBezTo>
                  <a:pt x="40069" y="4122"/>
                  <a:pt x="39902" y="3536"/>
                  <a:pt x="39777" y="2971"/>
                </a:cubicBezTo>
                <a:cubicBezTo>
                  <a:pt x="39756" y="2867"/>
                  <a:pt x="39735" y="2762"/>
                  <a:pt x="39693" y="2616"/>
                </a:cubicBezTo>
                <a:cubicBezTo>
                  <a:pt x="39672" y="2469"/>
                  <a:pt x="39630" y="2302"/>
                  <a:pt x="39588" y="2134"/>
                </a:cubicBezTo>
                <a:lnTo>
                  <a:pt x="39442" y="1570"/>
                </a:lnTo>
                <a:cubicBezTo>
                  <a:pt x="39379" y="1423"/>
                  <a:pt x="39337" y="1256"/>
                  <a:pt x="39233" y="1130"/>
                </a:cubicBezTo>
                <a:cubicBezTo>
                  <a:pt x="39170" y="1046"/>
                  <a:pt x="39128" y="1005"/>
                  <a:pt x="39065" y="942"/>
                </a:cubicBezTo>
                <a:cubicBezTo>
                  <a:pt x="39002" y="879"/>
                  <a:pt x="38835" y="774"/>
                  <a:pt x="38709" y="733"/>
                </a:cubicBezTo>
                <a:cubicBezTo>
                  <a:pt x="38626" y="712"/>
                  <a:pt x="38542" y="712"/>
                  <a:pt x="38437" y="712"/>
                </a:cubicBezTo>
                <a:cubicBezTo>
                  <a:pt x="38333" y="712"/>
                  <a:pt x="38249" y="733"/>
                  <a:pt x="38103" y="774"/>
                </a:cubicBezTo>
                <a:cubicBezTo>
                  <a:pt x="37977" y="795"/>
                  <a:pt x="37852" y="900"/>
                  <a:pt x="37747" y="984"/>
                </a:cubicBezTo>
                <a:cubicBezTo>
                  <a:pt x="37663" y="1025"/>
                  <a:pt x="37642" y="1088"/>
                  <a:pt x="37580" y="1151"/>
                </a:cubicBezTo>
                <a:cubicBezTo>
                  <a:pt x="37475" y="1298"/>
                  <a:pt x="37349" y="1444"/>
                  <a:pt x="37245" y="1611"/>
                </a:cubicBezTo>
                <a:cubicBezTo>
                  <a:pt x="37161" y="1716"/>
                  <a:pt x="37098" y="1842"/>
                  <a:pt x="37015" y="1967"/>
                </a:cubicBezTo>
                <a:cubicBezTo>
                  <a:pt x="36931" y="2072"/>
                  <a:pt x="36847" y="2197"/>
                  <a:pt x="36805" y="2302"/>
                </a:cubicBezTo>
                <a:cubicBezTo>
                  <a:pt x="36680" y="2511"/>
                  <a:pt x="36533" y="2699"/>
                  <a:pt x="36429" y="2909"/>
                </a:cubicBezTo>
                <a:cubicBezTo>
                  <a:pt x="36261" y="3202"/>
                  <a:pt x="36094" y="3453"/>
                  <a:pt x="35906" y="3746"/>
                </a:cubicBezTo>
                <a:cubicBezTo>
                  <a:pt x="35759" y="3976"/>
                  <a:pt x="35634" y="4248"/>
                  <a:pt x="35466" y="4478"/>
                </a:cubicBezTo>
                <a:cubicBezTo>
                  <a:pt x="35278" y="4771"/>
                  <a:pt x="35111" y="5022"/>
                  <a:pt x="34901" y="5294"/>
                </a:cubicBezTo>
                <a:cubicBezTo>
                  <a:pt x="34692" y="5524"/>
                  <a:pt x="34483" y="5754"/>
                  <a:pt x="34232" y="5943"/>
                </a:cubicBezTo>
                <a:lnTo>
                  <a:pt x="34002" y="6110"/>
                </a:lnTo>
                <a:cubicBezTo>
                  <a:pt x="33981" y="6110"/>
                  <a:pt x="33960" y="6131"/>
                  <a:pt x="33897" y="6131"/>
                </a:cubicBezTo>
                <a:lnTo>
                  <a:pt x="33876" y="6131"/>
                </a:lnTo>
                <a:cubicBezTo>
                  <a:pt x="33771" y="5963"/>
                  <a:pt x="33688" y="5817"/>
                  <a:pt x="33604" y="5629"/>
                </a:cubicBezTo>
                <a:cubicBezTo>
                  <a:pt x="33437" y="5147"/>
                  <a:pt x="33290" y="4666"/>
                  <a:pt x="33227" y="4164"/>
                </a:cubicBezTo>
                <a:cubicBezTo>
                  <a:pt x="33165" y="3850"/>
                  <a:pt x="33123" y="3557"/>
                  <a:pt x="33060" y="3243"/>
                </a:cubicBezTo>
                <a:cubicBezTo>
                  <a:pt x="33039" y="3013"/>
                  <a:pt x="32976" y="2783"/>
                  <a:pt x="32955" y="2553"/>
                </a:cubicBezTo>
                <a:cubicBezTo>
                  <a:pt x="32955" y="2469"/>
                  <a:pt x="32935" y="2386"/>
                  <a:pt x="32935" y="2281"/>
                </a:cubicBezTo>
                <a:cubicBezTo>
                  <a:pt x="32914" y="2176"/>
                  <a:pt x="32872" y="2093"/>
                  <a:pt x="32830" y="1967"/>
                </a:cubicBezTo>
                <a:cubicBezTo>
                  <a:pt x="32746" y="1758"/>
                  <a:pt x="32537" y="1611"/>
                  <a:pt x="32328" y="1549"/>
                </a:cubicBezTo>
                <a:cubicBezTo>
                  <a:pt x="32265" y="1538"/>
                  <a:pt x="32202" y="1533"/>
                  <a:pt x="32137" y="1533"/>
                </a:cubicBezTo>
                <a:cubicBezTo>
                  <a:pt x="32071" y="1533"/>
                  <a:pt x="32003" y="1538"/>
                  <a:pt x="31930" y="1549"/>
                </a:cubicBezTo>
                <a:lnTo>
                  <a:pt x="31888" y="1549"/>
                </a:lnTo>
                <a:cubicBezTo>
                  <a:pt x="31784" y="1570"/>
                  <a:pt x="31679" y="1632"/>
                  <a:pt x="31595" y="1716"/>
                </a:cubicBezTo>
                <a:cubicBezTo>
                  <a:pt x="31449" y="1821"/>
                  <a:pt x="31386" y="1988"/>
                  <a:pt x="31302" y="2155"/>
                </a:cubicBezTo>
                <a:cubicBezTo>
                  <a:pt x="31156" y="2448"/>
                  <a:pt x="30989" y="2699"/>
                  <a:pt x="30821" y="2992"/>
                </a:cubicBezTo>
                <a:cubicBezTo>
                  <a:pt x="30319" y="3829"/>
                  <a:pt x="29817" y="4687"/>
                  <a:pt x="29210" y="5482"/>
                </a:cubicBezTo>
                <a:cubicBezTo>
                  <a:pt x="28980" y="5754"/>
                  <a:pt x="28750" y="6026"/>
                  <a:pt x="28457" y="6277"/>
                </a:cubicBezTo>
                <a:cubicBezTo>
                  <a:pt x="28352" y="6361"/>
                  <a:pt x="28248" y="6424"/>
                  <a:pt x="28143" y="6466"/>
                </a:cubicBezTo>
                <a:cubicBezTo>
                  <a:pt x="28080" y="6340"/>
                  <a:pt x="28059" y="6194"/>
                  <a:pt x="28017" y="6089"/>
                </a:cubicBezTo>
                <a:cubicBezTo>
                  <a:pt x="27955" y="5943"/>
                  <a:pt x="27934" y="5796"/>
                  <a:pt x="27871" y="5650"/>
                </a:cubicBezTo>
                <a:cubicBezTo>
                  <a:pt x="27808" y="5419"/>
                  <a:pt x="27787" y="5147"/>
                  <a:pt x="27704" y="4917"/>
                </a:cubicBezTo>
                <a:cubicBezTo>
                  <a:pt x="27641" y="4687"/>
                  <a:pt x="27599" y="4415"/>
                  <a:pt x="27536" y="4185"/>
                </a:cubicBezTo>
                <a:cubicBezTo>
                  <a:pt x="27494" y="3997"/>
                  <a:pt x="27453" y="3787"/>
                  <a:pt x="27411" y="3620"/>
                </a:cubicBezTo>
                <a:cubicBezTo>
                  <a:pt x="27390" y="3432"/>
                  <a:pt x="27327" y="3264"/>
                  <a:pt x="27285" y="3118"/>
                </a:cubicBezTo>
                <a:cubicBezTo>
                  <a:pt x="27243" y="2992"/>
                  <a:pt x="27222" y="2846"/>
                  <a:pt x="27181" y="2720"/>
                </a:cubicBezTo>
                <a:cubicBezTo>
                  <a:pt x="27097" y="2427"/>
                  <a:pt x="26888" y="2155"/>
                  <a:pt x="26574" y="2051"/>
                </a:cubicBezTo>
                <a:cubicBezTo>
                  <a:pt x="26473" y="2019"/>
                  <a:pt x="26370" y="2003"/>
                  <a:pt x="26270" y="2003"/>
                </a:cubicBezTo>
                <a:cubicBezTo>
                  <a:pt x="26036" y="2003"/>
                  <a:pt x="25814" y="2091"/>
                  <a:pt x="25653" y="2281"/>
                </a:cubicBezTo>
                <a:cubicBezTo>
                  <a:pt x="25590" y="2386"/>
                  <a:pt x="25507" y="2490"/>
                  <a:pt x="25444" y="2595"/>
                </a:cubicBezTo>
                <a:cubicBezTo>
                  <a:pt x="25402" y="2720"/>
                  <a:pt x="25318" y="2846"/>
                  <a:pt x="25256" y="2992"/>
                </a:cubicBezTo>
                <a:cubicBezTo>
                  <a:pt x="25172" y="3160"/>
                  <a:pt x="25088" y="3348"/>
                  <a:pt x="25004" y="3536"/>
                </a:cubicBezTo>
                <a:cubicBezTo>
                  <a:pt x="24586" y="4352"/>
                  <a:pt x="24168" y="5189"/>
                  <a:pt x="23624" y="5943"/>
                </a:cubicBezTo>
                <a:cubicBezTo>
                  <a:pt x="23498" y="6089"/>
                  <a:pt x="23331" y="6256"/>
                  <a:pt x="23163" y="6403"/>
                </a:cubicBezTo>
                <a:cubicBezTo>
                  <a:pt x="23100" y="6466"/>
                  <a:pt x="23038" y="6487"/>
                  <a:pt x="22975" y="6549"/>
                </a:cubicBezTo>
                <a:cubicBezTo>
                  <a:pt x="22933" y="6549"/>
                  <a:pt x="22891" y="6570"/>
                  <a:pt x="22870" y="6570"/>
                </a:cubicBezTo>
                <a:cubicBezTo>
                  <a:pt x="22861" y="6559"/>
                  <a:pt x="22853" y="6548"/>
                  <a:pt x="22844" y="6536"/>
                </a:cubicBezTo>
                <a:lnTo>
                  <a:pt x="22844" y="6536"/>
                </a:lnTo>
                <a:lnTo>
                  <a:pt x="22870" y="6549"/>
                </a:lnTo>
                <a:cubicBezTo>
                  <a:pt x="22870" y="6530"/>
                  <a:pt x="22870" y="6529"/>
                  <a:pt x="22839" y="6528"/>
                </a:cubicBezTo>
                <a:lnTo>
                  <a:pt x="22839" y="6528"/>
                </a:lnTo>
                <a:cubicBezTo>
                  <a:pt x="22841" y="6531"/>
                  <a:pt x="22842" y="6534"/>
                  <a:pt x="22844" y="6536"/>
                </a:cubicBezTo>
                <a:lnTo>
                  <a:pt x="22844" y="6536"/>
                </a:lnTo>
                <a:lnTo>
                  <a:pt x="22828" y="6528"/>
                </a:lnTo>
                <a:cubicBezTo>
                  <a:pt x="22832" y="6528"/>
                  <a:pt x="22836" y="6528"/>
                  <a:pt x="22839" y="6528"/>
                </a:cubicBezTo>
                <a:lnTo>
                  <a:pt x="22839" y="6528"/>
                </a:lnTo>
                <a:cubicBezTo>
                  <a:pt x="22771" y="6433"/>
                  <a:pt x="22718" y="6326"/>
                  <a:pt x="22682" y="6235"/>
                </a:cubicBezTo>
                <a:cubicBezTo>
                  <a:pt x="22515" y="5838"/>
                  <a:pt x="22410" y="5440"/>
                  <a:pt x="22305" y="5043"/>
                </a:cubicBezTo>
                <a:cubicBezTo>
                  <a:pt x="22263" y="4813"/>
                  <a:pt x="22180" y="4562"/>
                  <a:pt x="22117" y="4311"/>
                </a:cubicBezTo>
                <a:cubicBezTo>
                  <a:pt x="22075" y="4038"/>
                  <a:pt x="21991" y="3746"/>
                  <a:pt x="21950" y="3474"/>
                </a:cubicBezTo>
                <a:lnTo>
                  <a:pt x="21866" y="3097"/>
                </a:lnTo>
                <a:cubicBezTo>
                  <a:pt x="21845" y="2909"/>
                  <a:pt x="21803" y="2741"/>
                  <a:pt x="21740" y="2595"/>
                </a:cubicBezTo>
                <a:cubicBezTo>
                  <a:pt x="21699" y="2511"/>
                  <a:pt x="21678" y="2469"/>
                  <a:pt x="21636" y="2386"/>
                </a:cubicBezTo>
                <a:cubicBezTo>
                  <a:pt x="21573" y="2302"/>
                  <a:pt x="21510" y="2197"/>
                  <a:pt x="21427" y="2114"/>
                </a:cubicBezTo>
                <a:cubicBezTo>
                  <a:pt x="21343" y="2009"/>
                  <a:pt x="21155" y="1967"/>
                  <a:pt x="21029" y="1967"/>
                </a:cubicBezTo>
                <a:cubicBezTo>
                  <a:pt x="20820" y="1967"/>
                  <a:pt x="20673" y="2072"/>
                  <a:pt x="20569" y="2218"/>
                </a:cubicBezTo>
                <a:cubicBezTo>
                  <a:pt x="20485" y="2365"/>
                  <a:pt x="20380" y="2469"/>
                  <a:pt x="20318" y="2595"/>
                </a:cubicBezTo>
                <a:cubicBezTo>
                  <a:pt x="20255" y="2741"/>
                  <a:pt x="20171" y="2930"/>
                  <a:pt x="20087" y="3118"/>
                </a:cubicBezTo>
                <a:cubicBezTo>
                  <a:pt x="19962" y="3432"/>
                  <a:pt x="19836" y="3725"/>
                  <a:pt x="19690" y="4038"/>
                </a:cubicBezTo>
                <a:cubicBezTo>
                  <a:pt x="19522" y="4457"/>
                  <a:pt x="19334" y="4875"/>
                  <a:pt x="19125" y="5294"/>
                </a:cubicBezTo>
                <a:cubicBezTo>
                  <a:pt x="18916" y="5671"/>
                  <a:pt x="18706" y="6089"/>
                  <a:pt x="18434" y="6466"/>
                </a:cubicBezTo>
                <a:cubicBezTo>
                  <a:pt x="18309" y="6612"/>
                  <a:pt x="18183" y="6779"/>
                  <a:pt x="18058" y="6905"/>
                </a:cubicBezTo>
                <a:cubicBezTo>
                  <a:pt x="17995" y="6968"/>
                  <a:pt x="17911" y="6989"/>
                  <a:pt x="17870" y="7010"/>
                </a:cubicBezTo>
                <a:lnTo>
                  <a:pt x="17849" y="7010"/>
                </a:lnTo>
                <a:lnTo>
                  <a:pt x="17849" y="6989"/>
                </a:lnTo>
                <a:cubicBezTo>
                  <a:pt x="17807" y="6968"/>
                  <a:pt x="17786" y="6905"/>
                  <a:pt x="17786" y="6884"/>
                </a:cubicBezTo>
                <a:cubicBezTo>
                  <a:pt x="17556" y="6298"/>
                  <a:pt x="17430" y="5712"/>
                  <a:pt x="17284" y="5106"/>
                </a:cubicBezTo>
                <a:cubicBezTo>
                  <a:pt x="17242" y="4834"/>
                  <a:pt x="17158" y="4562"/>
                  <a:pt x="17116" y="4290"/>
                </a:cubicBezTo>
                <a:cubicBezTo>
                  <a:pt x="17053" y="4101"/>
                  <a:pt x="17033" y="3955"/>
                  <a:pt x="16970" y="3766"/>
                </a:cubicBezTo>
                <a:cubicBezTo>
                  <a:pt x="16949" y="3641"/>
                  <a:pt x="16865" y="3515"/>
                  <a:pt x="16823" y="3411"/>
                </a:cubicBezTo>
                <a:cubicBezTo>
                  <a:pt x="16740" y="3264"/>
                  <a:pt x="16635" y="3160"/>
                  <a:pt x="16530" y="3055"/>
                </a:cubicBezTo>
                <a:cubicBezTo>
                  <a:pt x="16447" y="2950"/>
                  <a:pt x="16321" y="2930"/>
                  <a:pt x="16196" y="2930"/>
                </a:cubicBezTo>
                <a:cubicBezTo>
                  <a:pt x="16007" y="2930"/>
                  <a:pt x="15882" y="3034"/>
                  <a:pt x="15777" y="3160"/>
                </a:cubicBezTo>
                <a:cubicBezTo>
                  <a:pt x="15693" y="3264"/>
                  <a:pt x="15610" y="3411"/>
                  <a:pt x="15547" y="3536"/>
                </a:cubicBezTo>
                <a:cubicBezTo>
                  <a:pt x="15463" y="3683"/>
                  <a:pt x="15401" y="3871"/>
                  <a:pt x="15338" y="4038"/>
                </a:cubicBezTo>
                <a:cubicBezTo>
                  <a:pt x="15149" y="4457"/>
                  <a:pt x="14961" y="4875"/>
                  <a:pt x="14752" y="5252"/>
                </a:cubicBezTo>
                <a:cubicBezTo>
                  <a:pt x="14626" y="5545"/>
                  <a:pt x="14459" y="5859"/>
                  <a:pt x="14333" y="6152"/>
                </a:cubicBezTo>
                <a:cubicBezTo>
                  <a:pt x="14187" y="6445"/>
                  <a:pt x="14040" y="6759"/>
                  <a:pt x="13873" y="7031"/>
                </a:cubicBezTo>
                <a:cubicBezTo>
                  <a:pt x="13706" y="7303"/>
                  <a:pt x="13580" y="7533"/>
                  <a:pt x="13392" y="7763"/>
                </a:cubicBezTo>
                <a:cubicBezTo>
                  <a:pt x="13266" y="7930"/>
                  <a:pt x="13162" y="8056"/>
                  <a:pt x="12994" y="8160"/>
                </a:cubicBezTo>
                <a:cubicBezTo>
                  <a:pt x="12973" y="8181"/>
                  <a:pt x="12952" y="8181"/>
                  <a:pt x="12952" y="8181"/>
                </a:cubicBezTo>
                <a:cubicBezTo>
                  <a:pt x="12932" y="8181"/>
                  <a:pt x="12890" y="8223"/>
                  <a:pt x="12869" y="8223"/>
                </a:cubicBezTo>
                <a:cubicBezTo>
                  <a:pt x="12848" y="8160"/>
                  <a:pt x="12827" y="8140"/>
                  <a:pt x="12785" y="8077"/>
                </a:cubicBezTo>
                <a:cubicBezTo>
                  <a:pt x="12701" y="7826"/>
                  <a:pt x="12660" y="7533"/>
                  <a:pt x="12639" y="7240"/>
                </a:cubicBezTo>
                <a:cubicBezTo>
                  <a:pt x="12597" y="7031"/>
                  <a:pt x="12555" y="6821"/>
                  <a:pt x="12534" y="6612"/>
                </a:cubicBezTo>
                <a:cubicBezTo>
                  <a:pt x="12471" y="6131"/>
                  <a:pt x="12408" y="5650"/>
                  <a:pt x="12367" y="5147"/>
                </a:cubicBezTo>
                <a:cubicBezTo>
                  <a:pt x="12346" y="4792"/>
                  <a:pt x="12325" y="4394"/>
                  <a:pt x="12283" y="4038"/>
                </a:cubicBezTo>
                <a:cubicBezTo>
                  <a:pt x="12283" y="3829"/>
                  <a:pt x="12262" y="3641"/>
                  <a:pt x="12262" y="3432"/>
                </a:cubicBezTo>
                <a:cubicBezTo>
                  <a:pt x="12262" y="3264"/>
                  <a:pt x="12241" y="3097"/>
                  <a:pt x="12220" y="2930"/>
                </a:cubicBezTo>
                <a:cubicBezTo>
                  <a:pt x="12178" y="2741"/>
                  <a:pt x="12074" y="2595"/>
                  <a:pt x="11969" y="2427"/>
                </a:cubicBezTo>
                <a:cubicBezTo>
                  <a:pt x="11927" y="2323"/>
                  <a:pt x="11823" y="2260"/>
                  <a:pt x="11718" y="2218"/>
                </a:cubicBezTo>
                <a:cubicBezTo>
                  <a:pt x="11675" y="2207"/>
                  <a:pt x="11633" y="2202"/>
                  <a:pt x="11593" y="2202"/>
                </a:cubicBezTo>
                <a:cubicBezTo>
                  <a:pt x="11478" y="2202"/>
                  <a:pt x="11377" y="2245"/>
                  <a:pt x="11299" y="2323"/>
                </a:cubicBezTo>
                <a:cubicBezTo>
                  <a:pt x="11174" y="2427"/>
                  <a:pt x="11069" y="2532"/>
                  <a:pt x="10965" y="2678"/>
                </a:cubicBezTo>
                <a:cubicBezTo>
                  <a:pt x="10860" y="2825"/>
                  <a:pt x="10776" y="2992"/>
                  <a:pt x="10672" y="3160"/>
                </a:cubicBezTo>
                <a:cubicBezTo>
                  <a:pt x="10588" y="3306"/>
                  <a:pt x="10546" y="3432"/>
                  <a:pt x="10463" y="3557"/>
                </a:cubicBezTo>
                <a:cubicBezTo>
                  <a:pt x="10337" y="3787"/>
                  <a:pt x="10232" y="3997"/>
                  <a:pt x="10086" y="4248"/>
                </a:cubicBezTo>
                <a:cubicBezTo>
                  <a:pt x="9563" y="5189"/>
                  <a:pt x="9082" y="6131"/>
                  <a:pt x="8412" y="6968"/>
                </a:cubicBezTo>
                <a:cubicBezTo>
                  <a:pt x="8286" y="7114"/>
                  <a:pt x="8182" y="7240"/>
                  <a:pt x="8056" y="7407"/>
                </a:cubicBezTo>
                <a:cubicBezTo>
                  <a:pt x="7994" y="7491"/>
                  <a:pt x="7931" y="7533"/>
                  <a:pt x="7868" y="7616"/>
                </a:cubicBezTo>
                <a:lnTo>
                  <a:pt x="7722" y="6905"/>
                </a:lnTo>
                <a:cubicBezTo>
                  <a:pt x="7659" y="6654"/>
                  <a:pt x="7617" y="6361"/>
                  <a:pt x="7554" y="6089"/>
                </a:cubicBezTo>
                <a:cubicBezTo>
                  <a:pt x="7450" y="5399"/>
                  <a:pt x="7345" y="4708"/>
                  <a:pt x="7240" y="3997"/>
                </a:cubicBezTo>
                <a:cubicBezTo>
                  <a:pt x="7198" y="3725"/>
                  <a:pt x="7157" y="3453"/>
                  <a:pt x="7094" y="3160"/>
                </a:cubicBezTo>
                <a:cubicBezTo>
                  <a:pt x="7052" y="2992"/>
                  <a:pt x="7010" y="2804"/>
                  <a:pt x="6989" y="2616"/>
                </a:cubicBezTo>
                <a:cubicBezTo>
                  <a:pt x="6947" y="2427"/>
                  <a:pt x="6843" y="2218"/>
                  <a:pt x="6675" y="2114"/>
                </a:cubicBezTo>
                <a:cubicBezTo>
                  <a:pt x="6583" y="2074"/>
                  <a:pt x="6481" y="2059"/>
                  <a:pt x="6377" y="2059"/>
                </a:cubicBezTo>
                <a:cubicBezTo>
                  <a:pt x="6317" y="2059"/>
                  <a:pt x="6255" y="2064"/>
                  <a:pt x="6194" y="2072"/>
                </a:cubicBezTo>
                <a:cubicBezTo>
                  <a:pt x="6006" y="2114"/>
                  <a:pt x="5901" y="2281"/>
                  <a:pt x="5859" y="2427"/>
                </a:cubicBezTo>
                <a:cubicBezTo>
                  <a:pt x="5838" y="2532"/>
                  <a:pt x="5797" y="2658"/>
                  <a:pt x="5776" y="2720"/>
                </a:cubicBezTo>
                <a:cubicBezTo>
                  <a:pt x="5755" y="2825"/>
                  <a:pt x="5692" y="2930"/>
                  <a:pt x="5671" y="3034"/>
                </a:cubicBezTo>
                <a:lnTo>
                  <a:pt x="4960" y="4917"/>
                </a:lnTo>
                <a:cubicBezTo>
                  <a:pt x="4918" y="5043"/>
                  <a:pt x="4855" y="5210"/>
                  <a:pt x="4792" y="5336"/>
                </a:cubicBezTo>
                <a:cubicBezTo>
                  <a:pt x="4499" y="6026"/>
                  <a:pt x="4165" y="6717"/>
                  <a:pt x="3683" y="7324"/>
                </a:cubicBezTo>
                <a:cubicBezTo>
                  <a:pt x="3537" y="7533"/>
                  <a:pt x="3349" y="7742"/>
                  <a:pt x="3160" y="7930"/>
                </a:cubicBezTo>
                <a:cubicBezTo>
                  <a:pt x="3139" y="7951"/>
                  <a:pt x="3077" y="7972"/>
                  <a:pt x="3056" y="7972"/>
                </a:cubicBezTo>
                <a:lnTo>
                  <a:pt x="2993" y="7972"/>
                </a:lnTo>
                <a:lnTo>
                  <a:pt x="2993" y="7951"/>
                </a:lnTo>
                <a:lnTo>
                  <a:pt x="2909" y="7721"/>
                </a:lnTo>
                <a:cubicBezTo>
                  <a:pt x="2867" y="7449"/>
                  <a:pt x="2909" y="7198"/>
                  <a:pt x="2909" y="6926"/>
                </a:cubicBezTo>
                <a:lnTo>
                  <a:pt x="2909" y="6382"/>
                </a:lnTo>
                <a:cubicBezTo>
                  <a:pt x="2909" y="5963"/>
                  <a:pt x="2930" y="5566"/>
                  <a:pt x="2930" y="5147"/>
                </a:cubicBezTo>
                <a:cubicBezTo>
                  <a:pt x="2930" y="4792"/>
                  <a:pt x="2951" y="4394"/>
                  <a:pt x="2951" y="4038"/>
                </a:cubicBezTo>
                <a:lnTo>
                  <a:pt x="2951" y="3536"/>
                </a:lnTo>
                <a:cubicBezTo>
                  <a:pt x="2951" y="3243"/>
                  <a:pt x="2993" y="2992"/>
                  <a:pt x="2951" y="2720"/>
                </a:cubicBezTo>
                <a:cubicBezTo>
                  <a:pt x="2951" y="2427"/>
                  <a:pt x="2909" y="2155"/>
                  <a:pt x="2846" y="1862"/>
                </a:cubicBezTo>
                <a:cubicBezTo>
                  <a:pt x="2825" y="1758"/>
                  <a:pt x="2721" y="1653"/>
                  <a:pt x="2616" y="1632"/>
                </a:cubicBezTo>
                <a:cubicBezTo>
                  <a:pt x="2582" y="1618"/>
                  <a:pt x="2548" y="1611"/>
                  <a:pt x="2514" y="1611"/>
                </a:cubicBezTo>
                <a:cubicBezTo>
                  <a:pt x="2404" y="1611"/>
                  <a:pt x="2299" y="1683"/>
                  <a:pt x="2219" y="1779"/>
                </a:cubicBezTo>
                <a:cubicBezTo>
                  <a:pt x="2177" y="1862"/>
                  <a:pt x="2093" y="1967"/>
                  <a:pt x="2051" y="2051"/>
                </a:cubicBezTo>
                <a:cubicBezTo>
                  <a:pt x="1968" y="2155"/>
                  <a:pt x="1947" y="2281"/>
                  <a:pt x="1884" y="2406"/>
                </a:cubicBezTo>
                <a:cubicBezTo>
                  <a:pt x="1779" y="2678"/>
                  <a:pt x="1696" y="2950"/>
                  <a:pt x="1633" y="3222"/>
                </a:cubicBezTo>
                <a:cubicBezTo>
                  <a:pt x="1549" y="3474"/>
                  <a:pt x="1465" y="3766"/>
                  <a:pt x="1382" y="4038"/>
                </a:cubicBezTo>
                <a:cubicBezTo>
                  <a:pt x="1256" y="4478"/>
                  <a:pt x="1131" y="4917"/>
                  <a:pt x="1005" y="5336"/>
                </a:cubicBezTo>
                <a:cubicBezTo>
                  <a:pt x="649" y="6507"/>
                  <a:pt x="315" y="7700"/>
                  <a:pt x="1" y="8893"/>
                </a:cubicBezTo>
                <a:cubicBezTo>
                  <a:pt x="440" y="7847"/>
                  <a:pt x="859" y="6800"/>
                  <a:pt x="1277" y="5733"/>
                </a:cubicBezTo>
                <a:cubicBezTo>
                  <a:pt x="1465" y="5294"/>
                  <a:pt x="1654" y="4834"/>
                  <a:pt x="1800" y="4373"/>
                </a:cubicBezTo>
                <a:cubicBezTo>
                  <a:pt x="1842" y="4269"/>
                  <a:pt x="1884" y="4185"/>
                  <a:pt x="1905" y="4080"/>
                </a:cubicBezTo>
                <a:cubicBezTo>
                  <a:pt x="2009" y="3829"/>
                  <a:pt x="2093" y="3557"/>
                  <a:pt x="2198" y="3306"/>
                </a:cubicBezTo>
                <a:lnTo>
                  <a:pt x="2198" y="3306"/>
                </a:lnTo>
                <a:cubicBezTo>
                  <a:pt x="2198" y="3474"/>
                  <a:pt x="2177" y="3683"/>
                  <a:pt x="2177" y="3871"/>
                </a:cubicBezTo>
                <a:cubicBezTo>
                  <a:pt x="2156" y="4269"/>
                  <a:pt x="2156" y="4687"/>
                  <a:pt x="2114" y="5085"/>
                </a:cubicBezTo>
                <a:cubicBezTo>
                  <a:pt x="2093" y="5712"/>
                  <a:pt x="2093" y="6340"/>
                  <a:pt x="2072" y="6989"/>
                </a:cubicBezTo>
                <a:cubicBezTo>
                  <a:pt x="2072" y="7219"/>
                  <a:pt x="2051" y="7428"/>
                  <a:pt x="2051" y="7658"/>
                </a:cubicBezTo>
                <a:cubicBezTo>
                  <a:pt x="2051" y="7847"/>
                  <a:pt x="2093" y="8035"/>
                  <a:pt x="2156" y="8181"/>
                </a:cubicBezTo>
                <a:cubicBezTo>
                  <a:pt x="2198" y="8370"/>
                  <a:pt x="2302" y="8579"/>
                  <a:pt x="2491" y="8684"/>
                </a:cubicBezTo>
                <a:cubicBezTo>
                  <a:pt x="2646" y="8772"/>
                  <a:pt x="2825" y="8820"/>
                  <a:pt x="3003" y="8820"/>
                </a:cubicBezTo>
                <a:cubicBezTo>
                  <a:pt x="3160" y="8820"/>
                  <a:pt x="3316" y="8783"/>
                  <a:pt x="3453" y="8704"/>
                </a:cubicBezTo>
                <a:cubicBezTo>
                  <a:pt x="3809" y="8495"/>
                  <a:pt x="4060" y="8181"/>
                  <a:pt x="4290" y="7868"/>
                </a:cubicBezTo>
                <a:cubicBezTo>
                  <a:pt x="4834" y="7177"/>
                  <a:pt x="5232" y="6340"/>
                  <a:pt x="5566" y="5503"/>
                </a:cubicBezTo>
                <a:cubicBezTo>
                  <a:pt x="5734" y="5106"/>
                  <a:pt x="5859" y="4708"/>
                  <a:pt x="6006" y="4290"/>
                </a:cubicBezTo>
                <a:cubicBezTo>
                  <a:pt x="6110" y="4038"/>
                  <a:pt x="6194" y="3746"/>
                  <a:pt x="6299" y="3474"/>
                </a:cubicBezTo>
                <a:cubicBezTo>
                  <a:pt x="6341" y="3662"/>
                  <a:pt x="6362" y="3871"/>
                  <a:pt x="6382" y="4059"/>
                </a:cubicBezTo>
                <a:lnTo>
                  <a:pt x="6382" y="4038"/>
                </a:lnTo>
                <a:cubicBezTo>
                  <a:pt x="6487" y="4771"/>
                  <a:pt x="6571" y="5461"/>
                  <a:pt x="6675" y="6194"/>
                </a:cubicBezTo>
                <a:cubicBezTo>
                  <a:pt x="6717" y="6696"/>
                  <a:pt x="6801" y="7177"/>
                  <a:pt x="6885" y="7658"/>
                </a:cubicBezTo>
                <a:cubicBezTo>
                  <a:pt x="6906" y="7847"/>
                  <a:pt x="6968" y="8056"/>
                  <a:pt x="7010" y="8244"/>
                </a:cubicBezTo>
                <a:cubicBezTo>
                  <a:pt x="7073" y="8391"/>
                  <a:pt x="7136" y="8558"/>
                  <a:pt x="7303" y="8663"/>
                </a:cubicBezTo>
                <a:cubicBezTo>
                  <a:pt x="7392" y="8713"/>
                  <a:pt x="7503" y="8741"/>
                  <a:pt x="7615" y="8741"/>
                </a:cubicBezTo>
                <a:cubicBezTo>
                  <a:pt x="7688" y="8741"/>
                  <a:pt x="7760" y="8729"/>
                  <a:pt x="7826" y="8704"/>
                </a:cubicBezTo>
                <a:cubicBezTo>
                  <a:pt x="8140" y="8642"/>
                  <a:pt x="8391" y="8432"/>
                  <a:pt x="8600" y="8181"/>
                </a:cubicBezTo>
                <a:cubicBezTo>
                  <a:pt x="8872" y="7909"/>
                  <a:pt x="9103" y="7616"/>
                  <a:pt x="9333" y="7303"/>
                </a:cubicBezTo>
                <a:cubicBezTo>
                  <a:pt x="9919" y="6487"/>
                  <a:pt x="10358" y="5608"/>
                  <a:pt x="10839" y="4729"/>
                </a:cubicBezTo>
                <a:cubicBezTo>
                  <a:pt x="10944" y="4562"/>
                  <a:pt x="11007" y="4373"/>
                  <a:pt x="11111" y="4164"/>
                </a:cubicBezTo>
                <a:lnTo>
                  <a:pt x="11362" y="3683"/>
                </a:lnTo>
                <a:cubicBezTo>
                  <a:pt x="11362" y="3662"/>
                  <a:pt x="11383" y="3641"/>
                  <a:pt x="11383" y="3641"/>
                </a:cubicBezTo>
                <a:cubicBezTo>
                  <a:pt x="11383" y="3746"/>
                  <a:pt x="11383" y="3850"/>
                  <a:pt x="11404" y="3976"/>
                </a:cubicBezTo>
                <a:cubicBezTo>
                  <a:pt x="11425" y="4185"/>
                  <a:pt x="11425" y="4394"/>
                  <a:pt x="11467" y="4603"/>
                </a:cubicBezTo>
                <a:cubicBezTo>
                  <a:pt x="11488" y="4896"/>
                  <a:pt x="11488" y="5189"/>
                  <a:pt x="11530" y="5503"/>
                </a:cubicBezTo>
                <a:cubicBezTo>
                  <a:pt x="11592" y="5880"/>
                  <a:pt x="11613" y="6277"/>
                  <a:pt x="11676" y="6654"/>
                </a:cubicBezTo>
                <a:cubicBezTo>
                  <a:pt x="11718" y="7010"/>
                  <a:pt x="11781" y="7344"/>
                  <a:pt x="11823" y="7700"/>
                </a:cubicBezTo>
                <a:cubicBezTo>
                  <a:pt x="11844" y="7930"/>
                  <a:pt x="11885" y="8140"/>
                  <a:pt x="11948" y="8349"/>
                </a:cubicBezTo>
                <a:cubicBezTo>
                  <a:pt x="12032" y="8558"/>
                  <a:pt x="12116" y="8746"/>
                  <a:pt x="12304" y="8872"/>
                </a:cubicBezTo>
                <a:cubicBezTo>
                  <a:pt x="12471" y="9018"/>
                  <a:pt x="12680" y="9060"/>
                  <a:pt x="12890" y="9060"/>
                </a:cubicBezTo>
                <a:cubicBezTo>
                  <a:pt x="13141" y="9060"/>
                  <a:pt x="13350" y="8956"/>
                  <a:pt x="13517" y="8851"/>
                </a:cubicBezTo>
                <a:cubicBezTo>
                  <a:pt x="13915" y="8579"/>
                  <a:pt x="14229" y="8160"/>
                  <a:pt x="14459" y="7742"/>
                </a:cubicBezTo>
                <a:cubicBezTo>
                  <a:pt x="14731" y="7324"/>
                  <a:pt x="14961" y="6863"/>
                  <a:pt x="15170" y="6403"/>
                </a:cubicBezTo>
                <a:cubicBezTo>
                  <a:pt x="15380" y="5984"/>
                  <a:pt x="15568" y="5545"/>
                  <a:pt x="15777" y="5127"/>
                </a:cubicBezTo>
                <a:lnTo>
                  <a:pt x="16091" y="4415"/>
                </a:lnTo>
                <a:cubicBezTo>
                  <a:pt x="16112" y="4562"/>
                  <a:pt x="16133" y="4708"/>
                  <a:pt x="16175" y="4834"/>
                </a:cubicBezTo>
                <a:lnTo>
                  <a:pt x="16321" y="5545"/>
                </a:lnTo>
                <a:cubicBezTo>
                  <a:pt x="16405" y="5922"/>
                  <a:pt x="16489" y="6277"/>
                  <a:pt x="16551" y="6612"/>
                </a:cubicBezTo>
                <a:cubicBezTo>
                  <a:pt x="16635" y="6926"/>
                  <a:pt x="16698" y="7282"/>
                  <a:pt x="16865" y="7533"/>
                </a:cubicBezTo>
                <a:cubicBezTo>
                  <a:pt x="17053" y="7847"/>
                  <a:pt x="17367" y="8119"/>
                  <a:pt x="17744" y="8119"/>
                </a:cubicBezTo>
                <a:cubicBezTo>
                  <a:pt x="18058" y="8119"/>
                  <a:pt x="18372" y="8014"/>
                  <a:pt x="18623" y="7847"/>
                </a:cubicBezTo>
                <a:cubicBezTo>
                  <a:pt x="18916" y="7658"/>
                  <a:pt x="19146" y="7407"/>
                  <a:pt x="19355" y="7135"/>
                </a:cubicBezTo>
                <a:cubicBezTo>
                  <a:pt x="19564" y="6863"/>
                  <a:pt x="19753" y="6570"/>
                  <a:pt x="19941" y="6235"/>
                </a:cubicBezTo>
                <a:cubicBezTo>
                  <a:pt x="20087" y="5922"/>
                  <a:pt x="20255" y="5608"/>
                  <a:pt x="20380" y="5294"/>
                </a:cubicBezTo>
                <a:cubicBezTo>
                  <a:pt x="20569" y="4875"/>
                  <a:pt x="20736" y="4415"/>
                  <a:pt x="20903" y="3997"/>
                </a:cubicBezTo>
                <a:cubicBezTo>
                  <a:pt x="20924" y="3976"/>
                  <a:pt x="20924" y="3934"/>
                  <a:pt x="20945" y="3892"/>
                </a:cubicBezTo>
                <a:lnTo>
                  <a:pt x="20945" y="3934"/>
                </a:lnTo>
                <a:cubicBezTo>
                  <a:pt x="21008" y="4164"/>
                  <a:pt x="21050" y="4373"/>
                  <a:pt x="21113" y="4603"/>
                </a:cubicBezTo>
                <a:cubicBezTo>
                  <a:pt x="21196" y="4917"/>
                  <a:pt x="21259" y="5210"/>
                  <a:pt x="21343" y="5524"/>
                </a:cubicBezTo>
                <a:cubicBezTo>
                  <a:pt x="21427" y="5859"/>
                  <a:pt x="21531" y="6173"/>
                  <a:pt x="21636" y="6487"/>
                </a:cubicBezTo>
                <a:cubicBezTo>
                  <a:pt x="21678" y="6675"/>
                  <a:pt x="21761" y="6821"/>
                  <a:pt x="21845" y="6989"/>
                </a:cubicBezTo>
                <a:cubicBezTo>
                  <a:pt x="21887" y="7093"/>
                  <a:pt x="21971" y="7198"/>
                  <a:pt x="22054" y="7240"/>
                </a:cubicBezTo>
                <a:cubicBezTo>
                  <a:pt x="22138" y="7324"/>
                  <a:pt x="22201" y="7407"/>
                  <a:pt x="22284" y="7449"/>
                </a:cubicBezTo>
                <a:cubicBezTo>
                  <a:pt x="22368" y="7512"/>
                  <a:pt x="22410" y="7533"/>
                  <a:pt x="22494" y="7554"/>
                </a:cubicBezTo>
                <a:cubicBezTo>
                  <a:pt x="22598" y="7596"/>
                  <a:pt x="22724" y="7616"/>
                  <a:pt x="22828" y="7616"/>
                </a:cubicBezTo>
                <a:cubicBezTo>
                  <a:pt x="22912" y="7616"/>
                  <a:pt x="23017" y="7616"/>
                  <a:pt x="23100" y="7596"/>
                </a:cubicBezTo>
                <a:cubicBezTo>
                  <a:pt x="23205" y="7554"/>
                  <a:pt x="23289" y="7554"/>
                  <a:pt x="23393" y="7512"/>
                </a:cubicBezTo>
                <a:cubicBezTo>
                  <a:pt x="23728" y="7386"/>
                  <a:pt x="24042" y="7135"/>
                  <a:pt x="24293" y="6884"/>
                </a:cubicBezTo>
                <a:cubicBezTo>
                  <a:pt x="24440" y="6759"/>
                  <a:pt x="24544" y="6591"/>
                  <a:pt x="24670" y="6445"/>
                </a:cubicBezTo>
                <a:cubicBezTo>
                  <a:pt x="24774" y="6298"/>
                  <a:pt x="24879" y="6152"/>
                  <a:pt x="24963" y="6026"/>
                </a:cubicBezTo>
                <a:cubicBezTo>
                  <a:pt x="25172" y="5712"/>
                  <a:pt x="25339" y="5357"/>
                  <a:pt x="25528" y="5022"/>
                </a:cubicBezTo>
                <a:lnTo>
                  <a:pt x="26009" y="4080"/>
                </a:lnTo>
                <a:cubicBezTo>
                  <a:pt x="26051" y="3955"/>
                  <a:pt x="26134" y="3829"/>
                  <a:pt x="26176" y="3683"/>
                </a:cubicBezTo>
                <a:cubicBezTo>
                  <a:pt x="26218" y="3662"/>
                  <a:pt x="26218" y="3620"/>
                  <a:pt x="26239" y="3578"/>
                </a:cubicBezTo>
                <a:lnTo>
                  <a:pt x="26323" y="3892"/>
                </a:lnTo>
                <a:cubicBezTo>
                  <a:pt x="26364" y="4101"/>
                  <a:pt x="26385" y="4311"/>
                  <a:pt x="26448" y="4520"/>
                </a:cubicBezTo>
                <a:cubicBezTo>
                  <a:pt x="26532" y="4875"/>
                  <a:pt x="26574" y="5210"/>
                  <a:pt x="26657" y="5545"/>
                </a:cubicBezTo>
                <a:cubicBezTo>
                  <a:pt x="26699" y="5859"/>
                  <a:pt x="26783" y="6173"/>
                  <a:pt x="26846" y="6487"/>
                </a:cubicBezTo>
                <a:cubicBezTo>
                  <a:pt x="26888" y="6675"/>
                  <a:pt x="26909" y="6863"/>
                  <a:pt x="26992" y="7031"/>
                </a:cubicBezTo>
                <a:cubicBezTo>
                  <a:pt x="27055" y="7177"/>
                  <a:pt x="27097" y="7303"/>
                  <a:pt x="27201" y="7407"/>
                </a:cubicBezTo>
                <a:cubicBezTo>
                  <a:pt x="27285" y="7491"/>
                  <a:pt x="27390" y="7554"/>
                  <a:pt x="27473" y="7637"/>
                </a:cubicBezTo>
                <a:cubicBezTo>
                  <a:pt x="27578" y="7721"/>
                  <a:pt x="27683" y="7742"/>
                  <a:pt x="27787" y="7763"/>
                </a:cubicBezTo>
                <a:cubicBezTo>
                  <a:pt x="27892" y="7805"/>
                  <a:pt x="28017" y="7805"/>
                  <a:pt x="28122" y="7805"/>
                </a:cubicBezTo>
                <a:cubicBezTo>
                  <a:pt x="28248" y="7805"/>
                  <a:pt x="28352" y="7763"/>
                  <a:pt x="28478" y="7721"/>
                </a:cubicBezTo>
                <a:cubicBezTo>
                  <a:pt x="28624" y="7658"/>
                  <a:pt x="28771" y="7616"/>
                  <a:pt x="28896" y="7533"/>
                </a:cubicBezTo>
                <a:cubicBezTo>
                  <a:pt x="29085" y="7428"/>
                  <a:pt x="29273" y="7303"/>
                  <a:pt x="29419" y="7177"/>
                </a:cubicBezTo>
                <a:cubicBezTo>
                  <a:pt x="29587" y="7031"/>
                  <a:pt x="29712" y="6905"/>
                  <a:pt x="29838" y="6779"/>
                </a:cubicBezTo>
                <a:cubicBezTo>
                  <a:pt x="30131" y="6466"/>
                  <a:pt x="30403" y="6089"/>
                  <a:pt x="30633" y="5733"/>
                </a:cubicBezTo>
                <a:cubicBezTo>
                  <a:pt x="30968" y="5231"/>
                  <a:pt x="31261" y="4708"/>
                  <a:pt x="31554" y="4185"/>
                </a:cubicBezTo>
                <a:cubicBezTo>
                  <a:pt x="31658" y="4038"/>
                  <a:pt x="31721" y="3850"/>
                  <a:pt x="31826" y="3683"/>
                </a:cubicBezTo>
                <a:lnTo>
                  <a:pt x="31909" y="4248"/>
                </a:lnTo>
                <a:cubicBezTo>
                  <a:pt x="31993" y="4729"/>
                  <a:pt x="32098" y="5231"/>
                  <a:pt x="32223" y="5712"/>
                </a:cubicBezTo>
                <a:cubicBezTo>
                  <a:pt x="32328" y="6026"/>
                  <a:pt x="32453" y="6361"/>
                  <a:pt x="32600" y="6654"/>
                </a:cubicBezTo>
                <a:cubicBezTo>
                  <a:pt x="32663" y="6800"/>
                  <a:pt x="32809" y="6926"/>
                  <a:pt x="32914" y="7093"/>
                </a:cubicBezTo>
                <a:cubicBezTo>
                  <a:pt x="33060" y="7282"/>
                  <a:pt x="33290" y="7386"/>
                  <a:pt x="33499" y="7428"/>
                </a:cubicBezTo>
                <a:cubicBezTo>
                  <a:pt x="33604" y="7460"/>
                  <a:pt x="33719" y="7475"/>
                  <a:pt x="33834" y="7475"/>
                </a:cubicBezTo>
                <a:cubicBezTo>
                  <a:pt x="33949" y="7475"/>
                  <a:pt x="34064" y="7460"/>
                  <a:pt x="34169" y="7428"/>
                </a:cubicBezTo>
                <a:cubicBezTo>
                  <a:pt x="34336" y="7407"/>
                  <a:pt x="34525" y="7324"/>
                  <a:pt x="34692" y="7219"/>
                </a:cubicBezTo>
                <a:cubicBezTo>
                  <a:pt x="34859" y="7135"/>
                  <a:pt x="35006" y="6989"/>
                  <a:pt x="35152" y="6884"/>
                </a:cubicBezTo>
                <a:cubicBezTo>
                  <a:pt x="35320" y="6759"/>
                  <a:pt x="35445" y="6612"/>
                  <a:pt x="35592" y="6466"/>
                </a:cubicBezTo>
                <a:cubicBezTo>
                  <a:pt x="35843" y="6194"/>
                  <a:pt x="36052" y="5880"/>
                  <a:pt x="36261" y="5608"/>
                </a:cubicBezTo>
                <a:cubicBezTo>
                  <a:pt x="36492" y="5294"/>
                  <a:pt x="36680" y="4938"/>
                  <a:pt x="36847" y="4624"/>
                </a:cubicBezTo>
                <a:cubicBezTo>
                  <a:pt x="37036" y="4352"/>
                  <a:pt x="37224" y="4038"/>
                  <a:pt x="37370" y="3746"/>
                </a:cubicBezTo>
                <a:cubicBezTo>
                  <a:pt x="37517" y="3536"/>
                  <a:pt x="37621" y="3348"/>
                  <a:pt x="37747" y="3139"/>
                </a:cubicBezTo>
                <a:cubicBezTo>
                  <a:pt x="37852" y="2992"/>
                  <a:pt x="37956" y="2804"/>
                  <a:pt x="38061" y="2637"/>
                </a:cubicBezTo>
                <a:cubicBezTo>
                  <a:pt x="38103" y="2574"/>
                  <a:pt x="38165" y="2469"/>
                  <a:pt x="38207" y="2386"/>
                </a:cubicBezTo>
                <a:lnTo>
                  <a:pt x="38375" y="3097"/>
                </a:lnTo>
                <a:cubicBezTo>
                  <a:pt x="38416" y="3348"/>
                  <a:pt x="38479" y="3578"/>
                  <a:pt x="38521" y="3850"/>
                </a:cubicBezTo>
                <a:cubicBezTo>
                  <a:pt x="38584" y="4143"/>
                  <a:pt x="38626" y="4394"/>
                  <a:pt x="38689" y="4687"/>
                </a:cubicBezTo>
                <a:cubicBezTo>
                  <a:pt x="38709" y="4875"/>
                  <a:pt x="38772" y="5022"/>
                  <a:pt x="38793" y="5210"/>
                </a:cubicBezTo>
                <a:cubicBezTo>
                  <a:pt x="38793" y="5252"/>
                  <a:pt x="38814" y="5315"/>
                  <a:pt x="38814" y="5357"/>
                </a:cubicBezTo>
                <a:cubicBezTo>
                  <a:pt x="38835" y="5461"/>
                  <a:pt x="38898" y="5608"/>
                  <a:pt x="38940" y="5712"/>
                </a:cubicBezTo>
                <a:cubicBezTo>
                  <a:pt x="39002" y="5775"/>
                  <a:pt x="39044" y="5859"/>
                  <a:pt x="39107" y="5922"/>
                </a:cubicBezTo>
                <a:cubicBezTo>
                  <a:pt x="39191" y="6026"/>
                  <a:pt x="39253" y="6068"/>
                  <a:pt x="39358" y="6152"/>
                </a:cubicBezTo>
                <a:cubicBezTo>
                  <a:pt x="39546" y="6277"/>
                  <a:pt x="39756" y="6361"/>
                  <a:pt x="39965" y="6361"/>
                </a:cubicBezTo>
                <a:cubicBezTo>
                  <a:pt x="40341" y="6361"/>
                  <a:pt x="40676" y="6256"/>
                  <a:pt x="40990" y="6068"/>
                </a:cubicBezTo>
                <a:cubicBezTo>
                  <a:pt x="41137" y="5963"/>
                  <a:pt x="41304" y="5838"/>
                  <a:pt x="41450" y="5671"/>
                </a:cubicBezTo>
                <a:cubicBezTo>
                  <a:pt x="41597" y="5566"/>
                  <a:pt x="41702" y="5440"/>
                  <a:pt x="41806" y="5315"/>
                </a:cubicBezTo>
                <a:cubicBezTo>
                  <a:pt x="42246" y="4771"/>
                  <a:pt x="42580" y="4143"/>
                  <a:pt x="42915" y="3536"/>
                </a:cubicBezTo>
                <a:lnTo>
                  <a:pt x="43082" y="3222"/>
                </a:lnTo>
                <a:cubicBezTo>
                  <a:pt x="43103" y="3557"/>
                  <a:pt x="43103" y="3871"/>
                  <a:pt x="43124" y="4185"/>
                </a:cubicBezTo>
                <a:cubicBezTo>
                  <a:pt x="43166" y="4520"/>
                  <a:pt x="43187" y="4875"/>
                  <a:pt x="43208" y="5189"/>
                </a:cubicBezTo>
                <a:cubicBezTo>
                  <a:pt x="43229" y="5419"/>
                  <a:pt x="43271" y="5650"/>
                  <a:pt x="43313" y="5859"/>
                </a:cubicBezTo>
                <a:cubicBezTo>
                  <a:pt x="43313" y="5880"/>
                  <a:pt x="43334" y="5922"/>
                  <a:pt x="43334" y="5943"/>
                </a:cubicBezTo>
                <a:cubicBezTo>
                  <a:pt x="43375" y="6026"/>
                  <a:pt x="43417" y="6131"/>
                  <a:pt x="43438" y="6194"/>
                </a:cubicBezTo>
                <a:cubicBezTo>
                  <a:pt x="43501" y="6298"/>
                  <a:pt x="43564" y="6403"/>
                  <a:pt x="43647" y="6487"/>
                </a:cubicBezTo>
                <a:cubicBezTo>
                  <a:pt x="43731" y="6570"/>
                  <a:pt x="43836" y="6654"/>
                  <a:pt x="43940" y="6696"/>
                </a:cubicBezTo>
                <a:cubicBezTo>
                  <a:pt x="44066" y="6779"/>
                  <a:pt x="44275" y="6821"/>
                  <a:pt x="44442" y="6821"/>
                </a:cubicBezTo>
                <a:cubicBezTo>
                  <a:pt x="44568" y="6821"/>
                  <a:pt x="44694" y="6800"/>
                  <a:pt x="44819" y="6779"/>
                </a:cubicBezTo>
                <a:cubicBezTo>
                  <a:pt x="44987" y="6759"/>
                  <a:pt x="45133" y="6675"/>
                  <a:pt x="45279" y="6591"/>
                </a:cubicBezTo>
                <a:cubicBezTo>
                  <a:pt x="45656" y="6361"/>
                  <a:pt x="45928" y="5984"/>
                  <a:pt x="46179" y="5650"/>
                </a:cubicBezTo>
                <a:cubicBezTo>
                  <a:pt x="46472" y="5294"/>
                  <a:pt x="46681" y="4875"/>
                  <a:pt x="46911" y="4478"/>
                </a:cubicBezTo>
                <a:cubicBezTo>
                  <a:pt x="47100" y="4143"/>
                  <a:pt x="47288" y="3787"/>
                  <a:pt x="47435" y="3432"/>
                </a:cubicBezTo>
                <a:cubicBezTo>
                  <a:pt x="47497" y="3348"/>
                  <a:pt x="47539" y="3243"/>
                  <a:pt x="47581" y="3160"/>
                </a:cubicBezTo>
                <a:lnTo>
                  <a:pt x="47581" y="3620"/>
                </a:lnTo>
                <a:cubicBezTo>
                  <a:pt x="47581" y="3934"/>
                  <a:pt x="47539" y="4248"/>
                  <a:pt x="47539" y="4562"/>
                </a:cubicBezTo>
                <a:cubicBezTo>
                  <a:pt x="47539" y="4708"/>
                  <a:pt x="47518" y="4875"/>
                  <a:pt x="47518" y="5022"/>
                </a:cubicBezTo>
                <a:lnTo>
                  <a:pt x="47518" y="5210"/>
                </a:lnTo>
                <a:cubicBezTo>
                  <a:pt x="47518" y="5336"/>
                  <a:pt x="47539" y="5461"/>
                  <a:pt x="47581" y="5629"/>
                </a:cubicBezTo>
                <a:cubicBezTo>
                  <a:pt x="47602" y="5733"/>
                  <a:pt x="47644" y="5880"/>
                  <a:pt x="47707" y="5963"/>
                </a:cubicBezTo>
                <a:cubicBezTo>
                  <a:pt x="47748" y="6068"/>
                  <a:pt x="47832" y="6194"/>
                  <a:pt x="47916" y="6256"/>
                </a:cubicBezTo>
                <a:cubicBezTo>
                  <a:pt x="47937" y="6256"/>
                  <a:pt x="47937" y="6277"/>
                  <a:pt x="47958" y="6277"/>
                </a:cubicBezTo>
                <a:cubicBezTo>
                  <a:pt x="48062" y="6382"/>
                  <a:pt x="48209" y="6466"/>
                  <a:pt x="48355" y="6507"/>
                </a:cubicBezTo>
                <a:cubicBezTo>
                  <a:pt x="48481" y="6570"/>
                  <a:pt x="48585" y="6570"/>
                  <a:pt x="48732" y="6570"/>
                </a:cubicBezTo>
                <a:cubicBezTo>
                  <a:pt x="48755" y="6574"/>
                  <a:pt x="48778" y="6576"/>
                  <a:pt x="48801" y="6576"/>
                </a:cubicBezTo>
                <a:cubicBezTo>
                  <a:pt x="48903" y="6576"/>
                  <a:pt x="49006" y="6542"/>
                  <a:pt x="49108" y="6507"/>
                </a:cubicBezTo>
                <a:cubicBezTo>
                  <a:pt x="49192" y="6507"/>
                  <a:pt x="49276" y="6466"/>
                  <a:pt x="49360" y="6445"/>
                </a:cubicBezTo>
                <a:cubicBezTo>
                  <a:pt x="49820" y="6277"/>
                  <a:pt x="50196" y="5943"/>
                  <a:pt x="50531" y="5608"/>
                </a:cubicBezTo>
                <a:cubicBezTo>
                  <a:pt x="50845" y="5252"/>
                  <a:pt x="51075" y="4875"/>
                  <a:pt x="51305" y="4499"/>
                </a:cubicBezTo>
                <a:cubicBezTo>
                  <a:pt x="51452" y="4290"/>
                  <a:pt x="51577" y="4059"/>
                  <a:pt x="51703" y="3829"/>
                </a:cubicBezTo>
                <a:lnTo>
                  <a:pt x="51703" y="4687"/>
                </a:lnTo>
                <a:lnTo>
                  <a:pt x="51703" y="5252"/>
                </a:lnTo>
                <a:cubicBezTo>
                  <a:pt x="51703" y="5399"/>
                  <a:pt x="51724" y="5545"/>
                  <a:pt x="51766" y="5671"/>
                </a:cubicBezTo>
                <a:cubicBezTo>
                  <a:pt x="51766" y="5712"/>
                  <a:pt x="51787" y="5733"/>
                  <a:pt x="51787" y="5754"/>
                </a:cubicBezTo>
                <a:cubicBezTo>
                  <a:pt x="51849" y="5859"/>
                  <a:pt x="51870" y="5963"/>
                  <a:pt x="51912" y="6068"/>
                </a:cubicBezTo>
                <a:cubicBezTo>
                  <a:pt x="51996" y="6194"/>
                  <a:pt x="52080" y="6298"/>
                  <a:pt x="52142" y="6382"/>
                </a:cubicBezTo>
                <a:cubicBezTo>
                  <a:pt x="52289" y="6507"/>
                  <a:pt x="52435" y="6591"/>
                  <a:pt x="52624" y="6675"/>
                </a:cubicBezTo>
                <a:cubicBezTo>
                  <a:pt x="52770" y="6736"/>
                  <a:pt x="52937" y="6768"/>
                  <a:pt x="53110" y="6768"/>
                </a:cubicBezTo>
                <a:cubicBezTo>
                  <a:pt x="53233" y="6768"/>
                  <a:pt x="53359" y="6752"/>
                  <a:pt x="53482" y="6717"/>
                </a:cubicBezTo>
                <a:cubicBezTo>
                  <a:pt x="53712" y="6675"/>
                  <a:pt x="53921" y="6570"/>
                  <a:pt x="54130" y="6466"/>
                </a:cubicBezTo>
                <a:cubicBezTo>
                  <a:pt x="54339" y="6340"/>
                  <a:pt x="54528" y="6173"/>
                  <a:pt x="54716" y="6026"/>
                </a:cubicBezTo>
                <a:cubicBezTo>
                  <a:pt x="54862" y="5880"/>
                  <a:pt x="55009" y="5733"/>
                  <a:pt x="55114" y="5566"/>
                </a:cubicBezTo>
                <a:cubicBezTo>
                  <a:pt x="55260" y="5399"/>
                  <a:pt x="55427" y="5189"/>
                  <a:pt x="55553" y="5001"/>
                </a:cubicBezTo>
                <a:cubicBezTo>
                  <a:pt x="55804" y="4666"/>
                  <a:pt x="56013" y="4269"/>
                  <a:pt x="56264" y="3892"/>
                </a:cubicBezTo>
                <a:lnTo>
                  <a:pt x="56495" y="3515"/>
                </a:lnTo>
                <a:cubicBezTo>
                  <a:pt x="56662" y="3243"/>
                  <a:pt x="56808" y="2950"/>
                  <a:pt x="56955" y="2699"/>
                </a:cubicBezTo>
                <a:cubicBezTo>
                  <a:pt x="57101" y="2469"/>
                  <a:pt x="57227" y="2218"/>
                  <a:pt x="57373" y="1988"/>
                </a:cubicBezTo>
                <a:cubicBezTo>
                  <a:pt x="57436" y="2155"/>
                  <a:pt x="57457" y="2281"/>
                  <a:pt x="57520" y="2427"/>
                </a:cubicBezTo>
                <a:cubicBezTo>
                  <a:pt x="57562" y="2699"/>
                  <a:pt x="57624" y="2930"/>
                  <a:pt x="57666" y="3202"/>
                </a:cubicBezTo>
                <a:cubicBezTo>
                  <a:pt x="57750" y="3515"/>
                  <a:pt x="57813" y="3829"/>
                  <a:pt x="57875" y="4101"/>
                </a:cubicBezTo>
                <a:cubicBezTo>
                  <a:pt x="57896" y="4248"/>
                  <a:pt x="57959" y="4394"/>
                  <a:pt x="58001" y="4520"/>
                </a:cubicBezTo>
                <a:cubicBezTo>
                  <a:pt x="58064" y="4687"/>
                  <a:pt x="58085" y="4834"/>
                  <a:pt x="58147" y="5001"/>
                </a:cubicBezTo>
                <a:cubicBezTo>
                  <a:pt x="58357" y="5629"/>
                  <a:pt x="58629" y="6256"/>
                  <a:pt x="59215" y="6612"/>
                </a:cubicBezTo>
                <a:cubicBezTo>
                  <a:pt x="59194" y="6591"/>
                  <a:pt x="59131" y="6549"/>
                  <a:pt x="59110" y="6487"/>
                </a:cubicBezTo>
                <a:cubicBezTo>
                  <a:pt x="59005" y="6340"/>
                  <a:pt x="58901" y="6173"/>
                  <a:pt x="58859" y="5984"/>
                </a:cubicBezTo>
                <a:cubicBezTo>
                  <a:pt x="58712" y="5650"/>
                  <a:pt x="58650" y="5294"/>
                  <a:pt x="58587" y="4917"/>
                </a:cubicBezTo>
                <a:cubicBezTo>
                  <a:pt x="58503" y="4352"/>
                  <a:pt x="58503" y="3746"/>
                  <a:pt x="58482" y="3160"/>
                </a:cubicBezTo>
                <a:cubicBezTo>
                  <a:pt x="58482" y="2992"/>
                  <a:pt x="58482" y="2825"/>
                  <a:pt x="58461" y="2637"/>
                </a:cubicBezTo>
                <a:cubicBezTo>
                  <a:pt x="58461" y="2281"/>
                  <a:pt x="58399" y="1904"/>
                  <a:pt x="58378" y="1549"/>
                </a:cubicBezTo>
                <a:cubicBezTo>
                  <a:pt x="58357" y="1381"/>
                  <a:pt x="58357" y="1235"/>
                  <a:pt x="58294" y="1067"/>
                </a:cubicBezTo>
                <a:cubicBezTo>
                  <a:pt x="58273" y="963"/>
                  <a:pt x="58231" y="900"/>
                  <a:pt x="58168" y="816"/>
                </a:cubicBezTo>
                <a:cubicBezTo>
                  <a:pt x="58085" y="712"/>
                  <a:pt x="58022" y="628"/>
                  <a:pt x="57917" y="544"/>
                </a:cubicBezTo>
                <a:cubicBezTo>
                  <a:pt x="57813" y="523"/>
                  <a:pt x="57624" y="440"/>
                  <a:pt x="57436" y="440"/>
                </a:cubicBezTo>
                <a:cubicBezTo>
                  <a:pt x="57206" y="440"/>
                  <a:pt x="56997" y="586"/>
                  <a:pt x="56808" y="753"/>
                </a:cubicBezTo>
                <a:cubicBezTo>
                  <a:pt x="56620" y="942"/>
                  <a:pt x="56474" y="1151"/>
                  <a:pt x="56285" y="1360"/>
                </a:cubicBezTo>
                <a:cubicBezTo>
                  <a:pt x="56181" y="1486"/>
                  <a:pt x="56076" y="1632"/>
                  <a:pt x="55950" y="1758"/>
                </a:cubicBezTo>
                <a:cubicBezTo>
                  <a:pt x="55783" y="1946"/>
                  <a:pt x="55637" y="2155"/>
                  <a:pt x="55469" y="2323"/>
                </a:cubicBezTo>
                <a:lnTo>
                  <a:pt x="54842" y="3118"/>
                </a:lnTo>
                <a:cubicBezTo>
                  <a:pt x="54611" y="3432"/>
                  <a:pt x="54360" y="3746"/>
                  <a:pt x="54088" y="4059"/>
                </a:cubicBezTo>
                <a:cubicBezTo>
                  <a:pt x="53879" y="4290"/>
                  <a:pt x="53670" y="4520"/>
                  <a:pt x="53461" y="4708"/>
                </a:cubicBezTo>
                <a:cubicBezTo>
                  <a:pt x="53440" y="4206"/>
                  <a:pt x="53440" y="3725"/>
                  <a:pt x="53440" y="3222"/>
                </a:cubicBezTo>
                <a:cubicBezTo>
                  <a:pt x="53440" y="2930"/>
                  <a:pt x="53440" y="2678"/>
                  <a:pt x="53419" y="2386"/>
                </a:cubicBezTo>
                <a:lnTo>
                  <a:pt x="53419" y="1883"/>
                </a:lnTo>
                <a:cubicBezTo>
                  <a:pt x="53419" y="1716"/>
                  <a:pt x="53419" y="1528"/>
                  <a:pt x="53377" y="1339"/>
                </a:cubicBezTo>
                <a:cubicBezTo>
                  <a:pt x="53356" y="1193"/>
                  <a:pt x="53356" y="1046"/>
                  <a:pt x="53314" y="921"/>
                </a:cubicBezTo>
                <a:cubicBezTo>
                  <a:pt x="53272" y="837"/>
                  <a:pt x="53230" y="733"/>
                  <a:pt x="53209" y="670"/>
                </a:cubicBezTo>
                <a:cubicBezTo>
                  <a:pt x="53147" y="502"/>
                  <a:pt x="53105" y="398"/>
                  <a:pt x="53000" y="272"/>
                </a:cubicBezTo>
                <a:cubicBezTo>
                  <a:pt x="52896" y="168"/>
                  <a:pt x="52749" y="84"/>
                  <a:pt x="52603" y="63"/>
                </a:cubicBezTo>
                <a:cubicBezTo>
                  <a:pt x="52527" y="41"/>
                  <a:pt x="52449" y="31"/>
                  <a:pt x="52370" y="31"/>
                </a:cubicBezTo>
                <a:cubicBezTo>
                  <a:pt x="52145" y="31"/>
                  <a:pt x="51921" y="117"/>
                  <a:pt x="51766" y="272"/>
                </a:cubicBezTo>
                <a:cubicBezTo>
                  <a:pt x="51661" y="377"/>
                  <a:pt x="51557" y="481"/>
                  <a:pt x="51452" y="628"/>
                </a:cubicBezTo>
                <a:cubicBezTo>
                  <a:pt x="51368" y="774"/>
                  <a:pt x="51285" y="921"/>
                  <a:pt x="51222" y="1088"/>
                </a:cubicBezTo>
                <a:lnTo>
                  <a:pt x="51054" y="1381"/>
                </a:lnTo>
                <a:cubicBezTo>
                  <a:pt x="50950" y="1570"/>
                  <a:pt x="50845" y="1758"/>
                  <a:pt x="50761" y="1967"/>
                </a:cubicBezTo>
                <a:cubicBezTo>
                  <a:pt x="50343" y="2741"/>
                  <a:pt x="49924" y="3557"/>
                  <a:pt x="49401" y="4269"/>
                </a:cubicBezTo>
                <a:cubicBezTo>
                  <a:pt x="49360" y="4352"/>
                  <a:pt x="49297" y="4394"/>
                  <a:pt x="49234" y="4478"/>
                </a:cubicBezTo>
                <a:cubicBezTo>
                  <a:pt x="49192" y="4080"/>
                  <a:pt x="49192" y="3704"/>
                  <a:pt x="49192" y="3285"/>
                </a:cubicBezTo>
                <a:lnTo>
                  <a:pt x="49192" y="2406"/>
                </a:lnTo>
                <a:lnTo>
                  <a:pt x="49192" y="1862"/>
                </a:lnTo>
                <a:cubicBezTo>
                  <a:pt x="49192" y="1611"/>
                  <a:pt x="49171" y="1339"/>
                  <a:pt x="49150" y="1109"/>
                </a:cubicBezTo>
                <a:cubicBezTo>
                  <a:pt x="49108" y="921"/>
                  <a:pt x="49067" y="733"/>
                  <a:pt x="48983" y="565"/>
                </a:cubicBezTo>
                <a:cubicBezTo>
                  <a:pt x="48941" y="377"/>
                  <a:pt x="48795" y="209"/>
                  <a:pt x="48648" y="105"/>
                </a:cubicBezTo>
                <a:cubicBezTo>
                  <a:pt x="48544" y="42"/>
                  <a:pt x="48418" y="0"/>
                  <a:pt x="482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667"/>
        <p:cNvGrpSpPr/>
        <p:nvPr/>
      </p:nvGrpSpPr>
      <p:grpSpPr>
        <a:xfrm>
          <a:off x="0" y="0"/>
          <a:ext cx="0" cy="0"/>
          <a:chOff x="0" y="0"/>
          <a:chExt cx="0" cy="0"/>
        </a:xfrm>
      </p:grpSpPr>
      <p:sp>
        <p:nvSpPr>
          <p:cNvPr id="2668" name="Google Shape;2668;p64"/>
          <p:cNvSpPr/>
          <p:nvPr/>
        </p:nvSpPr>
        <p:spPr>
          <a:xfrm rot="-5400000">
            <a:off x="6587009" y="2996222"/>
            <a:ext cx="978543" cy="416650"/>
          </a:xfrm>
          <a:custGeom>
            <a:avLst/>
            <a:gdLst/>
            <a:ahLst/>
            <a:cxnLst/>
            <a:rect l="l" t="t" r="r" b="b"/>
            <a:pathLst>
              <a:path w="17010" h="7242" extrusionOk="0">
                <a:moveTo>
                  <a:pt x="1" y="1"/>
                </a:moveTo>
                <a:cubicBezTo>
                  <a:pt x="677" y="4099"/>
                  <a:pt x="4238" y="7242"/>
                  <a:pt x="8515" y="7242"/>
                </a:cubicBezTo>
                <a:cubicBezTo>
                  <a:pt x="12792" y="7242"/>
                  <a:pt x="16333" y="4099"/>
                  <a:pt x="170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69" name="Google Shape;2669;p64"/>
          <p:cNvGrpSpPr/>
          <p:nvPr/>
        </p:nvGrpSpPr>
        <p:grpSpPr>
          <a:xfrm rot="-10132663">
            <a:off x="7097472" y="3343883"/>
            <a:ext cx="253457" cy="288618"/>
            <a:chOff x="4670703" y="657266"/>
            <a:chExt cx="253461" cy="288623"/>
          </a:xfrm>
        </p:grpSpPr>
        <p:sp>
          <p:nvSpPr>
            <p:cNvPr id="2670" name="Google Shape;2670;p64"/>
            <p:cNvSpPr/>
            <p:nvPr/>
          </p:nvSpPr>
          <p:spPr>
            <a:xfrm>
              <a:off x="4670703" y="657266"/>
              <a:ext cx="53750" cy="53225"/>
            </a:xfrm>
            <a:custGeom>
              <a:avLst/>
              <a:gdLst/>
              <a:ahLst/>
              <a:cxnLst/>
              <a:rect l="l" t="t" r="r" b="b"/>
              <a:pathLst>
                <a:path w="2150" h="2129" extrusionOk="0">
                  <a:moveTo>
                    <a:pt x="1075" y="0"/>
                  </a:moveTo>
                  <a:cubicBezTo>
                    <a:pt x="478" y="0"/>
                    <a:pt x="1" y="478"/>
                    <a:pt x="1" y="1075"/>
                  </a:cubicBezTo>
                  <a:cubicBezTo>
                    <a:pt x="1" y="1671"/>
                    <a:pt x="478" y="2129"/>
                    <a:pt x="1075" y="2129"/>
                  </a:cubicBezTo>
                  <a:cubicBezTo>
                    <a:pt x="1672" y="2129"/>
                    <a:pt x="2149" y="1671"/>
                    <a:pt x="2149" y="1075"/>
                  </a:cubicBezTo>
                  <a:cubicBezTo>
                    <a:pt x="2149" y="478"/>
                    <a:pt x="1672" y="0"/>
                    <a:pt x="107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64"/>
            <p:cNvSpPr/>
            <p:nvPr/>
          </p:nvSpPr>
          <p:spPr>
            <a:xfrm>
              <a:off x="4730866" y="751011"/>
              <a:ext cx="193299" cy="194878"/>
            </a:xfrm>
            <a:custGeom>
              <a:avLst/>
              <a:gdLst/>
              <a:ahLst/>
              <a:cxnLst/>
              <a:rect l="l" t="t" r="r" b="b"/>
              <a:pathLst>
                <a:path w="2488" h="2508" extrusionOk="0">
                  <a:moveTo>
                    <a:pt x="1254" y="1"/>
                  </a:moveTo>
                  <a:cubicBezTo>
                    <a:pt x="557" y="1"/>
                    <a:pt x="0" y="558"/>
                    <a:pt x="0" y="1254"/>
                  </a:cubicBezTo>
                  <a:cubicBezTo>
                    <a:pt x="0" y="1950"/>
                    <a:pt x="557" y="2507"/>
                    <a:pt x="1254" y="2507"/>
                  </a:cubicBezTo>
                  <a:cubicBezTo>
                    <a:pt x="1950" y="2507"/>
                    <a:pt x="2487" y="1950"/>
                    <a:pt x="2487" y="1254"/>
                  </a:cubicBezTo>
                  <a:cubicBezTo>
                    <a:pt x="2487" y="558"/>
                    <a:pt x="1950" y="1"/>
                    <a:pt x="125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72" name="Google Shape;2672;p64"/>
          <p:cNvGrpSpPr/>
          <p:nvPr/>
        </p:nvGrpSpPr>
        <p:grpSpPr>
          <a:xfrm>
            <a:off x="4387952" y="988819"/>
            <a:ext cx="2539669" cy="3164416"/>
            <a:chOff x="2326550" y="1540725"/>
            <a:chExt cx="305025" cy="555375"/>
          </a:xfrm>
        </p:grpSpPr>
        <p:sp>
          <p:nvSpPr>
            <p:cNvPr id="2673" name="Google Shape;2673;p64"/>
            <p:cNvSpPr/>
            <p:nvPr/>
          </p:nvSpPr>
          <p:spPr>
            <a:xfrm>
              <a:off x="2326550" y="1540725"/>
              <a:ext cx="305025" cy="555375"/>
            </a:xfrm>
            <a:custGeom>
              <a:avLst/>
              <a:gdLst/>
              <a:ahLst/>
              <a:cxnLst/>
              <a:rect l="l" t="t" r="r" b="b"/>
              <a:pathLst>
                <a:path w="12201" h="22215" extrusionOk="0">
                  <a:moveTo>
                    <a:pt x="9235" y="0"/>
                  </a:moveTo>
                  <a:cubicBezTo>
                    <a:pt x="8647" y="0"/>
                    <a:pt x="8036" y="79"/>
                    <a:pt x="7468" y="136"/>
                  </a:cubicBezTo>
                  <a:cubicBezTo>
                    <a:pt x="7290" y="141"/>
                    <a:pt x="7111" y="143"/>
                    <a:pt x="6932" y="143"/>
                  </a:cubicBezTo>
                  <a:cubicBezTo>
                    <a:pt x="6231" y="143"/>
                    <a:pt x="5521" y="110"/>
                    <a:pt x="4817" y="110"/>
                  </a:cubicBezTo>
                  <a:cubicBezTo>
                    <a:pt x="4503" y="110"/>
                    <a:pt x="4191" y="116"/>
                    <a:pt x="3882" y="136"/>
                  </a:cubicBezTo>
                  <a:cubicBezTo>
                    <a:pt x="3032" y="136"/>
                    <a:pt x="2218" y="173"/>
                    <a:pt x="1516" y="579"/>
                  </a:cubicBezTo>
                  <a:cubicBezTo>
                    <a:pt x="998" y="875"/>
                    <a:pt x="739" y="1356"/>
                    <a:pt x="555" y="1910"/>
                  </a:cubicBezTo>
                  <a:lnTo>
                    <a:pt x="518" y="1910"/>
                  </a:lnTo>
                  <a:cubicBezTo>
                    <a:pt x="0" y="3204"/>
                    <a:pt x="185" y="4794"/>
                    <a:pt x="148" y="6162"/>
                  </a:cubicBezTo>
                  <a:cubicBezTo>
                    <a:pt x="74" y="8084"/>
                    <a:pt x="148" y="9933"/>
                    <a:pt x="222" y="11818"/>
                  </a:cubicBezTo>
                  <a:cubicBezTo>
                    <a:pt x="333" y="13704"/>
                    <a:pt x="370" y="15589"/>
                    <a:pt x="518" y="17512"/>
                  </a:cubicBezTo>
                  <a:cubicBezTo>
                    <a:pt x="555" y="18325"/>
                    <a:pt x="702" y="19176"/>
                    <a:pt x="702" y="20026"/>
                  </a:cubicBezTo>
                  <a:cubicBezTo>
                    <a:pt x="702" y="20580"/>
                    <a:pt x="629" y="21209"/>
                    <a:pt x="1109" y="21579"/>
                  </a:cubicBezTo>
                  <a:cubicBezTo>
                    <a:pt x="1123" y="21592"/>
                    <a:pt x="1146" y="21601"/>
                    <a:pt x="1172" y="21601"/>
                  </a:cubicBezTo>
                  <a:cubicBezTo>
                    <a:pt x="1217" y="21601"/>
                    <a:pt x="1271" y="21575"/>
                    <a:pt x="1294" y="21505"/>
                  </a:cubicBezTo>
                  <a:cubicBezTo>
                    <a:pt x="1479" y="21690"/>
                    <a:pt x="1701" y="21837"/>
                    <a:pt x="1922" y="21948"/>
                  </a:cubicBezTo>
                  <a:cubicBezTo>
                    <a:pt x="3505" y="21971"/>
                    <a:pt x="5337" y="22215"/>
                    <a:pt x="7087" y="22215"/>
                  </a:cubicBezTo>
                  <a:cubicBezTo>
                    <a:pt x="8199" y="22215"/>
                    <a:pt x="9279" y="22116"/>
                    <a:pt x="10241" y="21800"/>
                  </a:cubicBezTo>
                  <a:lnTo>
                    <a:pt x="10241" y="21800"/>
                  </a:lnTo>
                  <a:cubicBezTo>
                    <a:pt x="10118" y="21813"/>
                    <a:pt x="10003" y="21817"/>
                    <a:pt x="9890" y="21817"/>
                  </a:cubicBezTo>
                  <a:cubicBezTo>
                    <a:pt x="9666" y="21817"/>
                    <a:pt x="9452" y="21800"/>
                    <a:pt x="9206" y="21800"/>
                  </a:cubicBezTo>
                  <a:cubicBezTo>
                    <a:pt x="8281" y="21800"/>
                    <a:pt x="7357" y="21800"/>
                    <a:pt x="6359" y="21837"/>
                  </a:cubicBezTo>
                  <a:cubicBezTo>
                    <a:pt x="5878" y="21837"/>
                    <a:pt x="5324" y="21837"/>
                    <a:pt x="4806" y="21874"/>
                  </a:cubicBezTo>
                  <a:lnTo>
                    <a:pt x="3143" y="21874"/>
                  </a:lnTo>
                  <a:cubicBezTo>
                    <a:pt x="3106" y="21948"/>
                    <a:pt x="3032" y="21948"/>
                    <a:pt x="2958" y="21948"/>
                  </a:cubicBezTo>
                  <a:cubicBezTo>
                    <a:pt x="2847" y="21948"/>
                    <a:pt x="2810" y="21948"/>
                    <a:pt x="2736" y="21874"/>
                  </a:cubicBezTo>
                  <a:lnTo>
                    <a:pt x="2477" y="21874"/>
                  </a:lnTo>
                  <a:cubicBezTo>
                    <a:pt x="2366" y="21837"/>
                    <a:pt x="2181" y="21837"/>
                    <a:pt x="2033" y="21763"/>
                  </a:cubicBezTo>
                  <a:lnTo>
                    <a:pt x="2181" y="21763"/>
                  </a:lnTo>
                  <a:cubicBezTo>
                    <a:pt x="1849" y="21653"/>
                    <a:pt x="1553" y="21579"/>
                    <a:pt x="1331" y="21320"/>
                  </a:cubicBezTo>
                  <a:lnTo>
                    <a:pt x="1331" y="21394"/>
                  </a:lnTo>
                  <a:lnTo>
                    <a:pt x="1072" y="21098"/>
                  </a:lnTo>
                  <a:lnTo>
                    <a:pt x="998" y="21061"/>
                  </a:lnTo>
                  <a:cubicBezTo>
                    <a:pt x="924" y="20839"/>
                    <a:pt x="887" y="20543"/>
                    <a:pt x="887" y="20285"/>
                  </a:cubicBezTo>
                  <a:cubicBezTo>
                    <a:pt x="813" y="19952"/>
                    <a:pt x="776" y="19582"/>
                    <a:pt x="776" y="19213"/>
                  </a:cubicBezTo>
                  <a:cubicBezTo>
                    <a:pt x="555" y="17068"/>
                    <a:pt x="518" y="14961"/>
                    <a:pt x="518" y="12817"/>
                  </a:cubicBezTo>
                  <a:cubicBezTo>
                    <a:pt x="518" y="12447"/>
                    <a:pt x="444" y="12077"/>
                    <a:pt x="444" y="11707"/>
                  </a:cubicBezTo>
                  <a:cubicBezTo>
                    <a:pt x="370" y="9970"/>
                    <a:pt x="259" y="8269"/>
                    <a:pt x="333" y="6495"/>
                  </a:cubicBezTo>
                  <a:cubicBezTo>
                    <a:pt x="370" y="5238"/>
                    <a:pt x="185" y="3833"/>
                    <a:pt x="407" y="2539"/>
                  </a:cubicBezTo>
                  <a:cubicBezTo>
                    <a:pt x="592" y="2280"/>
                    <a:pt x="702" y="1984"/>
                    <a:pt x="776" y="1688"/>
                  </a:cubicBezTo>
                  <a:cubicBezTo>
                    <a:pt x="998" y="1171"/>
                    <a:pt x="1331" y="801"/>
                    <a:pt x="1849" y="579"/>
                  </a:cubicBezTo>
                  <a:cubicBezTo>
                    <a:pt x="2551" y="247"/>
                    <a:pt x="3475" y="247"/>
                    <a:pt x="4252" y="247"/>
                  </a:cubicBezTo>
                  <a:lnTo>
                    <a:pt x="5324" y="247"/>
                  </a:lnTo>
                  <a:cubicBezTo>
                    <a:pt x="4473" y="320"/>
                    <a:pt x="3586" y="357"/>
                    <a:pt x="2773" y="505"/>
                  </a:cubicBezTo>
                  <a:cubicBezTo>
                    <a:pt x="1812" y="616"/>
                    <a:pt x="592" y="1282"/>
                    <a:pt x="739" y="2428"/>
                  </a:cubicBezTo>
                  <a:cubicBezTo>
                    <a:pt x="739" y="2446"/>
                    <a:pt x="749" y="2456"/>
                    <a:pt x="758" y="2456"/>
                  </a:cubicBezTo>
                  <a:cubicBezTo>
                    <a:pt x="767" y="2456"/>
                    <a:pt x="776" y="2446"/>
                    <a:pt x="776" y="2428"/>
                  </a:cubicBezTo>
                  <a:cubicBezTo>
                    <a:pt x="961" y="1799"/>
                    <a:pt x="1109" y="1319"/>
                    <a:pt x="1664" y="949"/>
                  </a:cubicBezTo>
                  <a:cubicBezTo>
                    <a:pt x="2181" y="616"/>
                    <a:pt x="2773" y="579"/>
                    <a:pt x="3364" y="542"/>
                  </a:cubicBezTo>
                  <a:cubicBezTo>
                    <a:pt x="4104" y="505"/>
                    <a:pt x="4843" y="431"/>
                    <a:pt x="5620" y="394"/>
                  </a:cubicBezTo>
                  <a:cubicBezTo>
                    <a:pt x="6470" y="357"/>
                    <a:pt x="7283" y="394"/>
                    <a:pt x="8134" y="320"/>
                  </a:cubicBezTo>
                  <a:cubicBezTo>
                    <a:pt x="8171" y="320"/>
                    <a:pt x="8171" y="247"/>
                    <a:pt x="8134" y="210"/>
                  </a:cubicBezTo>
                  <a:cubicBezTo>
                    <a:pt x="8458" y="192"/>
                    <a:pt x="8767" y="167"/>
                    <a:pt x="9072" y="167"/>
                  </a:cubicBezTo>
                  <a:cubicBezTo>
                    <a:pt x="9425" y="167"/>
                    <a:pt x="9772" y="201"/>
                    <a:pt x="10130" y="320"/>
                  </a:cubicBezTo>
                  <a:cubicBezTo>
                    <a:pt x="11609" y="986"/>
                    <a:pt x="11609" y="2871"/>
                    <a:pt x="11609" y="4313"/>
                  </a:cubicBezTo>
                  <a:cubicBezTo>
                    <a:pt x="11646" y="6458"/>
                    <a:pt x="11646" y="8565"/>
                    <a:pt x="11683" y="10709"/>
                  </a:cubicBezTo>
                  <a:lnTo>
                    <a:pt x="11683" y="11227"/>
                  </a:lnTo>
                  <a:lnTo>
                    <a:pt x="11683" y="13741"/>
                  </a:lnTo>
                  <a:lnTo>
                    <a:pt x="11683" y="14961"/>
                  </a:lnTo>
                  <a:lnTo>
                    <a:pt x="11683" y="15515"/>
                  </a:lnTo>
                  <a:lnTo>
                    <a:pt x="11683" y="15552"/>
                  </a:lnTo>
                  <a:cubicBezTo>
                    <a:pt x="11646" y="15811"/>
                    <a:pt x="11646" y="16107"/>
                    <a:pt x="11683" y="16366"/>
                  </a:cubicBezTo>
                  <a:cubicBezTo>
                    <a:pt x="11683" y="16662"/>
                    <a:pt x="11683" y="16994"/>
                    <a:pt x="11720" y="17253"/>
                  </a:cubicBezTo>
                  <a:cubicBezTo>
                    <a:pt x="11794" y="17992"/>
                    <a:pt x="11868" y="18695"/>
                    <a:pt x="11868" y="19434"/>
                  </a:cubicBezTo>
                  <a:lnTo>
                    <a:pt x="11868" y="20063"/>
                  </a:lnTo>
                  <a:cubicBezTo>
                    <a:pt x="11831" y="20322"/>
                    <a:pt x="11720" y="20580"/>
                    <a:pt x="11609" y="20802"/>
                  </a:cubicBezTo>
                  <a:cubicBezTo>
                    <a:pt x="11535" y="20950"/>
                    <a:pt x="11461" y="21098"/>
                    <a:pt x="11350" y="21209"/>
                  </a:cubicBezTo>
                  <a:cubicBezTo>
                    <a:pt x="11424" y="21135"/>
                    <a:pt x="11498" y="21098"/>
                    <a:pt x="11535" y="21098"/>
                  </a:cubicBezTo>
                  <a:cubicBezTo>
                    <a:pt x="12089" y="20174"/>
                    <a:pt x="12200" y="19065"/>
                    <a:pt x="12200" y="17956"/>
                  </a:cubicBezTo>
                  <a:cubicBezTo>
                    <a:pt x="12163" y="15441"/>
                    <a:pt x="11905" y="13001"/>
                    <a:pt x="11979" y="10561"/>
                  </a:cubicBezTo>
                  <a:cubicBezTo>
                    <a:pt x="11979" y="8565"/>
                    <a:pt x="12163" y="6605"/>
                    <a:pt x="12200" y="4572"/>
                  </a:cubicBezTo>
                  <a:cubicBezTo>
                    <a:pt x="12089" y="3944"/>
                    <a:pt x="12089" y="3130"/>
                    <a:pt x="12015" y="2391"/>
                  </a:cubicBezTo>
                  <a:cubicBezTo>
                    <a:pt x="11794" y="1134"/>
                    <a:pt x="11165" y="136"/>
                    <a:pt x="9760" y="25"/>
                  </a:cubicBezTo>
                  <a:cubicBezTo>
                    <a:pt x="9588" y="8"/>
                    <a:pt x="9413" y="0"/>
                    <a:pt x="92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64"/>
            <p:cNvSpPr/>
            <p:nvPr/>
          </p:nvSpPr>
          <p:spPr>
            <a:xfrm>
              <a:off x="2563150" y="1553150"/>
              <a:ext cx="40575" cy="30200"/>
            </a:xfrm>
            <a:custGeom>
              <a:avLst/>
              <a:gdLst/>
              <a:ahLst/>
              <a:cxnLst/>
              <a:rect l="l" t="t" r="r" b="b"/>
              <a:pathLst>
                <a:path w="1623" h="1208" extrusionOk="0">
                  <a:moveTo>
                    <a:pt x="146" y="1"/>
                  </a:moveTo>
                  <a:cubicBezTo>
                    <a:pt x="97" y="1"/>
                    <a:pt x="48" y="3"/>
                    <a:pt x="1" y="8"/>
                  </a:cubicBezTo>
                  <a:cubicBezTo>
                    <a:pt x="703" y="8"/>
                    <a:pt x="1331" y="563"/>
                    <a:pt x="1516" y="1191"/>
                  </a:cubicBezTo>
                  <a:cubicBezTo>
                    <a:pt x="1516" y="1204"/>
                    <a:pt x="1520" y="1208"/>
                    <a:pt x="1526" y="1208"/>
                  </a:cubicBezTo>
                  <a:cubicBezTo>
                    <a:pt x="1537" y="1208"/>
                    <a:pt x="1553" y="1191"/>
                    <a:pt x="1553" y="1191"/>
                  </a:cubicBezTo>
                  <a:cubicBezTo>
                    <a:pt x="1622" y="468"/>
                    <a:pt x="824" y="1"/>
                    <a:pt x="1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64"/>
            <p:cNvSpPr/>
            <p:nvPr/>
          </p:nvSpPr>
          <p:spPr>
            <a:xfrm>
              <a:off x="2493825" y="2048150"/>
              <a:ext cx="122950" cy="34825"/>
            </a:xfrm>
            <a:custGeom>
              <a:avLst/>
              <a:gdLst/>
              <a:ahLst/>
              <a:cxnLst/>
              <a:rect l="l" t="t" r="r" b="b"/>
              <a:pathLst>
                <a:path w="4918" h="1393" extrusionOk="0">
                  <a:moveTo>
                    <a:pt x="4864" y="0"/>
                  </a:moveTo>
                  <a:cubicBezTo>
                    <a:pt x="4844" y="0"/>
                    <a:pt x="4822" y="9"/>
                    <a:pt x="4807" y="25"/>
                  </a:cubicBezTo>
                  <a:cubicBezTo>
                    <a:pt x="4585" y="431"/>
                    <a:pt x="4400" y="764"/>
                    <a:pt x="3883" y="986"/>
                  </a:cubicBezTo>
                  <a:cubicBezTo>
                    <a:pt x="3439" y="1171"/>
                    <a:pt x="2921" y="1171"/>
                    <a:pt x="2441" y="1208"/>
                  </a:cubicBezTo>
                  <a:cubicBezTo>
                    <a:pt x="2115" y="1208"/>
                    <a:pt x="1784" y="1196"/>
                    <a:pt x="1454" y="1196"/>
                  </a:cubicBezTo>
                  <a:cubicBezTo>
                    <a:pt x="959" y="1196"/>
                    <a:pt x="467" y="1222"/>
                    <a:pt x="1" y="1356"/>
                  </a:cubicBezTo>
                  <a:lnTo>
                    <a:pt x="1" y="1393"/>
                  </a:lnTo>
                  <a:cubicBezTo>
                    <a:pt x="322" y="1335"/>
                    <a:pt x="640" y="1317"/>
                    <a:pt x="957" y="1317"/>
                  </a:cubicBezTo>
                  <a:cubicBezTo>
                    <a:pt x="1504" y="1317"/>
                    <a:pt x="2047" y="1371"/>
                    <a:pt x="2597" y="1371"/>
                  </a:cubicBezTo>
                  <a:cubicBezTo>
                    <a:pt x="2754" y="1371"/>
                    <a:pt x="2911" y="1367"/>
                    <a:pt x="3069" y="1356"/>
                  </a:cubicBezTo>
                  <a:cubicBezTo>
                    <a:pt x="3809" y="1319"/>
                    <a:pt x="4844" y="986"/>
                    <a:pt x="4918" y="62"/>
                  </a:cubicBezTo>
                  <a:cubicBezTo>
                    <a:pt x="4918" y="18"/>
                    <a:pt x="4892" y="0"/>
                    <a:pt x="48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64"/>
            <p:cNvSpPr/>
            <p:nvPr/>
          </p:nvSpPr>
          <p:spPr>
            <a:xfrm>
              <a:off x="2438375" y="1569975"/>
              <a:ext cx="83200" cy="33625"/>
            </a:xfrm>
            <a:custGeom>
              <a:avLst/>
              <a:gdLst/>
              <a:ahLst/>
              <a:cxnLst/>
              <a:rect l="l" t="t" r="r" b="b"/>
              <a:pathLst>
                <a:path w="3328" h="1345" extrusionOk="0">
                  <a:moveTo>
                    <a:pt x="1257" y="371"/>
                  </a:moveTo>
                  <a:cubicBezTo>
                    <a:pt x="1220" y="407"/>
                    <a:pt x="1147" y="481"/>
                    <a:pt x="1110" y="555"/>
                  </a:cubicBezTo>
                  <a:cubicBezTo>
                    <a:pt x="1073" y="518"/>
                    <a:pt x="999" y="518"/>
                    <a:pt x="925" y="481"/>
                  </a:cubicBezTo>
                  <a:cubicBezTo>
                    <a:pt x="925" y="444"/>
                    <a:pt x="925" y="371"/>
                    <a:pt x="962" y="371"/>
                  </a:cubicBezTo>
                  <a:close/>
                  <a:moveTo>
                    <a:pt x="2034" y="334"/>
                  </a:moveTo>
                  <a:cubicBezTo>
                    <a:pt x="1997" y="444"/>
                    <a:pt x="1886" y="481"/>
                    <a:pt x="1849" y="555"/>
                  </a:cubicBezTo>
                  <a:cubicBezTo>
                    <a:pt x="1812" y="555"/>
                    <a:pt x="1812" y="518"/>
                    <a:pt x="1775" y="518"/>
                  </a:cubicBezTo>
                  <a:lnTo>
                    <a:pt x="1960" y="334"/>
                  </a:lnTo>
                  <a:close/>
                  <a:moveTo>
                    <a:pt x="1442" y="334"/>
                  </a:moveTo>
                  <a:lnTo>
                    <a:pt x="1590" y="481"/>
                  </a:lnTo>
                  <a:lnTo>
                    <a:pt x="1368" y="666"/>
                  </a:lnTo>
                  <a:lnTo>
                    <a:pt x="1331" y="666"/>
                  </a:lnTo>
                  <a:cubicBezTo>
                    <a:pt x="1294" y="629"/>
                    <a:pt x="1257" y="629"/>
                    <a:pt x="1147" y="555"/>
                  </a:cubicBezTo>
                  <a:cubicBezTo>
                    <a:pt x="1184" y="481"/>
                    <a:pt x="1257" y="444"/>
                    <a:pt x="1294" y="334"/>
                  </a:cubicBezTo>
                  <a:close/>
                  <a:moveTo>
                    <a:pt x="2145" y="334"/>
                  </a:moveTo>
                  <a:cubicBezTo>
                    <a:pt x="2145" y="444"/>
                    <a:pt x="2182" y="481"/>
                    <a:pt x="2219" y="518"/>
                  </a:cubicBezTo>
                  <a:lnTo>
                    <a:pt x="2071" y="666"/>
                  </a:lnTo>
                  <a:cubicBezTo>
                    <a:pt x="2034" y="629"/>
                    <a:pt x="1997" y="629"/>
                    <a:pt x="1960" y="555"/>
                  </a:cubicBezTo>
                  <a:cubicBezTo>
                    <a:pt x="1997" y="481"/>
                    <a:pt x="2034" y="444"/>
                    <a:pt x="2145" y="334"/>
                  </a:cubicBezTo>
                  <a:close/>
                  <a:moveTo>
                    <a:pt x="888" y="518"/>
                  </a:moveTo>
                  <a:cubicBezTo>
                    <a:pt x="925" y="555"/>
                    <a:pt x="962" y="555"/>
                    <a:pt x="1036" y="629"/>
                  </a:cubicBezTo>
                  <a:cubicBezTo>
                    <a:pt x="1036" y="666"/>
                    <a:pt x="962" y="666"/>
                    <a:pt x="962" y="703"/>
                  </a:cubicBezTo>
                  <a:cubicBezTo>
                    <a:pt x="925" y="703"/>
                    <a:pt x="888" y="666"/>
                    <a:pt x="888" y="666"/>
                  </a:cubicBezTo>
                  <a:cubicBezTo>
                    <a:pt x="851" y="629"/>
                    <a:pt x="888" y="555"/>
                    <a:pt x="888" y="518"/>
                  </a:cubicBezTo>
                  <a:close/>
                  <a:moveTo>
                    <a:pt x="1664" y="555"/>
                  </a:moveTo>
                  <a:lnTo>
                    <a:pt x="1775" y="666"/>
                  </a:lnTo>
                  <a:cubicBezTo>
                    <a:pt x="1701" y="703"/>
                    <a:pt x="1664" y="740"/>
                    <a:pt x="1664" y="814"/>
                  </a:cubicBezTo>
                  <a:cubicBezTo>
                    <a:pt x="1627" y="814"/>
                    <a:pt x="1590" y="740"/>
                    <a:pt x="1516" y="740"/>
                  </a:cubicBezTo>
                  <a:cubicBezTo>
                    <a:pt x="1590" y="703"/>
                    <a:pt x="1627" y="666"/>
                    <a:pt x="1664" y="555"/>
                  </a:cubicBezTo>
                  <a:close/>
                  <a:moveTo>
                    <a:pt x="2699" y="297"/>
                  </a:moveTo>
                  <a:lnTo>
                    <a:pt x="2699" y="666"/>
                  </a:lnTo>
                  <a:lnTo>
                    <a:pt x="2699" y="814"/>
                  </a:lnTo>
                  <a:cubicBezTo>
                    <a:pt x="2588" y="703"/>
                    <a:pt x="2514" y="666"/>
                    <a:pt x="2404" y="555"/>
                  </a:cubicBezTo>
                  <a:lnTo>
                    <a:pt x="2551" y="444"/>
                  </a:lnTo>
                  <a:cubicBezTo>
                    <a:pt x="2582" y="384"/>
                    <a:pt x="2538" y="324"/>
                    <a:pt x="2481" y="324"/>
                  </a:cubicBezTo>
                  <a:cubicBezTo>
                    <a:pt x="2468" y="324"/>
                    <a:pt x="2454" y="327"/>
                    <a:pt x="2441" y="334"/>
                  </a:cubicBezTo>
                  <a:lnTo>
                    <a:pt x="2330" y="481"/>
                  </a:lnTo>
                  <a:lnTo>
                    <a:pt x="2182" y="334"/>
                  </a:lnTo>
                  <a:cubicBezTo>
                    <a:pt x="2367" y="334"/>
                    <a:pt x="2514" y="297"/>
                    <a:pt x="2699" y="297"/>
                  </a:cubicBezTo>
                  <a:close/>
                  <a:moveTo>
                    <a:pt x="1073" y="703"/>
                  </a:moveTo>
                  <a:cubicBezTo>
                    <a:pt x="1147" y="740"/>
                    <a:pt x="1220" y="814"/>
                    <a:pt x="1257" y="814"/>
                  </a:cubicBezTo>
                  <a:lnTo>
                    <a:pt x="1220" y="851"/>
                  </a:lnTo>
                  <a:cubicBezTo>
                    <a:pt x="1147" y="814"/>
                    <a:pt x="1073" y="740"/>
                    <a:pt x="1036" y="740"/>
                  </a:cubicBezTo>
                  <a:lnTo>
                    <a:pt x="1073" y="703"/>
                  </a:lnTo>
                  <a:close/>
                  <a:moveTo>
                    <a:pt x="1812" y="703"/>
                  </a:moveTo>
                  <a:cubicBezTo>
                    <a:pt x="1849" y="740"/>
                    <a:pt x="1886" y="814"/>
                    <a:pt x="1960" y="814"/>
                  </a:cubicBezTo>
                  <a:cubicBezTo>
                    <a:pt x="1886" y="851"/>
                    <a:pt x="1886" y="888"/>
                    <a:pt x="1849" y="888"/>
                  </a:cubicBezTo>
                  <a:cubicBezTo>
                    <a:pt x="1849" y="888"/>
                    <a:pt x="1812" y="888"/>
                    <a:pt x="1701" y="851"/>
                  </a:cubicBezTo>
                  <a:cubicBezTo>
                    <a:pt x="1775" y="814"/>
                    <a:pt x="1812" y="740"/>
                    <a:pt x="1812" y="703"/>
                  </a:cubicBezTo>
                  <a:close/>
                  <a:moveTo>
                    <a:pt x="2330" y="629"/>
                  </a:moveTo>
                  <a:cubicBezTo>
                    <a:pt x="2404" y="703"/>
                    <a:pt x="2514" y="851"/>
                    <a:pt x="2625" y="888"/>
                  </a:cubicBezTo>
                  <a:cubicBezTo>
                    <a:pt x="2556" y="888"/>
                    <a:pt x="2519" y="921"/>
                    <a:pt x="2423" y="925"/>
                  </a:cubicBezTo>
                  <a:lnTo>
                    <a:pt x="2423" y="925"/>
                  </a:lnTo>
                  <a:cubicBezTo>
                    <a:pt x="2441" y="923"/>
                    <a:pt x="2441" y="917"/>
                    <a:pt x="2441" y="888"/>
                  </a:cubicBezTo>
                  <a:cubicBezTo>
                    <a:pt x="2404" y="851"/>
                    <a:pt x="2330" y="814"/>
                    <a:pt x="2219" y="740"/>
                  </a:cubicBezTo>
                  <a:cubicBezTo>
                    <a:pt x="2256" y="703"/>
                    <a:pt x="2330" y="666"/>
                    <a:pt x="2330" y="629"/>
                  </a:cubicBezTo>
                  <a:close/>
                  <a:moveTo>
                    <a:pt x="2071" y="888"/>
                  </a:moveTo>
                  <a:cubicBezTo>
                    <a:pt x="2182" y="925"/>
                    <a:pt x="2256" y="999"/>
                    <a:pt x="2367" y="999"/>
                  </a:cubicBezTo>
                  <a:cubicBezTo>
                    <a:pt x="2219" y="1036"/>
                    <a:pt x="2071" y="1036"/>
                    <a:pt x="1886" y="1073"/>
                  </a:cubicBezTo>
                  <a:cubicBezTo>
                    <a:pt x="1923" y="1036"/>
                    <a:pt x="2034" y="999"/>
                    <a:pt x="2071" y="888"/>
                  </a:cubicBezTo>
                  <a:close/>
                  <a:moveTo>
                    <a:pt x="1368" y="925"/>
                  </a:moveTo>
                  <a:cubicBezTo>
                    <a:pt x="1442" y="999"/>
                    <a:pt x="1479" y="999"/>
                    <a:pt x="1516" y="999"/>
                  </a:cubicBezTo>
                  <a:cubicBezTo>
                    <a:pt x="1516" y="1036"/>
                    <a:pt x="1479" y="1036"/>
                    <a:pt x="1479" y="1073"/>
                  </a:cubicBezTo>
                  <a:cubicBezTo>
                    <a:pt x="1479" y="1073"/>
                    <a:pt x="1479" y="1110"/>
                    <a:pt x="1516" y="1110"/>
                  </a:cubicBezTo>
                  <a:lnTo>
                    <a:pt x="1627" y="1036"/>
                  </a:lnTo>
                  <a:cubicBezTo>
                    <a:pt x="1664" y="1036"/>
                    <a:pt x="1775" y="1036"/>
                    <a:pt x="1812" y="1073"/>
                  </a:cubicBezTo>
                  <a:cubicBezTo>
                    <a:pt x="1775" y="1110"/>
                    <a:pt x="1775" y="1110"/>
                    <a:pt x="1701" y="1110"/>
                  </a:cubicBezTo>
                  <a:cubicBezTo>
                    <a:pt x="1516" y="1147"/>
                    <a:pt x="1331" y="1147"/>
                    <a:pt x="1147" y="1147"/>
                  </a:cubicBezTo>
                  <a:lnTo>
                    <a:pt x="1294" y="1036"/>
                  </a:lnTo>
                  <a:cubicBezTo>
                    <a:pt x="1294" y="1036"/>
                    <a:pt x="1331" y="1036"/>
                    <a:pt x="1331" y="1073"/>
                  </a:cubicBezTo>
                  <a:cubicBezTo>
                    <a:pt x="1368" y="1073"/>
                    <a:pt x="1368" y="1073"/>
                    <a:pt x="1368" y="1036"/>
                  </a:cubicBezTo>
                  <a:cubicBezTo>
                    <a:pt x="1368" y="1036"/>
                    <a:pt x="1331" y="1036"/>
                    <a:pt x="1331" y="999"/>
                  </a:cubicBezTo>
                  <a:lnTo>
                    <a:pt x="1368" y="925"/>
                  </a:lnTo>
                  <a:close/>
                  <a:moveTo>
                    <a:pt x="703" y="371"/>
                  </a:moveTo>
                  <a:cubicBezTo>
                    <a:pt x="740" y="371"/>
                    <a:pt x="740" y="444"/>
                    <a:pt x="777" y="444"/>
                  </a:cubicBezTo>
                  <a:cubicBezTo>
                    <a:pt x="740" y="481"/>
                    <a:pt x="740" y="518"/>
                    <a:pt x="703" y="555"/>
                  </a:cubicBezTo>
                  <a:cubicBezTo>
                    <a:pt x="666" y="555"/>
                    <a:pt x="555" y="518"/>
                    <a:pt x="518" y="518"/>
                  </a:cubicBezTo>
                  <a:cubicBezTo>
                    <a:pt x="481" y="518"/>
                    <a:pt x="481" y="555"/>
                    <a:pt x="518" y="555"/>
                  </a:cubicBezTo>
                  <a:cubicBezTo>
                    <a:pt x="555" y="629"/>
                    <a:pt x="592" y="629"/>
                    <a:pt x="666" y="666"/>
                  </a:cubicBezTo>
                  <a:cubicBezTo>
                    <a:pt x="555" y="814"/>
                    <a:pt x="407" y="925"/>
                    <a:pt x="370" y="1073"/>
                  </a:cubicBezTo>
                  <a:cubicBezTo>
                    <a:pt x="370" y="1098"/>
                    <a:pt x="388" y="1142"/>
                    <a:pt x="399" y="1142"/>
                  </a:cubicBezTo>
                  <a:cubicBezTo>
                    <a:pt x="404" y="1142"/>
                    <a:pt x="407" y="1133"/>
                    <a:pt x="407" y="1110"/>
                  </a:cubicBezTo>
                  <a:cubicBezTo>
                    <a:pt x="555" y="1036"/>
                    <a:pt x="703" y="888"/>
                    <a:pt x="777" y="703"/>
                  </a:cubicBezTo>
                  <a:cubicBezTo>
                    <a:pt x="814" y="703"/>
                    <a:pt x="814" y="740"/>
                    <a:pt x="888" y="740"/>
                  </a:cubicBezTo>
                  <a:cubicBezTo>
                    <a:pt x="777" y="851"/>
                    <a:pt x="740" y="999"/>
                    <a:pt x="666" y="1110"/>
                  </a:cubicBezTo>
                  <a:cubicBezTo>
                    <a:pt x="666" y="1147"/>
                    <a:pt x="703" y="1147"/>
                    <a:pt x="703" y="1147"/>
                  </a:cubicBezTo>
                  <a:cubicBezTo>
                    <a:pt x="777" y="1073"/>
                    <a:pt x="888" y="925"/>
                    <a:pt x="962" y="851"/>
                  </a:cubicBezTo>
                  <a:cubicBezTo>
                    <a:pt x="999" y="888"/>
                    <a:pt x="1110" y="888"/>
                    <a:pt x="1147" y="925"/>
                  </a:cubicBezTo>
                  <a:cubicBezTo>
                    <a:pt x="1110" y="1036"/>
                    <a:pt x="1073" y="1073"/>
                    <a:pt x="1036" y="1184"/>
                  </a:cubicBezTo>
                  <a:cubicBezTo>
                    <a:pt x="740" y="1184"/>
                    <a:pt x="481" y="1221"/>
                    <a:pt x="222" y="1258"/>
                  </a:cubicBezTo>
                  <a:cubicBezTo>
                    <a:pt x="296" y="1110"/>
                    <a:pt x="222" y="999"/>
                    <a:pt x="222" y="814"/>
                  </a:cubicBezTo>
                  <a:cubicBezTo>
                    <a:pt x="222" y="666"/>
                    <a:pt x="222" y="555"/>
                    <a:pt x="185" y="444"/>
                  </a:cubicBezTo>
                  <a:cubicBezTo>
                    <a:pt x="370" y="444"/>
                    <a:pt x="518" y="371"/>
                    <a:pt x="703" y="371"/>
                  </a:cubicBezTo>
                  <a:close/>
                  <a:moveTo>
                    <a:pt x="2681" y="19"/>
                  </a:moveTo>
                  <a:cubicBezTo>
                    <a:pt x="2653" y="19"/>
                    <a:pt x="2625" y="38"/>
                    <a:pt x="2625" y="75"/>
                  </a:cubicBezTo>
                  <a:cubicBezTo>
                    <a:pt x="1849" y="149"/>
                    <a:pt x="888" y="1"/>
                    <a:pt x="148" y="334"/>
                  </a:cubicBezTo>
                  <a:lnTo>
                    <a:pt x="148" y="223"/>
                  </a:lnTo>
                  <a:cubicBezTo>
                    <a:pt x="148" y="204"/>
                    <a:pt x="139" y="195"/>
                    <a:pt x="130" y="195"/>
                  </a:cubicBezTo>
                  <a:cubicBezTo>
                    <a:pt x="121" y="195"/>
                    <a:pt x="111" y="204"/>
                    <a:pt x="111" y="223"/>
                  </a:cubicBezTo>
                  <a:cubicBezTo>
                    <a:pt x="111" y="297"/>
                    <a:pt x="111" y="334"/>
                    <a:pt x="37" y="371"/>
                  </a:cubicBezTo>
                  <a:lnTo>
                    <a:pt x="37" y="407"/>
                  </a:lnTo>
                  <a:cubicBezTo>
                    <a:pt x="0" y="703"/>
                    <a:pt x="0" y="1036"/>
                    <a:pt x="148" y="1258"/>
                  </a:cubicBezTo>
                  <a:lnTo>
                    <a:pt x="148" y="1295"/>
                  </a:lnTo>
                  <a:cubicBezTo>
                    <a:pt x="381" y="1328"/>
                    <a:pt x="637" y="1345"/>
                    <a:pt x="904" y="1345"/>
                  </a:cubicBezTo>
                  <a:cubicBezTo>
                    <a:pt x="1526" y="1345"/>
                    <a:pt x="2204" y="1254"/>
                    <a:pt x="2773" y="1073"/>
                  </a:cubicBezTo>
                  <a:lnTo>
                    <a:pt x="2810" y="1073"/>
                  </a:lnTo>
                  <a:lnTo>
                    <a:pt x="3254" y="925"/>
                  </a:lnTo>
                  <a:cubicBezTo>
                    <a:pt x="3328" y="925"/>
                    <a:pt x="3328" y="814"/>
                    <a:pt x="3254" y="814"/>
                  </a:cubicBezTo>
                  <a:cubicBezTo>
                    <a:pt x="3143" y="814"/>
                    <a:pt x="2995" y="851"/>
                    <a:pt x="2921" y="851"/>
                  </a:cubicBezTo>
                  <a:cubicBezTo>
                    <a:pt x="2921" y="740"/>
                    <a:pt x="2921" y="666"/>
                    <a:pt x="2884" y="629"/>
                  </a:cubicBezTo>
                  <a:cubicBezTo>
                    <a:pt x="2884" y="481"/>
                    <a:pt x="2810" y="297"/>
                    <a:pt x="2773" y="149"/>
                  </a:cubicBezTo>
                  <a:cubicBezTo>
                    <a:pt x="2773" y="112"/>
                    <a:pt x="2773" y="112"/>
                    <a:pt x="2736" y="75"/>
                  </a:cubicBezTo>
                  <a:cubicBezTo>
                    <a:pt x="2736" y="38"/>
                    <a:pt x="2709" y="19"/>
                    <a:pt x="2681" y="19"/>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64"/>
            <p:cNvSpPr/>
            <p:nvPr/>
          </p:nvSpPr>
          <p:spPr>
            <a:xfrm>
              <a:off x="2566233" y="1563349"/>
              <a:ext cx="24513" cy="30202"/>
            </a:xfrm>
            <a:custGeom>
              <a:avLst/>
              <a:gdLst/>
              <a:ahLst/>
              <a:cxnLst/>
              <a:rect l="l" t="t" r="r" b="b"/>
              <a:pathLst>
                <a:path w="2028" h="1831" extrusionOk="0">
                  <a:moveTo>
                    <a:pt x="758" y="164"/>
                  </a:moveTo>
                  <a:cubicBezTo>
                    <a:pt x="795" y="164"/>
                    <a:pt x="832" y="173"/>
                    <a:pt x="888" y="192"/>
                  </a:cubicBezTo>
                  <a:lnTo>
                    <a:pt x="925" y="192"/>
                  </a:lnTo>
                  <a:cubicBezTo>
                    <a:pt x="961" y="192"/>
                    <a:pt x="998" y="229"/>
                    <a:pt x="1072" y="229"/>
                  </a:cubicBezTo>
                  <a:lnTo>
                    <a:pt x="1146" y="229"/>
                  </a:lnTo>
                  <a:cubicBezTo>
                    <a:pt x="1331" y="266"/>
                    <a:pt x="1479" y="340"/>
                    <a:pt x="1627" y="488"/>
                  </a:cubicBezTo>
                  <a:cubicBezTo>
                    <a:pt x="1775" y="783"/>
                    <a:pt x="1701" y="1079"/>
                    <a:pt x="1516" y="1301"/>
                  </a:cubicBezTo>
                  <a:cubicBezTo>
                    <a:pt x="1385" y="1453"/>
                    <a:pt x="1101" y="1567"/>
                    <a:pt x="844" y="1567"/>
                  </a:cubicBezTo>
                  <a:cubicBezTo>
                    <a:pt x="664" y="1567"/>
                    <a:pt x="498" y="1512"/>
                    <a:pt x="407" y="1375"/>
                  </a:cubicBezTo>
                  <a:cubicBezTo>
                    <a:pt x="222" y="1153"/>
                    <a:pt x="222" y="783"/>
                    <a:pt x="370" y="525"/>
                  </a:cubicBezTo>
                  <a:cubicBezTo>
                    <a:pt x="407" y="377"/>
                    <a:pt x="518" y="266"/>
                    <a:pt x="629" y="192"/>
                  </a:cubicBezTo>
                  <a:cubicBezTo>
                    <a:pt x="684" y="173"/>
                    <a:pt x="721" y="164"/>
                    <a:pt x="758" y="164"/>
                  </a:cubicBezTo>
                  <a:close/>
                  <a:moveTo>
                    <a:pt x="845" y="1"/>
                  </a:moveTo>
                  <a:cubicBezTo>
                    <a:pt x="586" y="1"/>
                    <a:pt x="303" y="207"/>
                    <a:pt x="185" y="414"/>
                  </a:cubicBezTo>
                  <a:cubicBezTo>
                    <a:pt x="0" y="783"/>
                    <a:pt x="37" y="1338"/>
                    <a:pt x="370" y="1671"/>
                  </a:cubicBezTo>
                  <a:cubicBezTo>
                    <a:pt x="494" y="1783"/>
                    <a:pt x="649" y="1831"/>
                    <a:pt x="811" y="1831"/>
                  </a:cubicBezTo>
                  <a:cubicBezTo>
                    <a:pt x="1183" y="1831"/>
                    <a:pt x="1595" y="1584"/>
                    <a:pt x="1775" y="1301"/>
                  </a:cubicBezTo>
                  <a:cubicBezTo>
                    <a:pt x="2027" y="760"/>
                    <a:pt x="1611" y="43"/>
                    <a:pt x="1075" y="43"/>
                  </a:cubicBezTo>
                  <a:cubicBezTo>
                    <a:pt x="1062" y="43"/>
                    <a:pt x="1049" y="43"/>
                    <a:pt x="1035" y="44"/>
                  </a:cubicBezTo>
                  <a:cubicBezTo>
                    <a:pt x="976" y="14"/>
                    <a:pt x="911" y="1"/>
                    <a:pt x="8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64"/>
            <p:cNvSpPr/>
            <p:nvPr/>
          </p:nvSpPr>
          <p:spPr>
            <a:xfrm>
              <a:off x="2574719" y="1572750"/>
              <a:ext cx="5379" cy="8313"/>
            </a:xfrm>
            <a:custGeom>
              <a:avLst/>
              <a:gdLst/>
              <a:ahLst/>
              <a:cxnLst/>
              <a:rect l="l" t="t" r="r" b="b"/>
              <a:pathLst>
                <a:path w="445" h="504" extrusionOk="0">
                  <a:moveTo>
                    <a:pt x="204" y="1"/>
                  </a:moveTo>
                  <a:cubicBezTo>
                    <a:pt x="186" y="1"/>
                    <a:pt x="167" y="10"/>
                    <a:pt x="149" y="29"/>
                  </a:cubicBezTo>
                  <a:lnTo>
                    <a:pt x="75" y="66"/>
                  </a:lnTo>
                  <a:cubicBezTo>
                    <a:pt x="38" y="66"/>
                    <a:pt x="1" y="102"/>
                    <a:pt x="1" y="213"/>
                  </a:cubicBezTo>
                  <a:lnTo>
                    <a:pt x="1" y="324"/>
                  </a:lnTo>
                  <a:cubicBezTo>
                    <a:pt x="1" y="361"/>
                    <a:pt x="1" y="398"/>
                    <a:pt x="38" y="435"/>
                  </a:cubicBezTo>
                  <a:cubicBezTo>
                    <a:pt x="63" y="461"/>
                    <a:pt x="106" y="504"/>
                    <a:pt x="155" y="504"/>
                  </a:cubicBezTo>
                  <a:cubicBezTo>
                    <a:pt x="177" y="504"/>
                    <a:pt x="200" y="495"/>
                    <a:pt x="223" y="472"/>
                  </a:cubicBezTo>
                  <a:cubicBezTo>
                    <a:pt x="233" y="494"/>
                    <a:pt x="251" y="503"/>
                    <a:pt x="270" y="503"/>
                  </a:cubicBezTo>
                  <a:cubicBezTo>
                    <a:pt x="318" y="503"/>
                    <a:pt x="381" y="451"/>
                    <a:pt x="407" y="398"/>
                  </a:cubicBezTo>
                  <a:cubicBezTo>
                    <a:pt x="444" y="361"/>
                    <a:pt x="444" y="250"/>
                    <a:pt x="444" y="176"/>
                  </a:cubicBezTo>
                  <a:cubicBezTo>
                    <a:pt x="407" y="66"/>
                    <a:pt x="370" y="29"/>
                    <a:pt x="259" y="29"/>
                  </a:cubicBezTo>
                  <a:cubicBezTo>
                    <a:pt x="241" y="10"/>
                    <a:pt x="223" y="1"/>
                    <a:pt x="2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679" name="Google Shape;2679;p64"/>
          <p:cNvPicPr preferRelativeResize="0"/>
          <p:nvPr/>
        </p:nvPicPr>
        <p:blipFill>
          <a:blip r:embed="rId3">
            <a:alphaModFix/>
          </a:blip>
          <a:stretch>
            <a:fillRect/>
          </a:stretch>
        </p:blipFill>
        <p:spPr>
          <a:xfrm>
            <a:off x="4679525" y="1697623"/>
            <a:ext cx="1956579" cy="1746791"/>
          </a:xfrm>
          <a:prstGeom prst="rect">
            <a:avLst/>
          </a:prstGeom>
          <a:noFill/>
          <a:ln>
            <a:noFill/>
          </a:ln>
        </p:spPr>
      </p:pic>
      <p:sp>
        <p:nvSpPr>
          <p:cNvPr id="2680" name="Google Shape;2680;p64"/>
          <p:cNvSpPr txBox="1">
            <a:spLocks noGrp="1"/>
          </p:cNvSpPr>
          <p:nvPr>
            <p:ph type="ctrTitle"/>
          </p:nvPr>
        </p:nvSpPr>
        <p:spPr>
          <a:xfrm flipH="1">
            <a:off x="2506650" y="2522575"/>
            <a:ext cx="1601400" cy="577800"/>
          </a:xfrm>
          <a:prstGeom prst="rect">
            <a:avLst/>
          </a:prstGeom>
        </p:spPr>
        <p:txBody>
          <a:bodyPr spcFirstLastPara="1" wrap="square" lIns="91425" tIns="91425" rIns="91425" bIns="91425" anchor="b" anchorCtr="0">
            <a:normAutofit fontScale="90000"/>
          </a:bodyPr>
          <a:lstStyle/>
          <a:p>
            <a:pPr marL="0" lvl="0" indent="0" algn="r" rtl="0">
              <a:spcBef>
                <a:spcPts val="0"/>
              </a:spcBef>
              <a:spcAft>
                <a:spcPts val="0"/>
              </a:spcAft>
              <a:buNone/>
            </a:pPr>
            <a:r>
              <a:rPr lang="en"/>
              <a:t>Tablet App</a:t>
            </a:r>
            <a:endParaRPr/>
          </a:p>
        </p:txBody>
      </p:sp>
      <p:sp>
        <p:nvSpPr>
          <p:cNvPr id="2681" name="Google Shape;2681;p64"/>
          <p:cNvSpPr txBox="1">
            <a:spLocks noGrp="1"/>
          </p:cNvSpPr>
          <p:nvPr>
            <p:ph type="subTitle" idx="1"/>
          </p:nvPr>
        </p:nvSpPr>
        <p:spPr>
          <a:xfrm flipH="1">
            <a:off x="1287125" y="2984025"/>
            <a:ext cx="2820900" cy="1107600"/>
          </a:xfrm>
          <a:prstGeom prst="rect">
            <a:avLst/>
          </a:prstGeom>
        </p:spPr>
        <p:txBody>
          <a:bodyPr spcFirstLastPara="1" wrap="square" lIns="91425" tIns="91425" rIns="91425" bIns="91425" anchor="t" anchorCtr="0">
            <a:normAutofit/>
          </a:bodyPr>
          <a:lstStyle/>
          <a:p>
            <a:pPr marL="0" lvl="0" indent="0" algn="r" rtl="0">
              <a:spcBef>
                <a:spcPts val="0"/>
              </a:spcBef>
              <a:spcAft>
                <a:spcPts val="0"/>
              </a:spcAft>
              <a:buNone/>
            </a:pPr>
            <a:r>
              <a:rPr lang="en"/>
              <a:t>You can replace the image on the screen with your own work. Just delete this one, add yours and center it properly</a:t>
            </a:r>
            <a:endParaRPr/>
          </a:p>
        </p:txBody>
      </p:sp>
      <p:grpSp>
        <p:nvGrpSpPr>
          <p:cNvPr id="2682" name="Google Shape;2682;p64"/>
          <p:cNvGrpSpPr/>
          <p:nvPr/>
        </p:nvGrpSpPr>
        <p:grpSpPr>
          <a:xfrm>
            <a:off x="5333859" y="2037796"/>
            <a:ext cx="804971" cy="1832117"/>
            <a:chOff x="5308459" y="1898846"/>
            <a:chExt cx="804971" cy="1832117"/>
          </a:xfrm>
        </p:grpSpPr>
        <p:sp>
          <p:nvSpPr>
            <p:cNvPr id="2683" name="Google Shape;2683;p64"/>
            <p:cNvSpPr/>
            <p:nvPr/>
          </p:nvSpPr>
          <p:spPr>
            <a:xfrm>
              <a:off x="5509859" y="3633912"/>
              <a:ext cx="284030" cy="97050"/>
            </a:xfrm>
            <a:custGeom>
              <a:avLst/>
              <a:gdLst/>
              <a:ahLst/>
              <a:cxnLst/>
              <a:rect l="l" t="t" r="r" b="b"/>
              <a:pathLst>
                <a:path w="3032" h="1036" extrusionOk="0">
                  <a:moveTo>
                    <a:pt x="998" y="259"/>
                  </a:moveTo>
                  <a:cubicBezTo>
                    <a:pt x="1553" y="296"/>
                    <a:pt x="2144" y="296"/>
                    <a:pt x="2699" y="370"/>
                  </a:cubicBezTo>
                  <a:cubicBezTo>
                    <a:pt x="2699" y="481"/>
                    <a:pt x="2662" y="555"/>
                    <a:pt x="2588" y="703"/>
                  </a:cubicBezTo>
                  <a:lnTo>
                    <a:pt x="518" y="703"/>
                  </a:lnTo>
                  <a:cubicBezTo>
                    <a:pt x="481" y="518"/>
                    <a:pt x="370" y="296"/>
                    <a:pt x="629" y="296"/>
                  </a:cubicBezTo>
                  <a:cubicBezTo>
                    <a:pt x="813" y="296"/>
                    <a:pt x="850" y="296"/>
                    <a:pt x="998" y="259"/>
                  </a:cubicBezTo>
                  <a:close/>
                  <a:moveTo>
                    <a:pt x="924" y="1"/>
                  </a:moveTo>
                  <a:cubicBezTo>
                    <a:pt x="832" y="19"/>
                    <a:pt x="756" y="24"/>
                    <a:pt x="688" y="24"/>
                  </a:cubicBezTo>
                  <a:cubicBezTo>
                    <a:pt x="620" y="24"/>
                    <a:pt x="562" y="19"/>
                    <a:pt x="504" y="19"/>
                  </a:cubicBezTo>
                  <a:cubicBezTo>
                    <a:pt x="388" y="19"/>
                    <a:pt x="277" y="38"/>
                    <a:pt x="111" y="149"/>
                  </a:cubicBezTo>
                  <a:cubicBezTo>
                    <a:pt x="74" y="185"/>
                    <a:pt x="0" y="259"/>
                    <a:pt x="0" y="296"/>
                  </a:cubicBezTo>
                  <a:cubicBezTo>
                    <a:pt x="74" y="481"/>
                    <a:pt x="148" y="666"/>
                    <a:pt x="148" y="888"/>
                  </a:cubicBezTo>
                  <a:cubicBezTo>
                    <a:pt x="148" y="999"/>
                    <a:pt x="259" y="1036"/>
                    <a:pt x="333" y="1036"/>
                  </a:cubicBezTo>
                  <a:lnTo>
                    <a:pt x="2625" y="1036"/>
                  </a:lnTo>
                  <a:cubicBezTo>
                    <a:pt x="2736" y="1036"/>
                    <a:pt x="2773" y="999"/>
                    <a:pt x="2773" y="888"/>
                  </a:cubicBezTo>
                  <a:cubicBezTo>
                    <a:pt x="2810" y="703"/>
                    <a:pt x="2921" y="518"/>
                    <a:pt x="2921" y="296"/>
                  </a:cubicBezTo>
                  <a:cubicBezTo>
                    <a:pt x="3032" y="259"/>
                    <a:pt x="2958" y="149"/>
                    <a:pt x="2884" y="149"/>
                  </a:cubicBezTo>
                  <a:cubicBezTo>
                    <a:pt x="2292" y="75"/>
                    <a:pt x="1627" y="1"/>
                    <a:pt x="9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64"/>
            <p:cNvSpPr/>
            <p:nvPr/>
          </p:nvSpPr>
          <p:spPr>
            <a:xfrm>
              <a:off x="5308459" y="1898846"/>
              <a:ext cx="723752" cy="962162"/>
            </a:xfrm>
            <a:custGeom>
              <a:avLst/>
              <a:gdLst/>
              <a:ahLst/>
              <a:cxnLst/>
              <a:rect l="l" t="t" r="r" b="b"/>
              <a:pathLst>
                <a:path w="7726" h="10271" extrusionOk="0">
                  <a:moveTo>
                    <a:pt x="7612" y="1"/>
                  </a:moveTo>
                  <a:cubicBezTo>
                    <a:pt x="7587" y="1"/>
                    <a:pt x="7560" y="5"/>
                    <a:pt x="7532" y="14"/>
                  </a:cubicBezTo>
                  <a:cubicBezTo>
                    <a:pt x="4833" y="3268"/>
                    <a:pt x="2356" y="6706"/>
                    <a:pt x="27" y="10218"/>
                  </a:cubicBezTo>
                  <a:cubicBezTo>
                    <a:pt x="1" y="10244"/>
                    <a:pt x="30" y="10271"/>
                    <a:pt x="63" y="10271"/>
                  </a:cubicBezTo>
                  <a:cubicBezTo>
                    <a:pt x="76" y="10271"/>
                    <a:pt x="90" y="10266"/>
                    <a:pt x="101" y="10255"/>
                  </a:cubicBezTo>
                  <a:cubicBezTo>
                    <a:pt x="2800" y="6965"/>
                    <a:pt x="5018" y="3416"/>
                    <a:pt x="7643" y="125"/>
                  </a:cubicBezTo>
                  <a:cubicBezTo>
                    <a:pt x="7726" y="42"/>
                    <a:pt x="7684" y="1"/>
                    <a:pt x="76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64"/>
            <p:cNvSpPr/>
            <p:nvPr/>
          </p:nvSpPr>
          <p:spPr>
            <a:xfrm>
              <a:off x="5433050" y="2124327"/>
              <a:ext cx="680380" cy="871669"/>
            </a:xfrm>
            <a:custGeom>
              <a:avLst/>
              <a:gdLst/>
              <a:ahLst/>
              <a:cxnLst/>
              <a:rect l="l" t="t" r="r" b="b"/>
              <a:pathLst>
                <a:path w="7263" h="9305" extrusionOk="0">
                  <a:moveTo>
                    <a:pt x="7178" y="1"/>
                  </a:moveTo>
                  <a:cubicBezTo>
                    <a:pt x="7153" y="1"/>
                    <a:pt x="7123" y="14"/>
                    <a:pt x="7089" y="48"/>
                  </a:cubicBezTo>
                  <a:cubicBezTo>
                    <a:pt x="4575" y="2894"/>
                    <a:pt x="1987" y="5889"/>
                    <a:pt x="28" y="9216"/>
                  </a:cubicBezTo>
                  <a:cubicBezTo>
                    <a:pt x="1" y="9270"/>
                    <a:pt x="33" y="9305"/>
                    <a:pt x="81" y="9305"/>
                  </a:cubicBezTo>
                  <a:cubicBezTo>
                    <a:pt x="99" y="9305"/>
                    <a:pt x="119" y="9300"/>
                    <a:pt x="139" y="9290"/>
                  </a:cubicBezTo>
                  <a:cubicBezTo>
                    <a:pt x="2394" y="6148"/>
                    <a:pt x="4649" y="3042"/>
                    <a:pt x="7237" y="121"/>
                  </a:cubicBezTo>
                  <a:cubicBezTo>
                    <a:pt x="7263" y="70"/>
                    <a:pt x="7235" y="1"/>
                    <a:pt x="71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64"/>
            <p:cNvSpPr/>
            <p:nvPr/>
          </p:nvSpPr>
          <p:spPr>
            <a:xfrm>
              <a:off x="5557922" y="2402831"/>
              <a:ext cx="520847" cy="674478"/>
            </a:xfrm>
            <a:custGeom>
              <a:avLst/>
              <a:gdLst/>
              <a:ahLst/>
              <a:cxnLst/>
              <a:rect l="l" t="t" r="r" b="b"/>
              <a:pathLst>
                <a:path w="5560" h="7200" extrusionOk="0">
                  <a:moveTo>
                    <a:pt x="5513" y="1"/>
                  </a:moveTo>
                  <a:cubicBezTo>
                    <a:pt x="5505" y="1"/>
                    <a:pt x="5497" y="9"/>
                    <a:pt x="5497" y="32"/>
                  </a:cubicBezTo>
                  <a:cubicBezTo>
                    <a:pt x="3612" y="2324"/>
                    <a:pt x="1615" y="4580"/>
                    <a:pt x="26" y="7131"/>
                  </a:cubicBezTo>
                  <a:cubicBezTo>
                    <a:pt x="0" y="7156"/>
                    <a:pt x="45" y="7199"/>
                    <a:pt x="88" y="7199"/>
                  </a:cubicBezTo>
                  <a:cubicBezTo>
                    <a:pt x="107" y="7199"/>
                    <a:pt x="125" y="7190"/>
                    <a:pt x="137" y="7168"/>
                  </a:cubicBezTo>
                  <a:cubicBezTo>
                    <a:pt x="1837" y="4764"/>
                    <a:pt x="3686" y="2435"/>
                    <a:pt x="5534" y="69"/>
                  </a:cubicBezTo>
                  <a:cubicBezTo>
                    <a:pt x="5560" y="44"/>
                    <a:pt x="5533" y="1"/>
                    <a:pt x="55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64"/>
            <p:cNvSpPr/>
            <p:nvPr/>
          </p:nvSpPr>
          <p:spPr>
            <a:xfrm>
              <a:off x="5381246" y="2083671"/>
              <a:ext cx="381736" cy="434476"/>
            </a:xfrm>
            <a:custGeom>
              <a:avLst/>
              <a:gdLst/>
              <a:ahLst/>
              <a:cxnLst/>
              <a:rect l="l" t="t" r="r" b="b"/>
              <a:pathLst>
                <a:path w="4075" h="4638" extrusionOk="0">
                  <a:moveTo>
                    <a:pt x="4019" y="1"/>
                  </a:moveTo>
                  <a:cubicBezTo>
                    <a:pt x="3132" y="186"/>
                    <a:pt x="2429" y="1110"/>
                    <a:pt x="1875" y="1739"/>
                  </a:cubicBezTo>
                  <a:cubicBezTo>
                    <a:pt x="1172" y="2626"/>
                    <a:pt x="618" y="3624"/>
                    <a:pt x="26" y="4585"/>
                  </a:cubicBezTo>
                  <a:cubicBezTo>
                    <a:pt x="0" y="4611"/>
                    <a:pt x="29" y="4638"/>
                    <a:pt x="75" y="4638"/>
                  </a:cubicBezTo>
                  <a:cubicBezTo>
                    <a:pt x="94" y="4638"/>
                    <a:pt x="115" y="4633"/>
                    <a:pt x="137" y="4622"/>
                  </a:cubicBezTo>
                  <a:cubicBezTo>
                    <a:pt x="729" y="3772"/>
                    <a:pt x="1246" y="2959"/>
                    <a:pt x="1801" y="2108"/>
                  </a:cubicBezTo>
                  <a:cubicBezTo>
                    <a:pt x="2355" y="1332"/>
                    <a:pt x="3021" y="371"/>
                    <a:pt x="4019" y="38"/>
                  </a:cubicBezTo>
                  <a:cubicBezTo>
                    <a:pt x="4038" y="56"/>
                    <a:pt x="4049" y="63"/>
                    <a:pt x="4055" y="63"/>
                  </a:cubicBezTo>
                  <a:cubicBezTo>
                    <a:pt x="4075" y="63"/>
                    <a:pt x="4047" y="1"/>
                    <a:pt x="40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64"/>
            <p:cNvSpPr/>
            <p:nvPr/>
          </p:nvSpPr>
          <p:spPr>
            <a:xfrm>
              <a:off x="5758392" y="2775854"/>
              <a:ext cx="265295" cy="316724"/>
            </a:xfrm>
            <a:custGeom>
              <a:avLst/>
              <a:gdLst/>
              <a:ahLst/>
              <a:cxnLst/>
              <a:rect l="l" t="t" r="r" b="b"/>
              <a:pathLst>
                <a:path w="2832" h="3381" extrusionOk="0">
                  <a:moveTo>
                    <a:pt x="2681" y="0"/>
                  </a:moveTo>
                  <a:cubicBezTo>
                    <a:pt x="2672" y="0"/>
                    <a:pt x="2663" y="2"/>
                    <a:pt x="2655" y="6"/>
                  </a:cubicBezTo>
                  <a:cubicBezTo>
                    <a:pt x="1546" y="893"/>
                    <a:pt x="954" y="2224"/>
                    <a:pt x="30" y="3296"/>
                  </a:cubicBezTo>
                  <a:cubicBezTo>
                    <a:pt x="0" y="3326"/>
                    <a:pt x="43" y="3380"/>
                    <a:pt x="80" y="3380"/>
                  </a:cubicBezTo>
                  <a:cubicBezTo>
                    <a:pt x="89" y="3380"/>
                    <a:pt x="97" y="3377"/>
                    <a:pt x="104" y="3370"/>
                  </a:cubicBezTo>
                  <a:cubicBezTo>
                    <a:pt x="1176" y="2446"/>
                    <a:pt x="1694" y="1078"/>
                    <a:pt x="2766" y="117"/>
                  </a:cubicBezTo>
                  <a:cubicBezTo>
                    <a:pt x="2832" y="117"/>
                    <a:pt x="2751" y="0"/>
                    <a:pt x="26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89" name="Google Shape;2689;p64"/>
          <p:cNvGrpSpPr/>
          <p:nvPr/>
        </p:nvGrpSpPr>
        <p:grpSpPr>
          <a:xfrm>
            <a:off x="4648630" y="1654981"/>
            <a:ext cx="2018321" cy="1832106"/>
            <a:chOff x="4691776" y="1649313"/>
            <a:chExt cx="1920199" cy="1743037"/>
          </a:xfrm>
        </p:grpSpPr>
        <p:sp>
          <p:nvSpPr>
            <p:cNvPr id="2690" name="Google Shape;2690;p64"/>
            <p:cNvSpPr/>
            <p:nvPr/>
          </p:nvSpPr>
          <p:spPr>
            <a:xfrm>
              <a:off x="6556700" y="1649313"/>
              <a:ext cx="55273" cy="1706999"/>
            </a:xfrm>
            <a:custGeom>
              <a:avLst/>
              <a:gdLst/>
              <a:ahLst/>
              <a:cxnLst/>
              <a:rect l="l" t="t" r="r" b="b"/>
              <a:pathLst>
                <a:path w="3643" h="43136" extrusionOk="0">
                  <a:moveTo>
                    <a:pt x="1885" y="0"/>
                  </a:moveTo>
                  <a:cubicBezTo>
                    <a:pt x="1539" y="0"/>
                    <a:pt x="1253" y="96"/>
                    <a:pt x="1029" y="299"/>
                  </a:cubicBezTo>
                  <a:cubicBezTo>
                    <a:pt x="960" y="285"/>
                    <a:pt x="890" y="277"/>
                    <a:pt x="820" y="277"/>
                  </a:cubicBezTo>
                  <a:cubicBezTo>
                    <a:pt x="396" y="277"/>
                    <a:pt x="0" y="552"/>
                    <a:pt x="13" y="1091"/>
                  </a:cubicBezTo>
                  <a:cubicBezTo>
                    <a:pt x="207" y="14802"/>
                    <a:pt x="372" y="28498"/>
                    <a:pt x="551" y="42209"/>
                  </a:cubicBezTo>
                  <a:cubicBezTo>
                    <a:pt x="551" y="42651"/>
                    <a:pt x="884" y="43136"/>
                    <a:pt x="1394" y="43136"/>
                  </a:cubicBezTo>
                  <a:cubicBezTo>
                    <a:pt x="1402" y="43136"/>
                    <a:pt x="1409" y="43136"/>
                    <a:pt x="1417" y="43135"/>
                  </a:cubicBezTo>
                  <a:cubicBezTo>
                    <a:pt x="1850" y="43120"/>
                    <a:pt x="2254" y="43106"/>
                    <a:pt x="2687" y="43076"/>
                  </a:cubicBezTo>
                  <a:cubicBezTo>
                    <a:pt x="3135" y="43061"/>
                    <a:pt x="3643" y="42747"/>
                    <a:pt x="3613" y="42224"/>
                  </a:cubicBezTo>
                  <a:cubicBezTo>
                    <a:pt x="3165" y="28483"/>
                    <a:pt x="2970" y="14727"/>
                    <a:pt x="2941" y="942"/>
                  </a:cubicBezTo>
                  <a:cubicBezTo>
                    <a:pt x="2941" y="583"/>
                    <a:pt x="2717" y="120"/>
                    <a:pt x="2328" y="45"/>
                  </a:cubicBezTo>
                  <a:cubicBezTo>
                    <a:pt x="2171" y="16"/>
                    <a:pt x="2023" y="0"/>
                    <a:pt x="18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64"/>
            <p:cNvSpPr/>
            <p:nvPr/>
          </p:nvSpPr>
          <p:spPr>
            <a:xfrm>
              <a:off x="4696500" y="1685350"/>
              <a:ext cx="55246" cy="1706999"/>
            </a:xfrm>
            <a:custGeom>
              <a:avLst/>
              <a:gdLst/>
              <a:ahLst/>
              <a:cxnLst/>
              <a:rect l="l" t="t" r="r" b="b"/>
              <a:pathLst>
                <a:path w="3643" h="43136" extrusionOk="0">
                  <a:moveTo>
                    <a:pt x="1885" y="0"/>
                  </a:moveTo>
                  <a:cubicBezTo>
                    <a:pt x="1539" y="0"/>
                    <a:pt x="1253" y="96"/>
                    <a:pt x="1029" y="299"/>
                  </a:cubicBezTo>
                  <a:cubicBezTo>
                    <a:pt x="960" y="285"/>
                    <a:pt x="890" y="277"/>
                    <a:pt x="820" y="277"/>
                  </a:cubicBezTo>
                  <a:cubicBezTo>
                    <a:pt x="396" y="277"/>
                    <a:pt x="0" y="552"/>
                    <a:pt x="13" y="1091"/>
                  </a:cubicBezTo>
                  <a:cubicBezTo>
                    <a:pt x="207" y="14802"/>
                    <a:pt x="372" y="28498"/>
                    <a:pt x="551" y="42209"/>
                  </a:cubicBezTo>
                  <a:cubicBezTo>
                    <a:pt x="551" y="42651"/>
                    <a:pt x="884" y="43136"/>
                    <a:pt x="1394" y="43136"/>
                  </a:cubicBezTo>
                  <a:cubicBezTo>
                    <a:pt x="1402" y="43136"/>
                    <a:pt x="1409" y="43136"/>
                    <a:pt x="1417" y="43135"/>
                  </a:cubicBezTo>
                  <a:cubicBezTo>
                    <a:pt x="1850" y="43120"/>
                    <a:pt x="2254" y="43106"/>
                    <a:pt x="2687" y="43076"/>
                  </a:cubicBezTo>
                  <a:cubicBezTo>
                    <a:pt x="3135" y="43061"/>
                    <a:pt x="3643" y="42747"/>
                    <a:pt x="3613" y="42224"/>
                  </a:cubicBezTo>
                  <a:cubicBezTo>
                    <a:pt x="3165" y="28483"/>
                    <a:pt x="2970" y="14727"/>
                    <a:pt x="2941" y="942"/>
                  </a:cubicBezTo>
                  <a:cubicBezTo>
                    <a:pt x="2941" y="583"/>
                    <a:pt x="2717" y="120"/>
                    <a:pt x="2328" y="45"/>
                  </a:cubicBezTo>
                  <a:cubicBezTo>
                    <a:pt x="2171" y="16"/>
                    <a:pt x="2023" y="0"/>
                    <a:pt x="18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64"/>
            <p:cNvSpPr/>
            <p:nvPr/>
          </p:nvSpPr>
          <p:spPr>
            <a:xfrm rot="5400000">
              <a:off x="5623078" y="723336"/>
              <a:ext cx="57596" cy="1920199"/>
            </a:xfrm>
            <a:custGeom>
              <a:avLst/>
              <a:gdLst/>
              <a:ahLst/>
              <a:cxnLst/>
              <a:rect l="l" t="t" r="r" b="b"/>
              <a:pathLst>
                <a:path w="3643" h="43136" extrusionOk="0">
                  <a:moveTo>
                    <a:pt x="1885" y="0"/>
                  </a:moveTo>
                  <a:cubicBezTo>
                    <a:pt x="1539" y="0"/>
                    <a:pt x="1253" y="96"/>
                    <a:pt x="1029" y="299"/>
                  </a:cubicBezTo>
                  <a:cubicBezTo>
                    <a:pt x="960" y="285"/>
                    <a:pt x="890" y="277"/>
                    <a:pt x="820" y="277"/>
                  </a:cubicBezTo>
                  <a:cubicBezTo>
                    <a:pt x="396" y="277"/>
                    <a:pt x="0" y="552"/>
                    <a:pt x="13" y="1091"/>
                  </a:cubicBezTo>
                  <a:cubicBezTo>
                    <a:pt x="207" y="14802"/>
                    <a:pt x="372" y="28498"/>
                    <a:pt x="551" y="42209"/>
                  </a:cubicBezTo>
                  <a:cubicBezTo>
                    <a:pt x="551" y="42651"/>
                    <a:pt x="884" y="43136"/>
                    <a:pt x="1394" y="43136"/>
                  </a:cubicBezTo>
                  <a:cubicBezTo>
                    <a:pt x="1402" y="43136"/>
                    <a:pt x="1409" y="43136"/>
                    <a:pt x="1417" y="43135"/>
                  </a:cubicBezTo>
                  <a:cubicBezTo>
                    <a:pt x="1850" y="43120"/>
                    <a:pt x="2254" y="43106"/>
                    <a:pt x="2687" y="43076"/>
                  </a:cubicBezTo>
                  <a:cubicBezTo>
                    <a:pt x="3135" y="43061"/>
                    <a:pt x="3643" y="42747"/>
                    <a:pt x="3613" y="42224"/>
                  </a:cubicBezTo>
                  <a:cubicBezTo>
                    <a:pt x="3165" y="28483"/>
                    <a:pt x="2970" y="14727"/>
                    <a:pt x="2941" y="942"/>
                  </a:cubicBezTo>
                  <a:cubicBezTo>
                    <a:pt x="2941" y="583"/>
                    <a:pt x="2717" y="120"/>
                    <a:pt x="2328" y="45"/>
                  </a:cubicBezTo>
                  <a:cubicBezTo>
                    <a:pt x="2171" y="16"/>
                    <a:pt x="2023" y="0"/>
                    <a:pt x="18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64"/>
            <p:cNvSpPr/>
            <p:nvPr/>
          </p:nvSpPr>
          <p:spPr>
            <a:xfrm rot="5400000">
              <a:off x="5632341" y="2412995"/>
              <a:ext cx="51029" cy="1900464"/>
            </a:xfrm>
            <a:custGeom>
              <a:avLst/>
              <a:gdLst/>
              <a:ahLst/>
              <a:cxnLst/>
              <a:rect l="l" t="t" r="r" b="b"/>
              <a:pathLst>
                <a:path w="3643" h="43136" extrusionOk="0">
                  <a:moveTo>
                    <a:pt x="1885" y="0"/>
                  </a:moveTo>
                  <a:cubicBezTo>
                    <a:pt x="1539" y="0"/>
                    <a:pt x="1253" y="96"/>
                    <a:pt x="1029" y="299"/>
                  </a:cubicBezTo>
                  <a:cubicBezTo>
                    <a:pt x="960" y="285"/>
                    <a:pt x="890" y="277"/>
                    <a:pt x="820" y="277"/>
                  </a:cubicBezTo>
                  <a:cubicBezTo>
                    <a:pt x="396" y="277"/>
                    <a:pt x="0" y="552"/>
                    <a:pt x="13" y="1091"/>
                  </a:cubicBezTo>
                  <a:cubicBezTo>
                    <a:pt x="207" y="14802"/>
                    <a:pt x="372" y="28498"/>
                    <a:pt x="551" y="42209"/>
                  </a:cubicBezTo>
                  <a:cubicBezTo>
                    <a:pt x="551" y="42651"/>
                    <a:pt x="884" y="43136"/>
                    <a:pt x="1394" y="43136"/>
                  </a:cubicBezTo>
                  <a:cubicBezTo>
                    <a:pt x="1402" y="43136"/>
                    <a:pt x="1409" y="43136"/>
                    <a:pt x="1417" y="43135"/>
                  </a:cubicBezTo>
                  <a:cubicBezTo>
                    <a:pt x="1850" y="43120"/>
                    <a:pt x="2254" y="43106"/>
                    <a:pt x="2687" y="43076"/>
                  </a:cubicBezTo>
                  <a:cubicBezTo>
                    <a:pt x="3135" y="43061"/>
                    <a:pt x="3643" y="42747"/>
                    <a:pt x="3613" y="42224"/>
                  </a:cubicBezTo>
                  <a:cubicBezTo>
                    <a:pt x="3165" y="28483"/>
                    <a:pt x="2970" y="14727"/>
                    <a:pt x="2941" y="942"/>
                  </a:cubicBezTo>
                  <a:cubicBezTo>
                    <a:pt x="2941" y="583"/>
                    <a:pt x="2717" y="120"/>
                    <a:pt x="2328" y="45"/>
                  </a:cubicBezTo>
                  <a:cubicBezTo>
                    <a:pt x="2171" y="16"/>
                    <a:pt x="2023" y="0"/>
                    <a:pt x="18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94" name="Google Shape;2694;p64"/>
          <p:cNvSpPr/>
          <p:nvPr/>
        </p:nvSpPr>
        <p:spPr>
          <a:xfrm>
            <a:off x="5919925" y="4208000"/>
            <a:ext cx="2018337" cy="138200"/>
          </a:xfrm>
          <a:custGeom>
            <a:avLst/>
            <a:gdLst/>
            <a:ahLst/>
            <a:cxnLst/>
            <a:rect l="l" t="t" r="r" b="b"/>
            <a:pathLst>
              <a:path w="69990" h="5528" extrusionOk="0">
                <a:moveTo>
                  <a:pt x="29335" y="0"/>
                </a:moveTo>
                <a:cubicBezTo>
                  <a:pt x="29293" y="0"/>
                  <a:pt x="29210" y="0"/>
                  <a:pt x="29147" y="42"/>
                </a:cubicBezTo>
                <a:cubicBezTo>
                  <a:pt x="29021" y="63"/>
                  <a:pt x="28917" y="84"/>
                  <a:pt x="28791" y="105"/>
                </a:cubicBezTo>
                <a:cubicBezTo>
                  <a:pt x="28561" y="189"/>
                  <a:pt x="28310" y="272"/>
                  <a:pt x="28080" y="377"/>
                </a:cubicBezTo>
                <a:cubicBezTo>
                  <a:pt x="27891" y="461"/>
                  <a:pt x="27724" y="523"/>
                  <a:pt x="27536" y="628"/>
                </a:cubicBezTo>
                <a:cubicBezTo>
                  <a:pt x="27410" y="691"/>
                  <a:pt x="27264" y="775"/>
                  <a:pt x="27138" y="816"/>
                </a:cubicBezTo>
                <a:cubicBezTo>
                  <a:pt x="26929" y="921"/>
                  <a:pt x="26741" y="1026"/>
                  <a:pt x="26531" y="1130"/>
                </a:cubicBezTo>
                <a:cubicBezTo>
                  <a:pt x="26427" y="1193"/>
                  <a:pt x="26322" y="1235"/>
                  <a:pt x="26259" y="1298"/>
                </a:cubicBezTo>
                <a:cubicBezTo>
                  <a:pt x="26071" y="1402"/>
                  <a:pt x="25883" y="1528"/>
                  <a:pt x="25736" y="1632"/>
                </a:cubicBezTo>
                <a:cubicBezTo>
                  <a:pt x="25590" y="1716"/>
                  <a:pt x="25464" y="1779"/>
                  <a:pt x="25339" y="1884"/>
                </a:cubicBezTo>
                <a:cubicBezTo>
                  <a:pt x="25004" y="2093"/>
                  <a:pt x="24690" y="2344"/>
                  <a:pt x="24334" y="2553"/>
                </a:cubicBezTo>
                <a:cubicBezTo>
                  <a:pt x="23644" y="3013"/>
                  <a:pt x="22912" y="3495"/>
                  <a:pt x="22116" y="3829"/>
                </a:cubicBezTo>
                <a:cubicBezTo>
                  <a:pt x="21928" y="3913"/>
                  <a:pt x="21782" y="3955"/>
                  <a:pt x="21593" y="4039"/>
                </a:cubicBezTo>
                <a:cubicBezTo>
                  <a:pt x="21384" y="4122"/>
                  <a:pt x="21154" y="4164"/>
                  <a:pt x="20924" y="4185"/>
                </a:cubicBezTo>
                <a:cubicBezTo>
                  <a:pt x="20819" y="4185"/>
                  <a:pt x="20736" y="4227"/>
                  <a:pt x="20631" y="4227"/>
                </a:cubicBezTo>
                <a:cubicBezTo>
                  <a:pt x="20464" y="4227"/>
                  <a:pt x="20338" y="4227"/>
                  <a:pt x="20192" y="4185"/>
                </a:cubicBezTo>
                <a:cubicBezTo>
                  <a:pt x="19982" y="4164"/>
                  <a:pt x="19773" y="4122"/>
                  <a:pt x="19585" y="4039"/>
                </a:cubicBezTo>
                <a:cubicBezTo>
                  <a:pt x="19375" y="3934"/>
                  <a:pt x="19166" y="3808"/>
                  <a:pt x="18978" y="3662"/>
                </a:cubicBezTo>
                <a:cubicBezTo>
                  <a:pt x="18664" y="3432"/>
                  <a:pt x="18413" y="3139"/>
                  <a:pt x="18141" y="2867"/>
                </a:cubicBezTo>
                <a:cubicBezTo>
                  <a:pt x="18015" y="2720"/>
                  <a:pt x="17890" y="2574"/>
                  <a:pt x="17743" y="2448"/>
                </a:cubicBezTo>
                <a:cubicBezTo>
                  <a:pt x="17597" y="2281"/>
                  <a:pt x="17409" y="2135"/>
                  <a:pt x="17262" y="1967"/>
                </a:cubicBezTo>
                <a:cubicBezTo>
                  <a:pt x="17095" y="1842"/>
                  <a:pt x="16969" y="1737"/>
                  <a:pt x="16781" y="1653"/>
                </a:cubicBezTo>
                <a:cubicBezTo>
                  <a:pt x="16676" y="1612"/>
                  <a:pt x="16572" y="1570"/>
                  <a:pt x="16467" y="1528"/>
                </a:cubicBezTo>
                <a:cubicBezTo>
                  <a:pt x="16362" y="1507"/>
                  <a:pt x="16258" y="1465"/>
                  <a:pt x="16153" y="1465"/>
                </a:cubicBezTo>
                <a:cubicBezTo>
                  <a:pt x="16070" y="1465"/>
                  <a:pt x="16028" y="1465"/>
                  <a:pt x="15944" y="1507"/>
                </a:cubicBezTo>
                <a:cubicBezTo>
                  <a:pt x="15839" y="1528"/>
                  <a:pt x="15756" y="1549"/>
                  <a:pt x="15651" y="1612"/>
                </a:cubicBezTo>
                <a:cubicBezTo>
                  <a:pt x="15588" y="1653"/>
                  <a:pt x="15484" y="1716"/>
                  <a:pt x="15400" y="1758"/>
                </a:cubicBezTo>
                <a:cubicBezTo>
                  <a:pt x="15316" y="1842"/>
                  <a:pt x="15233" y="1925"/>
                  <a:pt x="15191" y="1988"/>
                </a:cubicBezTo>
                <a:cubicBezTo>
                  <a:pt x="15065" y="2156"/>
                  <a:pt x="14919" y="2302"/>
                  <a:pt x="14814" y="2469"/>
                </a:cubicBezTo>
                <a:cubicBezTo>
                  <a:pt x="14710" y="2595"/>
                  <a:pt x="14605" y="2700"/>
                  <a:pt x="14542" y="2825"/>
                </a:cubicBezTo>
                <a:cubicBezTo>
                  <a:pt x="14438" y="2972"/>
                  <a:pt x="14291" y="3118"/>
                  <a:pt x="14186" y="3244"/>
                </a:cubicBezTo>
                <a:cubicBezTo>
                  <a:pt x="13956" y="3536"/>
                  <a:pt x="13705" y="3767"/>
                  <a:pt x="13412" y="4018"/>
                </a:cubicBezTo>
                <a:cubicBezTo>
                  <a:pt x="13203" y="4164"/>
                  <a:pt x="12973" y="4290"/>
                  <a:pt x="12722" y="4436"/>
                </a:cubicBezTo>
                <a:cubicBezTo>
                  <a:pt x="12492" y="4499"/>
                  <a:pt x="12282" y="4562"/>
                  <a:pt x="12052" y="4604"/>
                </a:cubicBezTo>
                <a:cubicBezTo>
                  <a:pt x="11885" y="4625"/>
                  <a:pt x="11723" y="4635"/>
                  <a:pt x="11558" y="4635"/>
                </a:cubicBezTo>
                <a:cubicBezTo>
                  <a:pt x="11393" y="4635"/>
                  <a:pt x="11226" y="4625"/>
                  <a:pt x="11048" y="4604"/>
                </a:cubicBezTo>
                <a:cubicBezTo>
                  <a:pt x="10525" y="4541"/>
                  <a:pt x="10044" y="4373"/>
                  <a:pt x="9541" y="4164"/>
                </a:cubicBezTo>
                <a:cubicBezTo>
                  <a:pt x="9102" y="3955"/>
                  <a:pt x="8684" y="3746"/>
                  <a:pt x="8265" y="3495"/>
                </a:cubicBezTo>
                <a:cubicBezTo>
                  <a:pt x="8056" y="3348"/>
                  <a:pt x="7847" y="3223"/>
                  <a:pt x="7637" y="3076"/>
                </a:cubicBezTo>
                <a:cubicBezTo>
                  <a:pt x="7428" y="2930"/>
                  <a:pt x="7219" y="2783"/>
                  <a:pt x="7010" y="2658"/>
                </a:cubicBezTo>
                <a:cubicBezTo>
                  <a:pt x="6800" y="2490"/>
                  <a:pt x="6591" y="2365"/>
                  <a:pt x="6382" y="2239"/>
                </a:cubicBezTo>
                <a:cubicBezTo>
                  <a:pt x="6173" y="2093"/>
                  <a:pt x="5922" y="1967"/>
                  <a:pt x="5691" y="1863"/>
                </a:cubicBezTo>
                <a:cubicBezTo>
                  <a:pt x="5284" y="1669"/>
                  <a:pt x="4840" y="1546"/>
                  <a:pt x="4411" y="1546"/>
                </a:cubicBezTo>
                <a:cubicBezTo>
                  <a:pt x="4377" y="1546"/>
                  <a:pt x="4344" y="1547"/>
                  <a:pt x="4310" y="1549"/>
                </a:cubicBezTo>
                <a:cubicBezTo>
                  <a:pt x="4206" y="1549"/>
                  <a:pt x="4080" y="1570"/>
                  <a:pt x="3976" y="1570"/>
                </a:cubicBezTo>
                <a:cubicBezTo>
                  <a:pt x="3829" y="1612"/>
                  <a:pt x="3725" y="1632"/>
                  <a:pt x="3620" y="1653"/>
                </a:cubicBezTo>
                <a:cubicBezTo>
                  <a:pt x="3515" y="1674"/>
                  <a:pt x="3411" y="1737"/>
                  <a:pt x="3348" y="1758"/>
                </a:cubicBezTo>
                <a:cubicBezTo>
                  <a:pt x="3243" y="1821"/>
                  <a:pt x="3139" y="1863"/>
                  <a:pt x="3034" y="1884"/>
                </a:cubicBezTo>
                <a:cubicBezTo>
                  <a:pt x="2553" y="2093"/>
                  <a:pt x="2114" y="2344"/>
                  <a:pt x="1695" y="2616"/>
                </a:cubicBezTo>
                <a:cubicBezTo>
                  <a:pt x="1318" y="2888"/>
                  <a:pt x="963" y="3181"/>
                  <a:pt x="649" y="3516"/>
                </a:cubicBezTo>
                <a:cubicBezTo>
                  <a:pt x="481" y="3662"/>
                  <a:pt x="356" y="3829"/>
                  <a:pt x="230" y="3976"/>
                </a:cubicBezTo>
                <a:cubicBezTo>
                  <a:pt x="168" y="4060"/>
                  <a:pt x="126" y="4143"/>
                  <a:pt x="105" y="4248"/>
                </a:cubicBezTo>
                <a:cubicBezTo>
                  <a:pt x="105" y="4269"/>
                  <a:pt x="63" y="4332"/>
                  <a:pt x="63" y="4353"/>
                </a:cubicBezTo>
                <a:cubicBezTo>
                  <a:pt x="42" y="4436"/>
                  <a:pt x="42" y="4499"/>
                  <a:pt x="21" y="4583"/>
                </a:cubicBezTo>
                <a:cubicBezTo>
                  <a:pt x="0" y="4687"/>
                  <a:pt x="21" y="4792"/>
                  <a:pt x="105" y="4876"/>
                </a:cubicBezTo>
                <a:cubicBezTo>
                  <a:pt x="153" y="4940"/>
                  <a:pt x="225" y="4967"/>
                  <a:pt x="303" y="4967"/>
                </a:cubicBezTo>
                <a:cubicBezTo>
                  <a:pt x="327" y="4967"/>
                  <a:pt x="352" y="4964"/>
                  <a:pt x="377" y="4959"/>
                </a:cubicBezTo>
                <a:cubicBezTo>
                  <a:pt x="461" y="4917"/>
                  <a:pt x="523" y="4897"/>
                  <a:pt x="586" y="4897"/>
                </a:cubicBezTo>
                <a:cubicBezTo>
                  <a:pt x="691" y="4876"/>
                  <a:pt x="774" y="4813"/>
                  <a:pt x="879" y="4771"/>
                </a:cubicBezTo>
                <a:cubicBezTo>
                  <a:pt x="1005" y="4687"/>
                  <a:pt x="1067" y="4499"/>
                  <a:pt x="984" y="4373"/>
                </a:cubicBezTo>
                <a:cubicBezTo>
                  <a:pt x="942" y="4290"/>
                  <a:pt x="879" y="4269"/>
                  <a:pt x="795" y="4248"/>
                </a:cubicBezTo>
                <a:cubicBezTo>
                  <a:pt x="1067" y="3955"/>
                  <a:pt x="1360" y="3704"/>
                  <a:pt x="1632" y="3432"/>
                </a:cubicBezTo>
                <a:cubicBezTo>
                  <a:pt x="2134" y="3076"/>
                  <a:pt x="2658" y="2783"/>
                  <a:pt x="3202" y="2511"/>
                </a:cubicBezTo>
                <a:lnTo>
                  <a:pt x="3599" y="2365"/>
                </a:lnTo>
                <a:cubicBezTo>
                  <a:pt x="3766" y="2302"/>
                  <a:pt x="3913" y="2260"/>
                  <a:pt x="4101" y="2239"/>
                </a:cubicBezTo>
                <a:cubicBezTo>
                  <a:pt x="4174" y="2218"/>
                  <a:pt x="4248" y="2208"/>
                  <a:pt x="4321" y="2208"/>
                </a:cubicBezTo>
                <a:cubicBezTo>
                  <a:pt x="4394" y="2208"/>
                  <a:pt x="4467" y="2218"/>
                  <a:pt x="4541" y="2239"/>
                </a:cubicBezTo>
                <a:cubicBezTo>
                  <a:pt x="4645" y="2260"/>
                  <a:pt x="4729" y="2260"/>
                  <a:pt x="4834" y="2281"/>
                </a:cubicBezTo>
                <a:cubicBezTo>
                  <a:pt x="4959" y="2302"/>
                  <a:pt x="5127" y="2365"/>
                  <a:pt x="5252" y="2448"/>
                </a:cubicBezTo>
                <a:cubicBezTo>
                  <a:pt x="5503" y="2574"/>
                  <a:pt x="5775" y="2700"/>
                  <a:pt x="6005" y="2867"/>
                </a:cubicBezTo>
                <a:cubicBezTo>
                  <a:pt x="6298" y="3034"/>
                  <a:pt x="6549" y="3244"/>
                  <a:pt x="6842" y="3453"/>
                </a:cubicBezTo>
                <a:cubicBezTo>
                  <a:pt x="7114" y="3641"/>
                  <a:pt x="7386" y="3850"/>
                  <a:pt x="7679" y="4039"/>
                </a:cubicBezTo>
                <a:cubicBezTo>
                  <a:pt x="7972" y="4227"/>
                  <a:pt x="8265" y="4394"/>
                  <a:pt x="8537" y="4562"/>
                </a:cubicBezTo>
                <a:cubicBezTo>
                  <a:pt x="9123" y="4876"/>
                  <a:pt x="9730" y="5127"/>
                  <a:pt x="10316" y="5315"/>
                </a:cubicBezTo>
                <a:cubicBezTo>
                  <a:pt x="10757" y="5447"/>
                  <a:pt x="11229" y="5528"/>
                  <a:pt x="11703" y="5528"/>
                </a:cubicBezTo>
                <a:cubicBezTo>
                  <a:pt x="11903" y="5528"/>
                  <a:pt x="12104" y="5513"/>
                  <a:pt x="12303" y="5482"/>
                </a:cubicBezTo>
                <a:cubicBezTo>
                  <a:pt x="12617" y="5420"/>
                  <a:pt x="12910" y="5336"/>
                  <a:pt x="13203" y="5231"/>
                </a:cubicBezTo>
                <a:cubicBezTo>
                  <a:pt x="13496" y="5106"/>
                  <a:pt x="13747" y="4980"/>
                  <a:pt x="13977" y="4792"/>
                </a:cubicBezTo>
                <a:cubicBezTo>
                  <a:pt x="14249" y="4604"/>
                  <a:pt x="14479" y="4373"/>
                  <a:pt x="14710" y="4143"/>
                </a:cubicBezTo>
                <a:cubicBezTo>
                  <a:pt x="14856" y="4018"/>
                  <a:pt x="14961" y="3871"/>
                  <a:pt x="15065" y="3746"/>
                </a:cubicBezTo>
                <a:cubicBezTo>
                  <a:pt x="15212" y="3536"/>
                  <a:pt x="15379" y="3348"/>
                  <a:pt x="15526" y="3139"/>
                </a:cubicBezTo>
                <a:cubicBezTo>
                  <a:pt x="15714" y="2909"/>
                  <a:pt x="15902" y="2658"/>
                  <a:pt x="16132" y="2407"/>
                </a:cubicBezTo>
                <a:cubicBezTo>
                  <a:pt x="16153" y="2407"/>
                  <a:pt x="16153" y="2386"/>
                  <a:pt x="16174" y="2386"/>
                </a:cubicBezTo>
                <a:cubicBezTo>
                  <a:pt x="16216" y="2386"/>
                  <a:pt x="16237" y="2365"/>
                  <a:pt x="16258" y="2365"/>
                </a:cubicBezTo>
                <a:lnTo>
                  <a:pt x="16279" y="2365"/>
                </a:lnTo>
                <a:cubicBezTo>
                  <a:pt x="16342" y="2365"/>
                  <a:pt x="16362" y="2386"/>
                  <a:pt x="16425" y="2386"/>
                </a:cubicBezTo>
                <a:cubicBezTo>
                  <a:pt x="16530" y="2448"/>
                  <a:pt x="16635" y="2490"/>
                  <a:pt x="16739" y="2574"/>
                </a:cubicBezTo>
                <a:cubicBezTo>
                  <a:pt x="17011" y="2783"/>
                  <a:pt x="17262" y="3034"/>
                  <a:pt x="17492" y="3306"/>
                </a:cubicBezTo>
                <a:cubicBezTo>
                  <a:pt x="17806" y="3620"/>
                  <a:pt x="18120" y="3955"/>
                  <a:pt x="18455" y="4248"/>
                </a:cubicBezTo>
                <a:cubicBezTo>
                  <a:pt x="18622" y="4373"/>
                  <a:pt x="18769" y="4478"/>
                  <a:pt x="18936" y="4583"/>
                </a:cubicBezTo>
                <a:cubicBezTo>
                  <a:pt x="19103" y="4708"/>
                  <a:pt x="19313" y="4792"/>
                  <a:pt x="19522" y="4876"/>
                </a:cubicBezTo>
                <a:cubicBezTo>
                  <a:pt x="19710" y="4959"/>
                  <a:pt x="19920" y="4980"/>
                  <a:pt x="20129" y="5022"/>
                </a:cubicBezTo>
                <a:cubicBezTo>
                  <a:pt x="20297" y="5053"/>
                  <a:pt x="20488" y="5072"/>
                  <a:pt x="20669" y="5072"/>
                </a:cubicBezTo>
                <a:cubicBezTo>
                  <a:pt x="20735" y="5072"/>
                  <a:pt x="20799" y="5070"/>
                  <a:pt x="20861" y="5064"/>
                </a:cubicBezTo>
                <a:cubicBezTo>
                  <a:pt x="21070" y="5064"/>
                  <a:pt x="21280" y="5001"/>
                  <a:pt x="21468" y="4980"/>
                </a:cubicBezTo>
                <a:cubicBezTo>
                  <a:pt x="21698" y="4917"/>
                  <a:pt x="21928" y="4855"/>
                  <a:pt x="22179" y="4771"/>
                </a:cubicBezTo>
                <a:cubicBezTo>
                  <a:pt x="22619" y="4604"/>
                  <a:pt x="23037" y="4394"/>
                  <a:pt x="23435" y="4185"/>
                </a:cubicBezTo>
                <a:cubicBezTo>
                  <a:pt x="24021" y="3871"/>
                  <a:pt x="24585" y="3495"/>
                  <a:pt x="25129" y="3118"/>
                </a:cubicBezTo>
                <a:cubicBezTo>
                  <a:pt x="25381" y="2930"/>
                  <a:pt x="25653" y="2762"/>
                  <a:pt x="25946" y="2574"/>
                </a:cubicBezTo>
                <a:cubicBezTo>
                  <a:pt x="26259" y="2365"/>
                  <a:pt x="26573" y="2176"/>
                  <a:pt x="26887" y="1967"/>
                </a:cubicBezTo>
                <a:cubicBezTo>
                  <a:pt x="26908" y="1946"/>
                  <a:pt x="26950" y="1925"/>
                  <a:pt x="26992" y="1925"/>
                </a:cubicBezTo>
                <a:cubicBezTo>
                  <a:pt x="27096" y="1863"/>
                  <a:pt x="27201" y="1821"/>
                  <a:pt x="27306" y="1737"/>
                </a:cubicBezTo>
                <a:cubicBezTo>
                  <a:pt x="27452" y="1653"/>
                  <a:pt x="27619" y="1549"/>
                  <a:pt x="27787" y="1465"/>
                </a:cubicBezTo>
                <a:cubicBezTo>
                  <a:pt x="27829" y="1444"/>
                  <a:pt x="27870" y="1444"/>
                  <a:pt x="27891" y="1423"/>
                </a:cubicBezTo>
                <a:cubicBezTo>
                  <a:pt x="27996" y="1360"/>
                  <a:pt x="28142" y="1319"/>
                  <a:pt x="28247" y="1256"/>
                </a:cubicBezTo>
                <a:cubicBezTo>
                  <a:pt x="28414" y="1193"/>
                  <a:pt x="28624" y="1088"/>
                  <a:pt x="28812" y="1005"/>
                </a:cubicBezTo>
                <a:cubicBezTo>
                  <a:pt x="29000" y="921"/>
                  <a:pt x="29210" y="879"/>
                  <a:pt x="29419" y="816"/>
                </a:cubicBezTo>
                <a:lnTo>
                  <a:pt x="29649" y="816"/>
                </a:lnTo>
                <a:cubicBezTo>
                  <a:pt x="29733" y="837"/>
                  <a:pt x="29816" y="879"/>
                  <a:pt x="29921" y="900"/>
                </a:cubicBezTo>
                <a:cubicBezTo>
                  <a:pt x="30047" y="984"/>
                  <a:pt x="30172" y="1047"/>
                  <a:pt x="30298" y="1151"/>
                </a:cubicBezTo>
                <a:cubicBezTo>
                  <a:pt x="30695" y="1507"/>
                  <a:pt x="31030" y="1863"/>
                  <a:pt x="31407" y="2197"/>
                </a:cubicBezTo>
                <a:lnTo>
                  <a:pt x="32118" y="2825"/>
                </a:lnTo>
                <a:cubicBezTo>
                  <a:pt x="32348" y="3013"/>
                  <a:pt x="32578" y="3181"/>
                  <a:pt x="32808" y="3348"/>
                </a:cubicBezTo>
                <a:cubicBezTo>
                  <a:pt x="33080" y="3536"/>
                  <a:pt x="33332" y="3662"/>
                  <a:pt x="33604" y="3829"/>
                </a:cubicBezTo>
                <a:cubicBezTo>
                  <a:pt x="33834" y="3955"/>
                  <a:pt x="34127" y="4039"/>
                  <a:pt x="34378" y="4081"/>
                </a:cubicBezTo>
                <a:cubicBezTo>
                  <a:pt x="34451" y="4101"/>
                  <a:pt x="34514" y="4112"/>
                  <a:pt x="34574" y="4112"/>
                </a:cubicBezTo>
                <a:cubicBezTo>
                  <a:pt x="34634" y="4112"/>
                  <a:pt x="34692" y="4101"/>
                  <a:pt x="34754" y="4081"/>
                </a:cubicBezTo>
                <a:cubicBezTo>
                  <a:pt x="34901" y="4081"/>
                  <a:pt x="35068" y="4060"/>
                  <a:pt x="35215" y="4018"/>
                </a:cubicBezTo>
                <a:cubicBezTo>
                  <a:pt x="35487" y="3955"/>
                  <a:pt x="35738" y="3871"/>
                  <a:pt x="35989" y="3767"/>
                </a:cubicBezTo>
                <a:cubicBezTo>
                  <a:pt x="36261" y="3641"/>
                  <a:pt x="36533" y="3516"/>
                  <a:pt x="36784" y="3348"/>
                </a:cubicBezTo>
                <a:cubicBezTo>
                  <a:pt x="37161" y="3118"/>
                  <a:pt x="37474" y="2867"/>
                  <a:pt x="37809" y="2595"/>
                </a:cubicBezTo>
                <a:cubicBezTo>
                  <a:pt x="37998" y="2448"/>
                  <a:pt x="38207" y="2281"/>
                  <a:pt x="38395" y="2135"/>
                </a:cubicBezTo>
                <a:cubicBezTo>
                  <a:pt x="38542" y="1988"/>
                  <a:pt x="38709" y="1884"/>
                  <a:pt x="38855" y="1758"/>
                </a:cubicBezTo>
                <a:cubicBezTo>
                  <a:pt x="39190" y="1507"/>
                  <a:pt x="39546" y="1298"/>
                  <a:pt x="39922" y="1109"/>
                </a:cubicBezTo>
                <a:cubicBezTo>
                  <a:pt x="40111" y="1026"/>
                  <a:pt x="40299" y="984"/>
                  <a:pt x="40508" y="942"/>
                </a:cubicBezTo>
                <a:cubicBezTo>
                  <a:pt x="40613" y="942"/>
                  <a:pt x="40697" y="921"/>
                  <a:pt x="40801" y="921"/>
                </a:cubicBezTo>
                <a:cubicBezTo>
                  <a:pt x="40864" y="921"/>
                  <a:pt x="40948" y="921"/>
                  <a:pt x="41052" y="942"/>
                </a:cubicBezTo>
                <a:cubicBezTo>
                  <a:pt x="41366" y="1005"/>
                  <a:pt x="41659" y="1088"/>
                  <a:pt x="41952" y="1193"/>
                </a:cubicBezTo>
                <a:cubicBezTo>
                  <a:pt x="42182" y="1298"/>
                  <a:pt x="42433" y="1423"/>
                  <a:pt x="42684" y="1528"/>
                </a:cubicBezTo>
                <a:cubicBezTo>
                  <a:pt x="42831" y="1612"/>
                  <a:pt x="42956" y="1674"/>
                  <a:pt x="43124" y="1758"/>
                </a:cubicBezTo>
                <a:cubicBezTo>
                  <a:pt x="43249" y="1842"/>
                  <a:pt x="43417" y="1925"/>
                  <a:pt x="43563" y="1988"/>
                </a:cubicBezTo>
                <a:lnTo>
                  <a:pt x="44421" y="2386"/>
                </a:lnTo>
                <a:cubicBezTo>
                  <a:pt x="44735" y="2511"/>
                  <a:pt x="45049" y="2595"/>
                  <a:pt x="45363" y="2679"/>
                </a:cubicBezTo>
                <a:cubicBezTo>
                  <a:pt x="46053" y="2867"/>
                  <a:pt x="46723" y="2972"/>
                  <a:pt x="47413" y="3034"/>
                </a:cubicBezTo>
                <a:cubicBezTo>
                  <a:pt x="47748" y="3097"/>
                  <a:pt x="48125" y="3097"/>
                  <a:pt x="48459" y="3097"/>
                </a:cubicBezTo>
                <a:cubicBezTo>
                  <a:pt x="48794" y="3097"/>
                  <a:pt x="49129" y="3034"/>
                  <a:pt x="49485" y="2992"/>
                </a:cubicBezTo>
                <a:cubicBezTo>
                  <a:pt x="50070" y="2909"/>
                  <a:pt x="50677" y="2720"/>
                  <a:pt x="51263" y="2490"/>
                </a:cubicBezTo>
                <a:cubicBezTo>
                  <a:pt x="51619" y="2344"/>
                  <a:pt x="51954" y="2156"/>
                  <a:pt x="52330" y="1967"/>
                </a:cubicBezTo>
                <a:cubicBezTo>
                  <a:pt x="52749" y="1758"/>
                  <a:pt x="53167" y="1528"/>
                  <a:pt x="53607" y="1319"/>
                </a:cubicBezTo>
                <a:cubicBezTo>
                  <a:pt x="53690" y="1298"/>
                  <a:pt x="53795" y="1256"/>
                  <a:pt x="53879" y="1235"/>
                </a:cubicBezTo>
                <a:lnTo>
                  <a:pt x="54025" y="1235"/>
                </a:lnTo>
                <a:cubicBezTo>
                  <a:pt x="54151" y="1256"/>
                  <a:pt x="54255" y="1298"/>
                  <a:pt x="54402" y="1340"/>
                </a:cubicBezTo>
                <a:cubicBezTo>
                  <a:pt x="54778" y="1528"/>
                  <a:pt x="55134" y="1779"/>
                  <a:pt x="55490" y="2030"/>
                </a:cubicBezTo>
                <a:cubicBezTo>
                  <a:pt x="55866" y="2281"/>
                  <a:pt x="56243" y="2490"/>
                  <a:pt x="56640" y="2700"/>
                </a:cubicBezTo>
                <a:cubicBezTo>
                  <a:pt x="57038" y="2909"/>
                  <a:pt x="57456" y="3076"/>
                  <a:pt x="57875" y="3223"/>
                </a:cubicBezTo>
                <a:cubicBezTo>
                  <a:pt x="58335" y="3390"/>
                  <a:pt x="58837" y="3453"/>
                  <a:pt x="59340" y="3495"/>
                </a:cubicBezTo>
                <a:cubicBezTo>
                  <a:pt x="59396" y="3497"/>
                  <a:pt x="59453" y="3499"/>
                  <a:pt x="59510" y="3499"/>
                </a:cubicBezTo>
                <a:cubicBezTo>
                  <a:pt x="59892" y="3499"/>
                  <a:pt x="60272" y="3439"/>
                  <a:pt x="60637" y="3348"/>
                </a:cubicBezTo>
                <a:cubicBezTo>
                  <a:pt x="61013" y="3285"/>
                  <a:pt x="61369" y="3118"/>
                  <a:pt x="61725" y="2972"/>
                </a:cubicBezTo>
                <a:cubicBezTo>
                  <a:pt x="61871" y="2888"/>
                  <a:pt x="61997" y="2825"/>
                  <a:pt x="62164" y="2762"/>
                </a:cubicBezTo>
                <a:cubicBezTo>
                  <a:pt x="62269" y="2700"/>
                  <a:pt x="62353" y="2658"/>
                  <a:pt x="62457" y="2595"/>
                </a:cubicBezTo>
                <a:cubicBezTo>
                  <a:pt x="62583" y="2511"/>
                  <a:pt x="62729" y="2469"/>
                  <a:pt x="62876" y="2386"/>
                </a:cubicBezTo>
                <a:cubicBezTo>
                  <a:pt x="63566" y="2093"/>
                  <a:pt x="64298" y="1946"/>
                  <a:pt x="65073" y="1842"/>
                </a:cubicBezTo>
                <a:cubicBezTo>
                  <a:pt x="65449" y="1779"/>
                  <a:pt x="65868" y="1758"/>
                  <a:pt x="66286" y="1716"/>
                </a:cubicBezTo>
                <a:cubicBezTo>
                  <a:pt x="66642" y="1674"/>
                  <a:pt x="66998" y="1653"/>
                  <a:pt x="67332" y="1632"/>
                </a:cubicBezTo>
                <a:cubicBezTo>
                  <a:pt x="67918" y="1581"/>
                  <a:pt x="68517" y="1543"/>
                  <a:pt x="69108" y="1543"/>
                </a:cubicBezTo>
                <a:cubicBezTo>
                  <a:pt x="69235" y="1543"/>
                  <a:pt x="69362" y="1545"/>
                  <a:pt x="69488" y="1549"/>
                </a:cubicBezTo>
                <a:cubicBezTo>
                  <a:pt x="69780" y="1549"/>
                  <a:pt x="69990" y="1319"/>
                  <a:pt x="69990" y="1047"/>
                </a:cubicBezTo>
                <a:cubicBezTo>
                  <a:pt x="69990" y="795"/>
                  <a:pt x="69739" y="565"/>
                  <a:pt x="69488" y="565"/>
                </a:cubicBezTo>
                <a:cubicBezTo>
                  <a:pt x="68944" y="565"/>
                  <a:pt x="68379" y="607"/>
                  <a:pt x="67856" y="628"/>
                </a:cubicBezTo>
                <a:cubicBezTo>
                  <a:pt x="67437" y="837"/>
                  <a:pt x="67186" y="879"/>
                  <a:pt x="66914" y="879"/>
                </a:cubicBezTo>
                <a:cubicBezTo>
                  <a:pt x="66663" y="900"/>
                  <a:pt x="66433" y="900"/>
                  <a:pt x="66161" y="921"/>
                </a:cubicBezTo>
                <a:cubicBezTo>
                  <a:pt x="65826" y="942"/>
                  <a:pt x="65491" y="1005"/>
                  <a:pt x="65115" y="1026"/>
                </a:cubicBezTo>
                <a:cubicBezTo>
                  <a:pt x="64550" y="1088"/>
                  <a:pt x="63964" y="1193"/>
                  <a:pt x="63420" y="1319"/>
                </a:cubicBezTo>
                <a:cubicBezTo>
                  <a:pt x="62813" y="1465"/>
                  <a:pt x="62248" y="1674"/>
                  <a:pt x="61683" y="1967"/>
                </a:cubicBezTo>
                <a:cubicBezTo>
                  <a:pt x="61578" y="2030"/>
                  <a:pt x="61474" y="2093"/>
                  <a:pt x="61348" y="2135"/>
                </a:cubicBezTo>
                <a:cubicBezTo>
                  <a:pt x="61223" y="2176"/>
                  <a:pt x="61118" y="2239"/>
                  <a:pt x="60993" y="2281"/>
                </a:cubicBezTo>
                <a:cubicBezTo>
                  <a:pt x="60804" y="2365"/>
                  <a:pt x="60637" y="2407"/>
                  <a:pt x="60469" y="2469"/>
                </a:cubicBezTo>
                <a:cubicBezTo>
                  <a:pt x="60260" y="2511"/>
                  <a:pt x="60030" y="2574"/>
                  <a:pt x="59842" y="2595"/>
                </a:cubicBezTo>
                <a:cubicBezTo>
                  <a:pt x="59653" y="2616"/>
                  <a:pt x="59465" y="2616"/>
                  <a:pt x="59277" y="2616"/>
                </a:cubicBezTo>
                <a:cubicBezTo>
                  <a:pt x="59109" y="2616"/>
                  <a:pt x="58942" y="2595"/>
                  <a:pt x="58754" y="2595"/>
                </a:cubicBezTo>
                <a:cubicBezTo>
                  <a:pt x="58524" y="2574"/>
                  <a:pt x="58293" y="2511"/>
                  <a:pt x="58063" y="2448"/>
                </a:cubicBezTo>
                <a:cubicBezTo>
                  <a:pt x="57812" y="2365"/>
                  <a:pt x="57582" y="2281"/>
                  <a:pt x="57352" y="2176"/>
                </a:cubicBezTo>
                <a:cubicBezTo>
                  <a:pt x="56954" y="1988"/>
                  <a:pt x="56557" y="1779"/>
                  <a:pt x="56180" y="1570"/>
                </a:cubicBezTo>
                <a:cubicBezTo>
                  <a:pt x="55992" y="1465"/>
                  <a:pt x="55824" y="1360"/>
                  <a:pt x="55657" y="1235"/>
                </a:cubicBezTo>
                <a:lnTo>
                  <a:pt x="55029" y="837"/>
                </a:lnTo>
                <a:cubicBezTo>
                  <a:pt x="54862" y="733"/>
                  <a:pt x="54674" y="649"/>
                  <a:pt x="54506" y="586"/>
                </a:cubicBezTo>
                <a:cubicBezTo>
                  <a:pt x="54402" y="523"/>
                  <a:pt x="54255" y="503"/>
                  <a:pt x="54130" y="482"/>
                </a:cubicBezTo>
                <a:cubicBezTo>
                  <a:pt x="54004" y="440"/>
                  <a:pt x="53899" y="440"/>
                  <a:pt x="53774" y="419"/>
                </a:cubicBezTo>
                <a:cubicBezTo>
                  <a:pt x="53690" y="419"/>
                  <a:pt x="53607" y="419"/>
                  <a:pt x="53565" y="440"/>
                </a:cubicBezTo>
                <a:lnTo>
                  <a:pt x="53251" y="523"/>
                </a:lnTo>
                <a:cubicBezTo>
                  <a:pt x="53083" y="586"/>
                  <a:pt x="52937" y="649"/>
                  <a:pt x="52770" y="733"/>
                </a:cubicBezTo>
                <a:cubicBezTo>
                  <a:pt x="52456" y="900"/>
                  <a:pt x="52163" y="1047"/>
                  <a:pt x="51849" y="1214"/>
                </a:cubicBezTo>
                <a:cubicBezTo>
                  <a:pt x="51472" y="1423"/>
                  <a:pt x="51096" y="1612"/>
                  <a:pt x="50677" y="1779"/>
                </a:cubicBezTo>
                <a:cubicBezTo>
                  <a:pt x="50447" y="1884"/>
                  <a:pt x="50175" y="1967"/>
                  <a:pt x="49945" y="2051"/>
                </a:cubicBezTo>
                <a:cubicBezTo>
                  <a:pt x="49610" y="2156"/>
                  <a:pt x="49296" y="2197"/>
                  <a:pt x="48961" y="2260"/>
                </a:cubicBezTo>
                <a:cubicBezTo>
                  <a:pt x="48648" y="2302"/>
                  <a:pt x="48292" y="2302"/>
                  <a:pt x="47978" y="2344"/>
                </a:cubicBezTo>
                <a:cubicBezTo>
                  <a:pt x="47622" y="2344"/>
                  <a:pt x="47246" y="2302"/>
                  <a:pt x="46890" y="2260"/>
                </a:cubicBezTo>
                <a:cubicBezTo>
                  <a:pt x="46409" y="2176"/>
                  <a:pt x="45969" y="2093"/>
                  <a:pt x="45509" y="1988"/>
                </a:cubicBezTo>
                <a:cubicBezTo>
                  <a:pt x="45091" y="1884"/>
                  <a:pt x="44672" y="1758"/>
                  <a:pt x="44275" y="1612"/>
                </a:cubicBezTo>
                <a:cubicBezTo>
                  <a:pt x="43877" y="1423"/>
                  <a:pt x="43480" y="1235"/>
                  <a:pt x="43103" y="1026"/>
                </a:cubicBezTo>
                <a:cubicBezTo>
                  <a:pt x="42643" y="795"/>
                  <a:pt x="42203" y="565"/>
                  <a:pt x="41743" y="398"/>
                </a:cubicBezTo>
                <a:cubicBezTo>
                  <a:pt x="41555" y="314"/>
                  <a:pt x="41366" y="293"/>
                  <a:pt x="41157" y="251"/>
                </a:cubicBezTo>
                <a:cubicBezTo>
                  <a:pt x="40948" y="189"/>
                  <a:pt x="40718" y="189"/>
                  <a:pt x="40487" y="189"/>
                </a:cubicBezTo>
                <a:cubicBezTo>
                  <a:pt x="40236" y="189"/>
                  <a:pt x="40027" y="251"/>
                  <a:pt x="39797" y="293"/>
                </a:cubicBezTo>
                <a:cubicBezTo>
                  <a:pt x="39567" y="356"/>
                  <a:pt x="39358" y="461"/>
                  <a:pt x="39148" y="565"/>
                </a:cubicBezTo>
                <a:cubicBezTo>
                  <a:pt x="38646" y="816"/>
                  <a:pt x="38207" y="1151"/>
                  <a:pt x="37767" y="1507"/>
                </a:cubicBezTo>
                <a:lnTo>
                  <a:pt x="36972" y="2135"/>
                </a:lnTo>
                <a:cubicBezTo>
                  <a:pt x="36763" y="2281"/>
                  <a:pt x="36533" y="2469"/>
                  <a:pt x="36303" y="2616"/>
                </a:cubicBezTo>
                <a:cubicBezTo>
                  <a:pt x="36052" y="2783"/>
                  <a:pt x="35801" y="2909"/>
                  <a:pt x="35529" y="3034"/>
                </a:cubicBezTo>
                <a:cubicBezTo>
                  <a:pt x="35403" y="3097"/>
                  <a:pt x="35298" y="3139"/>
                  <a:pt x="35173" y="3181"/>
                </a:cubicBezTo>
                <a:cubicBezTo>
                  <a:pt x="35005" y="3223"/>
                  <a:pt x="34838" y="3244"/>
                  <a:pt x="34671" y="3285"/>
                </a:cubicBezTo>
                <a:lnTo>
                  <a:pt x="34315" y="3285"/>
                </a:lnTo>
                <a:cubicBezTo>
                  <a:pt x="34168" y="3244"/>
                  <a:pt x="34043" y="3202"/>
                  <a:pt x="33917" y="3139"/>
                </a:cubicBezTo>
                <a:cubicBezTo>
                  <a:pt x="33436" y="2909"/>
                  <a:pt x="32997" y="2616"/>
                  <a:pt x="32578" y="2302"/>
                </a:cubicBezTo>
                <a:cubicBezTo>
                  <a:pt x="32369" y="2156"/>
                  <a:pt x="32181" y="1988"/>
                  <a:pt x="32013" y="1821"/>
                </a:cubicBezTo>
                <a:cubicBezTo>
                  <a:pt x="31867" y="1674"/>
                  <a:pt x="31741" y="1570"/>
                  <a:pt x="31616" y="1444"/>
                </a:cubicBezTo>
                <a:cubicBezTo>
                  <a:pt x="31281" y="1130"/>
                  <a:pt x="30967" y="775"/>
                  <a:pt x="30591" y="482"/>
                </a:cubicBezTo>
                <a:cubicBezTo>
                  <a:pt x="30444" y="377"/>
                  <a:pt x="30277" y="272"/>
                  <a:pt x="30088" y="168"/>
                </a:cubicBezTo>
                <a:cubicBezTo>
                  <a:pt x="29984" y="105"/>
                  <a:pt x="29879" y="84"/>
                  <a:pt x="29775" y="63"/>
                </a:cubicBezTo>
                <a:cubicBezTo>
                  <a:pt x="29754" y="63"/>
                  <a:pt x="29712" y="42"/>
                  <a:pt x="29670" y="42"/>
                </a:cubicBezTo>
                <a:cubicBezTo>
                  <a:pt x="29607" y="42"/>
                  <a:pt x="29523" y="0"/>
                  <a:pt x="294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698"/>
        <p:cNvGrpSpPr/>
        <p:nvPr/>
      </p:nvGrpSpPr>
      <p:grpSpPr>
        <a:xfrm>
          <a:off x="0" y="0"/>
          <a:ext cx="0" cy="0"/>
          <a:chOff x="0" y="0"/>
          <a:chExt cx="0" cy="0"/>
        </a:xfrm>
      </p:grpSpPr>
      <p:sp>
        <p:nvSpPr>
          <p:cNvPr id="2699" name="Google Shape;2699;p65"/>
          <p:cNvSpPr/>
          <p:nvPr/>
        </p:nvSpPr>
        <p:spPr>
          <a:xfrm rot="5231561">
            <a:off x="2813316" y="2747665"/>
            <a:ext cx="978526" cy="416643"/>
          </a:xfrm>
          <a:custGeom>
            <a:avLst/>
            <a:gdLst/>
            <a:ahLst/>
            <a:cxnLst/>
            <a:rect l="l" t="t" r="r" b="b"/>
            <a:pathLst>
              <a:path w="17010" h="7242" extrusionOk="0">
                <a:moveTo>
                  <a:pt x="1" y="1"/>
                </a:moveTo>
                <a:cubicBezTo>
                  <a:pt x="677" y="4099"/>
                  <a:pt x="4238" y="7242"/>
                  <a:pt x="8515" y="7242"/>
                </a:cubicBezTo>
                <a:cubicBezTo>
                  <a:pt x="12792" y="7242"/>
                  <a:pt x="16333" y="4099"/>
                  <a:pt x="1700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00" name="Google Shape;2700;p65"/>
          <p:cNvGrpSpPr/>
          <p:nvPr/>
        </p:nvGrpSpPr>
        <p:grpSpPr>
          <a:xfrm rot="-3890351">
            <a:off x="3006423" y="2450406"/>
            <a:ext cx="268448" cy="285045"/>
            <a:chOff x="4730866" y="656100"/>
            <a:chExt cx="272916" cy="289789"/>
          </a:xfrm>
        </p:grpSpPr>
        <p:sp>
          <p:nvSpPr>
            <p:cNvPr id="2701" name="Google Shape;2701;p65"/>
            <p:cNvSpPr/>
            <p:nvPr/>
          </p:nvSpPr>
          <p:spPr>
            <a:xfrm>
              <a:off x="4950032" y="656100"/>
              <a:ext cx="53750" cy="53225"/>
            </a:xfrm>
            <a:custGeom>
              <a:avLst/>
              <a:gdLst/>
              <a:ahLst/>
              <a:cxnLst/>
              <a:rect l="l" t="t" r="r" b="b"/>
              <a:pathLst>
                <a:path w="2150" h="2129" extrusionOk="0">
                  <a:moveTo>
                    <a:pt x="1075" y="0"/>
                  </a:moveTo>
                  <a:cubicBezTo>
                    <a:pt x="478" y="0"/>
                    <a:pt x="1" y="478"/>
                    <a:pt x="1" y="1075"/>
                  </a:cubicBezTo>
                  <a:cubicBezTo>
                    <a:pt x="1" y="1671"/>
                    <a:pt x="478" y="2129"/>
                    <a:pt x="1075" y="2129"/>
                  </a:cubicBezTo>
                  <a:cubicBezTo>
                    <a:pt x="1672" y="2129"/>
                    <a:pt x="2149" y="1671"/>
                    <a:pt x="2149" y="1075"/>
                  </a:cubicBezTo>
                  <a:cubicBezTo>
                    <a:pt x="2149" y="478"/>
                    <a:pt x="1672" y="0"/>
                    <a:pt x="107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65"/>
            <p:cNvSpPr/>
            <p:nvPr/>
          </p:nvSpPr>
          <p:spPr>
            <a:xfrm>
              <a:off x="4730866" y="751011"/>
              <a:ext cx="193299" cy="194878"/>
            </a:xfrm>
            <a:custGeom>
              <a:avLst/>
              <a:gdLst/>
              <a:ahLst/>
              <a:cxnLst/>
              <a:rect l="l" t="t" r="r" b="b"/>
              <a:pathLst>
                <a:path w="2488" h="2508" extrusionOk="0">
                  <a:moveTo>
                    <a:pt x="1254" y="1"/>
                  </a:moveTo>
                  <a:cubicBezTo>
                    <a:pt x="557" y="1"/>
                    <a:pt x="0" y="558"/>
                    <a:pt x="0" y="1254"/>
                  </a:cubicBezTo>
                  <a:cubicBezTo>
                    <a:pt x="0" y="1950"/>
                    <a:pt x="557" y="2507"/>
                    <a:pt x="1254" y="2507"/>
                  </a:cubicBezTo>
                  <a:cubicBezTo>
                    <a:pt x="1950" y="2507"/>
                    <a:pt x="2487" y="1950"/>
                    <a:pt x="2487" y="1254"/>
                  </a:cubicBezTo>
                  <a:cubicBezTo>
                    <a:pt x="2487" y="558"/>
                    <a:pt x="1950" y="1"/>
                    <a:pt x="125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703" name="Google Shape;2703;p65"/>
          <p:cNvPicPr preferRelativeResize="0"/>
          <p:nvPr/>
        </p:nvPicPr>
        <p:blipFill>
          <a:blip r:embed="rId3">
            <a:alphaModFix/>
          </a:blip>
          <a:stretch>
            <a:fillRect/>
          </a:stretch>
        </p:blipFill>
        <p:spPr>
          <a:xfrm>
            <a:off x="3609425" y="1766663"/>
            <a:ext cx="1201750" cy="1824575"/>
          </a:xfrm>
          <a:prstGeom prst="rect">
            <a:avLst/>
          </a:prstGeom>
          <a:noFill/>
          <a:ln>
            <a:noFill/>
          </a:ln>
        </p:spPr>
      </p:pic>
      <p:sp>
        <p:nvSpPr>
          <p:cNvPr id="2704" name="Google Shape;2704;p65"/>
          <p:cNvSpPr txBox="1">
            <a:spLocks noGrp="1"/>
          </p:cNvSpPr>
          <p:nvPr>
            <p:ph type="ctrTitle"/>
          </p:nvPr>
        </p:nvSpPr>
        <p:spPr>
          <a:xfrm flipH="1">
            <a:off x="5323900" y="2522575"/>
            <a:ext cx="1684500" cy="577800"/>
          </a:xfrm>
          <a:prstGeom prst="rect">
            <a:avLst/>
          </a:prstGeom>
        </p:spPr>
        <p:txBody>
          <a:bodyPr spcFirstLastPara="1" wrap="square" lIns="91425" tIns="91425" rIns="91425" bIns="91425" anchor="b" anchorCtr="0">
            <a:normAutofit fontScale="90000"/>
          </a:bodyPr>
          <a:lstStyle/>
          <a:p>
            <a:pPr marL="0" lvl="0" indent="0" algn="l" rtl="0">
              <a:spcBef>
                <a:spcPts val="0"/>
              </a:spcBef>
              <a:spcAft>
                <a:spcPts val="0"/>
              </a:spcAft>
              <a:buNone/>
            </a:pPr>
            <a:r>
              <a:rPr lang="en"/>
              <a:t>Mobile Web</a:t>
            </a:r>
            <a:endParaRPr/>
          </a:p>
        </p:txBody>
      </p:sp>
      <p:sp>
        <p:nvSpPr>
          <p:cNvPr id="2705" name="Google Shape;2705;p65"/>
          <p:cNvSpPr txBox="1">
            <a:spLocks noGrp="1"/>
          </p:cNvSpPr>
          <p:nvPr>
            <p:ph type="subTitle" idx="1"/>
          </p:nvPr>
        </p:nvSpPr>
        <p:spPr>
          <a:xfrm flipH="1">
            <a:off x="5323900" y="2984025"/>
            <a:ext cx="2820900" cy="1107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You can replace the image on the screen with your own work. Just delete this one, add yours and center it properly</a:t>
            </a:r>
            <a:endParaRPr/>
          </a:p>
        </p:txBody>
      </p:sp>
      <p:grpSp>
        <p:nvGrpSpPr>
          <p:cNvPr id="2706" name="Google Shape;2706;p65"/>
          <p:cNvGrpSpPr/>
          <p:nvPr/>
        </p:nvGrpSpPr>
        <p:grpSpPr>
          <a:xfrm>
            <a:off x="3455354" y="1266276"/>
            <a:ext cx="1551754" cy="2825359"/>
            <a:chOff x="3455354" y="1342476"/>
            <a:chExt cx="1551754" cy="2825359"/>
          </a:xfrm>
        </p:grpSpPr>
        <p:sp>
          <p:nvSpPr>
            <p:cNvPr id="2707" name="Google Shape;2707;p65"/>
            <p:cNvSpPr/>
            <p:nvPr/>
          </p:nvSpPr>
          <p:spPr>
            <a:xfrm>
              <a:off x="3576400" y="1842875"/>
              <a:ext cx="42900" cy="1098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08" name="Google Shape;2708;p65"/>
            <p:cNvGrpSpPr/>
            <p:nvPr/>
          </p:nvGrpSpPr>
          <p:grpSpPr>
            <a:xfrm>
              <a:off x="3455354" y="1342476"/>
              <a:ext cx="1551754" cy="2825359"/>
              <a:chOff x="3455354" y="1342476"/>
              <a:chExt cx="1551754" cy="2825359"/>
            </a:xfrm>
          </p:grpSpPr>
          <p:sp>
            <p:nvSpPr>
              <p:cNvPr id="2709" name="Google Shape;2709;p65"/>
              <p:cNvSpPr/>
              <p:nvPr/>
            </p:nvSpPr>
            <p:spPr>
              <a:xfrm>
                <a:off x="4801050" y="3077475"/>
                <a:ext cx="26100" cy="5559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10" name="Google Shape;2710;p65"/>
              <p:cNvGrpSpPr/>
              <p:nvPr/>
            </p:nvGrpSpPr>
            <p:grpSpPr>
              <a:xfrm>
                <a:off x="3455354" y="1342476"/>
                <a:ext cx="1551754" cy="2825359"/>
                <a:chOff x="3455354" y="1342476"/>
                <a:chExt cx="1551754" cy="2825359"/>
              </a:xfrm>
            </p:grpSpPr>
            <p:grpSp>
              <p:nvGrpSpPr>
                <p:cNvPr id="2711" name="Google Shape;2711;p65"/>
                <p:cNvGrpSpPr/>
                <p:nvPr/>
              </p:nvGrpSpPr>
              <p:grpSpPr>
                <a:xfrm>
                  <a:off x="3455354" y="1342476"/>
                  <a:ext cx="1551754" cy="2825359"/>
                  <a:chOff x="2326550" y="1540725"/>
                  <a:chExt cx="305025" cy="555375"/>
                </a:xfrm>
              </p:grpSpPr>
              <p:sp>
                <p:nvSpPr>
                  <p:cNvPr id="2712" name="Google Shape;2712;p65"/>
                  <p:cNvSpPr/>
                  <p:nvPr/>
                </p:nvSpPr>
                <p:spPr>
                  <a:xfrm>
                    <a:off x="2326550" y="1540725"/>
                    <a:ext cx="305025" cy="555375"/>
                  </a:xfrm>
                  <a:custGeom>
                    <a:avLst/>
                    <a:gdLst/>
                    <a:ahLst/>
                    <a:cxnLst/>
                    <a:rect l="l" t="t" r="r" b="b"/>
                    <a:pathLst>
                      <a:path w="12201" h="22215" extrusionOk="0">
                        <a:moveTo>
                          <a:pt x="9235" y="0"/>
                        </a:moveTo>
                        <a:cubicBezTo>
                          <a:pt x="8647" y="0"/>
                          <a:pt x="8036" y="79"/>
                          <a:pt x="7468" y="136"/>
                        </a:cubicBezTo>
                        <a:cubicBezTo>
                          <a:pt x="7290" y="141"/>
                          <a:pt x="7111" y="143"/>
                          <a:pt x="6932" y="143"/>
                        </a:cubicBezTo>
                        <a:cubicBezTo>
                          <a:pt x="6231" y="143"/>
                          <a:pt x="5521" y="110"/>
                          <a:pt x="4817" y="110"/>
                        </a:cubicBezTo>
                        <a:cubicBezTo>
                          <a:pt x="4503" y="110"/>
                          <a:pt x="4191" y="116"/>
                          <a:pt x="3882" y="136"/>
                        </a:cubicBezTo>
                        <a:cubicBezTo>
                          <a:pt x="3032" y="136"/>
                          <a:pt x="2218" y="173"/>
                          <a:pt x="1516" y="579"/>
                        </a:cubicBezTo>
                        <a:cubicBezTo>
                          <a:pt x="998" y="875"/>
                          <a:pt x="739" y="1356"/>
                          <a:pt x="555" y="1910"/>
                        </a:cubicBezTo>
                        <a:lnTo>
                          <a:pt x="518" y="1910"/>
                        </a:lnTo>
                        <a:cubicBezTo>
                          <a:pt x="0" y="3204"/>
                          <a:pt x="185" y="4794"/>
                          <a:pt x="148" y="6162"/>
                        </a:cubicBezTo>
                        <a:cubicBezTo>
                          <a:pt x="74" y="8084"/>
                          <a:pt x="148" y="9933"/>
                          <a:pt x="222" y="11818"/>
                        </a:cubicBezTo>
                        <a:cubicBezTo>
                          <a:pt x="333" y="13704"/>
                          <a:pt x="370" y="15589"/>
                          <a:pt x="518" y="17512"/>
                        </a:cubicBezTo>
                        <a:cubicBezTo>
                          <a:pt x="555" y="18325"/>
                          <a:pt x="702" y="19176"/>
                          <a:pt x="702" y="20026"/>
                        </a:cubicBezTo>
                        <a:cubicBezTo>
                          <a:pt x="702" y="20580"/>
                          <a:pt x="629" y="21209"/>
                          <a:pt x="1109" y="21579"/>
                        </a:cubicBezTo>
                        <a:cubicBezTo>
                          <a:pt x="1123" y="21592"/>
                          <a:pt x="1146" y="21601"/>
                          <a:pt x="1172" y="21601"/>
                        </a:cubicBezTo>
                        <a:cubicBezTo>
                          <a:pt x="1217" y="21601"/>
                          <a:pt x="1271" y="21575"/>
                          <a:pt x="1294" y="21505"/>
                        </a:cubicBezTo>
                        <a:cubicBezTo>
                          <a:pt x="1479" y="21690"/>
                          <a:pt x="1701" y="21837"/>
                          <a:pt x="1922" y="21948"/>
                        </a:cubicBezTo>
                        <a:cubicBezTo>
                          <a:pt x="3505" y="21971"/>
                          <a:pt x="5337" y="22215"/>
                          <a:pt x="7087" y="22215"/>
                        </a:cubicBezTo>
                        <a:cubicBezTo>
                          <a:pt x="8199" y="22215"/>
                          <a:pt x="9279" y="22116"/>
                          <a:pt x="10241" y="21800"/>
                        </a:cubicBezTo>
                        <a:lnTo>
                          <a:pt x="10241" y="21800"/>
                        </a:lnTo>
                        <a:cubicBezTo>
                          <a:pt x="10118" y="21813"/>
                          <a:pt x="10003" y="21817"/>
                          <a:pt x="9890" y="21817"/>
                        </a:cubicBezTo>
                        <a:cubicBezTo>
                          <a:pt x="9666" y="21817"/>
                          <a:pt x="9452" y="21800"/>
                          <a:pt x="9206" y="21800"/>
                        </a:cubicBezTo>
                        <a:cubicBezTo>
                          <a:pt x="8281" y="21800"/>
                          <a:pt x="7357" y="21800"/>
                          <a:pt x="6359" y="21837"/>
                        </a:cubicBezTo>
                        <a:cubicBezTo>
                          <a:pt x="5878" y="21837"/>
                          <a:pt x="5324" y="21837"/>
                          <a:pt x="4806" y="21874"/>
                        </a:cubicBezTo>
                        <a:lnTo>
                          <a:pt x="3143" y="21874"/>
                        </a:lnTo>
                        <a:cubicBezTo>
                          <a:pt x="3106" y="21948"/>
                          <a:pt x="3032" y="21948"/>
                          <a:pt x="2958" y="21948"/>
                        </a:cubicBezTo>
                        <a:cubicBezTo>
                          <a:pt x="2847" y="21948"/>
                          <a:pt x="2810" y="21948"/>
                          <a:pt x="2736" y="21874"/>
                        </a:cubicBezTo>
                        <a:lnTo>
                          <a:pt x="2477" y="21874"/>
                        </a:lnTo>
                        <a:cubicBezTo>
                          <a:pt x="2366" y="21837"/>
                          <a:pt x="2181" y="21837"/>
                          <a:pt x="2033" y="21763"/>
                        </a:cubicBezTo>
                        <a:lnTo>
                          <a:pt x="2181" y="21763"/>
                        </a:lnTo>
                        <a:cubicBezTo>
                          <a:pt x="1849" y="21653"/>
                          <a:pt x="1553" y="21579"/>
                          <a:pt x="1331" y="21320"/>
                        </a:cubicBezTo>
                        <a:lnTo>
                          <a:pt x="1331" y="21394"/>
                        </a:lnTo>
                        <a:lnTo>
                          <a:pt x="1072" y="21098"/>
                        </a:lnTo>
                        <a:lnTo>
                          <a:pt x="998" y="21061"/>
                        </a:lnTo>
                        <a:cubicBezTo>
                          <a:pt x="924" y="20839"/>
                          <a:pt x="887" y="20543"/>
                          <a:pt x="887" y="20285"/>
                        </a:cubicBezTo>
                        <a:cubicBezTo>
                          <a:pt x="813" y="19952"/>
                          <a:pt x="776" y="19582"/>
                          <a:pt x="776" y="19213"/>
                        </a:cubicBezTo>
                        <a:cubicBezTo>
                          <a:pt x="555" y="17068"/>
                          <a:pt x="518" y="14961"/>
                          <a:pt x="518" y="12817"/>
                        </a:cubicBezTo>
                        <a:cubicBezTo>
                          <a:pt x="518" y="12447"/>
                          <a:pt x="444" y="12077"/>
                          <a:pt x="444" y="11707"/>
                        </a:cubicBezTo>
                        <a:cubicBezTo>
                          <a:pt x="370" y="9970"/>
                          <a:pt x="259" y="8269"/>
                          <a:pt x="333" y="6495"/>
                        </a:cubicBezTo>
                        <a:cubicBezTo>
                          <a:pt x="370" y="5238"/>
                          <a:pt x="185" y="3833"/>
                          <a:pt x="407" y="2539"/>
                        </a:cubicBezTo>
                        <a:cubicBezTo>
                          <a:pt x="592" y="2280"/>
                          <a:pt x="702" y="1984"/>
                          <a:pt x="776" y="1688"/>
                        </a:cubicBezTo>
                        <a:cubicBezTo>
                          <a:pt x="998" y="1171"/>
                          <a:pt x="1331" y="801"/>
                          <a:pt x="1849" y="579"/>
                        </a:cubicBezTo>
                        <a:cubicBezTo>
                          <a:pt x="2551" y="247"/>
                          <a:pt x="3475" y="247"/>
                          <a:pt x="4252" y="247"/>
                        </a:cubicBezTo>
                        <a:lnTo>
                          <a:pt x="5324" y="247"/>
                        </a:lnTo>
                        <a:cubicBezTo>
                          <a:pt x="4473" y="320"/>
                          <a:pt x="3586" y="357"/>
                          <a:pt x="2773" y="505"/>
                        </a:cubicBezTo>
                        <a:cubicBezTo>
                          <a:pt x="1812" y="616"/>
                          <a:pt x="592" y="1282"/>
                          <a:pt x="739" y="2428"/>
                        </a:cubicBezTo>
                        <a:cubicBezTo>
                          <a:pt x="739" y="2446"/>
                          <a:pt x="749" y="2456"/>
                          <a:pt x="758" y="2456"/>
                        </a:cubicBezTo>
                        <a:cubicBezTo>
                          <a:pt x="767" y="2456"/>
                          <a:pt x="776" y="2446"/>
                          <a:pt x="776" y="2428"/>
                        </a:cubicBezTo>
                        <a:cubicBezTo>
                          <a:pt x="961" y="1799"/>
                          <a:pt x="1109" y="1319"/>
                          <a:pt x="1664" y="949"/>
                        </a:cubicBezTo>
                        <a:cubicBezTo>
                          <a:pt x="2181" y="616"/>
                          <a:pt x="2773" y="579"/>
                          <a:pt x="3364" y="542"/>
                        </a:cubicBezTo>
                        <a:cubicBezTo>
                          <a:pt x="4104" y="505"/>
                          <a:pt x="4843" y="431"/>
                          <a:pt x="5620" y="394"/>
                        </a:cubicBezTo>
                        <a:cubicBezTo>
                          <a:pt x="6470" y="357"/>
                          <a:pt x="7283" y="394"/>
                          <a:pt x="8134" y="320"/>
                        </a:cubicBezTo>
                        <a:cubicBezTo>
                          <a:pt x="8171" y="320"/>
                          <a:pt x="8171" y="247"/>
                          <a:pt x="8134" y="210"/>
                        </a:cubicBezTo>
                        <a:cubicBezTo>
                          <a:pt x="8458" y="192"/>
                          <a:pt x="8767" y="167"/>
                          <a:pt x="9072" y="167"/>
                        </a:cubicBezTo>
                        <a:cubicBezTo>
                          <a:pt x="9425" y="167"/>
                          <a:pt x="9772" y="201"/>
                          <a:pt x="10130" y="320"/>
                        </a:cubicBezTo>
                        <a:cubicBezTo>
                          <a:pt x="11609" y="986"/>
                          <a:pt x="11609" y="2871"/>
                          <a:pt x="11609" y="4313"/>
                        </a:cubicBezTo>
                        <a:cubicBezTo>
                          <a:pt x="11646" y="6458"/>
                          <a:pt x="11646" y="8565"/>
                          <a:pt x="11683" y="10709"/>
                        </a:cubicBezTo>
                        <a:lnTo>
                          <a:pt x="11683" y="11227"/>
                        </a:lnTo>
                        <a:lnTo>
                          <a:pt x="11683" y="13741"/>
                        </a:lnTo>
                        <a:lnTo>
                          <a:pt x="11683" y="14961"/>
                        </a:lnTo>
                        <a:lnTo>
                          <a:pt x="11683" y="15515"/>
                        </a:lnTo>
                        <a:lnTo>
                          <a:pt x="11683" y="15552"/>
                        </a:lnTo>
                        <a:cubicBezTo>
                          <a:pt x="11646" y="15811"/>
                          <a:pt x="11646" y="16107"/>
                          <a:pt x="11683" y="16366"/>
                        </a:cubicBezTo>
                        <a:cubicBezTo>
                          <a:pt x="11683" y="16662"/>
                          <a:pt x="11683" y="16994"/>
                          <a:pt x="11720" y="17253"/>
                        </a:cubicBezTo>
                        <a:cubicBezTo>
                          <a:pt x="11794" y="17992"/>
                          <a:pt x="11868" y="18695"/>
                          <a:pt x="11868" y="19434"/>
                        </a:cubicBezTo>
                        <a:lnTo>
                          <a:pt x="11868" y="20063"/>
                        </a:lnTo>
                        <a:cubicBezTo>
                          <a:pt x="11831" y="20322"/>
                          <a:pt x="11720" y="20580"/>
                          <a:pt x="11609" y="20802"/>
                        </a:cubicBezTo>
                        <a:cubicBezTo>
                          <a:pt x="11535" y="20950"/>
                          <a:pt x="11461" y="21098"/>
                          <a:pt x="11350" y="21209"/>
                        </a:cubicBezTo>
                        <a:cubicBezTo>
                          <a:pt x="11424" y="21135"/>
                          <a:pt x="11498" y="21098"/>
                          <a:pt x="11535" y="21098"/>
                        </a:cubicBezTo>
                        <a:cubicBezTo>
                          <a:pt x="12089" y="20174"/>
                          <a:pt x="12200" y="19065"/>
                          <a:pt x="12200" y="17956"/>
                        </a:cubicBezTo>
                        <a:cubicBezTo>
                          <a:pt x="12163" y="15441"/>
                          <a:pt x="11905" y="13001"/>
                          <a:pt x="11979" y="10561"/>
                        </a:cubicBezTo>
                        <a:cubicBezTo>
                          <a:pt x="11979" y="8565"/>
                          <a:pt x="12163" y="6605"/>
                          <a:pt x="12200" y="4572"/>
                        </a:cubicBezTo>
                        <a:cubicBezTo>
                          <a:pt x="12089" y="3944"/>
                          <a:pt x="12089" y="3130"/>
                          <a:pt x="12015" y="2391"/>
                        </a:cubicBezTo>
                        <a:cubicBezTo>
                          <a:pt x="11794" y="1134"/>
                          <a:pt x="11165" y="136"/>
                          <a:pt x="9760" y="25"/>
                        </a:cubicBezTo>
                        <a:cubicBezTo>
                          <a:pt x="9588" y="8"/>
                          <a:pt x="9413" y="0"/>
                          <a:pt x="92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65"/>
                  <p:cNvSpPr/>
                  <p:nvPr/>
                </p:nvSpPr>
                <p:spPr>
                  <a:xfrm>
                    <a:off x="2342132" y="1630399"/>
                    <a:ext cx="259860" cy="376146"/>
                  </a:xfrm>
                  <a:custGeom>
                    <a:avLst/>
                    <a:gdLst/>
                    <a:ahLst/>
                    <a:cxnLst/>
                    <a:rect l="l" t="t" r="r" b="b"/>
                    <a:pathLst>
                      <a:path w="10316" h="15492" extrusionOk="0">
                        <a:moveTo>
                          <a:pt x="9872" y="223"/>
                        </a:moveTo>
                        <a:lnTo>
                          <a:pt x="9872" y="334"/>
                        </a:lnTo>
                        <a:cubicBezTo>
                          <a:pt x="9909" y="334"/>
                          <a:pt x="9909" y="334"/>
                          <a:pt x="9983" y="297"/>
                        </a:cubicBezTo>
                        <a:lnTo>
                          <a:pt x="9983" y="297"/>
                        </a:lnTo>
                        <a:cubicBezTo>
                          <a:pt x="9835" y="925"/>
                          <a:pt x="9983" y="1517"/>
                          <a:pt x="9909" y="2182"/>
                        </a:cubicBezTo>
                        <a:cubicBezTo>
                          <a:pt x="9872" y="3143"/>
                          <a:pt x="9872" y="4178"/>
                          <a:pt x="9835" y="5140"/>
                        </a:cubicBezTo>
                        <a:cubicBezTo>
                          <a:pt x="9798" y="7025"/>
                          <a:pt x="9687" y="8985"/>
                          <a:pt x="9872" y="10870"/>
                        </a:cubicBezTo>
                        <a:cubicBezTo>
                          <a:pt x="9872" y="10896"/>
                          <a:pt x="9890" y="10922"/>
                          <a:pt x="9927" y="10922"/>
                        </a:cubicBezTo>
                        <a:cubicBezTo>
                          <a:pt x="9942" y="10922"/>
                          <a:pt x="9961" y="10918"/>
                          <a:pt x="9983" y="10907"/>
                        </a:cubicBezTo>
                        <a:cubicBezTo>
                          <a:pt x="9983" y="12164"/>
                          <a:pt x="10020" y="13458"/>
                          <a:pt x="10056" y="14715"/>
                        </a:cubicBezTo>
                        <a:lnTo>
                          <a:pt x="5620" y="14974"/>
                        </a:lnTo>
                        <a:cubicBezTo>
                          <a:pt x="5361" y="14974"/>
                          <a:pt x="5028" y="15011"/>
                          <a:pt x="4733" y="15011"/>
                        </a:cubicBezTo>
                        <a:cubicBezTo>
                          <a:pt x="3818" y="14959"/>
                          <a:pt x="2903" y="14906"/>
                          <a:pt x="2014" y="14906"/>
                        </a:cubicBezTo>
                        <a:cubicBezTo>
                          <a:pt x="1646" y="14906"/>
                          <a:pt x="1282" y="14915"/>
                          <a:pt x="925" y="14937"/>
                        </a:cubicBezTo>
                        <a:cubicBezTo>
                          <a:pt x="851" y="12534"/>
                          <a:pt x="740" y="10168"/>
                          <a:pt x="555" y="7765"/>
                        </a:cubicBezTo>
                        <a:cubicBezTo>
                          <a:pt x="444" y="6508"/>
                          <a:pt x="370" y="5251"/>
                          <a:pt x="370" y="4068"/>
                        </a:cubicBezTo>
                        <a:lnTo>
                          <a:pt x="370" y="2219"/>
                        </a:lnTo>
                        <a:cubicBezTo>
                          <a:pt x="370" y="1627"/>
                          <a:pt x="444" y="1073"/>
                          <a:pt x="444" y="481"/>
                        </a:cubicBezTo>
                        <a:cubicBezTo>
                          <a:pt x="1116" y="513"/>
                          <a:pt x="1781" y="524"/>
                          <a:pt x="2446" y="524"/>
                        </a:cubicBezTo>
                        <a:cubicBezTo>
                          <a:pt x="3353" y="524"/>
                          <a:pt x="4259" y="503"/>
                          <a:pt x="5176" y="481"/>
                        </a:cubicBezTo>
                        <a:cubicBezTo>
                          <a:pt x="6729" y="481"/>
                          <a:pt x="8319" y="481"/>
                          <a:pt x="9872" y="223"/>
                        </a:cubicBezTo>
                        <a:close/>
                        <a:moveTo>
                          <a:pt x="9650" y="15085"/>
                        </a:moveTo>
                        <a:cubicBezTo>
                          <a:pt x="9230" y="15242"/>
                          <a:pt x="8772" y="15288"/>
                          <a:pt x="8291" y="15288"/>
                        </a:cubicBezTo>
                        <a:cubicBezTo>
                          <a:pt x="8095" y="15288"/>
                          <a:pt x="7894" y="15280"/>
                          <a:pt x="7690" y="15270"/>
                        </a:cubicBezTo>
                        <a:cubicBezTo>
                          <a:pt x="8356" y="15159"/>
                          <a:pt x="8984" y="15085"/>
                          <a:pt x="9650" y="15085"/>
                        </a:cubicBezTo>
                        <a:close/>
                        <a:moveTo>
                          <a:pt x="9983" y="1"/>
                        </a:moveTo>
                        <a:cubicBezTo>
                          <a:pt x="8393" y="75"/>
                          <a:pt x="6840" y="223"/>
                          <a:pt x="5250" y="223"/>
                        </a:cubicBezTo>
                        <a:cubicBezTo>
                          <a:pt x="4300" y="223"/>
                          <a:pt x="3349" y="198"/>
                          <a:pt x="2405" y="198"/>
                        </a:cubicBezTo>
                        <a:cubicBezTo>
                          <a:pt x="1697" y="198"/>
                          <a:pt x="993" y="212"/>
                          <a:pt x="296" y="260"/>
                        </a:cubicBezTo>
                        <a:cubicBezTo>
                          <a:pt x="222" y="260"/>
                          <a:pt x="222" y="407"/>
                          <a:pt x="259" y="444"/>
                        </a:cubicBezTo>
                        <a:cubicBezTo>
                          <a:pt x="0" y="1517"/>
                          <a:pt x="37" y="2774"/>
                          <a:pt x="37" y="3883"/>
                        </a:cubicBezTo>
                        <a:cubicBezTo>
                          <a:pt x="37" y="5140"/>
                          <a:pt x="111" y="6397"/>
                          <a:pt x="185" y="7617"/>
                        </a:cubicBezTo>
                        <a:cubicBezTo>
                          <a:pt x="296" y="10131"/>
                          <a:pt x="481" y="12645"/>
                          <a:pt x="555" y="15159"/>
                        </a:cubicBezTo>
                        <a:cubicBezTo>
                          <a:pt x="555" y="15233"/>
                          <a:pt x="629" y="15307"/>
                          <a:pt x="740" y="15307"/>
                        </a:cubicBezTo>
                        <a:cubicBezTo>
                          <a:pt x="740" y="15381"/>
                          <a:pt x="777" y="15455"/>
                          <a:pt x="851" y="15455"/>
                        </a:cubicBezTo>
                        <a:cubicBezTo>
                          <a:pt x="1332" y="15432"/>
                          <a:pt x="1810" y="15423"/>
                          <a:pt x="2286" y="15423"/>
                        </a:cubicBezTo>
                        <a:cubicBezTo>
                          <a:pt x="3344" y="15423"/>
                          <a:pt x="4389" y="15466"/>
                          <a:pt x="5435" y="15492"/>
                        </a:cubicBezTo>
                        <a:cubicBezTo>
                          <a:pt x="5953" y="15492"/>
                          <a:pt x="6470" y="15455"/>
                          <a:pt x="6951" y="15381"/>
                        </a:cubicBezTo>
                        <a:cubicBezTo>
                          <a:pt x="7390" y="15426"/>
                          <a:pt x="7860" y="15465"/>
                          <a:pt x="8328" y="15465"/>
                        </a:cubicBezTo>
                        <a:cubicBezTo>
                          <a:pt x="9003" y="15465"/>
                          <a:pt x="9674" y="15384"/>
                          <a:pt x="10241" y="15122"/>
                        </a:cubicBezTo>
                        <a:cubicBezTo>
                          <a:pt x="10278" y="15122"/>
                          <a:pt x="10278" y="15085"/>
                          <a:pt x="10278" y="15085"/>
                        </a:cubicBezTo>
                        <a:cubicBezTo>
                          <a:pt x="10278" y="15085"/>
                          <a:pt x="10315" y="15011"/>
                          <a:pt x="10315" y="14974"/>
                        </a:cubicBezTo>
                        <a:cubicBezTo>
                          <a:pt x="10278" y="12793"/>
                          <a:pt x="10204" y="10648"/>
                          <a:pt x="10204" y="8504"/>
                        </a:cubicBezTo>
                        <a:cubicBezTo>
                          <a:pt x="10204" y="8763"/>
                          <a:pt x="10167" y="9096"/>
                          <a:pt x="10167" y="9428"/>
                        </a:cubicBezTo>
                        <a:lnTo>
                          <a:pt x="10167" y="9465"/>
                        </a:lnTo>
                        <a:cubicBezTo>
                          <a:pt x="10167" y="9317"/>
                          <a:pt x="10167" y="9206"/>
                          <a:pt x="10093" y="9022"/>
                        </a:cubicBezTo>
                        <a:cubicBezTo>
                          <a:pt x="10056" y="7986"/>
                          <a:pt x="10093" y="6988"/>
                          <a:pt x="10093" y="5990"/>
                        </a:cubicBezTo>
                        <a:cubicBezTo>
                          <a:pt x="10093" y="4992"/>
                          <a:pt x="10167" y="4031"/>
                          <a:pt x="10167" y="2995"/>
                        </a:cubicBezTo>
                        <a:cubicBezTo>
                          <a:pt x="10167" y="2071"/>
                          <a:pt x="9983" y="1147"/>
                          <a:pt x="10056" y="223"/>
                        </a:cubicBezTo>
                        <a:cubicBezTo>
                          <a:pt x="10167" y="149"/>
                          <a:pt x="10093" y="1"/>
                          <a:pt x="99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65"/>
                  <p:cNvSpPr/>
                  <p:nvPr/>
                </p:nvSpPr>
                <p:spPr>
                  <a:xfrm>
                    <a:off x="2563150" y="1553150"/>
                    <a:ext cx="40575" cy="30200"/>
                  </a:xfrm>
                  <a:custGeom>
                    <a:avLst/>
                    <a:gdLst/>
                    <a:ahLst/>
                    <a:cxnLst/>
                    <a:rect l="l" t="t" r="r" b="b"/>
                    <a:pathLst>
                      <a:path w="1623" h="1208" extrusionOk="0">
                        <a:moveTo>
                          <a:pt x="146" y="1"/>
                        </a:moveTo>
                        <a:cubicBezTo>
                          <a:pt x="97" y="1"/>
                          <a:pt x="48" y="3"/>
                          <a:pt x="1" y="8"/>
                        </a:cubicBezTo>
                        <a:cubicBezTo>
                          <a:pt x="703" y="8"/>
                          <a:pt x="1331" y="563"/>
                          <a:pt x="1516" y="1191"/>
                        </a:cubicBezTo>
                        <a:cubicBezTo>
                          <a:pt x="1516" y="1204"/>
                          <a:pt x="1520" y="1208"/>
                          <a:pt x="1526" y="1208"/>
                        </a:cubicBezTo>
                        <a:cubicBezTo>
                          <a:pt x="1537" y="1208"/>
                          <a:pt x="1553" y="1191"/>
                          <a:pt x="1553" y="1191"/>
                        </a:cubicBezTo>
                        <a:cubicBezTo>
                          <a:pt x="1622" y="468"/>
                          <a:pt x="824" y="1"/>
                          <a:pt x="1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65"/>
                  <p:cNvSpPr/>
                  <p:nvPr/>
                </p:nvSpPr>
                <p:spPr>
                  <a:xfrm>
                    <a:off x="2493825" y="2048150"/>
                    <a:ext cx="122950" cy="34825"/>
                  </a:xfrm>
                  <a:custGeom>
                    <a:avLst/>
                    <a:gdLst/>
                    <a:ahLst/>
                    <a:cxnLst/>
                    <a:rect l="l" t="t" r="r" b="b"/>
                    <a:pathLst>
                      <a:path w="4918" h="1393" extrusionOk="0">
                        <a:moveTo>
                          <a:pt x="4864" y="0"/>
                        </a:moveTo>
                        <a:cubicBezTo>
                          <a:pt x="4844" y="0"/>
                          <a:pt x="4822" y="9"/>
                          <a:pt x="4807" y="25"/>
                        </a:cubicBezTo>
                        <a:cubicBezTo>
                          <a:pt x="4585" y="431"/>
                          <a:pt x="4400" y="764"/>
                          <a:pt x="3883" y="986"/>
                        </a:cubicBezTo>
                        <a:cubicBezTo>
                          <a:pt x="3439" y="1171"/>
                          <a:pt x="2921" y="1171"/>
                          <a:pt x="2441" y="1208"/>
                        </a:cubicBezTo>
                        <a:cubicBezTo>
                          <a:pt x="2115" y="1208"/>
                          <a:pt x="1784" y="1196"/>
                          <a:pt x="1454" y="1196"/>
                        </a:cubicBezTo>
                        <a:cubicBezTo>
                          <a:pt x="959" y="1196"/>
                          <a:pt x="467" y="1222"/>
                          <a:pt x="1" y="1356"/>
                        </a:cubicBezTo>
                        <a:lnTo>
                          <a:pt x="1" y="1393"/>
                        </a:lnTo>
                        <a:cubicBezTo>
                          <a:pt x="322" y="1335"/>
                          <a:pt x="640" y="1317"/>
                          <a:pt x="957" y="1317"/>
                        </a:cubicBezTo>
                        <a:cubicBezTo>
                          <a:pt x="1504" y="1317"/>
                          <a:pt x="2047" y="1371"/>
                          <a:pt x="2597" y="1371"/>
                        </a:cubicBezTo>
                        <a:cubicBezTo>
                          <a:pt x="2754" y="1371"/>
                          <a:pt x="2911" y="1367"/>
                          <a:pt x="3069" y="1356"/>
                        </a:cubicBezTo>
                        <a:cubicBezTo>
                          <a:pt x="3809" y="1319"/>
                          <a:pt x="4844" y="986"/>
                          <a:pt x="4918" y="62"/>
                        </a:cubicBezTo>
                        <a:cubicBezTo>
                          <a:pt x="4918" y="18"/>
                          <a:pt x="4892" y="0"/>
                          <a:pt x="48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65"/>
                  <p:cNvSpPr/>
                  <p:nvPr/>
                </p:nvSpPr>
                <p:spPr>
                  <a:xfrm>
                    <a:off x="2418975" y="1720025"/>
                    <a:ext cx="75350" cy="79200"/>
                  </a:xfrm>
                  <a:custGeom>
                    <a:avLst/>
                    <a:gdLst/>
                    <a:ahLst/>
                    <a:cxnLst/>
                    <a:rect l="l" t="t" r="r" b="b"/>
                    <a:pathLst>
                      <a:path w="3014" h="3168" extrusionOk="0">
                        <a:moveTo>
                          <a:pt x="2951" y="0"/>
                        </a:moveTo>
                        <a:cubicBezTo>
                          <a:pt x="2941" y="0"/>
                          <a:pt x="2930" y="7"/>
                          <a:pt x="2921" y="25"/>
                        </a:cubicBezTo>
                        <a:cubicBezTo>
                          <a:pt x="2033" y="1097"/>
                          <a:pt x="961" y="2021"/>
                          <a:pt x="37" y="3057"/>
                        </a:cubicBezTo>
                        <a:cubicBezTo>
                          <a:pt x="0" y="3131"/>
                          <a:pt x="37" y="3168"/>
                          <a:pt x="74" y="3168"/>
                        </a:cubicBezTo>
                        <a:cubicBezTo>
                          <a:pt x="1183" y="2391"/>
                          <a:pt x="2107" y="1171"/>
                          <a:pt x="2958" y="99"/>
                        </a:cubicBezTo>
                        <a:cubicBezTo>
                          <a:pt x="3014" y="71"/>
                          <a:pt x="2985" y="0"/>
                          <a:pt x="29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65"/>
                  <p:cNvSpPr/>
                  <p:nvPr/>
                </p:nvSpPr>
                <p:spPr>
                  <a:xfrm>
                    <a:off x="2427525" y="1738750"/>
                    <a:ext cx="83400" cy="83025"/>
                  </a:xfrm>
                  <a:custGeom>
                    <a:avLst/>
                    <a:gdLst/>
                    <a:ahLst/>
                    <a:cxnLst/>
                    <a:rect l="l" t="t" r="r" b="b"/>
                    <a:pathLst>
                      <a:path w="3336" h="3321" extrusionOk="0">
                        <a:moveTo>
                          <a:pt x="3248" y="1"/>
                        </a:moveTo>
                        <a:cubicBezTo>
                          <a:pt x="3232" y="1"/>
                          <a:pt x="3217" y="6"/>
                          <a:pt x="3207" y="15"/>
                        </a:cubicBezTo>
                        <a:cubicBezTo>
                          <a:pt x="2098" y="1014"/>
                          <a:pt x="989" y="2086"/>
                          <a:pt x="28" y="3232"/>
                        </a:cubicBezTo>
                        <a:cubicBezTo>
                          <a:pt x="1" y="3286"/>
                          <a:pt x="13" y="3320"/>
                          <a:pt x="36" y="3320"/>
                        </a:cubicBezTo>
                        <a:cubicBezTo>
                          <a:pt x="45" y="3320"/>
                          <a:pt x="55" y="3316"/>
                          <a:pt x="65" y="3306"/>
                        </a:cubicBezTo>
                        <a:cubicBezTo>
                          <a:pt x="1211" y="2271"/>
                          <a:pt x="2172" y="1125"/>
                          <a:pt x="3281" y="89"/>
                        </a:cubicBezTo>
                        <a:cubicBezTo>
                          <a:pt x="3335" y="35"/>
                          <a:pt x="3290" y="1"/>
                          <a:pt x="32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65"/>
                  <p:cNvSpPr/>
                  <p:nvPr/>
                </p:nvSpPr>
                <p:spPr>
                  <a:xfrm>
                    <a:off x="2422650" y="1777450"/>
                    <a:ext cx="96575" cy="87400"/>
                  </a:xfrm>
                  <a:custGeom>
                    <a:avLst/>
                    <a:gdLst/>
                    <a:ahLst/>
                    <a:cxnLst/>
                    <a:rect l="l" t="t" r="r" b="b"/>
                    <a:pathLst>
                      <a:path w="3863" h="3496" extrusionOk="0">
                        <a:moveTo>
                          <a:pt x="3742" y="0"/>
                        </a:moveTo>
                        <a:cubicBezTo>
                          <a:pt x="3727" y="0"/>
                          <a:pt x="3712" y="6"/>
                          <a:pt x="3698" y="20"/>
                        </a:cubicBezTo>
                        <a:cubicBezTo>
                          <a:pt x="2441" y="1092"/>
                          <a:pt x="1221" y="2238"/>
                          <a:pt x="38" y="3422"/>
                        </a:cubicBezTo>
                        <a:cubicBezTo>
                          <a:pt x="1" y="3458"/>
                          <a:pt x="38" y="3495"/>
                          <a:pt x="75" y="3495"/>
                        </a:cubicBezTo>
                        <a:cubicBezTo>
                          <a:pt x="1406" y="2534"/>
                          <a:pt x="2515" y="1277"/>
                          <a:pt x="3772" y="205"/>
                        </a:cubicBezTo>
                        <a:cubicBezTo>
                          <a:pt x="3862" y="115"/>
                          <a:pt x="3806" y="0"/>
                          <a:pt x="37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65"/>
                  <p:cNvSpPr/>
                  <p:nvPr/>
                </p:nvSpPr>
                <p:spPr>
                  <a:xfrm>
                    <a:off x="2424725" y="1808775"/>
                    <a:ext cx="88125" cy="80725"/>
                  </a:xfrm>
                  <a:custGeom>
                    <a:avLst/>
                    <a:gdLst/>
                    <a:ahLst/>
                    <a:cxnLst/>
                    <a:rect l="l" t="t" r="r" b="b"/>
                    <a:pathLst>
                      <a:path w="3525" h="3229" extrusionOk="0">
                        <a:moveTo>
                          <a:pt x="3343" y="1"/>
                        </a:moveTo>
                        <a:cubicBezTo>
                          <a:pt x="3320" y="1"/>
                          <a:pt x="3299" y="8"/>
                          <a:pt x="3282" y="24"/>
                        </a:cubicBezTo>
                        <a:cubicBezTo>
                          <a:pt x="2210" y="1096"/>
                          <a:pt x="1064" y="2021"/>
                          <a:pt x="29" y="3130"/>
                        </a:cubicBezTo>
                        <a:cubicBezTo>
                          <a:pt x="1" y="3158"/>
                          <a:pt x="58" y="3229"/>
                          <a:pt x="103" y="3229"/>
                        </a:cubicBezTo>
                        <a:cubicBezTo>
                          <a:pt x="118" y="3229"/>
                          <a:pt x="131" y="3221"/>
                          <a:pt x="140" y="3204"/>
                        </a:cubicBezTo>
                        <a:cubicBezTo>
                          <a:pt x="1323" y="2316"/>
                          <a:pt x="2395" y="1207"/>
                          <a:pt x="3467" y="209"/>
                        </a:cubicBezTo>
                        <a:cubicBezTo>
                          <a:pt x="3525" y="94"/>
                          <a:pt x="3425" y="1"/>
                          <a:pt x="33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65"/>
                  <p:cNvSpPr/>
                  <p:nvPr/>
                </p:nvSpPr>
                <p:spPr>
                  <a:xfrm>
                    <a:off x="2439300" y="1859450"/>
                    <a:ext cx="62900" cy="46075"/>
                  </a:xfrm>
                  <a:custGeom>
                    <a:avLst/>
                    <a:gdLst/>
                    <a:ahLst/>
                    <a:cxnLst/>
                    <a:rect l="l" t="t" r="r" b="b"/>
                    <a:pathLst>
                      <a:path w="2516" h="1843" extrusionOk="0">
                        <a:moveTo>
                          <a:pt x="2359" y="0"/>
                        </a:moveTo>
                        <a:cubicBezTo>
                          <a:pt x="2337" y="0"/>
                          <a:pt x="2314" y="9"/>
                          <a:pt x="2293" y="31"/>
                        </a:cubicBezTo>
                        <a:cubicBezTo>
                          <a:pt x="1479" y="548"/>
                          <a:pt x="740" y="1140"/>
                          <a:pt x="74" y="1731"/>
                        </a:cubicBezTo>
                        <a:cubicBezTo>
                          <a:pt x="0" y="1768"/>
                          <a:pt x="74" y="1842"/>
                          <a:pt x="111" y="1842"/>
                        </a:cubicBezTo>
                        <a:cubicBezTo>
                          <a:pt x="888" y="1325"/>
                          <a:pt x="1627" y="770"/>
                          <a:pt x="2367" y="215"/>
                        </a:cubicBezTo>
                        <a:cubicBezTo>
                          <a:pt x="2516" y="156"/>
                          <a:pt x="2448" y="0"/>
                          <a:pt x="23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65"/>
                  <p:cNvSpPr/>
                  <p:nvPr/>
                </p:nvSpPr>
                <p:spPr>
                  <a:xfrm>
                    <a:off x="2438375" y="1569975"/>
                    <a:ext cx="83200" cy="33625"/>
                  </a:xfrm>
                  <a:custGeom>
                    <a:avLst/>
                    <a:gdLst/>
                    <a:ahLst/>
                    <a:cxnLst/>
                    <a:rect l="l" t="t" r="r" b="b"/>
                    <a:pathLst>
                      <a:path w="3328" h="1345" extrusionOk="0">
                        <a:moveTo>
                          <a:pt x="1257" y="371"/>
                        </a:moveTo>
                        <a:cubicBezTo>
                          <a:pt x="1220" y="407"/>
                          <a:pt x="1147" y="481"/>
                          <a:pt x="1110" y="555"/>
                        </a:cubicBezTo>
                        <a:cubicBezTo>
                          <a:pt x="1073" y="518"/>
                          <a:pt x="999" y="518"/>
                          <a:pt x="925" y="481"/>
                        </a:cubicBezTo>
                        <a:cubicBezTo>
                          <a:pt x="925" y="444"/>
                          <a:pt x="925" y="371"/>
                          <a:pt x="962" y="371"/>
                        </a:cubicBezTo>
                        <a:close/>
                        <a:moveTo>
                          <a:pt x="2034" y="334"/>
                        </a:moveTo>
                        <a:cubicBezTo>
                          <a:pt x="1997" y="444"/>
                          <a:pt x="1886" y="481"/>
                          <a:pt x="1849" y="555"/>
                        </a:cubicBezTo>
                        <a:cubicBezTo>
                          <a:pt x="1812" y="555"/>
                          <a:pt x="1812" y="518"/>
                          <a:pt x="1775" y="518"/>
                        </a:cubicBezTo>
                        <a:lnTo>
                          <a:pt x="1960" y="334"/>
                        </a:lnTo>
                        <a:close/>
                        <a:moveTo>
                          <a:pt x="1442" y="334"/>
                        </a:moveTo>
                        <a:lnTo>
                          <a:pt x="1590" y="481"/>
                        </a:lnTo>
                        <a:lnTo>
                          <a:pt x="1368" y="666"/>
                        </a:lnTo>
                        <a:lnTo>
                          <a:pt x="1331" y="666"/>
                        </a:lnTo>
                        <a:cubicBezTo>
                          <a:pt x="1294" y="629"/>
                          <a:pt x="1257" y="629"/>
                          <a:pt x="1147" y="555"/>
                        </a:cubicBezTo>
                        <a:cubicBezTo>
                          <a:pt x="1184" y="481"/>
                          <a:pt x="1257" y="444"/>
                          <a:pt x="1294" y="334"/>
                        </a:cubicBezTo>
                        <a:close/>
                        <a:moveTo>
                          <a:pt x="2145" y="334"/>
                        </a:moveTo>
                        <a:cubicBezTo>
                          <a:pt x="2145" y="444"/>
                          <a:pt x="2182" y="481"/>
                          <a:pt x="2219" y="518"/>
                        </a:cubicBezTo>
                        <a:lnTo>
                          <a:pt x="2071" y="666"/>
                        </a:lnTo>
                        <a:cubicBezTo>
                          <a:pt x="2034" y="629"/>
                          <a:pt x="1997" y="629"/>
                          <a:pt x="1960" y="555"/>
                        </a:cubicBezTo>
                        <a:cubicBezTo>
                          <a:pt x="1997" y="481"/>
                          <a:pt x="2034" y="444"/>
                          <a:pt x="2145" y="334"/>
                        </a:cubicBezTo>
                        <a:close/>
                        <a:moveTo>
                          <a:pt x="888" y="518"/>
                        </a:moveTo>
                        <a:cubicBezTo>
                          <a:pt x="925" y="555"/>
                          <a:pt x="962" y="555"/>
                          <a:pt x="1036" y="629"/>
                        </a:cubicBezTo>
                        <a:cubicBezTo>
                          <a:pt x="1036" y="666"/>
                          <a:pt x="962" y="666"/>
                          <a:pt x="962" y="703"/>
                        </a:cubicBezTo>
                        <a:cubicBezTo>
                          <a:pt x="925" y="703"/>
                          <a:pt x="888" y="666"/>
                          <a:pt x="888" y="666"/>
                        </a:cubicBezTo>
                        <a:cubicBezTo>
                          <a:pt x="851" y="629"/>
                          <a:pt x="888" y="555"/>
                          <a:pt x="888" y="518"/>
                        </a:cubicBezTo>
                        <a:close/>
                        <a:moveTo>
                          <a:pt x="1664" y="555"/>
                        </a:moveTo>
                        <a:lnTo>
                          <a:pt x="1775" y="666"/>
                        </a:lnTo>
                        <a:cubicBezTo>
                          <a:pt x="1701" y="703"/>
                          <a:pt x="1664" y="740"/>
                          <a:pt x="1664" y="814"/>
                        </a:cubicBezTo>
                        <a:cubicBezTo>
                          <a:pt x="1627" y="814"/>
                          <a:pt x="1590" y="740"/>
                          <a:pt x="1516" y="740"/>
                        </a:cubicBezTo>
                        <a:cubicBezTo>
                          <a:pt x="1590" y="703"/>
                          <a:pt x="1627" y="666"/>
                          <a:pt x="1664" y="555"/>
                        </a:cubicBezTo>
                        <a:close/>
                        <a:moveTo>
                          <a:pt x="2699" y="297"/>
                        </a:moveTo>
                        <a:lnTo>
                          <a:pt x="2699" y="666"/>
                        </a:lnTo>
                        <a:lnTo>
                          <a:pt x="2699" y="814"/>
                        </a:lnTo>
                        <a:cubicBezTo>
                          <a:pt x="2588" y="703"/>
                          <a:pt x="2514" y="666"/>
                          <a:pt x="2404" y="555"/>
                        </a:cubicBezTo>
                        <a:lnTo>
                          <a:pt x="2551" y="444"/>
                        </a:lnTo>
                        <a:cubicBezTo>
                          <a:pt x="2582" y="384"/>
                          <a:pt x="2538" y="324"/>
                          <a:pt x="2481" y="324"/>
                        </a:cubicBezTo>
                        <a:cubicBezTo>
                          <a:pt x="2468" y="324"/>
                          <a:pt x="2454" y="327"/>
                          <a:pt x="2441" y="334"/>
                        </a:cubicBezTo>
                        <a:lnTo>
                          <a:pt x="2330" y="481"/>
                        </a:lnTo>
                        <a:lnTo>
                          <a:pt x="2182" y="334"/>
                        </a:lnTo>
                        <a:cubicBezTo>
                          <a:pt x="2367" y="334"/>
                          <a:pt x="2514" y="297"/>
                          <a:pt x="2699" y="297"/>
                        </a:cubicBezTo>
                        <a:close/>
                        <a:moveTo>
                          <a:pt x="1073" y="703"/>
                        </a:moveTo>
                        <a:cubicBezTo>
                          <a:pt x="1147" y="740"/>
                          <a:pt x="1220" y="814"/>
                          <a:pt x="1257" y="814"/>
                        </a:cubicBezTo>
                        <a:lnTo>
                          <a:pt x="1220" y="851"/>
                        </a:lnTo>
                        <a:cubicBezTo>
                          <a:pt x="1147" y="814"/>
                          <a:pt x="1073" y="740"/>
                          <a:pt x="1036" y="740"/>
                        </a:cubicBezTo>
                        <a:lnTo>
                          <a:pt x="1073" y="703"/>
                        </a:lnTo>
                        <a:close/>
                        <a:moveTo>
                          <a:pt x="1812" y="703"/>
                        </a:moveTo>
                        <a:cubicBezTo>
                          <a:pt x="1849" y="740"/>
                          <a:pt x="1886" y="814"/>
                          <a:pt x="1960" y="814"/>
                        </a:cubicBezTo>
                        <a:cubicBezTo>
                          <a:pt x="1886" y="851"/>
                          <a:pt x="1886" y="888"/>
                          <a:pt x="1849" y="888"/>
                        </a:cubicBezTo>
                        <a:cubicBezTo>
                          <a:pt x="1849" y="888"/>
                          <a:pt x="1812" y="888"/>
                          <a:pt x="1701" y="851"/>
                        </a:cubicBezTo>
                        <a:cubicBezTo>
                          <a:pt x="1775" y="814"/>
                          <a:pt x="1812" y="740"/>
                          <a:pt x="1812" y="703"/>
                        </a:cubicBezTo>
                        <a:close/>
                        <a:moveTo>
                          <a:pt x="2330" y="629"/>
                        </a:moveTo>
                        <a:cubicBezTo>
                          <a:pt x="2404" y="703"/>
                          <a:pt x="2514" y="851"/>
                          <a:pt x="2625" y="888"/>
                        </a:cubicBezTo>
                        <a:cubicBezTo>
                          <a:pt x="2556" y="888"/>
                          <a:pt x="2519" y="921"/>
                          <a:pt x="2423" y="925"/>
                        </a:cubicBezTo>
                        <a:lnTo>
                          <a:pt x="2423" y="925"/>
                        </a:lnTo>
                        <a:cubicBezTo>
                          <a:pt x="2441" y="923"/>
                          <a:pt x="2441" y="917"/>
                          <a:pt x="2441" y="888"/>
                        </a:cubicBezTo>
                        <a:cubicBezTo>
                          <a:pt x="2404" y="851"/>
                          <a:pt x="2330" y="814"/>
                          <a:pt x="2219" y="740"/>
                        </a:cubicBezTo>
                        <a:cubicBezTo>
                          <a:pt x="2256" y="703"/>
                          <a:pt x="2330" y="666"/>
                          <a:pt x="2330" y="629"/>
                        </a:cubicBezTo>
                        <a:close/>
                        <a:moveTo>
                          <a:pt x="2071" y="888"/>
                        </a:moveTo>
                        <a:cubicBezTo>
                          <a:pt x="2182" y="925"/>
                          <a:pt x="2256" y="999"/>
                          <a:pt x="2367" y="999"/>
                        </a:cubicBezTo>
                        <a:cubicBezTo>
                          <a:pt x="2219" y="1036"/>
                          <a:pt x="2071" y="1036"/>
                          <a:pt x="1886" y="1073"/>
                        </a:cubicBezTo>
                        <a:cubicBezTo>
                          <a:pt x="1923" y="1036"/>
                          <a:pt x="2034" y="999"/>
                          <a:pt x="2071" y="888"/>
                        </a:cubicBezTo>
                        <a:close/>
                        <a:moveTo>
                          <a:pt x="1368" y="925"/>
                        </a:moveTo>
                        <a:cubicBezTo>
                          <a:pt x="1442" y="999"/>
                          <a:pt x="1479" y="999"/>
                          <a:pt x="1516" y="999"/>
                        </a:cubicBezTo>
                        <a:cubicBezTo>
                          <a:pt x="1516" y="1036"/>
                          <a:pt x="1479" y="1036"/>
                          <a:pt x="1479" y="1073"/>
                        </a:cubicBezTo>
                        <a:cubicBezTo>
                          <a:pt x="1479" y="1073"/>
                          <a:pt x="1479" y="1110"/>
                          <a:pt x="1516" y="1110"/>
                        </a:cubicBezTo>
                        <a:lnTo>
                          <a:pt x="1627" y="1036"/>
                        </a:lnTo>
                        <a:cubicBezTo>
                          <a:pt x="1664" y="1036"/>
                          <a:pt x="1775" y="1036"/>
                          <a:pt x="1812" y="1073"/>
                        </a:cubicBezTo>
                        <a:cubicBezTo>
                          <a:pt x="1775" y="1110"/>
                          <a:pt x="1775" y="1110"/>
                          <a:pt x="1701" y="1110"/>
                        </a:cubicBezTo>
                        <a:cubicBezTo>
                          <a:pt x="1516" y="1147"/>
                          <a:pt x="1331" y="1147"/>
                          <a:pt x="1147" y="1147"/>
                        </a:cubicBezTo>
                        <a:lnTo>
                          <a:pt x="1294" y="1036"/>
                        </a:lnTo>
                        <a:cubicBezTo>
                          <a:pt x="1294" y="1036"/>
                          <a:pt x="1331" y="1036"/>
                          <a:pt x="1331" y="1073"/>
                        </a:cubicBezTo>
                        <a:cubicBezTo>
                          <a:pt x="1368" y="1073"/>
                          <a:pt x="1368" y="1073"/>
                          <a:pt x="1368" y="1036"/>
                        </a:cubicBezTo>
                        <a:cubicBezTo>
                          <a:pt x="1368" y="1036"/>
                          <a:pt x="1331" y="1036"/>
                          <a:pt x="1331" y="999"/>
                        </a:cubicBezTo>
                        <a:lnTo>
                          <a:pt x="1368" y="925"/>
                        </a:lnTo>
                        <a:close/>
                        <a:moveTo>
                          <a:pt x="703" y="371"/>
                        </a:moveTo>
                        <a:cubicBezTo>
                          <a:pt x="740" y="371"/>
                          <a:pt x="740" y="444"/>
                          <a:pt x="777" y="444"/>
                        </a:cubicBezTo>
                        <a:cubicBezTo>
                          <a:pt x="740" y="481"/>
                          <a:pt x="740" y="518"/>
                          <a:pt x="703" y="555"/>
                        </a:cubicBezTo>
                        <a:cubicBezTo>
                          <a:pt x="666" y="555"/>
                          <a:pt x="555" y="518"/>
                          <a:pt x="518" y="518"/>
                        </a:cubicBezTo>
                        <a:cubicBezTo>
                          <a:pt x="481" y="518"/>
                          <a:pt x="481" y="555"/>
                          <a:pt x="518" y="555"/>
                        </a:cubicBezTo>
                        <a:cubicBezTo>
                          <a:pt x="555" y="629"/>
                          <a:pt x="592" y="629"/>
                          <a:pt x="666" y="666"/>
                        </a:cubicBezTo>
                        <a:cubicBezTo>
                          <a:pt x="555" y="814"/>
                          <a:pt x="407" y="925"/>
                          <a:pt x="370" y="1073"/>
                        </a:cubicBezTo>
                        <a:cubicBezTo>
                          <a:pt x="370" y="1098"/>
                          <a:pt x="388" y="1142"/>
                          <a:pt x="399" y="1142"/>
                        </a:cubicBezTo>
                        <a:cubicBezTo>
                          <a:pt x="404" y="1142"/>
                          <a:pt x="407" y="1133"/>
                          <a:pt x="407" y="1110"/>
                        </a:cubicBezTo>
                        <a:cubicBezTo>
                          <a:pt x="555" y="1036"/>
                          <a:pt x="703" y="888"/>
                          <a:pt x="777" y="703"/>
                        </a:cubicBezTo>
                        <a:cubicBezTo>
                          <a:pt x="814" y="703"/>
                          <a:pt x="814" y="740"/>
                          <a:pt x="888" y="740"/>
                        </a:cubicBezTo>
                        <a:cubicBezTo>
                          <a:pt x="777" y="851"/>
                          <a:pt x="740" y="999"/>
                          <a:pt x="666" y="1110"/>
                        </a:cubicBezTo>
                        <a:cubicBezTo>
                          <a:pt x="666" y="1147"/>
                          <a:pt x="703" y="1147"/>
                          <a:pt x="703" y="1147"/>
                        </a:cubicBezTo>
                        <a:cubicBezTo>
                          <a:pt x="777" y="1073"/>
                          <a:pt x="888" y="925"/>
                          <a:pt x="962" y="851"/>
                        </a:cubicBezTo>
                        <a:cubicBezTo>
                          <a:pt x="999" y="888"/>
                          <a:pt x="1110" y="888"/>
                          <a:pt x="1147" y="925"/>
                        </a:cubicBezTo>
                        <a:cubicBezTo>
                          <a:pt x="1110" y="1036"/>
                          <a:pt x="1073" y="1073"/>
                          <a:pt x="1036" y="1184"/>
                        </a:cubicBezTo>
                        <a:cubicBezTo>
                          <a:pt x="740" y="1184"/>
                          <a:pt x="481" y="1221"/>
                          <a:pt x="222" y="1258"/>
                        </a:cubicBezTo>
                        <a:cubicBezTo>
                          <a:pt x="296" y="1110"/>
                          <a:pt x="222" y="999"/>
                          <a:pt x="222" y="814"/>
                        </a:cubicBezTo>
                        <a:cubicBezTo>
                          <a:pt x="222" y="666"/>
                          <a:pt x="222" y="555"/>
                          <a:pt x="185" y="444"/>
                        </a:cubicBezTo>
                        <a:cubicBezTo>
                          <a:pt x="370" y="444"/>
                          <a:pt x="518" y="371"/>
                          <a:pt x="703" y="371"/>
                        </a:cubicBezTo>
                        <a:close/>
                        <a:moveTo>
                          <a:pt x="2681" y="19"/>
                        </a:moveTo>
                        <a:cubicBezTo>
                          <a:pt x="2653" y="19"/>
                          <a:pt x="2625" y="38"/>
                          <a:pt x="2625" y="75"/>
                        </a:cubicBezTo>
                        <a:cubicBezTo>
                          <a:pt x="1849" y="149"/>
                          <a:pt x="888" y="1"/>
                          <a:pt x="148" y="334"/>
                        </a:cubicBezTo>
                        <a:lnTo>
                          <a:pt x="148" y="223"/>
                        </a:lnTo>
                        <a:cubicBezTo>
                          <a:pt x="148" y="204"/>
                          <a:pt x="139" y="195"/>
                          <a:pt x="130" y="195"/>
                        </a:cubicBezTo>
                        <a:cubicBezTo>
                          <a:pt x="121" y="195"/>
                          <a:pt x="111" y="204"/>
                          <a:pt x="111" y="223"/>
                        </a:cubicBezTo>
                        <a:cubicBezTo>
                          <a:pt x="111" y="297"/>
                          <a:pt x="111" y="334"/>
                          <a:pt x="37" y="371"/>
                        </a:cubicBezTo>
                        <a:lnTo>
                          <a:pt x="37" y="407"/>
                        </a:lnTo>
                        <a:cubicBezTo>
                          <a:pt x="0" y="703"/>
                          <a:pt x="0" y="1036"/>
                          <a:pt x="148" y="1258"/>
                        </a:cubicBezTo>
                        <a:lnTo>
                          <a:pt x="148" y="1295"/>
                        </a:lnTo>
                        <a:cubicBezTo>
                          <a:pt x="381" y="1328"/>
                          <a:pt x="637" y="1345"/>
                          <a:pt x="904" y="1345"/>
                        </a:cubicBezTo>
                        <a:cubicBezTo>
                          <a:pt x="1526" y="1345"/>
                          <a:pt x="2204" y="1254"/>
                          <a:pt x="2773" y="1073"/>
                        </a:cubicBezTo>
                        <a:lnTo>
                          <a:pt x="2810" y="1073"/>
                        </a:lnTo>
                        <a:lnTo>
                          <a:pt x="3254" y="925"/>
                        </a:lnTo>
                        <a:cubicBezTo>
                          <a:pt x="3328" y="925"/>
                          <a:pt x="3328" y="814"/>
                          <a:pt x="3254" y="814"/>
                        </a:cubicBezTo>
                        <a:cubicBezTo>
                          <a:pt x="3143" y="814"/>
                          <a:pt x="2995" y="851"/>
                          <a:pt x="2921" y="851"/>
                        </a:cubicBezTo>
                        <a:cubicBezTo>
                          <a:pt x="2921" y="740"/>
                          <a:pt x="2921" y="666"/>
                          <a:pt x="2884" y="629"/>
                        </a:cubicBezTo>
                        <a:cubicBezTo>
                          <a:pt x="2884" y="481"/>
                          <a:pt x="2810" y="297"/>
                          <a:pt x="2773" y="149"/>
                        </a:cubicBezTo>
                        <a:cubicBezTo>
                          <a:pt x="2773" y="112"/>
                          <a:pt x="2773" y="112"/>
                          <a:pt x="2736" y="75"/>
                        </a:cubicBezTo>
                        <a:cubicBezTo>
                          <a:pt x="2736" y="38"/>
                          <a:pt x="2709" y="19"/>
                          <a:pt x="2681" y="19"/>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65"/>
                  <p:cNvSpPr/>
                  <p:nvPr/>
                </p:nvSpPr>
                <p:spPr>
                  <a:xfrm>
                    <a:off x="2540050" y="1563350"/>
                    <a:ext cx="50700" cy="45775"/>
                  </a:xfrm>
                  <a:custGeom>
                    <a:avLst/>
                    <a:gdLst/>
                    <a:ahLst/>
                    <a:cxnLst/>
                    <a:rect l="l" t="t" r="r" b="b"/>
                    <a:pathLst>
                      <a:path w="2028" h="1831" extrusionOk="0">
                        <a:moveTo>
                          <a:pt x="758" y="164"/>
                        </a:moveTo>
                        <a:cubicBezTo>
                          <a:pt x="795" y="164"/>
                          <a:pt x="832" y="173"/>
                          <a:pt x="888" y="192"/>
                        </a:cubicBezTo>
                        <a:lnTo>
                          <a:pt x="925" y="192"/>
                        </a:lnTo>
                        <a:cubicBezTo>
                          <a:pt x="961" y="192"/>
                          <a:pt x="998" y="229"/>
                          <a:pt x="1072" y="229"/>
                        </a:cubicBezTo>
                        <a:lnTo>
                          <a:pt x="1146" y="229"/>
                        </a:lnTo>
                        <a:cubicBezTo>
                          <a:pt x="1331" y="266"/>
                          <a:pt x="1479" y="340"/>
                          <a:pt x="1627" y="488"/>
                        </a:cubicBezTo>
                        <a:cubicBezTo>
                          <a:pt x="1775" y="783"/>
                          <a:pt x="1701" y="1079"/>
                          <a:pt x="1516" y="1301"/>
                        </a:cubicBezTo>
                        <a:cubicBezTo>
                          <a:pt x="1385" y="1453"/>
                          <a:pt x="1101" y="1567"/>
                          <a:pt x="844" y="1567"/>
                        </a:cubicBezTo>
                        <a:cubicBezTo>
                          <a:pt x="664" y="1567"/>
                          <a:pt x="498" y="1512"/>
                          <a:pt x="407" y="1375"/>
                        </a:cubicBezTo>
                        <a:cubicBezTo>
                          <a:pt x="222" y="1153"/>
                          <a:pt x="222" y="783"/>
                          <a:pt x="370" y="525"/>
                        </a:cubicBezTo>
                        <a:cubicBezTo>
                          <a:pt x="407" y="377"/>
                          <a:pt x="518" y="266"/>
                          <a:pt x="629" y="192"/>
                        </a:cubicBezTo>
                        <a:cubicBezTo>
                          <a:pt x="684" y="173"/>
                          <a:pt x="721" y="164"/>
                          <a:pt x="758" y="164"/>
                        </a:cubicBezTo>
                        <a:close/>
                        <a:moveTo>
                          <a:pt x="845" y="1"/>
                        </a:moveTo>
                        <a:cubicBezTo>
                          <a:pt x="586" y="1"/>
                          <a:pt x="303" y="207"/>
                          <a:pt x="185" y="414"/>
                        </a:cubicBezTo>
                        <a:cubicBezTo>
                          <a:pt x="0" y="783"/>
                          <a:pt x="37" y="1338"/>
                          <a:pt x="370" y="1671"/>
                        </a:cubicBezTo>
                        <a:cubicBezTo>
                          <a:pt x="494" y="1783"/>
                          <a:pt x="649" y="1831"/>
                          <a:pt x="811" y="1831"/>
                        </a:cubicBezTo>
                        <a:cubicBezTo>
                          <a:pt x="1183" y="1831"/>
                          <a:pt x="1595" y="1584"/>
                          <a:pt x="1775" y="1301"/>
                        </a:cubicBezTo>
                        <a:cubicBezTo>
                          <a:pt x="2027" y="760"/>
                          <a:pt x="1611" y="43"/>
                          <a:pt x="1075" y="43"/>
                        </a:cubicBezTo>
                        <a:cubicBezTo>
                          <a:pt x="1062" y="43"/>
                          <a:pt x="1049" y="43"/>
                          <a:pt x="1035" y="44"/>
                        </a:cubicBezTo>
                        <a:cubicBezTo>
                          <a:pt x="976" y="14"/>
                          <a:pt x="911" y="1"/>
                          <a:pt x="8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65"/>
                  <p:cNvSpPr/>
                  <p:nvPr/>
                </p:nvSpPr>
                <p:spPr>
                  <a:xfrm>
                    <a:off x="2557600" y="1577600"/>
                    <a:ext cx="11125" cy="12600"/>
                  </a:xfrm>
                  <a:custGeom>
                    <a:avLst/>
                    <a:gdLst/>
                    <a:ahLst/>
                    <a:cxnLst/>
                    <a:rect l="l" t="t" r="r" b="b"/>
                    <a:pathLst>
                      <a:path w="445" h="504" extrusionOk="0">
                        <a:moveTo>
                          <a:pt x="204" y="1"/>
                        </a:moveTo>
                        <a:cubicBezTo>
                          <a:pt x="186" y="1"/>
                          <a:pt x="167" y="10"/>
                          <a:pt x="149" y="29"/>
                        </a:cubicBezTo>
                        <a:lnTo>
                          <a:pt x="75" y="66"/>
                        </a:lnTo>
                        <a:cubicBezTo>
                          <a:pt x="38" y="66"/>
                          <a:pt x="1" y="102"/>
                          <a:pt x="1" y="213"/>
                        </a:cubicBezTo>
                        <a:lnTo>
                          <a:pt x="1" y="324"/>
                        </a:lnTo>
                        <a:cubicBezTo>
                          <a:pt x="1" y="361"/>
                          <a:pt x="1" y="398"/>
                          <a:pt x="38" y="435"/>
                        </a:cubicBezTo>
                        <a:cubicBezTo>
                          <a:pt x="63" y="461"/>
                          <a:pt x="106" y="504"/>
                          <a:pt x="155" y="504"/>
                        </a:cubicBezTo>
                        <a:cubicBezTo>
                          <a:pt x="177" y="504"/>
                          <a:pt x="200" y="495"/>
                          <a:pt x="223" y="472"/>
                        </a:cubicBezTo>
                        <a:cubicBezTo>
                          <a:pt x="233" y="494"/>
                          <a:pt x="251" y="503"/>
                          <a:pt x="270" y="503"/>
                        </a:cubicBezTo>
                        <a:cubicBezTo>
                          <a:pt x="318" y="503"/>
                          <a:pt x="381" y="451"/>
                          <a:pt x="407" y="398"/>
                        </a:cubicBezTo>
                        <a:cubicBezTo>
                          <a:pt x="444" y="361"/>
                          <a:pt x="444" y="250"/>
                          <a:pt x="444" y="176"/>
                        </a:cubicBezTo>
                        <a:cubicBezTo>
                          <a:pt x="407" y="66"/>
                          <a:pt x="370" y="29"/>
                          <a:pt x="259" y="29"/>
                        </a:cubicBezTo>
                        <a:cubicBezTo>
                          <a:pt x="241" y="10"/>
                          <a:pt x="223" y="1"/>
                          <a:pt x="2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65"/>
                  <p:cNvSpPr/>
                  <p:nvPr/>
                </p:nvSpPr>
                <p:spPr>
                  <a:xfrm>
                    <a:off x="2441150" y="2035825"/>
                    <a:ext cx="76725" cy="29525"/>
                  </a:xfrm>
                  <a:custGeom>
                    <a:avLst/>
                    <a:gdLst/>
                    <a:ahLst/>
                    <a:cxnLst/>
                    <a:rect l="l" t="t" r="r" b="b"/>
                    <a:pathLst>
                      <a:path w="3069" h="1181" extrusionOk="0">
                        <a:moveTo>
                          <a:pt x="2369" y="205"/>
                        </a:moveTo>
                        <a:cubicBezTo>
                          <a:pt x="2469" y="205"/>
                          <a:pt x="2564" y="210"/>
                          <a:pt x="2625" y="222"/>
                        </a:cubicBezTo>
                        <a:cubicBezTo>
                          <a:pt x="2588" y="259"/>
                          <a:pt x="2588" y="333"/>
                          <a:pt x="2625" y="407"/>
                        </a:cubicBezTo>
                        <a:cubicBezTo>
                          <a:pt x="2625" y="518"/>
                          <a:pt x="2662" y="555"/>
                          <a:pt x="2662" y="666"/>
                        </a:cubicBezTo>
                        <a:cubicBezTo>
                          <a:pt x="2548" y="643"/>
                          <a:pt x="2426" y="634"/>
                          <a:pt x="2301" y="634"/>
                        </a:cubicBezTo>
                        <a:cubicBezTo>
                          <a:pt x="2025" y="634"/>
                          <a:pt x="1734" y="677"/>
                          <a:pt x="1479" y="702"/>
                        </a:cubicBezTo>
                        <a:cubicBezTo>
                          <a:pt x="1036" y="739"/>
                          <a:pt x="629" y="739"/>
                          <a:pt x="222" y="850"/>
                        </a:cubicBezTo>
                        <a:cubicBezTo>
                          <a:pt x="259" y="776"/>
                          <a:pt x="222" y="702"/>
                          <a:pt x="222" y="592"/>
                        </a:cubicBezTo>
                        <a:cubicBezTo>
                          <a:pt x="222" y="518"/>
                          <a:pt x="222" y="370"/>
                          <a:pt x="185" y="296"/>
                        </a:cubicBezTo>
                        <a:lnTo>
                          <a:pt x="185" y="296"/>
                        </a:lnTo>
                        <a:cubicBezTo>
                          <a:pt x="270" y="301"/>
                          <a:pt x="354" y="303"/>
                          <a:pt x="439" y="303"/>
                        </a:cubicBezTo>
                        <a:cubicBezTo>
                          <a:pt x="945" y="303"/>
                          <a:pt x="1448" y="222"/>
                          <a:pt x="1923" y="222"/>
                        </a:cubicBezTo>
                        <a:cubicBezTo>
                          <a:pt x="1948" y="222"/>
                          <a:pt x="2169" y="205"/>
                          <a:pt x="2369" y="205"/>
                        </a:cubicBezTo>
                        <a:close/>
                        <a:moveTo>
                          <a:pt x="2810" y="0"/>
                        </a:moveTo>
                        <a:cubicBezTo>
                          <a:pt x="1960" y="37"/>
                          <a:pt x="1109" y="37"/>
                          <a:pt x="222" y="148"/>
                        </a:cubicBezTo>
                        <a:cubicBezTo>
                          <a:pt x="222" y="148"/>
                          <a:pt x="185" y="148"/>
                          <a:pt x="185" y="185"/>
                        </a:cubicBezTo>
                        <a:lnTo>
                          <a:pt x="185" y="518"/>
                        </a:lnTo>
                        <a:lnTo>
                          <a:pt x="185" y="776"/>
                        </a:lnTo>
                        <a:cubicBezTo>
                          <a:pt x="111" y="776"/>
                          <a:pt x="74" y="776"/>
                          <a:pt x="37" y="850"/>
                        </a:cubicBezTo>
                        <a:cubicBezTo>
                          <a:pt x="0" y="850"/>
                          <a:pt x="0" y="961"/>
                          <a:pt x="37" y="961"/>
                        </a:cubicBezTo>
                        <a:cubicBezTo>
                          <a:pt x="74" y="961"/>
                          <a:pt x="111" y="961"/>
                          <a:pt x="185" y="1035"/>
                        </a:cubicBezTo>
                        <a:cubicBezTo>
                          <a:pt x="464" y="1142"/>
                          <a:pt x="782" y="1181"/>
                          <a:pt x="1112" y="1181"/>
                        </a:cubicBezTo>
                        <a:cubicBezTo>
                          <a:pt x="1699" y="1181"/>
                          <a:pt x="2326" y="1056"/>
                          <a:pt x="2847" y="961"/>
                        </a:cubicBezTo>
                        <a:cubicBezTo>
                          <a:pt x="2958" y="961"/>
                          <a:pt x="2995" y="887"/>
                          <a:pt x="2995" y="850"/>
                        </a:cubicBezTo>
                        <a:lnTo>
                          <a:pt x="2995" y="776"/>
                        </a:lnTo>
                        <a:cubicBezTo>
                          <a:pt x="3069" y="702"/>
                          <a:pt x="3069" y="666"/>
                          <a:pt x="3069" y="592"/>
                        </a:cubicBezTo>
                        <a:cubicBezTo>
                          <a:pt x="2995" y="481"/>
                          <a:pt x="2884" y="222"/>
                          <a:pt x="2884" y="111"/>
                        </a:cubicBezTo>
                        <a:cubicBezTo>
                          <a:pt x="2884" y="37"/>
                          <a:pt x="2847" y="0"/>
                          <a:pt x="28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25" name="Google Shape;2725;p65"/>
                <p:cNvSpPr/>
                <p:nvPr/>
              </p:nvSpPr>
              <p:spPr>
                <a:xfrm rot="5400000">
                  <a:off x="2829204" y="2613672"/>
                  <a:ext cx="1573418" cy="31823"/>
                </a:xfrm>
                <a:custGeom>
                  <a:avLst/>
                  <a:gdLst/>
                  <a:ahLst/>
                  <a:cxnLst/>
                  <a:rect l="l" t="t" r="r" b="b"/>
                  <a:pathLst>
                    <a:path w="142262" h="8883" extrusionOk="0">
                      <a:moveTo>
                        <a:pt x="30662" y="0"/>
                      </a:moveTo>
                      <a:cubicBezTo>
                        <a:pt x="30394" y="0"/>
                        <a:pt x="29837" y="294"/>
                        <a:pt x="29536" y="294"/>
                      </a:cubicBezTo>
                      <a:cubicBezTo>
                        <a:pt x="29490" y="294"/>
                        <a:pt x="29449" y="287"/>
                        <a:pt x="29417" y="271"/>
                      </a:cubicBezTo>
                      <a:cubicBezTo>
                        <a:pt x="24081" y="614"/>
                        <a:pt x="14295" y="671"/>
                        <a:pt x="9644" y="984"/>
                      </a:cubicBezTo>
                      <a:cubicBezTo>
                        <a:pt x="8035" y="1081"/>
                        <a:pt x="6795" y="1139"/>
                        <a:pt x="6040" y="1139"/>
                      </a:cubicBezTo>
                      <a:cubicBezTo>
                        <a:pt x="5684" y="1139"/>
                        <a:pt x="5435" y="1126"/>
                        <a:pt x="5307" y="1099"/>
                      </a:cubicBezTo>
                      <a:cubicBezTo>
                        <a:pt x="4822" y="1070"/>
                        <a:pt x="4508" y="1042"/>
                        <a:pt x="4223" y="1042"/>
                      </a:cubicBezTo>
                      <a:cubicBezTo>
                        <a:pt x="3966" y="1042"/>
                        <a:pt x="3738" y="1099"/>
                        <a:pt x="3567" y="1213"/>
                      </a:cubicBezTo>
                      <a:cubicBezTo>
                        <a:pt x="3082" y="1527"/>
                        <a:pt x="2169" y="2839"/>
                        <a:pt x="1398" y="4094"/>
                      </a:cubicBezTo>
                      <a:cubicBezTo>
                        <a:pt x="599" y="5350"/>
                        <a:pt x="0" y="6605"/>
                        <a:pt x="742" y="6891"/>
                      </a:cubicBezTo>
                      <a:cubicBezTo>
                        <a:pt x="1190" y="7049"/>
                        <a:pt x="2883" y="7353"/>
                        <a:pt x="5120" y="7353"/>
                      </a:cubicBezTo>
                      <a:cubicBezTo>
                        <a:pt x="5302" y="7353"/>
                        <a:pt x="5489" y="7351"/>
                        <a:pt x="5678" y="7347"/>
                      </a:cubicBezTo>
                      <a:cubicBezTo>
                        <a:pt x="6934" y="7319"/>
                        <a:pt x="8275" y="7204"/>
                        <a:pt x="9673" y="7090"/>
                      </a:cubicBezTo>
                      <a:cubicBezTo>
                        <a:pt x="11965" y="6905"/>
                        <a:pt x="17814" y="6697"/>
                        <a:pt x="22207" y="6697"/>
                      </a:cubicBezTo>
                      <a:cubicBezTo>
                        <a:pt x="24595" y="6697"/>
                        <a:pt x="26554" y="6758"/>
                        <a:pt x="27277" y="6919"/>
                      </a:cubicBezTo>
                      <a:cubicBezTo>
                        <a:pt x="29693" y="6817"/>
                        <a:pt x="32191" y="6482"/>
                        <a:pt x="34540" y="6482"/>
                      </a:cubicBezTo>
                      <a:cubicBezTo>
                        <a:pt x="36129" y="6482"/>
                        <a:pt x="37650" y="6635"/>
                        <a:pt x="39032" y="7119"/>
                      </a:cubicBezTo>
                      <a:cubicBezTo>
                        <a:pt x="43198" y="8564"/>
                        <a:pt x="45781" y="8882"/>
                        <a:pt x="47952" y="8882"/>
                      </a:cubicBezTo>
                      <a:cubicBezTo>
                        <a:pt x="49667" y="8882"/>
                        <a:pt x="51124" y="8684"/>
                        <a:pt x="52899" y="8684"/>
                      </a:cubicBezTo>
                      <a:cubicBezTo>
                        <a:pt x="53048" y="8684"/>
                        <a:pt x="53201" y="8685"/>
                        <a:pt x="53355" y="8688"/>
                      </a:cubicBezTo>
                      <a:cubicBezTo>
                        <a:pt x="55239" y="7975"/>
                        <a:pt x="65082" y="7376"/>
                        <a:pt x="67336" y="7262"/>
                      </a:cubicBezTo>
                      <a:cubicBezTo>
                        <a:pt x="73699" y="6976"/>
                        <a:pt x="79862" y="6948"/>
                        <a:pt x="80290" y="6834"/>
                      </a:cubicBezTo>
                      <a:cubicBezTo>
                        <a:pt x="80833" y="6709"/>
                        <a:pt x="82463" y="6636"/>
                        <a:pt x="83939" y="6636"/>
                      </a:cubicBezTo>
                      <a:cubicBezTo>
                        <a:pt x="85178" y="6636"/>
                        <a:pt x="86309" y="6688"/>
                        <a:pt x="86595" y="6805"/>
                      </a:cubicBezTo>
                      <a:cubicBezTo>
                        <a:pt x="87022" y="6960"/>
                        <a:pt x="87523" y="7012"/>
                        <a:pt x="88040" y="7012"/>
                      </a:cubicBezTo>
                      <a:cubicBezTo>
                        <a:pt x="89075" y="7012"/>
                        <a:pt x="90173" y="6804"/>
                        <a:pt x="90869" y="6804"/>
                      </a:cubicBezTo>
                      <a:cubicBezTo>
                        <a:pt x="91103" y="6804"/>
                        <a:pt x="91292" y="6828"/>
                        <a:pt x="91417" y="6891"/>
                      </a:cubicBezTo>
                      <a:cubicBezTo>
                        <a:pt x="95783" y="6604"/>
                        <a:pt x="96086" y="6517"/>
                        <a:pt x="98992" y="6517"/>
                      </a:cubicBezTo>
                      <a:cubicBezTo>
                        <a:pt x="101004" y="6517"/>
                        <a:pt x="104265" y="6559"/>
                        <a:pt x="110990" y="6605"/>
                      </a:cubicBezTo>
                      <a:cubicBezTo>
                        <a:pt x="116297" y="6634"/>
                        <a:pt x="124657" y="6776"/>
                        <a:pt x="124657" y="6776"/>
                      </a:cubicBezTo>
                      <a:cubicBezTo>
                        <a:pt x="125447" y="6719"/>
                        <a:pt x="126261" y="6696"/>
                        <a:pt x="127083" y="6696"/>
                      </a:cubicBezTo>
                      <a:cubicBezTo>
                        <a:pt x="130791" y="6696"/>
                        <a:pt x="134653" y="7174"/>
                        <a:pt x="137053" y="7174"/>
                      </a:cubicBezTo>
                      <a:cubicBezTo>
                        <a:pt x="138084" y="7174"/>
                        <a:pt x="138845" y="7086"/>
                        <a:pt x="139209" y="6834"/>
                      </a:cubicBezTo>
                      <a:cubicBezTo>
                        <a:pt x="140550" y="5921"/>
                        <a:pt x="142262" y="2069"/>
                        <a:pt x="141777" y="1099"/>
                      </a:cubicBezTo>
                      <a:cubicBezTo>
                        <a:pt x="141653" y="873"/>
                        <a:pt x="135793" y="765"/>
                        <a:pt x="132307" y="765"/>
                      </a:cubicBezTo>
                      <a:cubicBezTo>
                        <a:pt x="130950" y="765"/>
                        <a:pt x="129953" y="781"/>
                        <a:pt x="129793" y="813"/>
                      </a:cubicBezTo>
                      <a:cubicBezTo>
                        <a:pt x="129704" y="838"/>
                        <a:pt x="129613" y="848"/>
                        <a:pt x="129527" y="848"/>
                      </a:cubicBezTo>
                      <a:cubicBezTo>
                        <a:pt x="129308" y="848"/>
                        <a:pt x="129121" y="781"/>
                        <a:pt x="129080" y="699"/>
                      </a:cubicBezTo>
                      <a:cubicBezTo>
                        <a:pt x="128994" y="614"/>
                        <a:pt x="118552" y="243"/>
                        <a:pt x="118409" y="243"/>
                      </a:cubicBezTo>
                      <a:cubicBezTo>
                        <a:pt x="118409" y="174"/>
                        <a:pt x="118294" y="136"/>
                        <a:pt x="118108" y="136"/>
                      </a:cubicBezTo>
                      <a:cubicBezTo>
                        <a:pt x="117987" y="136"/>
                        <a:pt x="117836" y="152"/>
                        <a:pt x="117667" y="186"/>
                      </a:cubicBezTo>
                      <a:cubicBezTo>
                        <a:pt x="116487" y="418"/>
                        <a:pt x="110199" y="527"/>
                        <a:pt x="104993" y="527"/>
                      </a:cubicBezTo>
                      <a:cubicBezTo>
                        <a:pt x="101891" y="527"/>
                        <a:pt x="99174" y="488"/>
                        <a:pt x="98151" y="414"/>
                      </a:cubicBezTo>
                      <a:cubicBezTo>
                        <a:pt x="96867" y="334"/>
                        <a:pt x="96043" y="292"/>
                        <a:pt x="95241" y="292"/>
                      </a:cubicBezTo>
                      <a:cubicBezTo>
                        <a:pt x="94315" y="292"/>
                        <a:pt x="93418" y="349"/>
                        <a:pt x="91874" y="471"/>
                      </a:cubicBezTo>
                      <a:cubicBezTo>
                        <a:pt x="88564" y="699"/>
                        <a:pt x="78778" y="499"/>
                        <a:pt x="73157" y="984"/>
                      </a:cubicBezTo>
                      <a:cubicBezTo>
                        <a:pt x="72662" y="1028"/>
                        <a:pt x="72348" y="1045"/>
                        <a:pt x="72141" y="1045"/>
                      </a:cubicBezTo>
                      <a:cubicBezTo>
                        <a:pt x="71533" y="1045"/>
                        <a:pt x="71826" y="905"/>
                        <a:pt x="71120" y="905"/>
                      </a:cubicBezTo>
                      <a:cubicBezTo>
                        <a:pt x="70967" y="905"/>
                        <a:pt x="70768" y="912"/>
                        <a:pt x="70503" y="927"/>
                      </a:cubicBezTo>
                      <a:cubicBezTo>
                        <a:pt x="57221" y="1551"/>
                        <a:pt x="51445" y="2791"/>
                        <a:pt x="47481" y="2791"/>
                      </a:cubicBezTo>
                      <a:cubicBezTo>
                        <a:pt x="47093" y="2791"/>
                        <a:pt x="46723" y="2779"/>
                        <a:pt x="46365" y="2753"/>
                      </a:cubicBezTo>
                      <a:cubicBezTo>
                        <a:pt x="41286" y="2354"/>
                        <a:pt x="41885" y="186"/>
                        <a:pt x="32613" y="100"/>
                      </a:cubicBezTo>
                      <a:cubicBezTo>
                        <a:pt x="31500" y="100"/>
                        <a:pt x="30844" y="100"/>
                        <a:pt x="30786" y="43"/>
                      </a:cubicBezTo>
                      <a:cubicBezTo>
                        <a:pt x="30760" y="13"/>
                        <a:pt x="30717" y="0"/>
                        <a:pt x="30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2726" name="Google Shape;2726;p65"/>
          <p:cNvGrpSpPr/>
          <p:nvPr/>
        </p:nvGrpSpPr>
        <p:grpSpPr>
          <a:xfrm>
            <a:off x="7510718" y="634235"/>
            <a:ext cx="881032" cy="601540"/>
            <a:chOff x="7510718" y="634235"/>
            <a:chExt cx="881032" cy="601540"/>
          </a:xfrm>
        </p:grpSpPr>
        <p:grpSp>
          <p:nvGrpSpPr>
            <p:cNvPr id="2727" name="Google Shape;2727;p65"/>
            <p:cNvGrpSpPr/>
            <p:nvPr/>
          </p:nvGrpSpPr>
          <p:grpSpPr>
            <a:xfrm>
              <a:off x="7510718" y="634235"/>
              <a:ext cx="563274" cy="563316"/>
              <a:chOff x="3294200" y="4246825"/>
              <a:chExt cx="677175" cy="677225"/>
            </a:xfrm>
          </p:grpSpPr>
          <p:sp>
            <p:nvSpPr>
              <p:cNvPr id="2728" name="Google Shape;2728;p65"/>
              <p:cNvSpPr/>
              <p:nvPr/>
            </p:nvSpPr>
            <p:spPr>
              <a:xfrm>
                <a:off x="3294200" y="4476525"/>
                <a:ext cx="458675" cy="447525"/>
              </a:xfrm>
              <a:custGeom>
                <a:avLst/>
                <a:gdLst/>
                <a:ahLst/>
                <a:cxnLst/>
                <a:rect l="l" t="t" r="r" b="b"/>
                <a:pathLst>
                  <a:path w="18347" h="17901" extrusionOk="0">
                    <a:moveTo>
                      <a:pt x="10325" y="1355"/>
                    </a:moveTo>
                    <a:cubicBezTo>
                      <a:pt x="10912" y="1355"/>
                      <a:pt x="11491" y="1461"/>
                      <a:pt x="12042" y="1720"/>
                    </a:cubicBezTo>
                    <a:cubicBezTo>
                      <a:pt x="13443" y="2387"/>
                      <a:pt x="14444" y="3721"/>
                      <a:pt x="15244" y="5022"/>
                    </a:cubicBezTo>
                    <a:cubicBezTo>
                      <a:pt x="16245" y="6623"/>
                      <a:pt x="16879" y="8258"/>
                      <a:pt x="16445" y="10193"/>
                    </a:cubicBezTo>
                    <a:cubicBezTo>
                      <a:pt x="16045" y="11927"/>
                      <a:pt x="15211" y="13695"/>
                      <a:pt x="13777" y="14863"/>
                    </a:cubicBezTo>
                    <a:cubicBezTo>
                      <a:pt x="12609" y="15797"/>
                      <a:pt x="11175" y="16364"/>
                      <a:pt x="9674" y="16564"/>
                    </a:cubicBezTo>
                    <a:cubicBezTo>
                      <a:pt x="9239" y="16619"/>
                      <a:pt x="8792" y="16649"/>
                      <a:pt x="8342" y="16649"/>
                    </a:cubicBezTo>
                    <a:cubicBezTo>
                      <a:pt x="7165" y="16649"/>
                      <a:pt x="5965" y="16446"/>
                      <a:pt x="4904" y="15963"/>
                    </a:cubicBezTo>
                    <a:cubicBezTo>
                      <a:pt x="3336" y="15263"/>
                      <a:pt x="2268" y="13595"/>
                      <a:pt x="1701" y="12027"/>
                    </a:cubicBezTo>
                    <a:cubicBezTo>
                      <a:pt x="200" y="7724"/>
                      <a:pt x="3169" y="3855"/>
                      <a:pt x="7239" y="2687"/>
                    </a:cubicBezTo>
                    <a:cubicBezTo>
                      <a:pt x="7427" y="2624"/>
                      <a:pt x="7379" y="2384"/>
                      <a:pt x="7206" y="2384"/>
                    </a:cubicBezTo>
                    <a:cubicBezTo>
                      <a:pt x="7195" y="2384"/>
                      <a:pt x="7184" y="2385"/>
                      <a:pt x="7172" y="2387"/>
                    </a:cubicBezTo>
                    <a:cubicBezTo>
                      <a:pt x="6772" y="2454"/>
                      <a:pt x="6371" y="2587"/>
                      <a:pt x="6004" y="2687"/>
                    </a:cubicBezTo>
                    <a:lnTo>
                      <a:pt x="6738" y="2287"/>
                    </a:lnTo>
                    <a:cubicBezTo>
                      <a:pt x="7843" y="1813"/>
                      <a:pt x="9100" y="1355"/>
                      <a:pt x="10325" y="1355"/>
                    </a:cubicBezTo>
                    <a:close/>
                    <a:moveTo>
                      <a:pt x="10299" y="1"/>
                    </a:moveTo>
                    <a:cubicBezTo>
                      <a:pt x="9381" y="1"/>
                      <a:pt x="8440" y="189"/>
                      <a:pt x="7505" y="519"/>
                    </a:cubicBezTo>
                    <a:cubicBezTo>
                      <a:pt x="5204" y="1353"/>
                      <a:pt x="2936" y="2687"/>
                      <a:pt x="1168" y="4389"/>
                    </a:cubicBezTo>
                    <a:cubicBezTo>
                      <a:pt x="827" y="4700"/>
                      <a:pt x="1114" y="5133"/>
                      <a:pt x="1494" y="5133"/>
                    </a:cubicBezTo>
                    <a:cubicBezTo>
                      <a:pt x="1561" y="5133"/>
                      <a:pt x="1631" y="5119"/>
                      <a:pt x="1701" y="5089"/>
                    </a:cubicBezTo>
                    <a:cubicBezTo>
                      <a:pt x="1935" y="4956"/>
                      <a:pt x="2202" y="4856"/>
                      <a:pt x="2435" y="4689"/>
                    </a:cubicBezTo>
                    <a:lnTo>
                      <a:pt x="2435" y="4689"/>
                    </a:lnTo>
                    <a:cubicBezTo>
                      <a:pt x="2268" y="4856"/>
                      <a:pt x="2102" y="4956"/>
                      <a:pt x="2002" y="5122"/>
                    </a:cubicBezTo>
                    <a:cubicBezTo>
                      <a:pt x="701" y="6590"/>
                      <a:pt x="0" y="8525"/>
                      <a:pt x="200" y="10460"/>
                    </a:cubicBezTo>
                    <a:cubicBezTo>
                      <a:pt x="400" y="12461"/>
                      <a:pt x="1268" y="14596"/>
                      <a:pt x="2702" y="15963"/>
                    </a:cubicBezTo>
                    <a:cubicBezTo>
                      <a:pt x="4103" y="17364"/>
                      <a:pt x="6205" y="17865"/>
                      <a:pt x="8106" y="17898"/>
                    </a:cubicBezTo>
                    <a:cubicBezTo>
                      <a:pt x="8181" y="17900"/>
                      <a:pt x="8255" y="17900"/>
                      <a:pt x="8330" y="17900"/>
                    </a:cubicBezTo>
                    <a:cubicBezTo>
                      <a:pt x="10062" y="17900"/>
                      <a:pt x="11842" y="17529"/>
                      <a:pt x="13376" y="16697"/>
                    </a:cubicBezTo>
                    <a:cubicBezTo>
                      <a:pt x="15178" y="15730"/>
                      <a:pt x="16412" y="14129"/>
                      <a:pt x="17179" y="12294"/>
                    </a:cubicBezTo>
                    <a:cubicBezTo>
                      <a:pt x="18046" y="10293"/>
                      <a:pt x="18347" y="8125"/>
                      <a:pt x="17413" y="6023"/>
                    </a:cubicBezTo>
                    <a:cubicBezTo>
                      <a:pt x="16679" y="4255"/>
                      <a:pt x="15511" y="2521"/>
                      <a:pt x="14010" y="1286"/>
                    </a:cubicBezTo>
                    <a:cubicBezTo>
                      <a:pt x="12873" y="384"/>
                      <a:pt x="11608" y="1"/>
                      <a:pt x="102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65"/>
              <p:cNvSpPr/>
              <p:nvPr/>
            </p:nvSpPr>
            <p:spPr>
              <a:xfrm>
                <a:off x="3691975" y="4246825"/>
                <a:ext cx="279400" cy="242550"/>
              </a:xfrm>
              <a:custGeom>
                <a:avLst/>
                <a:gdLst/>
                <a:ahLst/>
                <a:cxnLst/>
                <a:rect l="l" t="t" r="r" b="b"/>
                <a:pathLst>
                  <a:path w="11176" h="9702" extrusionOk="0">
                    <a:moveTo>
                      <a:pt x="8707" y="0"/>
                    </a:moveTo>
                    <a:cubicBezTo>
                      <a:pt x="6372" y="0"/>
                      <a:pt x="4037" y="267"/>
                      <a:pt x="1802" y="801"/>
                    </a:cubicBezTo>
                    <a:cubicBezTo>
                      <a:pt x="1468" y="901"/>
                      <a:pt x="1168" y="967"/>
                      <a:pt x="868" y="1068"/>
                    </a:cubicBezTo>
                    <a:cubicBezTo>
                      <a:pt x="701" y="1101"/>
                      <a:pt x="501" y="1134"/>
                      <a:pt x="334" y="1268"/>
                    </a:cubicBezTo>
                    <a:cubicBezTo>
                      <a:pt x="0" y="1501"/>
                      <a:pt x="134" y="2102"/>
                      <a:pt x="134" y="2469"/>
                    </a:cubicBezTo>
                    <a:cubicBezTo>
                      <a:pt x="167" y="3636"/>
                      <a:pt x="301" y="4804"/>
                      <a:pt x="434" y="5971"/>
                    </a:cubicBezTo>
                    <a:cubicBezTo>
                      <a:pt x="501" y="6571"/>
                      <a:pt x="601" y="7139"/>
                      <a:pt x="701" y="7739"/>
                    </a:cubicBezTo>
                    <a:cubicBezTo>
                      <a:pt x="801" y="8173"/>
                      <a:pt x="868" y="8740"/>
                      <a:pt x="1135" y="9140"/>
                    </a:cubicBezTo>
                    <a:cubicBezTo>
                      <a:pt x="1368" y="9574"/>
                      <a:pt x="1802" y="9674"/>
                      <a:pt x="2269" y="9674"/>
                    </a:cubicBezTo>
                    <a:cubicBezTo>
                      <a:pt x="2445" y="9693"/>
                      <a:pt x="2620" y="9701"/>
                      <a:pt x="2797" y="9701"/>
                    </a:cubicBezTo>
                    <a:cubicBezTo>
                      <a:pt x="3224" y="9701"/>
                      <a:pt x="3655" y="9654"/>
                      <a:pt x="4103" y="9607"/>
                    </a:cubicBezTo>
                    <a:cubicBezTo>
                      <a:pt x="5304" y="9474"/>
                      <a:pt x="6505" y="9307"/>
                      <a:pt x="7706" y="9140"/>
                    </a:cubicBezTo>
                    <a:cubicBezTo>
                      <a:pt x="8306" y="9073"/>
                      <a:pt x="8940" y="8973"/>
                      <a:pt x="9507" y="8906"/>
                    </a:cubicBezTo>
                    <a:cubicBezTo>
                      <a:pt x="9974" y="8840"/>
                      <a:pt x="10441" y="8773"/>
                      <a:pt x="10708" y="8406"/>
                    </a:cubicBezTo>
                    <a:cubicBezTo>
                      <a:pt x="11175" y="7906"/>
                      <a:pt x="10975" y="7072"/>
                      <a:pt x="10875" y="6538"/>
                    </a:cubicBezTo>
                    <a:cubicBezTo>
                      <a:pt x="10842" y="5904"/>
                      <a:pt x="10775" y="5237"/>
                      <a:pt x="10675" y="4603"/>
                    </a:cubicBezTo>
                    <a:cubicBezTo>
                      <a:pt x="10475" y="3269"/>
                      <a:pt x="10208" y="1935"/>
                      <a:pt x="9874" y="601"/>
                    </a:cubicBezTo>
                    <a:cubicBezTo>
                      <a:pt x="9808" y="376"/>
                      <a:pt x="9626" y="277"/>
                      <a:pt x="9442" y="277"/>
                    </a:cubicBezTo>
                    <a:cubicBezTo>
                      <a:pt x="9161" y="277"/>
                      <a:pt x="8873" y="505"/>
                      <a:pt x="8974" y="867"/>
                    </a:cubicBezTo>
                    <a:cubicBezTo>
                      <a:pt x="9441" y="2802"/>
                      <a:pt x="9774" y="4804"/>
                      <a:pt x="9941" y="6838"/>
                    </a:cubicBezTo>
                    <a:cubicBezTo>
                      <a:pt x="9941" y="7105"/>
                      <a:pt x="10008" y="7439"/>
                      <a:pt x="9974" y="7672"/>
                    </a:cubicBezTo>
                    <a:cubicBezTo>
                      <a:pt x="9941" y="7906"/>
                      <a:pt x="9974" y="7839"/>
                      <a:pt x="9774" y="7906"/>
                    </a:cubicBezTo>
                    <a:cubicBezTo>
                      <a:pt x="9207" y="7972"/>
                      <a:pt x="8673" y="8006"/>
                      <a:pt x="8140" y="8106"/>
                    </a:cubicBezTo>
                    <a:cubicBezTo>
                      <a:pt x="7139" y="8239"/>
                      <a:pt x="6172" y="8373"/>
                      <a:pt x="5171" y="8473"/>
                    </a:cubicBezTo>
                    <a:cubicBezTo>
                      <a:pt x="4670" y="8506"/>
                      <a:pt x="4170" y="8606"/>
                      <a:pt x="3670" y="8640"/>
                    </a:cubicBezTo>
                    <a:cubicBezTo>
                      <a:pt x="3436" y="8640"/>
                      <a:pt x="3169" y="8673"/>
                      <a:pt x="2936" y="8673"/>
                    </a:cubicBezTo>
                    <a:cubicBezTo>
                      <a:pt x="2825" y="8673"/>
                      <a:pt x="2580" y="8717"/>
                      <a:pt x="2380" y="8717"/>
                    </a:cubicBezTo>
                    <a:cubicBezTo>
                      <a:pt x="2280" y="8717"/>
                      <a:pt x="2191" y="8706"/>
                      <a:pt x="2135" y="8673"/>
                    </a:cubicBezTo>
                    <a:cubicBezTo>
                      <a:pt x="1868" y="8573"/>
                      <a:pt x="1835" y="7939"/>
                      <a:pt x="1802" y="7672"/>
                    </a:cubicBezTo>
                    <a:cubicBezTo>
                      <a:pt x="1668" y="7172"/>
                      <a:pt x="1602" y="6705"/>
                      <a:pt x="1468" y="6171"/>
                    </a:cubicBezTo>
                    <a:cubicBezTo>
                      <a:pt x="1301" y="5170"/>
                      <a:pt x="1168" y="4236"/>
                      <a:pt x="1001" y="3236"/>
                    </a:cubicBezTo>
                    <a:cubicBezTo>
                      <a:pt x="968" y="2969"/>
                      <a:pt x="934" y="2769"/>
                      <a:pt x="868" y="2502"/>
                    </a:cubicBezTo>
                    <a:cubicBezTo>
                      <a:pt x="834" y="2302"/>
                      <a:pt x="701" y="1968"/>
                      <a:pt x="768" y="1801"/>
                    </a:cubicBezTo>
                    <a:cubicBezTo>
                      <a:pt x="801" y="1668"/>
                      <a:pt x="634" y="1768"/>
                      <a:pt x="868" y="1668"/>
                    </a:cubicBezTo>
                    <a:cubicBezTo>
                      <a:pt x="968" y="1635"/>
                      <a:pt x="1101" y="1601"/>
                      <a:pt x="1168" y="1601"/>
                    </a:cubicBezTo>
                    <a:cubicBezTo>
                      <a:pt x="1435" y="1501"/>
                      <a:pt x="1668" y="1434"/>
                      <a:pt x="1969" y="1401"/>
                    </a:cubicBezTo>
                    <a:cubicBezTo>
                      <a:pt x="4170" y="767"/>
                      <a:pt x="6438" y="400"/>
                      <a:pt x="8707" y="267"/>
                    </a:cubicBezTo>
                    <a:cubicBezTo>
                      <a:pt x="8873" y="267"/>
                      <a:pt x="8873" y="0"/>
                      <a:pt x="87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30" name="Google Shape;2730;p65"/>
            <p:cNvGrpSpPr/>
            <p:nvPr/>
          </p:nvGrpSpPr>
          <p:grpSpPr>
            <a:xfrm>
              <a:off x="8074000" y="967100"/>
              <a:ext cx="317750" cy="268675"/>
              <a:chOff x="3298350" y="3982425"/>
              <a:chExt cx="317750" cy="268675"/>
            </a:xfrm>
          </p:grpSpPr>
          <p:sp>
            <p:nvSpPr>
              <p:cNvPr id="2731" name="Google Shape;2731;p65"/>
              <p:cNvSpPr/>
              <p:nvPr/>
            </p:nvSpPr>
            <p:spPr>
              <a:xfrm>
                <a:off x="3298350" y="4101075"/>
                <a:ext cx="90100" cy="109300"/>
              </a:xfrm>
              <a:custGeom>
                <a:avLst/>
                <a:gdLst/>
                <a:ahLst/>
                <a:cxnLst/>
                <a:rect l="l" t="t" r="r" b="b"/>
                <a:pathLst>
                  <a:path w="3604" h="4372" extrusionOk="0">
                    <a:moveTo>
                      <a:pt x="2436" y="1861"/>
                    </a:moveTo>
                    <a:lnTo>
                      <a:pt x="2436" y="1894"/>
                    </a:lnTo>
                    <a:cubicBezTo>
                      <a:pt x="2423" y="1890"/>
                      <a:pt x="2412" y="1886"/>
                      <a:pt x="2402" y="1884"/>
                    </a:cubicBezTo>
                    <a:lnTo>
                      <a:pt x="2402" y="1884"/>
                    </a:lnTo>
                    <a:cubicBezTo>
                      <a:pt x="2414" y="1878"/>
                      <a:pt x="2426" y="1871"/>
                      <a:pt x="2436" y="1861"/>
                    </a:cubicBezTo>
                    <a:close/>
                    <a:moveTo>
                      <a:pt x="2014" y="1920"/>
                    </a:moveTo>
                    <a:cubicBezTo>
                      <a:pt x="2020" y="1922"/>
                      <a:pt x="2027" y="1924"/>
                      <a:pt x="2036" y="1927"/>
                    </a:cubicBezTo>
                    <a:cubicBezTo>
                      <a:pt x="2036" y="1927"/>
                      <a:pt x="2024" y="1927"/>
                      <a:pt x="2014" y="1920"/>
                    </a:cubicBezTo>
                    <a:close/>
                    <a:moveTo>
                      <a:pt x="2036" y="1727"/>
                    </a:moveTo>
                    <a:cubicBezTo>
                      <a:pt x="2069" y="1761"/>
                      <a:pt x="2169" y="1794"/>
                      <a:pt x="2202" y="1794"/>
                    </a:cubicBezTo>
                    <a:cubicBezTo>
                      <a:pt x="2222" y="1854"/>
                      <a:pt x="2278" y="1890"/>
                      <a:pt x="2334" y="1895"/>
                    </a:cubicBezTo>
                    <a:lnTo>
                      <a:pt x="2334" y="1895"/>
                    </a:lnTo>
                    <a:lnTo>
                      <a:pt x="2269" y="1927"/>
                    </a:lnTo>
                    <a:lnTo>
                      <a:pt x="2069" y="1927"/>
                    </a:lnTo>
                    <a:cubicBezTo>
                      <a:pt x="2055" y="1927"/>
                      <a:pt x="2028" y="1921"/>
                      <a:pt x="2010" y="1917"/>
                    </a:cubicBezTo>
                    <a:lnTo>
                      <a:pt x="2010" y="1917"/>
                    </a:lnTo>
                    <a:cubicBezTo>
                      <a:pt x="2006" y="1912"/>
                      <a:pt x="2002" y="1905"/>
                      <a:pt x="2002" y="1894"/>
                    </a:cubicBezTo>
                    <a:cubicBezTo>
                      <a:pt x="2002" y="1861"/>
                      <a:pt x="1936" y="1861"/>
                      <a:pt x="2002" y="1861"/>
                    </a:cubicBezTo>
                    <a:lnTo>
                      <a:pt x="2002" y="1794"/>
                    </a:lnTo>
                    <a:cubicBezTo>
                      <a:pt x="2002" y="1761"/>
                      <a:pt x="2002" y="1727"/>
                      <a:pt x="2036" y="1727"/>
                    </a:cubicBezTo>
                    <a:close/>
                    <a:moveTo>
                      <a:pt x="2603" y="2761"/>
                    </a:moveTo>
                    <a:lnTo>
                      <a:pt x="2603" y="2761"/>
                    </a:lnTo>
                    <a:cubicBezTo>
                      <a:pt x="2569" y="2861"/>
                      <a:pt x="2536" y="2928"/>
                      <a:pt x="2436" y="2961"/>
                    </a:cubicBezTo>
                    <a:cubicBezTo>
                      <a:pt x="2369" y="3061"/>
                      <a:pt x="2202" y="3128"/>
                      <a:pt x="2102" y="3195"/>
                    </a:cubicBezTo>
                    <a:lnTo>
                      <a:pt x="1769" y="3195"/>
                    </a:lnTo>
                    <a:cubicBezTo>
                      <a:pt x="2069" y="3128"/>
                      <a:pt x="2369" y="3028"/>
                      <a:pt x="2603" y="2761"/>
                    </a:cubicBezTo>
                    <a:close/>
                    <a:moveTo>
                      <a:pt x="1973" y="1"/>
                    </a:moveTo>
                    <a:cubicBezTo>
                      <a:pt x="1883" y="1"/>
                      <a:pt x="1792" y="9"/>
                      <a:pt x="1702" y="26"/>
                    </a:cubicBezTo>
                    <a:cubicBezTo>
                      <a:pt x="1102" y="93"/>
                      <a:pt x="568" y="426"/>
                      <a:pt x="268" y="1027"/>
                    </a:cubicBezTo>
                    <a:cubicBezTo>
                      <a:pt x="101" y="1294"/>
                      <a:pt x="34" y="1627"/>
                      <a:pt x="1" y="2027"/>
                    </a:cubicBezTo>
                    <a:lnTo>
                      <a:pt x="1" y="2094"/>
                    </a:lnTo>
                    <a:lnTo>
                      <a:pt x="1" y="2161"/>
                    </a:lnTo>
                    <a:lnTo>
                      <a:pt x="1" y="2294"/>
                    </a:lnTo>
                    <a:lnTo>
                      <a:pt x="1" y="2361"/>
                    </a:lnTo>
                    <a:cubicBezTo>
                      <a:pt x="34" y="3228"/>
                      <a:pt x="435" y="4029"/>
                      <a:pt x="1268" y="4296"/>
                    </a:cubicBezTo>
                    <a:cubicBezTo>
                      <a:pt x="1449" y="4346"/>
                      <a:pt x="1633" y="4372"/>
                      <a:pt x="1814" y="4372"/>
                    </a:cubicBezTo>
                    <a:cubicBezTo>
                      <a:pt x="2232" y="4372"/>
                      <a:pt x="2633" y="4232"/>
                      <a:pt x="2936" y="3929"/>
                    </a:cubicBezTo>
                    <a:cubicBezTo>
                      <a:pt x="3337" y="3462"/>
                      <a:pt x="3537" y="2895"/>
                      <a:pt x="3537" y="2361"/>
                    </a:cubicBezTo>
                    <a:cubicBezTo>
                      <a:pt x="3603" y="1727"/>
                      <a:pt x="3537" y="1093"/>
                      <a:pt x="3170" y="593"/>
                    </a:cubicBezTo>
                    <a:cubicBezTo>
                      <a:pt x="2865" y="205"/>
                      <a:pt x="2421" y="1"/>
                      <a:pt x="19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65"/>
              <p:cNvSpPr/>
              <p:nvPr/>
            </p:nvSpPr>
            <p:spPr>
              <a:xfrm>
                <a:off x="3368275" y="3982425"/>
                <a:ext cx="74375" cy="204025"/>
              </a:xfrm>
              <a:custGeom>
                <a:avLst/>
                <a:gdLst/>
                <a:ahLst/>
                <a:cxnLst/>
                <a:rect l="l" t="t" r="r" b="b"/>
                <a:pathLst>
                  <a:path w="2975" h="8161" extrusionOk="0">
                    <a:moveTo>
                      <a:pt x="2539" y="1"/>
                    </a:moveTo>
                    <a:cubicBezTo>
                      <a:pt x="2439" y="1"/>
                      <a:pt x="2335" y="44"/>
                      <a:pt x="2274" y="135"/>
                    </a:cubicBezTo>
                    <a:cubicBezTo>
                      <a:pt x="2074" y="436"/>
                      <a:pt x="2074" y="669"/>
                      <a:pt x="2041" y="1003"/>
                    </a:cubicBezTo>
                    <a:cubicBezTo>
                      <a:pt x="1974" y="1336"/>
                      <a:pt x="1941" y="1670"/>
                      <a:pt x="1874" y="2003"/>
                    </a:cubicBezTo>
                    <a:cubicBezTo>
                      <a:pt x="1740" y="2670"/>
                      <a:pt x="1574" y="3304"/>
                      <a:pt x="1407" y="3938"/>
                    </a:cubicBezTo>
                    <a:cubicBezTo>
                      <a:pt x="1040" y="5206"/>
                      <a:pt x="540" y="6507"/>
                      <a:pt x="73" y="7774"/>
                    </a:cubicBezTo>
                    <a:cubicBezTo>
                      <a:pt x="1" y="7941"/>
                      <a:pt x="135" y="8160"/>
                      <a:pt x="290" y="8160"/>
                    </a:cubicBezTo>
                    <a:cubicBezTo>
                      <a:pt x="351" y="8160"/>
                      <a:pt x="416" y="8126"/>
                      <a:pt x="473" y="8041"/>
                    </a:cubicBezTo>
                    <a:cubicBezTo>
                      <a:pt x="1273" y="6873"/>
                      <a:pt x="1807" y="5639"/>
                      <a:pt x="2241" y="4272"/>
                    </a:cubicBezTo>
                    <a:cubicBezTo>
                      <a:pt x="2408" y="3638"/>
                      <a:pt x="2574" y="2937"/>
                      <a:pt x="2708" y="2203"/>
                    </a:cubicBezTo>
                    <a:cubicBezTo>
                      <a:pt x="2741" y="1870"/>
                      <a:pt x="2808" y="1536"/>
                      <a:pt x="2875" y="1203"/>
                    </a:cubicBezTo>
                    <a:cubicBezTo>
                      <a:pt x="2908" y="836"/>
                      <a:pt x="2975" y="502"/>
                      <a:pt x="2808" y="169"/>
                    </a:cubicBezTo>
                    <a:cubicBezTo>
                      <a:pt x="2772" y="60"/>
                      <a:pt x="2657" y="1"/>
                      <a:pt x="25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65"/>
              <p:cNvSpPr/>
              <p:nvPr/>
            </p:nvSpPr>
            <p:spPr>
              <a:xfrm>
                <a:off x="3474325" y="4014025"/>
                <a:ext cx="141775" cy="237075"/>
              </a:xfrm>
              <a:custGeom>
                <a:avLst/>
                <a:gdLst/>
                <a:ahLst/>
                <a:cxnLst/>
                <a:rect l="l" t="t" r="r" b="b"/>
                <a:pathLst>
                  <a:path w="5671" h="9483" extrusionOk="0">
                    <a:moveTo>
                      <a:pt x="2213" y="6541"/>
                    </a:moveTo>
                    <a:cubicBezTo>
                      <a:pt x="2675" y="6541"/>
                      <a:pt x="3035" y="6932"/>
                      <a:pt x="2836" y="7444"/>
                    </a:cubicBezTo>
                    <a:cubicBezTo>
                      <a:pt x="2736" y="7678"/>
                      <a:pt x="2902" y="7878"/>
                      <a:pt x="3069" y="7911"/>
                    </a:cubicBezTo>
                    <a:cubicBezTo>
                      <a:pt x="2802" y="8345"/>
                      <a:pt x="2402" y="8678"/>
                      <a:pt x="1968" y="8678"/>
                    </a:cubicBezTo>
                    <a:cubicBezTo>
                      <a:pt x="1468" y="8678"/>
                      <a:pt x="1068" y="8245"/>
                      <a:pt x="1068" y="7711"/>
                    </a:cubicBezTo>
                    <a:cubicBezTo>
                      <a:pt x="1068" y="7177"/>
                      <a:pt x="1501" y="6710"/>
                      <a:pt x="1968" y="6577"/>
                    </a:cubicBezTo>
                    <a:cubicBezTo>
                      <a:pt x="2051" y="6552"/>
                      <a:pt x="2134" y="6541"/>
                      <a:pt x="2213" y="6541"/>
                    </a:cubicBezTo>
                    <a:close/>
                    <a:moveTo>
                      <a:pt x="5391" y="1"/>
                    </a:moveTo>
                    <a:cubicBezTo>
                      <a:pt x="5330" y="1"/>
                      <a:pt x="5257" y="37"/>
                      <a:pt x="5204" y="72"/>
                    </a:cubicBezTo>
                    <a:cubicBezTo>
                      <a:pt x="4870" y="606"/>
                      <a:pt x="4804" y="1273"/>
                      <a:pt x="4670" y="1907"/>
                    </a:cubicBezTo>
                    <a:cubicBezTo>
                      <a:pt x="4537" y="2574"/>
                      <a:pt x="4370" y="3241"/>
                      <a:pt x="4237" y="3908"/>
                    </a:cubicBezTo>
                    <a:cubicBezTo>
                      <a:pt x="4137" y="4575"/>
                      <a:pt x="4003" y="5243"/>
                      <a:pt x="3836" y="5910"/>
                    </a:cubicBezTo>
                    <a:cubicBezTo>
                      <a:pt x="3803" y="6110"/>
                      <a:pt x="3736" y="6277"/>
                      <a:pt x="3703" y="6477"/>
                    </a:cubicBezTo>
                    <a:cubicBezTo>
                      <a:pt x="3434" y="5968"/>
                      <a:pt x="2843" y="5594"/>
                      <a:pt x="2219" y="5594"/>
                    </a:cubicBezTo>
                    <a:cubicBezTo>
                      <a:pt x="2147" y="5594"/>
                      <a:pt x="2074" y="5599"/>
                      <a:pt x="2002" y="5609"/>
                    </a:cubicBezTo>
                    <a:cubicBezTo>
                      <a:pt x="868" y="5810"/>
                      <a:pt x="0" y="7077"/>
                      <a:pt x="334" y="8245"/>
                    </a:cubicBezTo>
                    <a:cubicBezTo>
                      <a:pt x="576" y="9060"/>
                      <a:pt x="1227" y="9483"/>
                      <a:pt x="1939" y="9483"/>
                    </a:cubicBezTo>
                    <a:cubicBezTo>
                      <a:pt x="2304" y="9483"/>
                      <a:pt x="2685" y="9372"/>
                      <a:pt x="3036" y="9145"/>
                    </a:cubicBezTo>
                    <a:cubicBezTo>
                      <a:pt x="4137" y="8411"/>
                      <a:pt x="4370" y="6844"/>
                      <a:pt x="4637" y="5543"/>
                    </a:cubicBezTo>
                    <a:cubicBezTo>
                      <a:pt x="4804" y="4609"/>
                      <a:pt x="4970" y="3708"/>
                      <a:pt x="5171" y="2774"/>
                    </a:cubicBezTo>
                    <a:cubicBezTo>
                      <a:pt x="5337" y="1940"/>
                      <a:pt x="5671" y="939"/>
                      <a:pt x="5504" y="106"/>
                    </a:cubicBezTo>
                    <a:cubicBezTo>
                      <a:pt x="5489" y="28"/>
                      <a:pt x="5444" y="1"/>
                      <a:pt x="53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65"/>
              <p:cNvSpPr/>
              <p:nvPr/>
            </p:nvSpPr>
            <p:spPr>
              <a:xfrm>
                <a:off x="3499325" y="4155075"/>
                <a:ext cx="70925" cy="86650"/>
              </a:xfrm>
              <a:custGeom>
                <a:avLst/>
                <a:gdLst/>
                <a:ahLst/>
                <a:cxnLst/>
                <a:rect l="l" t="t" r="r" b="b"/>
                <a:pathLst>
                  <a:path w="2837" h="3466" extrusionOk="0">
                    <a:moveTo>
                      <a:pt x="955" y="1"/>
                    </a:moveTo>
                    <a:cubicBezTo>
                      <a:pt x="927" y="1"/>
                      <a:pt x="898" y="11"/>
                      <a:pt x="868" y="34"/>
                    </a:cubicBezTo>
                    <a:cubicBezTo>
                      <a:pt x="335" y="401"/>
                      <a:pt x="68" y="1035"/>
                      <a:pt x="68" y="1635"/>
                    </a:cubicBezTo>
                    <a:cubicBezTo>
                      <a:pt x="34" y="1702"/>
                      <a:pt x="1" y="1769"/>
                      <a:pt x="1" y="1902"/>
                    </a:cubicBezTo>
                    <a:cubicBezTo>
                      <a:pt x="1" y="2302"/>
                      <a:pt x="168" y="2736"/>
                      <a:pt x="401" y="3070"/>
                    </a:cubicBezTo>
                    <a:cubicBezTo>
                      <a:pt x="642" y="3311"/>
                      <a:pt x="969" y="3466"/>
                      <a:pt x="1279" y="3466"/>
                    </a:cubicBezTo>
                    <a:cubicBezTo>
                      <a:pt x="1355" y="3466"/>
                      <a:pt x="1430" y="3456"/>
                      <a:pt x="1502" y="3437"/>
                    </a:cubicBezTo>
                    <a:cubicBezTo>
                      <a:pt x="2369" y="3303"/>
                      <a:pt x="2836" y="2302"/>
                      <a:pt x="2503" y="1535"/>
                    </a:cubicBezTo>
                    <a:cubicBezTo>
                      <a:pt x="2336" y="1068"/>
                      <a:pt x="2002" y="768"/>
                      <a:pt x="1535" y="601"/>
                    </a:cubicBezTo>
                    <a:cubicBezTo>
                      <a:pt x="1518" y="598"/>
                      <a:pt x="1501" y="596"/>
                      <a:pt x="1484" y="596"/>
                    </a:cubicBezTo>
                    <a:cubicBezTo>
                      <a:pt x="1342" y="596"/>
                      <a:pt x="1235" y="719"/>
                      <a:pt x="1235" y="868"/>
                    </a:cubicBezTo>
                    <a:cubicBezTo>
                      <a:pt x="1202" y="835"/>
                      <a:pt x="1160" y="818"/>
                      <a:pt x="1118" y="818"/>
                    </a:cubicBezTo>
                    <a:cubicBezTo>
                      <a:pt x="1077" y="818"/>
                      <a:pt x="1035" y="835"/>
                      <a:pt x="1002" y="868"/>
                    </a:cubicBezTo>
                    <a:cubicBezTo>
                      <a:pt x="802" y="901"/>
                      <a:pt x="668" y="1035"/>
                      <a:pt x="568" y="1202"/>
                    </a:cubicBezTo>
                    <a:cubicBezTo>
                      <a:pt x="668" y="868"/>
                      <a:pt x="802" y="535"/>
                      <a:pt x="1035" y="301"/>
                    </a:cubicBezTo>
                    <a:cubicBezTo>
                      <a:pt x="1172" y="219"/>
                      <a:pt x="1084" y="1"/>
                      <a:pt x="9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65"/>
              <p:cNvSpPr/>
              <p:nvPr/>
            </p:nvSpPr>
            <p:spPr>
              <a:xfrm>
                <a:off x="3421775" y="3989425"/>
                <a:ext cx="181825" cy="87025"/>
              </a:xfrm>
              <a:custGeom>
                <a:avLst/>
                <a:gdLst/>
                <a:ahLst/>
                <a:cxnLst/>
                <a:rect l="l" t="t" r="r" b="b"/>
                <a:pathLst>
                  <a:path w="7273" h="3481" extrusionOk="0">
                    <a:moveTo>
                      <a:pt x="6205" y="1865"/>
                    </a:moveTo>
                    <a:cubicBezTo>
                      <a:pt x="6272" y="1865"/>
                      <a:pt x="6339" y="1873"/>
                      <a:pt x="6405" y="1890"/>
                    </a:cubicBezTo>
                    <a:cubicBezTo>
                      <a:pt x="6272" y="2090"/>
                      <a:pt x="6105" y="2257"/>
                      <a:pt x="5905" y="2424"/>
                    </a:cubicBezTo>
                    <a:cubicBezTo>
                      <a:pt x="5805" y="2524"/>
                      <a:pt x="5638" y="2591"/>
                      <a:pt x="5471" y="2691"/>
                    </a:cubicBezTo>
                    <a:cubicBezTo>
                      <a:pt x="5505" y="2591"/>
                      <a:pt x="5605" y="2524"/>
                      <a:pt x="5638" y="2424"/>
                    </a:cubicBezTo>
                    <a:cubicBezTo>
                      <a:pt x="5772" y="2257"/>
                      <a:pt x="5905" y="2090"/>
                      <a:pt x="6005" y="1890"/>
                    </a:cubicBezTo>
                    <a:cubicBezTo>
                      <a:pt x="6072" y="1873"/>
                      <a:pt x="6138" y="1865"/>
                      <a:pt x="6205" y="1865"/>
                    </a:cubicBezTo>
                    <a:close/>
                    <a:moveTo>
                      <a:pt x="973" y="1"/>
                    </a:moveTo>
                    <a:cubicBezTo>
                      <a:pt x="724" y="1"/>
                      <a:pt x="489" y="57"/>
                      <a:pt x="301" y="222"/>
                    </a:cubicBezTo>
                    <a:cubicBezTo>
                      <a:pt x="1" y="422"/>
                      <a:pt x="134" y="923"/>
                      <a:pt x="501" y="923"/>
                    </a:cubicBezTo>
                    <a:cubicBezTo>
                      <a:pt x="546" y="923"/>
                      <a:pt x="679" y="952"/>
                      <a:pt x="783" y="952"/>
                    </a:cubicBezTo>
                    <a:cubicBezTo>
                      <a:pt x="835" y="952"/>
                      <a:pt x="879" y="945"/>
                      <a:pt x="901" y="923"/>
                    </a:cubicBezTo>
                    <a:lnTo>
                      <a:pt x="901" y="923"/>
                    </a:lnTo>
                    <a:lnTo>
                      <a:pt x="835" y="989"/>
                    </a:lnTo>
                    <a:cubicBezTo>
                      <a:pt x="635" y="1156"/>
                      <a:pt x="434" y="1356"/>
                      <a:pt x="234" y="1557"/>
                    </a:cubicBezTo>
                    <a:cubicBezTo>
                      <a:pt x="36" y="1727"/>
                      <a:pt x="199" y="1945"/>
                      <a:pt x="396" y="1945"/>
                    </a:cubicBezTo>
                    <a:cubicBezTo>
                      <a:pt x="431" y="1945"/>
                      <a:pt x="466" y="1938"/>
                      <a:pt x="501" y="1923"/>
                    </a:cubicBezTo>
                    <a:cubicBezTo>
                      <a:pt x="568" y="1923"/>
                      <a:pt x="568" y="1890"/>
                      <a:pt x="601" y="1890"/>
                    </a:cubicBezTo>
                    <a:cubicBezTo>
                      <a:pt x="572" y="2034"/>
                      <a:pt x="618" y="2203"/>
                      <a:pt x="761" y="2203"/>
                    </a:cubicBezTo>
                    <a:cubicBezTo>
                      <a:pt x="783" y="2203"/>
                      <a:pt x="808" y="2199"/>
                      <a:pt x="835" y="2190"/>
                    </a:cubicBezTo>
                    <a:cubicBezTo>
                      <a:pt x="1135" y="2090"/>
                      <a:pt x="1402" y="1957"/>
                      <a:pt x="1635" y="1857"/>
                    </a:cubicBezTo>
                    <a:lnTo>
                      <a:pt x="1635" y="1857"/>
                    </a:lnTo>
                    <a:cubicBezTo>
                      <a:pt x="1335" y="2057"/>
                      <a:pt x="1068" y="2290"/>
                      <a:pt x="1135" y="2724"/>
                    </a:cubicBezTo>
                    <a:cubicBezTo>
                      <a:pt x="1163" y="2835"/>
                      <a:pt x="1259" y="2899"/>
                      <a:pt x="1367" y="2899"/>
                    </a:cubicBezTo>
                    <a:cubicBezTo>
                      <a:pt x="1389" y="2899"/>
                      <a:pt x="1412" y="2897"/>
                      <a:pt x="1435" y="2891"/>
                    </a:cubicBezTo>
                    <a:cubicBezTo>
                      <a:pt x="1669" y="2757"/>
                      <a:pt x="1935" y="2691"/>
                      <a:pt x="2169" y="2557"/>
                    </a:cubicBezTo>
                    <a:cubicBezTo>
                      <a:pt x="2169" y="2591"/>
                      <a:pt x="2236" y="2624"/>
                      <a:pt x="2236" y="2691"/>
                    </a:cubicBezTo>
                    <a:cubicBezTo>
                      <a:pt x="2318" y="2786"/>
                      <a:pt x="2417" y="2820"/>
                      <a:pt x="2523" y="2820"/>
                    </a:cubicBezTo>
                    <a:cubicBezTo>
                      <a:pt x="2676" y="2820"/>
                      <a:pt x="2845" y="2750"/>
                      <a:pt x="3003" y="2691"/>
                    </a:cubicBezTo>
                    <a:cubicBezTo>
                      <a:pt x="3003" y="2823"/>
                      <a:pt x="3086" y="2954"/>
                      <a:pt x="3220" y="2954"/>
                    </a:cubicBezTo>
                    <a:cubicBezTo>
                      <a:pt x="3256" y="2954"/>
                      <a:pt x="3295" y="2945"/>
                      <a:pt x="3336" y="2924"/>
                    </a:cubicBezTo>
                    <a:cubicBezTo>
                      <a:pt x="3437" y="2891"/>
                      <a:pt x="3570" y="2857"/>
                      <a:pt x="3637" y="2791"/>
                    </a:cubicBezTo>
                    <a:cubicBezTo>
                      <a:pt x="3637" y="2943"/>
                      <a:pt x="3776" y="3095"/>
                      <a:pt x="3952" y="3095"/>
                    </a:cubicBezTo>
                    <a:cubicBezTo>
                      <a:pt x="3969" y="3095"/>
                      <a:pt x="3986" y="3094"/>
                      <a:pt x="4004" y="3091"/>
                    </a:cubicBezTo>
                    <a:cubicBezTo>
                      <a:pt x="4337" y="3024"/>
                      <a:pt x="4637" y="2891"/>
                      <a:pt x="4904" y="2724"/>
                    </a:cubicBezTo>
                    <a:lnTo>
                      <a:pt x="4904" y="2724"/>
                    </a:lnTo>
                    <a:cubicBezTo>
                      <a:pt x="4771" y="2958"/>
                      <a:pt x="4904" y="3258"/>
                      <a:pt x="5171" y="3258"/>
                    </a:cubicBezTo>
                    <a:cubicBezTo>
                      <a:pt x="5471" y="3258"/>
                      <a:pt x="5838" y="3024"/>
                      <a:pt x="6072" y="2857"/>
                    </a:cubicBezTo>
                    <a:cubicBezTo>
                      <a:pt x="6172" y="2757"/>
                      <a:pt x="6272" y="2691"/>
                      <a:pt x="6339" y="2557"/>
                    </a:cubicBezTo>
                    <a:lnTo>
                      <a:pt x="6339" y="2557"/>
                    </a:lnTo>
                    <a:cubicBezTo>
                      <a:pt x="6305" y="2757"/>
                      <a:pt x="6305" y="2958"/>
                      <a:pt x="6372" y="3191"/>
                    </a:cubicBezTo>
                    <a:cubicBezTo>
                      <a:pt x="6441" y="3352"/>
                      <a:pt x="6620" y="3480"/>
                      <a:pt x="6790" y="3480"/>
                    </a:cubicBezTo>
                    <a:cubicBezTo>
                      <a:pt x="6868" y="3480"/>
                      <a:pt x="6943" y="3454"/>
                      <a:pt x="7006" y="3391"/>
                    </a:cubicBezTo>
                    <a:cubicBezTo>
                      <a:pt x="7239" y="3091"/>
                      <a:pt x="7273" y="2557"/>
                      <a:pt x="7239" y="2257"/>
                    </a:cubicBezTo>
                    <a:cubicBezTo>
                      <a:pt x="7173" y="1923"/>
                      <a:pt x="7006" y="1590"/>
                      <a:pt x="6739" y="1423"/>
                    </a:cubicBezTo>
                    <a:cubicBezTo>
                      <a:pt x="6616" y="1362"/>
                      <a:pt x="6475" y="1341"/>
                      <a:pt x="6328" y="1341"/>
                    </a:cubicBezTo>
                    <a:cubicBezTo>
                      <a:pt x="6075" y="1341"/>
                      <a:pt x="5803" y="1402"/>
                      <a:pt x="5571" y="1423"/>
                    </a:cubicBezTo>
                    <a:lnTo>
                      <a:pt x="5438" y="1423"/>
                    </a:lnTo>
                    <a:cubicBezTo>
                      <a:pt x="5376" y="1382"/>
                      <a:pt x="5327" y="1353"/>
                      <a:pt x="5275" y="1353"/>
                    </a:cubicBezTo>
                    <a:cubicBezTo>
                      <a:pt x="5243" y="1353"/>
                      <a:pt x="5209" y="1364"/>
                      <a:pt x="5171" y="1390"/>
                    </a:cubicBezTo>
                    <a:cubicBezTo>
                      <a:pt x="5138" y="1390"/>
                      <a:pt x="5138" y="1423"/>
                      <a:pt x="5104" y="1423"/>
                    </a:cubicBezTo>
                    <a:lnTo>
                      <a:pt x="5071" y="1423"/>
                    </a:lnTo>
                    <a:cubicBezTo>
                      <a:pt x="5104" y="1223"/>
                      <a:pt x="5004" y="989"/>
                      <a:pt x="4804" y="923"/>
                    </a:cubicBezTo>
                    <a:cubicBezTo>
                      <a:pt x="3970" y="689"/>
                      <a:pt x="3136" y="489"/>
                      <a:pt x="2302" y="256"/>
                    </a:cubicBezTo>
                    <a:cubicBezTo>
                      <a:pt x="1936" y="191"/>
                      <a:pt x="1429" y="1"/>
                      <a:pt x="9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2739"/>
        <p:cNvGrpSpPr/>
        <p:nvPr/>
      </p:nvGrpSpPr>
      <p:grpSpPr>
        <a:xfrm>
          <a:off x="0" y="0"/>
          <a:ext cx="0" cy="0"/>
          <a:chOff x="0" y="0"/>
          <a:chExt cx="0" cy="0"/>
        </a:xfrm>
      </p:grpSpPr>
      <p:graphicFrame>
        <p:nvGraphicFramePr>
          <p:cNvPr id="2740" name="Google Shape;2740;p66"/>
          <p:cNvGraphicFramePr/>
          <p:nvPr/>
        </p:nvGraphicFramePr>
        <p:xfrm>
          <a:off x="830050" y="2305125"/>
          <a:ext cx="7483900" cy="1706760"/>
        </p:xfrm>
        <a:graphic>
          <a:graphicData uri="http://schemas.openxmlformats.org/drawingml/2006/table">
            <a:tbl>
              <a:tblPr>
                <a:noFill/>
                <a:tableStyleId>{0E8BACA5-581B-4CCA-A1BA-E422FA2E425E}</a:tableStyleId>
              </a:tblPr>
              <a:tblGrid>
                <a:gridCol w="1870975">
                  <a:extLst>
                    <a:ext uri="{9D8B030D-6E8A-4147-A177-3AD203B41FA5}">
                      <a16:colId xmlns:a16="http://schemas.microsoft.com/office/drawing/2014/main" val="20000"/>
                    </a:ext>
                  </a:extLst>
                </a:gridCol>
                <a:gridCol w="1870975">
                  <a:extLst>
                    <a:ext uri="{9D8B030D-6E8A-4147-A177-3AD203B41FA5}">
                      <a16:colId xmlns:a16="http://schemas.microsoft.com/office/drawing/2014/main" val="20001"/>
                    </a:ext>
                  </a:extLst>
                </a:gridCol>
                <a:gridCol w="1870975">
                  <a:extLst>
                    <a:ext uri="{9D8B030D-6E8A-4147-A177-3AD203B41FA5}">
                      <a16:colId xmlns:a16="http://schemas.microsoft.com/office/drawing/2014/main" val="20002"/>
                    </a:ext>
                  </a:extLst>
                </a:gridCol>
                <a:gridCol w="1870975">
                  <a:extLst>
                    <a:ext uri="{9D8B030D-6E8A-4147-A177-3AD203B41FA5}">
                      <a16:colId xmlns:a16="http://schemas.microsoft.com/office/drawing/2014/main" val="20003"/>
                    </a:ext>
                  </a:extLst>
                </a:gridCol>
              </a:tblGrid>
              <a:tr h="381000">
                <a:tc>
                  <a:txBody>
                    <a:bodyPr/>
                    <a:lstStyle/>
                    <a:p>
                      <a:pPr marL="0" lvl="0" indent="0" algn="ctr" rtl="0">
                        <a:spcBef>
                          <a:spcPts val="0"/>
                        </a:spcBef>
                        <a:spcAft>
                          <a:spcPts val="0"/>
                        </a:spcAft>
                        <a:buNone/>
                      </a:pPr>
                      <a:endParaRPr>
                        <a:solidFill>
                          <a:schemeClr val="dk2"/>
                        </a:solidFill>
                        <a:latin typeface="Lora"/>
                        <a:ea typeface="Lora"/>
                        <a:cs typeface="Lora"/>
                        <a:sym typeface="Lora"/>
                      </a:endParaRPr>
                    </a:p>
                  </a:txBody>
                  <a:tcPr marL="91425" marR="91425" marT="91425" marB="91425">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dk2">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1600" b="1">
                          <a:solidFill>
                            <a:schemeClr val="dk2"/>
                          </a:solidFill>
                          <a:latin typeface="Gaegu"/>
                          <a:ea typeface="Gaegu"/>
                          <a:cs typeface="Gaegu"/>
                          <a:sym typeface="Gaegu"/>
                        </a:rPr>
                        <a:t>Mass</a:t>
                      </a:r>
                      <a:endParaRPr sz="1600" b="1">
                        <a:solidFill>
                          <a:schemeClr val="dk2"/>
                        </a:solidFill>
                        <a:latin typeface="Gaegu"/>
                        <a:ea typeface="Gaegu"/>
                        <a:cs typeface="Gaegu"/>
                        <a:sym typeface="Gaegu"/>
                      </a:endParaRPr>
                    </a:p>
                  </a:txBody>
                  <a:tcPr marL="91425" marR="91425" marT="91425" marB="91425">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dk2">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1600" b="1">
                          <a:solidFill>
                            <a:schemeClr val="dk2"/>
                          </a:solidFill>
                          <a:latin typeface="Gaegu"/>
                          <a:ea typeface="Gaegu"/>
                          <a:cs typeface="Gaegu"/>
                          <a:sym typeface="Gaegu"/>
                        </a:rPr>
                        <a:t>Diameter</a:t>
                      </a:r>
                      <a:endParaRPr sz="1600" b="1">
                        <a:solidFill>
                          <a:schemeClr val="dk2"/>
                        </a:solidFill>
                        <a:latin typeface="Gaegu"/>
                        <a:ea typeface="Gaegu"/>
                        <a:cs typeface="Gaegu"/>
                        <a:sym typeface="Gaegu"/>
                      </a:endParaRPr>
                    </a:p>
                  </a:txBody>
                  <a:tcPr marL="91425" marR="91425" marT="91425" marB="91425">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dk2">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1600" b="1">
                          <a:solidFill>
                            <a:schemeClr val="dk2"/>
                          </a:solidFill>
                          <a:latin typeface="Gaegu"/>
                          <a:ea typeface="Gaegu"/>
                          <a:cs typeface="Gaegu"/>
                          <a:sym typeface="Gaegu"/>
                        </a:rPr>
                        <a:t>Surface gravity</a:t>
                      </a:r>
                      <a:endParaRPr sz="1600" b="1">
                        <a:solidFill>
                          <a:schemeClr val="dk2"/>
                        </a:solidFill>
                        <a:latin typeface="Gaegu"/>
                        <a:ea typeface="Gaegu"/>
                        <a:cs typeface="Gaegu"/>
                        <a:sym typeface="Gaegu"/>
                      </a:endParaRPr>
                    </a:p>
                  </a:txBody>
                  <a:tcPr marL="91425" marR="91425" marT="91425" marB="91425">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dk2">
                          <a:alpha val="0"/>
                        </a:schemeClr>
                      </a:solidFill>
                      <a:prstDash val="solid"/>
                      <a:round/>
                      <a:headEnd type="none" w="sm" len="sm"/>
                      <a:tailEnd type="none" w="sm" len="sm"/>
                    </a:lnB>
                  </a:tcPr>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 sz="1600" b="1">
                          <a:solidFill>
                            <a:schemeClr val="dk2"/>
                          </a:solidFill>
                          <a:latin typeface="Gaegu"/>
                          <a:ea typeface="Gaegu"/>
                          <a:cs typeface="Gaegu"/>
                          <a:sym typeface="Gaegu"/>
                        </a:rPr>
                        <a:t>Mercury</a:t>
                      </a:r>
                      <a:endParaRPr sz="1600" b="1">
                        <a:solidFill>
                          <a:schemeClr val="dk2"/>
                        </a:solidFill>
                        <a:latin typeface="Gaegu"/>
                        <a:ea typeface="Gaegu"/>
                        <a:cs typeface="Gaegu"/>
                        <a:sym typeface="Gaegu"/>
                      </a:endParaRPr>
                    </a:p>
                  </a:txBody>
                  <a:tcPr marL="91425" marR="91425" marT="91425" marB="91425">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dk2">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accent4"/>
                          </a:solidFill>
                          <a:latin typeface="Questrial"/>
                          <a:ea typeface="Questrial"/>
                          <a:cs typeface="Questrial"/>
                          <a:sym typeface="Questrial"/>
                        </a:rPr>
                        <a:t>0.06</a:t>
                      </a:r>
                      <a:endParaRPr>
                        <a:solidFill>
                          <a:schemeClr val="accent4"/>
                        </a:solidFill>
                        <a:latin typeface="Questrial"/>
                        <a:ea typeface="Questrial"/>
                        <a:cs typeface="Questrial"/>
                        <a:sym typeface="Questrial"/>
                      </a:endParaRPr>
                    </a:p>
                  </a:txBody>
                  <a:tcPr marL="91425" marR="91425" marT="91425" marB="91425">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dk2">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accent4"/>
                          </a:solidFill>
                          <a:latin typeface="Questrial"/>
                          <a:ea typeface="Questrial"/>
                          <a:cs typeface="Questrial"/>
                          <a:sym typeface="Questrial"/>
                        </a:rPr>
                        <a:t>0.38</a:t>
                      </a:r>
                      <a:endParaRPr>
                        <a:solidFill>
                          <a:schemeClr val="accent4"/>
                        </a:solidFill>
                        <a:latin typeface="Questrial"/>
                        <a:ea typeface="Questrial"/>
                        <a:cs typeface="Questrial"/>
                        <a:sym typeface="Questrial"/>
                      </a:endParaRPr>
                    </a:p>
                  </a:txBody>
                  <a:tcPr marL="91425" marR="91425" marT="91425" marB="91425">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dk2">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accent4"/>
                          </a:solidFill>
                          <a:latin typeface="Questrial"/>
                          <a:ea typeface="Questrial"/>
                          <a:cs typeface="Questrial"/>
                          <a:sym typeface="Questrial"/>
                        </a:rPr>
                        <a:t>0.52</a:t>
                      </a:r>
                      <a:endParaRPr>
                        <a:solidFill>
                          <a:schemeClr val="accent4"/>
                        </a:solidFill>
                        <a:latin typeface="Questrial"/>
                        <a:ea typeface="Questrial"/>
                        <a:cs typeface="Questrial"/>
                        <a:sym typeface="Questrial"/>
                      </a:endParaRPr>
                    </a:p>
                  </a:txBody>
                  <a:tcPr marL="91425" marR="91425" marT="91425" marB="91425">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dk2">
                          <a:alpha val="0"/>
                        </a:schemeClr>
                      </a:solidFill>
                      <a:prstDash val="solid"/>
                      <a:round/>
                      <a:headEnd type="none" w="sm" len="sm"/>
                      <a:tailEnd type="none" w="sm" len="sm"/>
                    </a:lnB>
                  </a:tcPr>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 sz="1600" b="1">
                          <a:solidFill>
                            <a:schemeClr val="dk2"/>
                          </a:solidFill>
                          <a:latin typeface="Gaegu"/>
                          <a:ea typeface="Gaegu"/>
                          <a:cs typeface="Gaegu"/>
                          <a:sym typeface="Gaegu"/>
                        </a:rPr>
                        <a:t>Mars</a:t>
                      </a:r>
                      <a:endParaRPr sz="1600" b="1">
                        <a:solidFill>
                          <a:schemeClr val="dk2"/>
                        </a:solidFill>
                        <a:latin typeface="Gaegu"/>
                        <a:ea typeface="Gaegu"/>
                        <a:cs typeface="Gaegu"/>
                        <a:sym typeface="Gaegu"/>
                      </a:endParaRPr>
                    </a:p>
                  </a:txBody>
                  <a:tcPr marL="91425" marR="91425" marT="91425" marB="91425">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dk2">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accent1"/>
                          </a:solidFill>
                          <a:latin typeface="Questrial"/>
                          <a:ea typeface="Questrial"/>
                          <a:cs typeface="Questrial"/>
                          <a:sym typeface="Questrial"/>
                        </a:rPr>
                        <a:t>0.12</a:t>
                      </a:r>
                      <a:endParaRPr>
                        <a:solidFill>
                          <a:schemeClr val="accent1"/>
                        </a:solidFill>
                        <a:latin typeface="Questrial"/>
                        <a:ea typeface="Questrial"/>
                        <a:cs typeface="Questrial"/>
                        <a:sym typeface="Questrial"/>
                      </a:endParaRPr>
                    </a:p>
                  </a:txBody>
                  <a:tcPr marL="91425" marR="91425" marT="91425" marB="91425">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dk2">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accent1"/>
                          </a:solidFill>
                          <a:latin typeface="Questrial"/>
                          <a:ea typeface="Questrial"/>
                          <a:cs typeface="Questrial"/>
                          <a:sym typeface="Questrial"/>
                        </a:rPr>
                        <a:t>0.56</a:t>
                      </a:r>
                      <a:endParaRPr>
                        <a:solidFill>
                          <a:schemeClr val="accent1"/>
                        </a:solidFill>
                        <a:latin typeface="Questrial"/>
                        <a:ea typeface="Questrial"/>
                        <a:cs typeface="Questrial"/>
                        <a:sym typeface="Questrial"/>
                      </a:endParaRPr>
                    </a:p>
                  </a:txBody>
                  <a:tcPr marL="91425" marR="91425" marT="91425" marB="91425">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dk2">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accent1"/>
                          </a:solidFill>
                          <a:latin typeface="Questrial"/>
                          <a:ea typeface="Questrial"/>
                          <a:cs typeface="Questrial"/>
                          <a:sym typeface="Questrial"/>
                        </a:rPr>
                        <a:t>2.02</a:t>
                      </a:r>
                      <a:endParaRPr>
                        <a:solidFill>
                          <a:schemeClr val="accent1"/>
                        </a:solidFill>
                        <a:latin typeface="Questrial"/>
                        <a:ea typeface="Questrial"/>
                        <a:cs typeface="Questrial"/>
                        <a:sym typeface="Questrial"/>
                      </a:endParaRPr>
                    </a:p>
                  </a:txBody>
                  <a:tcPr marL="91425" marR="91425" marT="91425" marB="91425">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dk2">
                          <a:alpha val="0"/>
                        </a:schemeClr>
                      </a:solidFill>
                      <a:prstDash val="solid"/>
                      <a:round/>
                      <a:headEnd type="none" w="sm" len="sm"/>
                      <a:tailEnd type="none" w="sm" len="sm"/>
                    </a:lnB>
                  </a:tcPr>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en" sz="1600" b="1">
                          <a:solidFill>
                            <a:schemeClr val="dk2"/>
                          </a:solidFill>
                          <a:latin typeface="Gaegu"/>
                          <a:ea typeface="Gaegu"/>
                          <a:cs typeface="Gaegu"/>
                          <a:sym typeface="Gaegu"/>
                        </a:rPr>
                        <a:t>Saturn</a:t>
                      </a:r>
                      <a:endParaRPr sz="1600" b="1">
                        <a:solidFill>
                          <a:schemeClr val="dk2"/>
                        </a:solidFill>
                        <a:latin typeface="Gaegu"/>
                        <a:ea typeface="Gaegu"/>
                        <a:cs typeface="Gaegu"/>
                        <a:sym typeface="Gaegu"/>
                      </a:endParaRPr>
                    </a:p>
                  </a:txBody>
                  <a:tcPr marL="91425" marR="91425" marT="91425" marB="91425">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dk2">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accent3"/>
                          </a:solidFill>
                          <a:latin typeface="Questrial"/>
                          <a:ea typeface="Questrial"/>
                          <a:cs typeface="Questrial"/>
                          <a:sym typeface="Questrial"/>
                        </a:rPr>
                        <a:t>0.15</a:t>
                      </a:r>
                      <a:endParaRPr>
                        <a:solidFill>
                          <a:schemeClr val="accent3"/>
                        </a:solidFill>
                        <a:latin typeface="Questrial"/>
                        <a:ea typeface="Questrial"/>
                        <a:cs typeface="Questrial"/>
                        <a:sym typeface="Questrial"/>
                      </a:endParaRPr>
                    </a:p>
                  </a:txBody>
                  <a:tcPr marL="91425" marR="91425" marT="91425" marB="91425">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dk2">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accent3"/>
                          </a:solidFill>
                          <a:latin typeface="Questrial"/>
                          <a:ea typeface="Questrial"/>
                          <a:cs typeface="Questrial"/>
                          <a:sym typeface="Questrial"/>
                        </a:rPr>
                        <a:t>1.85</a:t>
                      </a:r>
                      <a:endParaRPr>
                        <a:solidFill>
                          <a:schemeClr val="accent3"/>
                        </a:solidFill>
                        <a:latin typeface="Questrial"/>
                        <a:ea typeface="Questrial"/>
                        <a:cs typeface="Questrial"/>
                        <a:sym typeface="Questrial"/>
                      </a:endParaRPr>
                    </a:p>
                  </a:txBody>
                  <a:tcPr marL="91425" marR="91425" marT="91425" marB="91425">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dk2">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accent3"/>
                          </a:solidFill>
                          <a:latin typeface="Questrial"/>
                          <a:ea typeface="Questrial"/>
                          <a:cs typeface="Questrial"/>
                          <a:sym typeface="Questrial"/>
                        </a:rPr>
                        <a:t>0.26</a:t>
                      </a:r>
                      <a:endParaRPr>
                        <a:solidFill>
                          <a:schemeClr val="accent3"/>
                        </a:solidFill>
                        <a:latin typeface="Questrial"/>
                        <a:ea typeface="Questrial"/>
                        <a:cs typeface="Questrial"/>
                        <a:sym typeface="Questrial"/>
                      </a:endParaRPr>
                    </a:p>
                  </a:txBody>
                  <a:tcPr marL="91425" marR="91425" marT="91425" marB="91425">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dk2">
                          <a:alpha val="0"/>
                        </a:schemeClr>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2741" name="Google Shape;2741;p66"/>
          <p:cNvSpPr txBox="1">
            <a:spLocks noGrp="1"/>
          </p:cNvSpPr>
          <p:nvPr>
            <p:ph type="title"/>
          </p:nvPr>
        </p:nvSpPr>
        <p:spPr>
          <a:xfrm>
            <a:off x="623400" y="445025"/>
            <a:ext cx="780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is a table</a:t>
            </a:r>
            <a:endParaRPr/>
          </a:p>
        </p:txBody>
      </p:sp>
      <p:sp>
        <p:nvSpPr>
          <p:cNvPr id="2742" name="Google Shape;2742;p66"/>
          <p:cNvSpPr/>
          <p:nvPr/>
        </p:nvSpPr>
        <p:spPr>
          <a:xfrm rot="5400000">
            <a:off x="5493340" y="-502682"/>
            <a:ext cx="31025" cy="5615638"/>
          </a:xfrm>
          <a:custGeom>
            <a:avLst/>
            <a:gdLst/>
            <a:ahLst/>
            <a:cxnLst/>
            <a:rect l="l" t="t" r="r" b="b"/>
            <a:pathLst>
              <a:path w="1241" h="42785" extrusionOk="0">
                <a:moveTo>
                  <a:pt x="902" y="0"/>
                </a:moveTo>
                <a:cubicBezTo>
                  <a:pt x="767" y="0"/>
                  <a:pt x="643" y="81"/>
                  <a:pt x="643" y="258"/>
                </a:cubicBezTo>
                <a:cubicBezTo>
                  <a:pt x="434" y="14328"/>
                  <a:pt x="209" y="28398"/>
                  <a:pt x="0" y="42467"/>
                </a:cubicBezTo>
                <a:cubicBezTo>
                  <a:pt x="0" y="42670"/>
                  <a:pt x="173" y="42785"/>
                  <a:pt x="332" y="42785"/>
                </a:cubicBezTo>
                <a:cubicBezTo>
                  <a:pt x="466" y="42785"/>
                  <a:pt x="591" y="42704"/>
                  <a:pt x="598" y="42527"/>
                </a:cubicBezTo>
                <a:cubicBezTo>
                  <a:pt x="807" y="28442"/>
                  <a:pt x="1031" y="14373"/>
                  <a:pt x="1240" y="318"/>
                </a:cubicBezTo>
                <a:cubicBezTo>
                  <a:pt x="1240" y="115"/>
                  <a:pt x="1063" y="0"/>
                  <a:pt x="9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66"/>
          <p:cNvSpPr/>
          <p:nvPr/>
        </p:nvSpPr>
        <p:spPr>
          <a:xfrm rot="5400000">
            <a:off x="4555123" y="-1019078"/>
            <a:ext cx="31025" cy="7492081"/>
          </a:xfrm>
          <a:custGeom>
            <a:avLst/>
            <a:gdLst/>
            <a:ahLst/>
            <a:cxnLst/>
            <a:rect l="l" t="t" r="r" b="b"/>
            <a:pathLst>
              <a:path w="1241" h="42785" extrusionOk="0">
                <a:moveTo>
                  <a:pt x="902" y="0"/>
                </a:moveTo>
                <a:cubicBezTo>
                  <a:pt x="767" y="0"/>
                  <a:pt x="643" y="81"/>
                  <a:pt x="643" y="258"/>
                </a:cubicBezTo>
                <a:cubicBezTo>
                  <a:pt x="434" y="14328"/>
                  <a:pt x="209" y="28398"/>
                  <a:pt x="0" y="42467"/>
                </a:cubicBezTo>
                <a:cubicBezTo>
                  <a:pt x="0" y="42670"/>
                  <a:pt x="173" y="42785"/>
                  <a:pt x="332" y="42785"/>
                </a:cubicBezTo>
                <a:cubicBezTo>
                  <a:pt x="466" y="42785"/>
                  <a:pt x="591" y="42704"/>
                  <a:pt x="598" y="42527"/>
                </a:cubicBezTo>
                <a:cubicBezTo>
                  <a:pt x="807" y="28442"/>
                  <a:pt x="1031" y="14373"/>
                  <a:pt x="1240" y="318"/>
                </a:cubicBezTo>
                <a:cubicBezTo>
                  <a:pt x="1240" y="115"/>
                  <a:pt x="1063" y="0"/>
                  <a:pt x="9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66"/>
          <p:cNvSpPr/>
          <p:nvPr/>
        </p:nvSpPr>
        <p:spPr>
          <a:xfrm>
            <a:off x="2701025" y="2320650"/>
            <a:ext cx="53075" cy="1706517"/>
          </a:xfrm>
          <a:custGeom>
            <a:avLst/>
            <a:gdLst/>
            <a:ahLst/>
            <a:cxnLst/>
            <a:rect l="l" t="t" r="r" b="b"/>
            <a:pathLst>
              <a:path w="2123" h="42217" extrusionOk="0">
                <a:moveTo>
                  <a:pt x="628" y="1"/>
                </a:moveTo>
                <a:cubicBezTo>
                  <a:pt x="414" y="1"/>
                  <a:pt x="219" y="132"/>
                  <a:pt x="240" y="405"/>
                </a:cubicBezTo>
                <a:cubicBezTo>
                  <a:pt x="1226" y="14191"/>
                  <a:pt x="1151" y="28006"/>
                  <a:pt x="31" y="41762"/>
                </a:cubicBezTo>
                <a:cubicBezTo>
                  <a:pt x="0" y="42063"/>
                  <a:pt x="224" y="42216"/>
                  <a:pt x="456" y="42216"/>
                </a:cubicBezTo>
                <a:cubicBezTo>
                  <a:pt x="674" y="42216"/>
                  <a:pt x="898" y="42082"/>
                  <a:pt x="927" y="41807"/>
                </a:cubicBezTo>
                <a:cubicBezTo>
                  <a:pt x="2047" y="28036"/>
                  <a:pt x="2122" y="14220"/>
                  <a:pt x="1136" y="450"/>
                </a:cubicBezTo>
                <a:cubicBezTo>
                  <a:pt x="1113" y="155"/>
                  <a:pt x="860" y="1"/>
                  <a:pt x="6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66"/>
          <p:cNvSpPr/>
          <p:nvPr/>
        </p:nvSpPr>
        <p:spPr>
          <a:xfrm>
            <a:off x="4535100" y="2372175"/>
            <a:ext cx="73800" cy="1654974"/>
          </a:xfrm>
          <a:custGeom>
            <a:avLst/>
            <a:gdLst/>
            <a:ahLst/>
            <a:cxnLst/>
            <a:rect l="l" t="t" r="r" b="b"/>
            <a:pathLst>
              <a:path w="2952" h="42558" extrusionOk="0">
                <a:moveTo>
                  <a:pt x="1575" y="1"/>
                </a:moveTo>
                <a:cubicBezTo>
                  <a:pt x="1358" y="1"/>
                  <a:pt x="1152" y="135"/>
                  <a:pt x="1159" y="410"/>
                </a:cubicBezTo>
                <a:cubicBezTo>
                  <a:pt x="1443" y="7430"/>
                  <a:pt x="1906" y="14465"/>
                  <a:pt x="1981" y="21499"/>
                </a:cubicBezTo>
                <a:cubicBezTo>
                  <a:pt x="2056" y="28370"/>
                  <a:pt x="831" y="35285"/>
                  <a:pt x="39" y="42111"/>
                </a:cubicBezTo>
                <a:cubicBezTo>
                  <a:pt x="1" y="42404"/>
                  <a:pt x="221" y="42558"/>
                  <a:pt x="453" y="42558"/>
                </a:cubicBezTo>
                <a:cubicBezTo>
                  <a:pt x="671" y="42558"/>
                  <a:pt x="899" y="42423"/>
                  <a:pt x="935" y="42141"/>
                </a:cubicBezTo>
                <a:cubicBezTo>
                  <a:pt x="1742" y="35330"/>
                  <a:pt x="2952" y="28415"/>
                  <a:pt x="2877" y="21529"/>
                </a:cubicBezTo>
                <a:cubicBezTo>
                  <a:pt x="2802" y="14509"/>
                  <a:pt x="2354" y="7475"/>
                  <a:pt x="2056" y="455"/>
                </a:cubicBezTo>
                <a:cubicBezTo>
                  <a:pt x="2048" y="154"/>
                  <a:pt x="1805" y="1"/>
                  <a:pt x="15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66"/>
          <p:cNvSpPr/>
          <p:nvPr/>
        </p:nvSpPr>
        <p:spPr>
          <a:xfrm>
            <a:off x="6414850" y="2320650"/>
            <a:ext cx="56250" cy="1706530"/>
          </a:xfrm>
          <a:custGeom>
            <a:avLst/>
            <a:gdLst/>
            <a:ahLst/>
            <a:cxnLst/>
            <a:rect l="l" t="t" r="r" b="b"/>
            <a:pathLst>
              <a:path w="2250" h="41476" extrusionOk="0">
                <a:moveTo>
                  <a:pt x="583" y="0"/>
                </a:moveTo>
                <a:cubicBezTo>
                  <a:pt x="413" y="0"/>
                  <a:pt x="229" y="137"/>
                  <a:pt x="255" y="356"/>
                </a:cubicBezTo>
                <a:cubicBezTo>
                  <a:pt x="1360" y="7645"/>
                  <a:pt x="703" y="14979"/>
                  <a:pt x="315" y="22297"/>
                </a:cubicBezTo>
                <a:cubicBezTo>
                  <a:pt x="135" y="25822"/>
                  <a:pt x="1" y="29347"/>
                  <a:pt x="180" y="32887"/>
                </a:cubicBezTo>
                <a:cubicBezTo>
                  <a:pt x="285" y="34470"/>
                  <a:pt x="404" y="36068"/>
                  <a:pt x="658" y="37636"/>
                </a:cubicBezTo>
                <a:cubicBezTo>
                  <a:pt x="822" y="38801"/>
                  <a:pt x="822" y="40444"/>
                  <a:pt x="1629" y="41370"/>
                </a:cubicBezTo>
                <a:cubicBezTo>
                  <a:pt x="1688" y="41445"/>
                  <a:pt x="1761" y="41475"/>
                  <a:pt x="1832" y="41475"/>
                </a:cubicBezTo>
                <a:cubicBezTo>
                  <a:pt x="2047" y="41475"/>
                  <a:pt x="2249" y="41195"/>
                  <a:pt x="2047" y="40982"/>
                </a:cubicBezTo>
                <a:cubicBezTo>
                  <a:pt x="1509" y="40355"/>
                  <a:pt x="1465" y="39130"/>
                  <a:pt x="1345" y="38338"/>
                </a:cubicBezTo>
                <a:cubicBezTo>
                  <a:pt x="1211" y="37517"/>
                  <a:pt x="1091" y="36695"/>
                  <a:pt x="1002" y="35874"/>
                </a:cubicBezTo>
                <a:cubicBezTo>
                  <a:pt x="793" y="34052"/>
                  <a:pt x="703" y="32244"/>
                  <a:pt x="688" y="30422"/>
                </a:cubicBezTo>
                <a:cubicBezTo>
                  <a:pt x="628" y="26957"/>
                  <a:pt x="822" y="23522"/>
                  <a:pt x="1032" y="20087"/>
                </a:cubicBezTo>
                <a:cubicBezTo>
                  <a:pt x="1420" y="13470"/>
                  <a:pt x="1823" y="6824"/>
                  <a:pt x="837" y="222"/>
                </a:cubicBezTo>
                <a:cubicBezTo>
                  <a:pt x="813" y="68"/>
                  <a:pt x="702" y="0"/>
                  <a:pt x="5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66"/>
          <p:cNvSpPr/>
          <p:nvPr/>
        </p:nvSpPr>
        <p:spPr>
          <a:xfrm flipH="1">
            <a:off x="8279975" y="2320650"/>
            <a:ext cx="53075" cy="1706517"/>
          </a:xfrm>
          <a:custGeom>
            <a:avLst/>
            <a:gdLst/>
            <a:ahLst/>
            <a:cxnLst/>
            <a:rect l="l" t="t" r="r" b="b"/>
            <a:pathLst>
              <a:path w="2123" h="42217" extrusionOk="0">
                <a:moveTo>
                  <a:pt x="628" y="1"/>
                </a:moveTo>
                <a:cubicBezTo>
                  <a:pt x="414" y="1"/>
                  <a:pt x="219" y="132"/>
                  <a:pt x="240" y="405"/>
                </a:cubicBezTo>
                <a:cubicBezTo>
                  <a:pt x="1226" y="14191"/>
                  <a:pt x="1151" y="28006"/>
                  <a:pt x="31" y="41762"/>
                </a:cubicBezTo>
                <a:cubicBezTo>
                  <a:pt x="0" y="42063"/>
                  <a:pt x="224" y="42216"/>
                  <a:pt x="456" y="42216"/>
                </a:cubicBezTo>
                <a:cubicBezTo>
                  <a:pt x="674" y="42216"/>
                  <a:pt x="898" y="42082"/>
                  <a:pt x="927" y="41807"/>
                </a:cubicBezTo>
                <a:cubicBezTo>
                  <a:pt x="2047" y="28036"/>
                  <a:pt x="2122" y="14220"/>
                  <a:pt x="1136" y="450"/>
                </a:cubicBezTo>
                <a:cubicBezTo>
                  <a:pt x="1113" y="155"/>
                  <a:pt x="860" y="1"/>
                  <a:pt x="6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66"/>
          <p:cNvSpPr/>
          <p:nvPr/>
        </p:nvSpPr>
        <p:spPr>
          <a:xfrm>
            <a:off x="770425" y="2742475"/>
            <a:ext cx="54175" cy="1284720"/>
          </a:xfrm>
          <a:custGeom>
            <a:avLst/>
            <a:gdLst/>
            <a:ahLst/>
            <a:cxnLst/>
            <a:rect l="l" t="t" r="r" b="b"/>
            <a:pathLst>
              <a:path w="2167" h="42205" extrusionOk="0">
                <a:moveTo>
                  <a:pt x="1696" y="1"/>
                </a:moveTo>
                <a:cubicBezTo>
                  <a:pt x="1480" y="1"/>
                  <a:pt x="1270" y="136"/>
                  <a:pt x="1262" y="416"/>
                </a:cubicBezTo>
                <a:cubicBezTo>
                  <a:pt x="844" y="14201"/>
                  <a:pt x="411" y="27972"/>
                  <a:pt x="8" y="41758"/>
                </a:cubicBezTo>
                <a:cubicBezTo>
                  <a:pt x="0" y="42051"/>
                  <a:pt x="235" y="42205"/>
                  <a:pt x="466" y="42205"/>
                </a:cubicBezTo>
                <a:cubicBezTo>
                  <a:pt x="683" y="42205"/>
                  <a:pt x="897" y="42070"/>
                  <a:pt x="904" y="41788"/>
                </a:cubicBezTo>
                <a:cubicBezTo>
                  <a:pt x="1307" y="28017"/>
                  <a:pt x="1725" y="14231"/>
                  <a:pt x="2159" y="461"/>
                </a:cubicBezTo>
                <a:cubicBezTo>
                  <a:pt x="2166" y="158"/>
                  <a:pt x="1928" y="1"/>
                  <a:pt x="1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66"/>
          <p:cNvSpPr/>
          <p:nvPr/>
        </p:nvSpPr>
        <p:spPr>
          <a:xfrm rot="5400000">
            <a:off x="4555123" y="287197"/>
            <a:ext cx="31025" cy="7492081"/>
          </a:xfrm>
          <a:custGeom>
            <a:avLst/>
            <a:gdLst/>
            <a:ahLst/>
            <a:cxnLst/>
            <a:rect l="l" t="t" r="r" b="b"/>
            <a:pathLst>
              <a:path w="1241" h="42785" extrusionOk="0">
                <a:moveTo>
                  <a:pt x="902" y="0"/>
                </a:moveTo>
                <a:cubicBezTo>
                  <a:pt x="767" y="0"/>
                  <a:pt x="643" y="81"/>
                  <a:pt x="643" y="258"/>
                </a:cubicBezTo>
                <a:cubicBezTo>
                  <a:pt x="434" y="14328"/>
                  <a:pt x="209" y="28398"/>
                  <a:pt x="0" y="42467"/>
                </a:cubicBezTo>
                <a:cubicBezTo>
                  <a:pt x="0" y="42670"/>
                  <a:pt x="173" y="42785"/>
                  <a:pt x="332" y="42785"/>
                </a:cubicBezTo>
                <a:cubicBezTo>
                  <a:pt x="466" y="42785"/>
                  <a:pt x="591" y="42704"/>
                  <a:pt x="598" y="42527"/>
                </a:cubicBezTo>
                <a:cubicBezTo>
                  <a:pt x="807" y="28442"/>
                  <a:pt x="1031" y="14373"/>
                  <a:pt x="1240" y="318"/>
                </a:cubicBezTo>
                <a:cubicBezTo>
                  <a:pt x="1240" y="115"/>
                  <a:pt x="1063" y="0"/>
                  <a:pt x="9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66"/>
          <p:cNvSpPr/>
          <p:nvPr/>
        </p:nvSpPr>
        <p:spPr>
          <a:xfrm>
            <a:off x="11613" y="1093925"/>
            <a:ext cx="1480375" cy="226525"/>
          </a:xfrm>
          <a:custGeom>
            <a:avLst/>
            <a:gdLst/>
            <a:ahLst/>
            <a:cxnLst/>
            <a:rect l="l" t="t" r="r" b="b"/>
            <a:pathLst>
              <a:path w="59215" h="9061" extrusionOk="0">
                <a:moveTo>
                  <a:pt x="28164" y="6570"/>
                </a:moveTo>
                <a:cubicBezTo>
                  <a:pt x="28206" y="6570"/>
                  <a:pt x="28227" y="6591"/>
                  <a:pt x="28227" y="6591"/>
                </a:cubicBezTo>
                <a:cubicBezTo>
                  <a:pt x="28227" y="6591"/>
                  <a:pt x="28206" y="6591"/>
                  <a:pt x="28164" y="6570"/>
                </a:cubicBezTo>
                <a:close/>
                <a:moveTo>
                  <a:pt x="2951" y="8035"/>
                </a:moveTo>
                <a:cubicBezTo>
                  <a:pt x="2951" y="8042"/>
                  <a:pt x="2951" y="8044"/>
                  <a:pt x="2950" y="8044"/>
                </a:cubicBezTo>
                <a:cubicBezTo>
                  <a:pt x="2949" y="8044"/>
                  <a:pt x="2944" y="8035"/>
                  <a:pt x="2930" y="8035"/>
                </a:cubicBezTo>
                <a:close/>
                <a:moveTo>
                  <a:pt x="48272" y="0"/>
                </a:moveTo>
                <a:cubicBezTo>
                  <a:pt x="48146" y="0"/>
                  <a:pt x="48020" y="21"/>
                  <a:pt x="47895" y="105"/>
                </a:cubicBezTo>
                <a:cubicBezTo>
                  <a:pt x="47686" y="209"/>
                  <a:pt x="47497" y="356"/>
                  <a:pt x="47372" y="565"/>
                </a:cubicBezTo>
                <a:cubicBezTo>
                  <a:pt x="47288" y="691"/>
                  <a:pt x="47225" y="816"/>
                  <a:pt x="47163" y="942"/>
                </a:cubicBezTo>
                <a:cubicBezTo>
                  <a:pt x="47058" y="1130"/>
                  <a:pt x="46974" y="1318"/>
                  <a:pt x="46870" y="1486"/>
                </a:cubicBezTo>
                <a:cubicBezTo>
                  <a:pt x="46702" y="1800"/>
                  <a:pt x="46535" y="2093"/>
                  <a:pt x="46367" y="2406"/>
                </a:cubicBezTo>
                <a:cubicBezTo>
                  <a:pt x="46221" y="2678"/>
                  <a:pt x="46095" y="2950"/>
                  <a:pt x="45928" y="3222"/>
                </a:cubicBezTo>
                <a:cubicBezTo>
                  <a:pt x="45635" y="3746"/>
                  <a:pt x="45342" y="4269"/>
                  <a:pt x="44987" y="4771"/>
                </a:cubicBezTo>
                <a:cubicBezTo>
                  <a:pt x="44903" y="4855"/>
                  <a:pt x="44861" y="4917"/>
                  <a:pt x="44777" y="5022"/>
                </a:cubicBezTo>
                <a:cubicBezTo>
                  <a:pt x="44715" y="4562"/>
                  <a:pt x="44673" y="4080"/>
                  <a:pt x="44652" y="3578"/>
                </a:cubicBezTo>
                <a:cubicBezTo>
                  <a:pt x="44610" y="3181"/>
                  <a:pt x="44589" y="2720"/>
                  <a:pt x="44568" y="2302"/>
                </a:cubicBezTo>
                <a:cubicBezTo>
                  <a:pt x="44568" y="2134"/>
                  <a:pt x="44547" y="1946"/>
                  <a:pt x="44526" y="1758"/>
                </a:cubicBezTo>
                <a:lnTo>
                  <a:pt x="44526" y="1486"/>
                </a:lnTo>
                <a:cubicBezTo>
                  <a:pt x="44526" y="1360"/>
                  <a:pt x="44484" y="1256"/>
                  <a:pt x="44484" y="1130"/>
                </a:cubicBezTo>
                <a:cubicBezTo>
                  <a:pt x="44463" y="963"/>
                  <a:pt x="44422" y="816"/>
                  <a:pt x="44338" y="691"/>
                </a:cubicBezTo>
                <a:cubicBezTo>
                  <a:pt x="44254" y="565"/>
                  <a:pt x="44150" y="481"/>
                  <a:pt x="44024" y="377"/>
                </a:cubicBezTo>
                <a:cubicBezTo>
                  <a:pt x="43940" y="314"/>
                  <a:pt x="43815" y="293"/>
                  <a:pt x="43710" y="251"/>
                </a:cubicBezTo>
                <a:cubicBezTo>
                  <a:pt x="43637" y="230"/>
                  <a:pt x="43569" y="220"/>
                  <a:pt x="43504" y="220"/>
                </a:cubicBezTo>
                <a:cubicBezTo>
                  <a:pt x="43438" y="220"/>
                  <a:pt x="43375" y="230"/>
                  <a:pt x="43313" y="251"/>
                </a:cubicBezTo>
                <a:cubicBezTo>
                  <a:pt x="43103" y="293"/>
                  <a:pt x="42978" y="419"/>
                  <a:pt x="42873" y="586"/>
                </a:cubicBezTo>
                <a:cubicBezTo>
                  <a:pt x="42706" y="795"/>
                  <a:pt x="42580" y="1025"/>
                  <a:pt x="42476" y="1235"/>
                </a:cubicBezTo>
                <a:cubicBezTo>
                  <a:pt x="42413" y="1360"/>
                  <a:pt x="42350" y="1465"/>
                  <a:pt x="42287" y="1611"/>
                </a:cubicBezTo>
                <a:cubicBezTo>
                  <a:pt x="42183" y="1821"/>
                  <a:pt x="42057" y="2009"/>
                  <a:pt x="41953" y="2239"/>
                </a:cubicBezTo>
                <a:cubicBezTo>
                  <a:pt x="41576" y="2909"/>
                  <a:pt x="41220" y="3557"/>
                  <a:pt x="40781" y="4185"/>
                </a:cubicBezTo>
                <a:cubicBezTo>
                  <a:pt x="40613" y="4373"/>
                  <a:pt x="40467" y="4562"/>
                  <a:pt x="40279" y="4687"/>
                </a:cubicBezTo>
                <a:lnTo>
                  <a:pt x="40258" y="4687"/>
                </a:lnTo>
                <a:cubicBezTo>
                  <a:pt x="40069" y="4122"/>
                  <a:pt x="39902" y="3536"/>
                  <a:pt x="39777" y="2971"/>
                </a:cubicBezTo>
                <a:cubicBezTo>
                  <a:pt x="39756" y="2867"/>
                  <a:pt x="39735" y="2762"/>
                  <a:pt x="39693" y="2616"/>
                </a:cubicBezTo>
                <a:cubicBezTo>
                  <a:pt x="39672" y="2469"/>
                  <a:pt x="39630" y="2302"/>
                  <a:pt x="39588" y="2134"/>
                </a:cubicBezTo>
                <a:lnTo>
                  <a:pt x="39442" y="1570"/>
                </a:lnTo>
                <a:cubicBezTo>
                  <a:pt x="39379" y="1423"/>
                  <a:pt x="39337" y="1256"/>
                  <a:pt x="39233" y="1130"/>
                </a:cubicBezTo>
                <a:cubicBezTo>
                  <a:pt x="39170" y="1046"/>
                  <a:pt x="39128" y="1005"/>
                  <a:pt x="39065" y="942"/>
                </a:cubicBezTo>
                <a:cubicBezTo>
                  <a:pt x="39002" y="879"/>
                  <a:pt x="38835" y="774"/>
                  <a:pt x="38709" y="733"/>
                </a:cubicBezTo>
                <a:cubicBezTo>
                  <a:pt x="38626" y="712"/>
                  <a:pt x="38542" y="712"/>
                  <a:pt x="38437" y="712"/>
                </a:cubicBezTo>
                <a:cubicBezTo>
                  <a:pt x="38333" y="712"/>
                  <a:pt x="38249" y="733"/>
                  <a:pt x="38103" y="774"/>
                </a:cubicBezTo>
                <a:cubicBezTo>
                  <a:pt x="37977" y="795"/>
                  <a:pt x="37852" y="900"/>
                  <a:pt x="37747" y="984"/>
                </a:cubicBezTo>
                <a:cubicBezTo>
                  <a:pt x="37663" y="1025"/>
                  <a:pt x="37642" y="1088"/>
                  <a:pt x="37580" y="1151"/>
                </a:cubicBezTo>
                <a:cubicBezTo>
                  <a:pt x="37475" y="1298"/>
                  <a:pt x="37349" y="1444"/>
                  <a:pt x="37245" y="1611"/>
                </a:cubicBezTo>
                <a:cubicBezTo>
                  <a:pt x="37161" y="1716"/>
                  <a:pt x="37098" y="1842"/>
                  <a:pt x="37015" y="1967"/>
                </a:cubicBezTo>
                <a:cubicBezTo>
                  <a:pt x="36931" y="2072"/>
                  <a:pt x="36847" y="2197"/>
                  <a:pt x="36805" y="2302"/>
                </a:cubicBezTo>
                <a:cubicBezTo>
                  <a:pt x="36680" y="2511"/>
                  <a:pt x="36533" y="2699"/>
                  <a:pt x="36429" y="2909"/>
                </a:cubicBezTo>
                <a:cubicBezTo>
                  <a:pt x="36261" y="3202"/>
                  <a:pt x="36094" y="3453"/>
                  <a:pt x="35906" y="3746"/>
                </a:cubicBezTo>
                <a:cubicBezTo>
                  <a:pt x="35759" y="3976"/>
                  <a:pt x="35634" y="4248"/>
                  <a:pt x="35466" y="4478"/>
                </a:cubicBezTo>
                <a:cubicBezTo>
                  <a:pt x="35278" y="4771"/>
                  <a:pt x="35111" y="5022"/>
                  <a:pt x="34901" y="5294"/>
                </a:cubicBezTo>
                <a:cubicBezTo>
                  <a:pt x="34692" y="5524"/>
                  <a:pt x="34483" y="5754"/>
                  <a:pt x="34232" y="5943"/>
                </a:cubicBezTo>
                <a:lnTo>
                  <a:pt x="34002" y="6110"/>
                </a:lnTo>
                <a:cubicBezTo>
                  <a:pt x="33981" y="6110"/>
                  <a:pt x="33960" y="6131"/>
                  <a:pt x="33897" y="6131"/>
                </a:cubicBezTo>
                <a:lnTo>
                  <a:pt x="33876" y="6131"/>
                </a:lnTo>
                <a:cubicBezTo>
                  <a:pt x="33771" y="5963"/>
                  <a:pt x="33688" y="5817"/>
                  <a:pt x="33604" y="5629"/>
                </a:cubicBezTo>
                <a:cubicBezTo>
                  <a:pt x="33437" y="5147"/>
                  <a:pt x="33290" y="4666"/>
                  <a:pt x="33227" y="4164"/>
                </a:cubicBezTo>
                <a:cubicBezTo>
                  <a:pt x="33165" y="3850"/>
                  <a:pt x="33123" y="3557"/>
                  <a:pt x="33060" y="3243"/>
                </a:cubicBezTo>
                <a:cubicBezTo>
                  <a:pt x="33039" y="3013"/>
                  <a:pt x="32976" y="2783"/>
                  <a:pt x="32955" y="2553"/>
                </a:cubicBezTo>
                <a:cubicBezTo>
                  <a:pt x="32955" y="2469"/>
                  <a:pt x="32935" y="2386"/>
                  <a:pt x="32935" y="2281"/>
                </a:cubicBezTo>
                <a:cubicBezTo>
                  <a:pt x="32914" y="2176"/>
                  <a:pt x="32872" y="2093"/>
                  <a:pt x="32830" y="1967"/>
                </a:cubicBezTo>
                <a:cubicBezTo>
                  <a:pt x="32746" y="1758"/>
                  <a:pt x="32537" y="1611"/>
                  <a:pt x="32328" y="1549"/>
                </a:cubicBezTo>
                <a:cubicBezTo>
                  <a:pt x="32265" y="1538"/>
                  <a:pt x="32202" y="1533"/>
                  <a:pt x="32137" y="1533"/>
                </a:cubicBezTo>
                <a:cubicBezTo>
                  <a:pt x="32071" y="1533"/>
                  <a:pt x="32003" y="1538"/>
                  <a:pt x="31930" y="1549"/>
                </a:cubicBezTo>
                <a:lnTo>
                  <a:pt x="31888" y="1549"/>
                </a:lnTo>
                <a:cubicBezTo>
                  <a:pt x="31784" y="1570"/>
                  <a:pt x="31679" y="1632"/>
                  <a:pt x="31595" y="1716"/>
                </a:cubicBezTo>
                <a:cubicBezTo>
                  <a:pt x="31449" y="1821"/>
                  <a:pt x="31386" y="1988"/>
                  <a:pt x="31302" y="2155"/>
                </a:cubicBezTo>
                <a:cubicBezTo>
                  <a:pt x="31156" y="2448"/>
                  <a:pt x="30989" y="2699"/>
                  <a:pt x="30821" y="2992"/>
                </a:cubicBezTo>
                <a:cubicBezTo>
                  <a:pt x="30319" y="3829"/>
                  <a:pt x="29817" y="4687"/>
                  <a:pt x="29210" y="5482"/>
                </a:cubicBezTo>
                <a:cubicBezTo>
                  <a:pt x="28980" y="5754"/>
                  <a:pt x="28750" y="6026"/>
                  <a:pt x="28457" y="6277"/>
                </a:cubicBezTo>
                <a:cubicBezTo>
                  <a:pt x="28352" y="6361"/>
                  <a:pt x="28248" y="6424"/>
                  <a:pt x="28143" y="6466"/>
                </a:cubicBezTo>
                <a:cubicBezTo>
                  <a:pt x="28080" y="6340"/>
                  <a:pt x="28059" y="6194"/>
                  <a:pt x="28017" y="6089"/>
                </a:cubicBezTo>
                <a:cubicBezTo>
                  <a:pt x="27955" y="5943"/>
                  <a:pt x="27934" y="5796"/>
                  <a:pt x="27871" y="5650"/>
                </a:cubicBezTo>
                <a:cubicBezTo>
                  <a:pt x="27808" y="5419"/>
                  <a:pt x="27787" y="5147"/>
                  <a:pt x="27704" y="4917"/>
                </a:cubicBezTo>
                <a:cubicBezTo>
                  <a:pt x="27641" y="4687"/>
                  <a:pt x="27599" y="4415"/>
                  <a:pt x="27536" y="4185"/>
                </a:cubicBezTo>
                <a:cubicBezTo>
                  <a:pt x="27494" y="3997"/>
                  <a:pt x="27453" y="3787"/>
                  <a:pt x="27411" y="3620"/>
                </a:cubicBezTo>
                <a:cubicBezTo>
                  <a:pt x="27390" y="3432"/>
                  <a:pt x="27327" y="3264"/>
                  <a:pt x="27285" y="3118"/>
                </a:cubicBezTo>
                <a:cubicBezTo>
                  <a:pt x="27243" y="2992"/>
                  <a:pt x="27222" y="2846"/>
                  <a:pt x="27181" y="2720"/>
                </a:cubicBezTo>
                <a:cubicBezTo>
                  <a:pt x="27097" y="2427"/>
                  <a:pt x="26888" y="2155"/>
                  <a:pt x="26574" y="2051"/>
                </a:cubicBezTo>
                <a:cubicBezTo>
                  <a:pt x="26473" y="2019"/>
                  <a:pt x="26370" y="2003"/>
                  <a:pt x="26270" y="2003"/>
                </a:cubicBezTo>
                <a:cubicBezTo>
                  <a:pt x="26036" y="2003"/>
                  <a:pt x="25814" y="2091"/>
                  <a:pt x="25653" y="2281"/>
                </a:cubicBezTo>
                <a:cubicBezTo>
                  <a:pt x="25590" y="2386"/>
                  <a:pt x="25507" y="2490"/>
                  <a:pt x="25444" y="2595"/>
                </a:cubicBezTo>
                <a:cubicBezTo>
                  <a:pt x="25402" y="2720"/>
                  <a:pt x="25318" y="2846"/>
                  <a:pt x="25256" y="2992"/>
                </a:cubicBezTo>
                <a:cubicBezTo>
                  <a:pt x="25172" y="3160"/>
                  <a:pt x="25088" y="3348"/>
                  <a:pt x="25004" y="3536"/>
                </a:cubicBezTo>
                <a:cubicBezTo>
                  <a:pt x="24586" y="4352"/>
                  <a:pt x="24168" y="5189"/>
                  <a:pt x="23624" y="5943"/>
                </a:cubicBezTo>
                <a:cubicBezTo>
                  <a:pt x="23498" y="6089"/>
                  <a:pt x="23331" y="6256"/>
                  <a:pt x="23163" y="6403"/>
                </a:cubicBezTo>
                <a:cubicBezTo>
                  <a:pt x="23100" y="6466"/>
                  <a:pt x="23038" y="6487"/>
                  <a:pt x="22975" y="6549"/>
                </a:cubicBezTo>
                <a:cubicBezTo>
                  <a:pt x="22933" y="6549"/>
                  <a:pt x="22891" y="6570"/>
                  <a:pt x="22870" y="6570"/>
                </a:cubicBezTo>
                <a:cubicBezTo>
                  <a:pt x="22861" y="6559"/>
                  <a:pt x="22853" y="6548"/>
                  <a:pt x="22844" y="6536"/>
                </a:cubicBezTo>
                <a:lnTo>
                  <a:pt x="22844" y="6536"/>
                </a:lnTo>
                <a:lnTo>
                  <a:pt x="22870" y="6549"/>
                </a:lnTo>
                <a:cubicBezTo>
                  <a:pt x="22870" y="6530"/>
                  <a:pt x="22870" y="6529"/>
                  <a:pt x="22839" y="6528"/>
                </a:cubicBezTo>
                <a:lnTo>
                  <a:pt x="22839" y="6528"/>
                </a:lnTo>
                <a:cubicBezTo>
                  <a:pt x="22841" y="6531"/>
                  <a:pt x="22842" y="6534"/>
                  <a:pt x="22844" y="6536"/>
                </a:cubicBezTo>
                <a:lnTo>
                  <a:pt x="22844" y="6536"/>
                </a:lnTo>
                <a:lnTo>
                  <a:pt x="22828" y="6528"/>
                </a:lnTo>
                <a:cubicBezTo>
                  <a:pt x="22832" y="6528"/>
                  <a:pt x="22836" y="6528"/>
                  <a:pt x="22839" y="6528"/>
                </a:cubicBezTo>
                <a:lnTo>
                  <a:pt x="22839" y="6528"/>
                </a:lnTo>
                <a:cubicBezTo>
                  <a:pt x="22771" y="6433"/>
                  <a:pt x="22718" y="6326"/>
                  <a:pt x="22682" y="6235"/>
                </a:cubicBezTo>
                <a:cubicBezTo>
                  <a:pt x="22515" y="5838"/>
                  <a:pt x="22410" y="5440"/>
                  <a:pt x="22305" y="5043"/>
                </a:cubicBezTo>
                <a:cubicBezTo>
                  <a:pt x="22263" y="4813"/>
                  <a:pt x="22180" y="4562"/>
                  <a:pt x="22117" y="4311"/>
                </a:cubicBezTo>
                <a:cubicBezTo>
                  <a:pt x="22075" y="4038"/>
                  <a:pt x="21991" y="3746"/>
                  <a:pt x="21950" y="3474"/>
                </a:cubicBezTo>
                <a:lnTo>
                  <a:pt x="21866" y="3097"/>
                </a:lnTo>
                <a:cubicBezTo>
                  <a:pt x="21845" y="2909"/>
                  <a:pt x="21803" y="2741"/>
                  <a:pt x="21740" y="2595"/>
                </a:cubicBezTo>
                <a:cubicBezTo>
                  <a:pt x="21699" y="2511"/>
                  <a:pt x="21678" y="2469"/>
                  <a:pt x="21636" y="2386"/>
                </a:cubicBezTo>
                <a:cubicBezTo>
                  <a:pt x="21573" y="2302"/>
                  <a:pt x="21510" y="2197"/>
                  <a:pt x="21427" y="2114"/>
                </a:cubicBezTo>
                <a:cubicBezTo>
                  <a:pt x="21343" y="2009"/>
                  <a:pt x="21155" y="1967"/>
                  <a:pt x="21029" y="1967"/>
                </a:cubicBezTo>
                <a:cubicBezTo>
                  <a:pt x="20820" y="1967"/>
                  <a:pt x="20673" y="2072"/>
                  <a:pt x="20569" y="2218"/>
                </a:cubicBezTo>
                <a:cubicBezTo>
                  <a:pt x="20485" y="2365"/>
                  <a:pt x="20380" y="2469"/>
                  <a:pt x="20318" y="2595"/>
                </a:cubicBezTo>
                <a:cubicBezTo>
                  <a:pt x="20255" y="2741"/>
                  <a:pt x="20171" y="2930"/>
                  <a:pt x="20087" y="3118"/>
                </a:cubicBezTo>
                <a:cubicBezTo>
                  <a:pt x="19962" y="3432"/>
                  <a:pt x="19836" y="3725"/>
                  <a:pt x="19690" y="4038"/>
                </a:cubicBezTo>
                <a:cubicBezTo>
                  <a:pt x="19522" y="4457"/>
                  <a:pt x="19334" y="4875"/>
                  <a:pt x="19125" y="5294"/>
                </a:cubicBezTo>
                <a:cubicBezTo>
                  <a:pt x="18916" y="5671"/>
                  <a:pt x="18706" y="6089"/>
                  <a:pt x="18434" y="6466"/>
                </a:cubicBezTo>
                <a:cubicBezTo>
                  <a:pt x="18309" y="6612"/>
                  <a:pt x="18183" y="6779"/>
                  <a:pt x="18058" y="6905"/>
                </a:cubicBezTo>
                <a:cubicBezTo>
                  <a:pt x="17995" y="6968"/>
                  <a:pt x="17911" y="6989"/>
                  <a:pt x="17870" y="7010"/>
                </a:cubicBezTo>
                <a:lnTo>
                  <a:pt x="17849" y="7010"/>
                </a:lnTo>
                <a:lnTo>
                  <a:pt x="17849" y="6989"/>
                </a:lnTo>
                <a:cubicBezTo>
                  <a:pt x="17807" y="6968"/>
                  <a:pt x="17786" y="6905"/>
                  <a:pt x="17786" y="6884"/>
                </a:cubicBezTo>
                <a:cubicBezTo>
                  <a:pt x="17556" y="6298"/>
                  <a:pt x="17430" y="5712"/>
                  <a:pt x="17284" y="5106"/>
                </a:cubicBezTo>
                <a:cubicBezTo>
                  <a:pt x="17242" y="4834"/>
                  <a:pt x="17158" y="4562"/>
                  <a:pt x="17116" y="4290"/>
                </a:cubicBezTo>
                <a:cubicBezTo>
                  <a:pt x="17053" y="4101"/>
                  <a:pt x="17033" y="3955"/>
                  <a:pt x="16970" y="3766"/>
                </a:cubicBezTo>
                <a:cubicBezTo>
                  <a:pt x="16949" y="3641"/>
                  <a:pt x="16865" y="3515"/>
                  <a:pt x="16823" y="3411"/>
                </a:cubicBezTo>
                <a:cubicBezTo>
                  <a:pt x="16740" y="3264"/>
                  <a:pt x="16635" y="3160"/>
                  <a:pt x="16530" y="3055"/>
                </a:cubicBezTo>
                <a:cubicBezTo>
                  <a:pt x="16447" y="2950"/>
                  <a:pt x="16321" y="2930"/>
                  <a:pt x="16196" y="2930"/>
                </a:cubicBezTo>
                <a:cubicBezTo>
                  <a:pt x="16007" y="2930"/>
                  <a:pt x="15882" y="3034"/>
                  <a:pt x="15777" y="3160"/>
                </a:cubicBezTo>
                <a:cubicBezTo>
                  <a:pt x="15693" y="3264"/>
                  <a:pt x="15610" y="3411"/>
                  <a:pt x="15547" y="3536"/>
                </a:cubicBezTo>
                <a:cubicBezTo>
                  <a:pt x="15463" y="3683"/>
                  <a:pt x="15401" y="3871"/>
                  <a:pt x="15338" y="4038"/>
                </a:cubicBezTo>
                <a:cubicBezTo>
                  <a:pt x="15149" y="4457"/>
                  <a:pt x="14961" y="4875"/>
                  <a:pt x="14752" y="5252"/>
                </a:cubicBezTo>
                <a:cubicBezTo>
                  <a:pt x="14626" y="5545"/>
                  <a:pt x="14459" y="5859"/>
                  <a:pt x="14333" y="6152"/>
                </a:cubicBezTo>
                <a:cubicBezTo>
                  <a:pt x="14187" y="6445"/>
                  <a:pt x="14040" y="6759"/>
                  <a:pt x="13873" y="7031"/>
                </a:cubicBezTo>
                <a:cubicBezTo>
                  <a:pt x="13706" y="7303"/>
                  <a:pt x="13580" y="7533"/>
                  <a:pt x="13392" y="7763"/>
                </a:cubicBezTo>
                <a:cubicBezTo>
                  <a:pt x="13266" y="7930"/>
                  <a:pt x="13162" y="8056"/>
                  <a:pt x="12994" y="8160"/>
                </a:cubicBezTo>
                <a:cubicBezTo>
                  <a:pt x="12973" y="8181"/>
                  <a:pt x="12952" y="8181"/>
                  <a:pt x="12952" y="8181"/>
                </a:cubicBezTo>
                <a:cubicBezTo>
                  <a:pt x="12932" y="8181"/>
                  <a:pt x="12890" y="8223"/>
                  <a:pt x="12869" y="8223"/>
                </a:cubicBezTo>
                <a:cubicBezTo>
                  <a:pt x="12848" y="8160"/>
                  <a:pt x="12827" y="8140"/>
                  <a:pt x="12785" y="8077"/>
                </a:cubicBezTo>
                <a:cubicBezTo>
                  <a:pt x="12701" y="7826"/>
                  <a:pt x="12660" y="7533"/>
                  <a:pt x="12639" y="7240"/>
                </a:cubicBezTo>
                <a:cubicBezTo>
                  <a:pt x="12597" y="7031"/>
                  <a:pt x="12555" y="6821"/>
                  <a:pt x="12534" y="6612"/>
                </a:cubicBezTo>
                <a:cubicBezTo>
                  <a:pt x="12471" y="6131"/>
                  <a:pt x="12408" y="5650"/>
                  <a:pt x="12367" y="5147"/>
                </a:cubicBezTo>
                <a:cubicBezTo>
                  <a:pt x="12346" y="4792"/>
                  <a:pt x="12325" y="4394"/>
                  <a:pt x="12283" y="4038"/>
                </a:cubicBezTo>
                <a:cubicBezTo>
                  <a:pt x="12283" y="3829"/>
                  <a:pt x="12262" y="3641"/>
                  <a:pt x="12262" y="3432"/>
                </a:cubicBezTo>
                <a:cubicBezTo>
                  <a:pt x="12262" y="3264"/>
                  <a:pt x="12241" y="3097"/>
                  <a:pt x="12220" y="2930"/>
                </a:cubicBezTo>
                <a:cubicBezTo>
                  <a:pt x="12178" y="2741"/>
                  <a:pt x="12074" y="2595"/>
                  <a:pt x="11969" y="2427"/>
                </a:cubicBezTo>
                <a:cubicBezTo>
                  <a:pt x="11927" y="2323"/>
                  <a:pt x="11823" y="2260"/>
                  <a:pt x="11718" y="2218"/>
                </a:cubicBezTo>
                <a:cubicBezTo>
                  <a:pt x="11675" y="2207"/>
                  <a:pt x="11633" y="2202"/>
                  <a:pt x="11593" y="2202"/>
                </a:cubicBezTo>
                <a:cubicBezTo>
                  <a:pt x="11478" y="2202"/>
                  <a:pt x="11377" y="2245"/>
                  <a:pt x="11299" y="2323"/>
                </a:cubicBezTo>
                <a:cubicBezTo>
                  <a:pt x="11174" y="2427"/>
                  <a:pt x="11069" y="2532"/>
                  <a:pt x="10965" y="2678"/>
                </a:cubicBezTo>
                <a:cubicBezTo>
                  <a:pt x="10860" y="2825"/>
                  <a:pt x="10776" y="2992"/>
                  <a:pt x="10672" y="3160"/>
                </a:cubicBezTo>
                <a:cubicBezTo>
                  <a:pt x="10588" y="3306"/>
                  <a:pt x="10546" y="3432"/>
                  <a:pt x="10463" y="3557"/>
                </a:cubicBezTo>
                <a:cubicBezTo>
                  <a:pt x="10337" y="3787"/>
                  <a:pt x="10232" y="3997"/>
                  <a:pt x="10086" y="4248"/>
                </a:cubicBezTo>
                <a:cubicBezTo>
                  <a:pt x="9563" y="5189"/>
                  <a:pt x="9082" y="6131"/>
                  <a:pt x="8412" y="6968"/>
                </a:cubicBezTo>
                <a:cubicBezTo>
                  <a:pt x="8286" y="7114"/>
                  <a:pt x="8182" y="7240"/>
                  <a:pt x="8056" y="7407"/>
                </a:cubicBezTo>
                <a:cubicBezTo>
                  <a:pt x="7994" y="7491"/>
                  <a:pt x="7931" y="7533"/>
                  <a:pt x="7868" y="7616"/>
                </a:cubicBezTo>
                <a:lnTo>
                  <a:pt x="7722" y="6905"/>
                </a:lnTo>
                <a:cubicBezTo>
                  <a:pt x="7659" y="6654"/>
                  <a:pt x="7617" y="6361"/>
                  <a:pt x="7554" y="6089"/>
                </a:cubicBezTo>
                <a:cubicBezTo>
                  <a:pt x="7450" y="5399"/>
                  <a:pt x="7345" y="4708"/>
                  <a:pt x="7240" y="3997"/>
                </a:cubicBezTo>
                <a:cubicBezTo>
                  <a:pt x="7198" y="3725"/>
                  <a:pt x="7157" y="3453"/>
                  <a:pt x="7094" y="3160"/>
                </a:cubicBezTo>
                <a:cubicBezTo>
                  <a:pt x="7052" y="2992"/>
                  <a:pt x="7010" y="2804"/>
                  <a:pt x="6989" y="2616"/>
                </a:cubicBezTo>
                <a:cubicBezTo>
                  <a:pt x="6947" y="2427"/>
                  <a:pt x="6843" y="2218"/>
                  <a:pt x="6675" y="2114"/>
                </a:cubicBezTo>
                <a:cubicBezTo>
                  <a:pt x="6583" y="2074"/>
                  <a:pt x="6481" y="2059"/>
                  <a:pt x="6377" y="2059"/>
                </a:cubicBezTo>
                <a:cubicBezTo>
                  <a:pt x="6317" y="2059"/>
                  <a:pt x="6255" y="2064"/>
                  <a:pt x="6194" y="2072"/>
                </a:cubicBezTo>
                <a:cubicBezTo>
                  <a:pt x="6006" y="2114"/>
                  <a:pt x="5901" y="2281"/>
                  <a:pt x="5859" y="2427"/>
                </a:cubicBezTo>
                <a:cubicBezTo>
                  <a:pt x="5838" y="2532"/>
                  <a:pt x="5797" y="2658"/>
                  <a:pt x="5776" y="2720"/>
                </a:cubicBezTo>
                <a:cubicBezTo>
                  <a:pt x="5755" y="2825"/>
                  <a:pt x="5692" y="2930"/>
                  <a:pt x="5671" y="3034"/>
                </a:cubicBezTo>
                <a:lnTo>
                  <a:pt x="4960" y="4917"/>
                </a:lnTo>
                <a:cubicBezTo>
                  <a:pt x="4918" y="5043"/>
                  <a:pt x="4855" y="5210"/>
                  <a:pt x="4792" y="5336"/>
                </a:cubicBezTo>
                <a:cubicBezTo>
                  <a:pt x="4499" y="6026"/>
                  <a:pt x="4165" y="6717"/>
                  <a:pt x="3683" y="7324"/>
                </a:cubicBezTo>
                <a:cubicBezTo>
                  <a:pt x="3537" y="7533"/>
                  <a:pt x="3349" y="7742"/>
                  <a:pt x="3160" y="7930"/>
                </a:cubicBezTo>
                <a:cubicBezTo>
                  <a:pt x="3139" y="7951"/>
                  <a:pt x="3077" y="7972"/>
                  <a:pt x="3056" y="7972"/>
                </a:cubicBezTo>
                <a:lnTo>
                  <a:pt x="2993" y="7972"/>
                </a:lnTo>
                <a:lnTo>
                  <a:pt x="2993" y="7951"/>
                </a:lnTo>
                <a:lnTo>
                  <a:pt x="2909" y="7721"/>
                </a:lnTo>
                <a:cubicBezTo>
                  <a:pt x="2867" y="7449"/>
                  <a:pt x="2909" y="7198"/>
                  <a:pt x="2909" y="6926"/>
                </a:cubicBezTo>
                <a:lnTo>
                  <a:pt x="2909" y="6382"/>
                </a:lnTo>
                <a:cubicBezTo>
                  <a:pt x="2909" y="5963"/>
                  <a:pt x="2930" y="5566"/>
                  <a:pt x="2930" y="5147"/>
                </a:cubicBezTo>
                <a:cubicBezTo>
                  <a:pt x="2930" y="4792"/>
                  <a:pt x="2951" y="4394"/>
                  <a:pt x="2951" y="4038"/>
                </a:cubicBezTo>
                <a:lnTo>
                  <a:pt x="2951" y="3536"/>
                </a:lnTo>
                <a:cubicBezTo>
                  <a:pt x="2951" y="3243"/>
                  <a:pt x="2993" y="2992"/>
                  <a:pt x="2951" y="2720"/>
                </a:cubicBezTo>
                <a:cubicBezTo>
                  <a:pt x="2951" y="2427"/>
                  <a:pt x="2909" y="2155"/>
                  <a:pt x="2846" y="1862"/>
                </a:cubicBezTo>
                <a:cubicBezTo>
                  <a:pt x="2825" y="1758"/>
                  <a:pt x="2721" y="1653"/>
                  <a:pt x="2616" y="1632"/>
                </a:cubicBezTo>
                <a:cubicBezTo>
                  <a:pt x="2582" y="1618"/>
                  <a:pt x="2548" y="1611"/>
                  <a:pt x="2514" y="1611"/>
                </a:cubicBezTo>
                <a:cubicBezTo>
                  <a:pt x="2404" y="1611"/>
                  <a:pt x="2299" y="1683"/>
                  <a:pt x="2219" y="1779"/>
                </a:cubicBezTo>
                <a:cubicBezTo>
                  <a:pt x="2177" y="1862"/>
                  <a:pt x="2093" y="1967"/>
                  <a:pt x="2051" y="2051"/>
                </a:cubicBezTo>
                <a:cubicBezTo>
                  <a:pt x="1968" y="2155"/>
                  <a:pt x="1947" y="2281"/>
                  <a:pt x="1884" y="2406"/>
                </a:cubicBezTo>
                <a:cubicBezTo>
                  <a:pt x="1779" y="2678"/>
                  <a:pt x="1696" y="2950"/>
                  <a:pt x="1633" y="3222"/>
                </a:cubicBezTo>
                <a:cubicBezTo>
                  <a:pt x="1549" y="3474"/>
                  <a:pt x="1465" y="3766"/>
                  <a:pt x="1382" y="4038"/>
                </a:cubicBezTo>
                <a:cubicBezTo>
                  <a:pt x="1256" y="4478"/>
                  <a:pt x="1131" y="4917"/>
                  <a:pt x="1005" y="5336"/>
                </a:cubicBezTo>
                <a:cubicBezTo>
                  <a:pt x="649" y="6507"/>
                  <a:pt x="315" y="7700"/>
                  <a:pt x="1" y="8893"/>
                </a:cubicBezTo>
                <a:cubicBezTo>
                  <a:pt x="440" y="7847"/>
                  <a:pt x="859" y="6800"/>
                  <a:pt x="1277" y="5733"/>
                </a:cubicBezTo>
                <a:cubicBezTo>
                  <a:pt x="1465" y="5294"/>
                  <a:pt x="1654" y="4834"/>
                  <a:pt x="1800" y="4373"/>
                </a:cubicBezTo>
                <a:cubicBezTo>
                  <a:pt x="1842" y="4269"/>
                  <a:pt x="1884" y="4185"/>
                  <a:pt x="1905" y="4080"/>
                </a:cubicBezTo>
                <a:cubicBezTo>
                  <a:pt x="2009" y="3829"/>
                  <a:pt x="2093" y="3557"/>
                  <a:pt x="2198" y="3306"/>
                </a:cubicBezTo>
                <a:lnTo>
                  <a:pt x="2198" y="3306"/>
                </a:lnTo>
                <a:cubicBezTo>
                  <a:pt x="2198" y="3474"/>
                  <a:pt x="2177" y="3683"/>
                  <a:pt x="2177" y="3871"/>
                </a:cubicBezTo>
                <a:cubicBezTo>
                  <a:pt x="2156" y="4269"/>
                  <a:pt x="2156" y="4687"/>
                  <a:pt x="2114" y="5085"/>
                </a:cubicBezTo>
                <a:cubicBezTo>
                  <a:pt x="2093" y="5712"/>
                  <a:pt x="2093" y="6340"/>
                  <a:pt x="2072" y="6989"/>
                </a:cubicBezTo>
                <a:cubicBezTo>
                  <a:pt x="2072" y="7219"/>
                  <a:pt x="2051" y="7428"/>
                  <a:pt x="2051" y="7658"/>
                </a:cubicBezTo>
                <a:cubicBezTo>
                  <a:pt x="2051" y="7847"/>
                  <a:pt x="2093" y="8035"/>
                  <a:pt x="2156" y="8181"/>
                </a:cubicBezTo>
                <a:cubicBezTo>
                  <a:pt x="2198" y="8370"/>
                  <a:pt x="2302" y="8579"/>
                  <a:pt x="2491" y="8684"/>
                </a:cubicBezTo>
                <a:cubicBezTo>
                  <a:pt x="2646" y="8772"/>
                  <a:pt x="2825" y="8820"/>
                  <a:pt x="3003" y="8820"/>
                </a:cubicBezTo>
                <a:cubicBezTo>
                  <a:pt x="3160" y="8820"/>
                  <a:pt x="3316" y="8783"/>
                  <a:pt x="3453" y="8704"/>
                </a:cubicBezTo>
                <a:cubicBezTo>
                  <a:pt x="3809" y="8495"/>
                  <a:pt x="4060" y="8181"/>
                  <a:pt x="4290" y="7868"/>
                </a:cubicBezTo>
                <a:cubicBezTo>
                  <a:pt x="4834" y="7177"/>
                  <a:pt x="5232" y="6340"/>
                  <a:pt x="5566" y="5503"/>
                </a:cubicBezTo>
                <a:cubicBezTo>
                  <a:pt x="5734" y="5106"/>
                  <a:pt x="5859" y="4708"/>
                  <a:pt x="6006" y="4290"/>
                </a:cubicBezTo>
                <a:cubicBezTo>
                  <a:pt x="6110" y="4038"/>
                  <a:pt x="6194" y="3746"/>
                  <a:pt x="6299" y="3474"/>
                </a:cubicBezTo>
                <a:cubicBezTo>
                  <a:pt x="6341" y="3662"/>
                  <a:pt x="6362" y="3871"/>
                  <a:pt x="6382" y="4059"/>
                </a:cubicBezTo>
                <a:lnTo>
                  <a:pt x="6382" y="4038"/>
                </a:lnTo>
                <a:cubicBezTo>
                  <a:pt x="6487" y="4771"/>
                  <a:pt x="6571" y="5461"/>
                  <a:pt x="6675" y="6194"/>
                </a:cubicBezTo>
                <a:cubicBezTo>
                  <a:pt x="6717" y="6696"/>
                  <a:pt x="6801" y="7177"/>
                  <a:pt x="6885" y="7658"/>
                </a:cubicBezTo>
                <a:cubicBezTo>
                  <a:pt x="6906" y="7847"/>
                  <a:pt x="6968" y="8056"/>
                  <a:pt x="7010" y="8244"/>
                </a:cubicBezTo>
                <a:cubicBezTo>
                  <a:pt x="7073" y="8391"/>
                  <a:pt x="7136" y="8558"/>
                  <a:pt x="7303" y="8663"/>
                </a:cubicBezTo>
                <a:cubicBezTo>
                  <a:pt x="7392" y="8713"/>
                  <a:pt x="7503" y="8741"/>
                  <a:pt x="7615" y="8741"/>
                </a:cubicBezTo>
                <a:cubicBezTo>
                  <a:pt x="7688" y="8741"/>
                  <a:pt x="7760" y="8729"/>
                  <a:pt x="7826" y="8704"/>
                </a:cubicBezTo>
                <a:cubicBezTo>
                  <a:pt x="8140" y="8642"/>
                  <a:pt x="8391" y="8432"/>
                  <a:pt x="8600" y="8181"/>
                </a:cubicBezTo>
                <a:cubicBezTo>
                  <a:pt x="8872" y="7909"/>
                  <a:pt x="9103" y="7616"/>
                  <a:pt x="9333" y="7303"/>
                </a:cubicBezTo>
                <a:cubicBezTo>
                  <a:pt x="9919" y="6487"/>
                  <a:pt x="10358" y="5608"/>
                  <a:pt x="10839" y="4729"/>
                </a:cubicBezTo>
                <a:cubicBezTo>
                  <a:pt x="10944" y="4562"/>
                  <a:pt x="11007" y="4373"/>
                  <a:pt x="11111" y="4164"/>
                </a:cubicBezTo>
                <a:lnTo>
                  <a:pt x="11362" y="3683"/>
                </a:lnTo>
                <a:cubicBezTo>
                  <a:pt x="11362" y="3662"/>
                  <a:pt x="11383" y="3641"/>
                  <a:pt x="11383" y="3641"/>
                </a:cubicBezTo>
                <a:cubicBezTo>
                  <a:pt x="11383" y="3746"/>
                  <a:pt x="11383" y="3850"/>
                  <a:pt x="11404" y="3976"/>
                </a:cubicBezTo>
                <a:cubicBezTo>
                  <a:pt x="11425" y="4185"/>
                  <a:pt x="11425" y="4394"/>
                  <a:pt x="11467" y="4603"/>
                </a:cubicBezTo>
                <a:cubicBezTo>
                  <a:pt x="11488" y="4896"/>
                  <a:pt x="11488" y="5189"/>
                  <a:pt x="11530" y="5503"/>
                </a:cubicBezTo>
                <a:cubicBezTo>
                  <a:pt x="11592" y="5880"/>
                  <a:pt x="11613" y="6277"/>
                  <a:pt x="11676" y="6654"/>
                </a:cubicBezTo>
                <a:cubicBezTo>
                  <a:pt x="11718" y="7010"/>
                  <a:pt x="11781" y="7344"/>
                  <a:pt x="11823" y="7700"/>
                </a:cubicBezTo>
                <a:cubicBezTo>
                  <a:pt x="11844" y="7930"/>
                  <a:pt x="11885" y="8140"/>
                  <a:pt x="11948" y="8349"/>
                </a:cubicBezTo>
                <a:cubicBezTo>
                  <a:pt x="12032" y="8558"/>
                  <a:pt x="12116" y="8746"/>
                  <a:pt x="12304" y="8872"/>
                </a:cubicBezTo>
                <a:cubicBezTo>
                  <a:pt x="12471" y="9018"/>
                  <a:pt x="12680" y="9060"/>
                  <a:pt x="12890" y="9060"/>
                </a:cubicBezTo>
                <a:cubicBezTo>
                  <a:pt x="13141" y="9060"/>
                  <a:pt x="13350" y="8956"/>
                  <a:pt x="13517" y="8851"/>
                </a:cubicBezTo>
                <a:cubicBezTo>
                  <a:pt x="13915" y="8579"/>
                  <a:pt x="14229" y="8160"/>
                  <a:pt x="14459" y="7742"/>
                </a:cubicBezTo>
                <a:cubicBezTo>
                  <a:pt x="14731" y="7324"/>
                  <a:pt x="14961" y="6863"/>
                  <a:pt x="15170" y="6403"/>
                </a:cubicBezTo>
                <a:cubicBezTo>
                  <a:pt x="15380" y="5984"/>
                  <a:pt x="15568" y="5545"/>
                  <a:pt x="15777" y="5127"/>
                </a:cubicBezTo>
                <a:lnTo>
                  <a:pt x="16091" y="4415"/>
                </a:lnTo>
                <a:cubicBezTo>
                  <a:pt x="16112" y="4562"/>
                  <a:pt x="16133" y="4708"/>
                  <a:pt x="16175" y="4834"/>
                </a:cubicBezTo>
                <a:lnTo>
                  <a:pt x="16321" y="5545"/>
                </a:lnTo>
                <a:cubicBezTo>
                  <a:pt x="16405" y="5922"/>
                  <a:pt x="16489" y="6277"/>
                  <a:pt x="16551" y="6612"/>
                </a:cubicBezTo>
                <a:cubicBezTo>
                  <a:pt x="16635" y="6926"/>
                  <a:pt x="16698" y="7282"/>
                  <a:pt x="16865" y="7533"/>
                </a:cubicBezTo>
                <a:cubicBezTo>
                  <a:pt x="17053" y="7847"/>
                  <a:pt x="17367" y="8119"/>
                  <a:pt x="17744" y="8119"/>
                </a:cubicBezTo>
                <a:cubicBezTo>
                  <a:pt x="18058" y="8119"/>
                  <a:pt x="18372" y="8014"/>
                  <a:pt x="18623" y="7847"/>
                </a:cubicBezTo>
                <a:cubicBezTo>
                  <a:pt x="18916" y="7658"/>
                  <a:pt x="19146" y="7407"/>
                  <a:pt x="19355" y="7135"/>
                </a:cubicBezTo>
                <a:cubicBezTo>
                  <a:pt x="19564" y="6863"/>
                  <a:pt x="19753" y="6570"/>
                  <a:pt x="19941" y="6235"/>
                </a:cubicBezTo>
                <a:cubicBezTo>
                  <a:pt x="20087" y="5922"/>
                  <a:pt x="20255" y="5608"/>
                  <a:pt x="20380" y="5294"/>
                </a:cubicBezTo>
                <a:cubicBezTo>
                  <a:pt x="20569" y="4875"/>
                  <a:pt x="20736" y="4415"/>
                  <a:pt x="20903" y="3997"/>
                </a:cubicBezTo>
                <a:cubicBezTo>
                  <a:pt x="20924" y="3976"/>
                  <a:pt x="20924" y="3934"/>
                  <a:pt x="20945" y="3892"/>
                </a:cubicBezTo>
                <a:lnTo>
                  <a:pt x="20945" y="3934"/>
                </a:lnTo>
                <a:cubicBezTo>
                  <a:pt x="21008" y="4164"/>
                  <a:pt x="21050" y="4373"/>
                  <a:pt x="21113" y="4603"/>
                </a:cubicBezTo>
                <a:cubicBezTo>
                  <a:pt x="21196" y="4917"/>
                  <a:pt x="21259" y="5210"/>
                  <a:pt x="21343" y="5524"/>
                </a:cubicBezTo>
                <a:cubicBezTo>
                  <a:pt x="21427" y="5859"/>
                  <a:pt x="21531" y="6173"/>
                  <a:pt x="21636" y="6487"/>
                </a:cubicBezTo>
                <a:cubicBezTo>
                  <a:pt x="21678" y="6675"/>
                  <a:pt x="21761" y="6821"/>
                  <a:pt x="21845" y="6989"/>
                </a:cubicBezTo>
                <a:cubicBezTo>
                  <a:pt x="21887" y="7093"/>
                  <a:pt x="21971" y="7198"/>
                  <a:pt x="22054" y="7240"/>
                </a:cubicBezTo>
                <a:cubicBezTo>
                  <a:pt x="22138" y="7324"/>
                  <a:pt x="22201" y="7407"/>
                  <a:pt x="22284" y="7449"/>
                </a:cubicBezTo>
                <a:cubicBezTo>
                  <a:pt x="22368" y="7512"/>
                  <a:pt x="22410" y="7533"/>
                  <a:pt x="22494" y="7554"/>
                </a:cubicBezTo>
                <a:cubicBezTo>
                  <a:pt x="22598" y="7596"/>
                  <a:pt x="22724" y="7616"/>
                  <a:pt x="22828" y="7616"/>
                </a:cubicBezTo>
                <a:cubicBezTo>
                  <a:pt x="22912" y="7616"/>
                  <a:pt x="23017" y="7616"/>
                  <a:pt x="23100" y="7596"/>
                </a:cubicBezTo>
                <a:cubicBezTo>
                  <a:pt x="23205" y="7554"/>
                  <a:pt x="23289" y="7554"/>
                  <a:pt x="23393" y="7512"/>
                </a:cubicBezTo>
                <a:cubicBezTo>
                  <a:pt x="23728" y="7386"/>
                  <a:pt x="24042" y="7135"/>
                  <a:pt x="24293" y="6884"/>
                </a:cubicBezTo>
                <a:cubicBezTo>
                  <a:pt x="24440" y="6759"/>
                  <a:pt x="24544" y="6591"/>
                  <a:pt x="24670" y="6445"/>
                </a:cubicBezTo>
                <a:cubicBezTo>
                  <a:pt x="24774" y="6298"/>
                  <a:pt x="24879" y="6152"/>
                  <a:pt x="24963" y="6026"/>
                </a:cubicBezTo>
                <a:cubicBezTo>
                  <a:pt x="25172" y="5712"/>
                  <a:pt x="25339" y="5357"/>
                  <a:pt x="25528" y="5022"/>
                </a:cubicBezTo>
                <a:lnTo>
                  <a:pt x="26009" y="4080"/>
                </a:lnTo>
                <a:cubicBezTo>
                  <a:pt x="26051" y="3955"/>
                  <a:pt x="26134" y="3829"/>
                  <a:pt x="26176" y="3683"/>
                </a:cubicBezTo>
                <a:cubicBezTo>
                  <a:pt x="26218" y="3662"/>
                  <a:pt x="26218" y="3620"/>
                  <a:pt x="26239" y="3578"/>
                </a:cubicBezTo>
                <a:lnTo>
                  <a:pt x="26323" y="3892"/>
                </a:lnTo>
                <a:cubicBezTo>
                  <a:pt x="26364" y="4101"/>
                  <a:pt x="26385" y="4311"/>
                  <a:pt x="26448" y="4520"/>
                </a:cubicBezTo>
                <a:cubicBezTo>
                  <a:pt x="26532" y="4875"/>
                  <a:pt x="26574" y="5210"/>
                  <a:pt x="26657" y="5545"/>
                </a:cubicBezTo>
                <a:cubicBezTo>
                  <a:pt x="26699" y="5859"/>
                  <a:pt x="26783" y="6173"/>
                  <a:pt x="26846" y="6487"/>
                </a:cubicBezTo>
                <a:cubicBezTo>
                  <a:pt x="26888" y="6675"/>
                  <a:pt x="26909" y="6863"/>
                  <a:pt x="26992" y="7031"/>
                </a:cubicBezTo>
                <a:cubicBezTo>
                  <a:pt x="27055" y="7177"/>
                  <a:pt x="27097" y="7303"/>
                  <a:pt x="27201" y="7407"/>
                </a:cubicBezTo>
                <a:cubicBezTo>
                  <a:pt x="27285" y="7491"/>
                  <a:pt x="27390" y="7554"/>
                  <a:pt x="27473" y="7637"/>
                </a:cubicBezTo>
                <a:cubicBezTo>
                  <a:pt x="27578" y="7721"/>
                  <a:pt x="27683" y="7742"/>
                  <a:pt x="27787" y="7763"/>
                </a:cubicBezTo>
                <a:cubicBezTo>
                  <a:pt x="27892" y="7805"/>
                  <a:pt x="28017" y="7805"/>
                  <a:pt x="28122" y="7805"/>
                </a:cubicBezTo>
                <a:cubicBezTo>
                  <a:pt x="28248" y="7805"/>
                  <a:pt x="28352" y="7763"/>
                  <a:pt x="28478" y="7721"/>
                </a:cubicBezTo>
                <a:cubicBezTo>
                  <a:pt x="28624" y="7658"/>
                  <a:pt x="28771" y="7616"/>
                  <a:pt x="28896" y="7533"/>
                </a:cubicBezTo>
                <a:cubicBezTo>
                  <a:pt x="29085" y="7428"/>
                  <a:pt x="29273" y="7303"/>
                  <a:pt x="29419" y="7177"/>
                </a:cubicBezTo>
                <a:cubicBezTo>
                  <a:pt x="29587" y="7031"/>
                  <a:pt x="29712" y="6905"/>
                  <a:pt x="29838" y="6779"/>
                </a:cubicBezTo>
                <a:cubicBezTo>
                  <a:pt x="30131" y="6466"/>
                  <a:pt x="30403" y="6089"/>
                  <a:pt x="30633" y="5733"/>
                </a:cubicBezTo>
                <a:cubicBezTo>
                  <a:pt x="30968" y="5231"/>
                  <a:pt x="31261" y="4708"/>
                  <a:pt x="31554" y="4185"/>
                </a:cubicBezTo>
                <a:cubicBezTo>
                  <a:pt x="31658" y="4038"/>
                  <a:pt x="31721" y="3850"/>
                  <a:pt x="31826" y="3683"/>
                </a:cubicBezTo>
                <a:lnTo>
                  <a:pt x="31909" y="4248"/>
                </a:lnTo>
                <a:cubicBezTo>
                  <a:pt x="31993" y="4729"/>
                  <a:pt x="32098" y="5231"/>
                  <a:pt x="32223" y="5712"/>
                </a:cubicBezTo>
                <a:cubicBezTo>
                  <a:pt x="32328" y="6026"/>
                  <a:pt x="32453" y="6361"/>
                  <a:pt x="32600" y="6654"/>
                </a:cubicBezTo>
                <a:cubicBezTo>
                  <a:pt x="32663" y="6800"/>
                  <a:pt x="32809" y="6926"/>
                  <a:pt x="32914" y="7093"/>
                </a:cubicBezTo>
                <a:cubicBezTo>
                  <a:pt x="33060" y="7282"/>
                  <a:pt x="33290" y="7386"/>
                  <a:pt x="33499" y="7428"/>
                </a:cubicBezTo>
                <a:cubicBezTo>
                  <a:pt x="33604" y="7460"/>
                  <a:pt x="33719" y="7475"/>
                  <a:pt x="33834" y="7475"/>
                </a:cubicBezTo>
                <a:cubicBezTo>
                  <a:pt x="33949" y="7475"/>
                  <a:pt x="34064" y="7460"/>
                  <a:pt x="34169" y="7428"/>
                </a:cubicBezTo>
                <a:cubicBezTo>
                  <a:pt x="34336" y="7407"/>
                  <a:pt x="34525" y="7324"/>
                  <a:pt x="34692" y="7219"/>
                </a:cubicBezTo>
                <a:cubicBezTo>
                  <a:pt x="34859" y="7135"/>
                  <a:pt x="35006" y="6989"/>
                  <a:pt x="35152" y="6884"/>
                </a:cubicBezTo>
                <a:cubicBezTo>
                  <a:pt x="35320" y="6759"/>
                  <a:pt x="35445" y="6612"/>
                  <a:pt x="35592" y="6466"/>
                </a:cubicBezTo>
                <a:cubicBezTo>
                  <a:pt x="35843" y="6194"/>
                  <a:pt x="36052" y="5880"/>
                  <a:pt x="36261" y="5608"/>
                </a:cubicBezTo>
                <a:cubicBezTo>
                  <a:pt x="36492" y="5294"/>
                  <a:pt x="36680" y="4938"/>
                  <a:pt x="36847" y="4624"/>
                </a:cubicBezTo>
                <a:cubicBezTo>
                  <a:pt x="37036" y="4352"/>
                  <a:pt x="37224" y="4038"/>
                  <a:pt x="37370" y="3746"/>
                </a:cubicBezTo>
                <a:cubicBezTo>
                  <a:pt x="37517" y="3536"/>
                  <a:pt x="37621" y="3348"/>
                  <a:pt x="37747" y="3139"/>
                </a:cubicBezTo>
                <a:cubicBezTo>
                  <a:pt x="37852" y="2992"/>
                  <a:pt x="37956" y="2804"/>
                  <a:pt x="38061" y="2637"/>
                </a:cubicBezTo>
                <a:cubicBezTo>
                  <a:pt x="38103" y="2574"/>
                  <a:pt x="38165" y="2469"/>
                  <a:pt x="38207" y="2386"/>
                </a:cubicBezTo>
                <a:lnTo>
                  <a:pt x="38375" y="3097"/>
                </a:lnTo>
                <a:cubicBezTo>
                  <a:pt x="38416" y="3348"/>
                  <a:pt x="38479" y="3578"/>
                  <a:pt x="38521" y="3850"/>
                </a:cubicBezTo>
                <a:cubicBezTo>
                  <a:pt x="38584" y="4143"/>
                  <a:pt x="38626" y="4394"/>
                  <a:pt x="38689" y="4687"/>
                </a:cubicBezTo>
                <a:cubicBezTo>
                  <a:pt x="38709" y="4875"/>
                  <a:pt x="38772" y="5022"/>
                  <a:pt x="38793" y="5210"/>
                </a:cubicBezTo>
                <a:cubicBezTo>
                  <a:pt x="38793" y="5252"/>
                  <a:pt x="38814" y="5315"/>
                  <a:pt x="38814" y="5357"/>
                </a:cubicBezTo>
                <a:cubicBezTo>
                  <a:pt x="38835" y="5461"/>
                  <a:pt x="38898" y="5608"/>
                  <a:pt x="38940" y="5712"/>
                </a:cubicBezTo>
                <a:cubicBezTo>
                  <a:pt x="39002" y="5775"/>
                  <a:pt x="39044" y="5859"/>
                  <a:pt x="39107" y="5922"/>
                </a:cubicBezTo>
                <a:cubicBezTo>
                  <a:pt x="39191" y="6026"/>
                  <a:pt x="39253" y="6068"/>
                  <a:pt x="39358" y="6152"/>
                </a:cubicBezTo>
                <a:cubicBezTo>
                  <a:pt x="39546" y="6277"/>
                  <a:pt x="39756" y="6361"/>
                  <a:pt x="39965" y="6361"/>
                </a:cubicBezTo>
                <a:cubicBezTo>
                  <a:pt x="40341" y="6361"/>
                  <a:pt x="40676" y="6256"/>
                  <a:pt x="40990" y="6068"/>
                </a:cubicBezTo>
                <a:cubicBezTo>
                  <a:pt x="41137" y="5963"/>
                  <a:pt x="41304" y="5838"/>
                  <a:pt x="41450" y="5671"/>
                </a:cubicBezTo>
                <a:cubicBezTo>
                  <a:pt x="41597" y="5566"/>
                  <a:pt x="41702" y="5440"/>
                  <a:pt x="41806" y="5315"/>
                </a:cubicBezTo>
                <a:cubicBezTo>
                  <a:pt x="42246" y="4771"/>
                  <a:pt x="42580" y="4143"/>
                  <a:pt x="42915" y="3536"/>
                </a:cubicBezTo>
                <a:lnTo>
                  <a:pt x="43082" y="3222"/>
                </a:lnTo>
                <a:cubicBezTo>
                  <a:pt x="43103" y="3557"/>
                  <a:pt x="43103" y="3871"/>
                  <a:pt x="43124" y="4185"/>
                </a:cubicBezTo>
                <a:cubicBezTo>
                  <a:pt x="43166" y="4520"/>
                  <a:pt x="43187" y="4875"/>
                  <a:pt x="43208" y="5189"/>
                </a:cubicBezTo>
                <a:cubicBezTo>
                  <a:pt x="43229" y="5419"/>
                  <a:pt x="43271" y="5650"/>
                  <a:pt x="43313" y="5859"/>
                </a:cubicBezTo>
                <a:cubicBezTo>
                  <a:pt x="43313" y="5880"/>
                  <a:pt x="43334" y="5922"/>
                  <a:pt x="43334" y="5943"/>
                </a:cubicBezTo>
                <a:cubicBezTo>
                  <a:pt x="43375" y="6026"/>
                  <a:pt x="43417" y="6131"/>
                  <a:pt x="43438" y="6194"/>
                </a:cubicBezTo>
                <a:cubicBezTo>
                  <a:pt x="43501" y="6298"/>
                  <a:pt x="43564" y="6403"/>
                  <a:pt x="43647" y="6487"/>
                </a:cubicBezTo>
                <a:cubicBezTo>
                  <a:pt x="43731" y="6570"/>
                  <a:pt x="43836" y="6654"/>
                  <a:pt x="43940" y="6696"/>
                </a:cubicBezTo>
                <a:cubicBezTo>
                  <a:pt x="44066" y="6779"/>
                  <a:pt x="44275" y="6821"/>
                  <a:pt x="44442" y="6821"/>
                </a:cubicBezTo>
                <a:cubicBezTo>
                  <a:pt x="44568" y="6821"/>
                  <a:pt x="44694" y="6800"/>
                  <a:pt x="44819" y="6779"/>
                </a:cubicBezTo>
                <a:cubicBezTo>
                  <a:pt x="44987" y="6759"/>
                  <a:pt x="45133" y="6675"/>
                  <a:pt x="45279" y="6591"/>
                </a:cubicBezTo>
                <a:cubicBezTo>
                  <a:pt x="45656" y="6361"/>
                  <a:pt x="45928" y="5984"/>
                  <a:pt x="46179" y="5650"/>
                </a:cubicBezTo>
                <a:cubicBezTo>
                  <a:pt x="46472" y="5294"/>
                  <a:pt x="46681" y="4875"/>
                  <a:pt x="46911" y="4478"/>
                </a:cubicBezTo>
                <a:cubicBezTo>
                  <a:pt x="47100" y="4143"/>
                  <a:pt x="47288" y="3787"/>
                  <a:pt x="47435" y="3432"/>
                </a:cubicBezTo>
                <a:cubicBezTo>
                  <a:pt x="47497" y="3348"/>
                  <a:pt x="47539" y="3243"/>
                  <a:pt x="47581" y="3160"/>
                </a:cubicBezTo>
                <a:lnTo>
                  <a:pt x="47581" y="3620"/>
                </a:lnTo>
                <a:cubicBezTo>
                  <a:pt x="47581" y="3934"/>
                  <a:pt x="47539" y="4248"/>
                  <a:pt x="47539" y="4562"/>
                </a:cubicBezTo>
                <a:cubicBezTo>
                  <a:pt x="47539" y="4708"/>
                  <a:pt x="47518" y="4875"/>
                  <a:pt x="47518" y="5022"/>
                </a:cubicBezTo>
                <a:lnTo>
                  <a:pt x="47518" y="5210"/>
                </a:lnTo>
                <a:cubicBezTo>
                  <a:pt x="47518" y="5336"/>
                  <a:pt x="47539" y="5461"/>
                  <a:pt x="47581" y="5629"/>
                </a:cubicBezTo>
                <a:cubicBezTo>
                  <a:pt x="47602" y="5733"/>
                  <a:pt x="47644" y="5880"/>
                  <a:pt x="47707" y="5963"/>
                </a:cubicBezTo>
                <a:cubicBezTo>
                  <a:pt x="47748" y="6068"/>
                  <a:pt x="47832" y="6194"/>
                  <a:pt x="47916" y="6256"/>
                </a:cubicBezTo>
                <a:cubicBezTo>
                  <a:pt x="47937" y="6256"/>
                  <a:pt x="47937" y="6277"/>
                  <a:pt x="47958" y="6277"/>
                </a:cubicBezTo>
                <a:cubicBezTo>
                  <a:pt x="48062" y="6382"/>
                  <a:pt x="48209" y="6466"/>
                  <a:pt x="48355" y="6507"/>
                </a:cubicBezTo>
                <a:cubicBezTo>
                  <a:pt x="48481" y="6570"/>
                  <a:pt x="48585" y="6570"/>
                  <a:pt x="48732" y="6570"/>
                </a:cubicBezTo>
                <a:cubicBezTo>
                  <a:pt x="48755" y="6574"/>
                  <a:pt x="48778" y="6576"/>
                  <a:pt x="48801" y="6576"/>
                </a:cubicBezTo>
                <a:cubicBezTo>
                  <a:pt x="48903" y="6576"/>
                  <a:pt x="49006" y="6542"/>
                  <a:pt x="49108" y="6507"/>
                </a:cubicBezTo>
                <a:cubicBezTo>
                  <a:pt x="49192" y="6507"/>
                  <a:pt x="49276" y="6466"/>
                  <a:pt x="49360" y="6445"/>
                </a:cubicBezTo>
                <a:cubicBezTo>
                  <a:pt x="49820" y="6277"/>
                  <a:pt x="50196" y="5943"/>
                  <a:pt x="50531" y="5608"/>
                </a:cubicBezTo>
                <a:cubicBezTo>
                  <a:pt x="50845" y="5252"/>
                  <a:pt x="51075" y="4875"/>
                  <a:pt x="51305" y="4499"/>
                </a:cubicBezTo>
                <a:cubicBezTo>
                  <a:pt x="51452" y="4290"/>
                  <a:pt x="51577" y="4059"/>
                  <a:pt x="51703" y="3829"/>
                </a:cubicBezTo>
                <a:lnTo>
                  <a:pt x="51703" y="4687"/>
                </a:lnTo>
                <a:lnTo>
                  <a:pt x="51703" y="5252"/>
                </a:lnTo>
                <a:cubicBezTo>
                  <a:pt x="51703" y="5399"/>
                  <a:pt x="51724" y="5545"/>
                  <a:pt x="51766" y="5671"/>
                </a:cubicBezTo>
                <a:cubicBezTo>
                  <a:pt x="51766" y="5712"/>
                  <a:pt x="51787" y="5733"/>
                  <a:pt x="51787" y="5754"/>
                </a:cubicBezTo>
                <a:cubicBezTo>
                  <a:pt x="51849" y="5859"/>
                  <a:pt x="51870" y="5963"/>
                  <a:pt x="51912" y="6068"/>
                </a:cubicBezTo>
                <a:cubicBezTo>
                  <a:pt x="51996" y="6194"/>
                  <a:pt x="52080" y="6298"/>
                  <a:pt x="52142" y="6382"/>
                </a:cubicBezTo>
                <a:cubicBezTo>
                  <a:pt x="52289" y="6507"/>
                  <a:pt x="52435" y="6591"/>
                  <a:pt x="52624" y="6675"/>
                </a:cubicBezTo>
                <a:cubicBezTo>
                  <a:pt x="52770" y="6736"/>
                  <a:pt x="52937" y="6768"/>
                  <a:pt x="53110" y="6768"/>
                </a:cubicBezTo>
                <a:cubicBezTo>
                  <a:pt x="53233" y="6768"/>
                  <a:pt x="53359" y="6752"/>
                  <a:pt x="53482" y="6717"/>
                </a:cubicBezTo>
                <a:cubicBezTo>
                  <a:pt x="53712" y="6675"/>
                  <a:pt x="53921" y="6570"/>
                  <a:pt x="54130" y="6466"/>
                </a:cubicBezTo>
                <a:cubicBezTo>
                  <a:pt x="54339" y="6340"/>
                  <a:pt x="54528" y="6173"/>
                  <a:pt x="54716" y="6026"/>
                </a:cubicBezTo>
                <a:cubicBezTo>
                  <a:pt x="54862" y="5880"/>
                  <a:pt x="55009" y="5733"/>
                  <a:pt x="55114" y="5566"/>
                </a:cubicBezTo>
                <a:cubicBezTo>
                  <a:pt x="55260" y="5399"/>
                  <a:pt x="55427" y="5189"/>
                  <a:pt x="55553" y="5001"/>
                </a:cubicBezTo>
                <a:cubicBezTo>
                  <a:pt x="55804" y="4666"/>
                  <a:pt x="56013" y="4269"/>
                  <a:pt x="56264" y="3892"/>
                </a:cubicBezTo>
                <a:lnTo>
                  <a:pt x="56495" y="3515"/>
                </a:lnTo>
                <a:cubicBezTo>
                  <a:pt x="56662" y="3243"/>
                  <a:pt x="56808" y="2950"/>
                  <a:pt x="56955" y="2699"/>
                </a:cubicBezTo>
                <a:cubicBezTo>
                  <a:pt x="57101" y="2469"/>
                  <a:pt x="57227" y="2218"/>
                  <a:pt x="57373" y="1988"/>
                </a:cubicBezTo>
                <a:cubicBezTo>
                  <a:pt x="57436" y="2155"/>
                  <a:pt x="57457" y="2281"/>
                  <a:pt x="57520" y="2427"/>
                </a:cubicBezTo>
                <a:cubicBezTo>
                  <a:pt x="57562" y="2699"/>
                  <a:pt x="57624" y="2930"/>
                  <a:pt x="57666" y="3202"/>
                </a:cubicBezTo>
                <a:cubicBezTo>
                  <a:pt x="57750" y="3515"/>
                  <a:pt x="57813" y="3829"/>
                  <a:pt x="57875" y="4101"/>
                </a:cubicBezTo>
                <a:cubicBezTo>
                  <a:pt x="57896" y="4248"/>
                  <a:pt x="57959" y="4394"/>
                  <a:pt x="58001" y="4520"/>
                </a:cubicBezTo>
                <a:cubicBezTo>
                  <a:pt x="58064" y="4687"/>
                  <a:pt x="58085" y="4834"/>
                  <a:pt x="58147" y="5001"/>
                </a:cubicBezTo>
                <a:cubicBezTo>
                  <a:pt x="58357" y="5629"/>
                  <a:pt x="58629" y="6256"/>
                  <a:pt x="59215" y="6612"/>
                </a:cubicBezTo>
                <a:cubicBezTo>
                  <a:pt x="59194" y="6591"/>
                  <a:pt x="59131" y="6549"/>
                  <a:pt x="59110" y="6487"/>
                </a:cubicBezTo>
                <a:cubicBezTo>
                  <a:pt x="59005" y="6340"/>
                  <a:pt x="58901" y="6173"/>
                  <a:pt x="58859" y="5984"/>
                </a:cubicBezTo>
                <a:cubicBezTo>
                  <a:pt x="58712" y="5650"/>
                  <a:pt x="58650" y="5294"/>
                  <a:pt x="58587" y="4917"/>
                </a:cubicBezTo>
                <a:cubicBezTo>
                  <a:pt x="58503" y="4352"/>
                  <a:pt x="58503" y="3746"/>
                  <a:pt x="58482" y="3160"/>
                </a:cubicBezTo>
                <a:cubicBezTo>
                  <a:pt x="58482" y="2992"/>
                  <a:pt x="58482" y="2825"/>
                  <a:pt x="58461" y="2637"/>
                </a:cubicBezTo>
                <a:cubicBezTo>
                  <a:pt x="58461" y="2281"/>
                  <a:pt x="58399" y="1904"/>
                  <a:pt x="58378" y="1549"/>
                </a:cubicBezTo>
                <a:cubicBezTo>
                  <a:pt x="58357" y="1381"/>
                  <a:pt x="58357" y="1235"/>
                  <a:pt x="58294" y="1067"/>
                </a:cubicBezTo>
                <a:cubicBezTo>
                  <a:pt x="58273" y="963"/>
                  <a:pt x="58231" y="900"/>
                  <a:pt x="58168" y="816"/>
                </a:cubicBezTo>
                <a:cubicBezTo>
                  <a:pt x="58085" y="712"/>
                  <a:pt x="58022" y="628"/>
                  <a:pt x="57917" y="544"/>
                </a:cubicBezTo>
                <a:cubicBezTo>
                  <a:pt x="57813" y="523"/>
                  <a:pt x="57624" y="440"/>
                  <a:pt x="57436" y="440"/>
                </a:cubicBezTo>
                <a:cubicBezTo>
                  <a:pt x="57206" y="440"/>
                  <a:pt x="56997" y="586"/>
                  <a:pt x="56808" y="753"/>
                </a:cubicBezTo>
                <a:cubicBezTo>
                  <a:pt x="56620" y="942"/>
                  <a:pt x="56474" y="1151"/>
                  <a:pt x="56285" y="1360"/>
                </a:cubicBezTo>
                <a:cubicBezTo>
                  <a:pt x="56181" y="1486"/>
                  <a:pt x="56076" y="1632"/>
                  <a:pt x="55950" y="1758"/>
                </a:cubicBezTo>
                <a:cubicBezTo>
                  <a:pt x="55783" y="1946"/>
                  <a:pt x="55637" y="2155"/>
                  <a:pt x="55469" y="2323"/>
                </a:cubicBezTo>
                <a:lnTo>
                  <a:pt x="54842" y="3118"/>
                </a:lnTo>
                <a:cubicBezTo>
                  <a:pt x="54611" y="3432"/>
                  <a:pt x="54360" y="3746"/>
                  <a:pt x="54088" y="4059"/>
                </a:cubicBezTo>
                <a:cubicBezTo>
                  <a:pt x="53879" y="4290"/>
                  <a:pt x="53670" y="4520"/>
                  <a:pt x="53461" y="4708"/>
                </a:cubicBezTo>
                <a:cubicBezTo>
                  <a:pt x="53440" y="4206"/>
                  <a:pt x="53440" y="3725"/>
                  <a:pt x="53440" y="3222"/>
                </a:cubicBezTo>
                <a:cubicBezTo>
                  <a:pt x="53440" y="2930"/>
                  <a:pt x="53440" y="2678"/>
                  <a:pt x="53419" y="2386"/>
                </a:cubicBezTo>
                <a:lnTo>
                  <a:pt x="53419" y="1883"/>
                </a:lnTo>
                <a:cubicBezTo>
                  <a:pt x="53419" y="1716"/>
                  <a:pt x="53419" y="1528"/>
                  <a:pt x="53377" y="1339"/>
                </a:cubicBezTo>
                <a:cubicBezTo>
                  <a:pt x="53356" y="1193"/>
                  <a:pt x="53356" y="1046"/>
                  <a:pt x="53314" y="921"/>
                </a:cubicBezTo>
                <a:cubicBezTo>
                  <a:pt x="53272" y="837"/>
                  <a:pt x="53230" y="733"/>
                  <a:pt x="53209" y="670"/>
                </a:cubicBezTo>
                <a:cubicBezTo>
                  <a:pt x="53147" y="502"/>
                  <a:pt x="53105" y="398"/>
                  <a:pt x="53000" y="272"/>
                </a:cubicBezTo>
                <a:cubicBezTo>
                  <a:pt x="52896" y="168"/>
                  <a:pt x="52749" y="84"/>
                  <a:pt x="52603" y="63"/>
                </a:cubicBezTo>
                <a:cubicBezTo>
                  <a:pt x="52527" y="41"/>
                  <a:pt x="52449" y="31"/>
                  <a:pt x="52370" y="31"/>
                </a:cubicBezTo>
                <a:cubicBezTo>
                  <a:pt x="52145" y="31"/>
                  <a:pt x="51921" y="117"/>
                  <a:pt x="51766" y="272"/>
                </a:cubicBezTo>
                <a:cubicBezTo>
                  <a:pt x="51661" y="377"/>
                  <a:pt x="51557" y="481"/>
                  <a:pt x="51452" y="628"/>
                </a:cubicBezTo>
                <a:cubicBezTo>
                  <a:pt x="51368" y="774"/>
                  <a:pt x="51285" y="921"/>
                  <a:pt x="51222" y="1088"/>
                </a:cubicBezTo>
                <a:lnTo>
                  <a:pt x="51054" y="1381"/>
                </a:lnTo>
                <a:cubicBezTo>
                  <a:pt x="50950" y="1570"/>
                  <a:pt x="50845" y="1758"/>
                  <a:pt x="50761" y="1967"/>
                </a:cubicBezTo>
                <a:cubicBezTo>
                  <a:pt x="50343" y="2741"/>
                  <a:pt x="49924" y="3557"/>
                  <a:pt x="49401" y="4269"/>
                </a:cubicBezTo>
                <a:cubicBezTo>
                  <a:pt x="49360" y="4352"/>
                  <a:pt x="49297" y="4394"/>
                  <a:pt x="49234" y="4478"/>
                </a:cubicBezTo>
                <a:cubicBezTo>
                  <a:pt x="49192" y="4080"/>
                  <a:pt x="49192" y="3704"/>
                  <a:pt x="49192" y="3285"/>
                </a:cubicBezTo>
                <a:lnTo>
                  <a:pt x="49192" y="2406"/>
                </a:lnTo>
                <a:lnTo>
                  <a:pt x="49192" y="1862"/>
                </a:lnTo>
                <a:cubicBezTo>
                  <a:pt x="49192" y="1611"/>
                  <a:pt x="49171" y="1339"/>
                  <a:pt x="49150" y="1109"/>
                </a:cubicBezTo>
                <a:cubicBezTo>
                  <a:pt x="49108" y="921"/>
                  <a:pt x="49067" y="733"/>
                  <a:pt x="48983" y="565"/>
                </a:cubicBezTo>
                <a:cubicBezTo>
                  <a:pt x="48941" y="377"/>
                  <a:pt x="48795" y="209"/>
                  <a:pt x="48648" y="105"/>
                </a:cubicBezTo>
                <a:cubicBezTo>
                  <a:pt x="48544" y="42"/>
                  <a:pt x="48418" y="0"/>
                  <a:pt x="482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51" name="Google Shape;2751;p66"/>
          <p:cNvGrpSpPr/>
          <p:nvPr/>
        </p:nvGrpSpPr>
        <p:grpSpPr>
          <a:xfrm>
            <a:off x="2345301" y="1789420"/>
            <a:ext cx="571280" cy="585797"/>
            <a:chOff x="2345301" y="1789420"/>
            <a:chExt cx="571280" cy="585797"/>
          </a:xfrm>
        </p:grpSpPr>
        <p:grpSp>
          <p:nvGrpSpPr>
            <p:cNvPr id="2752" name="Google Shape;2752;p66"/>
            <p:cNvGrpSpPr/>
            <p:nvPr/>
          </p:nvGrpSpPr>
          <p:grpSpPr>
            <a:xfrm rot="-8526265">
              <a:off x="2445565" y="1855442"/>
              <a:ext cx="370753" cy="453754"/>
              <a:chOff x="4295444" y="2888319"/>
              <a:chExt cx="370768" cy="453772"/>
            </a:xfrm>
          </p:grpSpPr>
          <p:sp>
            <p:nvSpPr>
              <p:cNvPr id="2753" name="Google Shape;2753;p66"/>
              <p:cNvSpPr/>
              <p:nvPr/>
            </p:nvSpPr>
            <p:spPr>
              <a:xfrm rot="-2065359">
                <a:off x="4443151" y="2936705"/>
                <a:ext cx="207828" cy="118276"/>
              </a:xfrm>
              <a:custGeom>
                <a:avLst/>
                <a:gdLst/>
                <a:ahLst/>
                <a:cxnLst/>
                <a:rect l="l" t="t" r="r" b="b"/>
                <a:pathLst>
                  <a:path w="8313" h="4731" extrusionOk="0">
                    <a:moveTo>
                      <a:pt x="7555" y="414"/>
                    </a:moveTo>
                    <a:cubicBezTo>
                      <a:pt x="7624" y="414"/>
                      <a:pt x="7657" y="457"/>
                      <a:pt x="7666" y="607"/>
                    </a:cubicBezTo>
                    <a:cubicBezTo>
                      <a:pt x="7704" y="835"/>
                      <a:pt x="7513" y="1330"/>
                      <a:pt x="7437" y="1539"/>
                    </a:cubicBezTo>
                    <a:cubicBezTo>
                      <a:pt x="7285" y="2034"/>
                      <a:pt x="7057" y="2509"/>
                      <a:pt x="6848" y="2985"/>
                    </a:cubicBezTo>
                    <a:cubicBezTo>
                      <a:pt x="6677" y="3365"/>
                      <a:pt x="6486" y="3727"/>
                      <a:pt x="6201" y="4031"/>
                    </a:cubicBezTo>
                    <a:cubicBezTo>
                      <a:pt x="6065" y="4209"/>
                      <a:pt x="6004" y="4295"/>
                      <a:pt x="5935" y="4295"/>
                    </a:cubicBezTo>
                    <a:cubicBezTo>
                      <a:pt x="5879" y="4295"/>
                      <a:pt x="5818" y="4237"/>
                      <a:pt x="5706" y="4126"/>
                    </a:cubicBezTo>
                    <a:cubicBezTo>
                      <a:pt x="5155" y="3688"/>
                      <a:pt x="4584" y="3232"/>
                      <a:pt x="3995" y="2795"/>
                    </a:cubicBezTo>
                    <a:cubicBezTo>
                      <a:pt x="3462" y="2433"/>
                      <a:pt x="2910" y="1996"/>
                      <a:pt x="2321" y="1710"/>
                    </a:cubicBezTo>
                    <a:cubicBezTo>
                      <a:pt x="1920" y="1518"/>
                      <a:pt x="1183" y="1313"/>
                      <a:pt x="790" y="946"/>
                    </a:cubicBezTo>
                    <a:lnTo>
                      <a:pt x="790" y="946"/>
                    </a:lnTo>
                    <a:cubicBezTo>
                      <a:pt x="2471" y="916"/>
                      <a:pt x="4137" y="772"/>
                      <a:pt x="5821" y="645"/>
                    </a:cubicBezTo>
                    <a:cubicBezTo>
                      <a:pt x="6277" y="588"/>
                      <a:pt x="6696" y="569"/>
                      <a:pt x="7152" y="493"/>
                    </a:cubicBezTo>
                    <a:cubicBezTo>
                      <a:pt x="7346" y="473"/>
                      <a:pt x="7474" y="414"/>
                      <a:pt x="7555" y="414"/>
                    </a:cubicBezTo>
                    <a:close/>
                    <a:moveTo>
                      <a:pt x="7988" y="0"/>
                    </a:moveTo>
                    <a:cubicBezTo>
                      <a:pt x="7921" y="0"/>
                      <a:pt x="7844" y="10"/>
                      <a:pt x="7742" y="17"/>
                    </a:cubicBezTo>
                    <a:cubicBezTo>
                      <a:pt x="7057" y="113"/>
                      <a:pt x="6391" y="246"/>
                      <a:pt x="5668" y="303"/>
                    </a:cubicBezTo>
                    <a:cubicBezTo>
                      <a:pt x="4014" y="436"/>
                      <a:pt x="2378" y="569"/>
                      <a:pt x="704" y="588"/>
                    </a:cubicBezTo>
                    <a:cubicBezTo>
                      <a:pt x="674" y="588"/>
                      <a:pt x="640" y="596"/>
                      <a:pt x="604" y="608"/>
                    </a:cubicBezTo>
                    <a:lnTo>
                      <a:pt x="604" y="608"/>
                    </a:lnTo>
                    <a:cubicBezTo>
                      <a:pt x="550" y="610"/>
                      <a:pt x="498" y="614"/>
                      <a:pt x="438" y="626"/>
                    </a:cubicBezTo>
                    <a:cubicBezTo>
                      <a:pt x="381" y="626"/>
                      <a:pt x="0" y="702"/>
                      <a:pt x="57" y="854"/>
                    </a:cubicBezTo>
                    <a:cubicBezTo>
                      <a:pt x="514" y="1653"/>
                      <a:pt x="1940" y="1920"/>
                      <a:pt x="2644" y="2414"/>
                    </a:cubicBezTo>
                    <a:cubicBezTo>
                      <a:pt x="3177" y="2795"/>
                      <a:pt x="3728" y="3156"/>
                      <a:pt x="4223" y="3536"/>
                    </a:cubicBezTo>
                    <a:cubicBezTo>
                      <a:pt x="4527" y="3765"/>
                      <a:pt x="4851" y="3993"/>
                      <a:pt x="5117" y="4240"/>
                    </a:cubicBezTo>
                    <a:cubicBezTo>
                      <a:pt x="5269" y="4373"/>
                      <a:pt x="5345" y="4582"/>
                      <a:pt x="5497" y="4659"/>
                    </a:cubicBezTo>
                    <a:cubicBezTo>
                      <a:pt x="5594" y="4709"/>
                      <a:pt x="5687" y="4731"/>
                      <a:pt x="5774" y="4731"/>
                    </a:cubicBezTo>
                    <a:cubicBezTo>
                      <a:pt x="6185" y="4731"/>
                      <a:pt x="6495" y="4249"/>
                      <a:pt x="6715" y="3936"/>
                    </a:cubicBezTo>
                    <a:cubicBezTo>
                      <a:pt x="7494" y="2814"/>
                      <a:pt x="7913" y="1482"/>
                      <a:pt x="8312" y="208"/>
                    </a:cubicBezTo>
                    <a:cubicBezTo>
                      <a:pt x="8312" y="189"/>
                      <a:pt x="8312" y="151"/>
                      <a:pt x="8293" y="132"/>
                    </a:cubicBezTo>
                    <a:cubicBezTo>
                      <a:pt x="8176" y="26"/>
                      <a:pt x="8095" y="0"/>
                      <a:pt x="7988"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66"/>
              <p:cNvSpPr/>
              <p:nvPr/>
            </p:nvSpPr>
            <p:spPr>
              <a:xfrm>
                <a:off x="4295444" y="3193816"/>
                <a:ext cx="156075" cy="148275"/>
              </a:xfrm>
              <a:custGeom>
                <a:avLst/>
                <a:gdLst/>
                <a:ahLst/>
                <a:cxnLst/>
                <a:rect l="l" t="t" r="r" b="b"/>
                <a:pathLst>
                  <a:path w="6243" h="5931" extrusionOk="0">
                    <a:moveTo>
                      <a:pt x="729" y="893"/>
                    </a:moveTo>
                    <a:cubicBezTo>
                      <a:pt x="1219" y="1406"/>
                      <a:pt x="1871" y="1768"/>
                      <a:pt x="2534" y="2031"/>
                    </a:cubicBezTo>
                    <a:cubicBezTo>
                      <a:pt x="3028" y="2240"/>
                      <a:pt x="3561" y="2373"/>
                      <a:pt x="4074" y="2544"/>
                    </a:cubicBezTo>
                    <a:cubicBezTo>
                      <a:pt x="4472" y="2677"/>
                      <a:pt x="5159" y="2795"/>
                      <a:pt x="5543" y="3063"/>
                    </a:cubicBezTo>
                    <a:lnTo>
                      <a:pt x="5543" y="3063"/>
                    </a:lnTo>
                    <a:cubicBezTo>
                      <a:pt x="5433" y="3071"/>
                      <a:pt x="5310" y="3073"/>
                      <a:pt x="5216" y="3115"/>
                    </a:cubicBezTo>
                    <a:cubicBezTo>
                      <a:pt x="4949" y="3229"/>
                      <a:pt x="4797" y="3438"/>
                      <a:pt x="4607" y="3666"/>
                    </a:cubicBezTo>
                    <a:cubicBezTo>
                      <a:pt x="4282" y="4008"/>
                      <a:pt x="2807" y="5516"/>
                      <a:pt x="2206" y="5516"/>
                    </a:cubicBezTo>
                    <a:cubicBezTo>
                      <a:pt x="2138" y="5516"/>
                      <a:pt x="2082" y="5497"/>
                      <a:pt x="2039" y="5454"/>
                    </a:cubicBezTo>
                    <a:cubicBezTo>
                      <a:pt x="1849" y="5264"/>
                      <a:pt x="1887" y="4503"/>
                      <a:pt x="1792" y="4218"/>
                    </a:cubicBezTo>
                    <a:cubicBezTo>
                      <a:pt x="1583" y="3685"/>
                      <a:pt x="1335" y="3210"/>
                      <a:pt x="1183" y="2658"/>
                    </a:cubicBezTo>
                    <a:cubicBezTo>
                      <a:pt x="1012" y="2164"/>
                      <a:pt x="822" y="1669"/>
                      <a:pt x="746" y="1137"/>
                    </a:cubicBezTo>
                    <a:cubicBezTo>
                      <a:pt x="736" y="1053"/>
                      <a:pt x="732" y="972"/>
                      <a:pt x="729" y="893"/>
                    </a:cubicBezTo>
                    <a:close/>
                    <a:moveTo>
                      <a:pt x="592" y="0"/>
                    </a:moveTo>
                    <a:cubicBezTo>
                      <a:pt x="432" y="0"/>
                      <a:pt x="215" y="106"/>
                      <a:pt x="242" y="219"/>
                    </a:cubicBezTo>
                    <a:lnTo>
                      <a:pt x="242" y="219"/>
                    </a:lnTo>
                    <a:cubicBezTo>
                      <a:pt x="109" y="267"/>
                      <a:pt x="1" y="362"/>
                      <a:pt x="61" y="452"/>
                    </a:cubicBezTo>
                    <a:cubicBezTo>
                      <a:pt x="251" y="699"/>
                      <a:pt x="194" y="946"/>
                      <a:pt x="232" y="1213"/>
                    </a:cubicBezTo>
                    <a:cubicBezTo>
                      <a:pt x="251" y="1574"/>
                      <a:pt x="346" y="1878"/>
                      <a:pt x="460" y="2240"/>
                    </a:cubicBezTo>
                    <a:cubicBezTo>
                      <a:pt x="651" y="2810"/>
                      <a:pt x="822" y="3400"/>
                      <a:pt x="1088" y="3952"/>
                    </a:cubicBezTo>
                    <a:cubicBezTo>
                      <a:pt x="1202" y="4237"/>
                      <a:pt x="1373" y="4503"/>
                      <a:pt x="1411" y="4808"/>
                    </a:cubicBezTo>
                    <a:cubicBezTo>
                      <a:pt x="1468" y="5074"/>
                      <a:pt x="1373" y="5416"/>
                      <a:pt x="1468" y="5664"/>
                    </a:cubicBezTo>
                    <a:cubicBezTo>
                      <a:pt x="1564" y="5892"/>
                      <a:pt x="1583" y="5930"/>
                      <a:pt x="1849" y="5930"/>
                    </a:cubicBezTo>
                    <a:cubicBezTo>
                      <a:pt x="1857" y="5930"/>
                      <a:pt x="1864" y="5930"/>
                      <a:pt x="1872" y="5930"/>
                    </a:cubicBezTo>
                    <a:cubicBezTo>
                      <a:pt x="2557" y="5930"/>
                      <a:pt x="3566" y="5107"/>
                      <a:pt x="4055" y="4712"/>
                    </a:cubicBezTo>
                    <a:cubicBezTo>
                      <a:pt x="4474" y="4370"/>
                      <a:pt x="4740" y="3933"/>
                      <a:pt x="5177" y="3590"/>
                    </a:cubicBezTo>
                    <a:cubicBezTo>
                      <a:pt x="5482" y="3362"/>
                      <a:pt x="5786" y="3362"/>
                      <a:pt x="6090" y="3134"/>
                    </a:cubicBezTo>
                    <a:cubicBezTo>
                      <a:pt x="6148" y="3115"/>
                      <a:pt x="6243" y="3020"/>
                      <a:pt x="6167" y="2944"/>
                    </a:cubicBezTo>
                    <a:cubicBezTo>
                      <a:pt x="5710" y="2468"/>
                      <a:pt x="4702" y="2335"/>
                      <a:pt x="4074" y="2145"/>
                    </a:cubicBezTo>
                    <a:cubicBezTo>
                      <a:pt x="2857" y="1764"/>
                      <a:pt x="1392" y="1289"/>
                      <a:pt x="746" y="71"/>
                    </a:cubicBezTo>
                    <a:cubicBezTo>
                      <a:pt x="723" y="21"/>
                      <a:pt x="664" y="0"/>
                      <a:pt x="59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55" name="Google Shape;2755;p66"/>
            <p:cNvSpPr/>
            <p:nvPr/>
          </p:nvSpPr>
          <p:spPr>
            <a:xfrm rot="4893135">
              <a:off x="2516330" y="1983296"/>
              <a:ext cx="229213" cy="114969"/>
            </a:xfrm>
            <a:custGeom>
              <a:avLst/>
              <a:gdLst/>
              <a:ahLst/>
              <a:cxnLst/>
              <a:rect l="l" t="t" r="r" b="b"/>
              <a:pathLst>
                <a:path w="9169" h="4599" extrusionOk="0">
                  <a:moveTo>
                    <a:pt x="7989" y="546"/>
                  </a:moveTo>
                  <a:cubicBezTo>
                    <a:pt x="7614" y="710"/>
                    <a:pt x="7208" y="852"/>
                    <a:pt x="6886" y="1036"/>
                  </a:cubicBezTo>
                  <a:cubicBezTo>
                    <a:pt x="6202" y="1493"/>
                    <a:pt x="5460" y="1911"/>
                    <a:pt x="4794" y="2387"/>
                  </a:cubicBezTo>
                  <a:cubicBezTo>
                    <a:pt x="4128" y="2843"/>
                    <a:pt x="3482" y="3319"/>
                    <a:pt x="2816" y="3737"/>
                  </a:cubicBezTo>
                  <a:cubicBezTo>
                    <a:pt x="2593" y="3886"/>
                    <a:pt x="2331" y="4098"/>
                    <a:pt x="2075" y="4098"/>
                  </a:cubicBezTo>
                  <a:cubicBezTo>
                    <a:pt x="1937" y="4098"/>
                    <a:pt x="1801" y="4037"/>
                    <a:pt x="1675" y="3870"/>
                  </a:cubicBezTo>
                  <a:cubicBezTo>
                    <a:pt x="1466" y="3604"/>
                    <a:pt x="1389" y="2919"/>
                    <a:pt x="1256" y="2577"/>
                  </a:cubicBezTo>
                  <a:cubicBezTo>
                    <a:pt x="1142" y="2292"/>
                    <a:pt x="1009" y="2120"/>
                    <a:pt x="857" y="1892"/>
                  </a:cubicBezTo>
                  <a:cubicBezTo>
                    <a:pt x="572" y="1455"/>
                    <a:pt x="724" y="1531"/>
                    <a:pt x="1161" y="1436"/>
                  </a:cubicBezTo>
                  <a:cubicBezTo>
                    <a:pt x="2093" y="1226"/>
                    <a:pt x="2987" y="1112"/>
                    <a:pt x="3938" y="1036"/>
                  </a:cubicBezTo>
                  <a:cubicBezTo>
                    <a:pt x="5331" y="943"/>
                    <a:pt x="6661" y="876"/>
                    <a:pt x="7989" y="546"/>
                  </a:cubicBezTo>
                  <a:close/>
                  <a:moveTo>
                    <a:pt x="8950" y="0"/>
                  </a:moveTo>
                  <a:cubicBezTo>
                    <a:pt x="8911" y="0"/>
                    <a:pt x="8863" y="9"/>
                    <a:pt x="8808" y="28"/>
                  </a:cubicBezTo>
                  <a:cubicBezTo>
                    <a:pt x="6525" y="827"/>
                    <a:pt x="4185" y="580"/>
                    <a:pt x="1865" y="1017"/>
                  </a:cubicBezTo>
                  <a:cubicBezTo>
                    <a:pt x="1485" y="1074"/>
                    <a:pt x="400" y="1112"/>
                    <a:pt x="134" y="1493"/>
                  </a:cubicBezTo>
                  <a:cubicBezTo>
                    <a:pt x="1" y="1702"/>
                    <a:pt x="115" y="1778"/>
                    <a:pt x="210" y="1987"/>
                  </a:cubicBezTo>
                  <a:cubicBezTo>
                    <a:pt x="438" y="2463"/>
                    <a:pt x="781" y="2862"/>
                    <a:pt x="952" y="3414"/>
                  </a:cubicBezTo>
                  <a:cubicBezTo>
                    <a:pt x="1097" y="3903"/>
                    <a:pt x="1155" y="4599"/>
                    <a:pt x="1752" y="4599"/>
                  </a:cubicBezTo>
                  <a:cubicBezTo>
                    <a:pt x="1782" y="4599"/>
                    <a:pt x="1813" y="4597"/>
                    <a:pt x="1846" y="4593"/>
                  </a:cubicBezTo>
                  <a:cubicBezTo>
                    <a:pt x="2493" y="4555"/>
                    <a:pt x="3234" y="3870"/>
                    <a:pt x="3748" y="3509"/>
                  </a:cubicBezTo>
                  <a:cubicBezTo>
                    <a:pt x="4718" y="2824"/>
                    <a:pt x="5745" y="2215"/>
                    <a:pt x="6715" y="1550"/>
                  </a:cubicBezTo>
                  <a:cubicBezTo>
                    <a:pt x="7229" y="1207"/>
                    <a:pt x="7742" y="884"/>
                    <a:pt x="8313" y="656"/>
                  </a:cubicBezTo>
                  <a:cubicBezTo>
                    <a:pt x="8598" y="542"/>
                    <a:pt x="8846" y="466"/>
                    <a:pt x="9074" y="275"/>
                  </a:cubicBezTo>
                  <a:cubicBezTo>
                    <a:pt x="9169" y="202"/>
                    <a:pt x="9149" y="157"/>
                    <a:pt x="9080" y="135"/>
                  </a:cubicBezTo>
                  <a:lnTo>
                    <a:pt x="9080" y="135"/>
                  </a:lnTo>
                  <a:cubicBezTo>
                    <a:pt x="9105" y="65"/>
                    <a:pt x="9059" y="0"/>
                    <a:pt x="895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56" name="Google Shape;2756;p66"/>
          <p:cNvGrpSpPr/>
          <p:nvPr/>
        </p:nvGrpSpPr>
        <p:grpSpPr>
          <a:xfrm>
            <a:off x="8277042" y="4017735"/>
            <a:ext cx="304491" cy="393650"/>
            <a:chOff x="4257217" y="2100735"/>
            <a:chExt cx="304491" cy="393650"/>
          </a:xfrm>
        </p:grpSpPr>
        <p:sp>
          <p:nvSpPr>
            <p:cNvPr id="2757" name="Google Shape;2757;p66"/>
            <p:cNvSpPr/>
            <p:nvPr/>
          </p:nvSpPr>
          <p:spPr>
            <a:xfrm rot="6570997">
              <a:off x="4251488" y="2321374"/>
              <a:ext cx="192161" cy="123607"/>
            </a:xfrm>
            <a:custGeom>
              <a:avLst/>
              <a:gdLst/>
              <a:ahLst/>
              <a:cxnLst/>
              <a:rect l="l" t="t" r="r" b="b"/>
              <a:pathLst>
                <a:path w="7686" h="4944" extrusionOk="0">
                  <a:moveTo>
                    <a:pt x="5422" y="481"/>
                  </a:moveTo>
                  <a:cubicBezTo>
                    <a:pt x="5625" y="481"/>
                    <a:pt x="5619" y="635"/>
                    <a:pt x="5783" y="931"/>
                  </a:cubicBezTo>
                  <a:cubicBezTo>
                    <a:pt x="5954" y="1216"/>
                    <a:pt x="6145" y="1482"/>
                    <a:pt x="6335" y="1768"/>
                  </a:cubicBezTo>
                  <a:cubicBezTo>
                    <a:pt x="6487" y="1977"/>
                    <a:pt x="6981" y="2547"/>
                    <a:pt x="6905" y="2814"/>
                  </a:cubicBezTo>
                  <a:cubicBezTo>
                    <a:pt x="6943" y="2833"/>
                    <a:pt x="6962" y="2852"/>
                    <a:pt x="7020" y="2871"/>
                  </a:cubicBezTo>
                  <a:cubicBezTo>
                    <a:pt x="6829" y="2909"/>
                    <a:pt x="6601" y="2928"/>
                    <a:pt x="6430" y="2966"/>
                  </a:cubicBezTo>
                  <a:cubicBezTo>
                    <a:pt x="5802" y="3080"/>
                    <a:pt x="5213" y="3308"/>
                    <a:pt x="4604" y="3498"/>
                  </a:cubicBezTo>
                  <a:cubicBezTo>
                    <a:pt x="3302" y="3878"/>
                    <a:pt x="1931" y="4499"/>
                    <a:pt x="573" y="4624"/>
                  </a:cubicBezTo>
                  <a:lnTo>
                    <a:pt x="573" y="4624"/>
                  </a:lnTo>
                  <a:cubicBezTo>
                    <a:pt x="622" y="4579"/>
                    <a:pt x="638" y="4530"/>
                    <a:pt x="591" y="4488"/>
                  </a:cubicBezTo>
                  <a:lnTo>
                    <a:pt x="591" y="4488"/>
                  </a:lnTo>
                  <a:cubicBezTo>
                    <a:pt x="591" y="4488"/>
                    <a:pt x="592" y="4489"/>
                    <a:pt x="594" y="4489"/>
                  </a:cubicBezTo>
                  <a:cubicBezTo>
                    <a:pt x="713" y="4489"/>
                    <a:pt x="3409" y="2183"/>
                    <a:pt x="3672" y="1977"/>
                  </a:cubicBezTo>
                  <a:cubicBezTo>
                    <a:pt x="3995" y="1691"/>
                    <a:pt x="4300" y="1406"/>
                    <a:pt x="4642" y="1102"/>
                  </a:cubicBezTo>
                  <a:cubicBezTo>
                    <a:pt x="4813" y="950"/>
                    <a:pt x="5117" y="550"/>
                    <a:pt x="5308" y="493"/>
                  </a:cubicBezTo>
                  <a:cubicBezTo>
                    <a:pt x="5352" y="485"/>
                    <a:pt x="5390" y="481"/>
                    <a:pt x="5422" y="481"/>
                  </a:cubicBezTo>
                  <a:close/>
                  <a:moveTo>
                    <a:pt x="5601" y="0"/>
                  </a:moveTo>
                  <a:cubicBezTo>
                    <a:pt x="5248" y="0"/>
                    <a:pt x="4920" y="401"/>
                    <a:pt x="4699" y="588"/>
                  </a:cubicBezTo>
                  <a:cubicBezTo>
                    <a:pt x="3234" y="1996"/>
                    <a:pt x="1542" y="3118"/>
                    <a:pt x="96" y="4545"/>
                  </a:cubicBezTo>
                  <a:cubicBezTo>
                    <a:pt x="77" y="4564"/>
                    <a:pt x="1" y="4640"/>
                    <a:pt x="77" y="4678"/>
                  </a:cubicBezTo>
                  <a:lnTo>
                    <a:pt x="115" y="4735"/>
                  </a:lnTo>
                  <a:cubicBezTo>
                    <a:pt x="121" y="4739"/>
                    <a:pt x="127" y="4743"/>
                    <a:pt x="135" y="4746"/>
                  </a:cubicBezTo>
                  <a:lnTo>
                    <a:pt x="135" y="4746"/>
                  </a:lnTo>
                  <a:cubicBezTo>
                    <a:pt x="41" y="4833"/>
                    <a:pt x="15" y="4944"/>
                    <a:pt x="210" y="4944"/>
                  </a:cubicBezTo>
                  <a:lnTo>
                    <a:pt x="457" y="4944"/>
                  </a:lnTo>
                  <a:cubicBezTo>
                    <a:pt x="487" y="4944"/>
                    <a:pt x="521" y="4937"/>
                    <a:pt x="556" y="4924"/>
                  </a:cubicBezTo>
                  <a:lnTo>
                    <a:pt x="556" y="4924"/>
                  </a:lnTo>
                  <a:cubicBezTo>
                    <a:pt x="2275" y="4765"/>
                    <a:pt x="4005" y="3968"/>
                    <a:pt x="5650" y="3498"/>
                  </a:cubicBezTo>
                  <a:cubicBezTo>
                    <a:pt x="6126" y="3346"/>
                    <a:pt x="6734" y="3327"/>
                    <a:pt x="7172" y="3156"/>
                  </a:cubicBezTo>
                  <a:cubicBezTo>
                    <a:pt x="7267" y="3118"/>
                    <a:pt x="7362" y="3118"/>
                    <a:pt x="7419" y="3023"/>
                  </a:cubicBezTo>
                  <a:cubicBezTo>
                    <a:pt x="7685" y="2642"/>
                    <a:pt x="7039" y="1882"/>
                    <a:pt x="6829" y="1558"/>
                  </a:cubicBezTo>
                  <a:cubicBezTo>
                    <a:pt x="6563" y="1178"/>
                    <a:pt x="6183" y="170"/>
                    <a:pt x="5726" y="18"/>
                  </a:cubicBezTo>
                  <a:cubicBezTo>
                    <a:pt x="5684" y="6"/>
                    <a:pt x="5643" y="0"/>
                    <a:pt x="5601"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66"/>
            <p:cNvSpPr/>
            <p:nvPr/>
          </p:nvSpPr>
          <p:spPr>
            <a:xfrm rot="7888877">
              <a:off x="4417069" y="2110022"/>
              <a:ext cx="99404" cy="165556"/>
            </a:xfrm>
            <a:custGeom>
              <a:avLst/>
              <a:gdLst/>
              <a:ahLst/>
              <a:cxnLst/>
              <a:rect l="l" t="t" r="r" b="b"/>
              <a:pathLst>
                <a:path w="3976" h="6622" extrusionOk="0">
                  <a:moveTo>
                    <a:pt x="2876" y="357"/>
                  </a:moveTo>
                  <a:cubicBezTo>
                    <a:pt x="2904" y="357"/>
                    <a:pt x="2929" y="361"/>
                    <a:pt x="2949" y="369"/>
                  </a:cubicBezTo>
                  <a:cubicBezTo>
                    <a:pt x="3234" y="521"/>
                    <a:pt x="3215" y="1415"/>
                    <a:pt x="3215" y="1681"/>
                  </a:cubicBezTo>
                  <a:cubicBezTo>
                    <a:pt x="3264" y="3064"/>
                    <a:pt x="3104" y="4433"/>
                    <a:pt x="3033" y="5788"/>
                  </a:cubicBezTo>
                  <a:lnTo>
                    <a:pt x="3033" y="5788"/>
                  </a:lnTo>
                  <a:cubicBezTo>
                    <a:pt x="2878" y="5422"/>
                    <a:pt x="2767" y="4985"/>
                    <a:pt x="2663" y="4744"/>
                  </a:cubicBezTo>
                  <a:cubicBezTo>
                    <a:pt x="2397" y="4154"/>
                    <a:pt x="2093" y="3583"/>
                    <a:pt x="1769" y="3032"/>
                  </a:cubicBezTo>
                  <a:cubicBezTo>
                    <a:pt x="1484" y="2518"/>
                    <a:pt x="1180" y="2005"/>
                    <a:pt x="856" y="1491"/>
                  </a:cubicBezTo>
                  <a:cubicBezTo>
                    <a:pt x="533" y="901"/>
                    <a:pt x="1028" y="1015"/>
                    <a:pt x="1484" y="901"/>
                  </a:cubicBezTo>
                  <a:cubicBezTo>
                    <a:pt x="1781" y="814"/>
                    <a:pt x="2560" y="357"/>
                    <a:pt x="2876" y="357"/>
                  </a:cubicBezTo>
                  <a:close/>
                  <a:moveTo>
                    <a:pt x="3166" y="1"/>
                  </a:moveTo>
                  <a:cubicBezTo>
                    <a:pt x="3007" y="1"/>
                    <a:pt x="2871" y="109"/>
                    <a:pt x="2721" y="160"/>
                  </a:cubicBezTo>
                  <a:cubicBezTo>
                    <a:pt x="2150" y="350"/>
                    <a:pt x="1617" y="578"/>
                    <a:pt x="1028" y="673"/>
                  </a:cubicBezTo>
                  <a:cubicBezTo>
                    <a:pt x="742" y="730"/>
                    <a:pt x="248" y="711"/>
                    <a:pt x="134" y="1054"/>
                  </a:cubicBezTo>
                  <a:cubicBezTo>
                    <a:pt x="1" y="1415"/>
                    <a:pt x="571" y="2081"/>
                    <a:pt x="723" y="2328"/>
                  </a:cubicBezTo>
                  <a:cubicBezTo>
                    <a:pt x="1294" y="3298"/>
                    <a:pt x="1884" y="4268"/>
                    <a:pt x="2283" y="5314"/>
                  </a:cubicBezTo>
                  <a:cubicBezTo>
                    <a:pt x="2473" y="5771"/>
                    <a:pt x="2530" y="6322"/>
                    <a:pt x="2949" y="6608"/>
                  </a:cubicBezTo>
                  <a:cubicBezTo>
                    <a:pt x="2970" y="6615"/>
                    <a:pt x="2996" y="6618"/>
                    <a:pt x="3025" y="6618"/>
                  </a:cubicBezTo>
                  <a:cubicBezTo>
                    <a:pt x="3045" y="6618"/>
                    <a:pt x="3067" y="6616"/>
                    <a:pt x="3089" y="6614"/>
                  </a:cubicBezTo>
                  <a:lnTo>
                    <a:pt x="3089" y="6614"/>
                  </a:lnTo>
                  <a:cubicBezTo>
                    <a:pt x="3111" y="6619"/>
                    <a:pt x="3137" y="6622"/>
                    <a:pt x="3165" y="6622"/>
                  </a:cubicBezTo>
                  <a:cubicBezTo>
                    <a:pt x="3316" y="6622"/>
                    <a:pt x="3519" y="6544"/>
                    <a:pt x="3519" y="6436"/>
                  </a:cubicBezTo>
                  <a:cubicBezTo>
                    <a:pt x="3576" y="4553"/>
                    <a:pt x="3976" y="2575"/>
                    <a:pt x="3672" y="711"/>
                  </a:cubicBezTo>
                  <a:cubicBezTo>
                    <a:pt x="3615" y="369"/>
                    <a:pt x="3595" y="83"/>
                    <a:pt x="3234" y="7"/>
                  </a:cubicBezTo>
                  <a:cubicBezTo>
                    <a:pt x="3211" y="3"/>
                    <a:pt x="3188" y="1"/>
                    <a:pt x="3166"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59" name="Google Shape;2759;p66"/>
          <p:cNvGrpSpPr/>
          <p:nvPr/>
        </p:nvGrpSpPr>
        <p:grpSpPr>
          <a:xfrm>
            <a:off x="7134839" y="842527"/>
            <a:ext cx="1145136" cy="1283286"/>
            <a:chOff x="7134839" y="842527"/>
            <a:chExt cx="1145136" cy="1283286"/>
          </a:xfrm>
        </p:grpSpPr>
        <p:grpSp>
          <p:nvGrpSpPr>
            <p:cNvPr id="2760" name="Google Shape;2760;p66"/>
            <p:cNvGrpSpPr/>
            <p:nvPr/>
          </p:nvGrpSpPr>
          <p:grpSpPr>
            <a:xfrm>
              <a:off x="7437800" y="1181538"/>
              <a:ext cx="842175" cy="944275"/>
              <a:chOff x="3468800" y="4029200"/>
              <a:chExt cx="842175" cy="944275"/>
            </a:xfrm>
          </p:grpSpPr>
          <p:sp>
            <p:nvSpPr>
              <p:cNvPr id="2761" name="Google Shape;2761;p66"/>
              <p:cNvSpPr/>
              <p:nvPr/>
            </p:nvSpPr>
            <p:spPr>
              <a:xfrm>
                <a:off x="3468800" y="4029200"/>
                <a:ext cx="842175" cy="744225"/>
              </a:xfrm>
              <a:custGeom>
                <a:avLst/>
                <a:gdLst/>
                <a:ahLst/>
                <a:cxnLst/>
                <a:rect l="l" t="t" r="r" b="b"/>
                <a:pathLst>
                  <a:path w="33687" h="29769" extrusionOk="0">
                    <a:moveTo>
                      <a:pt x="17659" y="0"/>
                    </a:moveTo>
                    <a:cubicBezTo>
                      <a:pt x="15958" y="0"/>
                      <a:pt x="14252" y="211"/>
                      <a:pt x="12592" y="579"/>
                    </a:cubicBezTo>
                    <a:cubicBezTo>
                      <a:pt x="9815" y="1207"/>
                      <a:pt x="7114" y="2386"/>
                      <a:pt x="4946" y="4288"/>
                    </a:cubicBezTo>
                    <a:cubicBezTo>
                      <a:pt x="2587" y="6342"/>
                      <a:pt x="1028" y="9005"/>
                      <a:pt x="552" y="12086"/>
                    </a:cubicBezTo>
                    <a:cubicBezTo>
                      <a:pt x="1" y="15586"/>
                      <a:pt x="876" y="19352"/>
                      <a:pt x="3025" y="22167"/>
                    </a:cubicBezTo>
                    <a:cubicBezTo>
                      <a:pt x="3976" y="23442"/>
                      <a:pt x="5174" y="24507"/>
                      <a:pt x="6639" y="25116"/>
                    </a:cubicBezTo>
                    <a:cubicBezTo>
                      <a:pt x="7267" y="25401"/>
                      <a:pt x="8313" y="25401"/>
                      <a:pt x="8484" y="26162"/>
                    </a:cubicBezTo>
                    <a:cubicBezTo>
                      <a:pt x="8598" y="26732"/>
                      <a:pt x="8389" y="27398"/>
                      <a:pt x="8275" y="27950"/>
                    </a:cubicBezTo>
                    <a:cubicBezTo>
                      <a:pt x="8264" y="28076"/>
                      <a:pt x="8423" y="28144"/>
                      <a:pt x="8573" y="28144"/>
                    </a:cubicBezTo>
                    <a:cubicBezTo>
                      <a:pt x="8694" y="28144"/>
                      <a:pt x="8809" y="28100"/>
                      <a:pt x="8826" y="28007"/>
                    </a:cubicBezTo>
                    <a:cubicBezTo>
                      <a:pt x="8959" y="27322"/>
                      <a:pt x="9340" y="26181"/>
                      <a:pt x="8750" y="25572"/>
                    </a:cubicBezTo>
                    <a:cubicBezTo>
                      <a:pt x="8465" y="25287"/>
                      <a:pt x="7989" y="25287"/>
                      <a:pt x="7628" y="25173"/>
                    </a:cubicBezTo>
                    <a:cubicBezTo>
                      <a:pt x="6734" y="24887"/>
                      <a:pt x="5897" y="24412"/>
                      <a:pt x="5155" y="23803"/>
                    </a:cubicBezTo>
                    <a:cubicBezTo>
                      <a:pt x="2759" y="21825"/>
                      <a:pt x="1370" y="18706"/>
                      <a:pt x="1028" y="15662"/>
                    </a:cubicBezTo>
                    <a:cubicBezTo>
                      <a:pt x="685" y="12619"/>
                      <a:pt x="1351" y="9100"/>
                      <a:pt x="3329" y="6704"/>
                    </a:cubicBezTo>
                    <a:cubicBezTo>
                      <a:pt x="5231" y="4383"/>
                      <a:pt x="7419" y="2671"/>
                      <a:pt x="10215" y="1606"/>
                    </a:cubicBezTo>
                    <a:cubicBezTo>
                      <a:pt x="12529" y="733"/>
                      <a:pt x="15110" y="249"/>
                      <a:pt x="17618" y="249"/>
                    </a:cubicBezTo>
                    <a:cubicBezTo>
                      <a:pt x="18388" y="249"/>
                      <a:pt x="19150" y="295"/>
                      <a:pt x="19896" y="389"/>
                    </a:cubicBezTo>
                    <a:cubicBezTo>
                      <a:pt x="23396" y="826"/>
                      <a:pt x="26420" y="2424"/>
                      <a:pt x="28646" y="5144"/>
                    </a:cubicBezTo>
                    <a:cubicBezTo>
                      <a:pt x="30605" y="7521"/>
                      <a:pt x="32279" y="10717"/>
                      <a:pt x="32716" y="13779"/>
                    </a:cubicBezTo>
                    <a:cubicBezTo>
                      <a:pt x="33192" y="17165"/>
                      <a:pt x="32032" y="20170"/>
                      <a:pt x="29521" y="22453"/>
                    </a:cubicBezTo>
                    <a:cubicBezTo>
                      <a:pt x="27143" y="24621"/>
                      <a:pt x="24385" y="26599"/>
                      <a:pt x="21247" y="27436"/>
                    </a:cubicBezTo>
                    <a:cubicBezTo>
                      <a:pt x="20408" y="27644"/>
                      <a:pt x="19612" y="27727"/>
                      <a:pt x="18817" y="27727"/>
                    </a:cubicBezTo>
                    <a:cubicBezTo>
                      <a:pt x="17934" y="27727"/>
                      <a:pt x="17052" y="27624"/>
                      <a:pt x="16111" y="27474"/>
                    </a:cubicBezTo>
                    <a:cubicBezTo>
                      <a:pt x="15975" y="27452"/>
                      <a:pt x="15846" y="27442"/>
                      <a:pt x="15725" y="27442"/>
                    </a:cubicBezTo>
                    <a:cubicBezTo>
                      <a:pt x="14578" y="27442"/>
                      <a:pt x="14097" y="28385"/>
                      <a:pt x="14114" y="29624"/>
                    </a:cubicBezTo>
                    <a:cubicBezTo>
                      <a:pt x="14114" y="29721"/>
                      <a:pt x="14259" y="29769"/>
                      <a:pt x="14401" y="29769"/>
                    </a:cubicBezTo>
                    <a:cubicBezTo>
                      <a:pt x="14535" y="29769"/>
                      <a:pt x="14666" y="29726"/>
                      <a:pt x="14666" y="29643"/>
                    </a:cubicBezTo>
                    <a:cubicBezTo>
                      <a:pt x="14647" y="29186"/>
                      <a:pt x="14647" y="28539"/>
                      <a:pt x="14951" y="28197"/>
                    </a:cubicBezTo>
                    <a:cubicBezTo>
                      <a:pt x="15223" y="27878"/>
                      <a:pt x="15523" y="27786"/>
                      <a:pt x="15828" y="27786"/>
                    </a:cubicBezTo>
                    <a:cubicBezTo>
                      <a:pt x="16141" y="27786"/>
                      <a:pt x="16459" y="27883"/>
                      <a:pt x="16758" y="27931"/>
                    </a:cubicBezTo>
                    <a:cubicBezTo>
                      <a:pt x="17330" y="28021"/>
                      <a:pt x="17902" y="28076"/>
                      <a:pt x="18483" y="28076"/>
                    </a:cubicBezTo>
                    <a:cubicBezTo>
                      <a:pt x="18636" y="28076"/>
                      <a:pt x="18790" y="28072"/>
                      <a:pt x="18945" y="28064"/>
                    </a:cubicBezTo>
                    <a:cubicBezTo>
                      <a:pt x="20239" y="28026"/>
                      <a:pt x="21494" y="27759"/>
                      <a:pt x="22711" y="27303"/>
                    </a:cubicBezTo>
                    <a:cubicBezTo>
                      <a:pt x="25431" y="26333"/>
                      <a:pt x="27866" y="24583"/>
                      <a:pt x="29996" y="22624"/>
                    </a:cubicBezTo>
                    <a:cubicBezTo>
                      <a:pt x="32450" y="20398"/>
                      <a:pt x="33686" y="17469"/>
                      <a:pt x="33306" y="14122"/>
                    </a:cubicBezTo>
                    <a:cubicBezTo>
                      <a:pt x="32945" y="11040"/>
                      <a:pt x="31385" y="7959"/>
                      <a:pt x="29521" y="5505"/>
                    </a:cubicBezTo>
                    <a:cubicBezTo>
                      <a:pt x="27562" y="2918"/>
                      <a:pt x="24937" y="1207"/>
                      <a:pt x="21760" y="446"/>
                    </a:cubicBezTo>
                    <a:cubicBezTo>
                      <a:pt x="20415" y="139"/>
                      <a:pt x="19038" y="0"/>
                      <a:pt x="17659"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66"/>
              <p:cNvSpPr/>
              <p:nvPr/>
            </p:nvSpPr>
            <p:spPr>
              <a:xfrm>
                <a:off x="3559625" y="4158525"/>
                <a:ext cx="134725" cy="307650"/>
              </a:xfrm>
              <a:custGeom>
                <a:avLst/>
                <a:gdLst/>
                <a:ahLst/>
                <a:cxnLst/>
                <a:rect l="l" t="t" r="r" b="b"/>
                <a:pathLst>
                  <a:path w="5389" h="12306" extrusionOk="0">
                    <a:moveTo>
                      <a:pt x="5002" y="1"/>
                    </a:moveTo>
                    <a:cubicBezTo>
                      <a:pt x="4978" y="1"/>
                      <a:pt x="4952" y="3"/>
                      <a:pt x="4927" y="9"/>
                    </a:cubicBezTo>
                    <a:cubicBezTo>
                      <a:pt x="4014" y="142"/>
                      <a:pt x="3291" y="1017"/>
                      <a:pt x="2663" y="1645"/>
                    </a:cubicBezTo>
                    <a:cubicBezTo>
                      <a:pt x="1712" y="2596"/>
                      <a:pt x="1047" y="3661"/>
                      <a:pt x="647" y="4954"/>
                    </a:cubicBezTo>
                    <a:cubicBezTo>
                      <a:pt x="286" y="6115"/>
                      <a:pt x="20" y="7332"/>
                      <a:pt x="1" y="8549"/>
                    </a:cubicBezTo>
                    <a:cubicBezTo>
                      <a:pt x="1" y="9120"/>
                      <a:pt x="58" y="9690"/>
                      <a:pt x="191" y="10261"/>
                    </a:cubicBezTo>
                    <a:cubicBezTo>
                      <a:pt x="362" y="10889"/>
                      <a:pt x="590" y="11497"/>
                      <a:pt x="400" y="12163"/>
                    </a:cubicBezTo>
                    <a:cubicBezTo>
                      <a:pt x="378" y="12250"/>
                      <a:pt x="543" y="12306"/>
                      <a:pt x="699" y="12306"/>
                    </a:cubicBezTo>
                    <a:cubicBezTo>
                      <a:pt x="815" y="12306"/>
                      <a:pt x="927" y="12275"/>
                      <a:pt x="952" y="12201"/>
                    </a:cubicBezTo>
                    <a:cubicBezTo>
                      <a:pt x="952" y="12190"/>
                      <a:pt x="959" y="12178"/>
                      <a:pt x="964" y="12162"/>
                    </a:cubicBezTo>
                    <a:lnTo>
                      <a:pt x="964" y="12162"/>
                    </a:lnTo>
                    <a:cubicBezTo>
                      <a:pt x="966" y="12162"/>
                      <a:pt x="968" y="12163"/>
                      <a:pt x="971" y="12163"/>
                    </a:cubicBezTo>
                    <a:cubicBezTo>
                      <a:pt x="1256" y="11155"/>
                      <a:pt x="666" y="10128"/>
                      <a:pt x="590" y="9120"/>
                    </a:cubicBezTo>
                    <a:cubicBezTo>
                      <a:pt x="514" y="8093"/>
                      <a:pt x="666" y="7066"/>
                      <a:pt x="895" y="6076"/>
                    </a:cubicBezTo>
                    <a:cubicBezTo>
                      <a:pt x="1180" y="4878"/>
                      <a:pt x="1560" y="3718"/>
                      <a:pt x="2302" y="2710"/>
                    </a:cubicBezTo>
                    <a:cubicBezTo>
                      <a:pt x="2682" y="2215"/>
                      <a:pt x="3139" y="1759"/>
                      <a:pt x="3614" y="1340"/>
                    </a:cubicBezTo>
                    <a:cubicBezTo>
                      <a:pt x="3995" y="979"/>
                      <a:pt x="4566" y="332"/>
                      <a:pt x="5079" y="275"/>
                    </a:cubicBezTo>
                    <a:cubicBezTo>
                      <a:pt x="5389" y="224"/>
                      <a:pt x="5232" y="1"/>
                      <a:pt x="500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66"/>
              <p:cNvSpPr/>
              <p:nvPr/>
            </p:nvSpPr>
            <p:spPr>
              <a:xfrm>
                <a:off x="3601000" y="4504225"/>
                <a:ext cx="37075" cy="61875"/>
              </a:xfrm>
              <a:custGeom>
                <a:avLst/>
                <a:gdLst/>
                <a:ahLst/>
                <a:cxnLst/>
                <a:rect l="l" t="t" r="r" b="b"/>
                <a:pathLst>
                  <a:path w="1483" h="2475" extrusionOk="0">
                    <a:moveTo>
                      <a:pt x="317" y="1"/>
                    </a:moveTo>
                    <a:cubicBezTo>
                      <a:pt x="219" y="1"/>
                      <a:pt x="129" y="26"/>
                      <a:pt x="95" y="85"/>
                    </a:cubicBezTo>
                    <a:cubicBezTo>
                      <a:pt x="0" y="332"/>
                      <a:pt x="95" y="523"/>
                      <a:pt x="153" y="751"/>
                    </a:cubicBezTo>
                    <a:cubicBezTo>
                      <a:pt x="210" y="1017"/>
                      <a:pt x="248" y="1283"/>
                      <a:pt x="343" y="1531"/>
                    </a:cubicBezTo>
                    <a:cubicBezTo>
                      <a:pt x="457" y="1949"/>
                      <a:pt x="571" y="2196"/>
                      <a:pt x="932" y="2425"/>
                    </a:cubicBezTo>
                    <a:cubicBezTo>
                      <a:pt x="978" y="2452"/>
                      <a:pt x="1075" y="2475"/>
                      <a:pt x="1168" y="2475"/>
                    </a:cubicBezTo>
                    <a:cubicBezTo>
                      <a:pt x="1271" y="2475"/>
                      <a:pt x="1369" y="2447"/>
                      <a:pt x="1389" y="2368"/>
                    </a:cubicBezTo>
                    <a:cubicBezTo>
                      <a:pt x="1408" y="2348"/>
                      <a:pt x="1408" y="2310"/>
                      <a:pt x="1427" y="2291"/>
                    </a:cubicBezTo>
                    <a:cubicBezTo>
                      <a:pt x="1483" y="2180"/>
                      <a:pt x="1323" y="2114"/>
                      <a:pt x="1166" y="2110"/>
                    </a:cubicBezTo>
                    <a:lnTo>
                      <a:pt x="1166" y="2110"/>
                    </a:lnTo>
                    <a:cubicBezTo>
                      <a:pt x="996" y="1948"/>
                      <a:pt x="932" y="1714"/>
                      <a:pt x="856" y="1455"/>
                    </a:cubicBezTo>
                    <a:cubicBezTo>
                      <a:pt x="799" y="1245"/>
                      <a:pt x="742" y="1036"/>
                      <a:pt x="723" y="827"/>
                    </a:cubicBezTo>
                    <a:cubicBezTo>
                      <a:pt x="678" y="677"/>
                      <a:pt x="598" y="469"/>
                      <a:pt x="612" y="295"/>
                    </a:cubicBezTo>
                    <a:lnTo>
                      <a:pt x="612" y="295"/>
                    </a:lnTo>
                    <a:cubicBezTo>
                      <a:pt x="679" y="271"/>
                      <a:pt x="717" y="231"/>
                      <a:pt x="685" y="180"/>
                    </a:cubicBezTo>
                    <a:cubicBezTo>
                      <a:pt x="647" y="161"/>
                      <a:pt x="628" y="142"/>
                      <a:pt x="628" y="104"/>
                    </a:cubicBezTo>
                    <a:cubicBezTo>
                      <a:pt x="575" y="41"/>
                      <a:pt x="440" y="1"/>
                      <a:pt x="317"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66"/>
              <p:cNvSpPr/>
              <p:nvPr/>
            </p:nvSpPr>
            <p:spPr>
              <a:xfrm>
                <a:off x="3640475" y="4719900"/>
                <a:ext cx="212100" cy="99950"/>
              </a:xfrm>
              <a:custGeom>
                <a:avLst/>
                <a:gdLst/>
                <a:ahLst/>
                <a:cxnLst/>
                <a:rect l="l" t="t" r="r" b="b"/>
                <a:pathLst>
                  <a:path w="8484" h="3998" extrusionOk="0">
                    <a:moveTo>
                      <a:pt x="1002" y="0"/>
                    </a:moveTo>
                    <a:cubicBezTo>
                      <a:pt x="799" y="0"/>
                      <a:pt x="610" y="56"/>
                      <a:pt x="476" y="227"/>
                    </a:cubicBezTo>
                    <a:cubicBezTo>
                      <a:pt x="266" y="512"/>
                      <a:pt x="0" y="1463"/>
                      <a:pt x="171" y="1767"/>
                    </a:cubicBezTo>
                    <a:cubicBezTo>
                      <a:pt x="533" y="2433"/>
                      <a:pt x="1788" y="2604"/>
                      <a:pt x="2397" y="2756"/>
                    </a:cubicBezTo>
                    <a:cubicBezTo>
                      <a:pt x="3728" y="3080"/>
                      <a:pt x="5041" y="3460"/>
                      <a:pt x="6353" y="3841"/>
                    </a:cubicBezTo>
                    <a:cubicBezTo>
                      <a:pt x="6621" y="3924"/>
                      <a:pt x="6902" y="3998"/>
                      <a:pt x="7172" y="3998"/>
                    </a:cubicBezTo>
                    <a:cubicBezTo>
                      <a:pt x="7459" y="3998"/>
                      <a:pt x="7735" y="3914"/>
                      <a:pt x="7970" y="3669"/>
                    </a:cubicBezTo>
                    <a:cubicBezTo>
                      <a:pt x="8084" y="3555"/>
                      <a:pt x="8445" y="2947"/>
                      <a:pt x="8464" y="2775"/>
                    </a:cubicBezTo>
                    <a:cubicBezTo>
                      <a:pt x="8483" y="2490"/>
                      <a:pt x="8236" y="2395"/>
                      <a:pt x="7989" y="2300"/>
                    </a:cubicBezTo>
                    <a:cubicBezTo>
                      <a:pt x="7114" y="1919"/>
                      <a:pt x="6049" y="1729"/>
                      <a:pt x="5117" y="1520"/>
                    </a:cubicBezTo>
                    <a:cubicBezTo>
                      <a:pt x="3975" y="1254"/>
                      <a:pt x="2853" y="930"/>
                      <a:pt x="1769" y="474"/>
                    </a:cubicBezTo>
                    <a:cubicBezTo>
                      <a:pt x="1732" y="449"/>
                      <a:pt x="1682" y="439"/>
                      <a:pt x="1631" y="439"/>
                    </a:cubicBezTo>
                    <a:cubicBezTo>
                      <a:pt x="1445" y="439"/>
                      <a:pt x="1235" y="575"/>
                      <a:pt x="1503" y="664"/>
                    </a:cubicBezTo>
                    <a:cubicBezTo>
                      <a:pt x="2549" y="1083"/>
                      <a:pt x="3595" y="1425"/>
                      <a:pt x="4679" y="1691"/>
                    </a:cubicBezTo>
                    <a:cubicBezTo>
                      <a:pt x="5440" y="1843"/>
                      <a:pt x="6201" y="2072"/>
                      <a:pt x="6962" y="2281"/>
                    </a:cubicBezTo>
                    <a:cubicBezTo>
                      <a:pt x="7114" y="2319"/>
                      <a:pt x="7247" y="2357"/>
                      <a:pt x="7399" y="2395"/>
                    </a:cubicBezTo>
                    <a:cubicBezTo>
                      <a:pt x="7875" y="2566"/>
                      <a:pt x="7989" y="2756"/>
                      <a:pt x="7761" y="2985"/>
                    </a:cubicBezTo>
                    <a:cubicBezTo>
                      <a:pt x="7721" y="3430"/>
                      <a:pt x="7284" y="3560"/>
                      <a:pt x="6848" y="3560"/>
                    </a:cubicBezTo>
                    <a:cubicBezTo>
                      <a:pt x="6652" y="3560"/>
                      <a:pt x="6455" y="3534"/>
                      <a:pt x="6296" y="3498"/>
                    </a:cubicBezTo>
                    <a:cubicBezTo>
                      <a:pt x="5611" y="3346"/>
                      <a:pt x="4945" y="3042"/>
                      <a:pt x="4280" y="2870"/>
                    </a:cubicBezTo>
                    <a:cubicBezTo>
                      <a:pt x="3538" y="2680"/>
                      <a:pt x="2777" y="2547"/>
                      <a:pt x="2054" y="2357"/>
                    </a:cubicBezTo>
                    <a:cubicBezTo>
                      <a:pt x="1408" y="2186"/>
                      <a:pt x="590" y="2015"/>
                      <a:pt x="742" y="1254"/>
                    </a:cubicBezTo>
                    <a:cubicBezTo>
                      <a:pt x="793" y="899"/>
                      <a:pt x="858" y="351"/>
                      <a:pt x="1231" y="351"/>
                    </a:cubicBezTo>
                    <a:cubicBezTo>
                      <a:pt x="1278" y="351"/>
                      <a:pt x="1331" y="359"/>
                      <a:pt x="1389" y="379"/>
                    </a:cubicBezTo>
                    <a:cubicBezTo>
                      <a:pt x="1413" y="386"/>
                      <a:pt x="1440" y="389"/>
                      <a:pt x="1469" y="389"/>
                    </a:cubicBezTo>
                    <a:cubicBezTo>
                      <a:pt x="1672" y="389"/>
                      <a:pt x="1957" y="231"/>
                      <a:pt x="1674" y="131"/>
                    </a:cubicBezTo>
                    <a:cubicBezTo>
                      <a:pt x="1473" y="71"/>
                      <a:pt x="1229" y="0"/>
                      <a:pt x="100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66"/>
              <p:cNvSpPr/>
              <p:nvPr/>
            </p:nvSpPr>
            <p:spPr>
              <a:xfrm>
                <a:off x="3621450" y="4746600"/>
                <a:ext cx="226375" cy="114575"/>
              </a:xfrm>
              <a:custGeom>
                <a:avLst/>
                <a:gdLst/>
                <a:ahLst/>
                <a:cxnLst/>
                <a:rect l="l" t="t" r="r" b="b"/>
                <a:pathLst>
                  <a:path w="9055" h="4583" extrusionOk="0">
                    <a:moveTo>
                      <a:pt x="1328" y="0"/>
                    </a:moveTo>
                    <a:cubicBezTo>
                      <a:pt x="1224" y="0"/>
                      <a:pt x="1127" y="27"/>
                      <a:pt x="1084" y="91"/>
                    </a:cubicBezTo>
                    <a:cubicBezTo>
                      <a:pt x="533" y="870"/>
                      <a:pt x="0" y="2145"/>
                      <a:pt x="1046" y="2773"/>
                    </a:cubicBezTo>
                    <a:cubicBezTo>
                      <a:pt x="1427" y="3020"/>
                      <a:pt x="1997" y="3153"/>
                      <a:pt x="2454" y="3286"/>
                    </a:cubicBezTo>
                    <a:cubicBezTo>
                      <a:pt x="3177" y="3514"/>
                      <a:pt x="3880" y="3686"/>
                      <a:pt x="4641" y="3838"/>
                    </a:cubicBezTo>
                    <a:cubicBezTo>
                      <a:pt x="5421" y="4009"/>
                      <a:pt x="6201" y="4256"/>
                      <a:pt x="6981" y="4446"/>
                    </a:cubicBezTo>
                    <a:cubicBezTo>
                      <a:pt x="7220" y="4489"/>
                      <a:pt x="7449" y="4583"/>
                      <a:pt x="7683" y="4583"/>
                    </a:cubicBezTo>
                    <a:cubicBezTo>
                      <a:pt x="7765" y="4583"/>
                      <a:pt x="7848" y="4571"/>
                      <a:pt x="7932" y="4541"/>
                    </a:cubicBezTo>
                    <a:cubicBezTo>
                      <a:pt x="8636" y="4294"/>
                      <a:pt x="9054" y="2811"/>
                      <a:pt x="8826" y="2202"/>
                    </a:cubicBezTo>
                    <a:cubicBezTo>
                      <a:pt x="8794" y="2129"/>
                      <a:pt x="8675" y="2094"/>
                      <a:pt x="8557" y="2094"/>
                    </a:cubicBezTo>
                    <a:cubicBezTo>
                      <a:pt x="8397" y="2094"/>
                      <a:pt x="8239" y="2158"/>
                      <a:pt x="8293" y="2278"/>
                    </a:cubicBezTo>
                    <a:cubicBezTo>
                      <a:pt x="8445" y="2658"/>
                      <a:pt x="8255" y="3039"/>
                      <a:pt x="8160" y="3362"/>
                    </a:cubicBezTo>
                    <a:cubicBezTo>
                      <a:pt x="8103" y="3533"/>
                      <a:pt x="8065" y="3933"/>
                      <a:pt x="7932" y="4066"/>
                    </a:cubicBezTo>
                    <a:cubicBezTo>
                      <a:pt x="7843" y="4163"/>
                      <a:pt x="7705" y="4195"/>
                      <a:pt x="7558" y="4195"/>
                    </a:cubicBezTo>
                    <a:cubicBezTo>
                      <a:pt x="7389" y="4195"/>
                      <a:pt x="7208" y="4154"/>
                      <a:pt x="7076" y="4123"/>
                    </a:cubicBezTo>
                    <a:cubicBezTo>
                      <a:pt x="6277" y="4028"/>
                      <a:pt x="5497" y="3705"/>
                      <a:pt x="4679" y="3552"/>
                    </a:cubicBezTo>
                    <a:cubicBezTo>
                      <a:pt x="3747" y="3400"/>
                      <a:pt x="2777" y="3134"/>
                      <a:pt x="1921" y="2735"/>
                    </a:cubicBezTo>
                    <a:cubicBezTo>
                      <a:pt x="1427" y="2487"/>
                      <a:pt x="970" y="2259"/>
                      <a:pt x="1046" y="1612"/>
                    </a:cubicBezTo>
                    <a:cubicBezTo>
                      <a:pt x="1084" y="1118"/>
                      <a:pt x="1408" y="566"/>
                      <a:pt x="1693" y="186"/>
                    </a:cubicBezTo>
                    <a:cubicBezTo>
                      <a:pt x="1705" y="78"/>
                      <a:pt x="1506" y="0"/>
                      <a:pt x="1328"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66"/>
              <p:cNvSpPr/>
              <p:nvPr/>
            </p:nvSpPr>
            <p:spPr>
              <a:xfrm>
                <a:off x="3611950" y="4793875"/>
                <a:ext cx="230150" cy="107450"/>
              </a:xfrm>
              <a:custGeom>
                <a:avLst/>
                <a:gdLst/>
                <a:ahLst/>
                <a:cxnLst/>
                <a:rect l="l" t="t" r="r" b="b"/>
                <a:pathLst>
                  <a:path w="9206" h="4298" extrusionOk="0">
                    <a:moveTo>
                      <a:pt x="940" y="1"/>
                    </a:moveTo>
                    <a:cubicBezTo>
                      <a:pt x="140" y="1"/>
                      <a:pt x="1" y="1043"/>
                      <a:pt x="19" y="1699"/>
                    </a:cubicBezTo>
                    <a:cubicBezTo>
                      <a:pt x="57" y="2213"/>
                      <a:pt x="171" y="2746"/>
                      <a:pt x="666" y="2974"/>
                    </a:cubicBezTo>
                    <a:cubicBezTo>
                      <a:pt x="1445" y="3354"/>
                      <a:pt x="2530" y="3544"/>
                      <a:pt x="3386" y="3735"/>
                    </a:cubicBezTo>
                    <a:cubicBezTo>
                      <a:pt x="4555" y="4023"/>
                      <a:pt x="5751" y="4298"/>
                      <a:pt x="6975" y="4298"/>
                    </a:cubicBezTo>
                    <a:cubicBezTo>
                      <a:pt x="7204" y="4298"/>
                      <a:pt x="7434" y="4288"/>
                      <a:pt x="7665" y="4267"/>
                    </a:cubicBezTo>
                    <a:cubicBezTo>
                      <a:pt x="8274" y="4191"/>
                      <a:pt x="8559" y="3963"/>
                      <a:pt x="8768" y="3354"/>
                    </a:cubicBezTo>
                    <a:cubicBezTo>
                      <a:pt x="8902" y="2974"/>
                      <a:pt x="9206" y="2365"/>
                      <a:pt x="8902" y="2023"/>
                    </a:cubicBezTo>
                    <a:cubicBezTo>
                      <a:pt x="8855" y="1983"/>
                      <a:pt x="8764" y="1964"/>
                      <a:pt x="8670" y="1964"/>
                    </a:cubicBezTo>
                    <a:cubicBezTo>
                      <a:pt x="8495" y="1964"/>
                      <a:pt x="8314" y="2032"/>
                      <a:pt x="8426" y="2156"/>
                    </a:cubicBezTo>
                    <a:cubicBezTo>
                      <a:pt x="8578" y="2346"/>
                      <a:pt x="8369" y="2822"/>
                      <a:pt x="8293" y="3031"/>
                    </a:cubicBezTo>
                    <a:cubicBezTo>
                      <a:pt x="8067" y="3816"/>
                      <a:pt x="7598" y="3977"/>
                      <a:pt x="7012" y="3977"/>
                    </a:cubicBezTo>
                    <a:cubicBezTo>
                      <a:pt x="6760" y="3977"/>
                      <a:pt x="6486" y="3948"/>
                      <a:pt x="6201" y="3925"/>
                    </a:cubicBezTo>
                    <a:cubicBezTo>
                      <a:pt x="5516" y="3887"/>
                      <a:pt x="4926" y="3773"/>
                      <a:pt x="4241" y="3602"/>
                    </a:cubicBezTo>
                    <a:cubicBezTo>
                      <a:pt x="3614" y="3449"/>
                      <a:pt x="2967" y="3316"/>
                      <a:pt x="2358" y="3126"/>
                    </a:cubicBezTo>
                    <a:cubicBezTo>
                      <a:pt x="1902" y="2974"/>
                      <a:pt x="1388" y="2936"/>
                      <a:pt x="1008" y="2631"/>
                    </a:cubicBezTo>
                    <a:cubicBezTo>
                      <a:pt x="570" y="2289"/>
                      <a:pt x="551" y="1699"/>
                      <a:pt x="628" y="1205"/>
                    </a:cubicBezTo>
                    <a:cubicBezTo>
                      <a:pt x="647" y="1110"/>
                      <a:pt x="818" y="216"/>
                      <a:pt x="932" y="216"/>
                    </a:cubicBezTo>
                    <a:cubicBezTo>
                      <a:pt x="960" y="225"/>
                      <a:pt x="989" y="229"/>
                      <a:pt x="1018" y="229"/>
                    </a:cubicBezTo>
                    <a:cubicBezTo>
                      <a:pt x="1216" y="229"/>
                      <a:pt x="1379" y="23"/>
                      <a:pt x="1046" y="7"/>
                    </a:cubicBezTo>
                    <a:cubicBezTo>
                      <a:pt x="1009" y="3"/>
                      <a:pt x="974" y="1"/>
                      <a:pt x="94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66"/>
              <p:cNvSpPr/>
              <p:nvPr/>
            </p:nvSpPr>
            <p:spPr>
              <a:xfrm>
                <a:off x="3741750" y="4395000"/>
                <a:ext cx="207350" cy="358200"/>
              </a:xfrm>
              <a:custGeom>
                <a:avLst/>
                <a:gdLst/>
                <a:ahLst/>
                <a:cxnLst/>
                <a:rect l="l" t="t" r="r" b="b"/>
                <a:pathLst>
                  <a:path w="8294" h="14328" extrusionOk="0">
                    <a:moveTo>
                      <a:pt x="2895" y="2019"/>
                    </a:moveTo>
                    <a:cubicBezTo>
                      <a:pt x="2891" y="2099"/>
                      <a:pt x="2883" y="2170"/>
                      <a:pt x="2873" y="2229"/>
                    </a:cubicBezTo>
                    <a:cubicBezTo>
                      <a:pt x="2816" y="2547"/>
                      <a:pt x="2791" y="2663"/>
                      <a:pt x="2786" y="2663"/>
                    </a:cubicBezTo>
                    <a:cubicBezTo>
                      <a:pt x="2775" y="2663"/>
                      <a:pt x="2836" y="2253"/>
                      <a:pt x="2895" y="2019"/>
                    </a:cubicBezTo>
                    <a:close/>
                    <a:moveTo>
                      <a:pt x="5992" y="2289"/>
                    </a:moveTo>
                    <a:cubicBezTo>
                      <a:pt x="5998" y="2649"/>
                      <a:pt x="5954" y="3025"/>
                      <a:pt x="5802" y="3294"/>
                    </a:cubicBezTo>
                    <a:cubicBezTo>
                      <a:pt x="5730" y="3396"/>
                      <a:pt x="5697" y="3488"/>
                      <a:pt x="5673" y="3488"/>
                    </a:cubicBezTo>
                    <a:cubicBezTo>
                      <a:pt x="5652" y="3488"/>
                      <a:pt x="5638" y="3421"/>
                      <a:pt x="5612" y="3237"/>
                    </a:cubicBezTo>
                    <a:cubicBezTo>
                      <a:pt x="5563" y="2979"/>
                      <a:pt x="5802" y="2543"/>
                      <a:pt x="5992" y="2289"/>
                    </a:cubicBezTo>
                    <a:close/>
                    <a:moveTo>
                      <a:pt x="1821" y="0"/>
                    </a:moveTo>
                    <a:cubicBezTo>
                      <a:pt x="1295" y="0"/>
                      <a:pt x="774" y="224"/>
                      <a:pt x="514" y="688"/>
                    </a:cubicBezTo>
                    <a:cubicBezTo>
                      <a:pt x="20" y="1620"/>
                      <a:pt x="115" y="2837"/>
                      <a:pt x="476" y="3788"/>
                    </a:cubicBezTo>
                    <a:cubicBezTo>
                      <a:pt x="628" y="4245"/>
                      <a:pt x="875" y="4663"/>
                      <a:pt x="1180" y="5025"/>
                    </a:cubicBezTo>
                    <a:cubicBezTo>
                      <a:pt x="1294" y="5158"/>
                      <a:pt x="1617" y="5329"/>
                      <a:pt x="1674" y="5500"/>
                    </a:cubicBezTo>
                    <a:cubicBezTo>
                      <a:pt x="1865" y="5881"/>
                      <a:pt x="1674" y="6090"/>
                      <a:pt x="1617" y="6394"/>
                    </a:cubicBezTo>
                    <a:cubicBezTo>
                      <a:pt x="1351" y="7802"/>
                      <a:pt x="1047" y="9209"/>
                      <a:pt x="761" y="10617"/>
                    </a:cubicBezTo>
                    <a:cubicBezTo>
                      <a:pt x="609" y="11302"/>
                      <a:pt x="438" y="11967"/>
                      <a:pt x="324" y="12652"/>
                    </a:cubicBezTo>
                    <a:cubicBezTo>
                      <a:pt x="229" y="13185"/>
                      <a:pt x="58" y="13679"/>
                      <a:pt x="1" y="14193"/>
                    </a:cubicBezTo>
                    <a:cubicBezTo>
                      <a:pt x="1" y="14250"/>
                      <a:pt x="39" y="14288"/>
                      <a:pt x="58" y="14288"/>
                    </a:cubicBezTo>
                    <a:cubicBezTo>
                      <a:pt x="96" y="14288"/>
                      <a:pt x="115" y="14326"/>
                      <a:pt x="134" y="14326"/>
                    </a:cubicBezTo>
                    <a:cubicBezTo>
                      <a:pt x="148" y="14327"/>
                      <a:pt x="163" y="14328"/>
                      <a:pt x="181" y="14328"/>
                    </a:cubicBezTo>
                    <a:cubicBezTo>
                      <a:pt x="397" y="14328"/>
                      <a:pt x="836" y="14220"/>
                      <a:pt x="591" y="14079"/>
                    </a:cubicBezTo>
                    <a:lnTo>
                      <a:pt x="591" y="14079"/>
                    </a:lnTo>
                    <a:cubicBezTo>
                      <a:pt x="591" y="14079"/>
                      <a:pt x="591" y="14079"/>
                      <a:pt x="591" y="14079"/>
                    </a:cubicBezTo>
                    <a:cubicBezTo>
                      <a:pt x="635" y="14079"/>
                      <a:pt x="971" y="12328"/>
                      <a:pt x="971" y="12310"/>
                    </a:cubicBezTo>
                    <a:cubicBezTo>
                      <a:pt x="1085" y="11587"/>
                      <a:pt x="1275" y="10902"/>
                      <a:pt x="1427" y="10217"/>
                    </a:cubicBezTo>
                    <a:cubicBezTo>
                      <a:pt x="1579" y="9399"/>
                      <a:pt x="1712" y="8563"/>
                      <a:pt x="1865" y="7745"/>
                    </a:cubicBezTo>
                    <a:cubicBezTo>
                      <a:pt x="1979" y="7117"/>
                      <a:pt x="2321" y="6432"/>
                      <a:pt x="2340" y="5843"/>
                    </a:cubicBezTo>
                    <a:cubicBezTo>
                      <a:pt x="2378" y="5329"/>
                      <a:pt x="2131" y="5310"/>
                      <a:pt x="1807" y="4949"/>
                    </a:cubicBezTo>
                    <a:cubicBezTo>
                      <a:pt x="1275" y="4416"/>
                      <a:pt x="952" y="3579"/>
                      <a:pt x="799" y="2837"/>
                    </a:cubicBezTo>
                    <a:cubicBezTo>
                      <a:pt x="704" y="2229"/>
                      <a:pt x="723" y="897"/>
                      <a:pt x="1294" y="460"/>
                    </a:cubicBezTo>
                    <a:cubicBezTo>
                      <a:pt x="1582" y="252"/>
                      <a:pt x="1822" y="165"/>
                      <a:pt x="2021" y="165"/>
                    </a:cubicBezTo>
                    <a:cubicBezTo>
                      <a:pt x="2456" y="165"/>
                      <a:pt x="2694" y="580"/>
                      <a:pt x="2809" y="1053"/>
                    </a:cubicBezTo>
                    <a:lnTo>
                      <a:pt x="2809" y="1053"/>
                    </a:lnTo>
                    <a:cubicBezTo>
                      <a:pt x="2805" y="1058"/>
                      <a:pt x="2801" y="1063"/>
                      <a:pt x="2797" y="1068"/>
                    </a:cubicBezTo>
                    <a:cubicBezTo>
                      <a:pt x="2492" y="1449"/>
                      <a:pt x="1674" y="3008"/>
                      <a:pt x="2587" y="3161"/>
                    </a:cubicBezTo>
                    <a:cubicBezTo>
                      <a:pt x="2644" y="3172"/>
                      <a:pt x="2696" y="3178"/>
                      <a:pt x="2746" y="3178"/>
                    </a:cubicBezTo>
                    <a:cubicBezTo>
                      <a:pt x="3503" y="3178"/>
                      <a:pt x="3509" y="1906"/>
                      <a:pt x="3341" y="1155"/>
                    </a:cubicBezTo>
                    <a:lnTo>
                      <a:pt x="3341" y="1155"/>
                    </a:lnTo>
                    <a:cubicBezTo>
                      <a:pt x="3396" y="1086"/>
                      <a:pt x="3455" y="1018"/>
                      <a:pt x="3519" y="954"/>
                    </a:cubicBezTo>
                    <a:cubicBezTo>
                      <a:pt x="3824" y="628"/>
                      <a:pt x="4211" y="476"/>
                      <a:pt x="4586" y="476"/>
                    </a:cubicBezTo>
                    <a:cubicBezTo>
                      <a:pt x="5217" y="476"/>
                      <a:pt x="5816" y="906"/>
                      <a:pt x="5935" y="1658"/>
                    </a:cubicBezTo>
                    <a:cubicBezTo>
                      <a:pt x="5941" y="1694"/>
                      <a:pt x="5946" y="1731"/>
                      <a:pt x="5952" y="1770"/>
                    </a:cubicBezTo>
                    <a:lnTo>
                      <a:pt x="5952" y="1770"/>
                    </a:lnTo>
                    <a:cubicBezTo>
                      <a:pt x="5662" y="1961"/>
                      <a:pt x="5415" y="2213"/>
                      <a:pt x="5269" y="2476"/>
                    </a:cubicBezTo>
                    <a:cubicBezTo>
                      <a:pt x="5079" y="2856"/>
                      <a:pt x="4756" y="3541"/>
                      <a:pt x="5136" y="3883"/>
                    </a:cubicBezTo>
                    <a:cubicBezTo>
                      <a:pt x="5251" y="3981"/>
                      <a:pt x="5403" y="4024"/>
                      <a:pt x="5555" y="4024"/>
                    </a:cubicBezTo>
                    <a:cubicBezTo>
                      <a:pt x="5731" y="4024"/>
                      <a:pt x="5908" y="3966"/>
                      <a:pt x="6030" y="3864"/>
                    </a:cubicBezTo>
                    <a:cubicBezTo>
                      <a:pt x="6488" y="3474"/>
                      <a:pt x="6638" y="2624"/>
                      <a:pt x="6522" y="1866"/>
                    </a:cubicBezTo>
                    <a:lnTo>
                      <a:pt x="6522" y="1866"/>
                    </a:lnTo>
                    <a:cubicBezTo>
                      <a:pt x="6624" y="1827"/>
                      <a:pt x="6732" y="1804"/>
                      <a:pt x="6839" y="1804"/>
                    </a:cubicBezTo>
                    <a:cubicBezTo>
                      <a:pt x="7021" y="1804"/>
                      <a:pt x="7203" y="1869"/>
                      <a:pt x="7362" y="2019"/>
                    </a:cubicBezTo>
                    <a:cubicBezTo>
                      <a:pt x="7628" y="2267"/>
                      <a:pt x="7476" y="2970"/>
                      <a:pt x="7438" y="3294"/>
                    </a:cubicBezTo>
                    <a:cubicBezTo>
                      <a:pt x="7247" y="4739"/>
                      <a:pt x="5992" y="5500"/>
                      <a:pt x="5440" y="6775"/>
                    </a:cubicBezTo>
                    <a:cubicBezTo>
                      <a:pt x="5396" y="6908"/>
                      <a:pt x="5559" y="6976"/>
                      <a:pt x="5713" y="6976"/>
                    </a:cubicBezTo>
                    <a:cubicBezTo>
                      <a:pt x="5824" y="6976"/>
                      <a:pt x="5930" y="6941"/>
                      <a:pt x="5954" y="6870"/>
                    </a:cubicBezTo>
                    <a:cubicBezTo>
                      <a:pt x="5956" y="6865"/>
                      <a:pt x="5958" y="6860"/>
                      <a:pt x="5960" y="6856"/>
                    </a:cubicBezTo>
                    <a:lnTo>
                      <a:pt x="5960" y="6856"/>
                    </a:lnTo>
                    <a:cubicBezTo>
                      <a:pt x="5971" y="6842"/>
                      <a:pt x="5992" y="6832"/>
                      <a:pt x="5992" y="6832"/>
                    </a:cubicBezTo>
                    <a:cubicBezTo>
                      <a:pt x="5997" y="6813"/>
                      <a:pt x="5998" y="6795"/>
                      <a:pt x="5994" y="6779"/>
                    </a:cubicBezTo>
                    <a:lnTo>
                      <a:pt x="5994" y="6779"/>
                    </a:lnTo>
                    <a:cubicBezTo>
                      <a:pt x="6368" y="5970"/>
                      <a:pt x="7074" y="5378"/>
                      <a:pt x="7533" y="4644"/>
                    </a:cubicBezTo>
                    <a:cubicBezTo>
                      <a:pt x="7951" y="3979"/>
                      <a:pt x="8294" y="2742"/>
                      <a:pt x="7894" y="2000"/>
                    </a:cubicBezTo>
                    <a:cubicBezTo>
                      <a:pt x="7673" y="1593"/>
                      <a:pt x="7330" y="1431"/>
                      <a:pt x="6959" y="1431"/>
                    </a:cubicBezTo>
                    <a:cubicBezTo>
                      <a:pt x="6792" y="1431"/>
                      <a:pt x="6619" y="1464"/>
                      <a:pt x="6449" y="1523"/>
                    </a:cubicBezTo>
                    <a:lnTo>
                      <a:pt x="6449" y="1523"/>
                    </a:lnTo>
                    <a:cubicBezTo>
                      <a:pt x="6341" y="1129"/>
                      <a:pt x="6154" y="789"/>
                      <a:pt x="5897" y="593"/>
                    </a:cubicBezTo>
                    <a:cubicBezTo>
                      <a:pt x="5517" y="322"/>
                      <a:pt x="5078" y="198"/>
                      <a:pt x="4641" y="198"/>
                    </a:cubicBezTo>
                    <a:cubicBezTo>
                      <a:pt x="4117" y="198"/>
                      <a:pt x="3595" y="376"/>
                      <a:pt x="3179" y="696"/>
                    </a:cubicBezTo>
                    <a:lnTo>
                      <a:pt x="3179" y="696"/>
                    </a:lnTo>
                    <a:cubicBezTo>
                      <a:pt x="2909" y="238"/>
                      <a:pt x="2363" y="0"/>
                      <a:pt x="1821"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66"/>
              <p:cNvSpPr/>
              <p:nvPr/>
            </p:nvSpPr>
            <p:spPr>
              <a:xfrm>
                <a:off x="3623825" y="4865825"/>
                <a:ext cx="185475" cy="107550"/>
              </a:xfrm>
              <a:custGeom>
                <a:avLst/>
                <a:gdLst/>
                <a:ahLst/>
                <a:cxnLst/>
                <a:rect l="l" t="t" r="r" b="b"/>
                <a:pathLst>
                  <a:path w="7419" h="4302" extrusionOk="0">
                    <a:moveTo>
                      <a:pt x="529" y="0"/>
                    </a:moveTo>
                    <a:cubicBezTo>
                      <a:pt x="400" y="0"/>
                      <a:pt x="266" y="44"/>
                      <a:pt x="248" y="134"/>
                    </a:cubicBezTo>
                    <a:cubicBezTo>
                      <a:pt x="0" y="1237"/>
                      <a:pt x="114" y="2169"/>
                      <a:pt x="1027" y="2930"/>
                    </a:cubicBezTo>
                    <a:cubicBezTo>
                      <a:pt x="1807" y="3577"/>
                      <a:pt x="2949" y="4128"/>
                      <a:pt x="3938" y="4261"/>
                    </a:cubicBezTo>
                    <a:cubicBezTo>
                      <a:pt x="4095" y="4288"/>
                      <a:pt x="4253" y="4301"/>
                      <a:pt x="4410" y="4301"/>
                    </a:cubicBezTo>
                    <a:cubicBezTo>
                      <a:pt x="5144" y="4301"/>
                      <a:pt x="5855" y="4011"/>
                      <a:pt x="6372" y="3463"/>
                    </a:cubicBezTo>
                    <a:cubicBezTo>
                      <a:pt x="6772" y="3006"/>
                      <a:pt x="6943" y="2416"/>
                      <a:pt x="7152" y="1865"/>
                    </a:cubicBezTo>
                    <a:cubicBezTo>
                      <a:pt x="7266" y="1560"/>
                      <a:pt x="7418" y="1370"/>
                      <a:pt x="7152" y="1104"/>
                    </a:cubicBezTo>
                    <a:cubicBezTo>
                      <a:pt x="7112" y="1057"/>
                      <a:pt x="7018" y="1036"/>
                      <a:pt x="6921" y="1036"/>
                    </a:cubicBezTo>
                    <a:cubicBezTo>
                      <a:pt x="6742" y="1036"/>
                      <a:pt x="6553" y="1107"/>
                      <a:pt x="6677" y="1218"/>
                    </a:cubicBezTo>
                    <a:cubicBezTo>
                      <a:pt x="6924" y="1446"/>
                      <a:pt x="6182" y="2949"/>
                      <a:pt x="6030" y="3139"/>
                    </a:cubicBezTo>
                    <a:cubicBezTo>
                      <a:pt x="5596" y="3738"/>
                      <a:pt x="5011" y="3961"/>
                      <a:pt x="4394" y="3961"/>
                    </a:cubicBezTo>
                    <a:cubicBezTo>
                      <a:pt x="3874" y="3961"/>
                      <a:pt x="3330" y="3803"/>
                      <a:pt x="2834" y="3577"/>
                    </a:cubicBezTo>
                    <a:cubicBezTo>
                      <a:pt x="2169" y="3272"/>
                      <a:pt x="1427" y="2873"/>
                      <a:pt x="989" y="2264"/>
                    </a:cubicBezTo>
                    <a:cubicBezTo>
                      <a:pt x="552" y="1598"/>
                      <a:pt x="609" y="895"/>
                      <a:pt x="780" y="153"/>
                    </a:cubicBezTo>
                    <a:cubicBezTo>
                      <a:pt x="810" y="53"/>
                      <a:pt x="672" y="0"/>
                      <a:pt x="529"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66"/>
              <p:cNvSpPr/>
              <p:nvPr/>
            </p:nvSpPr>
            <p:spPr>
              <a:xfrm>
                <a:off x="3637600" y="4880500"/>
                <a:ext cx="50700" cy="39425"/>
              </a:xfrm>
              <a:custGeom>
                <a:avLst/>
                <a:gdLst/>
                <a:ahLst/>
                <a:cxnLst/>
                <a:rect l="l" t="t" r="r" b="b"/>
                <a:pathLst>
                  <a:path w="2028" h="1577" extrusionOk="0">
                    <a:moveTo>
                      <a:pt x="1562" y="0"/>
                    </a:moveTo>
                    <a:cubicBezTo>
                      <a:pt x="1510" y="0"/>
                      <a:pt x="1462" y="7"/>
                      <a:pt x="1428" y="22"/>
                    </a:cubicBezTo>
                    <a:cubicBezTo>
                      <a:pt x="1066" y="213"/>
                      <a:pt x="781" y="460"/>
                      <a:pt x="495" y="726"/>
                    </a:cubicBezTo>
                    <a:cubicBezTo>
                      <a:pt x="305" y="916"/>
                      <a:pt x="20" y="1126"/>
                      <a:pt x="1" y="1411"/>
                    </a:cubicBezTo>
                    <a:cubicBezTo>
                      <a:pt x="1" y="1506"/>
                      <a:pt x="134" y="1544"/>
                      <a:pt x="191" y="1563"/>
                    </a:cubicBezTo>
                    <a:cubicBezTo>
                      <a:pt x="237" y="1571"/>
                      <a:pt x="284" y="1576"/>
                      <a:pt x="330" y="1576"/>
                    </a:cubicBezTo>
                    <a:cubicBezTo>
                      <a:pt x="494" y="1576"/>
                      <a:pt x="650" y="1517"/>
                      <a:pt x="724" y="1354"/>
                    </a:cubicBezTo>
                    <a:cubicBezTo>
                      <a:pt x="762" y="1277"/>
                      <a:pt x="699" y="1219"/>
                      <a:pt x="605" y="1188"/>
                    </a:cubicBezTo>
                    <a:lnTo>
                      <a:pt x="605" y="1188"/>
                    </a:lnTo>
                    <a:cubicBezTo>
                      <a:pt x="702" y="1048"/>
                      <a:pt x="857" y="922"/>
                      <a:pt x="971" y="821"/>
                    </a:cubicBezTo>
                    <a:cubicBezTo>
                      <a:pt x="1199" y="593"/>
                      <a:pt x="1466" y="365"/>
                      <a:pt x="1770" y="213"/>
                    </a:cubicBezTo>
                    <a:cubicBezTo>
                      <a:pt x="2028" y="106"/>
                      <a:pt x="1765" y="0"/>
                      <a:pt x="156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66"/>
              <p:cNvSpPr/>
              <p:nvPr/>
            </p:nvSpPr>
            <p:spPr>
              <a:xfrm>
                <a:off x="3649975" y="4884850"/>
                <a:ext cx="54225" cy="47275"/>
              </a:xfrm>
              <a:custGeom>
                <a:avLst/>
                <a:gdLst/>
                <a:ahLst/>
                <a:cxnLst/>
                <a:rect l="l" t="t" r="r" b="b"/>
                <a:pathLst>
                  <a:path w="2169" h="1891" extrusionOk="0">
                    <a:moveTo>
                      <a:pt x="1960" y="1"/>
                    </a:moveTo>
                    <a:cubicBezTo>
                      <a:pt x="1846" y="1"/>
                      <a:pt x="1693" y="1"/>
                      <a:pt x="1598" y="77"/>
                    </a:cubicBezTo>
                    <a:cubicBezTo>
                      <a:pt x="1199" y="343"/>
                      <a:pt x="913" y="818"/>
                      <a:pt x="571" y="1142"/>
                    </a:cubicBezTo>
                    <a:cubicBezTo>
                      <a:pt x="457" y="1275"/>
                      <a:pt x="0" y="1617"/>
                      <a:pt x="210" y="1808"/>
                    </a:cubicBezTo>
                    <a:cubicBezTo>
                      <a:pt x="279" y="1857"/>
                      <a:pt x="394" y="1891"/>
                      <a:pt x="500" y="1891"/>
                    </a:cubicBezTo>
                    <a:cubicBezTo>
                      <a:pt x="597" y="1891"/>
                      <a:pt x="687" y="1862"/>
                      <a:pt x="723" y="1789"/>
                    </a:cubicBezTo>
                    <a:cubicBezTo>
                      <a:pt x="742" y="1769"/>
                      <a:pt x="742" y="1731"/>
                      <a:pt x="761" y="1712"/>
                    </a:cubicBezTo>
                    <a:cubicBezTo>
                      <a:pt x="785" y="1675"/>
                      <a:pt x="771" y="1643"/>
                      <a:pt x="737" y="1616"/>
                    </a:cubicBezTo>
                    <a:lnTo>
                      <a:pt x="737" y="1616"/>
                    </a:lnTo>
                    <a:cubicBezTo>
                      <a:pt x="973" y="1353"/>
                      <a:pt x="1938" y="274"/>
                      <a:pt x="2055" y="191"/>
                    </a:cubicBezTo>
                    <a:cubicBezTo>
                      <a:pt x="2169" y="134"/>
                      <a:pt x="2017" y="20"/>
                      <a:pt x="19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66"/>
              <p:cNvSpPr/>
              <p:nvPr/>
            </p:nvSpPr>
            <p:spPr>
              <a:xfrm>
                <a:off x="3665350" y="4889000"/>
                <a:ext cx="69525" cy="56850"/>
              </a:xfrm>
              <a:custGeom>
                <a:avLst/>
                <a:gdLst/>
                <a:ahLst/>
                <a:cxnLst/>
                <a:rect l="l" t="t" r="r" b="b"/>
                <a:pathLst>
                  <a:path w="2781" h="2274" extrusionOk="0">
                    <a:moveTo>
                      <a:pt x="2241" y="1"/>
                    </a:moveTo>
                    <a:cubicBezTo>
                      <a:pt x="2220" y="1"/>
                      <a:pt x="2200" y="2"/>
                      <a:pt x="2182" y="6"/>
                    </a:cubicBezTo>
                    <a:cubicBezTo>
                      <a:pt x="1687" y="158"/>
                      <a:pt x="1383" y="538"/>
                      <a:pt x="1059" y="919"/>
                    </a:cubicBezTo>
                    <a:cubicBezTo>
                      <a:pt x="831" y="1166"/>
                      <a:pt x="603" y="1432"/>
                      <a:pt x="356" y="1680"/>
                    </a:cubicBezTo>
                    <a:cubicBezTo>
                      <a:pt x="222" y="1813"/>
                      <a:pt x="70" y="1927"/>
                      <a:pt x="32" y="2117"/>
                    </a:cubicBezTo>
                    <a:cubicBezTo>
                      <a:pt x="0" y="2214"/>
                      <a:pt x="162" y="2274"/>
                      <a:pt x="319" y="2274"/>
                    </a:cubicBezTo>
                    <a:cubicBezTo>
                      <a:pt x="440" y="2274"/>
                      <a:pt x="559" y="2238"/>
                      <a:pt x="584" y="2155"/>
                    </a:cubicBezTo>
                    <a:cubicBezTo>
                      <a:pt x="622" y="1965"/>
                      <a:pt x="831" y="1832"/>
                      <a:pt x="983" y="1699"/>
                    </a:cubicBezTo>
                    <a:cubicBezTo>
                      <a:pt x="1154" y="1527"/>
                      <a:pt x="1288" y="1337"/>
                      <a:pt x="1459" y="1166"/>
                    </a:cubicBezTo>
                    <a:cubicBezTo>
                      <a:pt x="1744" y="862"/>
                      <a:pt x="2048" y="386"/>
                      <a:pt x="2486" y="272"/>
                    </a:cubicBezTo>
                    <a:cubicBezTo>
                      <a:pt x="2781" y="168"/>
                      <a:pt x="2459" y="1"/>
                      <a:pt x="2241"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66"/>
              <p:cNvSpPr/>
              <p:nvPr/>
            </p:nvSpPr>
            <p:spPr>
              <a:xfrm>
                <a:off x="3705400" y="4901525"/>
                <a:ext cx="68550" cy="61875"/>
              </a:xfrm>
              <a:custGeom>
                <a:avLst/>
                <a:gdLst/>
                <a:ahLst/>
                <a:cxnLst/>
                <a:rect l="l" t="t" r="r" b="b"/>
                <a:pathLst>
                  <a:path w="2742" h="2475" extrusionOk="0">
                    <a:moveTo>
                      <a:pt x="2399" y="1"/>
                    </a:moveTo>
                    <a:cubicBezTo>
                      <a:pt x="2291" y="1"/>
                      <a:pt x="2183" y="24"/>
                      <a:pt x="2139" y="75"/>
                    </a:cubicBezTo>
                    <a:cubicBezTo>
                      <a:pt x="1592" y="810"/>
                      <a:pt x="907" y="1422"/>
                      <a:pt x="277" y="2049"/>
                    </a:cubicBezTo>
                    <a:lnTo>
                      <a:pt x="277" y="2049"/>
                    </a:lnTo>
                    <a:cubicBezTo>
                      <a:pt x="185" y="2056"/>
                      <a:pt x="105" y="2088"/>
                      <a:pt x="85" y="2149"/>
                    </a:cubicBezTo>
                    <a:cubicBezTo>
                      <a:pt x="66" y="2187"/>
                      <a:pt x="66" y="2244"/>
                      <a:pt x="47" y="2282"/>
                    </a:cubicBezTo>
                    <a:cubicBezTo>
                      <a:pt x="1" y="2420"/>
                      <a:pt x="158" y="2475"/>
                      <a:pt x="310" y="2475"/>
                    </a:cubicBezTo>
                    <a:cubicBezTo>
                      <a:pt x="408" y="2475"/>
                      <a:pt x="504" y="2452"/>
                      <a:pt x="542" y="2415"/>
                    </a:cubicBezTo>
                    <a:cubicBezTo>
                      <a:pt x="1245" y="1673"/>
                      <a:pt x="2063" y="988"/>
                      <a:pt x="2672" y="151"/>
                    </a:cubicBezTo>
                    <a:cubicBezTo>
                      <a:pt x="2742" y="58"/>
                      <a:pt x="2569" y="1"/>
                      <a:pt x="2399"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66"/>
              <p:cNvSpPr/>
              <p:nvPr/>
            </p:nvSpPr>
            <p:spPr>
              <a:xfrm>
                <a:off x="3735500" y="4898750"/>
                <a:ext cx="62750" cy="74725"/>
              </a:xfrm>
              <a:custGeom>
                <a:avLst/>
                <a:gdLst/>
                <a:ahLst/>
                <a:cxnLst/>
                <a:rect l="l" t="t" r="r" b="b"/>
                <a:pathLst>
                  <a:path w="2510" h="2989" extrusionOk="0">
                    <a:moveTo>
                      <a:pt x="2142" y="1"/>
                    </a:moveTo>
                    <a:cubicBezTo>
                      <a:pt x="2038" y="1"/>
                      <a:pt x="1941" y="28"/>
                      <a:pt x="1905" y="91"/>
                    </a:cubicBezTo>
                    <a:cubicBezTo>
                      <a:pt x="1354" y="1042"/>
                      <a:pt x="574" y="1860"/>
                      <a:pt x="60" y="2811"/>
                    </a:cubicBezTo>
                    <a:cubicBezTo>
                      <a:pt x="1" y="2918"/>
                      <a:pt x="187" y="2988"/>
                      <a:pt x="354" y="2988"/>
                    </a:cubicBezTo>
                    <a:cubicBezTo>
                      <a:pt x="453" y="2988"/>
                      <a:pt x="545" y="2963"/>
                      <a:pt x="574" y="2906"/>
                    </a:cubicBezTo>
                    <a:cubicBezTo>
                      <a:pt x="1106" y="1955"/>
                      <a:pt x="1886" y="1118"/>
                      <a:pt x="2438" y="186"/>
                    </a:cubicBezTo>
                    <a:cubicBezTo>
                      <a:pt x="2510" y="79"/>
                      <a:pt x="2318" y="1"/>
                      <a:pt x="214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74" name="Google Shape;2774;p66"/>
            <p:cNvSpPr/>
            <p:nvPr/>
          </p:nvSpPr>
          <p:spPr>
            <a:xfrm>
              <a:off x="7134839" y="1751325"/>
              <a:ext cx="225812" cy="226526"/>
            </a:xfrm>
            <a:custGeom>
              <a:avLst/>
              <a:gdLst/>
              <a:ahLst/>
              <a:cxnLst/>
              <a:rect l="l" t="t" r="r" b="b"/>
              <a:pathLst>
                <a:path w="6962" h="6984" extrusionOk="0">
                  <a:moveTo>
                    <a:pt x="3931" y="397"/>
                  </a:moveTo>
                  <a:cubicBezTo>
                    <a:pt x="4305" y="397"/>
                    <a:pt x="4422" y="1102"/>
                    <a:pt x="4527" y="1402"/>
                  </a:cubicBezTo>
                  <a:cubicBezTo>
                    <a:pt x="4698" y="1942"/>
                    <a:pt x="4860" y="2488"/>
                    <a:pt x="5014" y="3035"/>
                  </a:cubicBezTo>
                  <a:lnTo>
                    <a:pt x="5014" y="3035"/>
                  </a:lnTo>
                  <a:cubicBezTo>
                    <a:pt x="4249" y="2853"/>
                    <a:pt x="3492" y="2644"/>
                    <a:pt x="2743" y="2406"/>
                  </a:cubicBezTo>
                  <a:lnTo>
                    <a:pt x="2743" y="2406"/>
                  </a:lnTo>
                  <a:cubicBezTo>
                    <a:pt x="2819" y="2222"/>
                    <a:pt x="2894" y="2040"/>
                    <a:pt x="2967" y="1859"/>
                  </a:cubicBezTo>
                  <a:cubicBezTo>
                    <a:pt x="3120" y="1516"/>
                    <a:pt x="3291" y="813"/>
                    <a:pt x="3576" y="565"/>
                  </a:cubicBezTo>
                  <a:cubicBezTo>
                    <a:pt x="3715" y="446"/>
                    <a:pt x="3832" y="397"/>
                    <a:pt x="3931" y="397"/>
                  </a:cubicBezTo>
                  <a:close/>
                  <a:moveTo>
                    <a:pt x="5720" y="3550"/>
                  </a:moveTo>
                  <a:cubicBezTo>
                    <a:pt x="5812" y="3569"/>
                    <a:pt x="5904" y="3587"/>
                    <a:pt x="5997" y="3605"/>
                  </a:cubicBezTo>
                  <a:lnTo>
                    <a:pt x="5997" y="3605"/>
                  </a:lnTo>
                  <a:cubicBezTo>
                    <a:pt x="5918" y="3635"/>
                    <a:pt x="5839" y="3666"/>
                    <a:pt x="5760" y="3696"/>
                  </a:cubicBezTo>
                  <a:lnTo>
                    <a:pt x="5760" y="3696"/>
                  </a:lnTo>
                  <a:cubicBezTo>
                    <a:pt x="5747" y="3647"/>
                    <a:pt x="5733" y="3599"/>
                    <a:pt x="5720" y="3550"/>
                  </a:cubicBezTo>
                  <a:close/>
                  <a:moveTo>
                    <a:pt x="3114" y="2910"/>
                  </a:moveTo>
                  <a:cubicBezTo>
                    <a:pt x="3776" y="3102"/>
                    <a:pt x="4446" y="3273"/>
                    <a:pt x="5122" y="3423"/>
                  </a:cubicBezTo>
                  <a:lnTo>
                    <a:pt x="5122" y="3423"/>
                  </a:lnTo>
                  <a:cubicBezTo>
                    <a:pt x="5165" y="3578"/>
                    <a:pt x="5207" y="3733"/>
                    <a:pt x="5249" y="3888"/>
                  </a:cubicBezTo>
                  <a:lnTo>
                    <a:pt x="5249" y="3888"/>
                  </a:lnTo>
                  <a:cubicBezTo>
                    <a:pt x="4972" y="3990"/>
                    <a:pt x="4695" y="4088"/>
                    <a:pt x="4416" y="4185"/>
                  </a:cubicBezTo>
                  <a:lnTo>
                    <a:pt x="4416" y="4185"/>
                  </a:lnTo>
                  <a:cubicBezTo>
                    <a:pt x="4111" y="3862"/>
                    <a:pt x="3799" y="3549"/>
                    <a:pt x="3481" y="3247"/>
                  </a:cubicBezTo>
                  <a:cubicBezTo>
                    <a:pt x="3360" y="3134"/>
                    <a:pt x="3238" y="3021"/>
                    <a:pt x="3114" y="2910"/>
                  </a:cubicBezTo>
                  <a:close/>
                  <a:moveTo>
                    <a:pt x="5330" y="4194"/>
                  </a:moveTo>
                  <a:lnTo>
                    <a:pt x="5330" y="4194"/>
                  </a:lnTo>
                  <a:cubicBezTo>
                    <a:pt x="5457" y="4680"/>
                    <a:pt x="5580" y="5166"/>
                    <a:pt x="5697" y="5651"/>
                  </a:cubicBezTo>
                  <a:lnTo>
                    <a:pt x="5697" y="5651"/>
                  </a:lnTo>
                  <a:cubicBezTo>
                    <a:pt x="5360" y="5234"/>
                    <a:pt x="5010" y="4828"/>
                    <a:pt x="4649" y="4435"/>
                  </a:cubicBezTo>
                  <a:lnTo>
                    <a:pt x="4649" y="4435"/>
                  </a:lnTo>
                  <a:cubicBezTo>
                    <a:pt x="4877" y="4357"/>
                    <a:pt x="5104" y="4277"/>
                    <a:pt x="5330" y="4194"/>
                  </a:cubicBezTo>
                  <a:close/>
                  <a:moveTo>
                    <a:pt x="4034" y="1"/>
                  </a:moveTo>
                  <a:cubicBezTo>
                    <a:pt x="3560" y="1"/>
                    <a:pt x="3212" y="397"/>
                    <a:pt x="3005" y="794"/>
                  </a:cubicBezTo>
                  <a:cubicBezTo>
                    <a:pt x="2746" y="1258"/>
                    <a:pt x="2522" y="1754"/>
                    <a:pt x="2311" y="2263"/>
                  </a:cubicBezTo>
                  <a:lnTo>
                    <a:pt x="2311" y="2263"/>
                  </a:lnTo>
                  <a:cubicBezTo>
                    <a:pt x="1795" y="1910"/>
                    <a:pt x="1226" y="1660"/>
                    <a:pt x="552" y="1650"/>
                  </a:cubicBezTo>
                  <a:cubicBezTo>
                    <a:pt x="476" y="1650"/>
                    <a:pt x="0" y="1821"/>
                    <a:pt x="247" y="1935"/>
                  </a:cubicBezTo>
                  <a:cubicBezTo>
                    <a:pt x="819" y="2158"/>
                    <a:pt x="1395" y="2366"/>
                    <a:pt x="1976" y="2557"/>
                  </a:cubicBezTo>
                  <a:lnTo>
                    <a:pt x="1976" y="2557"/>
                  </a:lnTo>
                  <a:cubicBezTo>
                    <a:pt x="2032" y="2597"/>
                    <a:pt x="2088" y="2637"/>
                    <a:pt x="2142" y="2679"/>
                  </a:cubicBezTo>
                  <a:lnTo>
                    <a:pt x="2142" y="2679"/>
                  </a:lnTo>
                  <a:cubicBezTo>
                    <a:pt x="1906" y="3269"/>
                    <a:pt x="1679" y="3868"/>
                    <a:pt x="1427" y="4446"/>
                  </a:cubicBezTo>
                  <a:cubicBezTo>
                    <a:pt x="1393" y="4486"/>
                    <a:pt x="1438" y="4505"/>
                    <a:pt x="1513" y="4505"/>
                  </a:cubicBezTo>
                  <a:cubicBezTo>
                    <a:pt x="1649" y="4505"/>
                    <a:pt x="1884" y="4442"/>
                    <a:pt x="1921" y="4332"/>
                  </a:cubicBezTo>
                  <a:cubicBezTo>
                    <a:pt x="2117" y="3878"/>
                    <a:pt x="2313" y="3424"/>
                    <a:pt x="2503" y="2976"/>
                  </a:cubicBezTo>
                  <a:lnTo>
                    <a:pt x="2503" y="2976"/>
                  </a:lnTo>
                  <a:cubicBezTo>
                    <a:pt x="2934" y="3354"/>
                    <a:pt x="3324" y="3779"/>
                    <a:pt x="3671" y="4141"/>
                  </a:cubicBezTo>
                  <a:cubicBezTo>
                    <a:pt x="3743" y="4215"/>
                    <a:pt x="3815" y="4289"/>
                    <a:pt x="3886" y="4363"/>
                  </a:cubicBezTo>
                  <a:lnTo>
                    <a:pt x="3886" y="4363"/>
                  </a:lnTo>
                  <a:cubicBezTo>
                    <a:pt x="3022" y="4648"/>
                    <a:pt x="2147" y="4905"/>
                    <a:pt x="1262" y="5130"/>
                  </a:cubicBezTo>
                  <a:lnTo>
                    <a:pt x="1262" y="5130"/>
                  </a:lnTo>
                  <a:cubicBezTo>
                    <a:pt x="1291" y="5111"/>
                    <a:pt x="1321" y="5092"/>
                    <a:pt x="1351" y="5073"/>
                  </a:cubicBezTo>
                  <a:cubicBezTo>
                    <a:pt x="1594" y="5021"/>
                    <a:pt x="1758" y="4762"/>
                    <a:pt x="1508" y="4762"/>
                  </a:cubicBezTo>
                  <a:cubicBezTo>
                    <a:pt x="1484" y="4762"/>
                    <a:pt x="1457" y="4764"/>
                    <a:pt x="1427" y="4769"/>
                  </a:cubicBezTo>
                  <a:cubicBezTo>
                    <a:pt x="932" y="4864"/>
                    <a:pt x="571" y="5035"/>
                    <a:pt x="285" y="5473"/>
                  </a:cubicBezTo>
                  <a:cubicBezTo>
                    <a:pt x="201" y="5585"/>
                    <a:pt x="356" y="5615"/>
                    <a:pt x="473" y="5615"/>
                  </a:cubicBezTo>
                  <a:cubicBezTo>
                    <a:pt x="514" y="5615"/>
                    <a:pt x="551" y="5611"/>
                    <a:pt x="571" y="5606"/>
                  </a:cubicBezTo>
                  <a:cubicBezTo>
                    <a:pt x="1768" y="5334"/>
                    <a:pt x="2952" y="5000"/>
                    <a:pt x="4121" y="4614"/>
                  </a:cubicBezTo>
                  <a:lnTo>
                    <a:pt x="4121" y="4614"/>
                  </a:lnTo>
                  <a:cubicBezTo>
                    <a:pt x="4802" y="5350"/>
                    <a:pt x="5432" y="6124"/>
                    <a:pt x="6011" y="6937"/>
                  </a:cubicBezTo>
                  <a:cubicBezTo>
                    <a:pt x="6037" y="6969"/>
                    <a:pt x="6092" y="6983"/>
                    <a:pt x="6157" y="6983"/>
                  </a:cubicBezTo>
                  <a:cubicBezTo>
                    <a:pt x="6324" y="6983"/>
                    <a:pt x="6557" y="6890"/>
                    <a:pt x="6543" y="6766"/>
                  </a:cubicBezTo>
                  <a:cubicBezTo>
                    <a:pt x="6324" y="5839"/>
                    <a:pt x="6089" y="4921"/>
                    <a:pt x="5843" y="4004"/>
                  </a:cubicBezTo>
                  <a:lnTo>
                    <a:pt x="5843" y="4004"/>
                  </a:lnTo>
                  <a:cubicBezTo>
                    <a:pt x="6135" y="3894"/>
                    <a:pt x="6425" y="3782"/>
                    <a:pt x="6715" y="3666"/>
                  </a:cubicBezTo>
                  <a:cubicBezTo>
                    <a:pt x="6829" y="3609"/>
                    <a:pt x="6962" y="3438"/>
                    <a:pt x="6753" y="3400"/>
                  </a:cubicBezTo>
                  <a:cubicBezTo>
                    <a:pt x="6372" y="3330"/>
                    <a:pt x="5993" y="3255"/>
                    <a:pt x="5617" y="3173"/>
                  </a:cubicBezTo>
                  <a:lnTo>
                    <a:pt x="5617" y="3173"/>
                  </a:lnTo>
                  <a:cubicBezTo>
                    <a:pt x="5552" y="2938"/>
                    <a:pt x="5487" y="2703"/>
                    <a:pt x="5421" y="2467"/>
                  </a:cubicBezTo>
                  <a:cubicBezTo>
                    <a:pt x="5231" y="1802"/>
                    <a:pt x="5060" y="185"/>
                    <a:pt x="4185" y="14"/>
                  </a:cubicBezTo>
                  <a:cubicBezTo>
                    <a:pt x="4133" y="5"/>
                    <a:pt x="4083" y="1"/>
                    <a:pt x="40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75" name="Google Shape;2775;p66"/>
            <p:cNvGrpSpPr/>
            <p:nvPr/>
          </p:nvGrpSpPr>
          <p:grpSpPr>
            <a:xfrm>
              <a:off x="7360650" y="842527"/>
              <a:ext cx="399900" cy="295798"/>
              <a:chOff x="7360650" y="842527"/>
              <a:chExt cx="399900" cy="295798"/>
            </a:xfrm>
          </p:grpSpPr>
          <p:sp>
            <p:nvSpPr>
              <p:cNvPr id="2776" name="Google Shape;2776;p66"/>
              <p:cNvSpPr/>
              <p:nvPr/>
            </p:nvSpPr>
            <p:spPr>
              <a:xfrm>
                <a:off x="7360650" y="971350"/>
                <a:ext cx="174675" cy="166975"/>
              </a:xfrm>
              <a:custGeom>
                <a:avLst/>
                <a:gdLst/>
                <a:ahLst/>
                <a:cxnLst/>
                <a:rect l="l" t="t" r="r" b="b"/>
                <a:pathLst>
                  <a:path w="6987" h="6679" extrusionOk="0">
                    <a:moveTo>
                      <a:pt x="3730" y="487"/>
                    </a:moveTo>
                    <a:cubicBezTo>
                      <a:pt x="3977" y="487"/>
                      <a:pt x="4037" y="695"/>
                      <a:pt x="4261" y="1010"/>
                    </a:cubicBezTo>
                    <a:cubicBezTo>
                      <a:pt x="4509" y="1371"/>
                      <a:pt x="4699" y="1752"/>
                      <a:pt x="4870" y="2132"/>
                    </a:cubicBezTo>
                    <a:cubicBezTo>
                      <a:pt x="5452" y="3437"/>
                      <a:pt x="5772" y="4823"/>
                      <a:pt x="6331" y="6124"/>
                    </a:cubicBezTo>
                    <a:lnTo>
                      <a:pt x="6331" y="6124"/>
                    </a:lnTo>
                    <a:cubicBezTo>
                      <a:pt x="5795" y="5817"/>
                      <a:pt x="5259" y="5530"/>
                      <a:pt x="4756" y="5157"/>
                    </a:cubicBezTo>
                    <a:cubicBezTo>
                      <a:pt x="4185" y="4757"/>
                      <a:pt x="3615" y="4320"/>
                      <a:pt x="3006" y="3920"/>
                    </a:cubicBezTo>
                    <a:cubicBezTo>
                      <a:pt x="2435" y="3540"/>
                      <a:pt x="1789" y="3178"/>
                      <a:pt x="1199" y="2855"/>
                    </a:cubicBezTo>
                    <a:cubicBezTo>
                      <a:pt x="933" y="2703"/>
                      <a:pt x="533" y="2684"/>
                      <a:pt x="685" y="2246"/>
                    </a:cubicBezTo>
                    <a:cubicBezTo>
                      <a:pt x="723" y="2113"/>
                      <a:pt x="1256" y="1847"/>
                      <a:pt x="1370" y="1752"/>
                    </a:cubicBezTo>
                    <a:cubicBezTo>
                      <a:pt x="2017" y="1295"/>
                      <a:pt x="2740" y="801"/>
                      <a:pt x="3481" y="535"/>
                    </a:cubicBezTo>
                    <a:cubicBezTo>
                      <a:pt x="3582" y="502"/>
                      <a:pt x="3663" y="487"/>
                      <a:pt x="3730" y="487"/>
                    </a:cubicBezTo>
                    <a:close/>
                    <a:moveTo>
                      <a:pt x="4028" y="1"/>
                    </a:moveTo>
                    <a:cubicBezTo>
                      <a:pt x="3973" y="1"/>
                      <a:pt x="3912" y="7"/>
                      <a:pt x="3843" y="21"/>
                    </a:cubicBezTo>
                    <a:cubicBezTo>
                      <a:pt x="3443" y="78"/>
                      <a:pt x="3006" y="439"/>
                      <a:pt x="2683" y="611"/>
                    </a:cubicBezTo>
                    <a:cubicBezTo>
                      <a:pt x="2245" y="820"/>
                      <a:pt x="1827" y="1029"/>
                      <a:pt x="1427" y="1295"/>
                    </a:cubicBezTo>
                    <a:cubicBezTo>
                      <a:pt x="1066" y="1543"/>
                      <a:pt x="96" y="1942"/>
                      <a:pt x="39" y="2418"/>
                    </a:cubicBezTo>
                    <a:cubicBezTo>
                      <a:pt x="1" y="2836"/>
                      <a:pt x="914" y="3121"/>
                      <a:pt x="1180" y="3274"/>
                    </a:cubicBezTo>
                    <a:cubicBezTo>
                      <a:pt x="2207" y="3863"/>
                      <a:pt x="3177" y="4510"/>
                      <a:pt x="4128" y="5195"/>
                    </a:cubicBezTo>
                    <a:cubicBezTo>
                      <a:pt x="4822" y="5710"/>
                      <a:pt x="5566" y="6093"/>
                      <a:pt x="6281" y="6530"/>
                    </a:cubicBezTo>
                    <a:lnTo>
                      <a:pt x="6281" y="6530"/>
                    </a:lnTo>
                    <a:cubicBezTo>
                      <a:pt x="6290" y="6585"/>
                      <a:pt x="6315" y="6601"/>
                      <a:pt x="6392" y="6678"/>
                    </a:cubicBezTo>
                    <a:cubicBezTo>
                      <a:pt x="6415" y="6665"/>
                      <a:pt x="6440" y="6650"/>
                      <a:pt x="6466" y="6636"/>
                    </a:cubicBezTo>
                    <a:lnTo>
                      <a:pt x="6466" y="6636"/>
                    </a:lnTo>
                    <a:cubicBezTo>
                      <a:pt x="6483" y="6640"/>
                      <a:pt x="6502" y="6641"/>
                      <a:pt x="6523" y="6641"/>
                    </a:cubicBezTo>
                    <a:cubicBezTo>
                      <a:pt x="6679" y="6641"/>
                      <a:pt x="6932" y="6543"/>
                      <a:pt x="6908" y="6433"/>
                    </a:cubicBezTo>
                    <a:lnTo>
                      <a:pt x="6908" y="6433"/>
                    </a:lnTo>
                    <a:cubicBezTo>
                      <a:pt x="6956" y="6395"/>
                      <a:pt x="6986" y="6349"/>
                      <a:pt x="6981" y="6298"/>
                    </a:cubicBezTo>
                    <a:lnTo>
                      <a:pt x="6981" y="6241"/>
                    </a:lnTo>
                    <a:cubicBezTo>
                      <a:pt x="6978" y="6214"/>
                      <a:pt x="6959" y="6195"/>
                      <a:pt x="6931" y="6183"/>
                    </a:cubicBezTo>
                    <a:lnTo>
                      <a:pt x="6931" y="6183"/>
                    </a:lnTo>
                    <a:cubicBezTo>
                      <a:pt x="6541" y="5286"/>
                      <a:pt x="6283" y="4355"/>
                      <a:pt x="5954" y="3407"/>
                    </a:cubicBezTo>
                    <a:cubicBezTo>
                      <a:pt x="5612" y="2418"/>
                      <a:pt x="5155" y="1486"/>
                      <a:pt x="4623" y="554"/>
                    </a:cubicBezTo>
                    <a:cubicBezTo>
                      <a:pt x="4444" y="228"/>
                      <a:pt x="4348" y="1"/>
                      <a:pt x="4028"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66"/>
              <p:cNvSpPr/>
              <p:nvPr/>
            </p:nvSpPr>
            <p:spPr>
              <a:xfrm rot="-2545094">
                <a:off x="7551874" y="891153"/>
                <a:ext cx="192139" cy="123593"/>
              </a:xfrm>
              <a:custGeom>
                <a:avLst/>
                <a:gdLst/>
                <a:ahLst/>
                <a:cxnLst/>
                <a:rect l="l" t="t" r="r" b="b"/>
                <a:pathLst>
                  <a:path w="7686" h="4944" extrusionOk="0">
                    <a:moveTo>
                      <a:pt x="5422" y="481"/>
                    </a:moveTo>
                    <a:cubicBezTo>
                      <a:pt x="5625" y="481"/>
                      <a:pt x="5619" y="635"/>
                      <a:pt x="5783" y="931"/>
                    </a:cubicBezTo>
                    <a:cubicBezTo>
                      <a:pt x="5954" y="1216"/>
                      <a:pt x="6145" y="1482"/>
                      <a:pt x="6335" y="1768"/>
                    </a:cubicBezTo>
                    <a:cubicBezTo>
                      <a:pt x="6487" y="1977"/>
                      <a:pt x="6981" y="2547"/>
                      <a:pt x="6905" y="2814"/>
                    </a:cubicBezTo>
                    <a:cubicBezTo>
                      <a:pt x="6943" y="2833"/>
                      <a:pt x="6962" y="2852"/>
                      <a:pt x="7020" y="2871"/>
                    </a:cubicBezTo>
                    <a:cubicBezTo>
                      <a:pt x="6829" y="2909"/>
                      <a:pt x="6601" y="2928"/>
                      <a:pt x="6430" y="2966"/>
                    </a:cubicBezTo>
                    <a:cubicBezTo>
                      <a:pt x="5802" y="3080"/>
                      <a:pt x="5213" y="3308"/>
                      <a:pt x="4604" y="3498"/>
                    </a:cubicBezTo>
                    <a:cubicBezTo>
                      <a:pt x="3302" y="3878"/>
                      <a:pt x="1931" y="4499"/>
                      <a:pt x="573" y="4624"/>
                    </a:cubicBezTo>
                    <a:lnTo>
                      <a:pt x="573" y="4624"/>
                    </a:lnTo>
                    <a:cubicBezTo>
                      <a:pt x="622" y="4579"/>
                      <a:pt x="638" y="4530"/>
                      <a:pt x="591" y="4488"/>
                    </a:cubicBezTo>
                    <a:lnTo>
                      <a:pt x="591" y="4488"/>
                    </a:lnTo>
                    <a:cubicBezTo>
                      <a:pt x="591" y="4488"/>
                      <a:pt x="592" y="4489"/>
                      <a:pt x="594" y="4489"/>
                    </a:cubicBezTo>
                    <a:cubicBezTo>
                      <a:pt x="713" y="4489"/>
                      <a:pt x="3409" y="2183"/>
                      <a:pt x="3672" y="1977"/>
                    </a:cubicBezTo>
                    <a:cubicBezTo>
                      <a:pt x="3995" y="1691"/>
                      <a:pt x="4300" y="1406"/>
                      <a:pt x="4642" y="1102"/>
                    </a:cubicBezTo>
                    <a:cubicBezTo>
                      <a:pt x="4813" y="950"/>
                      <a:pt x="5117" y="550"/>
                      <a:pt x="5308" y="493"/>
                    </a:cubicBezTo>
                    <a:cubicBezTo>
                      <a:pt x="5352" y="485"/>
                      <a:pt x="5390" y="481"/>
                      <a:pt x="5422" y="481"/>
                    </a:cubicBezTo>
                    <a:close/>
                    <a:moveTo>
                      <a:pt x="5601" y="0"/>
                    </a:moveTo>
                    <a:cubicBezTo>
                      <a:pt x="5248" y="0"/>
                      <a:pt x="4920" y="401"/>
                      <a:pt x="4699" y="588"/>
                    </a:cubicBezTo>
                    <a:cubicBezTo>
                      <a:pt x="3234" y="1996"/>
                      <a:pt x="1542" y="3118"/>
                      <a:pt x="96" y="4545"/>
                    </a:cubicBezTo>
                    <a:cubicBezTo>
                      <a:pt x="77" y="4564"/>
                      <a:pt x="1" y="4640"/>
                      <a:pt x="77" y="4678"/>
                    </a:cubicBezTo>
                    <a:lnTo>
                      <a:pt x="115" y="4735"/>
                    </a:lnTo>
                    <a:cubicBezTo>
                      <a:pt x="121" y="4739"/>
                      <a:pt x="127" y="4743"/>
                      <a:pt x="135" y="4746"/>
                    </a:cubicBezTo>
                    <a:lnTo>
                      <a:pt x="135" y="4746"/>
                    </a:lnTo>
                    <a:cubicBezTo>
                      <a:pt x="41" y="4833"/>
                      <a:pt x="15" y="4944"/>
                      <a:pt x="210" y="4944"/>
                    </a:cubicBezTo>
                    <a:lnTo>
                      <a:pt x="457" y="4944"/>
                    </a:lnTo>
                    <a:cubicBezTo>
                      <a:pt x="487" y="4944"/>
                      <a:pt x="521" y="4937"/>
                      <a:pt x="556" y="4924"/>
                    </a:cubicBezTo>
                    <a:lnTo>
                      <a:pt x="556" y="4924"/>
                    </a:lnTo>
                    <a:cubicBezTo>
                      <a:pt x="2275" y="4765"/>
                      <a:pt x="4005" y="3968"/>
                      <a:pt x="5650" y="3498"/>
                    </a:cubicBezTo>
                    <a:cubicBezTo>
                      <a:pt x="6126" y="3346"/>
                      <a:pt x="6734" y="3327"/>
                      <a:pt x="7172" y="3156"/>
                    </a:cubicBezTo>
                    <a:cubicBezTo>
                      <a:pt x="7267" y="3118"/>
                      <a:pt x="7362" y="3118"/>
                      <a:pt x="7419" y="3023"/>
                    </a:cubicBezTo>
                    <a:cubicBezTo>
                      <a:pt x="7685" y="2642"/>
                      <a:pt x="7039" y="1882"/>
                      <a:pt x="6829" y="1558"/>
                    </a:cubicBezTo>
                    <a:cubicBezTo>
                      <a:pt x="6563" y="1178"/>
                      <a:pt x="6183" y="170"/>
                      <a:pt x="5726" y="18"/>
                    </a:cubicBezTo>
                    <a:cubicBezTo>
                      <a:pt x="5684" y="6"/>
                      <a:pt x="5643" y="0"/>
                      <a:pt x="5601"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2781"/>
        <p:cNvGrpSpPr/>
        <p:nvPr/>
      </p:nvGrpSpPr>
      <p:grpSpPr>
        <a:xfrm>
          <a:off x="0" y="0"/>
          <a:ext cx="0" cy="0"/>
          <a:chOff x="0" y="0"/>
          <a:chExt cx="0" cy="0"/>
        </a:xfrm>
      </p:grpSpPr>
      <p:sp>
        <p:nvSpPr>
          <p:cNvPr id="2782" name="Google Shape;2782;p67"/>
          <p:cNvSpPr txBox="1">
            <a:spLocks noGrp="1"/>
          </p:cNvSpPr>
          <p:nvPr>
            <p:ph type="title"/>
          </p:nvPr>
        </p:nvSpPr>
        <p:spPr>
          <a:xfrm>
            <a:off x="720075"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Some information about the teachers</a:t>
            </a:r>
            <a:endParaRPr/>
          </a:p>
        </p:txBody>
      </p:sp>
      <p:sp>
        <p:nvSpPr>
          <p:cNvPr id="2783" name="Google Shape;2783;p67"/>
          <p:cNvSpPr txBox="1">
            <a:spLocks noGrp="1"/>
          </p:cNvSpPr>
          <p:nvPr>
            <p:ph type="subTitle" idx="1"/>
          </p:nvPr>
        </p:nvSpPr>
        <p:spPr>
          <a:xfrm flipH="1">
            <a:off x="719975" y="2631625"/>
            <a:ext cx="2017200" cy="1303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Math teacher</a:t>
            </a:r>
            <a:endParaRPr/>
          </a:p>
          <a:p>
            <a:pPr marL="0" lvl="0" indent="0" algn="l" rtl="0">
              <a:spcBef>
                <a:spcPts val="0"/>
              </a:spcBef>
              <a:spcAft>
                <a:spcPts val="0"/>
              </a:spcAft>
              <a:buNone/>
            </a:pPr>
            <a:r>
              <a:rPr lang="en"/>
              <a:t>Fun and loving prof</a:t>
            </a:r>
            <a:endParaRPr/>
          </a:p>
          <a:p>
            <a:pPr marL="0" lvl="0" indent="0" algn="l" rtl="0">
              <a:spcBef>
                <a:spcPts val="0"/>
              </a:spcBef>
              <a:spcAft>
                <a:spcPts val="0"/>
              </a:spcAft>
              <a:buNone/>
            </a:pPr>
            <a:r>
              <a:rPr lang="en"/>
              <a:t>Music lover</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2784" name="Google Shape;2784;p67"/>
          <p:cNvSpPr txBox="1">
            <a:spLocks noGrp="1"/>
          </p:cNvSpPr>
          <p:nvPr>
            <p:ph type="subTitle" idx="2"/>
          </p:nvPr>
        </p:nvSpPr>
        <p:spPr>
          <a:xfrm flipH="1">
            <a:off x="6366825" y="1515100"/>
            <a:ext cx="2143500" cy="577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Books’ lover</a:t>
            </a:r>
            <a:endParaRPr/>
          </a:p>
          <a:p>
            <a:pPr marL="0" lvl="0" indent="0" algn="r" rtl="0">
              <a:spcBef>
                <a:spcPts val="0"/>
              </a:spcBef>
              <a:spcAft>
                <a:spcPts val="0"/>
              </a:spcAft>
              <a:buNone/>
            </a:pPr>
            <a:r>
              <a:rPr lang="en"/>
              <a:t>Creative and joyful prof</a:t>
            </a:r>
            <a:endParaRPr/>
          </a:p>
          <a:p>
            <a:pPr marL="0" lvl="0" indent="0" algn="r" rtl="0">
              <a:spcBef>
                <a:spcPts val="0"/>
              </a:spcBef>
              <a:spcAft>
                <a:spcPts val="0"/>
              </a:spcAft>
              <a:buNone/>
            </a:pPr>
            <a:r>
              <a:rPr lang="en"/>
              <a:t>Music teacher</a:t>
            </a:r>
            <a:endParaRPr/>
          </a:p>
          <a:p>
            <a:pPr marL="0" lvl="0" indent="0" algn="r" rtl="0">
              <a:spcBef>
                <a:spcPts val="0"/>
              </a:spcBef>
              <a:spcAft>
                <a:spcPts val="0"/>
              </a:spcAft>
              <a:buNone/>
            </a:pPr>
            <a:endParaRPr/>
          </a:p>
        </p:txBody>
      </p:sp>
      <p:sp>
        <p:nvSpPr>
          <p:cNvPr id="2785" name="Google Shape;2785;p67"/>
          <p:cNvSpPr txBox="1">
            <a:spLocks noGrp="1"/>
          </p:cNvSpPr>
          <p:nvPr>
            <p:ph type="title" idx="3"/>
          </p:nvPr>
        </p:nvSpPr>
        <p:spPr>
          <a:xfrm>
            <a:off x="806325" y="2245525"/>
            <a:ext cx="1704900" cy="421500"/>
          </a:xfrm>
          <a:prstGeom prst="rect">
            <a:avLst/>
          </a:prstGeom>
        </p:spPr>
        <p:txBody>
          <a:bodyPr spcFirstLastPara="1" wrap="square" lIns="0" tIns="0" rIns="0" bIns="0" anchor="ctr" anchorCtr="0">
            <a:normAutofit/>
          </a:bodyPr>
          <a:lstStyle/>
          <a:p>
            <a:pPr marL="0" lvl="0" indent="0" algn="l" rtl="0">
              <a:spcBef>
                <a:spcPts val="0"/>
              </a:spcBef>
              <a:spcAft>
                <a:spcPts val="0"/>
              </a:spcAft>
              <a:buNone/>
            </a:pPr>
            <a:r>
              <a:rPr lang="en"/>
              <a:t>Jenna Clark</a:t>
            </a:r>
            <a:endParaRPr/>
          </a:p>
        </p:txBody>
      </p:sp>
      <p:sp>
        <p:nvSpPr>
          <p:cNvPr id="2786" name="Google Shape;2786;p67"/>
          <p:cNvSpPr txBox="1">
            <a:spLocks noGrp="1"/>
          </p:cNvSpPr>
          <p:nvPr>
            <p:ph type="title" idx="4"/>
          </p:nvPr>
        </p:nvSpPr>
        <p:spPr>
          <a:xfrm>
            <a:off x="6654350" y="2243550"/>
            <a:ext cx="1786500" cy="421500"/>
          </a:xfrm>
          <a:prstGeom prst="rect">
            <a:avLst/>
          </a:prstGeom>
        </p:spPr>
        <p:txBody>
          <a:bodyPr spcFirstLastPara="1" wrap="square" lIns="0" tIns="0" rIns="0" bIns="0" anchor="ctr" anchorCtr="0">
            <a:normAutofit/>
          </a:bodyPr>
          <a:lstStyle/>
          <a:p>
            <a:pPr marL="0" lvl="0" indent="0" algn="r" rtl="0">
              <a:spcBef>
                <a:spcPts val="0"/>
              </a:spcBef>
              <a:spcAft>
                <a:spcPts val="0"/>
              </a:spcAft>
              <a:buNone/>
            </a:pPr>
            <a:r>
              <a:rPr lang="en"/>
              <a:t>Mike Smith</a:t>
            </a:r>
            <a:endParaRPr/>
          </a:p>
        </p:txBody>
      </p:sp>
      <p:sp>
        <p:nvSpPr>
          <p:cNvPr id="2787" name="Google Shape;2787;p67"/>
          <p:cNvSpPr/>
          <p:nvPr/>
        </p:nvSpPr>
        <p:spPr>
          <a:xfrm>
            <a:off x="563500" y="1481800"/>
            <a:ext cx="242825" cy="545275"/>
          </a:xfrm>
          <a:custGeom>
            <a:avLst/>
            <a:gdLst/>
            <a:ahLst/>
            <a:cxnLst/>
            <a:rect l="l" t="t" r="r" b="b"/>
            <a:pathLst>
              <a:path w="9713" h="21811" extrusionOk="0">
                <a:moveTo>
                  <a:pt x="7024" y="4705"/>
                </a:moveTo>
                <a:cubicBezTo>
                  <a:pt x="7058" y="4705"/>
                  <a:pt x="7091" y="4705"/>
                  <a:pt x="7192" y="4739"/>
                </a:cubicBezTo>
                <a:cubicBezTo>
                  <a:pt x="7226" y="4739"/>
                  <a:pt x="7226" y="4806"/>
                  <a:pt x="7260" y="4806"/>
                </a:cubicBezTo>
                <a:lnTo>
                  <a:pt x="7327" y="4840"/>
                </a:lnTo>
                <a:cubicBezTo>
                  <a:pt x="7327" y="4873"/>
                  <a:pt x="7360" y="4873"/>
                  <a:pt x="7360" y="4907"/>
                </a:cubicBezTo>
                <a:cubicBezTo>
                  <a:pt x="7394" y="5008"/>
                  <a:pt x="7394" y="5041"/>
                  <a:pt x="7394" y="5109"/>
                </a:cubicBezTo>
                <a:lnTo>
                  <a:pt x="7394" y="5646"/>
                </a:lnTo>
                <a:cubicBezTo>
                  <a:pt x="7360" y="5949"/>
                  <a:pt x="7260" y="6285"/>
                  <a:pt x="7159" y="6654"/>
                </a:cubicBezTo>
                <a:cubicBezTo>
                  <a:pt x="7058" y="6856"/>
                  <a:pt x="6923" y="7024"/>
                  <a:pt x="6823" y="7192"/>
                </a:cubicBezTo>
                <a:cubicBezTo>
                  <a:pt x="6688" y="7360"/>
                  <a:pt x="6554" y="7495"/>
                  <a:pt x="6386" y="7595"/>
                </a:cubicBezTo>
                <a:cubicBezTo>
                  <a:pt x="6184" y="7730"/>
                  <a:pt x="6016" y="7864"/>
                  <a:pt x="5747" y="7999"/>
                </a:cubicBezTo>
                <a:cubicBezTo>
                  <a:pt x="5512" y="8100"/>
                  <a:pt x="5210" y="8167"/>
                  <a:pt x="4907" y="8234"/>
                </a:cubicBezTo>
                <a:cubicBezTo>
                  <a:pt x="4739" y="8268"/>
                  <a:pt x="4537" y="8268"/>
                  <a:pt x="4336" y="8268"/>
                </a:cubicBezTo>
                <a:cubicBezTo>
                  <a:pt x="4134" y="8268"/>
                  <a:pt x="3966" y="8268"/>
                  <a:pt x="3798" y="8234"/>
                </a:cubicBezTo>
                <a:cubicBezTo>
                  <a:pt x="3395" y="8200"/>
                  <a:pt x="3059" y="8066"/>
                  <a:pt x="2723" y="7931"/>
                </a:cubicBezTo>
                <a:cubicBezTo>
                  <a:pt x="2622" y="7898"/>
                  <a:pt x="2487" y="7831"/>
                  <a:pt x="2353" y="7763"/>
                </a:cubicBezTo>
                <a:cubicBezTo>
                  <a:pt x="2454" y="7595"/>
                  <a:pt x="2555" y="7427"/>
                  <a:pt x="2656" y="7327"/>
                </a:cubicBezTo>
                <a:cubicBezTo>
                  <a:pt x="2891" y="6991"/>
                  <a:pt x="3227" y="6654"/>
                  <a:pt x="3731" y="6251"/>
                </a:cubicBezTo>
                <a:lnTo>
                  <a:pt x="3798" y="6218"/>
                </a:lnTo>
                <a:lnTo>
                  <a:pt x="3832" y="6184"/>
                </a:lnTo>
                <a:cubicBezTo>
                  <a:pt x="4504" y="5646"/>
                  <a:pt x="5176" y="5243"/>
                  <a:pt x="5814" y="4974"/>
                </a:cubicBezTo>
                <a:cubicBezTo>
                  <a:pt x="6117" y="4840"/>
                  <a:pt x="6386" y="4739"/>
                  <a:pt x="6688" y="4705"/>
                </a:cubicBezTo>
                <a:close/>
                <a:moveTo>
                  <a:pt x="7091" y="11729"/>
                </a:moveTo>
                <a:cubicBezTo>
                  <a:pt x="7260" y="11763"/>
                  <a:pt x="7461" y="11796"/>
                  <a:pt x="7596" y="11863"/>
                </a:cubicBezTo>
                <a:cubicBezTo>
                  <a:pt x="7730" y="11897"/>
                  <a:pt x="7797" y="11964"/>
                  <a:pt x="7932" y="12065"/>
                </a:cubicBezTo>
                <a:lnTo>
                  <a:pt x="8133" y="12267"/>
                </a:lnTo>
                <a:cubicBezTo>
                  <a:pt x="8200" y="12300"/>
                  <a:pt x="8234" y="12401"/>
                  <a:pt x="8268" y="12468"/>
                </a:cubicBezTo>
                <a:cubicBezTo>
                  <a:pt x="8301" y="12569"/>
                  <a:pt x="8301" y="12603"/>
                  <a:pt x="8301" y="12703"/>
                </a:cubicBezTo>
                <a:lnTo>
                  <a:pt x="8301" y="12939"/>
                </a:lnTo>
                <a:cubicBezTo>
                  <a:pt x="8301" y="13040"/>
                  <a:pt x="8268" y="13140"/>
                  <a:pt x="8234" y="13241"/>
                </a:cubicBezTo>
                <a:cubicBezTo>
                  <a:pt x="8133" y="13376"/>
                  <a:pt x="8066" y="13510"/>
                  <a:pt x="7965" y="13644"/>
                </a:cubicBezTo>
                <a:cubicBezTo>
                  <a:pt x="7797" y="13880"/>
                  <a:pt x="7562" y="14115"/>
                  <a:pt x="7293" y="14317"/>
                </a:cubicBezTo>
                <a:lnTo>
                  <a:pt x="7260" y="14350"/>
                </a:lnTo>
                <a:cubicBezTo>
                  <a:pt x="6890" y="14653"/>
                  <a:pt x="6453" y="14854"/>
                  <a:pt x="6083" y="15022"/>
                </a:cubicBezTo>
                <a:cubicBezTo>
                  <a:pt x="5781" y="15157"/>
                  <a:pt x="5512" y="15258"/>
                  <a:pt x="5210" y="15291"/>
                </a:cubicBezTo>
                <a:lnTo>
                  <a:pt x="4571" y="15291"/>
                </a:lnTo>
                <a:cubicBezTo>
                  <a:pt x="4369" y="15258"/>
                  <a:pt x="4201" y="15190"/>
                  <a:pt x="4000" y="15123"/>
                </a:cubicBezTo>
                <a:cubicBezTo>
                  <a:pt x="3765" y="15022"/>
                  <a:pt x="3563" y="14921"/>
                  <a:pt x="3395" y="14787"/>
                </a:cubicBezTo>
                <a:lnTo>
                  <a:pt x="3328" y="14686"/>
                </a:lnTo>
                <a:lnTo>
                  <a:pt x="3361" y="14619"/>
                </a:lnTo>
                <a:lnTo>
                  <a:pt x="3428" y="14451"/>
                </a:lnTo>
                <a:cubicBezTo>
                  <a:pt x="3664" y="13980"/>
                  <a:pt x="3899" y="13510"/>
                  <a:pt x="4201" y="13140"/>
                </a:cubicBezTo>
                <a:cubicBezTo>
                  <a:pt x="4403" y="12872"/>
                  <a:pt x="4672" y="12603"/>
                  <a:pt x="4907" y="12401"/>
                </a:cubicBezTo>
                <a:cubicBezTo>
                  <a:pt x="5176" y="12199"/>
                  <a:pt x="5445" y="12065"/>
                  <a:pt x="5714" y="11931"/>
                </a:cubicBezTo>
                <a:cubicBezTo>
                  <a:pt x="5982" y="11863"/>
                  <a:pt x="6218" y="11763"/>
                  <a:pt x="6453" y="11729"/>
                </a:cubicBezTo>
                <a:close/>
                <a:moveTo>
                  <a:pt x="6419" y="1"/>
                </a:moveTo>
                <a:cubicBezTo>
                  <a:pt x="5579" y="1"/>
                  <a:pt x="4672" y="269"/>
                  <a:pt x="3664" y="706"/>
                </a:cubicBezTo>
                <a:cubicBezTo>
                  <a:pt x="3227" y="941"/>
                  <a:pt x="2756" y="1210"/>
                  <a:pt x="2353" y="1513"/>
                </a:cubicBezTo>
                <a:cubicBezTo>
                  <a:pt x="1883" y="1849"/>
                  <a:pt x="1513" y="2219"/>
                  <a:pt x="1210" y="2622"/>
                </a:cubicBezTo>
                <a:cubicBezTo>
                  <a:pt x="841" y="3025"/>
                  <a:pt x="572" y="3462"/>
                  <a:pt x="404" y="3865"/>
                </a:cubicBezTo>
                <a:cubicBezTo>
                  <a:pt x="202" y="4369"/>
                  <a:pt x="101" y="4840"/>
                  <a:pt x="34" y="5344"/>
                </a:cubicBezTo>
                <a:cubicBezTo>
                  <a:pt x="1" y="5747"/>
                  <a:pt x="101" y="6218"/>
                  <a:pt x="202" y="6587"/>
                </a:cubicBezTo>
                <a:cubicBezTo>
                  <a:pt x="337" y="6991"/>
                  <a:pt x="538" y="7327"/>
                  <a:pt x="807" y="7663"/>
                </a:cubicBezTo>
                <a:cubicBezTo>
                  <a:pt x="874" y="7763"/>
                  <a:pt x="1009" y="7898"/>
                  <a:pt x="1177" y="8032"/>
                </a:cubicBezTo>
                <a:cubicBezTo>
                  <a:pt x="975" y="8570"/>
                  <a:pt x="841" y="9208"/>
                  <a:pt x="807" y="9881"/>
                </a:cubicBezTo>
                <a:cubicBezTo>
                  <a:pt x="706" y="10620"/>
                  <a:pt x="807" y="11460"/>
                  <a:pt x="975" y="12300"/>
                </a:cubicBezTo>
                <a:cubicBezTo>
                  <a:pt x="1143" y="13107"/>
                  <a:pt x="1412" y="13812"/>
                  <a:pt x="1849" y="14417"/>
                </a:cubicBezTo>
                <a:cubicBezTo>
                  <a:pt x="1983" y="14619"/>
                  <a:pt x="2084" y="14787"/>
                  <a:pt x="2219" y="14921"/>
                </a:cubicBezTo>
                <a:cubicBezTo>
                  <a:pt x="2084" y="15325"/>
                  <a:pt x="2017" y="15795"/>
                  <a:pt x="2017" y="16232"/>
                </a:cubicBezTo>
                <a:cubicBezTo>
                  <a:pt x="1916" y="17173"/>
                  <a:pt x="2151" y="18181"/>
                  <a:pt x="2555" y="19122"/>
                </a:cubicBezTo>
                <a:cubicBezTo>
                  <a:pt x="2924" y="19962"/>
                  <a:pt x="3596" y="20668"/>
                  <a:pt x="4369" y="21139"/>
                </a:cubicBezTo>
                <a:cubicBezTo>
                  <a:pt x="5075" y="21542"/>
                  <a:pt x="5882" y="21811"/>
                  <a:pt x="6755" y="21811"/>
                </a:cubicBezTo>
                <a:lnTo>
                  <a:pt x="7091" y="21811"/>
                </a:lnTo>
                <a:cubicBezTo>
                  <a:pt x="7864" y="21777"/>
                  <a:pt x="8637" y="21508"/>
                  <a:pt x="9444" y="21139"/>
                </a:cubicBezTo>
                <a:cubicBezTo>
                  <a:pt x="9545" y="21105"/>
                  <a:pt x="9612" y="21004"/>
                  <a:pt x="9646" y="20870"/>
                </a:cubicBezTo>
                <a:cubicBezTo>
                  <a:pt x="9713" y="20769"/>
                  <a:pt x="9713" y="20601"/>
                  <a:pt x="9612" y="20500"/>
                </a:cubicBezTo>
                <a:cubicBezTo>
                  <a:pt x="9545" y="20366"/>
                  <a:pt x="9410" y="20298"/>
                  <a:pt x="9209" y="20298"/>
                </a:cubicBezTo>
                <a:cubicBezTo>
                  <a:pt x="9108" y="20298"/>
                  <a:pt x="9041" y="20298"/>
                  <a:pt x="8940" y="20332"/>
                </a:cubicBezTo>
                <a:cubicBezTo>
                  <a:pt x="8805" y="20366"/>
                  <a:pt x="8738" y="20466"/>
                  <a:pt x="8604" y="20500"/>
                </a:cubicBezTo>
                <a:cubicBezTo>
                  <a:pt x="8133" y="20668"/>
                  <a:pt x="7730" y="20802"/>
                  <a:pt x="7293" y="20870"/>
                </a:cubicBezTo>
                <a:cubicBezTo>
                  <a:pt x="7125" y="20937"/>
                  <a:pt x="6923" y="20937"/>
                  <a:pt x="6755" y="20937"/>
                </a:cubicBezTo>
                <a:cubicBezTo>
                  <a:pt x="6554" y="20937"/>
                  <a:pt x="6386" y="20937"/>
                  <a:pt x="6218" y="20870"/>
                </a:cubicBezTo>
                <a:cubicBezTo>
                  <a:pt x="5915" y="20836"/>
                  <a:pt x="5579" y="20769"/>
                  <a:pt x="5344" y="20634"/>
                </a:cubicBezTo>
                <a:cubicBezTo>
                  <a:pt x="5042" y="20500"/>
                  <a:pt x="4773" y="20332"/>
                  <a:pt x="4537" y="20164"/>
                </a:cubicBezTo>
                <a:cubicBezTo>
                  <a:pt x="4269" y="19962"/>
                  <a:pt x="4033" y="19761"/>
                  <a:pt x="3865" y="19492"/>
                </a:cubicBezTo>
                <a:cubicBezTo>
                  <a:pt x="3664" y="19189"/>
                  <a:pt x="3496" y="18921"/>
                  <a:pt x="3328" y="18584"/>
                </a:cubicBezTo>
                <a:cubicBezTo>
                  <a:pt x="3160" y="18181"/>
                  <a:pt x="3059" y="17778"/>
                  <a:pt x="2992" y="17341"/>
                </a:cubicBezTo>
                <a:cubicBezTo>
                  <a:pt x="2924" y="16904"/>
                  <a:pt x="2924" y="16467"/>
                  <a:pt x="2992" y="15997"/>
                </a:cubicBezTo>
                <a:cubicBezTo>
                  <a:pt x="2992" y="15930"/>
                  <a:pt x="3025" y="15795"/>
                  <a:pt x="3025" y="15728"/>
                </a:cubicBezTo>
                <a:cubicBezTo>
                  <a:pt x="3126" y="15795"/>
                  <a:pt x="3227" y="15896"/>
                  <a:pt x="3395" y="15930"/>
                </a:cubicBezTo>
                <a:cubicBezTo>
                  <a:pt x="3731" y="16098"/>
                  <a:pt x="4067" y="16165"/>
                  <a:pt x="4504" y="16266"/>
                </a:cubicBezTo>
                <a:cubicBezTo>
                  <a:pt x="4605" y="16266"/>
                  <a:pt x="4739" y="16299"/>
                  <a:pt x="4874" y="16299"/>
                </a:cubicBezTo>
                <a:cubicBezTo>
                  <a:pt x="5142" y="16299"/>
                  <a:pt x="5344" y="16266"/>
                  <a:pt x="5613" y="16232"/>
                </a:cubicBezTo>
                <a:cubicBezTo>
                  <a:pt x="6016" y="16131"/>
                  <a:pt x="6386" y="15997"/>
                  <a:pt x="6856" y="15762"/>
                </a:cubicBezTo>
                <a:cubicBezTo>
                  <a:pt x="7260" y="15560"/>
                  <a:pt x="7696" y="15291"/>
                  <a:pt x="8100" y="14921"/>
                </a:cubicBezTo>
                <a:cubicBezTo>
                  <a:pt x="8436" y="14653"/>
                  <a:pt x="8705" y="14317"/>
                  <a:pt x="8940" y="13980"/>
                </a:cubicBezTo>
                <a:cubicBezTo>
                  <a:pt x="9074" y="13779"/>
                  <a:pt x="9242" y="13476"/>
                  <a:pt x="9276" y="13107"/>
                </a:cubicBezTo>
                <a:cubicBezTo>
                  <a:pt x="9309" y="12771"/>
                  <a:pt x="9309" y="12468"/>
                  <a:pt x="9209" y="12233"/>
                </a:cubicBezTo>
                <a:cubicBezTo>
                  <a:pt x="9108" y="11931"/>
                  <a:pt x="8940" y="11695"/>
                  <a:pt x="8738" y="11460"/>
                </a:cubicBezTo>
                <a:cubicBezTo>
                  <a:pt x="8234" y="10956"/>
                  <a:pt x="7528" y="10788"/>
                  <a:pt x="7058" y="10754"/>
                </a:cubicBezTo>
                <a:lnTo>
                  <a:pt x="6789" y="10754"/>
                </a:lnTo>
                <a:cubicBezTo>
                  <a:pt x="6218" y="10754"/>
                  <a:pt x="5579" y="10922"/>
                  <a:pt x="4941" y="11258"/>
                </a:cubicBezTo>
                <a:cubicBezTo>
                  <a:pt x="4201" y="11695"/>
                  <a:pt x="3563" y="12300"/>
                  <a:pt x="3025" y="13208"/>
                </a:cubicBezTo>
                <a:cubicBezTo>
                  <a:pt x="2857" y="13443"/>
                  <a:pt x="2723" y="13712"/>
                  <a:pt x="2588" y="13947"/>
                </a:cubicBezTo>
                <a:cubicBezTo>
                  <a:pt x="2487" y="13712"/>
                  <a:pt x="2319" y="13443"/>
                  <a:pt x="2219" y="13208"/>
                </a:cubicBezTo>
                <a:cubicBezTo>
                  <a:pt x="2017" y="12703"/>
                  <a:pt x="1883" y="12132"/>
                  <a:pt x="1748" y="11594"/>
                </a:cubicBezTo>
                <a:cubicBezTo>
                  <a:pt x="1681" y="10922"/>
                  <a:pt x="1681" y="10284"/>
                  <a:pt x="1748" y="9612"/>
                </a:cubicBezTo>
                <a:cubicBezTo>
                  <a:pt x="1815" y="9276"/>
                  <a:pt x="1883" y="8940"/>
                  <a:pt x="1983" y="8604"/>
                </a:cubicBezTo>
                <a:cubicBezTo>
                  <a:pt x="2185" y="8738"/>
                  <a:pt x="2420" y="8872"/>
                  <a:pt x="2689" y="8940"/>
                </a:cubicBezTo>
                <a:cubicBezTo>
                  <a:pt x="3025" y="9074"/>
                  <a:pt x="3395" y="9175"/>
                  <a:pt x="3865" y="9208"/>
                </a:cubicBezTo>
                <a:lnTo>
                  <a:pt x="4235" y="9208"/>
                </a:lnTo>
                <a:cubicBezTo>
                  <a:pt x="4504" y="9208"/>
                  <a:pt x="4739" y="9208"/>
                  <a:pt x="5042" y="9175"/>
                </a:cubicBezTo>
                <a:cubicBezTo>
                  <a:pt x="5781" y="9040"/>
                  <a:pt x="6554" y="8704"/>
                  <a:pt x="7091" y="8200"/>
                </a:cubicBezTo>
                <a:cubicBezTo>
                  <a:pt x="7696" y="7696"/>
                  <a:pt x="8066" y="6923"/>
                  <a:pt x="8234" y="6016"/>
                </a:cubicBezTo>
                <a:cubicBezTo>
                  <a:pt x="8402" y="5142"/>
                  <a:pt x="8268" y="4504"/>
                  <a:pt x="7864" y="4168"/>
                </a:cubicBezTo>
                <a:cubicBezTo>
                  <a:pt x="7596" y="3966"/>
                  <a:pt x="7260" y="3832"/>
                  <a:pt x="6856" y="3832"/>
                </a:cubicBezTo>
                <a:cubicBezTo>
                  <a:pt x="6621" y="3832"/>
                  <a:pt x="6419" y="3865"/>
                  <a:pt x="6184" y="3899"/>
                </a:cubicBezTo>
                <a:cubicBezTo>
                  <a:pt x="5848" y="4000"/>
                  <a:pt x="5512" y="4134"/>
                  <a:pt x="5210" y="4235"/>
                </a:cubicBezTo>
                <a:cubicBezTo>
                  <a:pt x="4907" y="4369"/>
                  <a:pt x="4605" y="4537"/>
                  <a:pt x="4269" y="4739"/>
                </a:cubicBezTo>
                <a:cubicBezTo>
                  <a:pt x="3664" y="5142"/>
                  <a:pt x="3059" y="5579"/>
                  <a:pt x="2521" y="6050"/>
                </a:cubicBezTo>
                <a:cubicBezTo>
                  <a:pt x="2252" y="6251"/>
                  <a:pt x="2084" y="6486"/>
                  <a:pt x="1916" y="6688"/>
                </a:cubicBezTo>
                <a:cubicBezTo>
                  <a:pt x="1815" y="6856"/>
                  <a:pt x="1681" y="7024"/>
                  <a:pt x="1580" y="7192"/>
                </a:cubicBezTo>
                <a:lnTo>
                  <a:pt x="1513" y="7091"/>
                </a:lnTo>
                <a:lnTo>
                  <a:pt x="1412" y="7024"/>
                </a:lnTo>
                <a:cubicBezTo>
                  <a:pt x="1311" y="6856"/>
                  <a:pt x="1210" y="6688"/>
                  <a:pt x="1143" y="6520"/>
                </a:cubicBezTo>
                <a:cubicBezTo>
                  <a:pt x="1042" y="6318"/>
                  <a:pt x="1009" y="6150"/>
                  <a:pt x="975" y="5915"/>
                </a:cubicBezTo>
                <a:cubicBezTo>
                  <a:pt x="908" y="5680"/>
                  <a:pt x="908" y="5478"/>
                  <a:pt x="975" y="5209"/>
                </a:cubicBezTo>
                <a:cubicBezTo>
                  <a:pt x="1009" y="4974"/>
                  <a:pt x="1076" y="4672"/>
                  <a:pt x="1177" y="4403"/>
                </a:cubicBezTo>
                <a:cubicBezTo>
                  <a:pt x="1311" y="4067"/>
                  <a:pt x="1513" y="3798"/>
                  <a:pt x="1715" y="3496"/>
                </a:cubicBezTo>
                <a:cubicBezTo>
                  <a:pt x="2017" y="3126"/>
                  <a:pt x="2387" y="2723"/>
                  <a:pt x="2824" y="2387"/>
                </a:cubicBezTo>
                <a:cubicBezTo>
                  <a:pt x="3328" y="2017"/>
                  <a:pt x="3865" y="1681"/>
                  <a:pt x="4403" y="1446"/>
                </a:cubicBezTo>
                <a:cubicBezTo>
                  <a:pt x="4907" y="1210"/>
                  <a:pt x="5378" y="1110"/>
                  <a:pt x="5848" y="1009"/>
                </a:cubicBezTo>
                <a:cubicBezTo>
                  <a:pt x="6016" y="1009"/>
                  <a:pt x="6184" y="975"/>
                  <a:pt x="6352" y="975"/>
                </a:cubicBezTo>
                <a:lnTo>
                  <a:pt x="6386" y="975"/>
                </a:lnTo>
                <a:cubicBezTo>
                  <a:pt x="6621" y="975"/>
                  <a:pt x="6856" y="773"/>
                  <a:pt x="6856" y="505"/>
                </a:cubicBezTo>
                <a:cubicBezTo>
                  <a:pt x="6856" y="269"/>
                  <a:pt x="6621" y="34"/>
                  <a:pt x="6386" y="34"/>
                </a:cubicBezTo>
                <a:cubicBezTo>
                  <a:pt x="6487" y="1"/>
                  <a:pt x="6419" y="1"/>
                  <a:pt x="6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788" name="Google Shape;2788;p67"/>
          <p:cNvPicPr preferRelativeResize="0"/>
          <p:nvPr/>
        </p:nvPicPr>
        <p:blipFill rotWithShape="1">
          <a:blip r:embed="rId3">
            <a:alphaModFix/>
          </a:blip>
          <a:srcRect t="1503" b="1512"/>
          <a:stretch/>
        </p:blipFill>
        <p:spPr>
          <a:xfrm>
            <a:off x="2737175" y="1197225"/>
            <a:ext cx="3551700" cy="3444600"/>
          </a:xfrm>
          <a:prstGeom prst="ellipse">
            <a:avLst/>
          </a:prstGeom>
          <a:noFill/>
          <a:ln>
            <a:noFill/>
          </a:ln>
        </p:spPr>
      </p:pic>
      <p:grpSp>
        <p:nvGrpSpPr>
          <p:cNvPr id="2789" name="Google Shape;2789;p67"/>
          <p:cNvGrpSpPr/>
          <p:nvPr/>
        </p:nvGrpSpPr>
        <p:grpSpPr>
          <a:xfrm rot="-4563703" flipH="1">
            <a:off x="1706168" y="1791108"/>
            <a:ext cx="601365" cy="295734"/>
            <a:chOff x="3281450" y="846325"/>
            <a:chExt cx="718525" cy="353350"/>
          </a:xfrm>
        </p:grpSpPr>
        <p:sp>
          <p:nvSpPr>
            <p:cNvPr id="2790" name="Google Shape;2790;p67"/>
            <p:cNvSpPr/>
            <p:nvPr/>
          </p:nvSpPr>
          <p:spPr>
            <a:xfrm>
              <a:off x="3377500" y="876225"/>
              <a:ext cx="622475" cy="254900"/>
            </a:xfrm>
            <a:custGeom>
              <a:avLst/>
              <a:gdLst/>
              <a:ahLst/>
              <a:cxnLst/>
              <a:rect l="l" t="t" r="r" b="b"/>
              <a:pathLst>
                <a:path w="24899" h="10196" extrusionOk="0">
                  <a:moveTo>
                    <a:pt x="24233" y="210"/>
                  </a:moveTo>
                  <a:cubicBezTo>
                    <a:pt x="24245" y="219"/>
                    <a:pt x="24256" y="226"/>
                    <a:pt x="24266" y="231"/>
                  </a:cubicBezTo>
                  <a:lnTo>
                    <a:pt x="24266" y="231"/>
                  </a:lnTo>
                  <a:cubicBezTo>
                    <a:pt x="24256" y="246"/>
                    <a:pt x="24245" y="264"/>
                    <a:pt x="24233" y="286"/>
                  </a:cubicBezTo>
                  <a:cubicBezTo>
                    <a:pt x="24119" y="552"/>
                    <a:pt x="23187" y="818"/>
                    <a:pt x="22902" y="932"/>
                  </a:cubicBezTo>
                  <a:cubicBezTo>
                    <a:pt x="22103" y="1237"/>
                    <a:pt x="21247" y="1446"/>
                    <a:pt x="20429" y="1788"/>
                  </a:cubicBezTo>
                  <a:cubicBezTo>
                    <a:pt x="18546" y="2530"/>
                    <a:pt x="16606" y="3025"/>
                    <a:pt x="14685" y="3671"/>
                  </a:cubicBezTo>
                  <a:cubicBezTo>
                    <a:pt x="12935" y="4261"/>
                    <a:pt x="11185" y="4851"/>
                    <a:pt x="9454" y="5440"/>
                  </a:cubicBezTo>
                  <a:cubicBezTo>
                    <a:pt x="8446" y="5802"/>
                    <a:pt x="7419" y="6068"/>
                    <a:pt x="6430" y="6391"/>
                  </a:cubicBezTo>
                  <a:cubicBezTo>
                    <a:pt x="5574" y="6696"/>
                    <a:pt x="4642" y="6848"/>
                    <a:pt x="3805" y="7190"/>
                  </a:cubicBezTo>
                  <a:cubicBezTo>
                    <a:pt x="3101" y="7476"/>
                    <a:pt x="2702" y="7856"/>
                    <a:pt x="2093" y="8332"/>
                  </a:cubicBezTo>
                  <a:cubicBezTo>
                    <a:pt x="1657" y="8707"/>
                    <a:pt x="1214" y="9044"/>
                    <a:pt x="787" y="9410"/>
                  </a:cubicBezTo>
                  <a:lnTo>
                    <a:pt x="787" y="9410"/>
                  </a:lnTo>
                  <a:cubicBezTo>
                    <a:pt x="904" y="8790"/>
                    <a:pt x="2062" y="4814"/>
                    <a:pt x="2150" y="4375"/>
                  </a:cubicBezTo>
                  <a:cubicBezTo>
                    <a:pt x="2207" y="4147"/>
                    <a:pt x="2226" y="3557"/>
                    <a:pt x="2435" y="3386"/>
                  </a:cubicBezTo>
                  <a:cubicBezTo>
                    <a:pt x="2587" y="3272"/>
                    <a:pt x="3386" y="3310"/>
                    <a:pt x="3538" y="3291"/>
                  </a:cubicBezTo>
                  <a:cubicBezTo>
                    <a:pt x="4337" y="3139"/>
                    <a:pt x="5098" y="2873"/>
                    <a:pt x="5878" y="2663"/>
                  </a:cubicBezTo>
                  <a:cubicBezTo>
                    <a:pt x="9834" y="1560"/>
                    <a:pt x="13924" y="1123"/>
                    <a:pt x="18013" y="723"/>
                  </a:cubicBezTo>
                  <a:cubicBezTo>
                    <a:pt x="19858" y="533"/>
                    <a:pt x="21722" y="495"/>
                    <a:pt x="23567" y="305"/>
                  </a:cubicBezTo>
                  <a:lnTo>
                    <a:pt x="24233" y="210"/>
                  </a:lnTo>
                  <a:close/>
                  <a:moveTo>
                    <a:pt x="24709" y="0"/>
                  </a:moveTo>
                  <a:cubicBezTo>
                    <a:pt x="23396" y="77"/>
                    <a:pt x="22103" y="343"/>
                    <a:pt x="20771" y="419"/>
                  </a:cubicBezTo>
                  <a:cubicBezTo>
                    <a:pt x="19497" y="457"/>
                    <a:pt x="18242" y="552"/>
                    <a:pt x="16967" y="704"/>
                  </a:cubicBezTo>
                  <a:cubicBezTo>
                    <a:pt x="14247" y="952"/>
                    <a:pt x="11565" y="1275"/>
                    <a:pt x="8902" y="1807"/>
                  </a:cubicBezTo>
                  <a:cubicBezTo>
                    <a:pt x="7552" y="2093"/>
                    <a:pt x="6239" y="2454"/>
                    <a:pt x="4908" y="2835"/>
                  </a:cubicBezTo>
                  <a:cubicBezTo>
                    <a:pt x="4090" y="3082"/>
                    <a:pt x="3367" y="3139"/>
                    <a:pt x="2530" y="3272"/>
                  </a:cubicBezTo>
                  <a:cubicBezTo>
                    <a:pt x="2505" y="3275"/>
                    <a:pt x="2481" y="3276"/>
                    <a:pt x="2459" y="3276"/>
                  </a:cubicBezTo>
                  <a:cubicBezTo>
                    <a:pt x="2413" y="3276"/>
                    <a:pt x="2373" y="3272"/>
                    <a:pt x="2333" y="3272"/>
                  </a:cubicBezTo>
                  <a:cubicBezTo>
                    <a:pt x="2274" y="3272"/>
                    <a:pt x="2216" y="3282"/>
                    <a:pt x="2150" y="3329"/>
                  </a:cubicBezTo>
                  <a:cubicBezTo>
                    <a:pt x="1903" y="3481"/>
                    <a:pt x="1903" y="3976"/>
                    <a:pt x="1865" y="4185"/>
                  </a:cubicBezTo>
                  <a:cubicBezTo>
                    <a:pt x="1712" y="4756"/>
                    <a:pt x="1598" y="5364"/>
                    <a:pt x="1465" y="5916"/>
                  </a:cubicBezTo>
                  <a:cubicBezTo>
                    <a:pt x="1142" y="7133"/>
                    <a:pt x="457" y="8408"/>
                    <a:pt x="381" y="9625"/>
                  </a:cubicBezTo>
                  <a:cubicBezTo>
                    <a:pt x="381" y="9682"/>
                    <a:pt x="419" y="9682"/>
                    <a:pt x="457" y="9701"/>
                  </a:cubicBezTo>
                  <a:cubicBezTo>
                    <a:pt x="458" y="9701"/>
                    <a:pt x="459" y="9701"/>
                    <a:pt x="461" y="9701"/>
                  </a:cubicBezTo>
                  <a:lnTo>
                    <a:pt x="461" y="9701"/>
                  </a:lnTo>
                  <a:cubicBezTo>
                    <a:pt x="330" y="9823"/>
                    <a:pt x="202" y="9949"/>
                    <a:pt x="77" y="10081"/>
                  </a:cubicBezTo>
                  <a:cubicBezTo>
                    <a:pt x="1" y="10158"/>
                    <a:pt x="58" y="10196"/>
                    <a:pt x="153" y="10196"/>
                  </a:cubicBezTo>
                  <a:lnTo>
                    <a:pt x="229" y="10196"/>
                  </a:lnTo>
                  <a:cubicBezTo>
                    <a:pt x="343" y="10196"/>
                    <a:pt x="552" y="10043"/>
                    <a:pt x="343" y="10043"/>
                  </a:cubicBezTo>
                  <a:cubicBezTo>
                    <a:pt x="666" y="10043"/>
                    <a:pt x="1180" y="9321"/>
                    <a:pt x="1389" y="9130"/>
                  </a:cubicBezTo>
                  <a:cubicBezTo>
                    <a:pt x="1750" y="8807"/>
                    <a:pt x="2169" y="8560"/>
                    <a:pt x="2530" y="8236"/>
                  </a:cubicBezTo>
                  <a:cubicBezTo>
                    <a:pt x="3519" y="7342"/>
                    <a:pt x="4623" y="7190"/>
                    <a:pt x="5859" y="6791"/>
                  </a:cubicBezTo>
                  <a:cubicBezTo>
                    <a:pt x="7932" y="6087"/>
                    <a:pt x="10044" y="5516"/>
                    <a:pt x="12079" y="4794"/>
                  </a:cubicBezTo>
                  <a:cubicBezTo>
                    <a:pt x="14418" y="3957"/>
                    <a:pt x="16777" y="3234"/>
                    <a:pt x="19116" y="2473"/>
                  </a:cubicBezTo>
                  <a:cubicBezTo>
                    <a:pt x="20163" y="2112"/>
                    <a:pt x="21209" y="1674"/>
                    <a:pt x="22255" y="1332"/>
                  </a:cubicBezTo>
                  <a:cubicBezTo>
                    <a:pt x="23168" y="1028"/>
                    <a:pt x="24024" y="685"/>
                    <a:pt x="24785" y="153"/>
                  </a:cubicBezTo>
                  <a:cubicBezTo>
                    <a:pt x="24899" y="77"/>
                    <a:pt x="24804" y="0"/>
                    <a:pt x="24709"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67"/>
            <p:cNvSpPr/>
            <p:nvPr/>
          </p:nvSpPr>
          <p:spPr>
            <a:xfrm>
              <a:off x="3464100" y="876775"/>
              <a:ext cx="531250" cy="322900"/>
            </a:xfrm>
            <a:custGeom>
              <a:avLst/>
              <a:gdLst/>
              <a:ahLst/>
              <a:cxnLst/>
              <a:rect l="l" t="t" r="r" b="b"/>
              <a:pathLst>
                <a:path w="21250" h="12916" extrusionOk="0">
                  <a:moveTo>
                    <a:pt x="21047" y="1"/>
                  </a:moveTo>
                  <a:cubicBezTo>
                    <a:pt x="21019" y="1"/>
                    <a:pt x="20989" y="5"/>
                    <a:pt x="20959" y="17"/>
                  </a:cubicBezTo>
                  <a:cubicBezTo>
                    <a:pt x="20674" y="112"/>
                    <a:pt x="20522" y="340"/>
                    <a:pt x="20294" y="530"/>
                  </a:cubicBezTo>
                  <a:cubicBezTo>
                    <a:pt x="19856" y="987"/>
                    <a:pt x="19343" y="1367"/>
                    <a:pt x="18867" y="1766"/>
                  </a:cubicBezTo>
                  <a:cubicBezTo>
                    <a:pt x="17992" y="2508"/>
                    <a:pt x="17041" y="3155"/>
                    <a:pt x="16147" y="3859"/>
                  </a:cubicBezTo>
                  <a:cubicBezTo>
                    <a:pt x="13998" y="5533"/>
                    <a:pt x="11886" y="7206"/>
                    <a:pt x="9585" y="8671"/>
                  </a:cubicBezTo>
                  <a:cubicBezTo>
                    <a:pt x="7512" y="9964"/>
                    <a:pt x="5305" y="10896"/>
                    <a:pt x="3365" y="12399"/>
                  </a:cubicBezTo>
                  <a:cubicBezTo>
                    <a:pt x="3251" y="12496"/>
                    <a:pt x="3055" y="12704"/>
                    <a:pt x="2870" y="12704"/>
                  </a:cubicBezTo>
                  <a:cubicBezTo>
                    <a:pt x="2838" y="12704"/>
                    <a:pt x="2806" y="12698"/>
                    <a:pt x="2775" y="12684"/>
                  </a:cubicBezTo>
                  <a:cubicBezTo>
                    <a:pt x="2585" y="12608"/>
                    <a:pt x="2376" y="11943"/>
                    <a:pt x="2281" y="11714"/>
                  </a:cubicBezTo>
                  <a:cubicBezTo>
                    <a:pt x="2034" y="11163"/>
                    <a:pt x="1824" y="10592"/>
                    <a:pt x="1634" y="10021"/>
                  </a:cubicBezTo>
                  <a:cubicBezTo>
                    <a:pt x="1292" y="9051"/>
                    <a:pt x="1044" y="7929"/>
                    <a:pt x="379" y="7111"/>
                  </a:cubicBezTo>
                  <a:cubicBezTo>
                    <a:pt x="360" y="7092"/>
                    <a:pt x="324" y="7084"/>
                    <a:pt x="284" y="7084"/>
                  </a:cubicBezTo>
                  <a:cubicBezTo>
                    <a:pt x="203" y="7084"/>
                    <a:pt x="106" y="7118"/>
                    <a:pt x="93" y="7168"/>
                  </a:cubicBezTo>
                  <a:cubicBezTo>
                    <a:pt x="55" y="7187"/>
                    <a:pt x="55" y="7206"/>
                    <a:pt x="36" y="7244"/>
                  </a:cubicBezTo>
                  <a:cubicBezTo>
                    <a:pt x="0" y="7299"/>
                    <a:pt x="55" y="7323"/>
                    <a:pt x="126" y="7323"/>
                  </a:cubicBezTo>
                  <a:cubicBezTo>
                    <a:pt x="144" y="7323"/>
                    <a:pt x="162" y="7322"/>
                    <a:pt x="181" y="7319"/>
                  </a:cubicBezTo>
                  <a:lnTo>
                    <a:pt x="181" y="7319"/>
                  </a:lnTo>
                  <a:cubicBezTo>
                    <a:pt x="931" y="8325"/>
                    <a:pt x="1194" y="9779"/>
                    <a:pt x="1634" y="10915"/>
                  </a:cubicBezTo>
                  <a:cubicBezTo>
                    <a:pt x="1805" y="11372"/>
                    <a:pt x="2148" y="12875"/>
                    <a:pt x="2794" y="12913"/>
                  </a:cubicBezTo>
                  <a:cubicBezTo>
                    <a:pt x="2812" y="12914"/>
                    <a:pt x="2831" y="12915"/>
                    <a:pt x="2849" y="12915"/>
                  </a:cubicBezTo>
                  <a:cubicBezTo>
                    <a:pt x="3391" y="12915"/>
                    <a:pt x="4044" y="12123"/>
                    <a:pt x="4430" y="11828"/>
                  </a:cubicBezTo>
                  <a:cubicBezTo>
                    <a:pt x="5667" y="10915"/>
                    <a:pt x="7055" y="10326"/>
                    <a:pt x="8387" y="9565"/>
                  </a:cubicBezTo>
                  <a:cubicBezTo>
                    <a:pt x="10688" y="8253"/>
                    <a:pt x="12856" y="6674"/>
                    <a:pt x="14949" y="5019"/>
                  </a:cubicBezTo>
                  <a:cubicBezTo>
                    <a:pt x="16014" y="4201"/>
                    <a:pt x="17079" y="3383"/>
                    <a:pt x="18182" y="2584"/>
                  </a:cubicBezTo>
                  <a:cubicBezTo>
                    <a:pt x="18715" y="2204"/>
                    <a:pt x="19209" y="1766"/>
                    <a:pt x="19685" y="1348"/>
                  </a:cubicBezTo>
                  <a:cubicBezTo>
                    <a:pt x="20065" y="1006"/>
                    <a:pt x="20636" y="264"/>
                    <a:pt x="21111" y="112"/>
                  </a:cubicBezTo>
                  <a:cubicBezTo>
                    <a:pt x="21249" y="81"/>
                    <a:pt x="21165" y="1"/>
                    <a:pt x="21047"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67"/>
            <p:cNvSpPr/>
            <p:nvPr/>
          </p:nvSpPr>
          <p:spPr>
            <a:xfrm>
              <a:off x="3379675" y="1089375"/>
              <a:ext cx="109800" cy="41975"/>
            </a:xfrm>
            <a:custGeom>
              <a:avLst/>
              <a:gdLst/>
              <a:ahLst/>
              <a:cxnLst/>
              <a:rect l="l" t="t" r="r" b="b"/>
              <a:pathLst>
                <a:path w="4392" h="1679" extrusionOk="0">
                  <a:moveTo>
                    <a:pt x="4160" y="0"/>
                  </a:moveTo>
                  <a:cubicBezTo>
                    <a:pt x="4122" y="0"/>
                    <a:pt x="4085" y="5"/>
                    <a:pt x="4060" y="15"/>
                  </a:cubicBezTo>
                  <a:cubicBezTo>
                    <a:pt x="2843" y="700"/>
                    <a:pt x="1397" y="909"/>
                    <a:pt x="142" y="1536"/>
                  </a:cubicBezTo>
                  <a:cubicBezTo>
                    <a:pt x="0" y="1607"/>
                    <a:pt x="59" y="1678"/>
                    <a:pt x="153" y="1678"/>
                  </a:cubicBezTo>
                  <a:cubicBezTo>
                    <a:pt x="186" y="1678"/>
                    <a:pt x="222" y="1670"/>
                    <a:pt x="256" y="1651"/>
                  </a:cubicBezTo>
                  <a:cubicBezTo>
                    <a:pt x="1549" y="1042"/>
                    <a:pt x="3014" y="833"/>
                    <a:pt x="4250" y="110"/>
                  </a:cubicBezTo>
                  <a:cubicBezTo>
                    <a:pt x="4391" y="39"/>
                    <a:pt x="4271" y="0"/>
                    <a:pt x="41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67"/>
            <p:cNvSpPr/>
            <p:nvPr/>
          </p:nvSpPr>
          <p:spPr>
            <a:xfrm>
              <a:off x="3281450" y="846325"/>
              <a:ext cx="715400" cy="111750"/>
            </a:xfrm>
            <a:custGeom>
              <a:avLst/>
              <a:gdLst/>
              <a:ahLst/>
              <a:cxnLst/>
              <a:rect l="l" t="t" r="r" b="b"/>
              <a:pathLst>
                <a:path w="28616" h="4470" extrusionOk="0">
                  <a:moveTo>
                    <a:pt x="3436" y="0"/>
                  </a:moveTo>
                  <a:cubicBezTo>
                    <a:pt x="3048" y="0"/>
                    <a:pt x="2662" y="14"/>
                    <a:pt x="2283" y="55"/>
                  </a:cubicBezTo>
                  <a:cubicBezTo>
                    <a:pt x="1617" y="150"/>
                    <a:pt x="761" y="207"/>
                    <a:pt x="153" y="512"/>
                  </a:cubicBezTo>
                  <a:cubicBezTo>
                    <a:pt x="95" y="531"/>
                    <a:pt x="0" y="607"/>
                    <a:pt x="76" y="664"/>
                  </a:cubicBezTo>
                  <a:cubicBezTo>
                    <a:pt x="1332" y="1387"/>
                    <a:pt x="2435" y="2281"/>
                    <a:pt x="3614" y="3137"/>
                  </a:cubicBezTo>
                  <a:cubicBezTo>
                    <a:pt x="4014" y="3441"/>
                    <a:pt x="4451" y="3650"/>
                    <a:pt x="4908" y="3916"/>
                  </a:cubicBezTo>
                  <a:cubicBezTo>
                    <a:pt x="5250" y="4107"/>
                    <a:pt x="5497" y="4373"/>
                    <a:pt x="5897" y="4468"/>
                  </a:cubicBezTo>
                  <a:cubicBezTo>
                    <a:pt x="5902" y="4469"/>
                    <a:pt x="5909" y="4470"/>
                    <a:pt x="5915" y="4470"/>
                  </a:cubicBezTo>
                  <a:cubicBezTo>
                    <a:pt x="6022" y="4470"/>
                    <a:pt x="6248" y="4333"/>
                    <a:pt x="6087" y="4297"/>
                  </a:cubicBezTo>
                  <a:cubicBezTo>
                    <a:pt x="5611" y="4183"/>
                    <a:pt x="4832" y="3631"/>
                    <a:pt x="4432" y="3365"/>
                  </a:cubicBezTo>
                  <a:cubicBezTo>
                    <a:pt x="3785" y="2965"/>
                    <a:pt x="3215" y="2452"/>
                    <a:pt x="2644" y="1976"/>
                  </a:cubicBezTo>
                  <a:cubicBezTo>
                    <a:pt x="2188" y="1634"/>
                    <a:pt x="1712" y="1330"/>
                    <a:pt x="1237" y="1006"/>
                  </a:cubicBezTo>
                  <a:cubicBezTo>
                    <a:pt x="970" y="854"/>
                    <a:pt x="457" y="721"/>
                    <a:pt x="818" y="493"/>
                  </a:cubicBezTo>
                  <a:cubicBezTo>
                    <a:pt x="913" y="417"/>
                    <a:pt x="1161" y="436"/>
                    <a:pt x="1294" y="417"/>
                  </a:cubicBezTo>
                  <a:cubicBezTo>
                    <a:pt x="2321" y="234"/>
                    <a:pt x="3368" y="169"/>
                    <a:pt x="4423" y="169"/>
                  </a:cubicBezTo>
                  <a:cubicBezTo>
                    <a:pt x="6336" y="169"/>
                    <a:pt x="8276" y="382"/>
                    <a:pt x="10176" y="493"/>
                  </a:cubicBezTo>
                  <a:cubicBezTo>
                    <a:pt x="13125" y="626"/>
                    <a:pt x="16054" y="873"/>
                    <a:pt x="19002" y="1006"/>
                  </a:cubicBezTo>
                  <a:cubicBezTo>
                    <a:pt x="20543" y="1101"/>
                    <a:pt x="22122" y="1139"/>
                    <a:pt x="23662" y="1196"/>
                  </a:cubicBezTo>
                  <a:cubicBezTo>
                    <a:pt x="23841" y="1205"/>
                    <a:pt x="24022" y="1209"/>
                    <a:pt x="24203" y="1209"/>
                  </a:cubicBezTo>
                  <a:cubicBezTo>
                    <a:pt x="25049" y="1209"/>
                    <a:pt x="25916" y="1129"/>
                    <a:pt x="26770" y="1129"/>
                  </a:cubicBezTo>
                  <a:cubicBezTo>
                    <a:pt x="27289" y="1129"/>
                    <a:pt x="27802" y="1158"/>
                    <a:pt x="28303" y="1254"/>
                  </a:cubicBezTo>
                  <a:cubicBezTo>
                    <a:pt x="28307" y="1255"/>
                    <a:pt x="28312" y="1255"/>
                    <a:pt x="28317" y="1255"/>
                  </a:cubicBezTo>
                  <a:cubicBezTo>
                    <a:pt x="28394" y="1255"/>
                    <a:pt x="28615" y="1136"/>
                    <a:pt x="28456" y="1082"/>
                  </a:cubicBezTo>
                  <a:cubicBezTo>
                    <a:pt x="28035" y="1007"/>
                    <a:pt x="27605" y="983"/>
                    <a:pt x="27172" y="983"/>
                  </a:cubicBezTo>
                  <a:cubicBezTo>
                    <a:pt x="26509" y="983"/>
                    <a:pt x="25840" y="1040"/>
                    <a:pt x="25184" y="1063"/>
                  </a:cubicBezTo>
                  <a:cubicBezTo>
                    <a:pt x="25067" y="1065"/>
                    <a:pt x="24949" y="1066"/>
                    <a:pt x="24832" y="1066"/>
                  </a:cubicBezTo>
                  <a:cubicBezTo>
                    <a:pt x="23637" y="1066"/>
                    <a:pt x="22444" y="984"/>
                    <a:pt x="21266" y="949"/>
                  </a:cubicBezTo>
                  <a:cubicBezTo>
                    <a:pt x="18603" y="854"/>
                    <a:pt x="15940" y="702"/>
                    <a:pt x="13277" y="512"/>
                  </a:cubicBezTo>
                  <a:cubicBezTo>
                    <a:pt x="10671" y="341"/>
                    <a:pt x="8065" y="131"/>
                    <a:pt x="5478" y="55"/>
                  </a:cubicBezTo>
                  <a:cubicBezTo>
                    <a:pt x="4811" y="43"/>
                    <a:pt x="4121" y="0"/>
                    <a:pt x="3436"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94" name="Google Shape;2794;p67"/>
          <p:cNvSpPr/>
          <p:nvPr/>
        </p:nvSpPr>
        <p:spPr>
          <a:xfrm>
            <a:off x="2133600" y="1222740"/>
            <a:ext cx="1600075" cy="2377700"/>
          </a:xfrm>
          <a:custGeom>
            <a:avLst/>
            <a:gdLst/>
            <a:ahLst/>
            <a:cxnLst/>
            <a:rect l="l" t="t" r="r" b="b"/>
            <a:pathLst>
              <a:path w="64003" h="95108" extrusionOk="0">
                <a:moveTo>
                  <a:pt x="64003" y="95108"/>
                </a:moveTo>
                <a:cubicBezTo>
                  <a:pt x="58814" y="94191"/>
                  <a:pt x="39710" y="94131"/>
                  <a:pt x="32866" y="89604"/>
                </a:cubicBezTo>
                <a:cubicBezTo>
                  <a:pt x="26022" y="85077"/>
                  <a:pt x="23211" y="79171"/>
                  <a:pt x="22940" y="67947"/>
                </a:cubicBezTo>
                <a:cubicBezTo>
                  <a:pt x="22669" y="56723"/>
                  <a:pt x="31509" y="32542"/>
                  <a:pt x="31242" y="22261"/>
                </a:cubicBezTo>
                <a:cubicBezTo>
                  <a:pt x="30975" y="11980"/>
                  <a:pt x="21273" y="9942"/>
                  <a:pt x="21336" y="6259"/>
                </a:cubicBezTo>
                <a:cubicBezTo>
                  <a:pt x="21400" y="2576"/>
                  <a:pt x="29020" y="-789"/>
                  <a:pt x="31623" y="163"/>
                </a:cubicBezTo>
                <a:cubicBezTo>
                  <a:pt x="34227" y="1116"/>
                  <a:pt x="37910" y="8990"/>
                  <a:pt x="36957" y="11974"/>
                </a:cubicBezTo>
                <a:cubicBezTo>
                  <a:pt x="36005" y="14959"/>
                  <a:pt x="31052" y="17880"/>
                  <a:pt x="25908" y="18070"/>
                </a:cubicBezTo>
                <a:cubicBezTo>
                  <a:pt x="20765" y="18261"/>
                  <a:pt x="10414" y="13054"/>
                  <a:pt x="6096" y="13117"/>
                </a:cubicBezTo>
                <a:cubicBezTo>
                  <a:pt x="1778" y="13181"/>
                  <a:pt x="1016" y="17562"/>
                  <a:pt x="0" y="18451"/>
                </a:cubicBezTo>
              </a:path>
            </a:pathLst>
          </a:custGeom>
          <a:noFill/>
          <a:ln w="19050" cap="flat" cmpd="sng">
            <a:solidFill>
              <a:schemeClr val="dk2"/>
            </a:solidFill>
            <a:prstDash val="dash"/>
            <a:round/>
            <a:headEnd type="none" w="med" len="med"/>
            <a:tailEnd type="none" w="med" len="med"/>
          </a:ln>
        </p:spPr>
      </p:sp>
      <p:sp>
        <p:nvSpPr>
          <p:cNvPr id="2795" name="Google Shape;2795;p67"/>
          <p:cNvSpPr/>
          <p:nvPr/>
        </p:nvSpPr>
        <p:spPr>
          <a:xfrm>
            <a:off x="3733675" y="3532850"/>
            <a:ext cx="100020" cy="111005"/>
          </a:xfrm>
          <a:custGeom>
            <a:avLst/>
            <a:gdLst/>
            <a:ahLst/>
            <a:cxnLst/>
            <a:rect l="l" t="t" r="r" b="b"/>
            <a:pathLst>
              <a:path w="3830" h="6010" extrusionOk="0">
                <a:moveTo>
                  <a:pt x="2093" y="1925"/>
                </a:moveTo>
                <a:cubicBezTo>
                  <a:pt x="2176" y="1946"/>
                  <a:pt x="2281" y="2009"/>
                  <a:pt x="2365" y="2030"/>
                </a:cubicBezTo>
                <a:cubicBezTo>
                  <a:pt x="2469" y="2072"/>
                  <a:pt x="2574" y="2156"/>
                  <a:pt x="2637" y="2239"/>
                </a:cubicBezTo>
                <a:cubicBezTo>
                  <a:pt x="2720" y="2344"/>
                  <a:pt x="2804" y="2448"/>
                  <a:pt x="2846" y="2553"/>
                </a:cubicBezTo>
                <a:cubicBezTo>
                  <a:pt x="2888" y="2595"/>
                  <a:pt x="2909" y="2679"/>
                  <a:pt x="2930" y="2762"/>
                </a:cubicBezTo>
                <a:lnTo>
                  <a:pt x="2930" y="2804"/>
                </a:lnTo>
                <a:lnTo>
                  <a:pt x="2930" y="2888"/>
                </a:lnTo>
                <a:cubicBezTo>
                  <a:pt x="2930" y="2951"/>
                  <a:pt x="2909" y="2992"/>
                  <a:pt x="2909" y="3013"/>
                </a:cubicBezTo>
                <a:cubicBezTo>
                  <a:pt x="2888" y="3160"/>
                  <a:pt x="2825" y="3264"/>
                  <a:pt x="2783" y="3369"/>
                </a:cubicBezTo>
                <a:cubicBezTo>
                  <a:pt x="2637" y="3557"/>
                  <a:pt x="2511" y="3788"/>
                  <a:pt x="2323" y="3955"/>
                </a:cubicBezTo>
                <a:cubicBezTo>
                  <a:pt x="2093" y="4185"/>
                  <a:pt x="1800" y="4415"/>
                  <a:pt x="1486" y="4541"/>
                </a:cubicBezTo>
                <a:cubicBezTo>
                  <a:pt x="1363" y="4571"/>
                  <a:pt x="1229" y="4591"/>
                  <a:pt x="1093" y="4591"/>
                </a:cubicBezTo>
                <a:cubicBezTo>
                  <a:pt x="1043" y="4591"/>
                  <a:pt x="992" y="4588"/>
                  <a:pt x="942" y="4583"/>
                </a:cubicBezTo>
                <a:cubicBezTo>
                  <a:pt x="858" y="4562"/>
                  <a:pt x="816" y="4520"/>
                  <a:pt x="753" y="4457"/>
                </a:cubicBezTo>
                <a:cubicBezTo>
                  <a:pt x="733" y="4436"/>
                  <a:pt x="733" y="4415"/>
                  <a:pt x="712" y="4373"/>
                </a:cubicBezTo>
                <a:cubicBezTo>
                  <a:pt x="712" y="4353"/>
                  <a:pt x="691" y="4332"/>
                  <a:pt x="691" y="4311"/>
                </a:cubicBezTo>
                <a:cubicBezTo>
                  <a:pt x="691" y="4248"/>
                  <a:pt x="649" y="4206"/>
                  <a:pt x="649" y="4143"/>
                </a:cubicBezTo>
                <a:lnTo>
                  <a:pt x="649" y="3997"/>
                </a:lnTo>
                <a:cubicBezTo>
                  <a:pt x="649" y="3913"/>
                  <a:pt x="691" y="3850"/>
                  <a:pt x="691" y="3788"/>
                </a:cubicBezTo>
                <a:cubicBezTo>
                  <a:pt x="733" y="3599"/>
                  <a:pt x="816" y="3411"/>
                  <a:pt x="900" y="3264"/>
                </a:cubicBezTo>
                <a:cubicBezTo>
                  <a:pt x="1109" y="2930"/>
                  <a:pt x="1318" y="2637"/>
                  <a:pt x="1569" y="2344"/>
                </a:cubicBezTo>
                <a:cubicBezTo>
                  <a:pt x="1695" y="2218"/>
                  <a:pt x="1841" y="2114"/>
                  <a:pt x="1988" y="2009"/>
                </a:cubicBezTo>
                <a:cubicBezTo>
                  <a:pt x="2009" y="1967"/>
                  <a:pt x="2072" y="1946"/>
                  <a:pt x="2093" y="1925"/>
                </a:cubicBezTo>
                <a:close/>
                <a:moveTo>
                  <a:pt x="1067" y="0"/>
                </a:moveTo>
                <a:cubicBezTo>
                  <a:pt x="963" y="0"/>
                  <a:pt x="900" y="63"/>
                  <a:pt x="837" y="168"/>
                </a:cubicBezTo>
                <a:cubicBezTo>
                  <a:pt x="712" y="356"/>
                  <a:pt x="691" y="607"/>
                  <a:pt x="691" y="816"/>
                </a:cubicBezTo>
                <a:cubicBezTo>
                  <a:pt x="691" y="984"/>
                  <a:pt x="712" y="1130"/>
                  <a:pt x="753" y="1298"/>
                </a:cubicBezTo>
                <a:cubicBezTo>
                  <a:pt x="816" y="1402"/>
                  <a:pt x="858" y="1528"/>
                  <a:pt x="963" y="1570"/>
                </a:cubicBezTo>
                <a:lnTo>
                  <a:pt x="942" y="1612"/>
                </a:lnTo>
                <a:cubicBezTo>
                  <a:pt x="691" y="1946"/>
                  <a:pt x="523" y="2239"/>
                  <a:pt x="398" y="2553"/>
                </a:cubicBezTo>
                <a:cubicBezTo>
                  <a:pt x="209" y="2909"/>
                  <a:pt x="105" y="3285"/>
                  <a:pt x="63" y="3662"/>
                </a:cubicBezTo>
                <a:cubicBezTo>
                  <a:pt x="0" y="4060"/>
                  <a:pt x="21" y="4478"/>
                  <a:pt x="105" y="4855"/>
                </a:cubicBezTo>
                <a:cubicBezTo>
                  <a:pt x="168" y="5064"/>
                  <a:pt x="209" y="5294"/>
                  <a:pt x="335" y="5482"/>
                </a:cubicBezTo>
                <a:cubicBezTo>
                  <a:pt x="440" y="5629"/>
                  <a:pt x="544" y="5754"/>
                  <a:pt x="712" y="5859"/>
                </a:cubicBezTo>
                <a:cubicBezTo>
                  <a:pt x="816" y="5943"/>
                  <a:pt x="963" y="6005"/>
                  <a:pt x="1130" y="6005"/>
                </a:cubicBezTo>
                <a:cubicBezTo>
                  <a:pt x="1151" y="6008"/>
                  <a:pt x="1172" y="6010"/>
                  <a:pt x="1194" y="6010"/>
                </a:cubicBezTo>
                <a:cubicBezTo>
                  <a:pt x="1328" y="6010"/>
                  <a:pt x="1485" y="5961"/>
                  <a:pt x="1611" y="5943"/>
                </a:cubicBezTo>
                <a:cubicBezTo>
                  <a:pt x="1988" y="5859"/>
                  <a:pt x="2281" y="5650"/>
                  <a:pt x="2574" y="5420"/>
                </a:cubicBezTo>
                <a:cubicBezTo>
                  <a:pt x="2825" y="5210"/>
                  <a:pt x="3034" y="4959"/>
                  <a:pt x="3222" y="4687"/>
                </a:cubicBezTo>
                <a:cubicBezTo>
                  <a:pt x="3327" y="4541"/>
                  <a:pt x="3390" y="4373"/>
                  <a:pt x="3474" y="4227"/>
                </a:cubicBezTo>
                <a:cubicBezTo>
                  <a:pt x="3578" y="4018"/>
                  <a:pt x="3641" y="3808"/>
                  <a:pt x="3683" y="3599"/>
                </a:cubicBezTo>
                <a:cubicBezTo>
                  <a:pt x="3787" y="3181"/>
                  <a:pt x="3829" y="2762"/>
                  <a:pt x="3766" y="2323"/>
                </a:cubicBezTo>
                <a:cubicBezTo>
                  <a:pt x="3725" y="1884"/>
                  <a:pt x="3557" y="1507"/>
                  <a:pt x="3348" y="1109"/>
                </a:cubicBezTo>
                <a:cubicBezTo>
                  <a:pt x="3181" y="816"/>
                  <a:pt x="2950" y="565"/>
                  <a:pt x="2658" y="398"/>
                </a:cubicBezTo>
                <a:cubicBezTo>
                  <a:pt x="2427" y="272"/>
                  <a:pt x="2176" y="210"/>
                  <a:pt x="1904" y="147"/>
                </a:cubicBezTo>
                <a:cubicBezTo>
                  <a:pt x="1653" y="63"/>
                  <a:pt x="1360" y="42"/>
                  <a:pt x="10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96" name="Google Shape;2796;p67"/>
          <p:cNvGrpSpPr/>
          <p:nvPr/>
        </p:nvGrpSpPr>
        <p:grpSpPr>
          <a:xfrm>
            <a:off x="7825251" y="423338"/>
            <a:ext cx="824074" cy="873725"/>
            <a:chOff x="7460026" y="733525"/>
            <a:chExt cx="824074" cy="873725"/>
          </a:xfrm>
        </p:grpSpPr>
        <p:grpSp>
          <p:nvGrpSpPr>
            <p:cNvPr id="2797" name="Google Shape;2797;p67"/>
            <p:cNvGrpSpPr/>
            <p:nvPr/>
          </p:nvGrpSpPr>
          <p:grpSpPr>
            <a:xfrm>
              <a:off x="7957075" y="733525"/>
              <a:ext cx="327025" cy="444775"/>
              <a:chOff x="4664150" y="3346100"/>
              <a:chExt cx="327025" cy="444775"/>
            </a:xfrm>
          </p:grpSpPr>
          <p:sp>
            <p:nvSpPr>
              <p:cNvPr id="2798" name="Google Shape;2798;p67"/>
              <p:cNvSpPr/>
              <p:nvPr/>
            </p:nvSpPr>
            <p:spPr>
              <a:xfrm>
                <a:off x="4750250" y="3346100"/>
                <a:ext cx="206325" cy="170975"/>
              </a:xfrm>
              <a:custGeom>
                <a:avLst/>
                <a:gdLst/>
                <a:ahLst/>
                <a:cxnLst/>
                <a:rect l="l" t="t" r="r" b="b"/>
                <a:pathLst>
                  <a:path w="8253" h="6839" extrusionOk="0">
                    <a:moveTo>
                      <a:pt x="3853" y="465"/>
                    </a:moveTo>
                    <a:cubicBezTo>
                      <a:pt x="4028" y="465"/>
                      <a:pt x="4206" y="486"/>
                      <a:pt x="4391" y="521"/>
                    </a:cubicBezTo>
                    <a:lnTo>
                      <a:pt x="4391" y="521"/>
                    </a:lnTo>
                    <a:cubicBezTo>
                      <a:pt x="4374" y="617"/>
                      <a:pt x="4402" y="719"/>
                      <a:pt x="4499" y="783"/>
                    </a:cubicBezTo>
                    <a:cubicBezTo>
                      <a:pt x="5922" y="1557"/>
                      <a:pt x="7386" y="2604"/>
                      <a:pt x="6717" y="4466"/>
                    </a:cubicBezTo>
                    <a:cubicBezTo>
                      <a:pt x="6295" y="5653"/>
                      <a:pt x="5046" y="6164"/>
                      <a:pt x="3856" y="6164"/>
                    </a:cubicBezTo>
                    <a:cubicBezTo>
                      <a:pt x="3452" y="6164"/>
                      <a:pt x="3055" y="6105"/>
                      <a:pt x="2699" y="5993"/>
                    </a:cubicBezTo>
                    <a:cubicBezTo>
                      <a:pt x="1172" y="5512"/>
                      <a:pt x="753" y="3964"/>
                      <a:pt x="1277" y="2604"/>
                    </a:cubicBezTo>
                    <a:cubicBezTo>
                      <a:pt x="1528" y="2018"/>
                      <a:pt x="2051" y="1432"/>
                      <a:pt x="2511" y="1013"/>
                    </a:cubicBezTo>
                    <a:cubicBezTo>
                      <a:pt x="2963" y="608"/>
                      <a:pt x="3396" y="465"/>
                      <a:pt x="3853" y="465"/>
                    </a:cubicBezTo>
                    <a:close/>
                    <a:moveTo>
                      <a:pt x="3675" y="0"/>
                    </a:moveTo>
                    <a:cubicBezTo>
                      <a:pt x="3333" y="0"/>
                      <a:pt x="2978" y="108"/>
                      <a:pt x="2511" y="365"/>
                    </a:cubicBezTo>
                    <a:cubicBezTo>
                      <a:pt x="1674" y="825"/>
                      <a:pt x="1005" y="1725"/>
                      <a:pt x="649" y="2583"/>
                    </a:cubicBezTo>
                    <a:cubicBezTo>
                      <a:pt x="0" y="4278"/>
                      <a:pt x="858" y="5910"/>
                      <a:pt x="2448" y="6558"/>
                    </a:cubicBezTo>
                    <a:cubicBezTo>
                      <a:pt x="2900" y="6747"/>
                      <a:pt x="3397" y="6839"/>
                      <a:pt x="3898" y="6839"/>
                    </a:cubicBezTo>
                    <a:cubicBezTo>
                      <a:pt x="5230" y="6839"/>
                      <a:pt x="6590" y="6190"/>
                      <a:pt x="7198" y="4989"/>
                    </a:cubicBezTo>
                    <a:cubicBezTo>
                      <a:pt x="8253" y="2941"/>
                      <a:pt x="6772" y="934"/>
                      <a:pt x="4797" y="302"/>
                    </a:cubicBezTo>
                    <a:lnTo>
                      <a:pt x="4797" y="302"/>
                    </a:lnTo>
                    <a:cubicBezTo>
                      <a:pt x="4365" y="116"/>
                      <a:pt x="4027" y="0"/>
                      <a:pt x="36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67"/>
              <p:cNvSpPr/>
              <p:nvPr/>
            </p:nvSpPr>
            <p:spPr>
              <a:xfrm>
                <a:off x="4813525" y="3487750"/>
                <a:ext cx="36400" cy="247250"/>
              </a:xfrm>
              <a:custGeom>
                <a:avLst/>
                <a:gdLst/>
                <a:ahLst/>
                <a:cxnLst/>
                <a:rect l="l" t="t" r="r" b="b"/>
                <a:pathLst>
                  <a:path w="1456" h="9890" extrusionOk="0">
                    <a:moveTo>
                      <a:pt x="1329" y="0"/>
                    </a:moveTo>
                    <a:cubicBezTo>
                      <a:pt x="1268" y="0"/>
                      <a:pt x="1204" y="37"/>
                      <a:pt x="1194" y="118"/>
                    </a:cubicBezTo>
                    <a:cubicBezTo>
                      <a:pt x="901" y="1708"/>
                      <a:pt x="671" y="3319"/>
                      <a:pt x="419" y="4910"/>
                    </a:cubicBezTo>
                    <a:cubicBezTo>
                      <a:pt x="210" y="6311"/>
                      <a:pt x="1" y="8320"/>
                      <a:pt x="461" y="9680"/>
                    </a:cubicBezTo>
                    <a:cubicBezTo>
                      <a:pt x="493" y="9816"/>
                      <a:pt x="613" y="9889"/>
                      <a:pt x="731" y="9889"/>
                    </a:cubicBezTo>
                    <a:cubicBezTo>
                      <a:pt x="848" y="9889"/>
                      <a:pt x="963" y="9816"/>
                      <a:pt x="984" y="9659"/>
                    </a:cubicBezTo>
                    <a:cubicBezTo>
                      <a:pt x="1110" y="8299"/>
                      <a:pt x="984" y="6835"/>
                      <a:pt x="1005" y="5433"/>
                    </a:cubicBezTo>
                    <a:cubicBezTo>
                      <a:pt x="1026" y="3654"/>
                      <a:pt x="1340" y="1876"/>
                      <a:pt x="1445" y="118"/>
                    </a:cubicBezTo>
                    <a:cubicBezTo>
                      <a:pt x="1456" y="42"/>
                      <a:pt x="1394" y="0"/>
                      <a:pt x="13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67"/>
              <p:cNvSpPr/>
              <p:nvPr/>
            </p:nvSpPr>
            <p:spPr>
              <a:xfrm>
                <a:off x="4742650" y="3706925"/>
                <a:ext cx="169775" cy="76800"/>
              </a:xfrm>
              <a:custGeom>
                <a:avLst/>
                <a:gdLst/>
                <a:ahLst/>
                <a:cxnLst/>
                <a:rect l="l" t="t" r="r" b="b"/>
                <a:pathLst>
                  <a:path w="6791" h="3072" extrusionOk="0">
                    <a:moveTo>
                      <a:pt x="2960" y="0"/>
                    </a:moveTo>
                    <a:cubicBezTo>
                      <a:pt x="2866" y="0"/>
                      <a:pt x="2771" y="36"/>
                      <a:pt x="2710" y="97"/>
                    </a:cubicBezTo>
                    <a:cubicBezTo>
                      <a:pt x="2334" y="557"/>
                      <a:pt x="1873" y="788"/>
                      <a:pt x="1371" y="1081"/>
                    </a:cubicBezTo>
                    <a:cubicBezTo>
                      <a:pt x="953" y="1311"/>
                      <a:pt x="555" y="1876"/>
                      <a:pt x="179" y="2189"/>
                    </a:cubicBezTo>
                    <a:cubicBezTo>
                      <a:pt x="0" y="2314"/>
                      <a:pt x="141" y="2500"/>
                      <a:pt x="317" y="2500"/>
                    </a:cubicBezTo>
                    <a:cubicBezTo>
                      <a:pt x="347" y="2500"/>
                      <a:pt x="378" y="2495"/>
                      <a:pt x="409" y="2482"/>
                    </a:cubicBezTo>
                    <a:cubicBezTo>
                      <a:pt x="995" y="2231"/>
                      <a:pt x="1371" y="1729"/>
                      <a:pt x="1915" y="1436"/>
                    </a:cubicBezTo>
                    <a:cubicBezTo>
                      <a:pt x="2331" y="1237"/>
                      <a:pt x="2720" y="1024"/>
                      <a:pt x="3009" y="693"/>
                    </a:cubicBezTo>
                    <a:lnTo>
                      <a:pt x="3009" y="693"/>
                    </a:lnTo>
                    <a:cubicBezTo>
                      <a:pt x="3311" y="824"/>
                      <a:pt x="3673" y="840"/>
                      <a:pt x="3987" y="997"/>
                    </a:cubicBezTo>
                    <a:cubicBezTo>
                      <a:pt x="4907" y="1457"/>
                      <a:pt x="5368" y="2420"/>
                      <a:pt x="6184" y="3005"/>
                    </a:cubicBezTo>
                    <a:cubicBezTo>
                      <a:pt x="6251" y="3052"/>
                      <a:pt x="6317" y="3072"/>
                      <a:pt x="6379" y="3072"/>
                    </a:cubicBezTo>
                    <a:cubicBezTo>
                      <a:pt x="6623" y="3072"/>
                      <a:pt x="6790" y="2754"/>
                      <a:pt x="6623" y="2503"/>
                    </a:cubicBezTo>
                    <a:cubicBezTo>
                      <a:pt x="6205" y="1834"/>
                      <a:pt x="5556" y="1185"/>
                      <a:pt x="4907" y="725"/>
                    </a:cubicBezTo>
                    <a:cubicBezTo>
                      <a:pt x="4594" y="516"/>
                      <a:pt x="4322" y="390"/>
                      <a:pt x="3987" y="285"/>
                    </a:cubicBezTo>
                    <a:cubicBezTo>
                      <a:pt x="3903" y="265"/>
                      <a:pt x="3234" y="202"/>
                      <a:pt x="3213" y="139"/>
                    </a:cubicBezTo>
                    <a:cubicBezTo>
                      <a:pt x="3159" y="42"/>
                      <a:pt x="3060" y="0"/>
                      <a:pt x="29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67"/>
              <p:cNvSpPr/>
              <p:nvPr/>
            </p:nvSpPr>
            <p:spPr>
              <a:xfrm>
                <a:off x="4709675" y="3579475"/>
                <a:ext cx="209550" cy="32700"/>
              </a:xfrm>
              <a:custGeom>
                <a:avLst/>
                <a:gdLst/>
                <a:ahLst/>
                <a:cxnLst/>
                <a:rect l="l" t="t" r="r" b="b"/>
                <a:pathLst>
                  <a:path w="8382" h="1308" extrusionOk="0">
                    <a:moveTo>
                      <a:pt x="187" y="0"/>
                    </a:moveTo>
                    <a:cubicBezTo>
                      <a:pt x="74" y="0"/>
                      <a:pt x="0" y="171"/>
                      <a:pt x="138" y="257"/>
                    </a:cubicBezTo>
                    <a:cubicBezTo>
                      <a:pt x="1330" y="948"/>
                      <a:pt x="2858" y="885"/>
                      <a:pt x="4197" y="1241"/>
                    </a:cubicBezTo>
                    <a:cubicBezTo>
                      <a:pt x="4366" y="1292"/>
                      <a:pt x="4564" y="1307"/>
                      <a:pt x="4771" y="1307"/>
                    </a:cubicBezTo>
                    <a:cubicBezTo>
                      <a:pt x="5076" y="1307"/>
                      <a:pt x="5402" y="1275"/>
                      <a:pt x="5693" y="1275"/>
                    </a:cubicBezTo>
                    <a:cubicBezTo>
                      <a:pt x="5769" y="1275"/>
                      <a:pt x="5842" y="1277"/>
                      <a:pt x="5913" y="1282"/>
                    </a:cubicBezTo>
                    <a:cubicBezTo>
                      <a:pt x="6186" y="1282"/>
                      <a:pt x="6463" y="1288"/>
                      <a:pt x="6740" y="1288"/>
                    </a:cubicBezTo>
                    <a:cubicBezTo>
                      <a:pt x="7223" y="1288"/>
                      <a:pt x="7706" y="1271"/>
                      <a:pt x="8172" y="1178"/>
                    </a:cubicBezTo>
                    <a:cubicBezTo>
                      <a:pt x="8382" y="1115"/>
                      <a:pt x="8340" y="801"/>
                      <a:pt x="8130" y="759"/>
                    </a:cubicBezTo>
                    <a:cubicBezTo>
                      <a:pt x="7660" y="649"/>
                      <a:pt x="7171" y="621"/>
                      <a:pt x="6676" y="621"/>
                    </a:cubicBezTo>
                    <a:cubicBezTo>
                      <a:pt x="6136" y="621"/>
                      <a:pt x="5590" y="655"/>
                      <a:pt x="5055" y="655"/>
                    </a:cubicBezTo>
                    <a:cubicBezTo>
                      <a:pt x="4343" y="655"/>
                      <a:pt x="3632" y="529"/>
                      <a:pt x="2941" y="425"/>
                    </a:cubicBezTo>
                    <a:cubicBezTo>
                      <a:pt x="2021" y="278"/>
                      <a:pt x="1121" y="383"/>
                      <a:pt x="263" y="27"/>
                    </a:cubicBezTo>
                    <a:cubicBezTo>
                      <a:pt x="237" y="8"/>
                      <a:pt x="211" y="0"/>
                      <a:pt x="1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67"/>
              <p:cNvSpPr/>
              <p:nvPr/>
            </p:nvSpPr>
            <p:spPr>
              <a:xfrm>
                <a:off x="4905600" y="3555025"/>
                <a:ext cx="82150" cy="52675"/>
              </a:xfrm>
              <a:custGeom>
                <a:avLst/>
                <a:gdLst/>
                <a:ahLst/>
                <a:cxnLst/>
                <a:rect l="l" t="t" r="r" b="b"/>
                <a:pathLst>
                  <a:path w="3286" h="2107" extrusionOk="0">
                    <a:moveTo>
                      <a:pt x="2888" y="1"/>
                    </a:moveTo>
                    <a:cubicBezTo>
                      <a:pt x="1800" y="1"/>
                      <a:pt x="1089" y="1256"/>
                      <a:pt x="168" y="1737"/>
                    </a:cubicBezTo>
                    <a:cubicBezTo>
                      <a:pt x="0" y="1830"/>
                      <a:pt x="65" y="2106"/>
                      <a:pt x="229" y="2106"/>
                    </a:cubicBezTo>
                    <a:cubicBezTo>
                      <a:pt x="249" y="2106"/>
                      <a:pt x="271" y="2102"/>
                      <a:pt x="293" y="2093"/>
                    </a:cubicBezTo>
                    <a:cubicBezTo>
                      <a:pt x="754" y="1947"/>
                      <a:pt x="1130" y="1675"/>
                      <a:pt x="1528" y="1423"/>
                    </a:cubicBezTo>
                    <a:cubicBezTo>
                      <a:pt x="2030" y="1068"/>
                      <a:pt x="2490" y="817"/>
                      <a:pt x="3014" y="524"/>
                    </a:cubicBezTo>
                    <a:cubicBezTo>
                      <a:pt x="3286" y="398"/>
                      <a:pt x="3181" y="1"/>
                      <a:pt x="28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67"/>
              <p:cNvSpPr/>
              <p:nvPr/>
            </p:nvSpPr>
            <p:spPr>
              <a:xfrm>
                <a:off x="4922350" y="3588700"/>
                <a:ext cx="68825" cy="55375"/>
              </a:xfrm>
              <a:custGeom>
                <a:avLst/>
                <a:gdLst/>
                <a:ahLst/>
                <a:cxnLst/>
                <a:rect l="l" t="t" r="r" b="b"/>
                <a:pathLst>
                  <a:path w="2753" h="2215" extrusionOk="0">
                    <a:moveTo>
                      <a:pt x="174" y="0"/>
                    </a:moveTo>
                    <a:cubicBezTo>
                      <a:pt x="105" y="0"/>
                      <a:pt x="42" y="37"/>
                      <a:pt x="42" y="118"/>
                    </a:cubicBezTo>
                    <a:cubicBezTo>
                      <a:pt x="0" y="641"/>
                      <a:pt x="523" y="1102"/>
                      <a:pt x="879" y="1395"/>
                    </a:cubicBezTo>
                    <a:cubicBezTo>
                      <a:pt x="1339" y="1771"/>
                      <a:pt x="1820" y="2127"/>
                      <a:pt x="2406" y="2211"/>
                    </a:cubicBezTo>
                    <a:cubicBezTo>
                      <a:pt x="2420" y="2213"/>
                      <a:pt x="2433" y="2215"/>
                      <a:pt x="2446" y="2215"/>
                    </a:cubicBezTo>
                    <a:cubicBezTo>
                      <a:pt x="2633" y="2215"/>
                      <a:pt x="2752" y="1949"/>
                      <a:pt x="2616" y="1792"/>
                    </a:cubicBezTo>
                    <a:cubicBezTo>
                      <a:pt x="2302" y="1478"/>
                      <a:pt x="1946" y="1311"/>
                      <a:pt x="1590" y="1081"/>
                    </a:cubicBezTo>
                    <a:cubicBezTo>
                      <a:pt x="1297" y="913"/>
                      <a:pt x="439" y="537"/>
                      <a:pt x="335" y="118"/>
                    </a:cubicBezTo>
                    <a:cubicBezTo>
                      <a:pt x="324" y="43"/>
                      <a:pt x="246" y="0"/>
                      <a:pt x="1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67"/>
              <p:cNvSpPr/>
              <p:nvPr/>
            </p:nvSpPr>
            <p:spPr>
              <a:xfrm>
                <a:off x="4664150" y="3548075"/>
                <a:ext cx="70450" cy="48350"/>
              </a:xfrm>
              <a:custGeom>
                <a:avLst/>
                <a:gdLst/>
                <a:ahLst/>
                <a:cxnLst/>
                <a:rect l="l" t="t" r="r" b="b"/>
                <a:pathLst>
                  <a:path w="2818" h="1934" extrusionOk="0">
                    <a:moveTo>
                      <a:pt x="182" y="0"/>
                    </a:moveTo>
                    <a:cubicBezTo>
                      <a:pt x="76" y="0"/>
                      <a:pt x="1" y="143"/>
                      <a:pt x="76" y="237"/>
                    </a:cubicBezTo>
                    <a:cubicBezTo>
                      <a:pt x="368" y="572"/>
                      <a:pt x="787" y="802"/>
                      <a:pt x="1164" y="990"/>
                    </a:cubicBezTo>
                    <a:cubicBezTo>
                      <a:pt x="1373" y="1095"/>
                      <a:pt x="1645" y="1116"/>
                      <a:pt x="1791" y="1304"/>
                    </a:cubicBezTo>
                    <a:cubicBezTo>
                      <a:pt x="1980" y="1513"/>
                      <a:pt x="2147" y="1722"/>
                      <a:pt x="2314" y="1911"/>
                    </a:cubicBezTo>
                    <a:cubicBezTo>
                      <a:pt x="2346" y="1927"/>
                      <a:pt x="2381" y="1934"/>
                      <a:pt x="2416" y="1934"/>
                    </a:cubicBezTo>
                    <a:cubicBezTo>
                      <a:pt x="2472" y="1934"/>
                      <a:pt x="2527" y="1916"/>
                      <a:pt x="2565" y="1890"/>
                    </a:cubicBezTo>
                    <a:cubicBezTo>
                      <a:pt x="2607" y="1806"/>
                      <a:pt x="2670" y="1743"/>
                      <a:pt x="2733" y="1681"/>
                    </a:cubicBezTo>
                    <a:cubicBezTo>
                      <a:pt x="2817" y="1596"/>
                      <a:pt x="2738" y="1443"/>
                      <a:pt x="2638" y="1443"/>
                    </a:cubicBezTo>
                    <a:cubicBezTo>
                      <a:pt x="2614" y="1443"/>
                      <a:pt x="2589" y="1451"/>
                      <a:pt x="2565" y="1471"/>
                    </a:cubicBezTo>
                    <a:cubicBezTo>
                      <a:pt x="2532" y="1488"/>
                      <a:pt x="2499" y="1511"/>
                      <a:pt x="2465" y="1536"/>
                    </a:cubicBezTo>
                    <a:lnTo>
                      <a:pt x="2465" y="1536"/>
                    </a:lnTo>
                    <a:cubicBezTo>
                      <a:pt x="2334" y="1332"/>
                      <a:pt x="2236" y="1126"/>
                      <a:pt x="2084" y="906"/>
                    </a:cubicBezTo>
                    <a:cubicBezTo>
                      <a:pt x="1959" y="739"/>
                      <a:pt x="1791" y="697"/>
                      <a:pt x="1624" y="593"/>
                    </a:cubicBezTo>
                    <a:cubicBezTo>
                      <a:pt x="1143" y="425"/>
                      <a:pt x="703" y="132"/>
                      <a:pt x="222" y="7"/>
                    </a:cubicBezTo>
                    <a:cubicBezTo>
                      <a:pt x="208" y="2"/>
                      <a:pt x="195" y="0"/>
                      <a:pt x="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67"/>
              <p:cNvSpPr/>
              <p:nvPr/>
            </p:nvSpPr>
            <p:spPr>
              <a:xfrm>
                <a:off x="4672825" y="3573075"/>
                <a:ext cx="47850" cy="34900"/>
              </a:xfrm>
              <a:custGeom>
                <a:avLst/>
                <a:gdLst/>
                <a:ahLst/>
                <a:cxnLst/>
                <a:rect l="l" t="t" r="r" b="b"/>
                <a:pathLst>
                  <a:path w="1914" h="1396" extrusionOk="0">
                    <a:moveTo>
                      <a:pt x="1673" y="0"/>
                    </a:moveTo>
                    <a:cubicBezTo>
                      <a:pt x="1634" y="0"/>
                      <a:pt x="1591" y="16"/>
                      <a:pt x="1549" y="53"/>
                    </a:cubicBezTo>
                    <a:cubicBezTo>
                      <a:pt x="1109" y="409"/>
                      <a:pt x="377" y="576"/>
                      <a:pt x="63" y="1099"/>
                    </a:cubicBezTo>
                    <a:cubicBezTo>
                      <a:pt x="1" y="1162"/>
                      <a:pt x="42" y="1308"/>
                      <a:pt x="126" y="1350"/>
                    </a:cubicBezTo>
                    <a:cubicBezTo>
                      <a:pt x="167" y="1384"/>
                      <a:pt x="198" y="1396"/>
                      <a:pt x="228" y="1396"/>
                    </a:cubicBezTo>
                    <a:cubicBezTo>
                      <a:pt x="290" y="1396"/>
                      <a:pt x="341" y="1343"/>
                      <a:pt x="440" y="1329"/>
                    </a:cubicBezTo>
                    <a:cubicBezTo>
                      <a:pt x="565" y="1308"/>
                      <a:pt x="670" y="1162"/>
                      <a:pt x="775" y="1120"/>
                    </a:cubicBezTo>
                    <a:cubicBezTo>
                      <a:pt x="900" y="1015"/>
                      <a:pt x="1068" y="932"/>
                      <a:pt x="1193" y="827"/>
                    </a:cubicBezTo>
                    <a:cubicBezTo>
                      <a:pt x="1402" y="681"/>
                      <a:pt x="1612" y="513"/>
                      <a:pt x="1800" y="304"/>
                    </a:cubicBezTo>
                    <a:cubicBezTo>
                      <a:pt x="1914" y="190"/>
                      <a:pt x="1813" y="0"/>
                      <a:pt x="16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67"/>
              <p:cNvSpPr/>
              <p:nvPr/>
            </p:nvSpPr>
            <p:spPr>
              <a:xfrm>
                <a:off x="4694250" y="3582750"/>
                <a:ext cx="30900" cy="64725"/>
              </a:xfrm>
              <a:custGeom>
                <a:avLst/>
                <a:gdLst/>
                <a:ahLst/>
                <a:cxnLst/>
                <a:rect l="l" t="t" r="r" b="b"/>
                <a:pathLst>
                  <a:path w="1236" h="2589" extrusionOk="0">
                    <a:moveTo>
                      <a:pt x="1034" y="1"/>
                    </a:moveTo>
                    <a:cubicBezTo>
                      <a:pt x="943" y="1"/>
                      <a:pt x="849" y="63"/>
                      <a:pt x="838" y="189"/>
                    </a:cubicBezTo>
                    <a:cubicBezTo>
                      <a:pt x="755" y="942"/>
                      <a:pt x="232" y="1612"/>
                      <a:pt x="43" y="2344"/>
                    </a:cubicBezTo>
                    <a:cubicBezTo>
                      <a:pt x="1" y="2486"/>
                      <a:pt x="112" y="2589"/>
                      <a:pt x="227" y="2589"/>
                    </a:cubicBezTo>
                    <a:cubicBezTo>
                      <a:pt x="282" y="2589"/>
                      <a:pt x="337" y="2565"/>
                      <a:pt x="378" y="2511"/>
                    </a:cubicBezTo>
                    <a:cubicBezTo>
                      <a:pt x="859" y="1884"/>
                      <a:pt x="1236" y="984"/>
                      <a:pt x="1215" y="189"/>
                    </a:cubicBezTo>
                    <a:cubicBezTo>
                      <a:pt x="1215" y="63"/>
                      <a:pt x="1126" y="1"/>
                      <a:pt x="10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67"/>
              <p:cNvSpPr/>
              <p:nvPr/>
            </p:nvSpPr>
            <p:spPr>
              <a:xfrm>
                <a:off x="4919225" y="3601375"/>
                <a:ext cx="46700" cy="63575"/>
              </a:xfrm>
              <a:custGeom>
                <a:avLst/>
                <a:gdLst/>
                <a:ahLst/>
                <a:cxnLst/>
                <a:rect l="l" t="t" r="r" b="b"/>
                <a:pathLst>
                  <a:path w="1868" h="2543" extrusionOk="0">
                    <a:moveTo>
                      <a:pt x="334" y="0"/>
                    </a:moveTo>
                    <a:cubicBezTo>
                      <a:pt x="168" y="0"/>
                      <a:pt x="1" y="188"/>
                      <a:pt x="104" y="365"/>
                    </a:cubicBezTo>
                    <a:cubicBezTo>
                      <a:pt x="481" y="1076"/>
                      <a:pt x="774" y="1892"/>
                      <a:pt x="1360" y="2457"/>
                    </a:cubicBezTo>
                    <a:cubicBezTo>
                      <a:pt x="1414" y="2517"/>
                      <a:pt x="1481" y="2543"/>
                      <a:pt x="1548" y="2543"/>
                    </a:cubicBezTo>
                    <a:cubicBezTo>
                      <a:pt x="1712" y="2543"/>
                      <a:pt x="1868" y="2385"/>
                      <a:pt x="1778" y="2206"/>
                    </a:cubicBezTo>
                    <a:cubicBezTo>
                      <a:pt x="1443" y="1453"/>
                      <a:pt x="1004" y="762"/>
                      <a:pt x="523" y="113"/>
                    </a:cubicBezTo>
                    <a:cubicBezTo>
                      <a:pt x="473" y="33"/>
                      <a:pt x="404" y="0"/>
                      <a:pt x="3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67"/>
              <p:cNvSpPr/>
              <p:nvPr/>
            </p:nvSpPr>
            <p:spPr>
              <a:xfrm>
                <a:off x="4891475" y="3748050"/>
                <a:ext cx="93650" cy="42825"/>
              </a:xfrm>
              <a:custGeom>
                <a:avLst/>
                <a:gdLst/>
                <a:ahLst/>
                <a:cxnLst/>
                <a:rect l="l" t="t" r="r" b="b"/>
                <a:pathLst>
                  <a:path w="3746" h="1713" extrusionOk="0">
                    <a:moveTo>
                      <a:pt x="2302" y="524"/>
                    </a:moveTo>
                    <a:cubicBezTo>
                      <a:pt x="2490" y="524"/>
                      <a:pt x="3014" y="524"/>
                      <a:pt x="3014" y="816"/>
                    </a:cubicBezTo>
                    <a:cubicBezTo>
                      <a:pt x="3014" y="1026"/>
                      <a:pt x="2679" y="1109"/>
                      <a:pt x="2532" y="1130"/>
                    </a:cubicBezTo>
                    <a:cubicBezTo>
                      <a:pt x="2337" y="1178"/>
                      <a:pt x="2143" y="1195"/>
                      <a:pt x="1949" y="1195"/>
                    </a:cubicBezTo>
                    <a:cubicBezTo>
                      <a:pt x="1502" y="1195"/>
                      <a:pt x="1056" y="1105"/>
                      <a:pt x="600" y="1095"/>
                    </a:cubicBezTo>
                    <a:lnTo>
                      <a:pt x="600" y="1095"/>
                    </a:lnTo>
                    <a:cubicBezTo>
                      <a:pt x="1012" y="701"/>
                      <a:pt x="1762" y="584"/>
                      <a:pt x="2302" y="524"/>
                    </a:cubicBezTo>
                    <a:close/>
                    <a:moveTo>
                      <a:pt x="2323" y="0"/>
                    </a:moveTo>
                    <a:cubicBezTo>
                      <a:pt x="1633" y="0"/>
                      <a:pt x="712" y="335"/>
                      <a:pt x="314" y="963"/>
                    </a:cubicBezTo>
                    <a:cubicBezTo>
                      <a:pt x="284" y="1012"/>
                      <a:pt x="278" y="1061"/>
                      <a:pt x="290" y="1102"/>
                    </a:cubicBezTo>
                    <a:lnTo>
                      <a:pt x="290" y="1102"/>
                    </a:lnTo>
                    <a:cubicBezTo>
                      <a:pt x="263" y="1104"/>
                      <a:pt x="236" y="1107"/>
                      <a:pt x="210" y="1109"/>
                    </a:cubicBezTo>
                    <a:cubicBezTo>
                      <a:pt x="1" y="1130"/>
                      <a:pt x="22" y="1423"/>
                      <a:pt x="210" y="1444"/>
                    </a:cubicBezTo>
                    <a:cubicBezTo>
                      <a:pt x="648" y="1521"/>
                      <a:pt x="1430" y="1712"/>
                      <a:pt x="2129" y="1712"/>
                    </a:cubicBezTo>
                    <a:cubicBezTo>
                      <a:pt x="2767" y="1712"/>
                      <a:pt x="3336" y="1553"/>
                      <a:pt x="3516" y="1005"/>
                    </a:cubicBezTo>
                    <a:cubicBezTo>
                      <a:pt x="3746" y="272"/>
                      <a:pt x="2846" y="0"/>
                      <a:pt x="2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67"/>
              <p:cNvSpPr/>
              <p:nvPr/>
            </p:nvSpPr>
            <p:spPr>
              <a:xfrm>
                <a:off x="4700550" y="3730550"/>
                <a:ext cx="61750" cy="35400"/>
              </a:xfrm>
              <a:custGeom>
                <a:avLst/>
                <a:gdLst/>
                <a:ahLst/>
                <a:cxnLst/>
                <a:rect l="l" t="t" r="r" b="b"/>
                <a:pathLst>
                  <a:path w="2470" h="1416" extrusionOk="0">
                    <a:moveTo>
                      <a:pt x="859" y="0"/>
                    </a:moveTo>
                    <a:cubicBezTo>
                      <a:pt x="810" y="0"/>
                      <a:pt x="761" y="3"/>
                      <a:pt x="712" y="10"/>
                    </a:cubicBezTo>
                    <a:cubicBezTo>
                      <a:pt x="419" y="52"/>
                      <a:pt x="0" y="282"/>
                      <a:pt x="63" y="617"/>
                    </a:cubicBezTo>
                    <a:cubicBezTo>
                      <a:pt x="84" y="889"/>
                      <a:pt x="398" y="1014"/>
                      <a:pt x="607" y="1098"/>
                    </a:cubicBezTo>
                    <a:cubicBezTo>
                      <a:pt x="963" y="1224"/>
                      <a:pt x="1423" y="1328"/>
                      <a:pt x="1800" y="1349"/>
                    </a:cubicBezTo>
                    <a:cubicBezTo>
                      <a:pt x="1930" y="1349"/>
                      <a:pt x="2044" y="1415"/>
                      <a:pt x="2156" y="1415"/>
                    </a:cubicBezTo>
                    <a:cubicBezTo>
                      <a:pt x="2170" y="1415"/>
                      <a:pt x="2183" y="1414"/>
                      <a:pt x="2197" y="1412"/>
                    </a:cubicBezTo>
                    <a:cubicBezTo>
                      <a:pt x="2386" y="1370"/>
                      <a:pt x="2469" y="1161"/>
                      <a:pt x="2365" y="1014"/>
                    </a:cubicBezTo>
                    <a:cubicBezTo>
                      <a:pt x="2177" y="742"/>
                      <a:pt x="1653" y="742"/>
                      <a:pt x="1360" y="721"/>
                    </a:cubicBezTo>
                    <a:cubicBezTo>
                      <a:pt x="1277" y="721"/>
                      <a:pt x="398" y="596"/>
                      <a:pt x="419" y="533"/>
                    </a:cubicBezTo>
                    <a:cubicBezTo>
                      <a:pt x="452" y="380"/>
                      <a:pt x="589" y="324"/>
                      <a:pt x="768" y="324"/>
                    </a:cubicBezTo>
                    <a:cubicBezTo>
                      <a:pt x="1152" y="324"/>
                      <a:pt x="1727" y="580"/>
                      <a:pt x="1884" y="680"/>
                    </a:cubicBezTo>
                    <a:cubicBezTo>
                      <a:pt x="1913" y="691"/>
                      <a:pt x="1940" y="696"/>
                      <a:pt x="1965" y="696"/>
                    </a:cubicBezTo>
                    <a:cubicBezTo>
                      <a:pt x="2117" y="696"/>
                      <a:pt x="2177" y="500"/>
                      <a:pt x="2051" y="428"/>
                    </a:cubicBezTo>
                    <a:cubicBezTo>
                      <a:pt x="1696" y="223"/>
                      <a:pt x="1273" y="0"/>
                      <a:pt x="8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10" name="Google Shape;2810;p67"/>
            <p:cNvGrpSpPr/>
            <p:nvPr/>
          </p:nvGrpSpPr>
          <p:grpSpPr>
            <a:xfrm>
              <a:off x="7460026" y="794883"/>
              <a:ext cx="435082" cy="516624"/>
              <a:chOff x="7498226" y="697433"/>
              <a:chExt cx="435082" cy="516624"/>
            </a:xfrm>
          </p:grpSpPr>
          <p:grpSp>
            <p:nvGrpSpPr>
              <p:cNvPr id="2811" name="Google Shape;2811;p67"/>
              <p:cNvGrpSpPr/>
              <p:nvPr/>
            </p:nvGrpSpPr>
            <p:grpSpPr>
              <a:xfrm rot="-940905" flipH="1">
                <a:off x="7552251" y="733352"/>
                <a:ext cx="327033" cy="444785"/>
                <a:chOff x="4664150" y="3346100"/>
                <a:chExt cx="327025" cy="444775"/>
              </a:xfrm>
            </p:grpSpPr>
            <p:sp>
              <p:nvSpPr>
                <p:cNvPr id="2812" name="Google Shape;2812;p67"/>
                <p:cNvSpPr/>
                <p:nvPr/>
              </p:nvSpPr>
              <p:spPr>
                <a:xfrm>
                  <a:off x="4750250" y="3346100"/>
                  <a:ext cx="206325" cy="170975"/>
                </a:xfrm>
                <a:custGeom>
                  <a:avLst/>
                  <a:gdLst/>
                  <a:ahLst/>
                  <a:cxnLst/>
                  <a:rect l="l" t="t" r="r" b="b"/>
                  <a:pathLst>
                    <a:path w="8253" h="6839" extrusionOk="0">
                      <a:moveTo>
                        <a:pt x="3853" y="465"/>
                      </a:moveTo>
                      <a:cubicBezTo>
                        <a:pt x="4028" y="465"/>
                        <a:pt x="4206" y="486"/>
                        <a:pt x="4391" y="521"/>
                      </a:cubicBezTo>
                      <a:lnTo>
                        <a:pt x="4391" y="521"/>
                      </a:lnTo>
                      <a:cubicBezTo>
                        <a:pt x="4374" y="617"/>
                        <a:pt x="4402" y="719"/>
                        <a:pt x="4499" y="783"/>
                      </a:cubicBezTo>
                      <a:cubicBezTo>
                        <a:pt x="5922" y="1557"/>
                        <a:pt x="7386" y="2604"/>
                        <a:pt x="6717" y="4466"/>
                      </a:cubicBezTo>
                      <a:cubicBezTo>
                        <a:pt x="6295" y="5653"/>
                        <a:pt x="5046" y="6164"/>
                        <a:pt x="3856" y="6164"/>
                      </a:cubicBezTo>
                      <a:cubicBezTo>
                        <a:pt x="3452" y="6164"/>
                        <a:pt x="3055" y="6105"/>
                        <a:pt x="2699" y="5993"/>
                      </a:cubicBezTo>
                      <a:cubicBezTo>
                        <a:pt x="1172" y="5512"/>
                        <a:pt x="753" y="3964"/>
                        <a:pt x="1277" y="2604"/>
                      </a:cubicBezTo>
                      <a:cubicBezTo>
                        <a:pt x="1528" y="2018"/>
                        <a:pt x="2051" y="1432"/>
                        <a:pt x="2511" y="1013"/>
                      </a:cubicBezTo>
                      <a:cubicBezTo>
                        <a:pt x="2963" y="608"/>
                        <a:pt x="3396" y="465"/>
                        <a:pt x="3853" y="465"/>
                      </a:cubicBezTo>
                      <a:close/>
                      <a:moveTo>
                        <a:pt x="3675" y="0"/>
                      </a:moveTo>
                      <a:cubicBezTo>
                        <a:pt x="3333" y="0"/>
                        <a:pt x="2978" y="108"/>
                        <a:pt x="2511" y="365"/>
                      </a:cubicBezTo>
                      <a:cubicBezTo>
                        <a:pt x="1674" y="825"/>
                        <a:pt x="1005" y="1725"/>
                        <a:pt x="649" y="2583"/>
                      </a:cubicBezTo>
                      <a:cubicBezTo>
                        <a:pt x="0" y="4278"/>
                        <a:pt x="858" y="5910"/>
                        <a:pt x="2448" y="6558"/>
                      </a:cubicBezTo>
                      <a:cubicBezTo>
                        <a:pt x="2900" y="6747"/>
                        <a:pt x="3397" y="6839"/>
                        <a:pt x="3898" y="6839"/>
                      </a:cubicBezTo>
                      <a:cubicBezTo>
                        <a:pt x="5230" y="6839"/>
                        <a:pt x="6590" y="6190"/>
                        <a:pt x="7198" y="4989"/>
                      </a:cubicBezTo>
                      <a:cubicBezTo>
                        <a:pt x="8253" y="2941"/>
                        <a:pt x="6772" y="934"/>
                        <a:pt x="4797" y="302"/>
                      </a:cubicBezTo>
                      <a:lnTo>
                        <a:pt x="4797" y="302"/>
                      </a:lnTo>
                      <a:cubicBezTo>
                        <a:pt x="4365" y="116"/>
                        <a:pt x="4027" y="0"/>
                        <a:pt x="36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67"/>
                <p:cNvSpPr/>
                <p:nvPr/>
              </p:nvSpPr>
              <p:spPr>
                <a:xfrm>
                  <a:off x="4813525" y="3487750"/>
                  <a:ext cx="36400" cy="247250"/>
                </a:xfrm>
                <a:custGeom>
                  <a:avLst/>
                  <a:gdLst/>
                  <a:ahLst/>
                  <a:cxnLst/>
                  <a:rect l="l" t="t" r="r" b="b"/>
                  <a:pathLst>
                    <a:path w="1456" h="9890" extrusionOk="0">
                      <a:moveTo>
                        <a:pt x="1329" y="0"/>
                      </a:moveTo>
                      <a:cubicBezTo>
                        <a:pt x="1268" y="0"/>
                        <a:pt x="1204" y="37"/>
                        <a:pt x="1194" y="118"/>
                      </a:cubicBezTo>
                      <a:cubicBezTo>
                        <a:pt x="901" y="1708"/>
                        <a:pt x="671" y="3319"/>
                        <a:pt x="419" y="4910"/>
                      </a:cubicBezTo>
                      <a:cubicBezTo>
                        <a:pt x="210" y="6311"/>
                        <a:pt x="1" y="8320"/>
                        <a:pt x="461" y="9680"/>
                      </a:cubicBezTo>
                      <a:cubicBezTo>
                        <a:pt x="493" y="9816"/>
                        <a:pt x="613" y="9889"/>
                        <a:pt x="731" y="9889"/>
                      </a:cubicBezTo>
                      <a:cubicBezTo>
                        <a:pt x="848" y="9889"/>
                        <a:pt x="963" y="9816"/>
                        <a:pt x="984" y="9659"/>
                      </a:cubicBezTo>
                      <a:cubicBezTo>
                        <a:pt x="1110" y="8299"/>
                        <a:pt x="984" y="6835"/>
                        <a:pt x="1005" y="5433"/>
                      </a:cubicBezTo>
                      <a:cubicBezTo>
                        <a:pt x="1026" y="3654"/>
                        <a:pt x="1340" y="1876"/>
                        <a:pt x="1445" y="118"/>
                      </a:cubicBezTo>
                      <a:cubicBezTo>
                        <a:pt x="1456" y="42"/>
                        <a:pt x="1394" y="0"/>
                        <a:pt x="13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67"/>
                <p:cNvSpPr/>
                <p:nvPr/>
              </p:nvSpPr>
              <p:spPr>
                <a:xfrm>
                  <a:off x="4742650" y="3706925"/>
                  <a:ext cx="169775" cy="76800"/>
                </a:xfrm>
                <a:custGeom>
                  <a:avLst/>
                  <a:gdLst/>
                  <a:ahLst/>
                  <a:cxnLst/>
                  <a:rect l="l" t="t" r="r" b="b"/>
                  <a:pathLst>
                    <a:path w="6791" h="3072" extrusionOk="0">
                      <a:moveTo>
                        <a:pt x="2960" y="0"/>
                      </a:moveTo>
                      <a:cubicBezTo>
                        <a:pt x="2866" y="0"/>
                        <a:pt x="2771" y="36"/>
                        <a:pt x="2710" y="97"/>
                      </a:cubicBezTo>
                      <a:cubicBezTo>
                        <a:pt x="2334" y="557"/>
                        <a:pt x="1873" y="788"/>
                        <a:pt x="1371" y="1081"/>
                      </a:cubicBezTo>
                      <a:cubicBezTo>
                        <a:pt x="953" y="1311"/>
                        <a:pt x="555" y="1876"/>
                        <a:pt x="179" y="2189"/>
                      </a:cubicBezTo>
                      <a:cubicBezTo>
                        <a:pt x="0" y="2314"/>
                        <a:pt x="141" y="2500"/>
                        <a:pt x="317" y="2500"/>
                      </a:cubicBezTo>
                      <a:cubicBezTo>
                        <a:pt x="347" y="2500"/>
                        <a:pt x="378" y="2495"/>
                        <a:pt x="409" y="2482"/>
                      </a:cubicBezTo>
                      <a:cubicBezTo>
                        <a:pt x="995" y="2231"/>
                        <a:pt x="1371" y="1729"/>
                        <a:pt x="1915" y="1436"/>
                      </a:cubicBezTo>
                      <a:cubicBezTo>
                        <a:pt x="2331" y="1237"/>
                        <a:pt x="2720" y="1024"/>
                        <a:pt x="3009" y="693"/>
                      </a:cubicBezTo>
                      <a:lnTo>
                        <a:pt x="3009" y="693"/>
                      </a:lnTo>
                      <a:cubicBezTo>
                        <a:pt x="3311" y="824"/>
                        <a:pt x="3673" y="840"/>
                        <a:pt x="3987" y="997"/>
                      </a:cubicBezTo>
                      <a:cubicBezTo>
                        <a:pt x="4907" y="1457"/>
                        <a:pt x="5368" y="2420"/>
                        <a:pt x="6184" y="3005"/>
                      </a:cubicBezTo>
                      <a:cubicBezTo>
                        <a:pt x="6251" y="3052"/>
                        <a:pt x="6317" y="3072"/>
                        <a:pt x="6379" y="3072"/>
                      </a:cubicBezTo>
                      <a:cubicBezTo>
                        <a:pt x="6623" y="3072"/>
                        <a:pt x="6790" y="2754"/>
                        <a:pt x="6623" y="2503"/>
                      </a:cubicBezTo>
                      <a:cubicBezTo>
                        <a:pt x="6205" y="1834"/>
                        <a:pt x="5556" y="1185"/>
                        <a:pt x="4907" y="725"/>
                      </a:cubicBezTo>
                      <a:cubicBezTo>
                        <a:pt x="4594" y="516"/>
                        <a:pt x="4322" y="390"/>
                        <a:pt x="3987" y="285"/>
                      </a:cubicBezTo>
                      <a:cubicBezTo>
                        <a:pt x="3903" y="265"/>
                        <a:pt x="3234" y="202"/>
                        <a:pt x="3213" y="139"/>
                      </a:cubicBezTo>
                      <a:cubicBezTo>
                        <a:pt x="3159" y="42"/>
                        <a:pt x="3060" y="0"/>
                        <a:pt x="29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67"/>
                <p:cNvSpPr/>
                <p:nvPr/>
              </p:nvSpPr>
              <p:spPr>
                <a:xfrm>
                  <a:off x="4709675" y="3579475"/>
                  <a:ext cx="209550" cy="32700"/>
                </a:xfrm>
                <a:custGeom>
                  <a:avLst/>
                  <a:gdLst/>
                  <a:ahLst/>
                  <a:cxnLst/>
                  <a:rect l="l" t="t" r="r" b="b"/>
                  <a:pathLst>
                    <a:path w="8382" h="1308" extrusionOk="0">
                      <a:moveTo>
                        <a:pt x="187" y="0"/>
                      </a:moveTo>
                      <a:cubicBezTo>
                        <a:pt x="74" y="0"/>
                        <a:pt x="0" y="171"/>
                        <a:pt x="138" y="257"/>
                      </a:cubicBezTo>
                      <a:cubicBezTo>
                        <a:pt x="1330" y="948"/>
                        <a:pt x="2858" y="885"/>
                        <a:pt x="4197" y="1241"/>
                      </a:cubicBezTo>
                      <a:cubicBezTo>
                        <a:pt x="4366" y="1292"/>
                        <a:pt x="4564" y="1307"/>
                        <a:pt x="4771" y="1307"/>
                      </a:cubicBezTo>
                      <a:cubicBezTo>
                        <a:pt x="5076" y="1307"/>
                        <a:pt x="5402" y="1275"/>
                        <a:pt x="5693" y="1275"/>
                      </a:cubicBezTo>
                      <a:cubicBezTo>
                        <a:pt x="5769" y="1275"/>
                        <a:pt x="5842" y="1277"/>
                        <a:pt x="5913" y="1282"/>
                      </a:cubicBezTo>
                      <a:cubicBezTo>
                        <a:pt x="6186" y="1282"/>
                        <a:pt x="6463" y="1288"/>
                        <a:pt x="6740" y="1288"/>
                      </a:cubicBezTo>
                      <a:cubicBezTo>
                        <a:pt x="7223" y="1288"/>
                        <a:pt x="7706" y="1271"/>
                        <a:pt x="8172" y="1178"/>
                      </a:cubicBezTo>
                      <a:cubicBezTo>
                        <a:pt x="8382" y="1115"/>
                        <a:pt x="8340" y="801"/>
                        <a:pt x="8130" y="759"/>
                      </a:cubicBezTo>
                      <a:cubicBezTo>
                        <a:pt x="7660" y="649"/>
                        <a:pt x="7171" y="621"/>
                        <a:pt x="6676" y="621"/>
                      </a:cubicBezTo>
                      <a:cubicBezTo>
                        <a:pt x="6136" y="621"/>
                        <a:pt x="5590" y="655"/>
                        <a:pt x="5055" y="655"/>
                      </a:cubicBezTo>
                      <a:cubicBezTo>
                        <a:pt x="4343" y="655"/>
                        <a:pt x="3632" y="529"/>
                        <a:pt x="2941" y="425"/>
                      </a:cubicBezTo>
                      <a:cubicBezTo>
                        <a:pt x="2021" y="278"/>
                        <a:pt x="1121" y="383"/>
                        <a:pt x="263" y="27"/>
                      </a:cubicBezTo>
                      <a:cubicBezTo>
                        <a:pt x="237" y="8"/>
                        <a:pt x="211" y="0"/>
                        <a:pt x="1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67"/>
                <p:cNvSpPr/>
                <p:nvPr/>
              </p:nvSpPr>
              <p:spPr>
                <a:xfrm>
                  <a:off x="4905600" y="3555025"/>
                  <a:ext cx="82150" cy="52675"/>
                </a:xfrm>
                <a:custGeom>
                  <a:avLst/>
                  <a:gdLst/>
                  <a:ahLst/>
                  <a:cxnLst/>
                  <a:rect l="l" t="t" r="r" b="b"/>
                  <a:pathLst>
                    <a:path w="3286" h="2107" extrusionOk="0">
                      <a:moveTo>
                        <a:pt x="2888" y="1"/>
                      </a:moveTo>
                      <a:cubicBezTo>
                        <a:pt x="1800" y="1"/>
                        <a:pt x="1089" y="1256"/>
                        <a:pt x="168" y="1737"/>
                      </a:cubicBezTo>
                      <a:cubicBezTo>
                        <a:pt x="0" y="1830"/>
                        <a:pt x="65" y="2106"/>
                        <a:pt x="229" y="2106"/>
                      </a:cubicBezTo>
                      <a:cubicBezTo>
                        <a:pt x="249" y="2106"/>
                        <a:pt x="271" y="2102"/>
                        <a:pt x="293" y="2093"/>
                      </a:cubicBezTo>
                      <a:cubicBezTo>
                        <a:pt x="754" y="1947"/>
                        <a:pt x="1130" y="1675"/>
                        <a:pt x="1528" y="1423"/>
                      </a:cubicBezTo>
                      <a:cubicBezTo>
                        <a:pt x="2030" y="1068"/>
                        <a:pt x="2490" y="817"/>
                        <a:pt x="3014" y="524"/>
                      </a:cubicBezTo>
                      <a:cubicBezTo>
                        <a:pt x="3286" y="398"/>
                        <a:pt x="3181" y="1"/>
                        <a:pt x="28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67"/>
                <p:cNvSpPr/>
                <p:nvPr/>
              </p:nvSpPr>
              <p:spPr>
                <a:xfrm>
                  <a:off x="4922350" y="3588700"/>
                  <a:ext cx="68825" cy="55375"/>
                </a:xfrm>
                <a:custGeom>
                  <a:avLst/>
                  <a:gdLst/>
                  <a:ahLst/>
                  <a:cxnLst/>
                  <a:rect l="l" t="t" r="r" b="b"/>
                  <a:pathLst>
                    <a:path w="2753" h="2215" extrusionOk="0">
                      <a:moveTo>
                        <a:pt x="174" y="0"/>
                      </a:moveTo>
                      <a:cubicBezTo>
                        <a:pt x="105" y="0"/>
                        <a:pt x="42" y="37"/>
                        <a:pt x="42" y="118"/>
                      </a:cubicBezTo>
                      <a:cubicBezTo>
                        <a:pt x="0" y="641"/>
                        <a:pt x="523" y="1102"/>
                        <a:pt x="879" y="1395"/>
                      </a:cubicBezTo>
                      <a:cubicBezTo>
                        <a:pt x="1339" y="1771"/>
                        <a:pt x="1820" y="2127"/>
                        <a:pt x="2406" y="2211"/>
                      </a:cubicBezTo>
                      <a:cubicBezTo>
                        <a:pt x="2420" y="2213"/>
                        <a:pt x="2433" y="2215"/>
                        <a:pt x="2446" y="2215"/>
                      </a:cubicBezTo>
                      <a:cubicBezTo>
                        <a:pt x="2633" y="2215"/>
                        <a:pt x="2752" y="1949"/>
                        <a:pt x="2616" y="1792"/>
                      </a:cubicBezTo>
                      <a:cubicBezTo>
                        <a:pt x="2302" y="1478"/>
                        <a:pt x="1946" y="1311"/>
                        <a:pt x="1590" y="1081"/>
                      </a:cubicBezTo>
                      <a:cubicBezTo>
                        <a:pt x="1297" y="913"/>
                        <a:pt x="439" y="537"/>
                        <a:pt x="335" y="118"/>
                      </a:cubicBezTo>
                      <a:cubicBezTo>
                        <a:pt x="324" y="43"/>
                        <a:pt x="246" y="0"/>
                        <a:pt x="1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67"/>
                <p:cNvSpPr/>
                <p:nvPr/>
              </p:nvSpPr>
              <p:spPr>
                <a:xfrm>
                  <a:off x="4664150" y="3548075"/>
                  <a:ext cx="70450" cy="48350"/>
                </a:xfrm>
                <a:custGeom>
                  <a:avLst/>
                  <a:gdLst/>
                  <a:ahLst/>
                  <a:cxnLst/>
                  <a:rect l="l" t="t" r="r" b="b"/>
                  <a:pathLst>
                    <a:path w="2818" h="1934" extrusionOk="0">
                      <a:moveTo>
                        <a:pt x="182" y="0"/>
                      </a:moveTo>
                      <a:cubicBezTo>
                        <a:pt x="76" y="0"/>
                        <a:pt x="1" y="143"/>
                        <a:pt x="76" y="237"/>
                      </a:cubicBezTo>
                      <a:cubicBezTo>
                        <a:pt x="368" y="572"/>
                        <a:pt x="787" y="802"/>
                        <a:pt x="1164" y="990"/>
                      </a:cubicBezTo>
                      <a:cubicBezTo>
                        <a:pt x="1373" y="1095"/>
                        <a:pt x="1645" y="1116"/>
                        <a:pt x="1791" y="1304"/>
                      </a:cubicBezTo>
                      <a:cubicBezTo>
                        <a:pt x="1980" y="1513"/>
                        <a:pt x="2147" y="1722"/>
                        <a:pt x="2314" y="1911"/>
                      </a:cubicBezTo>
                      <a:cubicBezTo>
                        <a:pt x="2346" y="1927"/>
                        <a:pt x="2381" y="1934"/>
                        <a:pt x="2416" y="1934"/>
                      </a:cubicBezTo>
                      <a:cubicBezTo>
                        <a:pt x="2472" y="1934"/>
                        <a:pt x="2527" y="1916"/>
                        <a:pt x="2565" y="1890"/>
                      </a:cubicBezTo>
                      <a:cubicBezTo>
                        <a:pt x="2607" y="1806"/>
                        <a:pt x="2670" y="1743"/>
                        <a:pt x="2733" y="1681"/>
                      </a:cubicBezTo>
                      <a:cubicBezTo>
                        <a:pt x="2817" y="1596"/>
                        <a:pt x="2738" y="1443"/>
                        <a:pt x="2638" y="1443"/>
                      </a:cubicBezTo>
                      <a:cubicBezTo>
                        <a:pt x="2614" y="1443"/>
                        <a:pt x="2589" y="1451"/>
                        <a:pt x="2565" y="1471"/>
                      </a:cubicBezTo>
                      <a:cubicBezTo>
                        <a:pt x="2532" y="1488"/>
                        <a:pt x="2499" y="1511"/>
                        <a:pt x="2465" y="1536"/>
                      </a:cubicBezTo>
                      <a:lnTo>
                        <a:pt x="2465" y="1536"/>
                      </a:lnTo>
                      <a:cubicBezTo>
                        <a:pt x="2334" y="1332"/>
                        <a:pt x="2236" y="1126"/>
                        <a:pt x="2084" y="906"/>
                      </a:cubicBezTo>
                      <a:cubicBezTo>
                        <a:pt x="1959" y="739"/>
                        <a:pt x="1791" y="697"/>
                        <a:pt x="1624" y="593"/>
                      </a:cubicBezTo>
                      <a:cubicBezTo>
                        <a:pt x="1143" y="425"/>
                        <a:pt x="703" y="132"/>
                        <a:pt x="222" y="7"/>
                      </a:cubicBezTo>
                      <a:cubicBezTo>
                        <a:pt x="208" y="2"/>
                        <a:pt x="195" y="0"/>
                        <a:pt x="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67"/>
                <p:cNvSpPr/>
                <p:nvPr/>
              </p:nvSpPr>
              <p:spPr>
                <a:xfrm>
                  <a:off x="4672825" y="3573075"/>
                  <a:ext cx="47850" cy="34900"/>
                </a:xfrm>
                <a:custGeom>
                  <a:avLst/>
                  <a:gdLst/>
                  <a:ahLst/>
                  <a:cxnLst/>
                  <a:rect l="l" t="t" r="r" b="b"/>
                  <a:pathLst>
                    <a:path w="1914" h="1396" extrusionOk="0">
                      <a:moveTo>
                        <a:pt x="1673" y="0"/>
                      </a:moveTo>
                      <a:cubicBezTo>
                        <a:pt x="1634" y="0"/>
                        <a:pt x="1591" y="16"/>
                        <a:pt x="1549" y="53"/>
                      </a:cubicBezTo>
                      <a:cubicBezTo>
                        <a:pt x="1109" y="409"/>
                        <a:pt x="377" y="576"/>
                        <a:pt x="63" y="1099"/>
                      </a:cubicBezTo>
                      <a:cubicBezTo>
                        <a:pt x="1" y="1162"/>
                        <a:pt x="42" y="1308"/>
                        <a:pt x="126" y="1350"/>
                      </a:cubicBezTo>
                      <a:cubicBezTo>
                        <a:pt x="167" y="1384"/>
                        <a:pt x="198" y="1396"/>
                        <a:pt x="228" y="1396"/>
                      </a:cubicBezTo>
                      <a:cubicBezTo>
                        <a:pt x="290" y="1396"/>
                        <a:pt x="341" y="1343"/>
                        <a:pt x="440" y="1329"/>
                      </a:cubicBezTo>
                      <a:cubicBezTo>
                        <a:pt x="565" y="1308"/>
                        <a:pt x="670" y="1162"/>
                        <a:pt x="775" y="1120"/>
                      </a:cubicBezTo>
                      <a:cubicBezTo>
                        <a:pt x="900" y="1015"/>
                        <a:pt x="1068" y="932"/>
                        <a:pt x="1193" y="827"/>
                      </a:cubicBezTo>
                      <a:cubicBezTo>
                        <a:pt x="1402" y="681"/>
                        <a:pt x="1612" y="513"/>
                        <a:pt x="1800" y="304"/>
                      </a:cubicBezTo>
                      <a:cubicBezTo>
                        <a:pt x="1914" y="190"/>
                        <a:pt x="1813" y="0"/>
                        <a:pt x="16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67"/>
                <p:cNvSpPr/>
                <p:nvPr/>
              </p:nvSpPr>
              <p:spPr>
                <a:xfrm>
                  <a:off x="4694250" y="3582750"/>
                  <a:ext cx="30900" cy="64725"/>
                </a:xfrm>
                <a:custGeom>
                  <a:avLst/>
                  <a:gdLst/>
                  <a:ahLst/>
                  <a:cxnLst/>
                  <a:rect l="l" t="t" r="r" b="b"/>
                  <a:pathLst>
                    <a:path w="1236" h="2589" extrusionOk="0">
                      <a:moveTo>
                        <a:pt x="1034" y="1"/>
                      </a:moveTo>
                      <a:cubicBezTo>
                        <a:pt x="943" y="1"/>
                        <a:pt x="849" y="63"/>
                        <a:pt x="838" y="189"/>
                      </a:cubicBezTo>
                      <a:cubicBezTo>
                        <a:pt x="755" y="942"/>
                        <a:pt x="232" y="1612"/>
                        <a:pt x="43" y="2344"/>
                      </a:cubicBezTo>
                      <a:cubicBezTo>
                        <a:pt x="1" y="2486"/>
                        <a:pt x="112" y="2589"/>
                        <a:pt x="227" y="2589"/>
                      </a:cubicBezTo>
                      <a:cubicBezTo>
                        <a:pt x="282" y="2589"/>
                        <a:pt x="337" y="2565"/>
                        <a:pt x="378" y="2511"/>
                      </a:cubicBezTo>
                      <a:cubicBezTo>
                        <a:pt x="859" y="1884"/>
                        <a:pt x="1236" y="984"/>
                        <a:pt x="1215" y="189"/>
                      </a:cubicBezTo>
                      <a:cubicBezTo>
                        <a:pt x="1215" y="63"/>
                        <a:pt x="1126" y="1"/>
                        <a:pt x="10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67"/>
                <p:cNvSpPr/>
                <p:nvPr/>
              </p:nvSpPr>
              <p:spPr>
                <a:xfrm>
                  <a:off x="4919225" y="3601375"/>
                  <a:ext cx="46700" cy="63575"/>
                </a:xfrm>
                <a:custGeom>
                  <a:avLst/>
                  <a:gdLst/>
                  <a:ahLst/>
                  <a:cxnLst/>
                  <a:rect l="l" t="t" r="r" b="b"/>
                  <a:pathLst>
                    <a:path w="1868" h="2543" extrusionOk="0">
                      <a:moveTo>
                        <a:pt x="334" y="0"/>
                      </a:moveTo>
                      <a:cubicBezTo>
                        <a:pt x="168" y="0"/>
                        <a:pt x="1" y="188"/>
                        <a:pt x="104" y="365"/>
                      </a:cubicBezTo>
                      <a:cubicBezTo>
                        <a:pt x="481" y="1076"/>
                        <a:pt x="774" y="1892"/>
                        <a:pt x="1360" y="2457"/>
                      </a:cubicBezTo>
                      <a:cubicBezTo>
                        <a:pt x="1414" y="2517"/>
                        <a:pt x="1481" y="2543"/>
                        <a:pt x="1548" y="2543"/>
                      </a:cubicBezTo>
                      <a:cubicBezTo>
                        <a:pt x="1712" y="2543"/>
                        <a:pt x="1868" y="2385"/>
                        <a:pt x="1778" y="2206"/>
                      </a:cubicBezTo>
                      <a:cubicBezTo>
                        <a:pt x="1443" y="1453"/>
                        <a:pt x="1004" y="762"/>
                        <a:pt x="523" y="113"/>
                      </a:cubicBezTo>
                      <a:cubicBezTo>
                        <a:pt x="473" y="33"/>
                        <a:pt x="404" y="0"/>
                        <a:pt x="3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67"/>
                <p:cNvSpPr/>
                <p:nvPr/>
              </p:nvSpPr>
              <p:spPr>
                <a:xfrm>
                  <a:off x="4891475" y="3748050"/>
                  <a:ext cx="93650" cy="42825"/>
                </a:xfrm>
                <a:custGeom>
                  <a:avLst/>
                  <a:gdLst/>
                  <a:ahLst/>
                  <a:cxnLst/>
                  <a:rect l="l" t="t" r="r" b="b"/>
                  <a:pathLst>
                    <a:path w="3746" h="1713" extrusionOk="0">
                      <a:moveTo>
                        <a:pt x="2302" y="524"/>
                      </a:moveTo>
                      <a:cubicBezTo>
                        <a:pt x="2490" y="524"/>
                        <a:pt x="3014" y="524"/>
                        <a:pt x="3014" y="816"/>
                      </a:cubicBezTo>
                      <a:cubicBezTo>
                        <a:pt x="3014" y="1026"/>
                        <a:pt x="2679" y="1109"/>
                        <a:pt x="2532" y="1130"/>
                      </a:cubicBezTo>
                      <a:cubicBezTo>
                        <a:pt x="2337" y="1178"/>
                        <a:pt x="2143" y="1195"/>
                        <a:pt x="1949" y="1195"/>
                      </a:cubicBezTo>
                      <a:cubicBezTo>
                        <a:pt x="1502" y="1195"/>
                        <a:pt x="1056" y="1105"/>
                        <a:pt x="600" y="1095"/>
                      </a:cubicBezTo>
                      <a:lnTo>
                        <a:pt x="600" y="1095"/>
                      </a:lnTo>
                      <a:cubicBezTo>
                        <a:pt x="1012" y="701"/>
                        <a:pt x="1762" y="584"/>
                        <a:pt x="2302" y="524"/>
                      </a:cubicBezTo>
                      <a:close/>
                      <a:moveTo>
                        <a:pt x="2323" y="0"/>
                      </a:moveTo>
                      <a:cubicBezTo>
                        <a:pt x="1633" y="0"/>
                        <a:pt x="712" y="335"/>
                        <a:pt x="314" y="963"/>
                      </a:cubicBezTo>
                      <a:cubicBezTo>
                        <a:pt x="284" y="1012"/>
                        <a:pt x="278" y="1061"/>
                        <a:pt x="290" y="1102"/>
                      </a:cubicBezTo>
                      <a:lnTo>
                        <a:pt x="290" y="1102"/>
                      </a:lnTo>
                      <a:cubicBezTo>
                        <a:pt x="263" y="1104"/>
                        <a:pt x="236" y="1107"/>
                        <a:pt x="210" y="1109"/>
                      </a:cubicBezTo>
                      <a:cubicBezTo>
                        <a:pt x="1" y="1130"/>
                        <a:pt x="22" y="1423"/>
                        <a:pt x="210" y="1444"/>
                      </a:cubicBezTo>
                      <a:cubicBezTo>
                        <a:pt x="648" y="1521"/>
                        <a:pt x="1430" y="1712"/>
                        <a:pt x="2129" y="1712"/>
                      </a:cubicBezTo>
                      <a:cubicBezTo>
                        <a:pt x="2767" y="1712"/>
                        <a:pt x="3336" y="1553"/>
                        <a:pt x="3516" y="1005"/>
                      </a:cubicBezTo>
                      <a:cubicBezTo>
                        <a:pt x="3746" y="272"/>
                        <a:pt x="2846" y="0"/>
                        <a:pt x="2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67"/>
                <p:cNvSpPr/>
                <p:nvPr/>
              </p:nvSpPr>
              <p:spPr>
                <a:xfrm>
                  <a:off x="4700550" y="3730550"/>
                  <a:ext cx="61750" cy="35400"/>
                </a:xfrm>
                <a:custGeom>
                  <a:avLst/>
                  <a:gdLst/>
                  <a:ahLst/>
                  <a:cxnLst/>
                  <a:rect l="l" t="t" r="r" b="b"/>
                  <a:pathLst>
                    <a:path w="2470" h="1416" extrusionOk="0">
                      <a:moveTo>
                        <a:pt x="859" y="0"/>
                      </a:moveTo>
                      <a:cubicBezTo>
                        <a:pt x="810" y="0"/>
                        <a:pt x="761" y="3"/>
                        <a:pt x="712" y="10"/>
                      </a:cubicBezTo>
                      <a:cubicBezTo>
                        <a:pt x="419" y="52"/>
                        <a:pt x="0" y="282"/>
                        <a:pt x="63" y="617"/>
                      </a:cubicBezTo>
                      <a:cubicBezTo>
                        <a:pt x="84" y="889"/>
                        <a:pt x="398" y="1014"/>
                        <a:pt x="607" y="1098"/>
                      </a:cubicBezTo>
                      <a:cubicBezTo>
                        <a:pt x="963" y="1224"/>
                        <a:pt x="1423" y="1328"/>
                        <a:pt x="1800" y="1349"/>
                      </a:cubicBezTo>
                      <a:cubicBezTo>
                        <a:pt x="1930" y="1349"/>
                        <a:pt x="2044" y="1415"/>
                        <a:pt x="2156" y="1415"/>
                      </a:cubicBezTo>
                      <a:cubicBezTo>
                        <a:pt x="2170" y="1415"/>
                        <a:pt x="2183" y="1414"/>
                        <a:pt x="2197" y="1412"/>
                      </a:cubicBezTo>
                      <a:cubicBezTo>
                        <a:pt x="2386" y="1370"/>
                        <a:pt x="2469" y="1161"/>
                        <a:pt x="2365" y="1014"/>
                      </a:cubicBezTo>
                      <a:cubicBezTo>
                        <a:pt x="2177" y="742"/>
                        <a:pt x="1653" y="742"/>
                        <a:pt x="1360" y="721"/>
                      </a:cubicBezTo>
                      <a:cubicBezTo>
                        <a:pt x="1277" y="721"/>
                        <a:pt x="398" y="596"/>
                        <a:pt x="419" y="533"/>
                      </a:cubicBezTo>
                      <a:cubicBezTo>
                        <a:pt x="452" y="380"/>
                        <a:pt x="589" y="324"/>
                        <a:pt x="768" y="324"/>
                      </a:cubicBezTo>
                      <a:cubicBezTo>
                        <a:pt x="1152" y="324"/>
                        <a:pt x="1727" y="580"/>
                        <a:pt x="1884" y="680"/>
                      </a:cubicBezTo>
                      <a:cubicBezTo>
                        <a:pt x="1913" y="691"/>
                        <a:pt x="1940" y="696"/>
                        <a:pt x="1965" y="696"/>
                      </a:cubicBezTo>
                      <a:cubicBezTo>
                        <a:pt x="2117" y="696"/>
                        <a:pt x="2177" y="500"/>
                        <a:pt x="2051" y="428"/>
                      </a:cubicBezTo>
                      <a:cubicBezTo>
                        <a:pt x="1696" y="223"/>
                        <a:pt x="1273" y="0"/>
                        <a:pt x="8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824" name="Google Shape;2824;p67"/>
              <p:cNvCxnSpPr/>
              <p:nvPr/>
            </p:nvCxnSpPr>
            <p:spPr>
              <a:xfrm rot="10800000" flipH="1">
                <a:off x="7716825" y="1113925"/>
                <a:ext cx="95400" cy="42000"/>
              </a:xfrm>
              <a:prstGeom prst="straightConnector1">
                <a:avLst/>
              </a:prstGeom>
              <a:noFill/>
              <a:ln w="9525" cap="flat" cmpd="sng">
                <a:solidFill>
                  <a:schemeClr val="dk2"/>
                </a:solidFill>
                <a:prstDash val="solid"/>
                <a:round/>
                <a:headEnd type="none" w="med" len="med"/>
                <a:tailEnd type="none" w="med" len="med"/>
              </a:ln>
            </p:spPr>
          </p:cxnSp>
        </p:grpSp>
        <p:grpSp>
          <p:nvGrpSpPr>
            <p:cNvPr id="2825" name="Google Shape;2825;p67"/>
            <p:cNvGrpSpPr/>
            <p:nvPr/>
          </p:nvGrpSpPr>
          <p:grpSpPr>
            <a:xfrm>
              <a:off x="7895088" y="1359353"/>
              <a:ext cx="327029" cy="247897"/>
              <a:chOff x="4564025" y="2781300"/>
              <a:chExt cx="296625" cy="224850"/>
            </a:xfrm>
          </p:grpSpPr>
          <p:sp>
            <p:nvSpPr>
              <p:cNvPr id="2826" name="Google Shape;2826;p67"/>
              <p:cNvSpPr/>
              <p:nvPr/>
            </p:nvSpPr>
            <p:spPr>
              <a:xfrm>
                <a:off x="4660800" y="2829650"/>
                <a:ext cx="82675" cy="160675"/>
              </a:xfrm>
              <a:custGeom>
                <a:avLst/>
                <a:gdLst/>
                <a:ahLst/>
                <a:cxnLst/>
                <a:rect l="l" t="t" r="r" b="b"/>
                <a:pathLst>
                  <a:path w="3307" h="6427" extrusionOk="0">
                    <a:moveTo>
                      <a:pt x="2248" y="544"/>
                    </a:moveTo>
                    <a:cubicBezTo>
                      <a:pt x="2574" y="544"/>
                      <a:pt x="2675" y="1132"/>
                      <a:pt x="2720" y="1543"/>
                    </a:cubicBezTo>
                    <a:cubicBezTo>
                      <a:pt x="2762" y="2212"/>
                      <a:pt x="2720" y="2966"/>
                      <a:pt x="2532" y="3656"/>
                    </a:cubicBezTo>
                    <a:cubicBezTo>
                      <a:pt x="2382" y="4239"/>
                      <a:pt x="1822" y="5813"/>
                      <a:pt x="1115" y="5813"/>
                    </a:cubicBezTo>
                    <a:cubicBezTo>
                      <a:pt x="933" y="5813"/>
                      <a:pt x="741" y="5709"/>
                      <a:pt x="544" y="5456"/>
                    </a:cubicBezTo>
                    <a:cubicBezTo>
                      <a:pt x="539" y="5449"/>
                      <a:pt x="534" y="5443"/>
                      <a:pt x="528" y="5438"/>
                    </a:cubicBezTo>
                    <a:lnTo>
                      <a:pt x="528" y="5438"/>
                    </a:lnTo>
                    <a:cubicBezTo>
                      <a:pt x="841" y="4557"/>
                      <a:pt x="871" y="3599"/>
                      <a:pt x="1026" y="2694"/>
                    </a:cubicBezTo>
                    <a:cubicBezTo>
                      <a:pt x="1130" y="2024"/>
                      <a:pt x="1298" y="1355"/>
                      <a:pt x="1779" y="832"/>
                    </a:cubicBezTo>
                    <a:cubicBezTo>
                      <a:pt x="1973" y="626"/>
                      <a:pt x="2126" y="544"/>
                      <a:pt x="2248" y="544"/>
                    </a:cubicBezTo>
                    <a:close/>
                    <a:moveTo>
                      <a:pt x="2256" y="1"/>
                    </a:moveTo>
                    <a:cubicBezTo>
                      <a:pt x="2055" y="1"/>
                      <a:pt x="1825" y="92"/>
                      <a:pt x="1570" y="308"/>
                    </a:cubicBezTo>
                    <a:cubicBezTo>
                      <a:pt x="942" y="832"/>
                      <a:pt x="670" y="1564"/>
                      <a:pt x="523" y="2338"/>
                    </a:cubicBezTo>
                    <a:cubicBezTo>
                      <a:pt x="440" y="2757"/>
                      <a:pt x="377" y="3175"/>
                      <a:pt x="335" y="3593"/>
                    </a:cubicBezTo>
                    <a:cubicBezTo>
                      <a:pt x="260" y="4154"/>
                      <a:pt x="386" y="4832"/>
                      <a:pt x="279" y="5387"/>
                    </a:cubicBezTo>
                    <a:lnTo>
                      <a:pt x="279" y="5387"/>
                    </a:lnTo>
                    <a:cubicBezTo>
                      <a:pt x="125" y="5439"/>
                      <a:pt x="0" y="5612"/>
                      <a:pt x="105" y="5770"/>
                    </a:cubicBezTo>
                    <a:cubicBezTo>
                      <a:pt x="410" y="6238"/>
                      <a:pt x="739" y="6427"/>
                      <a:pt x="1061" y="6427"/>
                    </a:cubicBezTo>
                    <a:cubicBezTo>
                      <a:pt x="1646" y="6427"/>
                      <a:pt x="2210" y="5808"/>
                      <a:pt x="2574" y="5121"/>
                    </a:cubicBezTo>
                    <a:cubicBezTo>
                      <a:pt x="3181" y="4012"/>
                      <a:pt x="3306" y="2631"/>
                      <a:pt x="3202" y="1396"/>
                    </a:cubicBezTo>
                    <a:cubicBezTo>
                      <a:pt x="3155" y="704"/>
                      <a:pt x="2815" y="1"/>
                      <a:pt x="22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67"/>
              <p:cNvSpPr/>
              <p:nvPr/>
            </p:nvSpPr>
            <p:spPr>
              <a:xfrm>
                <a:off x="4592275" y="2781300"/>
                <a:ext cx="104950" cy="118725"/>
              </a:xfrm>
              <a:custGeom>
                <a:avLst/>
                <a:gdLst/>
                <a:ahLst/>
                <a:cxnLst/>
                <a:rect l="l" t="t" r="r" b="b"/>
                <a:pathLst>
                  <a:path w="4198" h="4749" extrusionOk="0">
                    <a:moveTo>
                      <a:pt x="1310" y="1"/>
                    </a:moveTo>
                    <a:cubicBezTo>
                      <a:pt x="1128" y="1"/>
                      <a:pt x="948" y="47"/>
                      <a:pt x="774" y="150"/>
                    </a:cubicBezTo>
                    <a:cubicBezTo>
                      <a:pt x="21" y="589"/>
                      <a:pt x="0" y="1406"/>
                      <a:pt x="168" y="2222"/>
                    </a:cubicBezTo>
                    <a:cubicBezTo>
                      <a:pt x="272" y="2640"/>
                      <a:pt x="461" y="3058"/>
                      <a:pt x="628" y="3477"/>
                    </a:cubicBezTo>
                    <a:cubicBezTo>
                      <a:pt x="837" y="3958"/>
                      <a:pt x="1507" y="4335"/>
                      <a:pt x="1925" y="4691"/>
                    </a:cubicBezTo>
                    <a:cubicBezTo>
                      <a:pt x="1970" y="4731"/>
                      <a:pt x="2019" y="4748"/>
                      <a:pt x="2066" y="4748"/>
                    </a:cubicBezTo>
                    <a:cubicBezTo>
                      <a:pt x="2237" y="4748"/>
                      <a:pt x="2382" y="4520"/>
                      <a:pt x="2218" y="4356"/>
                    </a:cubicBezTo>
                    <a:cubicBezTo>
                      <a:pt x="1632" y="3791"/>
                      <a:pt x="984" y="3435"/>
                      <a:pt x="670" y="2682"/>
                    </a:cubicBezTo>
                    <a:cubicBezTo>
                      <a:pt x="377" y="2012"/>
                      <a:pt x="126" y="1029"/>
                      <a:pt x="774" y="485"/>
                    </a:cubicBezTo>
                    <a:cubicBezTo>
                      <a:pt x="922" y="361"/>
                      <a:pt x="1085" y="306"/>
                      <a:pt x="1257" y="306"/>
                    </a:cubicBezTo>
                    <a:cubicBezTo>
                      <a:pt x="2301" y="306"/>
                      <a:pt x="3676" y="2319"/>
                      <a:pt x="4018" y="2912"/>
                    </a:cubicBezTo>
                    <a:cubicBezTo>
                      <a:pt x="4035" y="2954"/>
                      <a:pt x="4068" y="2973"/>
                      <a:pt x="4102" y="2973"/>
                    </a:cubicBezTo>
                    <a:cubicBezTo>
                      <a:pt x="4150" y="2973"/>
                      <a:pt x="4197" y="2933"/>
                      <a:pt x="4185" y="2870"/>
                    </a:cubicBezTo>
                    <a:cubicBezTo>
                      <a:pt x="3839" y="2069"/>
                      <a:pt x="2527" y="1"/>
                      <a:pt x="13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67"/>
              <p:cNvSpPr/>
              <p:nvPr/>
            </p:nvSpPr>
            <p:spPr>
              <a:xfrm>
                <a:off x="4564025" y="2877500"/>
                <a:ext cx="110275" cy="108875"/>
              </a:xfrm>
              <a:custGeom>
                <a:avLst/>
                <a:gdLst/>
                <a:ahLst/>
                <a:cxnLst/>
                <a:rect l="l" t="t" r="r" b="b"/>
                <a:pathLst>
                  <a:path w="4411" h="4355" extrusionOk="0">
                    <a:moveTo>
                      <a:pt x="1884" y="0"/>
                    </a:moveTo>
                    <a:cubicBezTo>
                      <a:pt x="1843" y="0"/>
                      <a:pt x="1801" y="2"/>
                      <a:pt x="1758" y="6"/>
                    </a:cubicBezTo>
                    <a:cubicBezTo>
                      <a:pt x="1381" y="47"/>
                      <a:pt x="1047" y="319"/>
                      <a:pt x="775" y="591"/>
                    </a:cubicBezTo>
                    <a:cubicBezTo>
                      <a:pt x="210" y="1135"/>
                      <a:pt x="0" y="1972"/>
                      <a:pt x="251" y="2705"/>
                    </a:cubicBezTo>
                    <a:cubicBezTo>
                      <a:pt x="544" y="3458"/>
                      <a:pt x="1444" y="4023"/>
                      <a:pt x="2135" y="4274"/>
                    </a:cubicBezTo>
                    <a:cubicBezTo>
                      <a:pt x="2279" y="4329"/>
                      <a:pt x="2464" y="4355"/>
                      <a:pt x="2667" y="4355"/>
                    </a:cubicBezTo>
                    <a:cubicBezTo>
                      <a:pt x="3318" y="4355"/>
                      <a:pt x="4150" y="4083"/>
                      <a:pt x="4373" y="3604"/>
                    </a:cubicBezTo>
                    <a:cubicBezTo>
                      <a:pt x="4410" y="3476"/>
                      <a:pt x="4351" y="3300"/>
                      <a:pt x="4223" y="3300"/>
                    </a:cubicBezTo>
                    <a:cubicBezTo>
                      <a:pt x="4205" y="3300"/>
                      <a:pt x="4185" y="3304"/>
                      <a:pt x="4164" y="3311"/>
                    </a:cubicBezTo>
                    <a:cubicBezTo>
                      <a:pt x="3599" y="3458"/>
                      <a:pt x="3139" y="3772"/>
                      <a:pt x="2553" y="3856"/>
                    </a:cubicBezTo>
                    <a:cubicBezTo>
                      <a:pt x="2522" y="3860"/>
                      <a:pt x="2490" y="3862"/>
                      <a:pt x="2458" y="3862"/>
                    </a:cubicBezTo>
                    <a:cubicBezTo>
                      <a:pt x="2020" y="3862"/>
                      <a:pt x="1527" y="3481"/>
                      <a:pt x="1235" y="3228"/>
                    </a:cubicBezTo>
                    <a:cubicBezTo>
                      <a:pt x="607" y="2705"/>
                      <a:pt x="503" y="1993"/>
                      <a:pt x="879" y="1303"/>
                    </a:cubicBezTo>
                    <a:cubicBezTo>
                      <a:pt x="1088" y="926"/>
                      <a:pt x="1444" y="675"/>
                      <a:pt x="1863" y="571"/>
                    </a:cubicBezTo>
                    <a:cubicBezTo>
                      <a:pt x="1893" y="561"/>
                      <a:pt x="1931" y="558"/>
                      <a:pt x="1975" y="558"/>
                    </a:cubicBezTo>
                    <a:cubicBezTo>
                      <a:pt x="2220" y="558"/>
                      <a:pt x="2651" y="677"/>
                      <a:pt x="2955" y="677"/>
                    </a:cubicBezTo>
                    <a:cubicBezTo>
                      <a:pt x="2975" y="677"/>
                      <a:pt x="2995" y="676"/>
                      <a:pt x="3013" y="675"/>
                    </a:cubicBezTo>
                    <a:cubicBezTo>
                      <a:pt x="3181" y="675"/>
                      <a:pt x="3264" y="319"/>
                      <a:pt x="3055" y="278"/>
                    </a:cubicBezTo>
                    <a:cubicBezTo>
                      <a:pt x="2636" y="182"/>
                      <a:pt x="2303" y="0"/>
                      <a:pt x="18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67"/>
              <p:cNvSpPr/>
              <p:nvPr/>
            </p:nvSpPr>
            <p:spPr>
              <a:xfrm>
                <a:off x="4726100" y="2805325"/>
                <a:ext cx="134550" cy="120350"/>
              </a:xfrm>
              <a:custGeom>
                <a:avLst/>
                <a:gdLst/>
                <a:ahLst/>
                <a:cxnLst/>
                <a:rect l="l" t="t" r="r" b="b"/>
                <a:pathLst>
                  <a:path w="5382" h="4814" extrusionOk="0">
                    <a:moveTo>
                      <a:pt x="3147" y="1"/>
                    </a:moveTo>
                    <a:cubicBezTo>
                      <a:pt x="1922" y="1"/>
                      <a:pt x="549" y="1078"/>
                      <a:pt x="46" y="2056"/>
                    </a:cubicBezTo>
                    <a:cubicBezTo>
                      <a:pt x="1" y="2176"/>
                      <a:pt x="74" y="2274"/>
                      <a:pt x="157" y="2274"/>
                    </a:cubicBezTo>
                    <a:cubicBezTo>
                      <a:pt x="190" y="2274"/>
                      <a:pt x="225" y="2259"/>
                      <a:pt x="255" y="2223"/>
                    </a:cubicBezTo>
                    <a:cubicBezTo>
                      <a:pt x="864" y="1398"/>
                      <a:pt x="1935" y="605"/>
                      <a:pt x="3005" y="605"/>
                    </a:cubicBezTo>
                    <a:cubicBezTo>
                      <a:pt x="3184" y="605"/>
                      <a:pt x="3363" y="627"/>
                      <a:pt x="3540" y="675"/>
                    </a:cubicBezTo>
                    <a:cubicBezTo>
                      <a:pt x="4481" y="905"/>
                      <a:pt x="4691" y="2202"/>
                      <a:pt x="4523" y="2976"/>
                    </a:cubicBezTo>
                    <a:cubicBezTo>
                      <a:pt x="4272" y="4148"/>
                      <a:pt x="2640" y="4148"/>
                      <a:pt x="1719" y="4336"/>
                    </a:cubicBezTo>
                    <a:cubicBezTo>
                      <a:pt x="1489" y="4399"/>
                      <a:pt x="1531" y="4734"/>
                      <a:pt x="1761" y="4776"/>
                    </a:cubicBezTo>
                    <a:cubicBezTo>
                      <a:pt x="1924" y="4800"/>
                      <a:pt x="2101" y="4813"/>
                      <a:pt x="2288" y="4813"/>
                    </a:cubicBezTo>
                    <a:cubicBezTo>
                      <a:pt x="3206" y="4813"/>
                      <a:pt x="4329" y="4502"/>
                      <a:pt x="4816" y="3771"/>
                    </a:cubicBezTo>
                    <a:cubicBezTo>
                      <a:pt x="5381" y="2851"/>
                      <a:pt x="5256" y="1679"/>
                      <a:pt x="4628" y="779"/>
                    </a:cubicBezTo>
                    <a:cubicBezTo>
                      <a:pt x="4229" y="223"/>
                      <a:pt x="3703" y="1"/>
                      <a:pt x="31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67"/>
              <p:cNvSpPr/>
              <p:nvPr/>
            </p:nvSpPr>
            <p:spPr>
              <a:xfrm>
                <a:off x="4713800" y="2910650"/>
                <a:ext cx="120675" cy="95500"/>
              </a:xfrm>
              <a:custGeom>
                <a:avLst/>
                <a:gdLst/>
                <a:ahLst/>
                <a:cxnLst/>
                <a:rect l="l" t="t" r="r" b="b"/>
                <a:pathLst>
                  <a:path w="4827" h="3820" extrusionOk="0">
                    <a:moveTo>
                      <a:pt x="2484" y="1"/>
                    </a:moveTo>
                    <a:cubicBezTo>
                      <a:pt x="2371" y="1"/>
                      <a:pt x="2239" y="151"/>
                      <a:pt x="2337" y="249"/>
                    </a:cubicBezTo>
                    <a:cubicBezTo>
                      <a:pt x="2860" y="835"/>
                      <a:pt x="4241" y="2655"/>
                      <a:pt x="3048" y="3178"/>
                    </a:cubicBezTo>
                    <a:cubicBezTo>
                      <a:pt x="2748" y="3313"/>
                      <a:pt x="2349" y="3397"/>
                      <a:pt x="1952" y="3397"/>
                    </a:cubicBezTo>
                    <a:cubicBezTo>
                      <a:pt x="1242" y="3397"/>
                      <a:pt x="540" y="3129"/>
                      <a:pt x="433" y="2404"/>
                    </a:cubicBezTo>
                    <a:cubicBezTo>
                      <a:pt x="422" y="2268"/>
                      <a:pt x="318" y="2200"/>
                      <a:pt x="216" y="2200"/>
                    </a:cubicBezTo>
                    <a:cubicBezTo>
                      <a:pt x="114" y="2200"/>
                      <a:pt x="14" y="2268"/>
                      <a:pt x="14" y="2404"/>
                    </a:cubicBezTo>
                    <a:cubicBezTo>
                      <a:pt x="0" y="3424"/>
                      <a:pt x="1032" y="3819"/>
                      <a:pt x="2024" y="3819"/>
                    </a:cubicBezTo>
                    <a:cubicBezTo>
                      <a:pt x="2518" y="3819"/>
                      <a:pt x="3001" y="3721"/>
                      <a:pt x="3341" y="3555"/>
                    </a:cubicBezTo>
                    <a:cubicBezTo>
                      <a:pt x="4827" y="2822"/>
                      <a:pt x="3320" y="772"/>
                      <a:pt x="2567" y="40"/>
                    </a:cubicBezTo>
                    <a:cubicBezTo>
                      <a:pt x="2544" y="12"/>
                      <a:pt x="2515" y="1"/>
                      <a:pt x="24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67"/>
              <p:cNvSpPr/>
              <p:nvPr/>
            </p:nvSpPr>
            <p:spPr>
              <a:xfrm>
                <a:off x="4629925" y="2819975"/>
                <a:ext cx="37175" cy="38950"/>
              </a:xfrm>
              <a:custGeom>
                <a:avLst/>
                <a:gdLst/>
                <a:ahLst/>
                <a:cxnLst/>
                <a:rect l="l" t="t" r="r" b="b"/>
                <a:pathLst>
                  <a:path w="1487" h="1558" extrusionOk="0">
                    <a:moveTo>
                      <a:pt x="589" y="1"/>
                    </a:moveTo>
                    <a:cubicBezTo>
                      <a:pt x="424" y="1"/>
                      <a:pt x="328" y="240"/>
                      <a:pt x="503" y="298"/>
                    </a:cubicBezTo>
                    <a:cubicBezTo>
                      <a:pt x="733" y="382"/>
                      <a:pt x="984" y="486"/>
                      <a:pt x="1089" y="716"/>
                    </a:cubicBezTo>
                    <a:cubicBezTo>
                      <a:pt x="1172" y="884"/>
                      <a:pt x="1089" y="1030"/>
                      <a:pt x="984" y="1156"/>
                    </a:cubicBezTo>
                    <a:cubicBezTo>
                      <a:pt x="920" y="1220"/>
                      <a:pt x="848" y="1245"/>
                      <a:pt x="773" y="1245"/>
                    </a:cubicBezTo>
                    <a:cubicBezTo>
                      <a:pt x="726" y="1245"/>
                      <a:pt x="677" y="1235"/>
                      <a:pt x="628" y="1219"/>
                    </a:cubicBezTo>
                    <a:cubicBezTo>
                      <a:pt x="252" y="1030"/>
                      <a:pt x="231" y="507"/>
                      <a:pt x="210" y="131"/>
                    </a:cubicBezTo>
                    <a:cubicBezTo>
                      <a:pt x="210" y="112"/>
                      <a:pt x="189" y="101"/>
                      <a:pt x="166" y="101"/>
                    </a:cubicBezTo>
                    <a:cubicBezTo>
                      <a:pt x="137" y="101"/>
                      <a:pt x="105" y="117"/>
                      <a:pt x="105" y="151"/>
                    </a:cubicBezTo>
                    <a:cubicBezTo>
                      <a:pt x="84" y="612"/>
                      <a:pt x="1" y="1114"/>
                      <a:pt x="440" y="1449"/>
                    </a:cubicBezTo>
                    <a:cubicBezTo>
                      <a:pt x="534" y="1524"/>
                      <a:pt x="650" y="1557"/>
                      <a:pt x="768" y="1557"/>
                    </a:cubicBezTo>
                    <a:cubicBezTo>
                      <a:pt x="911" y="1557"/>
                      <a:pt x="1058" y="1508"/>
                      <a:pt x="1172" y="1428"/>
                    </a:cubicBezTo>
                    <a:cubicBezTo>
                      <a:pt x="1382" y="1239"/>
                      <a:pt x="1486" y="947"/>
                      <a:pt x="1403" y="695"/>
                    </a:cubicBezTo>
                    <a:cubicBezTo>
                      <a:pt x="1340" y="319"/>
                      <a:pt x="963" y="110"/>
                      <a:pt x="628" y="5"/>
                    </a:cubicBezTo>
                    <a:cubicBezTo>
                      <a:pt x="615" y="2"/>
                      <a:pt x="602" y="1"/>
                      <a:pt x="5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67"/>
              <p:cNvSpPr/>
              <p:nvPr/>
            </p:nvSpPr>
            <p:spPr>
              <a:xfrm>
                <a:off x="4760175" y="2855125"/>
                <a:ext cx="44500" cy="28325"/>
              </a:xfrm>
              <a:custGeom>
                <a:avLst/>
                <a:gdLst/>
                <a:ahLst/>
                <a:cxnLst/>
                <a:rect l="l" t="t" r="r" b="b"/>
                <a:pathLst>
                  <a:path w="1780" h="1133" extrusionOk="0">
                    <a:moveTo>
                      <a:pt x="472" y="220"/>
                    </a:moveTo>
                    <a:cubicBezTo>
                      <a:pt x="484" y="263"/>
                      <a:pt x="515" y="300"/>
                      <a:pt x="566" y="315"/>
                    </a:cubicBezTo>
                    <a:cubicBezTo>
                      <a:pt x="775" y="336"/>
                      <a:pt x="1089" y="357"/>
                      <a:pt x="1277" y="482"/>
                    </a:cubicBezTo>
                    <a:cubicBezTo>
                      <a:pt x="1361" y="566"/>
                      <a:pt x="1172" y="649"/>
                      <a:pt x="1110" y="670"/>
                    </a:cubicBezTo>
                    <a:cubicBezTo>
                      <a:pt x="1026" y="726"/>
                      <a:pt x="905" y="754"/>
                      <a:pt x="790" y="754"/>
                    </a:cubicBezTo>
                    <a:cubicBezTo>
                      <a:pt x="733" y="754"/>
                      <a:pt x="677" y="747"/>
                      <a:pt x="628" y="733"/>
                    </a:cubicBezTo>
                    <a:cubicBezTo>
                      <a:pt x="545" y="691"/>
                      <a:pt x="545" y="649"/>
                      <a:pt x="482" y="629"/>
                    </a:cubicBezTo>
                    <a:cubicBezTo>
                      <a:pt x="440" y="587"/>
                      <a:pt x="315" y="545"/>
                      <a:pt x="315" y="461"/>
                    </a:cubicBezTo>
                    <a:cubicBezTo>
                      <a:pt x="315" y="383"/>
                      <a:pt x="423" y="269"/>
                      <a:pt x="472" y="220"/>
                    </a:cubicBezTo>
                    <a:close/>
                    <a:moveTo>
                      <a:pt x="843" y="1"/>
                    </a:moveTo>
                    <a:cubicBezTo>
                      <a:pt x="753" y="1"/>
                      <a:pt x="666" y="9"/>
                      <a:pt x="587" y="22"/>
                    </a:cubicBezTo>
                    <a:cubicBezTo>
                      <a:pt x="546" y="28"/>
                      <a:pt x="515" y="50"/>
                      <a:pt x="494" y="80"/>
                    </a:cubicBezTo>
                    <a:lnTo>
                      <a:pt x="494" y="80"/>
                    </a:lnTo>
                    <a:cubicBezTo>
                      <a:pt x="469" y="58"/>
                      <a:pt x="433" y="45"/>
                      <a:pt x="398" y="45"/>
                    </a:cubicBezTo>
                    <a:cubicBezTo>
                      <a:pt x="375" y="45"/>
                      <a:pt x="353" y="50"/>
                      <a:pt x="336" y="64"/>
                    </a:cubicBezTo>
                    <a:cubicBezTo>
                      <a:pt x="210" y="168"/>
                      <a:pt x="43" y="315"/>
                      <a:pt x="22" y="482"/>
                    </a:cubicBezTo>
                    <a:cubicBezTo>
                      <a:pt x="1" y="733"/>
                      <a:pt x="210" y="796"/>
                      <a:pt x="315" y="942"/>
                    </a:cubicBezTo>
                    <a:cubicBezTo>
                      <a:pt x="421" y="1084"/>
                      <a:pt x="608" y="1133"/>
                      <a:pt x="792" y="1133"/>
                    </a:cubicBezTo>
                    <a:cubicBezTo>
                      <a:pt x="933" y="1133"/>
                      <a:pt x="1073" y="1104"/>
                      <a:pt x="1172" y="1068"/>
                    </a:cubicBezTo>
                    <a:cubicBezTo>
                      <a:pt x="1444" y="984"/>
                      <a:pt x="1779" y="754"/>
                      <a:pt x="1675" y="440"/>
                    </a:cubicBezTo>
                    <a:cubicBezTo>
                      <a:pt x="1559" y="110"/>
                      <a:pt x="1182" y="1"/>
                      <a:pt x="8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67"/>
              <p:cNvSpPr/>
              <p:nvPr/>
            </p:nvSpPr>
            <p:spPr>
              <a:xfrm>
                <a:off x="4745000" y="2946450"/>
                <a:ext cx="27225" cy="32950"/>
              </a:xfrm>
              <a:custGeom>
                <a:avLst/>
                <a:gdLst/>
                <a:ahLst/>
                <a:cxnLst/>
                <a:rect l="l" t="t" r="r" b="b"/>
                <a:pathLst>
                  <a:path w="1089" h="1318" extrusionOk="0">
                    <a:moveTo>
                      <a:pt x="581" y="0"/>
                    </a:moveTo>
                    <a:cubicBezTo>
                      <a:pt x="450" y="0"/>
                      <a:pt x="411" y="223"/>
                      <a:pt x="524" y="261"/>
                    </a:cubicBezTo>
                    <a:cubicBezTo>
                      <a:pt x="838" y="386"/>
                      <a:pt x="775" y="846"/>
                      <a:pt x="545" y="1014"/>
                    </a:cubicBezTo>
                    <a:cubicBezTo>
                      <a:pt x="515" y="1037"/>
                      <a:pt x="487" y="1047"/>
                      <a:pt x="461" y="1047"/>
                    </a:cubicBezTo>
                    <a:cubicBezTo>
                      <a:pt x="325" y="1047"/>
                      <a:pt x="249" y="767"/>
                      <a:pt x="231" y="679"/>
                    </a:cubicBezTo>
                    <a:cubicBezTo>
                      <a:pt x="210" y="491"/>
                      <a:pt x="252" y="323"/>
                      <a:pt x="252" y="156"/>
                    </a:cubicBezTo>
                    <a:cubicBezTo>
                      <a:pt x="274" y="101"/>
                      <a:pt x="238" y="75"/>
                      <a:pt x="199" y="75"/>
                    </a:cubicBezTo>
                    <a:cubicBezTo>
                      <a:pt x="164" y="75"/>
                      <a:pt x="127" y="96"/>
                      <a:pt x="127" y="135"/>
                    </a:cubicBezTo>
                    <a:cubicBezTo>
                      <a:pt x="106" y="428"/>
                      <a:pt x="1" y="679"/>
                      <a:pt x="85" y="972"/>
                    </a:cubicBezTo>
                    <a:cubicBezTo>
                      <a:pt x="134" y="1171"/>
                      <a:pt x="329" y="1317"/>
                      <a:pt x="522" y="1317"/>
                    </a:cubicBezTo>
                    <a:cubicBezTo>
                      <a:pt x="572" y="1317"/>
                      <a:pt x="623" y="1307"/>
                      <a:pt x="671" y="1286"/>
                    </a:cubicBezTo>
                    <a:cubicBezTo>
                      <a:pt x="922" y="1181"/>
                      <a:pt x="1047" y="888"/>
                      <a:pt x="1068" y="658"/>
                    </a:cubicBezTo>
                    <a:cubicBezTo>
                      <a:pt x="1089" y="344"/>
                      <a:pt x="943" y="114"/>
                      <a:pt x="629" y="9"/>
                    </a:cubicBezTo>
                    <a:cubicBezTo>
                      <a:pt x="611" y="3"/>
                      <a:pt x="595" y="0"/>
                      <a:pt x="5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67"/>
              <p:cNvSpPr/>
              <p:nvPr/>
            </p:nvSpPr>
            <p:spPr>
              <a:xfrm>
                <a:off x="4616325" y="2910250"/>
                <a:ext cx="32475" cy="39650"/>
              </a:xfrm>
              <a:custGeom>
                <a:avLst/>
                <a:gdLst/>
                <a:ahLst/>
                <a:cxnLst/>
                <a:rect l="l" t="t" r="r" b="b"/>
                <a:pathLst>
                  <a:path w="1299" h="1586" extrusionOk="0">
                    <a:moveTo>
                      <a:pt x="670" y="0"/>
                    </a:moveTo>
                    <a:cubicBezTo>
                      <a:pt x="580" y="0"/>
                      <a:pt x="487" y="86"/>
                      <a:pt x="545" y="202"/>
                    </a:cubicBezTo>
                    <a:cubicBezTo>
                      <a:pt x="628" y="369"/>
                      <a:pt x="754" y="537"/>
                      <a:pt x="859" y="683"/>
                    </a:cubicBezTo>
                    <a:cubicBezTo>
                      <a:pt x="942" y="788"/>
                      <a:pt x="921" y="893"/>
                      <a:pt x="838" y="997"/>
                    </a:cubicBezTo>
                    <a:cubicBezTo>
                      <a:pt x="775" y="1081"/>
                      <a:pt x="733" y="1185"/>
                      <a:pt x="670" y="1227"/>
                    </a:cubicBezTo>
                    <a:cubicBezTo>
                      <a:pt x="615" y="1274"/>
                      <a:pt x="531" y="1299"/>
                      <a:pt x="451" y="1299"/>
                    </a:cubicBezTo>
                    <a:cubicBezTo>
                      <a:pt x="349" y="1299"/>
                      <a:pt x="254" y="1258"/>
                      <a:pt x="231" y="1165"/>
                    </a:cubicBezTo>
                    <a:cubicBezTo>
                      <a:pt x="168" y="976"/>
                      <a:pt x="210" y="746"/>
                      <a:pt x="315" y="579"/>
                    </a:cubicBezTo>
                    <a:cubicBezTo>
                      <a:pt x="390" y="564"/>
                      <a:pt x="357" y="505"/>
                      <a:pt x="301" y="505"/>
                    </a:cubicBezTo>
                    <a:cubicBezTo>
                      <a:pt x="279" y="505"/>
                      <a:pt x="254" y="514"/>
                      <a:pt x="231" y="537"/>
                    </a:cubicBezTo>
                    <a:cubicBezTo>
                      <a:pt x="43" y="725"/>
                      <a:pt x="1" y="1039"/>
                      <a:pt x="43" y="1269"/>
                    </a:cubicBezTo>
                    <a:cubicBezTo>
                      <a:pt x="100" y="1480"/>
                      <a:pt x="334" y="1586"/>
                      <a:pt x="533" y="1586"/>
                    </a:cubicBezTo>
                    <a:cubicBezTo>
                      <a:pt x="551" y="1586"/>
                      <a:pt x="569" y="1585"/>
                      <a:pt x="587" y="1583"/>
                    </a:cubicBezTo>
                    <a:cubicBezTo>
                      <a:pt x="733" y="1562"/>
                      <a:pt x="859" y="1499"/>
                      <a:pt x="942" y="1395"/>
                    </a:cubicBezTo>
                    <a:cubicBezTo>
                      <a:pt x="963" y="1374"/>
                      <a:pt x="1005" y="1290"/>
                      <a:pt x="1005" y="1248"/>
                    </a:cubicBezTo>
                    <a:cubicBezTo>
                      <a:pt x="1005" y="1185"/>
                      <a:pt x="1152" y="1060"/>
                      <a:pt x="1172" y="976"/>
                    </a:cubicBezTo>
                    <a:cubicBezTo>
                      <a:pt x="1298" y="641"/>
                      <a:pt x="942" y="328"/>
                      <a:pt x="775" y="56"/>
                    </a:cubicBezTo>
                    <a:cubicBezTo>
                      <a:pt x="749" y="17"/>
                      <a:pt x="710" y="0"/>
                      <a:pt x="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67"/>
              <p:cNvSpPr/>
              <p:nvPr/>
            </p:nvSpPr>
            <p:spPr>
              <a:xfrm>
                <a:off x="4695650" y="2785650"/>
                <a:ext cx="23225" cy="55550"/>
              </a:xfrm>
              <a:custGeom>
                <a:avLst/>
                <a:gdLst/>
                <a:ahLst/>
                <a:cxnLst/>
                <a:rect l="l" t="t" r="r" b="b"/>
                <a:pathLst>
                  <a:path w="929" h="2222" extrusionOk="0">
                    <a:moveTo>
                      <a:pt x="348" y="0"/>
                    </a:moveTo>
                    <a:cubicBezTo>
                      <a:pt x="284" y="0"/>
                      <a:pt x="221" y="46"/>
                      <a:pt x="259" y="123"/>
                    </a:cubicBezTo>
                    <a:cubicBezTo>
                      <a:pt x="406" y="583"/>
                      <a:pt x="699" y="1776"/>
                      <a:pt x="113" y="2048"/>
                    </a:cubicBezTo>
                    <a:cubicBezTo>
                      <a:pt x="1" y="2085"/>
                      <a:pt x="72" y="2222"/>
                      <a:pt x="162" y="2222"/>
                    </a:cubicBezTo>
                    <a:cubicBezTo>
                      <a:pt x="174" y="2222"/>
                      <a:pt x="185" y="2219"/>
                      <a:pt x="196" y="2215"/>
                    </a:cubicBezTo>
                    <a:cubicBezTo>
                      <a:pt x="929" y="1943"/>
                      <a:pt x="740" y="583"/>
                      <a:pt x="448" y="60"/>
                    </a:cubicBezTo>
                    <a:cubicBezTo>
                      <a:pt x="431" y="19"/>
                      <a:pt x="390" y="0"/>
                      <a:pt x="3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67"/>
              <p:cNvSpPr/>
              <p:nvPr/>
            </p:nvSpPr>
            <p:spPr>
              <a:xfrm>
                <a:off x="4714925" y="2783800"/>
                <a:ext cx="47025" cy="58675"/>
              </a:xfrm>
              <a:custGeom>
                <a:avLst/>
                <a:gdLst/>
                <a:ahLst/>
                <a:cxnLst/>
                <a:rect l="l" t="t" r="r" b="b"/>
                <a:pathLst>
                  <a:path w="1881" h="2347" extrusionOk="0">
                    <a:moveTo>
                      <a:pt x="1642" y="1"/>
                    </a:moveTo>
                    <a:cubicBezTo>
                      <a:pt x="1601" y="1"/>
                      <a:pt x="1558" y="15"/>
                      <a:pt x="1518" y="50"/>
                    </a:cubicBezTo>
                    <a:cubicBezTo>
                      <a:pt x="1162" y="364"/>
                      <a:pt x="806" y="699"/>
                      <a:pt x="472" y="1033"/>
                    </a:cubicBezTo>
                    <a:cubicBezTo>
                      <a:pt x="367" y="1138"/>
                      <a:pt x="409" y="1347"/>
                      <a:pt x="367" y="1473"/>
                    </a:cubicBezTo>
                    <a:cubicBezTo>
                      <a:pt x="304" y="1724"/>
                      <a:pt x="158" y="1933"/>
                      <a:pt x="53" y="2142"/>
                    </a:cubicBezTo>
                    <a:cubicBezTo>
                      <a:pt x="0" y="2261"/>
                      <a:pt x="89" y="2346"/>
                      <a:pt x="188" y="2346"/>
                    </a:cubicBezTo>
                    <a:cubicBezTo>
                      <a:pt x="246" y="2346"/>
                      <a:pt x="307" y="2317"/>
                      <a:pt x="346" y="2247"/>
                    </a:cubicBezTo>
                    <a:cubicBezTo>
                      <a:pt x="451" y="2059"/>
                      <a:pt x="576" y="1870"/>
                      <a:pt x="681" y="1682"/>
                    </a:cubicBezTo>
                    <a:cubicBezTo>
                      <a:pt x="723" y="1557"/>
                      <a:pt x="765" y="1326"/>
                      <a:pt x="869" y="1222"/>
                    </a:cubicBezTo>
                    <a:cubicBezTo>
                      <a:pt x="1183" y="929"/>
                      <a:pt x="1497" y="615"/>
                      <a:pt x="1769" y="280"/>
                    </a:cubicBezTo>
                    <a:cubicBezTo>
                      <a:pt x="1881" y="153"/>
                      <a:pt x="1773" y="1"/>
                      <a:pt x="16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837" name="Google Shape;2837;p67"/>
          <p:cNvSpPr/>
          <p:nvPr/>
        </p:nvSpPr>
        <p:spPr>
          <a:xfrm>
            <a:off x="5545425" y="4426200"/>
            <a:ext cx="284850" cy="332900"/>
          </a:xfrm>
          <a:custGeom>
            <a:avLst/>
            <a:gdLst/>
            <a:ahLst/>
            <a:cxnLst/>
            <a:rect l="l" t="t" r="r" b="b"/>
            <a:pathLst>
              <a:path w="11394" h="13316" extrusionOk="0">
                <a:moveTo>
                  <a:pt x="2454" y="5770"/>
                </a:moveTo>
                <a:cubicBezTo>
                  <a:pt x="2420" y="5803"/>
                  <a:pt x="2420" y="5803"/>
                  <a:pt x="2454" y="5837"/>
                </a:cubicBezTo>
                <a:lnTo>
                  <a:pt x="2454" y="5770"/>
                </a:lnTo>
                <a:close/>
                <a:moveTo>
                  <a:pt x="4739" y="3081"/>
                </a:moveTo>
                <a:cubicBezTo>
                  <a:pt x="5210" y="3081"/>
                  <a:pt x="5647" y="3148"/>
                  <a:pt x="6117" y="3283"/>
                </a:cubicBezTo>
                <a:cubicBezTo>
                  <a:pt x="6487" y="3350"/>
                  <a:pt x="6823" y="3518"/>
                  <a:pt x="7159" y="3686"/>
                </a:cubicBezTo>
                <a:cubicBezTo>
                  <a:pt x="7394" y="3821"/>
                  <a:pt x="7596" y="3955"/>
                  <a:pt x="7764" y="4123"/>
                </a:cubicBezTo>
                <a:cubicBezTo>
                  <a:pt x="7898" y="4257"/>
                  <a:pt x="7965" y="4358"/>
                  <a:pt x="8066" y="4493"/>
                </a:cubicBezTo>
                <a:cubicBezTo>
                  <a:pt x="8100" y="4627"/>
                  <a:pt x="8167" y="4728"/>
                  <a:pt x="8234" y="4829"/>
                </a:cubicBezTo>
                <a:cubicBezTo>
                  <a:pt x="8167" y="4930"/>
                  <a:pt x="8234" y="5064"/>
                  <a:pt x="8234" y="5165"/>
                </a:cubicBezTo>
                <a:cubicBezTo>
                  <a:pt x="8234" y="5333"/>
                  <a:pt x="8167" y="5467"/>
                  <a:pt x="8167" y="5635"/>
                </a:cubicBezTo>
                <a:cubicBezTo>
                  <a:pt x="8133" y="5702"/>
                  <a:pt x="8133" y="5803"/>
                  <a:pt x="8100" y="5837"/>
                </a:cubicBezTo>
                <a:cubicBezTo>
                  <a:pt x="8066" y="5871"/>
                  <a:pt x="8066" y="5938"/>
                  <a:pt x="7999" y="5971"/>
                </a:cubicBezTo>
                <a:lnTo>
                  <a:pt x="7932" y="6039"/>
                </a:lnTo>
                <a:cubicBezTo>
                  <a:pt x="7898" y="6106"/>
                  <a:pt x="7831" y="6106"/>
                  <a:pt x="7797" y="6106"/>
                </a:cubicBezTo>
                <a:cubicBezTo>
                  <a:pt x="7730" y="6106"/>
                  <a:pt x="7663" y="6139"/>
                  <a:pt x="7596" y="6139"/>
                </a:cubicBezTo>
                <a:cubicBezTo>
                  <a:pt x="7461" y="6139"/>
                  <a:pt x="7293" y="6106"/>
                  <a:pt x="7159" y="6039"/>
                </a:cubicBezTo>
                <a:cubicBezTo>
                  <a:pt x="6890" y="5971"/>
                  <a:pt x="6621" y="5837"/>
                  <a:pt x="6386" y="5702"/>
                </a:cubicBezTo>
                <a:cubicBezTo>
                  <a:pt x="5949" y="5467"/>
                  <a:pt x="5546" y="5165"/>
                  <a:pt x="5210" y="4829"/>
                </a:cubicBezTo>
                <a:cubicBezTo>
                  <a:pt x="5042" y="4661"/>
                  <a:pt x="4806" y="4459"/>
                  <a:pt x="4706" y="4190"/>
                </a:cubicBezTo>
                <a:cubicBezTo>
                  <a:pt x="4605" y="4089"/>
                  <a:pt x="4571" y="3921"/>
                  <a:pt x="4470" y="3787"/>
                </a:cubicBezTo>
                <a:cubicBezTo>
                  <a:pt x="4403" y="3619"/>
                  <a:pt x="4370" y="3451"/>
                  <a:pt x="4302" y="3283"/>
                </a:cubicBezTo>
                <a:cubicBezTo>
                  <a:pt x="4302" y="3249"/>
                  <a:pt x="4269" y="3148"/>
                  <a:pt x="4269" y="3115"/>
                </a:cubicBezTo>
                <a:cubicBezTo>
                  <a:pt x="4437" y="3115"/>
                  <a:pt x="4571" y="3081"/>
                  <a:pt x="4739" y="3081"/>
                </a:cubicBezTo>
                <a:close/>
                <a:moveTo>
                  <a:pt x="3529" y="6778"/>
                </a:moveTo>
                <a:cubicBezTo>
                  <a:pt x="3765" y="6778"/>
                  <a:pt x="3966" y="6811"/>
                  <a:pt x="4235" y="6845"/>
                </a:cubicBezTo>
                <a:cubicBezTo>
                  <a:pt x="4504" y="6946"/>
                  <a:pt x="4806" y="7047"/>
                  <a:pt x="5075" y="7215"/>
                </a:cubicBezTo>
                <a:cubicBezTo>
                  <a:pt x="5075" y="7215"/>
                  <a:pt x="5075" y="7215"/>
                  <a:pt x="5075" y="7215"/>
                </a:cubicBezTo>
                <a:lnTo>
                  <a:pt x="5075" y="7215"/>
                </a:lnTo>
                <a:cubicBezTo>
                  <a:pt x="5075" y="7215"/>
                  <a:pt x="5086" y="7215"/>
                  <a:pt x="5096" y="7228"/>
                </a:cubicBezTo>
                <a:lnTo>
                  <a:pt x="5096" y="7228"/>
                </a:lnTo>
                <a:cubicBezTo>
                  <a:pt x="5089" y="7223"/>
                  <a:pt x="5082" y="7219"/>
                  <a:pt x="5075" y="7215"/>
                </a:cubicBezTo>
                <a:lnTo>
                  <a:pt x="5075" y="7215"/>
                </a:lnTo>
                <a:cubicBezTo>
                  <a:pt x="5075" y="7282"/>
                  <a:pt x="5109" y="7282"/>
                  <a:pt x="5109" y="7282"/>
                </a:cubicBezTo>
                <a:cubicBezTo>
                  <a:pt x="5109" y="7254"/>
                  <a:pt x="5103" y="7237"/>
                  <a:pt x="5096" y="7228"/>
                </a:cubicBezTo>
                <a:lnTo>
                  <a:pt x="5096" y="7228"/>
                </a:lnTo>
                <a:cubicBezTo>
                  <a:pt x="5358" y="7391"/>
                  <a:pt x="5619" y="7558"/>
                  <a:pt x="5848" y="7820"/>
                </a:cubicBezTo>
                <a:cubicBezTo>
                  <a:pt x="5949" y="7887"/>
                  <a:pt x="6016" y="7988"/>
                  <a:pt x="6117" y="8122"/>
                </a:cubicBezTo>
                <a:cubicBezTo>
                  <a:pt x="6151" y="8156"/>
                  <a:pt x="6151" y="8189"/>
                  <a:pt x="6184" y="8290"/>
                </a:cubicBezTo>
                <a:cubicBezTo>
                  <a:pt x="6117" y="8290"/>
                  <a:pt x="6117" y="8324"/>
                  <a:pt x="6117" y="8324"/>
                </a:cubicBezTo>
                <a:lnTo>
                  <a:pt x="6117" y="8357"/>
                </a:lnTo>
                <a:lnTo>
                  <a:pt x="6083" y="8391"/>
                </a:lnTo>
                <a:cubicBezTo>
                  <a:pt x="6050" y="8391"/>
                  <a:pt x="5983" y="8458"/>
                  <a:pt x="5949" y="8458"/>
                </a:cubicBezTo>
                <a:cubicBezTo>
                  <a:pt x="5815" y="8492"/>
                  <a:pt x="5747" y="8492"/>
                  <a:pt x="5613" y="8492"/>
                </a:cubicBezTo>
                <a:cubicBezTo>
                  <a:pt x="5311" y="8492"/>
                  <a:pt x="5042" y="8458"/>
                  <a:pt x="4773" y="8357"/>
                </a:cubicBezTo>
                <a:cubicBezTo>
                  <a:pt x="4571" y="8290"/>
                  <a:pt x="4370" y="8189"/>
                  <a:pt x="4202" y="8122"/>
                </a:cubicBezTo>
                <a:cubicBezTo>
                  <a:pt x="3933" y="7988"/>
                  <a:pt x="3731" y="7786"/>
                  <a:pt x="3529" y="7618"/>
                </a:cubicBezTo>
                <a:cubicBezTo>
                  <a:pt x="3294" y="7349"/>
                  <a:pt x="3093" y="7114"/>
                  <a:pt x="2925" y="6845"/>
                </a:cubicBezTo>
                <a:cubicBezTo>
                  <a:pt x="3093" y="6811"/>
                  <a:pt x="3294" y="6778"/>
                  <a:pt x="3529" y="6778"/>
                </a:cubicBezTo>
                <a:close/>
                <a:moveTo>
                  <a:pt x="6224" y="0"/>
                </a:moveTo>
                <a:cubicBezTo>
                  <a:pt x="5838" y="0"/>
                  <a:pt x="5453" y="52"/>
                  <a:pt x="5075" y="158"/>
                </a:cubicBezTo>
                <a:cubicBezTo>
                  <a:pt x="4739" y="292"/>
                  <a:pt x="4403" y="460"/>
                  <a:pt x="4134" y="729"/>
                </a:cubicBezTo>
                <a:lnTo>
                  <a:pt x="3933" y="930"/>
                </a:lnTo>
                <a:cubicBezTo>
                  <a:pt x="3865" y="998"/>
                  <a:pt x="3798" y="1099"/>
                  <a:pt x="3765" y="1233"/>
                </a:cubicBezTo>
                <a:cubicBezTo>
                  <a:pt x="3697" y="1401"/>
                  <a:pt x="3597" y="1603"/>
                  <a:pt x="3563" y="1771"/>
                </a:cubicBezTo>
                <a:cubicBezTo>
                  <a:pt x="3529" y="1972"/>
                  <a:pt x="3462" y="2208"/>
                  <a:pt x="3462" y="2443"/>
                </a:cubicBezTo>
                <a:lnTo>
                  <a:pt x="3462" y="2476"/>
                </a:lnTo>
                <a:cubicBezTo>
                  <a:pt x="3395" y="2510"/>
                  <a:pt x="3261" y="2510"/>
                  <a:pt x="3193" y="2577"/>
                </a:cubicBezTo>
                <a:cubicBezTo>
                  <a:pt x="2958" y="2644"/>
                  <a:pt x="2723" y="2779"/>
                  <a:pt x="2555" y="2947"/>
                </a:cubicBezTo>
                <a:cubicBezTo>
                  <a:pt x="2286" y="3148"/>
                  <a:pt x="2118" y="3417"/>
                  <a:pt x="1950" y="3686"/>
                </a:cubicBezTo>
                <a:cubicBezTo>
                  <a:pt x="1782" y="3989"/>
                  <a:pt x="1715" y="4325"/>
                  <a:pt x="1681" y="4627"/>
                </a:cubicBezTo>
                <a:cubicBezTo>
                  <a:pt x="1614" y="4963"/>
                  <a:pt x="1681" y="5299"/>
                  <a:pt x="1715" y="5635"/>
                </a:cubicBezTo>
                <a:cubicBezTo>
                  <a:pt x="1748" y="5938"/>
                  <a:pt x="1849" y="6207"/>
                  <a:pt x="1950" y="6475"/>
                </a:cubicBezTo>
                <a:cubicBezTo>
                  <a:pt x="1715" y="6610"/>
                  <a:pt x="1513" y="6778"/>
                  <a:pt x="1278" y="6980"/>
                </a:cubicBezTo>
                <a:cubicBezTo>
                  <a:pt x="875" y="7383"/>
                  <a:pt x="538" y="7887"/>
                  <a:pt x="337" y="8492"/>
                </a:cubicBezTo>
                <a:cubicBezTo>
                  <a:pt x="34" y="9298"/>
                  <a:pt x="1" y="10138"/>
                  <a:pt x="202" y="10911"/>
                </a:cubicBezTo>
                <a:cubicBezTo>
                  <a:pt x="236" y="11147"/>
                  <a:pt x="337" y="11348"/>
                  <a:pt x="404" y="11550"/>
                </a:cubicBezTo>
                <a:cubicBezTo>
                  <a:pt x="505" y="11752"/>
                  <a:pt x="606" y="11987"/>
                  <a:pt x="740" y="12188"/>
                </a:cubicBezTo>
                <a:cubicBezTo>
                  <a:pt x="1009" y="12592"/>
                  <a:pt x="1379" y="12961"/>
                  <a:pt x="1748" y="13230"/>
                </a:cubicBezTo>
                <a:cubicBezTo>
                  <a:pt x="1807" y="13289"/>
                  <a:pt x="1879" y="13316"/>
                  <a:pt x="1953" y="13316"/>
                </a:cubicBezTo>
                <a:cubicBezTo>
                  <a:pt x="2047" y="13316"/>
                  <a:pt x="2143" y="13272"/>
                  <a:pt x="2219" y="13197"/>
                </a:cubicBezTo>
                <a:cubicBezTo>
                  <a:pt x="2353" y="13062"/>
                  <a:pt x="2286" y="12861"/>
                  <a:pt x="2185" y="12726"/>
                </a:cubicBezTo>
                <a:cubicBezTo>
                  <a:pt x="2051" y="12659"/>
                  <a:pt x="1916" y="12524"/>
                  <a:pt x="1782" y="12390"/>
                </a:cubicBezTo>
                <a:cubicBezTo>
                  <a:pt x="1580" y="12188"/>
                  <a:pt x="1379" y="11953"/>
                  <a:pt x="1244" y="11684"/>
                </a:cubicBezTo>
                <a:cubicBezTo>
                  <a:pt x="1076" y="11449"/>
                  <a:pt x="1009" y="11147"/>
                  <a:pt x="908" y="10844"/>
                </a:cubicBezTo>
                <a:cubicBezTo>
                  <a:pt x="841" y="10542"/>
                  <a:pt x="774" y="10273"/>
                  <a:pt x="774" y="9970"/>
                </a:cubicBezTo>
                <a:cubicBezTo>
                  <a:pt x="774" y="9634"/>
                  <a:pt x="841" y="9298"/>
                  <a:pt x="908" y="8996"/>
                </a:cubicBezTo>
                <a:cubicBezTo>
                  <a:pt x="1009" y="8693"/>
                  <a:pt x="1110" y="8458"/>
                  <a:pt x="1244" y="8156"/>
                </a:cubicBezTo>
                <a:cubicBezTo>
                  <a:pt x="1379" y="7920"/>
                  <a:pt x="1547" y="7685"/>
                  <a:pt x="1748" y="7517"/>
                </a:cubicBezTo>
                <a:cubicBezTo>
                  <a:pt x="1916" y="7349"/>
                  <a:pt x="2084" y="7248"/>
                  <a:pt x="2286" y="7114"/>
                </a:cubicBezTo>
                <a:cubicBezTo>
                  <a:pt x="2387" y="7282"/>
                  <a:pt x="2521" y="7450"/>
                  <a:pt x="2588" y="7551"/>
                </a:cubicBezTo>
                <a:cubicBezTo>
                  <a:pt x="3025" y="8122"/>
                  <a:pt x="3529" y="8593"/>
                  <a:pt x="4134" y="8861"/>
                </a:cubicBezTo>
                <a:cubicBezTo>
                  <a:pt x="4470" y="9029"/>
                  <a:pt x="4874" y="9130"/>
                  <a:pt x="5243" y="9164"/>
                </a:cubicBezTo>
                <a:cubicBezTo>
                  <a:pt x="5355" y="9175"/>
                  <a:pt x="5467" y="9183"/>
                  <a:pt x="5579" y="9183"/>
                </a:cubicBezTo>
                <a:cubicBezTo>
                  <a:pt x="5803" y="9183"/>
                  <a:pt x="6027" y="9153"/>
                  <a:pt x="6251" y="9063"/>
                </a:cubicBezTo>
                <a:cubicBezTo>
                  <a:pt x="6386" y="9029"/>
                  <a:pt x="6487" y="8962"/>
                  <a:pt x="6588" y="8861"/>
                </a:cubicBezTo>
                <a:cubicBezTo>
                  <a:pt x="6655" y="8794"/>
                  <a:pt x="6722" y="8660"/>
                  <a:pt x="6756" y="8525"/>
                </a:cubicBezTo>
                <a:cubicBezTo>
                  <a:pt x="6789" y="8391"/>
                  <a:pt x="6756" y="8324"/>
                  <a:pt x="6756" y="8189"/>
                </a:cubicBezTo>
                <a:cubicBezTo>
                  <a:pt x="6722" y="8021"/>
                  <a:pt x="6621" y="7887"/>
                  <a:pt x="6554" y="7719"/>
                </a:cubicBezTo>
                <a:cubicBezTo>
                  <a:pt x="6453" y="7618"/>
                  <a:pt x="6319" y="7484"/>
                  <a:pt x="6218" y="7349"/>
                </a:cubicBezTo>
                <a:cubicBezTo>
                  <a:pt x="6083" y="7215"/>
                  <a:pt x="5915" y="7047"/>
                  <a:pt x="5747" y="6980"/>
                </a:cubicBezTo>
                <a:cubicBezTo>
                  <a:pt x="5411" y="6711"/>
                  <a:pt x="5075" y="6543"/>
                  <a:pt x="4706" y="6375"/>
                </a:cubicBezTo>
                <a:cubicBezTo>
                  <a:pt x="4288" y="6235"/>
                  <a:pt x="3838" y="6160"/>
                  <a:pt x="3390" y="6160"/>
                </a:cubicBezTo>
                <a:cubicBezTo>
                  <a:pt x="3189" y="6160"/>
                  <a:pt x="2988" y="6175"/>
                  <a:pt x="2790" y="6207"/>
                </a:cubicBezTo>
                <a:cubicBezTo>
                  <a:pt x="2723" y="6207"/>
                  <a:pt x="2622" y="6274"/>
                  <a:pt x="2588" y="6274"/>
                </a:cubicBezTo>
                <a:cubicBezTo>
                  <a:pt x="2555" y="6139"/>
                  <a:pt x="2454" y="5971"/>
                  <a:pt x="2420" y="5837"/>
                </a:cubicBezTo>
                <a:cubicBezTo>
                  <a:pt x="2353" y="5602"/>
                  <a:pt x="2286" y="5299"/>
                  <a:pt x="2286" y="4997"/>
                </a:cubicBezTo>
                <a:cubicBezTo>
                  <a:pt x="2286" y="4795"/>
                  <a:pt x="2353" y="4627"/>
                  <a:pt x="2387" y="4425"/>
                </a:cubicBezTo>
                <a:cubicBezTo>
                  <a:pt x="2420" y="4257"/>
                  <a:pt x="2521" y="4089"/>
                  <a:pt x="2588" y="3955"/>
                </a:cubicBezTo>
                <a:cubicBezTo>
                  <a:pt x="2689" y="3821"/>
                  <a:pt x="2756" y="3686"/>
                  <a:pt x="2857" y="3619"/>
                </a:cubicBezTo>
                <a:cubicBezTo>
                  <a:pt x="2925" y="3518"/>
                  <a:pt x="3025" y="3451"/>
                  <a:pt x="3126" y="3417"/>
                </a:cubicBezTo>
                <a:cubicBezTo>
                  <a:pt x="3261" y="3316"/>
                  <a:pt x="3429" y="3283"/>
                  <a:pt x="3563" y="3249"/>
                </a:cubicBezTo>
                <a:cubicBezTo>
                  <a:pt x="3597" y="3518"/>
                  <a:pt x="3731" y="3787"/>
                  <a:pt x="3798" y="4089"/>
                </a:cubicBezTo>
                <a:cubicBezTo>
                  <a:pt x="3899" y="4325"/>
                  <a:pt x="4033" y="4594"/>
                  <a:pt x="4202" y="4795"/>
                </a:cubicBezTo>
                <a:cubicBezTo>
                  <a:pt x="4370" y="4997"/>
                  <a:pt x="4538" y="5198"/>
                  <a:pt x="4706" y="5366"/>
                </a:cubicBezTo>
                <a:cubicBezTo>
                  <a:pt x="4907" y="5602"/>
                  <a:pt x="5109" y="5770"/>
                  <a:pt x="5311" y="5938"/>
                </a:cubicBezTo>
                <a:cubicBezTo>
                  <a:pt x="5579" y="6106"/>
                  <a:pt x="5815" y="6274"/>
                  <a:pt x="6117" y="6442"/>
                </a:cubicBezTo>
                <a:cubicBezTo>
                  <a:pt x="6386" y="6543"/>
                  <a:pt x="6621" y="6677"/>
                  <a:pt x="6890" y="6778"/>
                </a:cubicBezTo>
                <a:cubicBezTo>
                  <a:pt x="7111" y="6822"/>
                  <a:pt x="7339" y="6860"/>
                  <a:pt x="7559" y="6860"/>
                </a:cubicBezTo>
                <a:cubicBezTo>
                  <a:pt x="7840" y="6860"/>
                  <a:pt x="8109" y="6798"/>
                  <a:pt x="8335" y="6610"/>
                </a:cubicBezTo>
                <a:cubicBezTo>
                  <a:pt x="8570" y="6442"/>
                  <a:pt x="8671" y="6173"/>
                  <a:pt x="8772" y="5971"/>
                </a:cubicBezTo>
                <a:cubicBezTo>
                  <a:pt x="8839" y="5669"/>
                  <a:pt x="8906" y="5333"/>
                  <a:pt x="8839" y="5030"/>
                </a:cubicBezTo>
                <a:cubicBezTo>
                  <a:pt x="8806" y="4795"/>
                  <a:pt x="8705" y="4526"/>
                  <a:pt x="8604" y="4291"/>
                </a:cubicBezTo>
                <a:cubicBezTo>
                  <a:pt x="8469" y="4022"/>
                  <a:pt x="8268" y="3821"/>
                  <a:pt x="8100" y="3619"/>
                </a:cubicBezTo>
                <a:cubicBezTo>
                  <a:pt x="7865" y="3417"/>
                  <a:pt x="7629" y="3283"/>
                  <a:pt x="7428" y="3115"/>
                </a:cubicBezTo>
                <a:cubicBezTo>
                  <a:pt x="7159" y="2980"/>
                  <a:pt x="6924" y="2846"/>
                  <a:pt x="6655" y="2779"/>
                </a:cubicBezTo>
                <a:cubicBezTo>
                  <a:pt x="6083" y="2577"/>
                  <a:pt x="5479" y="2476"/>
                  <a:pt x="4907" y="2443"/>
                </a:cubicBezTo>
                <a:cubicBezTo>
                  <a:pt x="4638" y="2443"/>
                  <a:pt x="4437" y="2443"/>
                  <a:pt x="4168" y="2476"/>
                </a:cubicBezTo>
                <a:cubicBezTo>
                  <a:pt x="4168" y="2308"/>
                  <a:pt x="4235" y="2140"/>
                  <a:pt x="4269" y="1972"/>
                </a:cubicBezTo>
                <a:cubicBezTo>
                  <a:pt x="4302" y="1838"/>
                  <a:pt x="4336" y="1737"/>
                  <a:pt x="4437" y="1603"/>
                </a:cubicBezTo>
                <a:cubicBezTo>
                  <a:pt x="4504" y="1502"/>
                  <a:pt x="4571" y="1401"/>
                  <a:pt x="4638" y="1300"/>
                </a:cubicBezTo>
                <a:cubicBezTo>
                  <a:pt x="4739" y="1233"/>
                  <a:pt x="4840" y="1132"/>
                  <a:pt x="4974" y="1065"/>
                </a:cubicBezTo>
                <a:cubicBezTo>
                  <a:pt x="5142" y="964"/>
                  <a:pt x="5311" y="897"/>
                  <a:pt x="5512" y="830"/>
                </a:cubicBezTo>
                <a:cubicBezTo>
                  <a:pt x="5815" y="762"/>
                  <a:pt x="6117" y="762"/>
                  <a:pt x="6420" y="762"/>
                </a:cubicBezTo>
                <a:cubicBezTo>
                  <a:pt x="6789" y="762"/>
                  <a:pt x="7159" y="830"/>
                  <a:pt x="7495" y="930"/>
                </a:cubicBezTo>
                <a:cubicBezTo>
                  <a:pt x="7932" y="1065"/>
                  <a:pt x="8301" y="1233"/>
                  <a:pt x="8671" y="1435"/>
                </a:cubicBezTo>
                <a:cubicBezTo>
                  <a:pt x="9007" y="1636"/>
                  <a:pt x="9343" y="1838"/>
                  <a:pt x="9612" y="2140"/>
                </a:cubicBezTo>
                <a:cubicBezTo>
                  <a:pt x="9847" y="2409"/>
                  <a:pt x="10083" y="2678"/>
                  <a:pt x="10251" y="2980"/>
                </a:cubicBezTo>
                <a:cubicBezTo>
                  <a:pt x="10385" y="3283"/>
                  <a:pt x="10519" y="3585"/>
                  <a:pt x="10620" y="3854"/>
                </a:cubicBezTo>
                <a:cubicBezTo>
                  <a:pt x="10654" y="4089"/>
                  <a:pt x="10687" y="4325"/>
                  <a:pt x="10755" y="4526"/>
                </a:cubicBezTo>
                <a:cubicBezTo>
                  <a:pt x="10755" y="4694"/>
                  <a:pt x="10956" y="4829"/>
                  <a:pt x="11124" y="4829"/>
                </a:cubicBezTo>
                <a:cubicBezTo>
                  <a:pt x="11292" y="4795"/>
                  <a:pt x="11393" y="4627"/>
                  <a:pt x="11393" y="4459"/>
                </a:cubicBezTo>
                <a:lnTo>
                  <a:pt x="11393" y="4257"/>
                </a:lnTo>
                <a:cubicBezTo>
                  <a:pt x="11259" y="3753"/>
                  <a:pt x="11124" y="3283"/>
                  <a:pt x="10923" y="2846"/>
                </a:cubicBezTo>
                <a:cubicBezTo>
                  <a:pt x="10687" y="2409"/>
                  <a:pt x="10419" y="2006"/>
                  <a:pt x="10083" y="1636"/>
                </a:cubicBezTo>
                <a:cubicBezTo>
                  <a:pt x="9410" y="964"/>
                  <a:pt x="8570" y="460"/>
                  <a:pt x="7629" y="225"/>
                </a:cubicBezTo>
                <a:cubicBezTo>
                  <a:pt x="7167" y="77"/>
                  <a:pt x="6695" y="0"/>
                  <a:pt x="622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38" name="Google Shape;2838;p67"/>
          <p:cNvGrpSpPr/>
          <p:nvPr/>
        </p:nvGrpSpPr>
        <p:grpSpPr>
          <a:xfrm rot="7862540" flipH="1">
            <a:off x="7556287" y="2771650"/>
            <a:ext cx="601419" cy="295760"/>
            <a:chOff x="3281450" y="846325"/>
            <a:chExt cx="718525" cy="353350"/>
          </a:xfrm>
        </p:grpSpPr>
        <p:sp>
          <p:nvSpPr>
            <p:cNvPr id="2839" name="Google Shape;2839;p67"/>
            <p:cNvSpPr/>
            <p:nvPr/>
          </p:nvSpPr>
          <p:spPr>
            <a:xfrm>
              <a:off x="3377500" y="876225"/>
              <a:ext cx="622475" cy="254900"/>
            </a:xfrm>
            <a:custGeom>
              <a:avLst/>
              <a:gdLst/>
              <a:ahLst/>
              <a:cxnLst/>
              <a:rect l="l" t="t" r="r" b="b"/>
              <a:pathLst>
                <a:path w="24899" h="10196" extrusionOk="0">
                  <a:moveTo>
                    <a:pt x="24233" y="210"/>
                  </a:moveTo>
                  <a:cubicBezTo>
                    <a:pt x="24245" y="219"/>
                    <a:pt x="24256" y="226"/>
                    <a:pt x="24266" y="231"/>
                  </a:cubicBezTo>
                  <a:lnTo>
                    <a:pt x="24266" y="231"/>
                  </a:lnTo>
                  <a:cubicBezTo>
                    <a:pt x="24256" y="246"/>
                    <a:pt x="24245" y="264"/>
                    <a:pt x="24233" y="286"/>
                  </a:cubicBezTo>
                  <a:cubicBezTo>
                    <a:pt x="24119" y="552"/>
                    <a:pt x="23187" y="818"/>
                    <a:pt x="22902" y="932"/>
                  </a:cubicBezTo>
                  <a:cubicBezTo>
                    <a:pt x="22103" y="1237"/>
                    <a:pt x="21247" y="1446"/>
                    <a:pt x="20429" y="1788"/>
                  </a:cubicBezTo>
                  <a:cubicBezTo>
                    <a:pt x="18546" y="2530"/>
                    <a:pt x="16606" y="3025"/>
                    <a:pt x="14685" y="3671"/>
                  </a:cubicBezTo>
                  <a:cubicBezTo>
                    <a:pt x="12935" y="4261"/>
                    <a:pt x="11185" y="4851"/>
                    <a:pt x="9454" y="5440"/>
                  </a:cubicBezTo>
                  <a:cubicBezTo>
                    <a:pt x="8446" y="5802"/>
                    <a:pt x="7419" y="6068"/>
                    <a:pt x="6430" y="6391"/>
                  </a:cubicBezTo>
                  <a:cubicBezTo>
                    <a:pt x="5574" y="6696"/>
                    <a:pt x="4642" y="6848"/>
                    <a:pt x="3805" y="7190"/>
                  </a:cubicBezTo>
                  <a:cubicBezTo>
                    <a:pt x="3101" y="7476"/>
                    <a:pt x="2702" y="7856"/>
                    <a:pt x="2093" y="8332"/>
                  </a:cubicBezTo>
                  <a:cubicBezTo>
                    <a:pt x="1657" y="8707"/>
                    <a:pt x="1214" y="9044"/>
                    <a:pt x="787" y="9410"/>
                  </a:cubicBezTo>
                  <a:lnTo>
                    <a:pt x="787" y="9410"/>
                  </a:lnTo>
                  <a:cubicBezTo>
                    <a:pt x="904" y="8790"/>
                    <a:pt x="2062" y="4814"/>
                    <a:pt x="2150" y="4375"/>
                  </a:cubicBezTo>
                  <a:cubicBezTo>
                    <a:pt x="2207" y="4147"/>
                    <a:pt x="2226" y="3557"/>
                    <a:pt x="2435" y="3386"/>
                  </a:cubicBezTo>
                  <a:cubicBezTo>
                    <a:pt x="2587" y="3272"/>
                    <a:pt x="3386" y="3310"/>
                    <a:pt x="3538" y="3291"/>
                  </a:cubicBezTo>
                  <a:cubicBezTo>
                    <a:pt x="4337" y="3139"/>
                    <a:pt x="5098" y="2873"/>
                    <a:pt x="5878" y="2663"/>
                  </a:cubicBezTo>
                  <a:cubicBezTo>
                    <a:pt x="9834" y="1560"/>
                    <a:pt x="13924" y="1123"/>
                    <a:pt x="18013" y="723"/>
                  </a:cubicBezTo>
                  <a:cubicBezTo>
                    <a:pt x="19858" y="533"/>
                    <a:pt x="21722" y="495"/>
                    <a:pt x="23567" y="305"/>
                  </a:cubicBezTo>
                  <a:lnTo>
                    <a:pt x="24233" y="210"/>
                  </a:lnTo>
                  <a:close/>
                  <a:moveTo>
                    <a:pt x="24709" y="0"/>
                  </a:moveTo>
                  <a:cubicBezTo>
                    <a:pt x="23396" y="77"/>
                    <a:pt x="22103" y="343"/>
                    <a:pt x="20771" y="419"/>
                  </a:cubicBezTo>
                  <a:cubicBezTo>
                    <a:pt x="19497" y="457"/>
                    <a:pt x="18242" y="552"/>
                    <a:pt x="16967" y="704"/>
                  </a:cubicBezTo>
                  <a:cubicBezTo>
                    <a:pt x="14247" y="952"/>
                    <a:pt x="11565" y="1275"/>
                    <a:pt x="8902" y="1807"/>
                  </a:cubicBezTo>
                  <a:cubicBezTo>
                    <a:pt x="7552" y="2093"/>
                    <a:pt x="6239" y="2454"/>
                    <a:pt x="4908" y="2835"/>
                  </a:cubicBezTo>
                  <a:cubicBezTo>
                    <a:pt x="4090" y="3082"/>
                    <a:pt x="3367" y="3139"/>
                    <a:pt x="2530" y="3272"/>
                  </a:cubicBezTo>
                  <a:cubicBezTo>
                    <a:pt x="2505" y="3275"/>
                    <a:pt x="2481" y="3276"/>
                    <a:pt x="2459" y="3276"/>
                  </a:cubicBezTo>
                  <a:cubicBezTo>
                    <a:pt x="2413" y="3276"/>
                    <a:pt x="2373" y="3272"/>
                    <a:pt x="2333" y="3272"/>
                  </a:cubicBezTo>
                  <a:cubicBezTo>
                    <a:pt x="2274" y="3272"/>
                    <a:pt x="2216" y="3282"/>
                    <a:pt x="2150" y="3329"/>
                  </a:cubicBezTo>
                  <a:cubicBezTo>
                    <a:pt x="1903" y="3481"/>
                    <a:pt x="1903" y="3976"/>
                    <a:pt x="1865" y="4185"/>
                  </a:cubicBezTo>
                  <a:cubicBezTo>
                    <a:pt x="1712" y="4756"/>
                    <a:pt x="1598" y="5364"/>
                    <a:pt x="1465" y="5916"/>
                  </a:cubicBezTo>
                  <a:cubicBezTo>
                    <a:pt x="1142" y="7133"/>
                    <a:pt x="457" y="8408"/>
                    <a:pt x="381" y="9625"/>
                  </a:cubicBezTo>
                  <a:cubicBezTo>
                    <a:pt x="381" y="9682"/>
                    <a:pt x="419" y="9682"/>
                    <a:pt x="457" y="9701"/>
                  </a:cubicBezTo>
                  <a:cubicBezTo>
                    <a:pt x="458" y="9701"/>
                    <a:pt x="459" y="9701"/>
                    <a:pt x="461" y="9701"/>
                  </a:cubicBezTo>
                  <a:lnTo>
                    <a:pt x="461" y="9701"/>
                  </a:lnTo>
                  <a:cubicBezTo>
                    <a:pt x="330" y="9823"/>
                    <a:pt x="202" y="9949"/>
                    <a:pt x="77" y="10081"/>
                  </a:cubicBezTo>
                  <a:cubicBezTo>
                    <a:pt x="1" y="10158"/>
                    <a:pt x="58" y="10196"/>
                    <a:pt x="153" y="10196"/>
                  </a:cubicBezTo>
                  <a:lnTo>
                    <a:pt x="229" y="10196"/>
                  </a:lnTo>
                  <a:cubicBezTo>
                    <a:pt x="343" y="10196"/>
                    <a:pt x="552" y="10043"/>
                    <a:pt x="343" y="10043"/>
                  </a:cubicBezTo>
                  <a:cubicBezTo>
                    <a:pt x="666" y="10043"/>
                    <a:pt x="1180" y="9321"/>
                    <a:pt x="1389" y="9130"/>
                  </a:cubicBezTo>
                  <a:cubicBezTo>
                    <a:pt x="1750" y="8807"/>
                    <a:pt x="2169" y="8560"/>
                    <a:pt x="2530" y="8236"/>
                  </a:cubicBezTo>
                  <a:cubicBezTo>
                    <a:pt x="3519" y="7342"/>
                    <a:pt x="4623" y="7190"/>
                    <a:pt x="5859" y="6791"/>
                  </a:cubicBezTo>
                  <a:cubicBezTo>
                    <a:pt x="7932" y="6087"/>
                    <a:pt x="10044" y="5516"/>
                    <a:pt x="12079" y="4794"/>
                  </a:cubicBezTo>
                  <a:cubicBezTo>
                    <a:pt x="14418" y="3957"/>
                    <a:pt x="16777" y="3234"/>
                    <a:pt x="19116" y="2473"/>
                  </a:cubicBezTo>
                  <a:cubicBezTo>
                    <a:pt x="20163" y="2112"/>
                    <a:pt x="21209" y="1674"/>
                    <a:pt x="22255" y="1332"/>
                  </a:cubicBezTo>
                  <a:cubicBezTo>
                    <a:pt x="23168" y="1028"/>
                    <a:pt x="24024" y="685"/>
                    <a:pt x="24785" y="153"/>
                  </a:cubicBezTo>
                  <a:cubicBezTo>
                    <a:pt x="24899" y="77"/>
                    <a:pt x="24804" y="0"/>
                    <a:pt x="24709"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67"/>
            <p:cNvSpPr/>
            <p:nvPr/>
          </p:nvSpPr>
          <p:spPr>
            <a:xfrm>
              <a:off x="3464100" y="876775"/>
              <a:ext cx="531250" cy="322900"/>
            </a:xfrm>
            <a:custGeom>
              <a:avLst/>
              <a:gdLst/>
              <a:ahLst/>
              <a:cxnLst/>
              <a:rect l="l" t="t" r="r" b="b"/>
              <a:pathLst>
                <a:path w="21250" h="12916" extrusionOk="0">
                  <a:moveTo>
                    <a:pt x="21047" y="1"/>
                  </a:moveTo>
                  <a:cubicBezTo>
                    <a:pt x="21019" y="1"/>
                    <a:pt x="20989" y="5"/>
                    <a:pt x="20959" y="17"/>
                  </a:cubicBezTo>
                  <a:cubicBezTo>
                    <a:pt x="20674" y="112"/>
                    <a:pt x="20522" y="340"/>
                    <a:pt x="20294" y="530"/>
                  </a:cubicBezTo>
                  <a:cubicBezTo>
                    <a:pt x="19856" y="987"/>
                    <a:pt x="19343" y="1367"/>
                    <a:pt x="18867" y="1766"/>
                  </a:cubicBezTo>
                  <a:cubicBezTo>
                    <a:pt x="17992" y="2508"/>
                    <a:pt x="17041" y="3155"/>
                    <a:pt x="16147" y="3859"/>
                  </a:cubicBezTo>
                  <a:cubicBezTo>
                    <a:pt x="13998" y="5533"/>
                    <a:pt x="11886" y="7206"/>
                    <a:pt x="9585" y="8671"/>
                  </a:cubicBezTo>
                  <a:cubicBezTo>
                    <a:pt x="7512" y="9964"/>
                    <a:pt x="5305" y="10896"/>
                    <a:pt x="3365" y="12399"/>
                  </a:cubicBezTo>
                  <a:cubicBezTo>
                    <a:pt x="3251" y="12496"/>
                    <a:pt x="3055" y="12704"/>
                    <a:pt x="2870" y="12704"/>
                  </a:cubicBezTo>
                  <a:cubicBezTo>
                    <a:pt x="2838" y="12704"/>
                    <a:pt x="2806" y="12698"/>
                    <a:pt x="2775" y="12684"/>
                  </a:cubicBezTo>
                  <a:cubicBezTo>
                    <a:pt x="2585" y="12608"/>
                    <a:pt x="2376" y="11943"/>
                    <a:pt x="2281" y="11714"/>
                  </a:cubicBezTo>
                  <a:cubicBezTo>
                    <a:pt x="2034" y="11163"/>
                    <a:pt x="1824" y="10592"/>
                    <a:pt x="1634" y="10021"/>
                  </a:cubicBezTo>
                  <a:cubicBezTo>
                    <a:pt x="1292" y="9051"/>
                    <a:pt x="1044" y="7929"/>
                    <a:pt x="379" y="7111"/>
                  </a:cubicBezTo>
                  <a:cubicBezTo>
                    <a:pt x="360" y="7092"/>
                    <a:pt x="324" y="7084"/>
                    <a:pt x="284" y="7084"/>
                  </a:cubicBezTo>
                  <a:cubicBezTo>
                    <a:pt x="203" y="7084"/>
                    <a:pt x="106" y="7118"/>
                    <a:pt x="93" y="7168"/>
                  </a:cubicBezTo>
                  <a:cubicBezTo>
                    <a:pt x="55" y="7187"/>
                    <a:pt x="55" y="7206"/>
                    <a:pt x="36" y="7244"/>
                  </a:cubicBezTo>
                  <a:cubicBezTo>
                    <a:pt x="0" y="7299"/>
                    <a:pt x="55" y="7323"/>
                    <a:pt x="126" y="7323"/>
                  </a:cubicBezTo>
                  <a:cubicBezTo>
                    <a:pt x="144" y="7323"/>
                    <a:pt x="162" y="7322"/>
                    <a:pt x="181" y="7319"/>
                  </a:cubicBezTo>
                  <a:lnTo>
                    <a:pt x="181" y="7319"/>
                  </a:lnTo>
                  <a:cubicBezTo>
                    <a:pt x="931" y="8325"/>
                    <a:pt x="1194" y="9779"/>
                    <a:pt x="1634" y="10915"/>
                  </a:cubicBezTo>
                  <a:cubicBezTo>
                    <a:pt x="1805" y="11372"/>
                    <a:pt x="2148" y="12875"/>
                    <a:pt x="2794" y="12913"/>
                  </a:cubicBezTo>
                  <a:cubicBezTo>
                    <a:pt x="2812" y="12914"/>
                    <a:pt x="2831" y="12915"/>
                    <a:pt x="2849" y="12915"/>
                  </a:cubicBezTo>
                  <a:cubicBezTo>
                    <a:pt x="3391" y="12915"/>
                    <a:pt x="4044" y="12123"/>
                    <a:pt x="4430" y="11828"/>
                  </a:cubicBezTo>
                  <a:cubicBezTo>
                    <a:pt x="5667" y="10915"/>
                    <a:pt x="7055" y="10326"/>
                    <a:pt x="8387" y="9565"/>
                  </a:cubicBezTo>
                  <a:cubicBezTo>
                    <a:pt x="10688" y="8253"/>
                    <a:pt x="12856" y="6674"/>
                    <a:pt x="14949" y="5019"/>
                  </a:cubicBezTo>
                  <a:cubicBezTo>
                    <a:pt x="16014" y="4201"/>
                    <a:pt x="17079" y="3383"/>
                    <a:pt x="18182" y="2584"/>
                  </a:cubicBezTo>
                  <a:cubicBezTo>
                    <a:pt x="18715" y="2204"/>
                    <a:pt x="19209" y="1766"/>
                    <a:pt x="19685" y="1348"/>
                  </a:cubicBezTo>
                  <a:cubicBezTo>
                    <a:pt x="20065" y="1006"/>
                    <a:pt x="20636" y="264"/>
                    <a:pt x="21111" y="112"/>
                  </a:cubicBezTo>
                  <a:cubicBezTo>
                    <a:pt x="21249" y="81"/>
                    <a:pt x="21165" y="1"/>
                    <a:pt x="21047"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67"/>
            <p:cNvSpPr/>
            <p:nvPr/>
          </p:nvSpPr>
          <p:spPr>
            <a:xfrm>
              <a:off x="3379675" y="1089375"/>
              <a:ext cx="109800" cy="41975"/>
            </a:xfrm>
            <a:custGeom>
              <a:avLst/>
              <a:gdLst/>
              <a:ahLst/>
              <a:cxnLst/>
              <a:rect l="l" t="t" r="r" b="b"/>
              <a:pathLst>
                <a:path w="4392" h="1679" extrusionOk="0">
                  <a:moveTo>
                    <a:pt x="4160" y="0"/>
                  </a:moveTo>
                  <a:cubicBezTo>
                    <a:pt x="4122" y="0"/>
                    <a:pt x="4085" y="5"/>
                    <a:pt x="4060" y="15"/>
                  </a:cubicBezTo>
                  <a:cubicBezTo>
                    <a:pt x="2843" y="700"/>
                    <a:pt x="1397" y="909"/>
                    <a:pt x="142" y="1536"/>
                  </a:cubicBezTo>
                  <a:cubicBezTo>
                    <a:pt x="0" y="1607"/>
                    <a:pt x="59" y="1678"/>
                    <a:pt x="153" y="1678"/>
                  </a:cubicBezTo>
                  <a:cubicBezTo>
                    <a:pt x="186" y="1678"/>
                    <a:pt x="222" y="1670"/>
                    <a:pt x="256" y="1651"/>
                  </a:cubicBezTo>
                  <a:cubicBezTo>
                    <a:pt x="1549" y="1042"/>
                    <a:pt x="3014" y="833"/>
                    <a:pt x="4250" y="110"/>
                  </a:cubicBezTo>
                  <a:cubicBezTo>
                    <a:pt x="4391" y="39"/>
                    <a:pt x="4271" y="0"/>
                    <a:pt x="41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67"/>
            <p:cNvSpPr/>
            <p:nvPr/>
          </p:nvSpPr>
          <p:spPr>
            <a:xfrm>
              <a:off x="3281450" y="846325"/>
              <a:ext cx="715400" cy="111750"/>
            </a:xfrm>
            <a:custGeom>
              <a:avLst/>
              <a:gdLst/>
              <a:ahLst/>
              <a:cxnLst/>
              <a:rect l="l" t="t" r="r" b="b"/>
              <a:pathLst>
                <a:path w="28616" h="4470" extrusionOk="0">
                  <a:moveTo>
                    <a:pt x="3436" y="0"/>
                  </a:moveTo>
                  <a:cubicBezTo>
                    <a:pt x="3048" y="0"/>
                    <a:pt x="2662" y="14"/>
                    <a:pt x="2283" y="55"/>
                  </a:cubicBezTo>
                  <a:cubicBezTo>
                    <a:pt x="1617" y="150"/>
                    <a:pt x="761" y="207"/>
                    <a:pt x="153" y="512"/>
                  </a:cubicBezTo>
                  <a:cubicBezTo>
                    <a:pt x="95" y="531"/>
                    <a:pt x="0" y="607"/>
                    <a:pt x="76" y="664"/>
                  </a:cubicBezTo>
                  <a:cubicBezTo>
                    <a:pt x="1332" y="1387"/>
                    <a:pt x="2435" y="2281"/>
                    <a:pt x="3614" y="3137"/>
                  </a:cubicBezTo>
                  <a:cubicBezTo>
                    <a:pt x="4014" y="3441"/>
                    <a:pt x="4451" y="3650"/>
                    <a:pt x="4908" y="3916"/>
                  </a:cubicBezTo>
                  <a:cubicBezTo>
                    <a:pt x="5250" y="4107"/>
                    <a:pt x="5497" y="4373"/>
                    <a:pt x="5897" y="4468"/>
                  </a:cubicBezTo>
                  <a:cubicBezTo>
                    <a:pt x="5902" y="4469"/>
                    <a:pt x="5909" y="4470"/>
                    <a:pt x="5915" y="4470"/>
                  </a:cubicBezTo>
                  <a:cubicBezTo>
                    <a:pt x="6022" y="4470"/>
                    <a:pt x="6248" y="4333"/>
                    <a:pt x="6087" y="4297"/>
                  </a:cubicBezTo>
                  <a:cubicBezTo>
                    <a:pt x="5611" y="4183"/>
                    <a:pt x="4832" y="3631"/>
                    <a:pt x="4432" y="3365"/>
                  </a:cubicBezTo>
                  <a:cubicBezTo>
                    <a:pt x="3785" y="2965"/>
                    <a:pt x="3215" y="2452"/>
                    <a:pt x="2644" y="1976"/>
                  </a:cubicBezTo>
                  <a:cubicBezTo>
                    <a:pt x="2188" y="1634"/>
                    <a:pt x="1712" y="1330"/>
                    <a:pt x="1237" y="1006"/>
                  </a:cubicBezTo>
                  <a:cubicBezTo>
                    <a:pt x="970" y="854"/>
                    <a:pt x="457" y="721"/>
                    <a:pt x="818" y="493"/>
                  </a:cubicBezTo>
                  <a:cubicBezTo>
                    <a:pt x="913" y="417"/>
                    <a:pt x="1161" y="436"/>
                    <a:pt x="1294" y="417"/>
                  </a:cubicBezTo>
                  <a:cubicBezTo>
                    <a:pt x="2321" y="234"/>
                    <a:pt x="3368" y="169"/>
                    <a:pt x="4423" y="169"/>
                  </a:cubicBezTo>
                  <a:cubicBezTo>
                    <a:pt x="6336" y="169"/>
                    <a:pt x="8276" y="382"/>
                    <a:pt x="10176" y="493"/>
                  </a:cubicBezTo>
                  <a:cubicBezTo>
                    <a:pt x="13125" y="626"/>
                    <a:pt x="16054" y="873"/>
                    <a:pt x="19002" y="1006"/>
                  </a:cubicBezTo>
                  <a:cubicBezTo>
                    <a:pt x="20543" y="1101"/>
                    <a:pt x="22122" y="1139"/>
                    <a:pt x="23662" y="1196"/>
                  </a:cubicBezTo>
                  <a:cubicBezTo>
                    <a:pt x="23841" y="1205"/>
                    <a:pt x="24022" y="1209"/>
                    <a:pt x="24203" y="1209"/>
                  </a:cubicBezTo>
                  <a:cubicBezTo>
                    <a:pt x="25049" y="1209"/>
                    <a:pt x="25916" y="1129"/>
                    <a:pt x="26770" y="1129"/>
                  </a:cubicBezTo>
                  <a:cubicBezTo>
                    <a:pt x="27289" y="1129"/>
                    <a:pt x="27802" y="1158"/>
                    <a:pt x="28303" y="1254"/>
                  </a:cubicBezTo>
                  <a:cubicBezTo>
                    <a:pt x="28307" y="1255"/>
                    <a:pt x="28312" y="1255"/>
                    <a:pt x="28317" y="1255"/>
                  </a:cubicBezTo>
                  <a:cubicBezTo>
                    <a:pt x="28394" y="1255"/>
                    <a:pt x="28615" y="1136"/>
                    <a:pt x="28456" y="1082"/>
                  </a:cubicBezTo>
                  <a:cubicBezTo>
                    <a:pt x="28035" y="1007"/>
                    <a:pt x="27605" y="983"/>
                    <a:pt x="27172" y="983"/>
                  </a:cubicBezTo>
                  <a:cubicBezTo>
                    <a:pt x="26509" y="983"/>
                    <a:pt x="25840" y="1040"/>
                    <a:pt x="25184" y="1063"/>
                  </a:cubicBezTo>
                  <a:cubicBezTo>
                    <a:pt x="25067" y="1065"/>
                    <a:pt x="24949" y="1066"/>
                    <a:pt x="24832" y="1066"/>
                  </a:cubicBezTo>
                  <a:cubicBezTo>
                    <a:pt x="23637" y="1066"/>
                    <a:pt x="22444" y="984"/>
                    <a:pt x="21266" y="949"/>
                  </a:cubicBezTo>
                  <a:cubicBezTo>
                    <a:pt x="18603" y="854"/>
                    <a:pt x="15940" y="702"/>
                    <a:pt x="13277" y="512"/>
                  </a:cubicBezTo>
                  <a:cubicBezTo>
                    <a:pt x="10671" y="341"/>
                    <a:pt x="8065" y="131"/>
                    <a:pt x="5478" y="55"/>
                  </a:cubicBezTo>
                  <a:cubicBezTo>
                    <a:pt x="4811" y="43"/>
                    <a:pt x="4121" y="0"/>
                    <a:pt x="3436"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43" name="Google Shape;2843;p67"/>
          <p:cNvSpPr/>
          <p:nvPr/>
        </p:nvSpPr>
        <p:spPr>
          <a:xfrm>
            <a:off x="5746650" y="3190775"/>
            <a:ext cx="1928475" cy="1234200"/>
          </a:xfrm>
          <a:custGeom>
            <a:avLst/>
            <a:gdLst/>
            <a:ahLst/>
            <a:cxnLst/>
            <a:rect l="l" t="t" r="r" b="b"/>
            <a:pathLst>
              <a:path w="77139" h="49368" extrusionOk="0">
                <a:moveTo>
                  <a:pt x="0" y="13871"/>
                </a:moveTo>
                <a:cubicBezTo>
                  <a:pt x="2985" y="17917"/>
                  <a:pt x="9465" y="35043"/>
                  <a:pt x="17910" y="38145"/>
                </a:cubicBezTo>
                <a:cubicBezTo>
                  <a:pt x="26355" y="41247"/>
                  <a:pt x="46681" y="35033"/>
                  <a:pt x="50670" y="32485"/>
                </a:cubicBezTo>
                <a:cubicBezTo>
                  <a:pt x="54659" y="29938"/>
                  <a:pt x="45389" y="24130"/>
                  <a:pt x="41846" y="22860"/>
                </a:cubicBezTo>
                <a:cubicBezTo>
                  <a:pt x="38303" y="21590"/>
                  <a:pt x="29414" y="20855"/>
                  <a:pt x="29414" y="24865"/>
                </a:cubicBezTo>
                <a:cubicBezTo>
                  <a:pt x="29414" y="28876"/>
                  <a:pt x="36031" y="43314"/>
                  <a:pt x="41846" y="46923"/>
                </a:cubicBezTo>
                <a:cubicBezTo>
                  <a:pt x="47661" y="50533"/>
                  <a:pt x="61030" y="49931"/>
                  <a:pt x="64305" y="46522"/>
                </a:cubicBezTo>
                <a:cubicBezTo>
                  <a:pt x="67580" y="43113"/>
                  <a:pt x="59426" y="30547"/>
                  <a:pt x="61498" y="26469"/>
                </a:cubicBezTo>
                <a:cubicBezTo>
                  <a:pt x="63570" y="22392"/>
                  <a:pt x="75468" y="24998"/>
                  <a:pt x="76738" y="22057"/>
                </a:cubicBezTo>
                <a:cubicBezTo>
                  <a:pt x="78008" y="19116"/>
                  <a:pt x="69051" y="12499"/>
                  <a:pt x="69118" y="8823"/>
                </a:cubicBezTo>
                <a:cubicBezTo>
                  <a:pt x="69185" y="5147"/>
                  <a:pt x="75802" y="1471"/>
                  <a:pt x="77139" y="0"/>
                </a:cubicBezTo>
              </a:path>
            </a:pathLst>
          </a:custGeom>
          <a:noFill/>
          <a:ln w="19050" cap="flat" cmpd="sng">
            <a:solidFill>
              <a:schemeClr val="dk2"/>
            </a:solidFill>
            <a:prstDash val="dash"/>
            <a:round/>
            <a:headEnd type="none" w="med" len="med"/>
            <a:tailEnd type="none" w="med" len="med"/>
          </a:ln>
        </p:spPr>
      </p:sp>
      <p:sp>
        <p:nvSpPr>
          <p:cNvPr id="2844" name="Google Shape;2844;p67"/>
          <p:cNvSpPr/>
          <p:nvPr/>
        </p:nvSpPr>
        <p:spPr>
          <a:xfrm rot="-4499875">
            <a:off x="5670650" y="3453251"/>
            <a:ext cx="100021" cy="111000"/>
          </a:xfrm>
          <a:custGeom>
            <a:avLst/>
            <a:gdLst/>
            <a:ahLst/>
            <a:cxnLst/>
            <a:rect l="l" t="t" r="r" b="b"/>
            <a:pathLst>
              <a:path w="3830" h="6010" extrusionOk="0">
                <a:moveTo>
                  <a:pt x="2093" y="1925"/>
                </a:moveTo>
                <a:cubicBezTo>
                  <a:pt x="2176" y="1946"/>
                  <a:pt x="2281" y="2009"/>
                  <a:pt x="2365" y="2030"/>
                </a:cubicBezTo>
                <a:cubicBezTo>
                  <a:pt x="2469" y="2072"/>
                  <a:pt x="2574" y="2156"/>
                  <a:pt x="2637" y="2239"/>
                </a:cubicBezTo>
                <a:cubicBezTo>
                  <a:pt x="2720" y="2344"/>
                  <a:pt x="2804" y="2448"/>
                  <a:pt x="2846" y="2553"/>
                </a:cubicBezTo>
                <a:cubicBezTo>
                  <a:pt x="2888" y="2595"/>
                  <a:pt x="2909" y="2679"/>
                  <a:pt x="2930" y="2762"/>
                </a:cubicBezTo>
                <a:lnTo>
                  <a:pt x="2930" y="2804"/>
                </a:lnTo>
                <a:lnTo>
                  <a:pt x="2930" y="2888"/>
                </a:lnTo>
                <a:cubicBezTo>
                  <a:pt x="2930" y="2951"/>
                  <a:pt x="2909" y="2992"/>
                  <a:pt x="2909" y="3013"/>
                </a:cubicBezTo>
                <a:cubicBezTo>
                  <a:pt x="2888" y="3160"/>
                  <a:pt x="2825" y="3264"/>
                  <a:pt x="2783" y="3369"/>
                </a:cubicBezTo>
                <a:cubicBezTo>
                  <a:pt x="2637" y="3557"/>
                  <a:pt x="2511" y="3788"/>
                  <a:pt x="2323" y="3955"/>
                </a:cubicBezTo>
                <a:cubicBezTo>
                  <a:pt x="2093" y="4185"/>
                  <a:pt x="1800" y="4415"/>
                  <a:pt x="1486" y="4541"/>
                </a:cubicBezTo>
                <a:cubicBezTo>
                  <a:pt x="1363" y="4571"/>
                  <a:pt x="1229" y="4591"/>
                  <a:pt x="1093" y="4591"/>
                </a:cubicBezTo>
                <a:cubicBezTo>
                  <a:pt x="1043" y="4591"/>
                  <a:pt x="992" y="4588"/>
                  <a:pt x="942" y="4583"/>
                </a:cubicBezTo>
                <a:cubicBezTo>
                  <a:pt x="858" y="4562"/>
                  <a:pt x="816" y="4520"/>
                  <a:pt x="753" y="4457"/>
                </a:cubicBezTo>
                <a:cubicBezTo>
                  <a:pt x="733" y="4436"/>
                  <a:pt x="733" y="4415"/>
                  <a:pt x="712" y="4373"/>
                </a:cubicBezTo>
                <a:cubicBezTo>
                  <a:pt x="712" y="4353"/>
                  <a:pt x="691" y="4332"/>
                  <a:pt x="691" y="4311"/>
                </a:cubicBezTo>
                <a:cubicBezTo>
                  <a:pt x="691" y="4248"/>
                  <a:pt x="649" y="4206"/>
                  <a:pt x="649" y="4143"/>
                </a:cubicBezTo>
                <a:lnTo>
                  <a:pt x="649" y="3997"/>
                </a:lnTo>
                <a:cubicBezTo>
                  <a:pt x="649" y="3913"/>
                  <a:pt x="691" y="3850"/>
                  <a:pt x="691" y="3788"/>
                </a:cubicBezTo>
                <a:cubicBezTo>
                  <a:pt x="733" y="3599"/>
                  <a:pt x="816" y="3411"/>
                  <a:pt x="900" y="3264"/>
                </a:cubicBezTo>
                <a:cubicBezTo>
                  <a:pt x="1109" y="2930"/>
                  <a:pt x="1318" y="2637"/>
                  <a:pt x="1569" y="2344"/>
                </a:cubicBezTo>
                <a:cubicBezTo>
                  <a:pt x="1695" y="2218"/>
                  <a:pt x="1841" y="2114"/>
                  <a:pt x="1988" y="2009"/>
                </a:cubicBezTo>
                <a:cubicBezTo>
                  <a:pt x="2009" y="1967"/>
                  <a:pt x="2072" y="1946"/>
                  <a:pt x="2093" y="1925"/>
                </a:cubicBezTo>
                <a:close/>
                <a:moveTo>
                  <a:pt x="1067" y="0"/>
                </a:moveTo>
                <a:cubicBezTo>
                  <a:pt x="963" y="0"/>
                  <a:pt x="900" y="63"/>
                  <a:pt x="837" y="168"/>
                </a:cubicBezTo>
                <a:cubicBezTo>
                  <a:pt x="712" y="356"/>
                  <a:pt x="691" y="607"/>
                  <a:pt x="691" y="816"/>
                </a:cubicBezTo>
                <a:cubicBezTo>
                  <a:pt x="691" y="984"/>
                  <a:pt x="712" y="1130"/>
                  <a:pt x="753" y="1298"/>
                </a:cubicBezTo>
                <a:cubicBezTo>
                  <a:pt x="816" y="1402"/>
                  <a:pt x="858" y="1528"/>
                  <a:pt x="963" y="1570"/>
                </a:cubicBezTo>
                <a:lnTo>
                  <a:pt x="942" y="1612"/>
                </a:lnTo>
                <a:cubicBezTo>
                  <a:pt x="691" y="1946"/>
                  <a:pt x="523" y="2239"/>
                  <a:pt x="398" y="2553"/>
                </a:cubicBezTo>
                <a:cubicBezTo>
                  <a:pt x="209" y="2909"/>
                  <a:pt x="105" y="3285"/>
                  <a:pt x="63" y="3662"/>
                </a:cubicBezTo>
                <a:cubicBezTo>
                  <a:pt x="0" y="4060"/>
                  <a:pt x="21" y="4478"/>
                  <a:pt x="105" y="4855"/>
                </a:cubicBezTo>
                <a:cubicBezTo>
                  <a:pt x="168" y="5064"/>
                  <a:pt x="209" y="5294"/>
                  <a:pt x="335" y="5482"/>
                </a:cubicBezTo>
                <a:cubicBezTo>
                  <a:pt x="440" y="5629"/>
                  <a:pt x="544" y="5754"/>
                  <a:pt x="712" y="5859"/>
                </a:cubicBezTo>
                <a:cubicBezTo>
                  <a:pt x="816" y="5943"/>
                  <a:pt x="963" y="6005"/>
                  <a:pt x="1130" y="6005"/>
                </a:cubicBezTo>
                <a:cubicBezTo>
                  <a:pt x="1151" y="6008"/>
                  <a:pt x="1172" y="6010"/>
                  <a:pt x="1194" y="6010"/>
                </a:cubicBezTo>
                <a:cubicBezTo>
                  <a:pt x="1328" y="6010"/>
                  <a:pt x="1485" y="5961"/>
                  <a:pt x="1611" y="5943"/>
                </a:cubicBezTo>
                <a:cubicBezTo>
                  <a:pt x="1988" y="5859"/>
                  <a:pt x="2281" y="5650"/>
                  <a:pt x="2574" y="5420"/>
                </a:cubicBezTo>
                <a:cubicBezTo>
                  <a:pt x="2825" y="5210"/>
                  <a:pt x="3034" y="4959"/>
                  <a:pt x="3222" y="4687"/>
                </a:cubicBezTo>
                <a:cubicBezTo>
                  <a:pt x="3327" y="4541"/>
                  <a:pt x="3390" y="4373"/>
                  <a:pt x="3474" y="4227"/>
                </a:cubicBezTo>
                <a:cubicBezTo>
                  <a:pt x="3578" y="4018"/>
                  <a:pt x="3641" y="3808"/>
                  <a:pt x="3683" y="3599"/>
                </a:cubicBezTo>
                <a:cubicBezTo>
                  <a:pt x="3787" y="3181"/>
                  <a:pt x="3829" y="2762"/>
                  <a:pt x="3766" y="2323"/>
                </a:cubicBezTo>
                <a:cubicBezTo>
                  <a:pt x="3725" y="1884"/>
                  <a:pt x="3557" y="1507"/>
                  <a:pt x="3348" y="1109"/>
                </a:cubicBezTo>
                <a:cubicBezTo>
                  <a:pt x="3181" y="816"/>
                  <a:pt x="2950" y="565"/>
                  <a:pt x="2658" y="398"/>
                </a:cubicBezTo>
                <a:cubicBezTo>
                  <a:pt x="2427" y="272"/>
                  <a:pt x="2176" y="210"/>
                  <a:pt x="1904" y="147"/>
                </a:cubicBezTo>
                <a:cubicBezTo>
                  <a:pt x="1653" y="63"/>
                  <a:pt x="1360" y="42"/>
                  <a:pt x="10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45" name="Google Shape;2845;p67"/>
          <p:cNvGrpSpPr/>
          <p:nvPr/>
        </p:nvGrpSpPr>
        <p:grpSpPr>
          <a:xfrm>
            <a:off x="4725768" y="2631625"/>
            <a:ext cx="155655" cy="195353"/>
            <a:chOff x="4593151" y="1545950"/>
            <a:chExt cx="155655" cy="195353"/>
          </a:xfrm>
        </p:grpSpPr>
        <p:sp>
          <p:nvSpPr>
            <p:cNvPr id="2846" name="Google Shape;2846;p67"/>
            <p:cNvSpPr/>
            <p:nvPr/>
          </p:nvSpPr>
          <p:spPr>
            <a:xfrm rot="4219280">
              <a:off x="4553816" y="1618629"/>
              <a:ext cx="189588" cy="49995"/>
            </a:xfrm>
            <a:custGeom>
              <a:avLst/>
              <a:gdLst/>
              <a:ahLst/>
              <a:cxnLst/>
              <a:rect l="l" t="t" r="r" b="b"/>
              <a:pathLst>
                <a:path w="4793" h="1658" extrusionOk="0">
                  <a:moveTo>
                    <a:pt x="3950" y="0"/>
                  </a:moveTo>
                  <a:cubicBezTo>
                    <a:pt x="3876" y="0"/>
                    <a:pt x="3797" y="14"/>
                    <a:pt x="3712" y="46"/>
                  </a:cubicBezTo>
                  <a:cubicBezTo>
                    <a:pt x="3161" y="256"/>
                    <a:pt x="2591" y="365"/>
                    <a:pt x="2014" y="365"/>
                  </a:cubicBezTo>
                  <a:cubicBezTo>
                    <a:pt x="1730" y="365"/>
                    <a:pt x="1444" y="339"/>
                    <a:pt x="1158" y="285"/>
                  </a:cubicBezTo>
                  <a:cubicBezTo>
                    <a:pt x="1107" y="275"/>
                    <a:pt x="1057" y="270"/>
                    <a:pt x="1010" y="270"/>
                  </a:cubicBezTo>
                  <a:cubicBezTo>
                    <a:pt x="280" y="270"/>
                    <a:pt x="0" y="1385"/>
                    <a:pt x="799" y="1539"/>
                  </a:cubicBezTo>
                  <a:cubicBezTo>
                    <a:pt x="1212" y="1617"/>
                    <a:pt x="1627" y="1658"/>
                    <a:pt x="2039" y="1658"/>
                  </a:cubicBezTo>
                  <a:cubicBezTo>
                    <a:pt x="2731" y="1658"/>
                    <a:pt x="3415" y="1544"/>
                    <a:pt x="4070" y="1300"/>
                  </a:cubicBezTo>
                  <a:cubicBezTo>
                    <a:pt x="4792" y="1033"/>
                    <a:pt x="4581" y="0"/>
                    <a:pt x="39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67"/>
            <p:cNvSpPr/>
            <p:nvPr/>
          </p:nvSpPr>
          <p:spPr>
            <a:xfrm rot="4219025">
              <a:off x="4640375" y="1589161"/>
              <a:ext cx="127006" cy="49999"/>
            </a:xfrm>
            <a:custGeom>
              <a:avLst/>
              <a:gdLst/>
              <a:ahLst/>
              <a:cxnLst/>
              <a:rect l="l" t="t" r="r" b="b"/>
              <a:pathLst>
                <a:path w="4793" h="1658" extrusionOk="0">
                  <a:moveTo>
                    <a:pt x="3950" y="0"/>
                  </a:moveTo>
                  <a:cubicBezTo>
                    <a:pt x="3876" y="0"/>
                    <a:pt x="3797" y="14"/>
                    <a:pt x="3712" y="46"/>
                  </a:cubicBezTo>
                  <a:cubicBezTo>
                    <a:pt x="3161" y="256"/>
                    <a:pt x="2591" y="365"/>
                    <a:pt x="2014" y="365"/>
                  </a:cubicBezTo>
                  <a:cubicBezTo>
                    <a:pt x="1730" y="365"/>
                    <a:pt x="1444" y="339"/>
                    <a:pt x="1158" y="285"/>
                  </a:cubicBezTo>
                  <a:cubicBezTo>
                    <a:pt x="1107" y="275"/>
                    <a:pt x="1057" y="270"/>
                    <a:pt x="1010" y="270"/>
                  </a:cubicBezTo>
                  <a:cubicBezTo>
                    <a:pt x="280" y="270"/>
                    <a:pt x="0" y="1385"/>
                    <a:pt x="799" y="1539"/>
                  </a:cubicBezTo>
                  <a:cubicBezTo>
                    <a:pt x="1212" y="1617"/>
                    <a:pt x="1627" y="1658"/>
                    <a:pt x="2039" y="1658"/>
                  </a:cubicBezTo>
                  <a:cubicBezTo>
                    <a:pt x="2731" y="1658"/>
                    <a:pt x="3415" y="1544"/>
                    <a:pt x="4070" y="1300"/>
                  </a:cubicBezTo>
                  <a:cubicBezTo>
                    <a:pt x="4792" y="1033"/>
                    <a:pt x="4581" y="0"/>
                    <a:pt x="39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48" name="Google Shape;2848;p67"/>
          <p:cNvGrpSpPr/>
          <p:nvPr/>
        </p:nvGrpSpPr>
        <p:grpSpPr>
          <a:xfrm rot="10446999" flipH="1">
            <a:off x="3045531" y="2537490"/>
            <a:ext cx="155650" cy="195347"/>
            <a:chOff x="4593151" y="1545950"/>
            <a:chExt cx="155655" cy="195353"/>
          </a:xfrm>
        </p:grpSpPr>
        <p:sp>
          <p:nvSpPr>
            <p:cNvPr id="2849" name="Google Shape;2849;p67"/>
            <p:cNvSpPr/>
            <p:nvPr/>
          </p:nvSpPr>
          <p:spPr>
            <a:xfrm rot="4219280">
              <a:off x="4553816" y="1618629"/>
              <a:ext cx="189588" cy="49995"/>
            </a:xfrm>
            <a:custGeom>
              <a:avLst/>
              <a:gdLst/>
              <a:ahLst/>
              <a:cxnLst/>
              <a:rect l="l" t="t" r="r" b="b"/>
              <a:pathLst>
                <a:path w="4793" h="1658" extrusionOk="0">
                  <a:moveTo>
                    <a:pt x="3950" y="0"/>
                  </a:moveTo>
                  <a:cubicBezTo>
                    <a:pt x="3876" y="0"/>
                    <a:pt x="3797" y="14"/>
                    <a:pt x="3712" y="46"/>
                  </a:cubicBezTo>
                  <a:cubicBezTo>
                    <a:pt x="3161" y="256"/>
                    <a:pt x="2591" y="365"/>
                    <a:pt x="2014" y="365"/>
                  </a:cubicBezTo>
                  <a:cubicBezTo>
                    <a:pt x="1730" y="365"/>
                    <a:pt x="1444" y="339"/>
                    <a:pt x="1158" y="285"/>
                  </a:cubicBezTo>
                  <a:cubicBezTo>
                    <a:pt x="1107" y="275"/>
                    <a:pt x="1057" y="270"/>
                    <a:pt x="1010" y="270"/>
                  </a:cubicBezTo>
                  <a:cubicBezTo>
                    <a:pt x="280" y="270"/>
                    <a:pt x="0" y="1385"/>
                    <a:pt x="799" y="1539"/>
                  </a:cubicBezTo>
                  <a:cubicBezTo>
                    <a:pt x="1212" y="1617"/>
                    <a:pt x="1627" y="1658"/>
                    <a:pt x="2039" y="1658"/>
                  </a:cubicBezTo>
                  <a:cubicBezTo>
                    <a:pt x="2731" y="1658"/>
                    <a:pt x="3415" y="1544"/>
                    <a:pt x="4070" y="1300"/>
                  </a:cubicBezTo>
                  <a:cubicBezTo>
                    <a:pt x="4792" y="1033"/>
                    <a:pt x="4581" y="0"/>
                    <a:pt x="39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67"/>
            <p:cNvSpPr/>
            <p:nvPr/>
          </p:nvSpPr>
          <p:spPr>
            <a:xfrm rot="4219025">
              <a:off x="4640375" y="1589161"/>
              <a:ext cx="127006" cy="49999"/>
            </a:xfrm>
            <a:custGeom>
              <a:avLst/>
              <a:gdLst/>
              <a:ahLst/>
              <a:cxnLst/>
              <a:rect l="l" t="t" r="r" b="b"/>
              <a:pathLst>
                <a:path w="4793" h="1658" extrusionOk="0">
                  <a:moveTo>
                    <a:pt x="3950" y="0"/>
                  </a:moveTo>
                  <a:cubicBezTo>
                    <a:pt x="3876" y="0"/>
                    <a:pt x="3797" y="14"/>
                    <a:pt x="3712" y="46"/>
                  </a:cubicBezTo>
                  <a:cubicBezTo>
                    <a:pt x="3161" y="256"/>
                    <a:pt x="2591" y="365"/>
                    <a:pt x="2014" y="365"/>
                  </a:cubicBezTo>
                  <a:cubicBezTo>
                    <a:pt x="1730" y="365"/>
                    <a:pt x="1444" y="339"/>
                    <a:pt x="1158" y="285"/>
                  </a:cubicBezTo>
                  <a:cubicBezTo>
                    <a:pt x="1107" y="275"/>
                    <a:pt x="1057" y="270"/>
                    <a:pt x="1010" y="270"/>
                  </a:cubicBezTo>
                  <a:cubicBezTo>
                    <a:pt x="280" y="270"/>
                    <a:pt x="0" y="1385"/>
                    <a:pt x="799" y="1539"/>
                  </a:cubicBezTo>
                  <a:cubicBezTo>
                    <a:pt x="1212" y="1617"/>
                    <a:pt x="1627" y="1658"/>
                    <a:pt x="2039" y="1658"/>
                  </a:cubicBezTo>
                  <a:cubicBezTo>
                    <a:pt x="2731" y="1658"/>
                    <a:pt x="3415" y="1544"/>
                    <a:pt x="4070" y="1300"/>
                  </a:cubicBezTo>
                  <a:cubicBezTo>
                    <a:pt x="4792" y="1033"/>
                    <a:pt x="4581" y="0"/>
                    <a:pt x="39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2896"/>
        <p:cNvGrpSpPr/>
        <p:nvPr/>
      </p:nvGrpSpPr>
      <p:grpSpPr>
        <a:xfrm>
          <a:off x="0" y="0"/>
          <a:ext cx="0" cy="0"/>
          <a:chOff x="0" y="0"/>
          <a:chExt cx="0" cy="0"/>
        </a:xfrm>
      </p:grpSpPr>
      <p:sp>
        <p:nvSpPr>
          <p:cNvPr id="2897" name="Google Shape;2897;p69"/>
          <p:cNvSpPr txBox="1">
            <a:spLocks noGrp="1"/>
          </p:cNvSpPr>
          <p:nvPr>
            <p:ph type="title" idx="4294967295"/>
          </p:nvPr>
        </p:nvSpPr>
        <p:spPr>
          <a:xfrm>
            <a:off x="623400" y="445025"/>
            <a:ext cx="780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200"/>
              <a:t>Alternative Resources</a:t>
            </a:r>
            <a:endParaRPr sz="3200"/>
          </a:p>
        </p:txBody>
      </p:sp>
      <p:grpSp>
        <p:nvGrpSpPr>
          <p:cNvPr id="2898" name="Google Shape;2898;p69"/>
          <p:cNvGrpSpPr/>
          <p:nvPr/>
        </p:nvGrpSpPr>
        <p:grpSpPr>
          <a:xfrm rot="-1197753">
            <a:off x="2231428" y="1329438"/>
            <a:ext cx="985758" cy="1346352"/>
            <a:chOff x="6071800" y="2201350"/>
            <a:chExt cx="985775" cy="1346375"/>
          </a:xfrm>
        </p:grpSpPr>
        <p:sp>
          <p:nvSpPr>
            <p:cNvPr id="2899" name="Google Shape;2899;p69"/>
            <p:cNvSpPr/>
            <p:nvPr/>
          </p:nvSpPr>
          <p:spPr>
            <a:xfrm>
              <a:off x="6433675" y="2201350"/>
              <a:ext cx="491225" cy="754775"/>
            </a:xfrm>
            <a:custGeom>
              <a:avLst/>
              <a:gdLst/>
              <a:ahLst/>
              <a:cxnLst/>
              <a:rect l="l" t="t" r="r" b="b"/>
              <a:pathLst>
                <a:path w="19649" h="30191" extrusionOk="0">
                  <a:moveTo>
                    <a:pt x="18866" y="1"/>
                  </a:moveTo>
                  <a:cubicBezTo>
                    <a:pt x="18831" y="1"/>
                    <a:pt x="18795" y="3"/>
                    <a:pt x="18755" y="6"/>
                  </a:cubicBezTo>
                  <a:cubicBezTo>
                    <a:pt x="18222" y="25"/>
                    <a:pt x="17709" y="520"/>
                    <a:pt x="17328" y="805"/>
                  </a:cubicBezTo>
                  <a:cubicBezTo>
                    <a:pt x="16453" y="1471"/>
                    <a:pt x="15655" y="2251"/>
                    <a:pt x="14856" y="3012"/>
                  </a:cubicBezTo>
                  <a:cubicBezTo>
                    <a:pt x="11698" y="5922"/>
                    <a:pt x="8655" y="8889"/>
                    <a:pt x="6087" y="12332"/>
                  </a:cubicBezTo>
                  <a:cubicBezTo>
                    <a:pt x="4604" y="14329"/>
                    <a:pt x="3424" y="16497"/>
                    <a:pt x="2340" y="18761"/>
                  </a:cubicBezTo>
                  <a:cubicBezTo>
                    <a:pt x="1845" y="19826"/>
                    <a:pt x="1370" y="20891"/>
                    <a:pt x="971" y="22013"/>
                  </a:cubicBezTo>
                  <a:cubicBezTo>
                    <a:pt x="685" y="22831"/>
                    <a:pt x="0" y="23934"/>
                    <a:pt x="305" y="24790"/>
                  </a:cubicBezTo>
                  <a:cubicBezTo>
                    <a:pt x="337" y="24874"/>
                    <a:pt x="434" y="24907"/>
                    <a:pt x="544" y="24907"/>
                  </a:cubicBezTo>
                  <a:cubicBezTo>
                    <a:pt x="762" y="24907"/>
                    <a:pt x="1034" y="24777"/>
                    <a:pt x="971" y="24638"/>
                  </a:cubicBezTo>
                  <a:cubicBezTo>
                    <a:pt x="704" y="23877"/>
                    <a:pt x="1332" y="22850"/>
                    <a:pt x="1560" y="22128"/>
                  </a:cubicBezTo>
                  <a:cubicBezTo>
                    <a:pt x="1903" y="21176"/>
                    <a:pt x="2283" y="20263"/>
                    <a:pt x="2701" y="19350"/>
                  </a:cubicBezTo>
                  <a:cubicBezTo>
                    <a:pt x="3557" y="17467"/>
                    <a:pt x="4508" y="15622"/>
                    <a:pt x="5631" y="13892"/>
                  </a:cubicBezTo>
                  <a:cubicBezTo>
                    <a:pt x="7818" y="10563"/>
                    <a:pt x="10576" y="7767"/>
                    <a:pt x="13410" y="5009"/>
                  </a:cubicBezTo>
                  <a:cubicBezTo>
                    <a:pt x="14685" y="3753"/>
                    <a:pt x="15978" y="2498"/>
                    <a:pt x="17347" y="1338"/>
                  </a:cubicBezTo>
                  <a:cubicBezTo>
                    <a:pt x="17576" y="1167"/>
                    <a:pt x="18165" y="615"/>
                    <a:pt x="18299" y="615"/>
                  </a:cubicBezTo>
                  <a:cubicBezTo>
                    <a:pt x="18717" y="615"/>
                    <a:pt x="18584" y="672"/>
                    <a:pt x="18660" y="995"/>
                  </a:cubicBezTo>
                  <a:cubicBezTo>
                    <a:pt x="18736" y="1281"/>
                    <a:pt x="18660" y="1718"/>
                    <a:pt x="18679" y="2023"/>
                  </a:cubicBezTo>
                  <a:cubicBezTo>
                    <a:pt x="18736" y="3012"/>
                    <a:pt x="18793" y="4039"/>
                    <a:pt x="18831" y="5047"/>
                  </a:cubicBezTo>
                  <a:cubicBezTo>
                    <a:pt x="18926" y="9174"/>
                    <a:pt x="18470" y="13321"/>
                    <a:pt x="17804" y="17410"/>
                  </a:cubicBezTo>
                  <a:cubicBezTo>
                    <a:pt x="17462" y="19522"/>
                    <a:pt x="17043" y="21519"/>
                    <a:pt x="16511" y="23592"/>
                  </a:cubicBezTo>
                  <a:cubicBezTo>
                    <a:pt x="15978" y="25722"/>
                    <a:pt x="15731" y="27910"/>
                    <a:pt x="15217" y="30059"/>
                  </a:cubicBezTo>
                  <a:cubicBezTo>
                    <a:pt x="15187" y="30150"/>
                    <a:pt x="15278" y="30190"/>
                    <a:pt x="15402" y="30190"/>
                  </a:cubicBezTo>
                  <a:cubicBezTo>
                    <a:pt x="15588" y="30190"/>
                    <a:pt x="15849" y="30101"/>
                    <a:pt x="15883" y="29964"/>
                  </a:cubicBezTo>
                  <a:cubicBezTo>
                    <a:pt x="16396" y="27815"/>
                    <a:pt x="16644" y="25627"/>
                    <a:pt x="17176" y="23497"/>
                  </a:cubicBezTo>
                  <a:cubicBezTo>
                    <a:pt x="17728" y="21348"/>
                    <a:pt x="18165" y="19255"/>
                    <a:pt x="18508" y="17068"/>
                  </a:cubicBezTo>
                  <a:cubicBezTo>
                    <a:pt x="19231" y="12579"/>
                    <a:pt x="19649" y="8052"/>
                    <a:pt x="19440" y="3525"/>
                  </a:cubicBezTo>
                  <a:cubicBezTo>
                    <a:pt x="19421" y="3012"/>
                    <a:pt x="19364" y="2517"/>
                    <a:pt x="19364" y="2023"/>
                  </a:cubicBezTo>
                  <a:cubicBezTo>
                    <a:pt x="19345" y="1547"/>
                    <a:pt x="19459" y="919"/>
                    <a:pt x="19345" y="482"/>
                  </a:cubicBezTo>
                  <a:cubicBezTo>
                    <a:pt x="19259" y="156"/>
                    <a:pt x="19173" y="1"/>
                    <a:pt x="188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69"/>
            <p:cNvSpPr/>
            <p:nvPr/>
          </p:nvSpPr>
          <p:spPr>
            <a:xfrm>
              <a:off x="6430525" y="2818300"/>
              <a:ext cx="395375" cy="161650"/>
            </a:xfrm>
            <a:custGeom>
              <a:avLst/>
              <a:gdLst/>
              <a:ahLst/>
              <a:cxnLst/>
              <a:rect l="l" t="t" r="r" b="b"/>
              <a:pathLst>
                <a:path w="15815" h="6466" extrusionOk="0">
                  <a:moveTo>
                    <a:pt x="652" y="1"/>
                  </a:moveTo>
                  <a:cubicBezTo>
                    <a:pt x="417" y="1"/>
                    <a:pt x="1" y="276"/>
                    <a:pt x="336" y="360"/>
                  </a:cubicBezTo>
                  <a:cubicBezTo>
                    <a:pt x="2143" y="759"/>
                    <a:pt x="3721" y="1634"/>
                    <a:pt x="5433" y="2376"/>
                  </a:cubicBezTo>
                  <a:cubicBezTo>
                    <a:pt x="7145" y="3118"/>
                    <a:pt x="8857" y="3860"/>
                    <a:pt x="10569" y="4620"/>
                  </a:cubicBezTo>
                  <a:cubicBezTo>
                    <a:pt x="11843" y="5172"/>
                    <a:pt x="13365" y="6427"/>
                    <a:pt x="14792" y="6465"/>
                  </a:cubicBezTo>
                  <a:cubicBezTo>
                    <a:pt x="14808" y="6466"/>
                    <a:pt x="14825" y="6466"/>
                    <a:pt x="14841" y="6466"/>
                  </a:cubicBezTo>
                  <a:cubicBezTo>
                    <a:pt x="15539" y="6466"/>
                    <a:pt x="15651" y="6070"/>
                    <a:pt x="15800" y="5419"/>
                  </a:cubicBezTo>
                  <a:cubicBezTo>
                    <a:pt x="15815" y="5315"/>
                    <a:pt x="15721" y="5272"/>
                    <a:pt x="15600" y="5272"/>
                  </a:cubicBezTo>
                  <a:cubicBezTo>
                    <a:pt x="15412" y="5272"/>
                    <a:pt x="15157" y="5375"/>
                    <a:pt x="15134" y="5514"/>
                  </a:cubicBezTo>
                  <a:cubicBezTo>
                    <a:pt x="15049" y="5901"/>
                    <a:pt x="14936" y="6040"/>
                    <a:pt x="14753" y="6040"/>
                  </a:cubicBezTo>
                  <a:cubicBezTo>
                    <a:pt x="14568" y="6040"/>
                    <a:pt x="14310" y="5896"/>
                    <a:pt x="13936" y="5724"/>
                  </a:cubicBezTo>
                  <a:cubicBezTo>
                    <a:pt x="13346" y="5438"/>
                    <a:pt x="12775" y="5096"/>
                    <a:pt x="12186" y="4811"/>
                  </a:cubicBezTo>
                  <a:cubicBezTo>
                    <a:pt x="10873" y="4164"/>
                    <a:pt x="9485" y="3612"/>
                    <a:pt x="8153" y="3042"/>
                  </a:cubicBezTo>
                  <a:cubicBezTo>
                    <a:pt x="5738" y="1995"/>
                    <a:pt x="3341" y="588"/>
                    <a:pt x="735" y="17"/>
                  </a:cubicBezTo>
                  <a:cubicBezTo>
                    <a:pt x="712" y="6"/>
                    <a:pt x="684" y="1"/>
                    <a:pt x="6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69"/>
            <p:cNvSpPr/>
            <p:nvPr/>
          </p:nvSpPr>
          <p:spPr>
            <a:xfrm>
              <a:off x="6293400" y="2430175"/>
              <a:ext cx="360450" cy="311000"/>
            </a:xfrm>
            <a:custGeom>
              <a:avLst/>
              <a:gdLst/>
              <a:ahLst/>
              <a:cxnLst/>
              <a:rect l="l" t="t" r="r" b="b"/>
              <a:pathLst>
                <a:path w="14418" h="12440" extrusionOk="0">
                  <a:moveTo>
                    <a:pt x="11139" y="1"/>
                  </a:moveTo>
                  <a:cubicBezTo>
                    <a:pt x="10539" y="1"/>
                    <a:pt x="9939" y="56"/>
                    <a:pt x="9340" y="212"/>
                  </a:cubicBezTo>
                  <a:cubicBezTo>
                    <a:pt x="7875" y="592"/>
                    <a:pt x="6543" y="1429"/>
                    <a:pt x="5497" y="2494"/>
                  </a:cubicBezTo>
                  <a:cubicBezTo>
                    <a:pt x="4204" y="3806"/>
                    <a:pt x="3215" y="5442"/>
                    <a:pt x="2264" y="6983"/>
                  </a:cubicBezTo>
                  <a:cubicBezTo>
                    <a:pt x="1351" y="8486"/>
                    <a:pt x="95" y="10274"/>
                    <a:pt x="0" y="12081"/>
                  </a:cubicBezTo>
                  <a:cubicBezTo>
                    <a:pt x="0" y="12119"/>
                    <a:pt x="19" y="12176"/>
                    <a:pt x="76" y="12195"/>
                  </a:cubicBezTo>
                  <a:cubicBezTo>
                    <a:pt x="513" y="12390"/>
                    <a:pt x="977" y="12440"/>
                    <a:pt x="1448" y="12440"/>
                  </a:cubicBezTo>
                  <a:cubicBezTo>
                    <a:pt x="1941" y="12440"/>
                    <a:pt x="2443" y="12385"/>
                    <a:pt x="2930" y="12385"/>
                  </a:cubicBezTo>
                  <a:cubicBezTo>
                    <a:pt x="3443" y="12385"/>
                    <a:pt x="3938" y="12366"/>
                    <a:pt x="4451" y="12347"/>
                  </a:cubicBezTo>
                  <a:cubicBezTo>
                    <a:pt x="5231" y="12290"/>
                    <a:pt x="6030" y="11985"/>
                    <a:pt x="6829" y="11966"/>
                  </a:cubicBezTo>
                  <a:cubicBezTo>
                    <a:pt x="7076" y="11966"/>
                    <a:pt x="7533" y="11586"/>
                    <a:pt x="7076" y="11586"/>
                  </a:cubicBezTo>
                  <a:cubicBezTo>
                    <a:pt x="6068" y="11586"/>
                    <a:pt x="5079" y="11928"/>
                    <a:pt x="4071" y="11985"/>
                  </a:cubicBezTo>
                  <a:cubicBezTo>
                    <a:pt x="3401" y="12002"/>
                    <a:pt x="2661" y="12088"/>
                    <a:pt x="1984" y="12088"/>
                  </a:cubicBezTo>
                  <a:cubicBezTo>
                    <a:pt x="1872" y="12088"/>
                    <a:pt x="1763" y="12086"/>
                    <a:pt x="1655" y="12081"/>
                  </a:cubicBezTo>
                  <a:cubicBezTo>
                    <a:pt x="780" y="12004"/>
                    <a:pt x="590" y="11700"/>
                    <a:pt x="837" y="10939"/>
                  </a:cubicBezTo>
                  <a:cubicBezTo>
                    <a:pt x="989" y="10331"/>
                    <a:pt x="1313" y="9798"/>
                    <a:pt x="1617" y="9265"/>
                  </a:cubicBezTo>
                  <a:cubicBezTo>
                    <a:pt x="2093" y="8391"/>
                    <a:pt x="2568" y="7516"/>
                    <a:pt x="3082" y="6679"/>
                  </a:cubicBezTo>
                  <a:cubicBezTo>
                    <a:pt x="4128" y="5005"/>
                    <a:pt x="5231" y="3179"/>
                    <a:pt x="6772" y="1923"/>
                  </a:cubicBezTo>
                  <a:cubicBezTo>
                    <a:pt x="8164" y="782"/>
                    <a:pt x="9656" y="459"/>
                    <a:pt x="11241" y="459"/>
                  </a:cubicBezTo>
                  <a:cubicBezTo>
                    <a:pt x="12060" y="459"/>
                    <a:pt x="12903" y="545"/>
                    <a:pt x="13771" y="649"/>
                  </a:cubicBezTo>
                  <a:cubicBezTo>
                    <a:pt x="13794" y="651"/>
                    <a:pt x="13817" y="652"/>
                    <a:pt x="13841" y="652"/>
                  </a:cubicBezTo>
                  <a:cubicBezTo>
                    <a:pt x="14018" y="652"/>
                    <a:pt x="14220" y="586"/>
                    <a:pt x="14304" y="402"/>
                  </a:cubicBezTo>
                  <a:lnTo>
                    <a:pt x="14380" y="250"/>
                  </a:lnTo>
                  <a:cubicBezTo>
                    <a:pt x="14418" y="182"/>
                    <a:pt x="14337" y="150"/>
                    <a:pt x="14219" y="150"/>
                  </a:cubicBezTo>
                  <a:cubicBezTo>
                    <a:pt x="14109" y="150"/>
                    <a:pt x="13966" y="178"/>
                    <a:pt x="13859" y="232"/>
                  </a:cubicBezTo>
                  <a:lnTo>
                    <a:pt x="13859" y="232"/>
                  </a:lnTo>
                  <a:cubicBezTo>
                    <a:pt x="12952" y="128"/>
                    <a:pt x="12045" y="1"/>
                    <a:pt x="111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69"/>
            <p:cNvSpPr/>
            <p:nvPr/>
          </p:nvSpPr>
          <p:spPr>
            <a:xfrm>
              <a:off x="6828575" y="2525200"/>
              <a:ext cx="229000" cy="476750"/>
            </a:xfrm>
            <a:custGeom>
              <a:avLst/>
              <a:gdLst/>
              <a:ahLst/>
              <a:cxnLst/>
              <a:rect l="l" t="t" r="r" b="b"/>
              <a:pathLst>
                <a:path w="9160" h="19070" extrusionOk="0">
                  <a:moveTo>
                    <a:pt x="3383" y="0"/>
                  </a:moveTo>
                  <a:cubicBezTo>
                    <a:pt x="3146" y="0"/>
                    <a:pt x="2788" y="203"/>
                    <a:pt x="2940" y="310"/>
                  </a:cubicBezTo>
                  <a:cubicBezTo>
                    <a:pt x="4842" y="1908"/>
                    <a:pt x="6687" y="3848"/>
                    <a:pt x="7676" y="6168"/>
                  </a:cubicBezTo>
                  <a:cubicBezTo>
                    <a:pt x="8665" y="8489"/>
                    <a:pt x="8361" y="11038"/>
                    <a:pt x="8076" y="13453"/>
                  </a:cubicBezTo>
                  <a:cubicBezTo>
                    <a:pt x="7923" y="14632"/>
                    <a:pt x="7695" y="15717"/>
                    <a:pt x="7391" y="16858"/>
                  </a:cubicBezTo>
                  <a:cubicBezTo>
                    <a:pt x="7315" y="17105"/>
                    <a:pt x="7258" y="17999"/>
                    <a:pt x="7087" y="18189"/>
                  </a:cubicBezTo>
                  <a:cubicBezTo>
                    <a:pt x="6972" y="18327"/>
                    <a:pt x="6845" y="18381"/>
                    <a:pt x="6712" y="18381"/>
                  </a:cubicBezTo>
                  <a:cubicBezTo>
                    <a:pt x="6293" y="18381"/>
                    <a:pt x="5825" y="17835"/>
                    <a:pt x="5565" y="17619"/>
                  </a:cubicBezTo>
                  <a:cubicBezTo>
                    <a:pt x="3739" y="16116"/>
                    <a:pt x="2027" y="14537"/>
                    <a:pt x="753" y="12540"/>
                  </a:cubicBezTo>
                  <a:cubicBezTo>
                    <a:pt x="716" y="12488"/>
                    <a:pt x="640" y="12466"/>
                    <a:pt x="552" y="12466"/>
                  </a:cubicBezTo>
                  <a:cubicBezTo>
                    <a:pt x="318" y="12466"/>
                    <a:pt x="1" y="12622"/>
                    <a:pt x="125" y="12787"/>
                  </a:cubicBezTo>
                  <a:cubicBezTo>
                    <a:pt x="905" y="14024"/>
                    <a:pt x="1856" y="15127"/>
                    <a:pt x="2940" y="16154"/>
                  </a:cubicBezTo>
                  <a:cubicBezTo>
                    <a:pt x="3891" y="17048"/>
                    <a:pt x="4937" y="18094"/>
                    <a:pt x="6021" y="18817"/>
                  </a:cubicBezTo>
                  <a:cubicBezTo>
                    <a:pt x="6295" y="18993"/>
                    <a:pt x="6533" y="19069"/>
                    <a:pt x="6741" y="19069"/>
                  </a:cubicBezTo>
                  <a:cubicBezTo>
                    <a:pt x="7904" y="19069"/>
                    <a:pt x="8119" y="16664"/>
                    <a:pt x="8361" y="15793"/>
                  </a:cubicBezTo>
                  <a:cubicBezTo>
                    <a:pt x="8741" y="14385"/>
                    <a:pt x="8932" y="12845"/>
                    <a:pt x="8989" y="11399"/>
                  </a:cubicBezTo>
                  <a:cubicBezTo>
                    <a:pt x="9065" y="10010"/>
                    <a:pt x="9160" y="8394"/>
                    <a:pt x="8760" y="7062"/>
                  </a:cubicBezTo>
                  <a:cubicBezTo>
                    <a:pt x="7923" y="4228"/>
                    <a:pt x="5736" y="1908"/>
                    <a:pt x="3530" y="44"/>
                  </a:cubicBezTo>
                  <a:cubicBezTo>
                    <a:pt x="3495" y="13"/>
                    <a:pt x="3443" y="0"/>
                    <a:pt x="33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69"/>
            <p:cNvSpPr/>
            <p:nvPr/>
          </p:nvSpPr>
          <p:spPr>
            <a:xfrm>
              <a:off x="6670475" y="2443475"/>
              <a:ext cx="166000" cy="149750"/>
            </a:xfrm>
            <a:custGeom>
              <a:avLst/>
              <a:gdLst/>
              <a:ahLst/>
              <a:cxnLst/>
              <a:rect l="l" t="t" r="r" b="b"/>
              <a:pathLst>
                <a:path w="6640" h="5990" extrusionOk="0">
                  <a:moveTo>
                    <a:pt x="3897" y="371"/>
                  </a:moveTo>
                  <a:cubicBezTo>
                    <a:pt x="4382" y="371"/>
                    <a:pt x="4846" y="534"/>
                    <a:pt x="5194" y="916"/>
                  </a:cubicBezTo>
                  <a:cubicBezTo>
                    <a:pt x="5225" y="956"/>
                    <a:pt x="5285" y="973"/>
                    <a:pt x="5356" y="973"/>
                  </a:cubicBezTo>
                  <a:cubicBezTo>
                    <a:pt x="5361" y="973"/>
                    <a:pt x="5365" y="973"/>
                    <a:pt x="5369" y="973"/>
                  </a:cubicBezTo>
                  <a:lnTo>
                    <a:pt x="5369" y="973"/>
                  </a:lnTo>
                  <a:cubicBezTo>
                    <a:pt x="5707" y="1616"/>
                    <a:pt x="5873" y="2706"/>
                    <a:pt x="5859" y="3160"/>
                  </a:cubicBezTo>
                  <a:cubicBezTo>
                    <a:pt x="5840" y="3655"/>
                    <a:pt x="5726" y="4207"/>
                    <a:pt x="5517" y="4682"/>
                  </a:cubicBezTo>
                  <a:cubicBezTo>
                    <a:pt x="5479" y="4834"/>
                    <a:pt x="5384" y="4986"/>
                    <a:pt x="5289" y="5120"/>
                  </a:cubicBezTo>
                  <a:lnTo>
                    <a:pt x="3786" y="5557"/>
                  </a:lnTo>
                  <a:cubicBezTo>
                    <a:pt x="3577" y="5538"/>
                    <a:pt x="3253" y="5291"/>
                    <a:pt x="3063" y="5196"/>
                  </a:cubicBezTo>
                  <a:cubicBezTo>
                    <a:pt x="2055" y="4644"/>
                    <a:pt x="1161" y="3579"/>
                    <a:pt x="1351" y="2342"/>
                  </a:cubicBezTo>
                  <a:cubicBezTo>
                    <a:pt x="1511" y="1263"/>
                    <a:pt x="2763" y="371"/>
                    <a:pt x="3897" y="371"/>
                  </a:cubicBezTo>
                  <a:close/>
                  <a:moveTo>
                    <a:pt x="4126" y="1"/>
                  </a:moveTo>
                  <a:cubicBezTo>
                    <a:pt x="3234" y="1"/>
                    <a:pt x="2272" y="350"/>
                    <a:pt x="1656" y="802"/>
                  </a:cubicBezTo>
                  <a:cubicBezTo>
                    <a:pt x="1" y="2019"/>
                    <a:pt x="571" y="4245"/>
                    <a:pt x="2112" y="5272"/>
                  </a:cubicBezTo>
                  <a:cubicBezTo>
                    <a:pt x="2757" y="5705"/>
                    <a:pt x="3505" y="5990"/>
                    <a:pt x="4201" y="5990"/>
                  </a:cubicBezTo>
                  <a:cubicBezTo>
                    <a:pt x="5003" y="5990"/>
                    <a:pt x="5736" y="5611"/>
                    <a:pt x="6164" y="4644"/>
                  </a:cubicBezTo>
                  <a:cubicBezTo>
                    <a:pt x="6544" y="3788"/>
                    <a:pt x="6639" y="2837"/>
                    <a:pt x="6411" y="1943"/>
                  </a:cubicBezTo>
                  <a:cubicBezTo>
                    <a:pt x="6259" y="1391"/>
                    <a:pt x="6068" y="440"/>
                    <a:pt x="5498" y="174"/>
                  </a:cubicBezTo>
                  <a:cubicBezTo>
                    <a:pt x="5472" y="161"/>
                    <a:pt x="5437" y="155"/>
                    <a:pt x="5399" y="155"/>
                  </a:cubicBezTo>
                  <a:cubicBezTo>
                    <a:pt x="5332" y="155"/>
                    <a:pt x="5252" y="173"/>
                    <a:pt x="5175" y="201"/>
                  </a:cubicBezTo>
                  <a:lnTo>
                    <a:pt x="5175" y="201"/>
                  </a:lnTo>
                  <a:cubicBezTo>
                    <a:pt x="4857" y="61"/>
                    <a:pt x="4498" y="1"/>
                    <a:pt x="41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69"/>
            <p:cNvSpPr/>
            <p:nvPr/>
          </p:nvSpPr>
          <p:spPr>
            <a:xfrm>
              <a:off x="6594875" y="2654350"/>
              <a:ext cx="169775" cy="153650"/>
            </a:xfrm>
            <a:custGeom>
              <a:avLst/>
              <a:gdLst/>
              <a:ahLst/>
              <a:cxnLst/>
              <a:rect l="l" t="t" r="r" b="b"/>
              <a:pathLst>
                <a:path w="6791" h="6146" extrusionOk="0">
                  <a:moveTo>
                    <a:pt x="3781" y="410"/>
                  </a:moveTo>
                  <a:cubicBezTo>
                    <a:pt x="4228" y="410"/>
                    <a:pt x="4658" y="499"/>
                    <a:pt x="4966" y="718"/>
                  </a:cubicBezTo>
                  <a:lnTo>
                    <a:pt x="4966" y="718"/>
                  </a:lnTo>
                  <a:cubicBezTo>
                    <a:pt x="4835" y="797"/>
                    <a:pt x="4764" y="892"/>
                    <a:pt x="4889" y="945"/>
                  </a:cubicBezTo>
                  <a:cubicBezTo>
                    <a:pt x="5574" y="1230"/>
                    <a:pt x="6087" y="3056"/>
                    <a:pt x="6030" y="3741"/>
                  </a:cubicBezTo>
                  <a:cubicBezTo>
                    <a:pt x="6011" y="3969"/>
                    <a:pt x="5916" y="4217"/>
                    <a:pt x="5840" y="4445"/>
                  </a:cubicBezTo>
                  <a:cubicBezTo>
                    <a:pt x="5574" y="5168"/>
                    <a:pt x="5536" y="5168"/>
                    <a:pt x="4680" y="5434"/>
                  </a:cubicBezTo>
                  <a:cubicBezTo>
                    <a:pt x="4293" y="5548"/>
                    <a:pt x="4077" y="5614"/>
                    <a:pt x="3895" y="5614"/>
                  </a:cubicBezTo>
                  <a:cubicBezTo>
                    <a:pt x="3682" y="5614"/>
                    <a:pt x="3515" y="5525"/>
                    <a:pt x="3177" y="5320"/>
                  </a:cubicBezTo>
                  <a:cubicBezTo>
                    <a:pt x="2816" y="5111"/>
                    <a:pt x="2492" y="4882"/>
                    <a:pt x="2207" y="4597"/>
                  </a:cubicBezTo>
                  <a:cubicBezTo>
                    <a:pt x="1827" y="4217"/>
                    <a:pt x="1484" y="3798"/>
                    <a:pt x="1237" y="3323"/>
                  </a:cubicBezTo>
                  <a:cubicBezTo>
                    <a:pt x="704" y="2448"/>
                    <a:pt x="1142" y="1611"/>
                    <a:pt x="1846" y="983"/>
                  </a:cubicBezTo>
                  <a:cubicBezTo>
                    <a:pt x="2200" y="670"/>
                    <a:pt x="3016" y="410"/>
                    <a:pt x="3781" y="410"/>
                  </a:cubicBezTo>
                  <a:close/>
                  <a:moveTo>
                    <a:pt x="3711" y="0"/>
                  </a:moveTo>
                  <a:cubicBezTo>
                    <a:pt x="3167" y="0"/>
                    <a:pt x="2648" y="89"/>
                    <a:pt x="2302" y="241"/>
                  </a:cubicBezTo>
                  <a:cubicBezTo>
                    <a:pt x="1522" y="565"/>
                    <a:pt x="723" y="1269"/>
                    <a:pt x="419" y="2067"/>
                  </a:cubicBezTo>
                  <a:cubicBezTo>
                    <a:pt x="1" y="3133"/>
                    <a:pt x="856" y="4122"/>
                    <a:pt x="1579" y="4863"/>
                  </a:cubicBezTo>
                  <a:cubicBezTo>
                    <a:pt x="2312" y="5562"/>
                    <a:pt x="3373" y="6146"/>
                    <a:pt x="4360" y="6146"/>
                  </a:cubicBezTo>
                  <a:cubicBezTo>
                    <a:pt x="4987" y="6146"/>
                    <a:pt x="5584" y="5911"/>
                    <a:pt x="6049" y="5320"/>
                  </a:cubicBezTo>
                  <a:cubicBezTo>
                    <a:pt x="6715" y="4483"/>
                    <a:pt x="6791" y="3532"/>
                    <a:pt x="6506" y="2562"/>
                  </a:cubicBezTo>
                  <a:cubicBezTo>
                    <a:pt x="6365" y="2074"/>
                    <a:pt x="6275" y="1500"/>
                    <a:pt x="5999" y="1079"/>
                  </a:cubicBezTo>
                  <a:lnTo>
                    <a:pt x="5999" y="1079"/>
                  </a:lnTo>
                  <a:cubicBezTo>
                    <a:pt x="6021" y="1043"/>
                    <a:pt x="6028" y="1004"/>
                    <a:pt x="6011" y="964"/>
                  </a:cubicBezTo>
                  <a:cubicBezTo>
                    <a:pt x="5696" y="274"/>
                    <a:pt x="4665" y="0"/>
                    <a:pt x="37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69"/>
            <p:cNvSpPr/>
            <p:nvPr/>
          </p:nvSpPr>
          <p:spPr>
            <a:xfrm>
              <a:off x="6438425" y="2854025"/>
              <a:ext cx="275825" cy="211200"/>
            </a:xfrm>
            <a:custGeom>
              <a:avLst/>
              <a:gdLst/>
              <a:ahLst/>
              <a:cxnLst/>
              <a:rect l="l" t="t" r="r" b="b"/>
              <a:pathLst>
                <a:path w="11033" h="8448" extrusionOk="0">
                  <a:moveTo>
                    <a:pt x="9930" y="8004"/>
                  </a:moveTo>
                  <a:lnTo>
                    <a:pt x="9930" y="8004"/>
                  </a:lnTo>
                  <a:cubicBezTo>
                    <a:pt x="9929" y="8004"/>
                    <a:pt x="9928" y="8005"/>
                    <a:pt x="9927" y="8006"/>
                  </a:cubicBezTo>
                  <a:lnTo>
                    <a:pt x="9927" y="8006"/>
                  </a:lnTo>
                  <a:cubicBezTo>
                    <a:pt x="9928" y="8005"/>
                    <a:pt x="9929" y="8004"/>
                    <a:pt x="9930" y="8004"/>
                  </a:cubicBezTo>
                  <a:close/>
                  <a:moveTo>
                    <a:pt x="3956" y="0"/>
                  </a:moveTo>
                  <a:cubicBezTo>
                    <a:pt x="3792" y="0"/>
                    <a:pt x="3579" y="68"/>
                    <a:pt x="3520" y="167"/>
                  </a:cubicBezTo>
                  <a:cubicBezTo>
                    <a:pt x="2930" y="1118"/>
                    <a:pt x="2264" y="1993"/>
                    <a:pt x="1522" y="2849"/>
                  </a:cubicBezTo>
                  <a:cubicBezTo>
                    <a:pt x="1180" y="3229"/>
                    <a:pt x="1" y="4447"/>
                    <a:pt x="172" y="5055"/>
                  </a:cubicBezTo>
                  <a:cubicBezTo>
                    <a:pt x="305" y="5569"/>
                    <a:pt x="1408" y="5664"/>
                    <a:pt x="1808" y="5778"/>
                  </a:cubicBezTo>
                  <a:cubicBezTo>
                    <a:pt x="3177" y="6197"/>
                    <a:pt x="4547" y="6672"/>
                    <a:pt x="5897" y="7129"/>
                  </a:cubicBezTo>
                  <a:cubicBezTo>
                    <a:pt x="6962" y="7490"/>
                    <a:pt x="7989" y="7908"/>
                    <a:pt x="9055" y="8270"/>
                  </a:cubicBezTo>
                  <a:cubicBezTo>
                    <a:pt x="9287" y="8343"/>
                    <a:pt x="9535" y="8448"/>
                    <a:pt x="9773" y="8448"/>
                  </a:cubicBezTo>
                  <a:cubicBezTo>
                    <a:pt x="9906" y="8448"/>
                    <a:pt x="10035" y="8415"/>
                    <a:pt x="10158" y="8327"/>
                  </a:cubicBezTo>
                  <a:cubicBezTo>
                    <a:pt x="10671" y="7908"/>
                    <a:pt x="10595" y="6672"/>
                    <a:pt x="10671" y="6140"/>
                  </a:cubicBezTo>
                  <a:cubicBezTo>
                    <a:pt x="10785" y="5093"/>
                    <a:pt x="11033" y="4047"/>
                    <a:pt x="10919" y="2963"/>
                  </a:cubicBezTo>
                  <a:cubicBezTo>
                    <a:pt x="10906" y="2889"/>
                    <a:pt x="10833" y="2859"/>
                    <a:pt x="10740" y="2859"/>
                  </a:cubicBezTo>
                  <a:cubicBezTo>
                    <a:pt x="10547" y="2859"/>
                    <a:pt x="10266" y="2987"/>
                    <a:pt x="10253" y="3115"/>
                  </a:cubicBezTo>
                  <a:lnTo>
                    <a:pt x="10253" y="3191"/>
                  </a:lnTo>
                  <a:cubicBezTo>
                    <a:pt x="10246" y="3223"/>
                    <a:pt x="10251" y="3249"/>
                    <a:pt x="10265" y="3270"/>
                  </a:cubicBezTo>
                  <a:lnTo>
                    <a:pt x="10265" y="3270"/>
                  </a:lnTo>
                  <a:cubicBezTo>
                    <a:pt x="10352" y="4214"/>
                    <a:pt x="10171" y="5093"/>
                    <a:pt x="10025" y="6006"/>
                  </a:cubicBezTo>
                  <a:cubicBezTo>
                    <a:pt x="9987" y="6425"/>
                    <a:pt x="9968" y="6843"/>
                    <a:pt x="9892" y="7243"/>
                  </a:cubicBezTo>
                  <a:cubicBezTo>
                    <a:pt x="9892" y="7243"/>
                    <a:pt x="9693" y="7850"/>
                    <a:pt x="9766" y="8013"/>
                  </a:cubicBezTo>
                  <a:lnTo>
                    <a:pt x="9766" y="8013"/>
                  </a:lnTo>
                  <a:cubicBezTo>
                    <a:pt x="9280" y="7930"/>
                    <a:pt x="7958" y="7286"/>
                    <a:pt x="7647" y="7205"/>
                  </a:cubicBezTo>
                  <a:cubicBezTo>
                    <a:pt x="6696" y="6900"/>
                    <a:pt x="5745" y="6577"/>
                    <a:pt x="4832" y="6273"/>
                  </a:cubicBezTo>
                  <a:cubicBezTo>
                    <a:pt x="3995" y="5987"/>
                    <a:pt x="3158" y="5721"/>
                    <a:pt x="2321" y="5436"/>
                  </a:cubicBezTo>
                  <a:cubicBezTo>
                    <a:pt x="2074" y="5341"/>
                    <a:pt x="1522" y="5246"/>
                    <a:pt x="1275" y="5093"/>
                  </a:cubicBezTo>
                  <a:cubicBezTo>
                    <a:pt x="1258" y="5095"/>
                    <a:pt x="1241" y="5096"/>
                    <a:pt x="1225" y="5096"/>
                  </a:cubicBezTo>
                  <a:cubicBezTo>
                    <a:pt x="1051" y="5096"/>
                    <a:pt x="975" y="5000"/>
                    <a:pt x="1028" y="4808"/>
                  </a:cubicBezTo>
                  <a:cubicBezTo>
                    <a:pt x="952" y="4618"/>
                    <a:pt x="971" y="4447"/>
                    <a:pt x="1142" y="4295"/>
                  </a:cubicBezTo>
                  <a:cubicBezTo>
                    <a:pt x="1427" y="3534"/>
                    <a:pt x="2131" y="2925"/>
                    <a:pt x="2645" y="2335"/>
                  </a:cubicBezTo>
                  <a:cubicBezTo>
                    <a:pt x="3177" y="1670"/>
                    <a:pt x="3691" y="947"/>
                    <a:pt x="4128" y="205"/>
                  </a:cubicBezTo>
                  <a:cubicBezTo>
                    <a:pt x="4220" y="59"/>
                    <a:pt x="4109" y="0"/>
                    <a:pt x="39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69"/>
            <p:cNvSpPr/>
            <p:nvPr/>
          </p:nvSpPr>
          <p:spPr>
            <a:xfrm>
              <a:off x="6405625" y="3043100"/>
              <a:ext cx="221125" cy="268400"/>
            </a:xfrm>
            <a:custGeom>
              <a:avLst/>
              <a:gdLst/>
              <a:ahLst/>
              <a:cxnLst/>
              <a:rect l="l" t="t" r="r" b="b"/>
              <a:pathLst>
                <a:path w="8845" h="10736" extrusionOk="0">
                  <a:moveTo>
                    <a:pt x="4783" y="590"/>
                  </a:moveTo>
                  <a:cubicBezTo>
                    <a:pt x="5037" y="714"/>
                    <a:pt x="5283" y="851"/>
                    <a:pt x="5518" y="1001"/>
                  </a:cubicBezTo>
                  <a:lnTo>
                    <a:pt x="5518" y="1001"/>
                  </a:lnTo>
                  <a:cubicBezTo>
                    <a:pt x="5495" y="1051"/>
                    <a:pt x="5506" y="1101"/>
                    <a:pt x="5573" y="1144"/>
                  </a:cubicBezTo>
                  <a:cubicBezTo>
                    <a:pt x="6715" y="1851"/>
                    <a:pt x="4696" y="5029"/>
                    <a:pt x="4125" y="5029"/>
                  </a:cubicBezTo>
                  <a:cubicBezTo>
                    <a:pt x="4097" y="5029"/>
                    <a:pt x="4072" y="5022"/>
                    <a:pt x="4052" y="5006"/>
                  </a:cubicBezTo>
                  <a:cubicBezTo>
                    <a:pt x="3804" y="4853"/>
                    <a:pt x="5516" y="2210"/>
                    <a:pt x="5516" y="1658"/>
                  </a:cubicBezTo>
                  <a:cubicBezTo>
                    <a:pt x="5516" y="1545"/>
                    <a:pt x="5441" y="1507"/>
                    <a:pt x="5344" y="1507"/>
                  </a:cubicBezTo>
                  <a:cubicBezTo>
                    <a:pt x="5212" y="1507"/>
                    <a:pt x="5041" y="1576"/>
                    <a:pt x="4965" y="1620"/>
                  </a:cubicBezTo>
                  <a:cubicBezTo>
                    <a:pt x="4898" y="1647"/>
                    <a:pt x="4502" y="1852"/>
                    <a:pt x="4194" y="1991"/>
                  </a:cubicBezTo>
                  <a:lnTo>
                    <a:pt x="4194" y="1991"/>
                  </a:lnTo>
                  <a:cubicBezTo>
                    <a:pt x="4265" y="1518"/>
                    <a:pt x="4455" y="931"/>
                    <a:pt x="4783" y="590"/>
                  </a:cubicBezTo>
                  <a:close/>
                  <a:moveTo>
                    <a:pt x="3929" y="409"/>
                  </a:moveTo>
                  <a:cubicBezTo>
                    <a:pt x="4026" y="409"/>
                    <a:pt x="4121" y="422"/>
                    <a:pt x="4214" y="449"/>
                  </a:cubicBezTo>
                  <a:lnTo>
                    <a:pt x="4214" y="449"/>
                  </a:lnTo>
                  <a:cubicBezTo>
                    <a:pt x="3794" y="952"/>
                    <a:pt x="3575" y="1817"/>
                    <a:pt x="3519" y="2305"/>
                  </a:cubicBezTo>
                  <a:cubicBezTo>
                    <a:pt x="3504" y="2410"/>
                    <a:pt x="3632" y="2444"/>
                    <a:pt x="3734" y="2444"/>
                  </a:cubicBezTo>
                  <a:cubicBezTo>
                    <a:pt x="3760" y="2444"/>
                    <a:pt x="3785" y="2442"/>
                    <a:pt x="3804" y="2438"/>
                  </a:cubicBezTo>
                  <a:cubicBezTo>
                    <a:pt x="4169" y="2379"/>
                    <a:pt x="4490" y="2262"/>
                    <a:pt x="4808" y="2105"/>
                  </a:cubicBezTo>
                  <a:lnTo>
                    <a:pt x="4808" y="2105"/>
                  </a:lnTo>
                  <a:cubicBezTo>
                    <a:pt x="4576" y="3194"/>
                    <a:pt x="3485" y="4127"/>
                    <a:pt x="3348" y="5291"/>
                  </a:cubicBezTo>
                  <a:cubicBezTo>
                    <a:pt x="3348" y="5367"/>
                    <a:pt x="3386" y="5386"/>
                    <a:pt x="3424" y="5424"/>
                  </a:cubicBezTo>
                  <a:cubicBezTo>
                    <a:pt x="3574" y="5525"/>
                    <a:pt x="3736" y="5571"/>
                    <a:pt x="3905" y="5571"/>
                  </a:cubicBezTo>
                  <a:cubicBezTo>
                    <a:pt x="5077" y="5571"/>
                    <a:pt x="6570" y="3343"/>
                    <a:pt x="6588" y="1873"/>
                  </a:cubicBezTo>
                  <a:lnTo>
                    <a:pt x="6588" y="1873"/>
                  </a:lnTo>
                  <a:cubicBezTo>
                    <a:pt x="7010" y="2316"/>
                    <a:pt x="7354" y="2836"/>
                    <a:pt x="7590" y="3446"/>
                  </a:cubicBezTo>
                  <a:cubicBezTo>
                    <a:pt x="7894" y="4232"/>
                    <a:pt x="8375" y="5788"/>
                    <a:pt x="8005" y="6770"/>
                  </a:cubicBezTo>
                  <a:lnTo>
                    <a:pt x="8005" y="6770"/>
                  </a:lnTo>
                  <a:cubicBezTo>
                    <a:pt x="7874" y="6462"/>
                    <a:pt x="7777" y="6059"/>
                    <a:pt x="7704" y="5900"/>
                  </a:cubicBezTo>
                  <a:cubicBezTo>
                    <a:pt x="7513" y="5519"/>
                    <a:pt x="7399" y="5234"/>
                    <a:pt x="7000" y="5082"/>
                  </a:cubicBezTo>
                  <a:cubicBezTo>
                    <a:pt x="6952" y="5062"/>
                    <a:pt x="6893" y="5053"/>
                    <a:pt x="6832" y="5053"/>
                  </a:cubicBezTo>
                  <a:cubicBezTo>
                    <a:pt x="6652" y="5053"/>
                    <a:pt x="6443" y="5135"/>
                    <a:pt x="6372" y="5291"/>
                  </a:cubicBezTo>
                  <a:cubicBezTo>
                    <a:pt x="5878" y="6375"/>
                    <a:pt x="5440" y="7155"/>
                    <a:pt x="4679" y="8049"/>
                  </a:cubicBezTo>
                  <a:cubicBezTo>
                    <a:pt x="4134" y="8710"/>
                    <a:pt x="3588" y="9645"/>
                    <a:pt x="2905" y="10240"/>
                  </a:cubicBezTo>
                  <a:lnTo>
                    <a:pt x="2905" y="10240"/>
                  </a:lnTo>
                  <a:cubicBezTo>
                    <a:pt x="2712" y="9882"/>
                    <a:pt x="2656" y="9099"/>
                    <a:pt x="2625" y="8867"/>
                  </a:cubicBezTo>
                  <a:cubicBezTo>
                    <a:pt x="2473" y="8049"/>
                    <a:pt x="2283" y="7136"/>
                    <a:pt x="2359" y="6299"/>
                  </a:cubicBezTo>
                  <a:cubicBezTo>
                    <a:pt x="2454" y="5196"/>
                    <a:pt x="3291" y="3921"/>
                    <a:pt x="3063" y="2856"/>
                  </a:cubicBezTo>
                  <a:cubicBezTo>
                    <a:pt x="3063" y="2799"/>
                    <a:pt x="2967" y="2780"/>
                    <a:pt x="2929" y="2761"/>
                  </a:cubicBezTo>
                  <a:cubicBezTo>
                    <a:pt x="2791" y="2718"/>
                    <a:pt x="2653" y="2700"/>
                    <a:pt x="2515" y="2700"/>
                  </a:cubicBezTo>
                  <a:cubicBezTo>
                    <a:pt x="1934" y="2700"/>
                    <a:pt x="1356" y="3023"/>
                    <a:pt x="793" y="3179"/>
                  </a:cubicBezTo>
                  <a:lnTo>
                    <a:pt x="793" y="3179"/>
                  </a:lnTo>
                  <a:cubicBezTo>
                    <a:pt x="1328" y="2215"/>
                    <a:pt x="2777" y="409"/>
                    <a:pt x="3929" y="409"/>
                  </a:cubicBezTo>
                  <a:close/>
                  <a:moveTo>
                    <a:pt x="4202" y="1"/>
                  </a:moveTo>
                  <a:cubicBezTo>
                    <a:pt x="2490" y="1"/>
                    <a:pt x="661" y="2180"/>
                    <a:pt x="76" y="3465"/>
                  </a:cubicBezTo>
                  <a:cubicBezTo>
                    <a:pt x="0" y="3617"/>
                    <a:pt x="305" y="3617"/>
                    <a:pt x="362" y="3617"/>
                  </a:cubicBezTo>
                  <a:cubicBezTo>
                    <a:pt x="666" y="3579"/>
                    <a:pt x="761" y="3522"/>
                    <a:pt x="1046" y="3427"/>
                  </a:cubicBezTo>
                  <a:lnTo>
                    <a:pt x="1046" y="3427"/>
                  </a:lnTo>
                  <a:cubicBezTo>
                    <a:pt x="1044" y="3427"/>
                    <a:pt x="1043" y="3427"/>
                    <a:pt x="1042" y="3427"/>
                  </a:cubicBezTo>
                  <a:cubicBezTo>
                    <a:pt x="1010" y="3427"/>
                    <a:pt x="2068" y="3076"/>
                    <a:pt x="2314" y="3076"/>
                  </a:cubicBezTo>
                  <a:cubicBezTo>
                    <a:pt x="2336" y="3076"/>
                    <a:pt x="2351" y="3078"/>
                    <a:pt x="2359" y="3084"/>
                  </a:cubicBezTo>
                  <a:cubicBezTo>
                    <a:pt x="2739" y="3389"/>
                    <a:pt x="1864" y="5538"/>
                    <a:pt x="1788" y="5957"/>
                  </a:cubicBezTo>
                  <a:cubicBezTo>
                    <a:pt x="1636" y="6813"/>
                    <a:pt x="1788" y="7573"/>
                    <a:pt x="1902" y="8429"/>
                  </a:cubicBezTo>
                  <a:cubicBezTo>
                    <a:pt x="1978" y="8886"/>
                    <a:pt x="1978" y="10274"/>
                    <a:pt x="2359" y="10598"/>
                  </a:cubicBezTo>
                  <a:cubicBezTo>
                    <a:pt x="2468" y="10694"/>
                    <a:pt x="2584" y="10735"/>
                    <a:pt x="2702" y="10735"/>
                  </a:cubicBezTo>
                  <a:cubicBezTo>
                    <a:pt x="3278" y="10735"/>
                    <a:pt x="3903" y="9750"/>
                    <a:pt x="4109" y="9514"/>
                  </a:cubicBezTo>
                  <a:cubicBezTo>
                    <a:pt x="4736" y="8810"/>
                    <a:pt x="5421" y="8106"/>
                    <a:pt x="5973" y="7345"/>
                  </a:cubicBezTo>
                  <a:cubicBezTo>
                    <a:pt x="6357" y="6828"/>
                    <a:pt x="6603" y="6265"/>
                    <a:pt x="6846" y="5682"/>
                  </a:cubicBezTo>
                  <a:lnTo>
                    <a:pt x="6846" y="5682"/>
                  </a:lnTo>
                  <a:cubicBezTo>
                    <a:pt x="7256" y="6213"/>
                    <a:pt x="7155" y="7149"/>
                    <a:pt x="7723" y="7440"/>
                  </a:cubicBezTo>
                  <a:cubicBezTo>
                    <a:pt x="7765" y="7461"/>
                    <a:pt x="7818" y="7471"/>
                    <a:pt x="7875" y="7471"/>
                  </a:cubicBezTo>
                  <a:cubicBezTo>
                    <a:pt x="8021" y="7471"/>
                    <a:pt x="8192" y="7408"/>
                    <a:pt x="8274" y="7326"/>
                  </a:cubicBezTo>
                  <a:cubicBezTo>
                    <a:pt x="8807" y="6794"/>
                    <a:pt x="8845" y="5728"/>
                    <a:pt x="8769" y="5025"/>
                  </a:cubicBezTo>
                  <a:cubicBezTo>
                    <a:pt x="8636" y="3655"/>
                    <a:pt x="7989" y="2133"/>
                    <a:pt x="6924" y="1201"/>
                  </a:cubicBezTo>
                  <a:cubicBezTo>
                    <a:pt x="6469" y="816"/>
                    <a:pt x="5595" y="61"/>
                    <a:pt x="4925" y="61"/>
                  </a:cubicBezTo>
                  <a:cubicBezTo>
                    <a:pt x="4867" y="61"/>
                    <a:pt x="4810" y="67"/>
                    <a:pt x="4755" y="79"/>
                  </a:cubicBezTo>
                  <a:cubicBezTo>
                    <a:pt x="4754" y="80"/>
                    <a:pt x="4752" y="80"/>
                    <a:pt x="4750" y="81"/>
                  </a:cubicBezTo>
                  <a:lnTo>
                    <a:pt x="4750" y="81"/>
                  </a:lnTo>
                  <a:cubicBezTo>
                    <a:pt x="4570" y="26"/>
                    <a:pt x="4386" y="1"/>
                    <a:pt x="42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69"/>
            <p:cNvSpPr/>
            <p:nvPr/>
          </p:nvSpPr>
          <p:spPr>
            <a:xfrm>
              <a:off x="6707575" y="2454825"/>
              <a:ext cx="24400" cy="103675"/>
            </a:xfrm>
            <a:custGeom>
              <a:avLst/>
              <a:gdLst/>
              <a:ahLst/>
              <a:cxnLst/>
              <a:rect l="l" t="t" r="r" b="b"/>
              <a:pathLst>
                <a:path w="976" h="4147" extrusionOk="0">
                  <a:moveTo>
                    <a:pt x="745" y="0"/>
                  </a:moveTo>
                  <a:cubicBezTo>
                    <a:pt x="654" y="0"/>
                    <a:pt x="550" y="23"/>
                    <a:pt x="495" y="62"/>
                  </a:cubicBezTo>
                  <a:cubicBezTo>
                    <a:pt x="77" y="462"/>
                    <a:pt x="172" y="1299"/>
                    <a:pt x="172" y="1812"/>
                  </a:cubicBezTo>
                  <a:cubicBezTo>
                    <a:pt x="172" y="2459"/>
                    <a:pt x="0" y="3524"/>
                    <a:pt x="381" y="4095"/>
                  </a:cubicBezTo>
                  <a:cubicBezTo>
                    <a:pt x="402" y="4131"/>
                    <a:pt x="451" y="4146"/>
                    <a:pt x="509" y="4146"/>
                  </a:cubicBezTo>
                  <a:cubicBezTo>
                    <a:pt x="665" y="4146"/>
                    <a:pt x="887" y="4040"/>
                    <a:pt x="818" y="3943"/>
                  </a:cubicBezTo>
                  <a:cubicBezTo>
                    <a:pt x="495" y="3486"/>
                    <a:pt x="647" y="2630"/>
                    <a:pt x="647" y="2136"/>
                  </a:cubicBezTo>
                  <a:cubicBezTo>
                    <a:pt x="647" y="1660"/>
                    <a:pt x="476" y="519"/>
                    <a:pt x="875" y="158"/>
                  </a:cubicBezTo>
                  <a:cubicBezTo>
                    <a:pt x="976" y="46"/>
                    <a:pt x="874" y="0"/>
                    <a:pt x="7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69"/>
            <p:cNvSpPr/>
            <p:nvPr/>
          </p:nvSpPr>
          <p:spPr>
            <a:xfrm>
              <a:off x="6726750" y="2453425"/>
              <a:ext cx="28325" cy="126500"/>
            </a:xfrm>
            <a:custGeom>
              <a:avLst/>
              <a:gdLst/>
              <a:ahLst/>
              <a:cxnLst/>
              <a:rect l="l" t="t" r="r" b="b"/>
              <a:pathLst>
                <a:path w="1133" h="5060" extrusionOk="0">
                  <a:moveTo>
                    <a:pt x="976" y="0"/>
                  </a:moveTo>
                  <a:cubicBezTo>
                    <a:pt x="850" y="0"/>
                    <a:pt x="682" y="59"/>
                    <a:pt x="660" y="138"/>
                  </a:cubicBezTo>
                  <a:cubicBezTo>
                    <a:pt x="654" y="162"/>
                    <a:pt x="648" y="187"/>
                    <a:pt x="642" y="212"/>
                  </a:cubicBezTo>
                  <a:lnTo>
                    <a:pt x="642" y="212"/>
                  </a:lnTo>
                  <a:cubicBezTo>
                    <a:pt x="641" y="213"/>
                    <a:pt x="641" y="213"/>
                    <a:pt x="641" y="214"/>
                  </a:cubicBezTo>
                  <a:cubicBezTo>
                    <a:pt x="639" y="221"/>
                    <a:pt x="637" y="227"/>
                    <a:pt x="637" y="234"/>
                  </a:cubicBezTo>
                  <a:lnTo>
                    <a:pt x="637" y="234"/>
                  </a:lnTo>
                  <a:cubicBezTo>
                    <a:pt x="268" y="1749"/>
                    <a:pt x="0" y="3423"/>
                    <a:pt x="280" y="4988"/>
                  </a:cubicBezTo>
                  <a:cubicBezTo>
                    <a:pt x="286" y="5041"/>
                    <a:pt x="329" y="5059"/>
                    <a:pt x="385" y="5059"/>
                  </a:cubicBezTo>
                  <a:cubicBezTo>
                    <a:pt x="491" y="5059"/>
                    <a:pt x="642" y="4994"/>
                    <a:pt x="679" y="4969"/>
                  </a:cubicBezTo>
                  <a:cubicBezTo>
                    <a:pt x="812" y="4874"/>
                    <a:pt x="812" y="4836"/>
                    <a:pt x="850" y="4702"/>
                  </a:cubicBezTo>
                  <a:cubicBezTo>
                    <a:pt x="874" y="4632"/>
                    <a:pt x="810" y="4604"/>
                    <a:pt x="724" y="4604"/>
                  </a:cubicBezTo>
                  <a:cubicBezTo>
                    <a:pt x="714" y="4604"/>
                    <a:pt x="703" y="4604"/>
                    <a:pt x="693" y="4605"/>
                  </a:cubicBezTo>
                  <a:lnTo>
                    <a:pt x="693" y="4605"/>
                  </a:lnTo>
                  <a:cubicBezTo>
                    <a:pt x="485" y="3113"/>
                    <a:pt x="754" y="1536"/>
                    <a:pt x="1110" y="107"/>
                  </a:cubicBezTo>
                  <a:lnTo>
                    <a:pt x="1110" y="107"/>
                  </a:lnTo>
                  <a:cubicBezTo>
                    <a:pt x="1112" y="105"/>
                    <a:pt x="1114" y="102"/>
                    <a:pt x="1117" y="99"/>
                  </a:cubicBezTo>
                  <a:cubicBezTo>
                    <a:pt x="1132" y="29"/>
                    <a:pt x="1064" y="0"/>
                    <a:pt x="9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69"/>
            <p:cNvSpPr/>
            <p:nvPr/>
          </p:nvSpPr>
          <p:spPr>
            <a:xfrm>
              <a:off x="6769400" y="2447850"/>
              <a:ext cx="33475" cy="141225"/>
            </a:xfrm>
            <a:custGeom>
              <a:avLst/>
              <a:gdLst/>
              <a:ahLst/>
              <a:cxnLst/>
              <a:rect l="l" t="t" r="r" b="b"/>
              <a:pathLst>
                <a:path w="1339" h="5649" extrusionOk="0">
                  <a:moveTo>
                    <a:pt x="1193" y="1"/>
                  </a:moveTo>
                  <a:cubicBezTo>
                    <a:pt x="1063" y="1"/>
                    <a:pt x="887" y="58"/>
                    <a:pt x="875" y="151"/>
                  </a:cubicBezTo>
                  <a:cubicBezTo>
                    <a:pt x="666" y="1274"/>
                    <a:pt x="457" y="2415"/>
                    <a:pt x="343" y="3556"/>
                  </a:cubicBezTo>
                  <a:cubicBezTo>
                    <a:pt x="285" y="4127"/>
                    <a:pt x="0" y="5021"/>
                    <a:pt x="152" y="5572"/>
                  </a:cubicBezTo>
                  <a:cubicBezTo>
                    <a:pt x="164" y="5627"/>
                    <a:pt x="219" y="5648"/>
                    <a:pt x="286" y="5648"/>
                  </a:cubicBezTo>
                  <a:cubicBezTo>
                    <a:pt x="429" y="5648"/>
                    <a:pt x="629" y="5549"/>
                    <a:pt x="590" y="5458"/>
                  </a:cubicBezTo>
                  <a:cubicBezTo>
                    <a:pt x="495" y="5135"/>
                    <a:pt x="685" y="4640"/>
                    <a:pt x="723" y="4317"/>
                  </a:cubicBezTo>
                  <a:cubicBezTo>
                    <a:pt x="761" y="3898"/>
                    <a:pt x="780" y="3518"/>
                    <a:pt x="837" y="3119"/>
                  </a:cubicBezTo>
                  <a:cubicBezTo>
                    <a:pt x="951" y="2091"/>
                    <a:pt x="1141" y="1102"/>
                    <a:pt x="1332" y="75"/>
                  </a:cubicBezTo>
                  <a:cubicBezTo>
                    <a:pt x="1339" y="24"/>
                    <a:pt x="1275" y="1"/>
                    <a:pt x="11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69"/>
            <p:cNvSpPr/>
            <p:nvPr/>
          </p:nvSpPr>
          <p:spPr>
            <a:xfrm>
              <a:off x="6789450" y="2464825"/>
              <a:ext cx="25550" cy="122400"/>
            </a:xfrm>
            <a:custGeom>
              <a:avLst/>
              <a:gdLst/>
              <a:ahLst/>
              <a:cxnLst/>
              <a:rect l="l" t="t" r="r" b="b"/>
              <a:pathLst>
                <a:path w="1022" h="4896" extrusionOk="0">
                  <a:moveTo>
                    <a:pt x="855" y="0"/>
                  </a:moveTo>
                  <a:cubicBezTo>
                    <a:pt x="734" y="0"/>
                    <a:pt x="581" y="60"/>
                    <a:pt x="549" y="157"/>
                  </a:cubicBezTo>
                  <a:cubicBezTo>
                    <a:pt x="396" y="918"/>
                    <a:pt x="263" y="1679"/>
                    <a:pt x="168" y="2440"/>
                  </a:cubicBezTo>
                  <a:cubicBezTo>
                    <a:pt x="73" y="3219"/>
                    <a:pt x="149" y="4018"/>
                    <a:pt x="16" y="4798"/>
                  </a:cubicBezTo>
                  <a:cubicBezTo>
                    <a:pt x="1" y="4867"/>
                    <a:pt x="62" y="4896"/>
                    <a:pt x="144" y="4896"/>
                  </a:cubicBezTo>
                  <a:cubicBezTo>
                    <a:pt x="265" y="4896"/>
                    <a:pt x="431" y="4832"/>
                    <a:pt x="454" y="4741"/>
                  </a:cubicBezTo>
                  <a:cubicBezTo>
                    <a:pt x="456" y="4731"/>
                    <a:pt x="457" y="4721"/>
                    <a:pt x="459" y="4710"/>
                  </a:cubicBezTo>
                  <a:lnTo>
                    <a:pt x="459" y="4710"/>
                  </a:lnTo>
                  <a:cubicBezTo>
                    <a:pt x="464" y="4702"/>
                    <a:pt x="474" y="4693"/>
                    <a:pt x="492" y="4684"/>
                  </a:cubicBezTo>
                  <a:cubicBezTo>
                    <a:pt x="498" y="4656"/>
                    <a:pt x="491" y="4635"/>
                    <a:pt x="475" y="4620"/>
                  </a:cubicBezTo>
                  <a:lnTo>
                    <a:pt x="475" y="4620"/>
                  </a:lnTo>
                  <a:cubicBezTo>
                    <a:pt x="598" y="3880"/>
                    <a:pt x="535" y="3141"/>
                    <a:pt x="625" y="2401"/>
                  </a:cubicBezTo>
                  <a:cubicBezTo>
                    <a:pt x="720" y="1641"/>
                    <a:pt x="834" y="880"/>
                    <a:pt x="1005" y="119"/>
                  </a:cubicBezTo>
                  <a:cubicBezTo>
                    <a:pt x="1022" y="36"/>
                    <a:pt x="948" y="0"/>
                    <a:pt x="8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69"/>
            <p:cNvSpPr/>
            <p:nvPr/>
          </p:nvSpPr>
          <p:spPr>
            <a:xfrm>
              <a:off x="6618550" y="2677875"/>
              <a:ext cx="19425" cy="71825"/>
            </a:xfrm>
            <a:custGeom>
              <a:avLst/>
              <a:gdLst/>
              <a:ahLst/>
              <a:cxnLst/>
              <a:rect l="l" t="t" r="r" b="b"/>
              <a:pathLst>
                <a:path w="777" h="2873" extrusionOk="0">
                  <a:moveTo>
                    <a:pt x="506" y="0"/>
                  </a:moveTo>
                  <a:cubicBezTo>
                    <a:pt x="381" y="0"/>
                    <a:pt x="209" y="59"/>
                    <a:pt x="176" y="137"/>
                  </a:cubicBezTo>
                  <a:cubicBezTo>
                    <a:pt x="176" y="175"/>
                    <a:pt x="176" y="194"/>
                    <a:pt x="157" y="213"/>
                  </a:cubicBezTo>
                  <a:cubicBezTo>
                    <a:pt x="153" y="231"/>
                    <a:pt x="154" y="247"/>
                    <a:pt x="158" y="260"/>
                  </a:cubicBezTo>
                  <a:lnTo>
                    <a:pt x="158" y="260"/>
                  </a:lnTo>
                  <a:cubicBezTo>
                    <a:pt x="0" y="1088"/>
                    <a:pt x="211" y="1916"/>
                    <a:pt x="138" y="2762"/>
                  </a:cubicBezTo>
                  <a:cubicBezTo>
                    <a:pt x="138" y="2800"/>
                    <a:pt x="138" y="2838"/>
                    <a:pt x="176" y="2838"/>
                  </a:cubicBezTo>
                  <a:cubicBezTo>
                    <a:pt x="214" y="2838"/>
                    <a:pt x="233" y="2857"/>
                    <a:pt x="252" y="2857"/>
                  </a:cubicBezTo>
                  <a:cubicBezTo>
                    <a:pt x="273" y="2868"/>
                    <a:pt x="299" y="2873"/>
                    <a:pt x="328" y="2873"/>
                  </a:cubicBezTo>
                  <a:cubicBezTo>
                    <a:pt x="505" y="2873"/>
                    <a:pt x="777" y="2697"/>
                    <a:pt x="613" y="2648"/>
                  </a:cubicBezTo>
                  <a:cubicBezTo>
                    <a:pt x="556" y="2629"/>
                    <a:pt x="556" y="1640"/>
                    <a:pt x="556" y="1545"/>
                  </a:cubicBezTo>
                  <a:cubicBezTo>
                    <a:pt x="539" y="1103"/>
                    <a:pt x="521" y="662"/>
                    <a:pt x="610" y="205"/>
                  </a:cubicBezTo>
                  <a:lnTo>
                    <a:pt x="610" y="205"/>
                  </a:lnTo>
                  <a:cubicBezTo>
                    <a:pt x="611" y="202"/>
                    <a:pt x="612" y="198"/>
                    <a:pt x="613" y="194"/>
                  </a:cubicBezTo>
                  <a:cubicBezTo>
                    <a:pt x="613" y="192"/>
                    <a:pt x="613" y="190"/>
                    <a:pt x="613" y="187"/>
                  </a:cubicBezTo>
                  <a:lnTo>
                    <a:pt x="613" y="187"/>
                  </a:lnTo>
                  <a:cubicBezTo>
                    <a:pt x="617" y="171"/>
                    <a:pt x="620" y="154"/>
                    <a:pt x="624" y="137"/>
                  </a:cubicBezTo>
                  <a:lnTo>
                    <a:pt x="624" y="137"/>
                  </a:lnTo>
                  <a:cubicBezTo>
                    <a:pt x="626" y="131"/>
                    <a:pt x="629" y="125"/>
                    <a:pt x="632" y="118"/>
                  </a:cubicBezTo>
                  <a:lnTo>
                    <a:pt x="632" y="118"/>
                  </a:lnTo>
                  <a:cubicBezTo>
                    <a:pt x="631" y="119"/>
                    <a:pt x="629" y="119"/>
                    <a:pt x="628" y="120"/>
                  </a:cubicBezTo>
                  <a:lnTo>
                    <a:pt x="628" y="120"/>
                  </a:lnTo>
                  <a:cubicBezTo>
                    <a:pt x="629" y="113"/>
                    <a:pt x="631" y="106"/>
                    <a:pt x="632" y="99"/>
                  </a:cubicBezTo>
                  <a:cubicBezTo>
                    <a:pt x="656" y="29"/>
                    <a:pt x="592" y="0"/>
                    <a:pt x="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69"/>
            <p:cNvSpPr/>
            <p:nvPr/>
          </p:nvSpPr>
          <p:spPr>
            <a:xfrm>
              <a:off x="6631500" y="2667850"/>
              <a:ext cx="30200" cy="108475"/>
            </a:xfrm>
            <a:custGeom>
              <a:avLst/>
              <a:gdLst/>
              <a:ahLst/>
              <a:cxnLst/>
              <a:rect l="l" t="t" r="r" b="b"/>
              <a:pathLst>
                <a:path w="1208" h="4339" extrusionOk="0">
                  <a:moveTo>
                    <a:pt x="1039" y="1"/>
                  </a:moveTo>
                  <a:cubicBezTo>
                    <a:pt x="937" y="1"/>
                    <a:pt x="799" y="34"/>
                    <a:pt x="742" y="82"/>
                  </a:cubicBezTo>
                  <a:cubicBezTo>
                    <a:pt x="343" y="500"/>
                    <a:pt x="362" y="1090"/>
                    <a:pt x="304" y="1642"/>
                  </a:cubicBezTo>
                  <a:cubicBezTo>
                    <a:pt x="209" y="2516"/>
                    <a:pt x="0" y="3372"/>
                    <a:pt x="190" y="4266"/>
                  </a:cubicBezTo>
                  <a:cubicBezTo>
                    <a:pt x="197" y="4318"/>
                    <a:pt x="249" y="4339"/>
                    <a:pt x="316" y="4339"/>
                  </a:cubicBezTo>
                  <a:cubicBezTo>
                    <a:pt x="447" y="4339"/>
                    <a:pt x="634" y="4259"/>
                    <a:pt x="647" y="4171"/>
                  </a:cubicBezTo>
                  <a:lnTo>
                    <a:pt x="647" y="4114"/>
                  </a:lnTo>
                  <a:cubicBezTo>
                    <a:pt x="649" y="4095"/>
                    <a:pt x="645" y="4079"/>
                    <a:pt x="637" y="4066"/>
                  </a:cubicBezTo>
                  <a:lnTo>
                    <a:pt x="637" y="4066"/>
                  </a:lnTo>
                  <a:cubicBezTo>
                    <a:pt x="482" y="3304"/>
                    <a:pt x="630" y="2595"/>
                    <a:pt x="742" y="1832"/>
                  </a:cubicBezTo>
                  <a:cubicBezTo>
                    <a:pt x="818" y="1318"/>
                    <a:pt x="723" y="519"/>
                    <a:pt x="1122" y="120"/>
                  </a:cubicBezTo>
                  <a:cubicBezTo>
                    <a:pt x="1208" y="34"/>
                    <a:pt x="1141" y="1"/>
                    <a:pt x="10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69"/>
            <p:cNvSpPr/>
            <p:nvPr/>
          </p:nvSpPr>
          <p:spPr>
            <a:xfrm>
              <a:off x="6679525" y="2664850"/>
              <a:ext cx="19375" cy="137525"/>
            </a:xfrm>
            <a:custGeom>
              <a:avLst/>
              <a:gdLst/>
              <a:ahLst/>
              <a:cxnLst/>
              <a:rect l="l" t="t" r="r" b="b"/>
              <a:pathLst>
                <a:path w="775" h="5501" extrusionOk="0">
                  <a:moveTo>
                    <a:pt x="654" y="0"/>
                  </a:moveTo>
                  <a:cubicBezTo>
                    <a:pt x="528" y="0"/>
                    <a:pt x="336" y="66"/>
                    <a:pt x="324" y="164"/>
                  </a:cubicBezTo>
                  <a:cubicBezTo>
                    <a:pt x="0" y="1800"/>
                    <a:pt x="38" y="3778"/>
                    <a:pt x="286" y="5433"/>
                  </a:cubicBezTo>
                  <a:cubicBezTo>
                    <a:pt x="298" y="5482"/>
                    <a:pt x="348" y="5501"/>
                    <a:pt x="410" y="5501"/>
                  </a:cubicBezTo>
                  <a:cubicBezTo>
                    <a:pt x="541" y="5501"/>
                    <a:pt x="729" y="5415"/>
                    <a:pt x="742" y="5337"/>
                  </a:cubicBezTo>
                  <a:cubicBezTo>
                    <a:pt x="742" y="5280"/>
                    <a:pt x="761" y="5242"/>
                    <a:pt x="761" y="5185"/>
                  </a:cubicBezTo>
                  <a:cubicBezTo>
                    <a:pt x="770" y="5144"/>
                    <a:pt x="750" y="5116"/>
                    <a:pt x="714" y="5102"/>
                  </a:cubicBezTo>
                  <a:lnTo>
                    <a:pt x="714" y="5102"/>
                  </a:lnTo>
                  <a:cubicBezTo>
                    <a:pt x="476" y="3506"/>
                    <a:pt x="486" y="1664"/>
                    <a:pt x="761" y="69"/>
                  </a:cubicBezTo>
                  <a:cubicBezTo>
                    <a:pt x="775" y="21"/>
                    <a:pt x="725" y="0"/>
                    <a:pt x="6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69"/>
            <p:cNvSpPr/>
            <p:nvPr/>
          </p:nvSpPr>
          <p:spPr>
            <a:xfrm>
              <a:off x="6704725" y="2659050"/>
              <a:ext cx="19050" cy="137125"/>
            </a:xfrm>
            <a:custGeom>
              <a:avLst/>
              <a:gdLst/>
              <a:ahLst/>
              <a:cxnLst/>
              <a:rect l="l" t="t" r="r" b="b"/>
              <a:pathLst>
                <a:path w="762" h="5485" extrusionOk="0">
                  <a:moveTo>
                    <a:pt x="615" y="0"/>
                  </a:moveTo>
                  <a:cubicBezTo>
                    <a:pt x="482" y="0"/>
                    <a:pt x="305" y="73"/>
                    <a:pt x="305" y="168"/>
                  </a:cubicBezTo>
                  <a:cubicBezTo>
                    <a:pt x="286" y="1917"/>
                    <a:pt x="0" y="3629"/>
                    <a:pt x="114" y="5398"/>
                  </a:cubicBezTo>
                  <a:cubicBezTo>
                    <a:pt x="114" y="5417"/>
                    <a:pt x="133" y="5436"/>
                    <a:pt x="172" y="5436"/>
                  </a:cubicBezTo>
                  <a:cubicBezTo>
                    <a:pt x="191" y="5436"/>
                    <a:pt x="210" y="5474"/>
                    <a:pt x="229" y="5474"/>
                  </a:cubicBezTo>
                  <a:cubicBezTo>
                    <a:pt x="248" y="5482"/>
                    <a:pt x="271" y="5485"/>
                    <a:pt x="296" y="5485"/>
                  </a:cubicBezTo>
                  <a:cubicBezTo>
                    <a:pt x="472" y="5485"/>
                    <a:pt x="756" y="5329"/>
                    <a:pt x="590" y="5246"/>
                  </a:cubicBezTo>
                  <a:cubicBezTo>
                    <a:pt x="267" y="5094"/>
                    <a:pt x="552" y="3002"/>
                    <a:pt x="571" y="2735"/>
                  </a:cubicBezTo>
                  <a:cubicBezTo>
                    <a:pt x="647" y="1860"/>
                    <a:pt x="761" y="966"/>
                    <a:pt x="761" y="91"/>
                  </a:cubicBezTo>
                  <a:cubicBezTo>
                    <a:pt x="761" y="27"/>
                    <a:pt x="696" y="0"/>
                    <a:pt x="6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69"/>
            <p:cNvSpPr/>
            <p:nvPr/>
          </p:nvSpPr>
          <p:spPr>
            <a:xfrm>
              <a:off x="6728300" y="2678175"/>
              <a:ext cx="16875" cy="104025"/>
            </a:xfrm>
            <a:custGeom>
              <a:avLst/>
              <a:gdLst/>
              <a:ahLst/>
              <a:cxnLst/>
              <a:rect l="l" t="t" r="r" b="b"/>
              <a:pathLst>
                <a:path w="675" h="4161" extrusionOk="0">
                  <a:moveTo>
                    <a:pt x="511" y="0"/>
                  </a:moveTo>
                  <a:cubicBezTo>
                    <a:pt x="381" y="0"/>
                    <a:pt x="210" y="71"/>
                    <a:pt x="199" y="163"/>
                  </a:cubicBezTo>
                  <a:cubicBezTo>
                    <a:pt x="123" y="1438"/>
                    <a:pt x="218" y="2807"/>
                    <a:pt x="8" y="4063"/>
                  </a:cubicBezTo>
                  <a:cubicBezTo>
                    <a:pt x="1" y="4131"/>
                    <a:pt x="67" y="4160"/>
                    <a:pt x="151" y="4160"/>
                  </a:cubicBezTo>
                  <a:cubicBezTo>
                    <a:pt x="277" y="4160"/>
                    <a:pt x="442" y="4097"/>
                    <a:pt x="465" y="4006"/>
                  </a:cubicBezTo>
                  <a:cubicBezTo>
                    <a:pt x="674" y="2750"/>
                    <a:pt x="579" y="1400"/>
                    <a:pt x="655" y="106"/>
                  </a:cubicBezTo>
                  <a:cubicBezTo>
                    <a:pt x="663" y="31"/>
                    <a:pt x="596" y="0"/>
                    <a:pt x="5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69"/>
            <p:cNvSpPr/>
            <p:nvPr/>
          </p:nvSpPr>
          <p:spPr>
            <a:xfrm>
              <a:off x="6807825" y="2215350"/>
              <a:ext cx="113750" cy="131775"/>
            </a:xfrm>
            <a:custGeom>
              <a:avLst/>
              <a:gdLst/>
              <a:ahLst/>
              <a:cxnLst/>
              <a:rect l="l" t="t" r="r" b="b"/>
              <a:pathLst>
                <a:path w="4550" h="5271" extrusionOk="0">
                  <a:moveTo>
                    <a:pt x="3226" y="682"/>
                  </a:moveTo>
                  <a:cubicBezTo>
                    <a:pt x="3227" y="740"/>
                    <a:pt x="3225" y="809"/>
                    <a:pt x="3218" y="892"/>
                  </a:cubicBezTo>
                  <a:cubicBezTo>
                    <a:pt x="3218" y="914"/>
                    <a:pt x="3216" y="936"/>
                    <a:pt x="3215" y="958"/>
                  </a:cubicBezTo>
                  <a:lnTo>
                    <a:pt x="3215" y="958"/>
                  </a:lnTo>
                  <a:cubicBezTo>
                    <a:pt x="3142" y="983"/>
                    <a:pt x="3073" y="1017"/>
                    <a:pt x="3040" y="1037"/>
                  </a:cubicBezTo>
                  <a:lnTo>
                    <a:pt x="3040" y="1037"/>
                  </a:lnTo>
                  <a:cubicBezTo>
                    <a:pt x="3054" y="966"/>
                    <a:pt x="3066" y="895"/>
                    <a:pt x="3075" y="823"/>
                  </a:cubicBezTo>
                  <a:lnTo>
                    <a:pt x="3075" y="823"/>
                  </a:lnTo>
                  <a:cubicBezTo>
                    <a:pt x="3126" y="772"/>
                    <a:pt x="3177" y="727"/>
                    <a:pt x="3226" y="682"/>
                  </a:cubicBezTo>
                  <a:close/>
                  <a:moveTo>
                    <a:pt x="1985" y="1474"/>
                  </a:moveTo>
                  <a:cubicBezTo>
                    <a:pt x="1928" y="1545"/>
                    <a:pt x="1873" y="1618"/>
                    <a:pt x="1820" y="1692"/>
                  </a:cubicBezTo>
                  <a:lnTo>
                    <a:pt x="1820" y="1692"/>
                  </a:lnTo>
                  <a:cubicBezTo>
                    <a:pt x="1751" y="1693"/>
                    <a:pt x="1657" y="1721"/>
                    <a:pt x="1589" y="1748"/>
                  </a:cubicBezTo>
                  <a:lnTo>
                    <a:pt x="1575" y="1748"/>
                  </a:lnTo>
                  <a:cubicBezTo>
                    <a:pt x="1601" y="1712"/>
                    <a:pt x="1627" y="1677"/>
                    <a:pt x="1653" y="1642"/>
                  </a:cubicBezTo>
                  <a:lnTo>
                    <a:pt x="1653" y="1642"/>
                  </a:lnTo>
                  <a:cubicBezTo>
                    <a:pt x="1705" y="1630"/>
                    <a:pt x="1751" y="1612"/>
                    <a:pt x="1773" y="1596"/>
                  </a:cubicBezTo>
                  <a:cubicBezTo>
                    <a:pt x="1830" y="1565"/>
                    <a:pt x="1886" y="1533"/>
                    <a:pt x="1942" y="1500"/>
                  </a:cubicBezTo>
                  <a:lnTo>
                    <a:pt x="1942" y="1500"/>
                  </a:lnTo>
                  <a:lnTo>
                    <a:pt x="1944" y="1501"/>
                  </a:lnTo>
                  <a:cubicBezTo>
                    <a:pt x="1946" y="1499"/>
                    <a:pt x="1948" y="1497"/>
                    <a:pt x="1950" y="1496"/>
                  </a:cubicBezTo>
                  <a:lnTo>
                    <a:pt x="1950" y="1496"/>
                  </a:lnTo>
                  <a:cubicBezTo>
                    <a:pt x="1962" y="1489"/>
                    <a:pt x="1973" y="1481"/>
                    <a:pt x="1985" y="1474"/>
                  </a:cubicBezTo>
                  <a:close/>
                  <a:moveTo>
                    <a:pt x="3087" y="3206"/>
                  </a:moveTo>
                  <a:lnTo>
                    <a:pt x="3087" y="3206"/>
                  </a:lnTo>
                  <a:cubicBezTo>
                    <a:pt x="3096" y="3296"/>
                    <a:pt x="3098" y="3388"/>
                    <a:pt x="3095" y="3479"/>
                  </a:cubicBezTo>
                  <a:lnTo>
                    <a:pt x="3095" y="3479"/>
                  </a:lnTo>
                  <a:cubicBezTo>
                    <a:pt x="3073" y="3446"/>
                    <a:pt x="3049" y="3415"/>
                    <a:pt x="3025" y="3386"/>
                  </a:cubicBezTo>
                  <a:lnTo>
                    <a:pt x="3025" y="3386"/>
                  </a:lnTo>
                  <a:cubicBezTo>
                    <a:pt x="3021" y="3354"/>
                    <a:pt x="3018" y="3322"/>
                    <a:pt x="3016" y="3290"/>
                  </a:cubicBezTo>
                  <a:lnTo>
                    <a:pt x="3016" y="3290"/>
                  </a:lnTo>
                  <a:cubicBezTo>
                    <a:pt x="3049" y="3267"/>
                    <a:pt x="3074" y="3241"/>
                    <a:pt x="3085" y="3212"/>
                  </a:cubicBezTo>
                  <a:cubicBezTo>
                    <a:pt x="3086" y="3210"/>
                    <a:pt x="3086" y="3208"/>
                    <a:pt x="3087" y="3206"/>
                  </a:cubicBezTo>
                  <a:close/>
                  <a:moveTo>
                    <a:pt x="1386" y="3992"/>
                  </a:moveTo>
                  <a:cubicBezTo>
                    <a:pt x="1390" y="3993"/>
                    <a:pt x="1393" y="3994"/>
                    <a:pt x="1396" y="3994"/>
                  </a:cubicBezTo>
                  <a:lnTo>
                    <a:pt x="1396" y="3994"/>
                  </a:lnTo>
                  <a:cubicBezTo>
                    <a:pt x="1396" y="3998"/>
                    <a:pt x="1396" y="4001"/>
                    <a:pt x="1395" y="4004"/>
                  </a:cubicBezTo>
                  <a:lnTo>
                    <a:pt x="1395" y="4004"/>
                  </a:lnTo>
                  <a:cubicBezTo>
                    <a:pt x="1392" y="4000"/>
                    <a:pt x="1389" y="3996"/>
                    <a:pt x="1386" y="3992"/>
                  </a:cubicBezTo>
                  <a:close/>
                  <a:moveTo>
                    <a:pt x="1451" y="4006"/>
                  </a:moveTo>
                  <a:lnTo>
                    <a:pt x="1451" y="4006"/>
                  </a:lnTo>
                  <a:cubicBezTo>
                    <a:pt x="1472" y="4009"/>
                    <a:pt x="1491" y="4013"/>
                    <a:pt x="1511" y="4016"/>
                  </a:cubicBezTo>
                  <a:lnTo>
                    <a:pt x="1511" y="4016"/>
                  </a:lnTo>
                  <a:cubicBezTo>
                    <a:pt x="1512" y="4018"/>
                    <a:pt x="1514" y="4020"/>
                    <a:pt x="1516" y="4021"/>
                  </a:cubicBezTo>
                  <a:lnTo>
                    <a:pt x="1516" y="4021"/>
                  </a:lnTo>
                  <a:cubicBezTo>
                    <a:pt x="1513" y="4031"/>
                    <a:pt x="1510" y="4040"/>
                    <a:pt x="1507" y="4049"/>
                  </a:cubicBezTo>
                  <a:cubicBezTo>
                    <a:pt x="1507" y="4068"/>
                    <a:pt x="1526" y="4125"/>
                    <a:pt x="1564" y="4125"/>
                  </a:cubicBezTo>
                  <a:cubicBezTo>
                    <a:pt x="1598" y="4139"/>
                    <a:pt x="1631" y="4149"/>
                    <a:pt x="1665" y="4154"/>
                  </a:cubicBezTo>
                  <a:lnTo>
                    <a:pt x="1665" y="4154"/>
                  </a:lnTo>
                  <a:cubicBezTo>
                    <a:pt x="1669" y="4159"/>
                    <a:pt x="1674" y="4163"/>
                    <a:pt x="1679" y="4167"/>
                  </a:cubicBezTo>
                  <a:lnTo>
                    <a:pt x="1679" y="4167"/>
                  </a:lnTo>
                  <a:cubicBezTo>
                    <a:pt x="1698" y="4242"/>
                    <a:pt x="1709" y="4305"/>
                    <a:pt x="1713" y="4358"/>
                  </a:cubicBezTo>
                  <a:lnTo>
                    <a:pt x="1713" y="4358"/>
                  </a:lnTo>
                  <a:cubicBezTo>
                    <a:pt x="1669" y="4320"/>
                    <a:pt x="1632" y="4286"/>
                    <a:pt x="1602" y="4259"/>
                  </a:cubicBezTo>
                  <a:cubicBezTo>
                    <a:pt x="1572" y="4234"/>
                    <a:pt x="1499" y="4143"/>
                    <a:pt x="1409" y="4023"/>
                  </a:cubicBezTo>
                  <a:lnTo>
                    <a:pt x="1409" y="4023"/>
                  </a:lnTo>
                  <a:lnTo>
                    <a:pt x="1451" y="4006"/>
                  </a:lnTo>
                  <a:close/>
                  <a:moveTo>
                    <a:pt x="782" y="3845"/>
                  </a:moveTo>
                  <a:cubicBezTo>
                    <a:pt x="802" y="3851"/>
                    <a:pt x="827" y="3853"/>
                    <a:pt x="854" y="3853"/>
                  </a:cubicBezTo>
                  <a:cubicBezTo>
                    <a:pt x="862" y="3853"/>
                    <a:pt x="870" y="3853"/>
                    <a:pt x="878" y="3852"/>
                  </a:cubicBezTo>
                  <a:lnTo>
                    <a:pt x="878" y="3852"/>
                  </a:lnTo>
                  <a:cubicBezTo>
                    <a:pt x="904" y="3890"/>
                    <a:pt x="931" y="3928"/>
                    <a:pt x="959" y="3966"/>
                  </a:cubicBezTo>
                  <a:lnTo>
                    <a:pt x="959" y="3966"/>
                  </a:lnTo>
                  <a:cubicBezTo>
                    <a:pt x="957" y="3968"/>
                    <a:pt x="956" y="3971"/>
                    <a:pt x="955" y="3973"/>
                  </a:cubicBezTo>
                  <a:cubicBezTo>
                    <a:pt x="904" y="4058"/>
                    <a:pt x="966" y="4094"/>
                    <a:pt x="1059" y="4095"/>
                  </a:cubicBezTo>
                  <a:lnTo>
                    <a:pt x="1059" y="4095"/>
                  </a:lnTo>
                  <a:cubicBezTo>
                    <a:pt x="1200" y="4268"/>
                    <a:pt x="1363" y="4435"/>
                    <a:pt x="1539" y="4578"/>
                  </a:cubicBezTo>
                  <a:lnTo>
                    <a:pt x="1539" y="4578"/>
                  </a:lnTo>
                  <a:cubicBezTo>
                    <a:pt x="1347" y="4535"/>
                    <a:pt x="1048" y="4264"/>
                    <a:pt x="917" y="4068"/>
                  </a:cubicBezTo>
                  <a:cubicBezTo>
                    <a:pt x="853" y="3981"/>
                    <a:pt x="809" y="3907"/>
                    <a:pt x="782" y="3845"/>
                  </a:cubicBezTo>
                  <a:close/>
                  <a:moveTo>
                    <a:pt x="3756" y="0"/>
                  </a:moveTo>
                  <a:cubicBezTo>
                    <a:pt x="3690" y="0"/>
                    <a:pt x="3616" y="18"/>
                    <a:pt x="3580" y="36"/>
                  </a:cubicBezTo>
                  <a:cubicBezTo>
                    <a:pt x="3546" y="49"/>
                    <a:pt x="3513" y="63"/>
                    <a:pt x="3481" y="79"/>
                  </a:cubicBezTo>
                  <a:lnTo>
                    <a:pt x="3481" y="79"/>
                  </a:lnTo>
                  <a:cubicBezTo>
                    <a:pt x="3465" y="69"/>
                    <a:pt x="3447" y="62"/>
                    <a:pt x="3428" y="55"/>
                  </a:cubicBezTo>
                  <a:cubicBezTo>
                    <a:pt x="3379" y="37"/>
                    <a:pt x="3329" y="29"/>
                    <a:pt x="3278" y="29"/>
                  </a:cubicBezTo>
                  <a:cubicBezTo>
                    <a:pt x="2993" y="29"/>
                    <a:pt x="2675" y="287"/>
                    <a:pt x="2384" y="585"/>
                  </a:cubicBezTo>
                  <a:lnTo>
                    <a:pt x="2384" y="585"/>
                  </a:lnTo>
                  <a:cubicBezTo>
                    <a:pt x="2338" y="601"/>
                    <a:pt x="2301" y="616"/>
                    <a:pt x="2286" y="626"/>
                  </a:cubicBezTo>
                  <a:cubicBezTo>
                    <a:pt x="2004" y="855"/>
                    <a:pt x="1640" y="1133"/>
                    <a:pt x="1452" y="1461"/>
                  </a:cubicBezTo>
                  <a:lnTo>
                    <a:pt x="1452" y="1461"/>
                  </a:lnTo>
                  <a:cubicBezTo>
                    <a:pt x="1399" y="1471"/>
                    <a:pt x="1355" y="1486"/>
                    <a:pt x="1335" y="1501"/>
                  </a:cubicBezTo>
                  <a:cubicBezTo>
                    <a:pt x="1301" y="1534"/>
                    <a:pt x="1266" y="1566"/>
                    <a:pt x="1231" y="1599"/>
                  </a:cubicBezTo>
                  <a:lnTo>
                    <a:pt x="1231" y="1599"/>
                  </a:lnTo>
                  <a:cubicBezTo>
                    <a:pt x="1228" y="1598"/>
                    <a:pt x="1225" y="1597"/>
                    <a:pt x="1221" y="1596"/>
                  </a:cubicBezTo>
                  <a:cubicBezTo>
                    <a:pt x="1207" y="1613"/>
                    <a:pt x="1193" y="1631"/>
                    <a:pt x="1179" y="1648"/>
                  </a:cubicBezTo>
                  <a:lnTo>
                    <a:pt x="1179" y="1648"/>
                  </a:lnTo>
                  <a:cubicBezTo>
                    <a:pt x="1009" y="1806"/>
                    <a:pt x="841" y="1959"/>
                    <a:pt x="677" y="2115"/>
                  </a:cubicBezTo>
                  <a:lnTo>
                    <a:pt x="677" y="2115"/>
                  </a:lnTo>
                  <a:cubicBezTo>
                    <a:pt x="446" y="2284"/>
                    <a:pt x="279" y="2491"/>
                    <a:pt x="80" y="2718"/>
                  </a:cubicBezTo>
                  <a:cubicBezTo>
                    <a:pt x="37" y="2783"/>
                    <a:pt x="75" y="2815"/>
                    <a:pt x="145" y="2823"/>
                  </a:cubicBezTo>
                  <a:lnTo>
                    <a:pt x="145" y="2823"/>
                  </a:lnTo>
                  <a:cubicBezTo>
                    <a:pt x="1" y="3116"/>
                    <a:pt x="111" y="3354"/>
                    <a:pt x="332" y="3540"/>
                  </a:cubicBezTo>
                  <a:lnTo>
                    <a:pt x="332" y="3540"/>
                  </a:lnTo>
                  <a:cubicBezTo>
                    <a:pt x="296" y="3746"/>
                    <a:pt x="445" y="4050"/>
                    <a:pt x="917" y="4468"/>
                  </a:cubicBezTo>
                  <a:cubicBezTo>
                    <a:pt x="1137" y="4662"/>
                    <a:pt x="1515" y="4926"/>
                    <a:pt x="1848" y="4926"/>
                  </a:cubicBezTo>
                  <a:cubicBezTo>
                    <a:pt x="1915" y="4926"/>
                    <a:pt x="1980" y="4915"/>
                    <a:pt x="2042" y="4891"/>
                  </a:cubicBezTo>
                  <a:lnTo>
                    <a:pt x="2042" y="4891"/>
                  </a:lnTo>
                  <a:cubicBezTo>
                    <a:pt x="2202" y="4960"/>
                    <a:pt x="2364" y="4999"/>
                    <a:pt x="2523" y="4999"/>
                  </a:cubicBezTo>
                  <a:cubicBezTo>
                    <a:pt x="2584" y="4999"/>
                    <a:pt x="2645" y="4994"/>
                    <a:pt x="2705" y="4981"/>
                  </a:cubicBezTo>
                  <a:cubicBezTo>
                    <a:pt x="2725" y="4977"/>
                    <a:pt x="2744" y="4972"/>
                    <a:pt x="2763" y="4967"/>
                  </a:cubicBezTo>
                  <a:lnTo>
                    <a:pt x="2763" y="4967"/>
                  </a:lnTo>
                  <a:cubicBezTo>
                    <a:pt x="2812" y="4964"/>
                    <a:pt x="2862" y="4957"/>
                    <a:pt x="2912" y="4947"/>
                  </a:cubicBezTo>
                  <a:lnTo>
                    <a:pt x="2912" y="4947"/>
                  </a:lnTo>
                  <a:cubicBezTo>
                    <a:pt x="3085" y="5124"/>
                    <a:pt x="3455" y="5223"/>
                    <a:pt x="3694" y="5267"/>
                  </a:cubicBezTo>
                  <a:cubicBezTo>
                    <a:pt x="3709" y="5269"/>
                    <a:pt x="3724" y="5270"/>
                    <a:pt x="3741" y="5270"/>
                  </a:cubicBezTo>
                  <a:cubicBezTo>
                    <a:pt x="3851" y="5270"/>
                    <a:pt x="3989" y="5216"/>
                    <a:pt x="4055" y="5134"/>
                  </a:cubicBezTo>
                  <a:cubicBezTo>
                    <a:pt x="4083" y="5089"/>
                    <a:pt x="4104" y="5041"/>
                    <a:pt x="4119" y="4990"/>
                  </a:cubicBezTo>
                  <a:lnTo>
                    <a:pt x="4119" y="4990"/>
                  </a:lnTo>
                  <a:cubicBezTo>
                    <a:pt x="4262" y="4971"/>
                    <a:pt x="4386" y="4921"/>
                    <a:pt x="4474" y="4829"/>
                  </a:cubicBezTo>
                  <a:cubicBezTo>
                    <a:pt x="4512" y="4810"/>
                    <a:pt x="4550" y="4753"/>
                    <a:pt x="4512" y="4715"/>
                  </a:cubicBezTo>
                  <a:cubicBezTo>
                    <a:pt x="4448" y="4641"/>
                    <a:pt x="4371" y="4568"/>
                    <a:pt x="4285" y="4500"/>
                  </a:cubicBezTo>
                  <a:lnTo>
                    <a:pt x="4285" y="4500"/>
                  </a:lnTo>
                  <a:cubicBezTo>
                    <a:pt x="4296" y="4378"/>
                    <a:pt x="4235" y="4256"/>
                    <a:pt x="4093" y="4144"/>
                  </a:cubicBezTo>
                  <a:cubicBezTo>
                    <a:pt x="4062" y="4113"/>
                    <a:pt x="4019" y="4100"/>
                    <a:pt x="3974" y="4100"/>
                  </a:cubicBezTo>
                  <a:cubicBezTo>
                    <a:pt x="3962" y="4100"/>
                    <a:pt x="3951" y="4101"/>
                    <a:pt x="3940" y="4102"/>
                  </a:cubicBezTo>
                  <a:lnTo>
                    <a:pt x="3940" y="4102"/>
                  </a:lnTo>
                  <a:cubicBezTo>
                    <a:pt x="3942" y="3984"/>
                    <a:pt x="3948" y="3869"/>
                    <a:pt x="3941" y="3764"/>
                  </a:cubicBezTo>
                  <a:cubicBezTo>
                    <a:pt x="3936" y="3680"/>
                    <a:pt x="3929" y="3596"/>
                    <a:pt x="3922" y="3513"/>
                  </a:cubicBezTo>
                  <a:lnTo>
                    <a:pt x="3922" y="3513"/>
                  </a:lnTo>
                  <a:cubicBezTo>
                    <a:pt x="4009" y="3172"/>
                    <a:pt x="4047" y="2808"/>
                    <a:pt x="4034" y="2474"/>
                  </a:cubicBezTo>
                  <a:lnTo>
                    <a:pt x="4034" y="2474"/>
                  </a:lnTo>
                  <a:cubicBezTo>
                    <a:pt x="4130" y="1959"/>
                    <a:pt x="4186" y="1346"/>
                    <a:pt x="3903" y="1063"/>
                  </a:cubicBezTo>
                  <a:cubicBezTo>
                    <a:pt x="3878" y="1027"/>
                    <a:pt x="3839" y="1011"/>
                    <a:pt x="3794" y="1008"/>
                  </a:cubicBezTo>
                  <a:lnTo>
                    <a:pt x="3794" y="1008"/>
                  </a:lnTo>
                  <a:cubicBezTo>
                    <a:pt x="3798" y="935"/>
                    <a:pt x="3802" y="864"/>
                    <a:pt x="3808" y="797"/>
                  </a:cubicBezTo>
                  <a:cubicBezTo>
                    <a:pt x="3817" y="750"/>
                    <a:pt x="3796" y="720"/>
                    <a:pt x="3759" y="704"/>
                  </a:cubicBezTo>
                  <a:lnTo>
                    <a:pt x="3759" y="704"/>
                  </a:lnTo>
                  <a:cubicBezTo>
                    <a:pt x="3815" y="503"/>
                    <a:pt x="3858" y="299"/>
                    <a:pt x="3884" y="93"/>
                  </a:cubicBezTo>
                  <a:cubicBezTo>
                    <a:pt x="3894" y="23"/>
                    <a:pt x="3830" y="0"/>
                    <a:pt x="3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69"/>
            <p:cNvSpPr/>
            <p:nvPr/>
          </p:nvSpPr>
          <p:spPr>
            <a:xfrm>
              <a:off x="6071800" y="3018825"/>
              <a:ext cx="297300" cy="528900"/>
            </a:xfrm>
            <a:custGeom>
              <a:avLst/>
              <a:gdLst/>
              <a:ahLst/>
              <a:cxnLst/>
              <a:rect l="l" t="t" r="r" b="b"/>
              <a:pathLst>
                <a:path w="11892" h="21156" extrusionOk="0">
                  <a:moveTo>
                    <a:pt x="11460" y="1"/>
                  </a:moveTo>
                  <a:cubicBezTo>
                    <a:pt x="11359" y="1"/>
                    <a:pt x="11255" y="20"/>
                    <a:pt x="11185" y="61"/>
                  </a:cubicBezTo>
                  <a:cubicBezTo>
                    <a:pt x="8940" y="1469"/>
                    <a:pt x="7761" y="4322"/>
                    <a:pt x="6601" y="6585"/>
                  </a:cubicBezTo>
                  <a:cubicBezTo>
                    <a:pt x="5231" y="9248"/>
                    <a:pt x="3919" y="11968"/>
                    <a:pt x="2702" y="14726"/>
                  </a:cubicBezTo>
                  <a:cubicBezTo>
                    <a:pt x="2340" y="15582"/>
                    <a:pt x="1" y="21041"/>
                    <a:pt x="1655" y="21155"/>
                  </a:cubicBezTo>
                  <a:cubicBezTo>
                    <a:pt x="1808" y="21155"/>
                    <a:pt x="2093" y="21079"/>
                    <a:pt x="2131" y="20908"/>
                  </a:cubicBezTo>
                  <a:cubicBezTo>
                    <a:pt x="2150" y="20851"/>
                    <a:pt x="2150" y="20794"/>
                    <a:pt x="2188" y="20718"/>
                  </a:cubicBezTo>
                  <a:cubicBezTo>
                    <a:pt x="2203" y="20620"/>
                    <a:pt x="2108" y="20579"/>
                    <a:pt x="1985" y="20579"/>
                  </a:cubicBezTo>
                  <a:cubicBezTo>
                    <a:pt x="1923" y="20579"/>
                    <a:pt x="1853" y="20589"/>
                    <a:pt x="1787" y="20608"/>
                  </a:cubicBezTo>
                  <a:lnTo>
                    <a:pt x="1787" y="20608"/>
                  </a:lnTo>
                  <a:cubicBezTo>
                    <a:pt x="1541" y="19676"/>
                    <a:pt x="3203" y="15125"/>
                    <a:pt x="3443" y="14593"/>
                  </a:cubicBezTo>
                  <a:cubicBezTo>
                    <a:pt x="4585" y="11949"/>
                    <a:pt x="5840" y="9362"/>
                    <a:pt x="7152" y="6813"/>
                  </a:cubicBezTo>
                  <a:cubicBezTo>
                    <a:pt x="8275" y="4626"/>
                    <a:pt x="9454" y="1640"/>
                    <a:pt x="11641" y="270"/>
                  </a:cubicBezTo>
                  <a:cubicBezTo>
                    <a:pt x="11892" y="99"/>
                    <a:pt x="11686" y="1"/>
                    <a:pt x="114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69"/>
            <p:cNvSpPr/>
            <p:nvPr/>
          </p:nvSpPr>
          <p:spPr>
            <a:xfrm>
              <a:off x="6203925" y="3231525"/>
              <a:ext cx="147425" cy="263300"/>
            </a:xfrm>
            <a:custGeom>
              <a:avLst/>
              <a:gdLst/>
              <a:ahLst/>
              <a:cxnLst/>
              <a:rect l="l" t="t" r="r" b="b"/>
              <a:pathLst>
                <a:path w="5897" h="10532" extrusionOk="0">
                  <a:moveTo>
                    <a:pt x="5625" y="0"/>
                  </a:moveTo>
                  <a:cubicBezTo>
                    <a:pt x="5453" y="0"/>
                    <a:pt x="5238" y="69"/>
                    <a:pt x="5177" y="170"/>
                  </a:cubicBezTo>
                  <a:cubicBezTo>
                    <a:pt x="3370" y="3498"/>
                    <a:pt x="1107" y="6751"/>
                    <a:pt x="41" y="10384"/>
                  </a:cubicBezTo>
                  <a:cubicBezTo>
                    <a:pt x="1" y="10496"/>
                    <a:pt x="119" y="10532"/>
                    <a:pt x="249" y="10532"/>
                  </a:cubicBezTo>
                  <a:cubicBezTo>
                    <a:pt x="361" y="10532"/>
                    <a:pt x="482" y="10505"/>
                    <a:pt x="517" y="10479"/>
                  </a:cubicBezTo>
                  <a:cubicBezTo>
                    <a:pt x="726" y="10384"/>
                    <a:pt x="821" y="10327"/>
                    <a:pt x="840" y="10098"/>
                  </a:cubicBezTo>
                  <a:cubicBezTo>
                    <a:pt x="842" y="10073"/>
                    <a:pt x="838" y="10052"/>
                    <a:pt x="829" y="10033"/>
                  </a:cubicBezTo>
                  <a:lnTo>
                    <a:pt x="829" y="10033"/>
                  </a:lnTo>
                  <a:cubicBezTo>
                    <a:pt x="1923" y="6529"/>
                    <a:pt x="4082" y="3377"/>
                    <a:pt x="5843" y="189"/>
                  </a:cubicBezTo>
                  <a:cubicBezTo>
                    <a:pt x="5896" y="54"/>
                    <a:pt x="5778" y="0"/>
                    <a:pt x="56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19" name="Google Shape;2919;p69"/>
          <p:cNvGrpSpPr/>
          <p:nvPr/>
        </p:nvGrpSpPr>
        <p:grpSpPr>
          <a:xfrm>
            <a:off x="920725" y="1406088"/>
            <a:ext cx="1040450" cy="1098425"/>
            <a:chOff x="4831925" y="1968275"/>
            <a:chExt cx="1040450" cy="1098425"/>
          </a:xfrm>
        </p:grpSpPr>
        <p:sp>
          <p:nvSpPr>
            <p:cNvPr id="2920" name="Google Shape;2920;p69"/>
            <p:cNvSpPr/>
            <p:nvPr/>
          </p:nvSpPr>
          <p:spPr>
            <a:xfrm>
              <a:off x="4985725" y="2009500"/>
              <a:ext cx="719950" cy="754800"/>
            </a:xfrm>
            <a:custGeom>
              <a:avLst/>
              <a:gdLst/>
              <a:ahLst/>
              <a:cxnLst/>
              <a:rect l="l" t="t" r="r" b="b"/>
              <a:pathLst>
                <a:path w="28798" h="30192" extrusionOk="0">
                  <a:moveTo>
                    <a:pt x="14697" y="1"/>
                  </a:moveTo>
                  <a:cubicBezTo>
                    <a:pt x="12890" y="1"/>
                    <a:pt x="11010" y="394"/>
                    <a:pt x="9434" y="966"/>
                  </a:cubicBezTo>
                  <a:cubicBezTo>
                    <a:pt x="8274" y="1365"/>
                    <a:pt x="6962" y="1879"/>
                    <a:pt x="5973" y="2602"/>
                  </a:cubicBezTo>
                  <a:cubicBezTo>
                    <a:pt x="5459" y="2963"/>
                    <a:pt x="5060" y="3420"/>
                    <a:pt x="4584" y="3800"/>
                  </a:cubicBezTo>
                  <a:cubicBezTo>
                    <a:pt x="4032" y="4219"/>
                    <a:pt x="3500" y="4542"/>
                    <a:pt x="3024" y="5036"/>
                  </a:cubicBezTo>
                  <a:cubicBezTo>
                    <a:pt x="2168" y="5930"/>
                    <a:pt x="1541" y="6862"/>
                    <a:pt x="875" y="7928"/>
                  </a:cubicBezTo>
                  <a:cubicBezTo>
                    <a:pt x="133" y="9126"/>
                    <a:pt x="0" y="10381"/>
                    <a:pt x="0" y="11751"/>
                  </a:cubicBezTo>
                  <a:cubicBezTo>
                    <a:pt x="0" y="14813"/>
                    <a:pt x="2111" y="17875"/>
                    <a:pt x="3994" y="20139"/>
                  </a:cubicBezTo>
                  <a:cubicBezTo>
                    <a:pt x="4489" y="20748"/>
                    <a:pt x="5041" y="21337"/>
                    <a:pt x="5649" y="21832"/>
                  </a:cubicBezTo>
                  <a:cubicBezTo>
                    <a:pt x="6201" y="22288"/>
                    <a:pt x="6505" y="22745"/>
                    <a:pt x="6962" y="23258"/>
                  </a:cubicBezTo>
                  <a:cubicBezTo>
                    <a:pt x="7551" y="24000"/>
                    <a:pt x="8122" y="24495"/>
                    <a:pt x="8350" y="25503"/>
                  </a:cubicBezTo>
                  <a:cubicBezTo>
                    <a:pt x="8540" y="26340"/>
                    <a:pt x="8540" y="27405"/>
                    <a:pt x="8407" y="28261"/>
                  </a:cubicBezTo>
                  <a:cubicBezTo>
                    <a:pt x="8406" y="28275"/>
                    <a:pt x="8407" y="28287"/>
                    <a:pt x="8410" y="28299"/>
                  </a:cubicBezTo>
                  <a:lnTo>
                    <a:pt x="8410" y="28299"/>
                  </a:lnTo>
                  <a:cubicBezTo>
                    <a:pt x="8409" y="28305"/>
                    <a:pt x="8408" y="28311"/>
                    <a:pt x="8407" y="28318"/>
                  </a:cubicBezTo>
                  <a:cubicBezTo>
                    <a:pt x="8411" y="28317"/>
                    <a:pt x="8414" y="28316"/>
                    <a:pt x="8418" y="28316"/>
                  </a:cubicBezTo>
                  <a:lnTo>
                    <a:pt x="8418" y="28316"/>
                  </a:lnTo>
                  <a:cubicBezTo>
                    <a:pt x="8442" y="28360"/>
                    <a:pt x="8505" y="28379"/>
                    <a:pt x="8580" y="28379"/>
                  </a:cubicBezTo>
                  <a:cubicBezTo>
                    <a:pt x="8703" y="28379"/>
                    <a:pt x="8857" y="28326"/>
                    <a:pt x="8916" y="28244"/>
                  </a:cubicBezTo>
                  <a:lnTo>
                    <a:pt x="8916" y="28244"/>
                  </a:lnTo>
                  <a:cubicBezTo>
                    <a:pt x="8924" y="28244"/>
                    <a:pt x="8932" y="28243"/>
                    <a:pt x="8940" y="28242"/>
                  </a:cubicBezTo>
                  <a:cubicBezTo>
                    <a:pt x="8950" y="28154"/>
                    <a:pt x="8960" y="28065"/>
                    <a:pt x="8969" y="27976"/>
                  </a:cubicBezTo>
                  <a:lnTo>
                    <a:pt x="8969" y="27976"/>
                  </a:lnTo>
                  <a:cubicBezTo>
                    <a:pt x="8993" y="27835"/>
                    <a:pt x="9022" y="27691"/>
                    <a:pt x="9035" y="27538"/>
                  </a:cubicBezTo>
                  <a:cubicBezTo>
                    <a:pt x="9042" y="27510"/>
                    <a:pt x="9029" y="27490"/>
                    <a:pt x="9004" y="27478"/>
                  </a:cubicBezTo>
                  <a:lnTo>
                    <a:pt x="9004" y="27478"/>
                  </a:lnTo>
                  <a:cubicBezTo>
                    <a:pt x="9046" y="26573"/>
                    <a:pt x="8969" y="25615"/>
                    <a:pt x="8674" y="24818"/>
                  </a:cubicBezTo>
                  <a:cubicBezTo>
                    <a:pt x="8483" y="24285"/>
                    <a:pt x="8217" y="23962"/>
                    <a:pt x="7837" y="23563"/>
                  </a:cubicBezTo>
                  <a:cubicBezTo>
                    <a:pt x="7418" y="23106"/>
                    <a:pt x="7133" y="22555"/>
                    <a:pt x="6695" y="22136"/>
                  </a:cubicBezTo>
                  <a:cubicBezTo>
                    <a:pt x="5801" y="21223"/>
                    <a:pt x="4850" y="20462"/>
                    <a:pt x="4070" y="19435"/>
                  </a:cubicBezTo>
                  <a:cubicBezTo>
                    <a:pt x="3157" y="18275"/>
                    <a:pt x="2302" y="17020"/>
                    <a:pt x="1655" y="15707"/>
                  </a:cubicBezTo>
                  <a:cubicBezTo>
                    <a:pt x="1084" y="14528"/>
                    <a:pt x="571" y="13349"/>
                    <a:pt x="514" y="12017"/>
                  </a:cubicBezTo>
                  <a:cubicBezTo>
                    <a:pt x="495" y="11237"/>
                    <a:pt x="552" y="10457"/>
                    <a:pt x="685" y="9678"/>
                  </a:cubicBezTo>
                  <a:cubicBezTo>
                    <a:pt x="837" y="8879"/>
                    <a:pt x="1179" y="8289"/>
                    <a:pt x="1598" y="7623"/>
                  </a:cubicBezTo>
                  <a:cubicBezTo>
                    <a:pt x="2206" y="6634"/>
                    <a:pt x="2796" y="5740"/>
                    <a:pt x="3652" y="4922"/>
                  </a:cubicBezTo>
                  <a:cubicBezTo>
                    <a:pt x="4070" y="4504"/>
                    <a:pt x="4565" y="4276"/>
                    <a:pt x="5022" y="3914"/>
                  </a:cubicBezTo>
                  <a:cubicBezTo>
                    <a:pt x="5630" y="3439"/>
                    <a:pt x="6125" y="2849"/>
                    <a:pt x="6829" y="2450"/>
                  </a:cubicBezTo>
                  <a:cubicBezTo>
                    <a:pt x="9100" y="1137"/>
                    <a:pt x="11909" y="375"/>
                    <a:pt x="14567" y="375"/>
                  </a:cubicBezTo>
                  <a:cubicBezTo>
                    <a:pt x="14914" y="375"/>
                    <a:pt x="15257" y="388"/>
                    <a:pt x="15597" y="414"/>
                  </a:cubicBezTo>
                  <a:cubicBezTo>
                    <a:pt x="17062" y="548"/>
                    <a:pt x="18374" y="1118"/>
                    <a:pt x="19668" y="1784"/>
                  </a:cubicBezTo>
                  <a:cubicBezTo>
                    <a:pt x="20904" y="2412"/>
                    <a:pt x="22159" y="3020"/>
                    <a:pt x="23186" y="3933"/>
                  </a:cubicBezTo>
                  <a:cubicBezTo>
                    <a:pt x="24042" y="4732"/>
                    <a:pt x="24727" y="5683"/>
                    <a:pt x="25412" y="6596"/>
                  </a:cubicBezTo>
                  <a:cubicBezTo>
                    <a:pt x="26173" y="7623"/>
                    <a:pt x="26991" y="8650"/>
                    <a:pt x="27409" y="9830"/>
                  </a:cubicBezTo>
                  <a:cubicBezTo>
                    <a:pt x="28341" y="12359"/>
                    <a:pt x="27885" y="15308"/>
                    <a:pt x="27048" y="17780"/>
                  </a:cubicBezTo>
                  <a:cubicBezTo>
                    <a:pt x="26553" y="19245"/>
                    <a:pt x="25887" y="20672"/>
                    <a:pt x="25089" y="22003"/>
                  </a:cubicBezTo>
                  <a:cubicBezTo>
                    <a:pt x="24137" y="23563"/>
                    <a:pt x="22901" y="24381"/>
                    <a:pt x="21246" y="25084"/>
                  </a:cubicBezTo>
                  <a:cubicBezTo>
                    <a:pt x="20105" y="25560"/>
                    <a:pt x="19021" y="26188"/>
                    <a:pt x="18089" y="27082"/>
                  </a:cubicBezTo>
                  <a:cubicBezTo>
                    <a:pt x="17689" y="27481"/>
                    <a:pt x="17328" y="27899"/>
                    <a:pt x="17043" y="28432"/>
                  </a:cubicBezTo>
                  <a:cubicBezTo>
                    <a:pt x="16757" y="28946"/>
                    <a:pt x="16757" y="29554"/>
                    <a:pt x="16491" y="30049"/>
                  </a:cubicBezTo>
                  <a:cubicBezTo>
                    <a:pt x="16437" y="30148"/>
                    <a:pt x="16529" y="30192"/>
                    <a:pt x="16650" y="30192"/>
                  </a:cubicBezTo>
                  <a:cubicBezTo>
                    <a:pt x="16784" y="30192"/>
                    <a:pt x="16955" y="30139"/>
                    <a:pt x="17005" y="30049"/>
                  </a:cubicBezTo>
                  <a:cubicBezTo>
                    <a:pt x="17233" y="29592"/>
                    <a:pt x="17252" y="29098"/>
                    <a:pt x="17442" y="28641"/>
                  </a:cubicBezTo>
                  <a:cubicBezTo>
                    <a:pt x="17765" y="27937"/>
                    <a:pt x="18260" y="27367"/>
                    <a:pt x="18850" y="26853"/>
                  </a:cubicBezTo>
                  <a:cubicBezTo>
                    <a:pt x="20048" y="25864"/>
                    <a:pt x="21417" y="25427"/>
                    <a:pt x="22749" y="24723"/>
                  </a:cubicBezTo>
                  <a:cubicBezTo>
                    <a:pt x="25050" y="23487"/>
                    <a:pt x="26268" y="21109"/>
                    <a:pt x="27200" y="18750"/>
                  </a:cubicBezTo>
                  <a:cubicBezTo>
                    <a:pt x="28227" y="16183"/>
                    <a:pt x="28798" y="13291"/>
                    <a:pt x="28170" y="10552"/>
                  </a:cubicBezTo>
                  <a:cubicBezTo>
                    <a:pt x="27885" y="9316"/>
                    <a:pt x="27238" y="8251"/>
                    <a:pt x="26515" y="7224"/>
                  </a:cubicBezTo>
                  <a:cubicBezTo>
                    <a:pt x="25754" y="6159"/>
                    <a:pt x="24993" y="5055"/>
                    <a:pt x="24061" y="4123"/>
                  </a:cubicBezTo>
                  <a:cubicBezTo>
                    <a:pt x="23129" y="3172"/>
                    <a:pt x="22064" y="2564"/>
                    <a:pt x="20904" y="1936"/>
                  </a:cubicBezTo>
                  <a:cubicBezTo>
                    <a:pt x="19725" y="1327"/>
                    <a:pt x="18564" y="681"/>
                    <a:pt x="17290" y="319"/>
                  </a:cubicBezTo>
                  <a:cubicBezTo>
                    <a:pt x="16475" y="98"/>
                    <a:pt x="15595" y="1"/>
                    <a:pt x="14697"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69"/>
            <p:cNvSpPr/>
            <p:nvPr/>
          </p:nvSpPr>
          <p:spPr>
            <a:xfrm>
              <a:off x="5192100" y="2692550"/>
              <a:ext cx="248225" cy="363100"/>
            </a:xfrm>
            <a:custGeom>
              <a:avLst/>
              <a:gdLst/>
              <a:ahLst/>
              <a:cxnLst/>
              <a:rect l="l" t="t" r="r" b="b"/>
              <a:pathLst>
                <a:path w="9929" h="14524" extrusionOk="0">
                  <a:moveTo>
                    <a:pt x="842" y="0"/>
                  </a:moveTo>
                  <a:cubicBezTo>
                    <a:pt x="819" y="0"/>
                    <a:pt x="792" y="2"/>
                    <a:pt x="761" y="7"/>
                  </a:cubicBezTo>
                  <a:cubicBezTo>
                    <a:pt x="0" y="159"/>
                    <a:pt x="152" y="1091"/>
                    <a:pt x="476" y="1624"/>
                  </a:cubicBezTo>
                  <a:cubicBezTo>
                    <a:pt x="780" y="2156"/>
                    <a:pt x="1446" y="2270"/>
                    <a:pt x="1997" y="2422"/>
                  </a:cubicBezTo>
                  <a:cubicBezTo>
                    <a:pt x="2967" y="2670"/>
                    <a:pt x="4032" y="2841"/>
                    <a:pt x="5060" y="2917"/>
                  </a:cubicBezTo>
                  <a:cubicBezTo>
                    <a:pt x="5897" y="2993"/>
                    <a:pt x="6676" y="2993"/>
                    <a:pt x="7494" y="3088"/>
                  </a:cubicBezTo>
                  <a:cubicBezTo>
                    <a:pt x="7932" y="3126"/>
                    <a:pt x="8617" y="3126"/>
                    <a:pt x="8902" y="3488"/>
                  </a:cubicBezTo>
                  <a:cubicBezTo>
                    <a:pt x="9149" y="3792"/>
                    <a:pt x="9111" y="4344"/>
                    <a:pt x="8959" y="4724"/>
                  </a:cubicBezTo>
                  <a:cubicBezTo>
                    <a:pt x="8688" y="5369"/>
                    <a:pt x="7926" y="5564"/>
                    <a:pt x="7039" y="5564"/>
                  </a:cubicBezTo>
                  <a:cubicBezTo>
                    <a:pt x="5808" y="5564"/>
                    <a:pt x="4335" y="5190"/>
                    <a:pt x="3595" y="5123"/>
                  </a:cubicBezTo>
                  <a:cubicBezTo>
                    <a:pt x="3346" y="5098"/>
                    <a:pt x="3077" y="5080"/>
                    <a:pt x="2803" y="5080"/>
                  </a:cubicBezTo>
                  <a:cubicBezTo>
                    <a:pt x="2242" y="5080"/>
                    <a:pt x="1665" y="5159"/>
                    <a:pt x="1217" y="5428"/>
                  </a:cubicBezTo>
                  <a:cubicBezTo>
                    <a:pt x="514" y="5865"/>
                    <a:pt x="609" y="6664"/>
                    <a:pt x="1217" y="7140"/>
                  </a:cubicBezTo>
                  <a:cubicBezTo>
                    <a:pt x="2168" y="7862"/>
                    <a:pt x="3690" y="8034"/>
                    <a:pt x="4850" y="8034"/>
                  </a:cubicBezTo>
                  <a:cubicBezTo>
                    <a:pt x="5050" y="8034"/>
                    <a:pt x="5302" y="8015"/>
                    <a:pt x="5561" y="8015"/>
                  </a:cubicBezTo>
                  <a:cubicBezTo>
                    <a:pt x="6094" y="8015"/>
                    <a:pt x="6656" y="8093"/>
                    <a:pt x="6848" y="8566"/>
                  </a:cubicBezTo>
                  <a:cubicBezTo>
                    <a:pt x="6981" y="8909"/>
                    <a:pt x="6924" y="9327"/>
                    <a:pt x="6810" y="9669"/>
                  </a:cubicBezTo>
                  <a:cubicBezTo>
                    <a:pt x="6486" y="10620"/>
                    <a:pt x="5364" y="10544"/>
                    <a:pt x="4527" y="10601"/>
                  </a:cubicBezTo>
                  <a:cubicBezTo>
                    <a:pt x="3576" y="10639"/>
                    <a:pt x="2302" y="10677"/>
                    <a:pt x="1845" y="11705"/>
                  </a:cubicBezTo>
                  <a:cubicBezTo>
                    <a:pt x="1484" y="12503"/>
                    <a:pt x="1769" y="14234"/>
                    <a:pt x="2720" y="14520"/>
                  </a:cubicBezTo>
                  <a:cubicBezTo>
                    <a:pt x="2733" y="14523"/>
                    <a:pt x="2748" y="14524"/>
                    <a:pt x="2763" y="14524"/>
                  </a:cubicBezTo>
                  <a:cubicBezTo>
                    <a:pt x="2956" y="14524"/>
                    <a:pt x="3326" y="14322"/>
                    <a:pt x="3062" y="14234"/>
                  </a:cubicBezTo>
                  <a:cubicBezTo>
                    <a:pt x="2530" y="14063"/>
                    <a:pt x="2321" y="13093"/>
                    <a:pt x="2283" y="12599"/>
                  </a:cubicBezTo>
                  <a:cubicBezTo>
                    <a:pt x="2149" y="11514"/>
                    <a:pt x="2853" y="10982"/>
                    <a:pt x="3861" y="10906"/>
                  </a:cubicBezTo>
                  <a:cubicBezTo>
                    <a:pt x="4774" y="10830"/>
                    <a:pt x="5820" y="10944"/>
                    <a:pt x="6657" y="10468"/>
                  </a:cubicBezTo>
                  <a:cubicBezTo>
                    <a:pt x="7361" y="10069"/>
                    <a:pt x="7799" y="8985"/>
                    <a:pt x="7323" y="8243"/>
                  </a:cubicBezTo>
                  <a:cubicBezTo>
                    <a:pt x="6978" y="7720"/>
                    <a:pt x="6220" y="7634"/>
                    <a:pt x="5459" y="7634"/>
                  </a:cubicBezTo>
                  <a:cubicBezTo>
                    <a:pt x="5084" y="7634"/>
                    <a:pt x="4707" y="7655"/>
                    <a:pt x="4379" y="7655"/>
                  </a:cubicBezTo>
                  <a:cubicBezTo>
                    <a:pt x="4162" y="7655"/>
                    <a:pt x="3965" y="7646"/>
                    <a:pt x="3804" y="7615"/>
                  </a:cubicBezTo>
                  <a:cubicBezTo>
                    <a:pt x="3158" y="7501"/>
                    <a:pt x="2435" y="7349"/>
                    <a:pt x="1902" y="7006"/>
                  </a:cubicBezTo>
                  <a:cubicBezTo>
                    <a:pt x="1141" y="6531"/>
                    <a:pt x="1065" y="5675"/>
                    <a:pt x="2016" y="5447"/>
                  </a:cubicBezTo>
                  <a:cubicBezTo>
                    <a:pt x="2300" y="5384"/>
                    <a:pt x="2592" y="5359"/>
                    <a:pt x="2886" y="5359"/>
                  </a:cubicBezTo>
                  <a:cubicBezTo>
                    <a:pt x="3754" y="5359"/>
                    <a:pt x="4649" y="5576"/>
                    <a:pt x="5459" y="5675"/>
                  </a:cubicBezTo>
                  <a:cubicBezTo>
                    <a:pt x="5938" y="5722"/>
                    <a:pt x="6440" y="5773"/>
                    <a:pt x="6940" y="5773"/>
                  </a:cubicBezTo>
                  <a:cubicBezTo>
                    <a:pt x="7649" y="5773"/>
                    <a:pt x="8353" y="5671"/>
                    <a:pt x="8978" y="5314"/>
                  </a:cubicBezTo>
                  <a:cubicBezTo>
                    <a:pt x="9568" y="4971"/>
                    <a:pt x="9929" y="3906"/>
                    <a:pt x="9549" y="3316"/>
                  </a:cubicBezTo>
                  <a:cubicBezTo>
                    <a:pt x="9225" y="2803"/>
                    <a:pt x="8236" y="2822"/>
                    <a:pt x="7723" y="2746"/>
                  </a:cubicBezTo>
                  <a:cubicBezTo>
                    <a:pt x="7323" y="2708"/>
                    <a:pt x="6886" y="2575"/>
                    <a:pt x="6486" y="2556"/>
                  </a:cubicBezTo>
                  <a:cubicBezTo>
                    <a:pt x="6367" y="2546"/>
                    <a:pt x="6247" y="2542"/>
                    <a:pt x="6128" y="2542"/>
                  </a:cubicBezTo>
                  <a:cubicBezTo>
                    <a:pt x="5858" y="2542"/>
                    <a:pt x="5588" y="2560"/>
                    <a:pt x="5311" y="2560"/>
                  </a:cubicBezTo>
                  <a:cubicBezTo>
                    <a:pt x="5240" y="2560"/>
                    <a:pt x="5169" y="2558"/>
                    <a:pt x="5098" y="2556"/>
                  </a:cubicBezTo>
                  <a:cubicBezTo>
                    <a:pt x="4052" y="2480"/>
                    <a:pt x="2948" y="2289"/>
                    <a:pt x="1940" y="1966"/>
                  </a:cubicBezTo>
                  <a:cubicBezTo>
                    <a:pt x="1446" y="1795"/>
                    <a:pt x="1084" y="1624"/>
                    <a:pt x="913" y="1110"/>
                  </a:cubicBezTo>
                  <a:cubicBezTo>
                    <a:pt x="875" y="977"/>
                    <a:pt x="799" y="292"/>
                    <a:pt x="723" y="292"/>
                  </a:cubicBezTo>
                  <a:cubicBezTo>
                    <a:pt x="933" y="275"/>
                    <a:pt x="1110" y="0"/>
                    <a:pt x="84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69"/>
            <p:cNvSpPr/>
            <p:nvPr/>
          </p:nvSpPr>
          <p:spPr>
            <a:xfrm>
              <a:off x="5225850" y="2381300"/>
              <a:ext cx="248250" cy="685400"/>
            </a:xfrm>
            <a:custGeom>
              <a:avLst/>
              <a:gdLst/>
              <a:ahLst/>
              <a:cxnLst/>
              <a:rect l="l" t="t" r="r" b="b"/>
              <a:pathLst>
                <a:path w="9930" h="27416" extrusionOk="0">
                  <a:moveTo>
                    <a:pt x="5164" y="490"/>
                  </a:moveTo>
                  <a:cubicBezTo>
                    <a:pt x="5750" y="490"/>
                    <a:pt x="5456" y="1911"/>
                    <a:pt x="5421" y="2167"/>
                  </a:cubicBezTo>
                  <a:cubicBezTo>
                    <a:pt x="5281" y="2895"/>
                    <a:pt x="5059" y="3583"/>
                    <a:pt x="4746" y="4236"/>
                  </a:cubicBezTo>
                  <a:lnTo>
                    <a:pt x="4746" y="4236"/>
                  </a:lnTo>
                  <a:cubicBezTo>
                    <a:pt x="4414" y="3556"/>
                    <a:pt x="4269" y="2772"/>
                    <a:pt x="4375" y="2052"/>
                  </a:cubicBezTo>
                  <a:cubicBezTo>
                    <a:pt x="4413" y="1729"/>
                    <a:pt x="4585" y="683"/>
                    <a:pt x="4927" y="550"/>
                  </a:cubicBezTo>
                  <a:cubicBezTo>
                    <a:pt x="5019" y="509"/>
                    <a:pt x="5097" y="490"/>
                    <a:pt x="5164" y="490"/>
                  </a:cubicBezTo>
                  <a:close/>
                  <a:moveTo>
                    <a:pt x="8851" y="2915"/>
                  </a:moveTo>
                  <a:cubicBezTo>
                    <a:pt x="8927" y="2915"/>
                    <a:pt x="9009" y="2969"/>
                    <a:pt x="9112" y="3099"/>
                  </a:cubicBezTo>
                  <a:cubicBezTo>
                    <a:pt x="9587" y="3688"/>
                    <a:pt x="9207" y="4487"/>
                    <a:pt x="8788" y="5020"/>
                  </a:cubicBezTo>
                  <a:cubicBezTo>
                    <a:pt x="8445" y="5493"/>
                    <a:pt x="7914" y="5753"/>
                    <a:pt x="7347" y="5814"/>
                  </a:cubicBezTo>
                  <a:lnTo>
                    <a:pt x="7347" y="5814"/>
                  </a:lnTo>
                  <a:cubicBezTo>
                    <a:pt x="7568" y="4892"/>
                    <a:pt x="7893" y="4016"/>
                    <a:pt x="8446" y="3308"/>
                  </a:cubicBezTo>
                  <a:cubicBezTo>
                    <a:pt x="8604" y="3088"/>
                    <a:pt x="8716" y="2915"/>
                    <a:pt x="8851" y="2915"/>
                  </a:cubicBezTo>
                  <a:close/>
                  <a:moveTo>
                    <a:pt x="914" y="2424"/>
                  </a:moveTo>
                  <a:cubicBezTo>
                    <a:pt x="992" y="2424"/>
                    <a:pt x="1080" y="2636"/>
                    <a:pt x="1161" y="2889"/>
                  </a:cubicBezTo>
                  <a:cubicBezTo>
                    <a:pt x="1510" y="3879"/>
                    <a:pt x="1795" y="4911"/>
                    <a:pt x="2038" y="5947"/>
                  </a:cubicBezTo>
                  <a:lnTo>
                    <a:pt x="2038" y="5947"/>
                  </a:lnTo>
                  <a:cubicBezTo>
                    <a:pt x="1402" y="5439"/>
                    <a:pt x="940" y="4739"/>
                    <a:pt x="761" y="3955"/>
                  </a:cubicBezTo>
                  <a:cubicBezTo>
                    <a:pt x="666" y="3555"/>
                    <a:pt x="704" y="3118"/>
                    <a:pt x="780" y="2737"/>
                  </a:cubicBezTo>
                  <a:cubicBezTo>
                    <a:pt x="818" y="2513"/>
                    <a:pt x="864" y="2424"/>
                    <a:pt x="914" y="2424"/>
                  </a:cubicBezTo>
                  <a:close/>
                  <a:moveTo>
                    <a:pt x="5335" y="1"/>
                  </a:moveTo>
                  <a:cubicBezTo>
                    <a:pt x="5009" y="1"/>
                    <a:pt x="4666" y="225"/>
                    <a:pt x="4451" y="531"/>
                  </a:cubicBezTo>
                  <a:cubicBezTo>
                    <a:pt x="3615" y="1634"/>
                    <a:pt x="3710" y="3251"/>
                    <a:pt x="4299" y="4449"/>
                  </a:cubicBezTo>
                  <a:cubicBezTo>
                    <a:pt x="4355" y="4557"/>
                    <a:pt x="4413" y="4659"/>
                    <a:pt x="4474" y="4756"/>
                  </a:cubicBezTo>
                  <a:lnTo>
                    <a:pt x="4474" y="4756"/>
                  </a:lnTo>
                  <a:cubicBezTo>
                    <a:pt x="4442" y="4813"/>
                    <a:pt x="4409" y="4869"/>
                    <a:pt x="4375" y="4925"/>
                  </a:cubicBezTo>
                  <a:cubicBezTo>
                    <a:pt x="4128" y="5305"/>
                    <a:pt x="3843" y="5857"/>
                    <a:pt x="3519" y="6161"/>
                  </a:cubicBezTo>
                  <a:cubicBezTo>
                    <a:pt x="3297" y="6353"/>
                    <a:pt x="3114" y="6430"/>
                    <a:pt x="2943" y="6430"/>
                  </a:cubicBezTo>
                  <a:cubicBezTo>
                    <a:pt x="2858" y="6430"/>
                    <a:pt x="2777" y="6411"/>
                    <a:pt x="2694" y="6378"/>
                  </a:cubicBezTo>
                  <a:lnTo>
                    <a:pt x="2694" y="6378"/>
                  </a:lnTo>
                  <a:cubicBezTo>
                    <a:pt x="2552" y="5722"/>
                    <a:pt x="2387" y="5071"/>
                    <a:pt x="2188" y="4430"/>
                  </a:cubicBezTo>
                  <a:cubicBezTo>
                    <a:pt x="1998" y="3840"/>
                    <a:pt x="1846" y="2357"/>
                    <a:pt x="1256" y="2052"/>
                  </a:cubicBezTo>
                  <a:cubicBezTo>
                    <a:pt x="1144" y="1992"/>
                    <a:pt x="1040" y="1966"/>
                    <a:pt x="945" y="1966"/>
                  </a:cubicBezTo>
                  <a:cubicBezTo>
                    <a:pt x="588" y="1966"/>
                    <a:pt x="353" y="2335"/>
                    <a:pt x="248" y="2680"/>
                  </a:cubicBezTo>
                  <a:cubicBezTo>
                    <a:pt x="1" y="3783"/>
                    <a:pt x="343" y="4982"/>
                    <a:pt x="1104" y="5781"/>
                  </a:cubicBezTo>
                  <a:cubicBezTo>
                    <a:pt x="1375" y="6073"/>
                    <a:pt x="1770" y="6465"/>
                    <a:pt x="2207" y="6698"/>
                  </a:cubicBezTo>
                  <a:lnTo>
                    <a:pt x="2207" y="6698"/>
                  </a:lnTo>
                  <a:cubicBezTo>
                    <a:pt x="2295" y="7104"/>
                    <a:pt x="2377" y="7509"/>
                    <a:pt x="2454" y="7911"/>
                  </a:cubicBezTo>
                  <a:cubicBezTo>
                    <a:pt x="2644" y="8957"/>
                    <a:pt x="2778" y="10022"/>
                    <a:pt x="2930" y="11049"/>
                  </a:cubicBezTo>
                  <a:cubicBezTo>
                    <a:pt x="3063" y="12133"/>
                    <a:pt x="3405" y="13180"/>
                    <a:pt x="3538" y="14264"/>
                  </a:cubicBezTo>
                  <a:cubicBezTo>
                    <a:pt x="3710" y="15481"/>
                    <a:pt x="3557" y="16717"/>
                    <a:pt x="3653" y="17935"/>
                  </a:cubicBezTo>
                  <a:cubicBezTo>
                    <a:pt x="3729" y="18601"/>
                    <a:pt x="3824" y="19228"/>
                    <a:pt x="3729" y="19875"/>
                  </a:cubicBezTo>
                  <a:cubicBezTo>
                    <a:pt x="3653" y="20446"/>
                    <a:pt x="3538" y="20978"/>
                    <a:pt x="3519" y="21549"/>
                  </a:cubicBezTo>
                  <a:cubicBezTo>
                    <a:pt x="3462" y="22709"/>
                    <a:pt x="3310" y="23850"/>
                    <a:pt x="3120" y="24991"/>
                  </a:cubicBezTo>
                  <a:cubicBezTo>
                    <a:pt x="3044" y="25448"/>
                    <a:pt x="2930" y="25943"/>
                    <a:pt x="2702" y="26342"/>
                  </a:cubicBezTo>
                  <a:cubicBezTo>
                    <a:pt x="2547" y="26620"/>
                    <a:pt x="2393" y="26998"/>
                    <a:pt x="2085" y="26998"/>
                  </a:cubicBezTo>
                  <a:cubicBezTo>
                    <a:pt x="2014" y="26998"/>
                    <a:pt x="1935" y="26978"/>
                    <a:pt x="1846" y="26932"/>
                  </a:cubicBezTo>
                  <a:cubicBezTo>
                    <a:pt x="1560" y="26798"/>
                    <a:pt x="1408" y="26494"/>
                    <a:pt x="1332" y="26171"/>
                  </a:cubicBezTo>
                  <a:cubicBezTo>
                    <a:pt x="1332" y="26113"/>
                    <a:pt x="1271" y="26088"/>
                    <a:pt x="1192" y="26088"/>
                  </a:cubicBezTo>
                  <a:cubicBezTo>
                    <a:pt x="1037" y="26088"/>
                    <a:pt x="812" y="26184"/>
                    <a:pt x="837" y="26323"/>
                  </a:cubicBezTo>
                  <a:cubicBezTo>
                    <a:pt x="951" y="26938"/>
                    <a:pt x="1518" y="27415"/>
                    <a:pt x="2130" y="27415"/>
                  </a:cubicBezTo>
                  <a:cubicBezTo>
                    <a:pt x="2238" y="27415"/>
                    <a:pt x="2346" y="27400"/>
                    <a:pt x="2454" y="27369"/>
                  </a:cubicBezTo>
                  <a:cubicBezTo>
                    <a:pt x="2759" y="27274"/>
                    <a:pt x="2968" y="27065"/>
                    <a:pt x="3120" y="26779"/>
                  </a:cubicBezTo>
                  <a:cubicBezTo>
                    <a:pt x="3424" y="26114"/>
                    <a:pt x="3634" y="25315"/>
                    <a:pt x="3710" y="24592"/>
                  </a:cubicBezTo>
                  <a:cubicBezTo>
                    <a:pt x="3900" y="22994"/>
                    <a:pt x="4071" y="21378"/>
                    <a:pt x="4280" y="19780"/>
                  </a:cubicBezTo>
                  <a:cubicBezTo>
                    <a:pt x="4375" y="19019"/>
                    <a:pt x="4242" y="18315"/>
                    <a:pt x="4185" y="17573"/>
                  </a:cubicBezTo>
                  <a:cubicBezTo>
                    <a:pt x="4109" y="16641"/>
                    <a:pt x="4147" y="15690"/>
                    <a:pt x="4128" y="14777"/>
                  </a:cubicBezTo>
                  <a:cubicBezTo>
                    <a:pt x="4109" y="13959"/>
                    <a:pt x="3900" y="13199"/>
                    <a:pt x="3729" y="12419"/>
                  </a:cubicBezTo>
                  <a:cubicBezTo>
                    <a:pt x="3519" y="11506"/>
                    <a:pt x="3424" y="10593"/>
                    <a:pt x="3272" y="9680"/>
                  </a:cubicBezTo>
                  <a:cubicBezTo>
                    <a:pt x="3131" y="8756"/>
                    <a:pt x="2986" y="7821"/>
                    <a:pt x="2801" y="6892"/>
                  </a:cubicBezTo>
                  <a:lnTo>
                    <a:pt x="2801" y="6892"/>
                  </a:lnTo>
                  <a:cubicBezTo>
                    <a:pt x="2837" y="6896"/>
                    <a:pt x="2874" y="6898"/>
                    <a:pt x="2910" y="6898"/>
                  </a:cubicBezTo>
                  <a:cubicBezTo>
                    <a:pt x="3018" y="6898"/>
                    <a:pt x="3127" y="6881"/>
                    <a:pt x="3234" y="6846"/>
                  </a:cubicBezTo>
                  <a:cubicBezTo>
                    <a:pt x="3634" y="6732"/>
                    <a:pt x="3862" y="6351"/>
                    <a:pt x="4109" y="6047"/>
                  </a:cubicBezTo>
                  <a:cubicBezTo>
                    <a:pt x="4340" y="5760"/>
                    <a:pt x="4554" y="5459"/>
                    <a:pt x="4751" y="5145"/>
                  </a:cubicBezTo>
                  <a:lnTo>
                    <a:pt x="4751" y="5145"/>
                  </a:lnTo>
                  <a:cubicBezTo>
                    <a:pt x="5238" y="5734"/>
                    <a:pt x="5870" y="6061"/>
                    <a:pt x="6734" y="6104"/>
                  </a:cubicBezTo>
                  <a:cubicBezTo>
                    <a:pt x="6753" y="6105"/>
                    <a:pt x="6772" y="6106"/>
                    <a:pt x="6791" y="6107"/>
                  </a:cubicBezTo>
                  <a:lnTo>
                    <a:pt x="6791" y="6107"/>
                  </a:lnTo>
                  <a:cubicBezTo>
                    <a:pt x="6504" y="7298"/>
                    <a:pt x="6355" y="8538"/>
                    <a:pt x="6182" y="9737"/>
                  </a:cubicBezTo>
                  <a:cubicBezTo>
                    <a:pt x="6068" y="10536"/>
                    <a:pt x="6087" y="11373"/>
                    <a:pt x="6220" y="12171"/>
                  </a:cubicBezTo>
                  <a:cubicBezTo>
                    <a:pt x="6392" y="13027"/>
                    <a:pt x="6924" y="13940"/>
                    <a:pt x="6791" y="14834"/>
                  </a:cubicBezTo>
                  <a:cubicBezTo>
                    <a:pt x="6783" y="14922"/>
                    <a:pt x="6872" y="14960"/>
                    <a:pt x="6980" y="14960"/>
                  </a:cubicBezTo>
                  <a:cubicBezTo>
                    <a:pt x="7128" y="14960"/>
                    <a:pt x="7313" y="14888"/>
                    <a:pt x="7324" y="14777"/>
                  </a:cubicBezTo>
                  <a:cubicBezTo>
                    <a:pt x="7343" y="14682"/>
                    <a:pt x="7343" y="14568"/>
                    <a:pt x="7362" y="14492"/>
                  </a:cubicBezTo>
                  <a:cubicBezTo>
                    <a:pt x="7367" y="14460"/>
                    <a:pt x="7361" y="14434"/>
                    <a:pt x="7347" y="14414"/>
                  </a:cubicBezTo>
                  <a:lnTo>
                    <a:pt x="7347" y="14414"/>
                  </a:lnTo>
                  <a:cubicBezTo>
                    <a:pt x="7335" y="13799"/>
                    <a:pt x="7083" y="13198"/>
                    <a:pt x="6924" y="12609"/>
                  </a:cubicBezTo>
                  <a:cubicBezTo>
                    <a:pt x="6582" y="11449"/>
                    <a:pt x="6601" y="10288"/>
                    <a:pt x="6791" y="9128"/>
                  </a:cubicBezTo>
                  <a:cubicBezTo>
                    <a:pt x="6952" y="8189"/>
                    <a:pt x="7062" y="7126"/>
                    <a:pt x="7282" y="6104"/>
                  </a:cubicBezTo>
                  <a:lnTo>
                    <a:pt x="7282" y="6104"/>
                  </a:lnTo>
                  <a:cubicBezTo>
                    <a:pt x="7996" y="6056"/>
                    <a:pt x="8664" y="5806"/>
                    <a:pt x="9150" y="5229"/>
                  </a:cubicBezTo>
                  <a:cubicBezTo>
                    <a:pt x="9530" y="4810"/>
                    <a:pt x="9929" y="4107"/>
                    <a:pt x="9872" y="3517"/>
                  </a:cubicBezTo>
                  <a:cubicBezTo>
                    <a:pt x="9815" y="3118"/>
                    <a:pt x="9530" y="2566"/>
                    <a:pt x="9073" y="2490"/>
                  </a:cubicBezTo>
                  <a:cubicBezTo>
                    <a:pt x="9051" y="2488"/>
                    <a:pt x="9029" y="2487"/>
                    <a:pt x="9006" y="2487"/>
                  </a:cubicBezTo>
                  <a:cubicBezTo>
                    <a:pt x="8256" y="2487"/>
                    <a:pt x="7621" y="3704"/>
                    <a:pt x="7400" y="4240"/>
                  </a:cubicBezTo>
                  <a:cubicBezTo>
                    <a:pt x="7179" y="4749"/>
                    <a:pt x="7006" y="5278"/>
                    <a:pt x="6864" y="5819"/>
                  </a:cubicBezTo>
                  <a:lnTo>
                    <a:pt x="6864" y="5819"/>
                  </a:lnTo>
                  <a:cubicBezTo>
                    <a:pt x="6263" y="5767"/>
                    <a:pt x="5672" y="5501"/>
                    <a:pt x="5269" y="5039"/>
                  </a:cubicBezTo>
                  <a:cubicBezTo>
                    <a:pt x="5179" y="4933"/>
                    <a:pt x="5093" y="4821"/>
                    <a:pt x="5014" y="4703"/>
                  </a:cubicBezTo>
                  <a:lnTo>
                    <a:pt x="5014" y="4703"/>
                  </a:lnTo>
                  <a:cubicBezTo>
                    <a:pt x="5124" y="4509"/>
                    <a:pt x="5227" y="4310"/>
                    <a:pt x="5326" y="4107"/>
                  </a:cubicBezTo>
                  <a:cubicBezTo>
                    <a:pt x="5631" y="3479"/>
                    <a:pt x="5840" y="2813"/>
                    <a:pt x="5973" y="2090"/>
                  </a:cubicBezTo>
                  <a:cubicBezTo>
                    <a:pt x="6049" y="1577"/>
                    <a:pt x="6258" y="854"/>
                    <a:pt x="5935" y="360"/>
                  </a:cubicBezTo>
                  <a:cubicBezTo>
                    <a:pt x="5773" y="105"/>
                    <a:pt x="5558" y="1"/>
                    <a:pt x="5335"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69"/>
            <p:cNvSpPr/>
            <p:nvPr/>
          </p:nvSpPr>
          <p:spPr>
            <a:xfrm>
              <a:off x="4831925" y="1968275"/>
              <a:ext cx="160175" cy="236675"/>
            </a:xfrm>
            <a:custGeom>
              <a:avLst/>
              <a:gdLst/>
              <a:ahLst/>
              <a:cxnLst/>
              <a:rect l="l" t="t" r="r" b="b"/>
              <a:pathLst>
                <a:path w="6407" h="9467" extrusionOk="0">
                  <a:moveTo>
                    <a:pt x="6084" y="1"/>
                  </a:moveTo>
                  <a:cubicBezTo>
                    <a:pt x="6038" y="1"/>
                    <a:pt x="5989" y="9"/>
                    <a:pt x="5943" y="28"/>
                  </a:cubicBezTo>
                  <a:cubicBezTo>
                    <a:pt x="2158" y="1664"/>
                    <a:pt x="636" y="5525"/>
                    <a:pt x="8" y="9348"/>
                  </a:cubicBezTo>
                  <a:cubicBezTo>
                    <a:pt x="1" y="9432"/>
                    <a:pt x="81" y="9467"/>
                    <a:pt x="181" y="9467"/>
                  </a:cubicBezTo>
                  <a:cubicBezTo>
                    <a:pt x="332" y="9467"/>
                    <a:pt x="529" y="9387"/>
                    <a:pt x="541" y="9272"/>
                  </a:cubicBezTo>
                  <a:cubicBezTo>
                    <a:pt x="1112" y="5639"/>
                    <a:pt x="2519" y="1816"/>
                    <a:pt x="6133" y="237"/>
                  </a:cubicBezTo>
                  <a:cubicBezTo>
                    <a:pt x="6406" y="131"/>
                    <a:pt x="6268" y="1"/>
                    <a:pt x="6084"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69"/>
            <p:cNvSpPr/>
            <p:nvPr/>
          </p:nvSpPr>
          <p:spPr>
            <a:xfrm>
              <a:off x="4892975" y="2115300"/>
              <a:ext cx="62800" cy="196950"/>
            </a:xfrm>
            <a:custGeom>
              <a:avLst/>
              <a:gdLst/>
              <a:ahLst/>
              <a:cxnLst/>
              <a:rect l="l" t="t" r="r" b="b"/>
              <a:pathLst>
                <a:path w="2512" h="7878" extrusionOk="0">
                  <a:moveTo>
                    <a:pt x="2281" y="1"/>
                  </a:moveTo>
                  <a:cubicBezTo>
                    <a:pt x="2150" y="1"/>
                    <a:pt x="1989" y="44"/>
                    <a:pt x="1941" y="120"/>
                  </a:cubicBezTo>
                  <a:cubicBezTo>
                    <a:pt x="1066" y="1204"/>
                    <a:pt x="800" y="2573"/>
                    <a:pt x="419" y="3886"/>
                  </a:cubicBezTo>
                  <a:cubicBezTo>
                    <a:pt x="229" y="4514"/>
                    <a:pt x="1" y="5217"/>
                    <a:pt x="39" y="5883"/>
                  </a:cubicBezTo>
                  <a:cubicBezTo>
                    <a:pt x="96" y="6549"/>
                    <a:pt x="457" y="7138"/>
                    <a:pt x="591" y="7785"/>
                  </a:cubicBezTo>
                  <a:cubicBezTo>
                    <a:pt x="610" y="7850"/>
                    <a:pt x="683" y="7877"/>
                    <a:pt x="769" y="7877"/>
                  </a:cubicBezTo>
                  <a:cubicBezTo>
                    <a:pt x="935" y="7877"/>
                    <a:pt x="1148" y="7777"/>
                    <a:pt x="1123" y="7652"/>
                  </a:cubicBezTo>
                  <a:cubicBezTo>
                    <a:pt x="971" y="7100"/>
                    <a:pt x="705" y="6568"/>
                    <a:pt x="591" y="6035"/>
                  </a:cubicBezTo>
                  <a:cubicBezTo>
                    <a:pt x="438" y="5293"/>
                    <a:pt x="743" y="4533"/>
                    <a:pt x="952" y="3848"/>
                  </a:cubicBezTo>
                  <a:cubicBezTo>
                    <a:pt x="1332" y="2554"/>
                    <a:pt x="1599" y="1204"/>
                    <a:pt x="2436" y="139"/>
                  </a:cubicBezTo>
                  <a:cubicBezTo>
                    <a:pt x="2512" y="44"/>
                    <a:pt x="2412" y="1"/>
                    <a:pt x="2281"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69"/>
            <p:cNvSpPr/>
            <p:nvPr/>
          </p:nvSpPr>
          <p:spPr>
            <a:xfrm>
              <a:off x="5743600" y="2301975"/>
              <a:ext cx="128775" cy="347200"/>
            </a:xfrm>
            <a:custGeom>
              <a:avLst/>
              <a:gdLst/>
              <a:ahLst/>
              <a:cxnLst/>
              <a:rect l="l" t="t" r="r" b="b"/>
              <a:pathLst>
                <a:path w="5151" h="13888" extrusionOk="0">
                  <a:moveTo>
                    <a:pt x="4612" y="0"/>
                  </a:moveTo>
                  <a:cubicBezTo>
                    <a:pt x="4476" y="0"/>
                    <a:pt x="4304" y="53"/>
                    <a:pt x="4246" y="185"/>
                  </a:cubicBezTo>
                  <a:cubicBezTo>
                    <a:pt x="3846" y="1155"/>
                    <a:pt x="4227" y="2201"/>
                    <a:pt x="4246" y="3228"/>
                  </a:cubicBezTo>
                  <a:cubicBezTo>
                    <a:pt x="4284" y="4484"/>
                    <a:pt x="4094" y="5777"/>
                    <a:pt x="3751" y="6975"/>
                  </a:cubicBezTo>
                  <a:cubicBezTo>
                    <a:pt x="3428" y="8212"/>
                    <a:pt x="2914" y="9429"/>
                    <a:pt x="2325" y="10570"/>
                  </a:cubicBezTo>
                  <a:cubicBezTo>
                    <a:pt x="1716" y="11769"/>
                    <a:pt x="860" y="12682"/>
                    <a:pt x="61" y="13766"/>
                  </a:cubicBezTo>
                  <a:cubicBezTo>
                    <a:pt x="0" y="13853"/>
                    <a:pt x="75" y="13888"/>
                    <a:pt x="186" y="13888"/>
                  </a:cubicBezTo>
                  <a:cubicBezTo>
                    <a:pt x="318" y="13888"/>
                    <a:pt x="503" y="13838"/>
                    <a:pt x="575" y="13766"/>
                  </a:cubicBezTo>
                  <a:cubicBezTo>
                    <a:pt x="1355" y="12682"/>
                    <a:pt x="2211" y="11769"/>
                    <a:pt x="2819" y="10570"/>
                  </a:cubicBezTo>
                  <a:cubicBezTo>
                    <a:pt x="3390" y="9505"/>
                    <a:pt x="3846" y="8383"/>
                    <a:pt x="4189" y="7223"/>
                  </a:cubicBezTo>
                  <a:cubicBezTo>
                    <a:pt x="4531" y="5986"/>
                    <a:pt x="4721" y="4731"/>
                    <a:pt x="4778" y="3437"/>
                  </a:cubicBezTo>
                  <a:cubicBezTo>
                    <a:pt x="4795" y="2489"/>
                    <a:pt x="4448" y="1467"/>
                    <a:pt x="4654" y="525"/>
                  </a:cubicBezTo>
                  <a:lnTo>
                    <a:pt x="4654" y="525"/>
                  </a:lnTo>
                  <a:cubicBezTo>
                    <a:pt x="4669" y="528"/>
                    <a:pt x="4685" y="529"/>
                    <a:pt x="4703" y="529"/>
                  </a:cubicBezTo>
                  <a:cubicBezTo>
                    <a:pt x="4885" y="529"/>
                    <a:pt x="5151" y="406"/>
                    <a:pt x="5064" y="261"/>
                  </a:cubicBezTo>
                  <a:cubicBezTo>
                    <a:pt x="4912" y="52"/>
                    <a:pt x="4969" y="90"/>
                    <a:pt x="4721" y="14"/>
                  </a:cubicBezTo>
                  <a:cubicBezTo>
                    <a:pt x="4691" y="5"/>
                    <a:pt x="4653" y="0"/>
                    <a:pt x="461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69"/>
            <p:cNvSpPr/>
            <p:nvPr/>
          </p:nvSpPr>
          <p:spPr>
            <a:xfrm>
              <a:off x="5582875" y="2572225"/>
              <a:ext cx="147975" cy="165200"/>
            </a:xfrm>
            <a:custGeom>
              <a:avLst/>
              <a:gdLst/>
              <a:ahLst/>
              <a:cxnLst/>
              <a:rect l="l" t="t" r="r" b="b"/>
              <a:pathLst>
                <a:path w="5919" h="6608" extrusionOk="0">
                  <a:moveTo>
                    <a:pt x="5698" y="0"/>
                  </a:moveTo>
                  <a:cubicBezTo>
                    <a:pt x="5570" y="0"/>
                    <a:pt x="5416" y="53"/>
                    <a:pt x="5387" y="141"/>
                  </a:cubicBezTo>
                  <a:cubicBezTo>
                    <a:pt x="4740" y="1453"/>
                    <a:pt x="4246" y="2804"/>
                    <a:pt x="3257" y="3926"/>
                  </a:cubicBezTo>
                  <a:cubicBezTo>
                    <a:pt x="2686" y="4592"/>
                    <a:pt x="2058" y="5200"/>
                    <a:pt x="1298" y="5676"/>
                  </a:cubicBezTo>
                  <a:cubicBezTo>
                    <a:pt x="1012" y="5847"/>
                    <a:pt x="480" y="6246"/>
                    <a:pt x="270" y="6322"/>
                  </a:cubicBezTo>
                  <a:cubicBezTo>
                    <a:pt x="9" y="6388"/>
                    <a:pt x="0" y="6608"/>
                    <a:pt x="221" y="6608"/>
                  </a:cubicBezTo>
                  <a:cubicBezTo>
                    <a:pt x="257" y="6608"/>
                    <a:pt x="299" y="6602"/>
                    <a:pt x="347" y="6589"/>
                  </a:cubicBezTo>
                  <a:cubicBezTo>
                    <a:pt x="822" y="6456"/>
                    <a:pt x="1203" y="6075"/>
                    <a:pt x="1621" y="5847"/>
                  </a:cubicBezTo>
                  <a:cubicBezTo>
                    <a:pt x="2287" y="5447"/>
                    <a:pt x="2857" y="4915"/>
                    <a:pt x="3390" y="4344"/>
                  </a:cubicBezTo>
                  <a:cubicBezTo>
                    <a:pt x="4550" y="3089"/>
                    <a:pt x="5121" y="1662"/>
                    <a:pt x="5863" y="160"/>
                  </a:cubicBezTo>
                  <a:cubicBezTo>
                    <a:pt x="5918" y="48"/>
                    <a:pt x="5820" y="0"/>
                    <a:pt x="5698"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27" name="Google Shape;2927;p69"/>
          <p:cNvGrpSpPr/>
          <p:nvPr/>
        </p:nvGrpSpPr>
        <p:grpSpPr>
          <a:xfrm rot="1288750">
            <a:off x="4990034" y="2806562"/>
            <a:ext cx="905695" cy="1064736"/>
            <a:chOff x="4507000" y="1324025"/>
            <a:chExt cx="705150" cy="828975"/>
          </a:xfrm>
        </p:grpSpPr>
        <p:sp>
          <p:nvSpPr>
            <p:cNvPr id="2928" name="Google Shape;2928;p69"/>
            <p:cNvSpPr/>
            <p:nvPr/>
          </p:nvSpPr>
          <p:spPr>
            <a:xfrm>
              <a:off x="4507000" y="1575775"/>
              <a:ext cx="115100" cy="145200"/>
            </a:xfrm>
            <a:custGeom>
              <a:avLst/>
              <a:gdLst/>
              <a:ahLst/>
              <a:cxnLst/>
              <a:rect l="l" t="t" r="r" b="b"/>
              <a:pathLst>
                <a:path w="4604" h="5808" extrusionOk="0">
                  <a:moveTo>
                    <a:pt x="2736" y="1"/>
                  </a:moveTo>
                  <a:cubicBezTo>
                    <a:pt x="2218" y="1"/>
                    <a:pt x="1715" y="119"/>
                    <a:pt x="1172" y="498"/>
                  </a:cubicBezTo>
                  <a:cubicBezTo>
                    <a:pt x="336" y="1084"/>
                    <a:pt x="43" y="2172"/>
                    <a:pt x="22" y="3155"/>
                  </a:cubicBezTo>
                  <a:cubicBezTo>
                    <a:pt x="1" y="4034"/>
                    <a:pt x="377" y="4892"/>
                    <a:pt x="1047" y="5457"/>
                  </a:cubicBezTo>
                  <a:cubicBezTo>
                    <a:pt x="1386" y="5720"/>
                    <a:pt x="1765" y="5808"/>
                    <a:pt x="2159" y="5808"/>
                  </a:cubicBezTo>
                  <a:cubicBezTo>
                    <a:pt x="2860" y="5808"/>
                    <a:pt x="3605" y="5531"/>
                    <a:pt x="4248" y="5478"/>
                  </a:cubicBezTo>
                  <a:cubicBezTo>
                    <a:pt x="4583" y="5457"/>
                    <a:pt x="4604" y="4934"/>
                    <a:pt x="4269" y="4934"/>
                  </a:cubicBezTo>
                  <a:cubicBezTo>
                    <a:pt x="3683" y="4955"/>
                    <a:pt x="3223" y="5143"/>
                    <a:pt x="2679" y="5289"/>
                  </a:cubicBezTo>
                  <a:cubicBezTo>
                    <a:pt x="2475" y="5357"/>
                    <a:pt x="2284" y="5389"/>
                    <a:pt x="2106" y="5389"/>
                  </a:cubicBezTo>
                  <a:cubicBezTo>
                    <a:pt x="1025" y="5389"/>
                    <a:pt x="434" y="4236"/>
                    <a:pt x="398" y="3176"/>
                  </a:cubicBezTo>
                  <a:cubicBezTo>
                    <a:pt x="377" y="2255"/>
                    <a:pt x="754" y="1398"/>
                    <a:pt x="1424" y="791"/>
                  </a:cubicBezTo>
                  <a:cubicBezTo>
                    <a:pt x="1847" y="409"/>
                    <a:pt x="2342" y="307"/>
                    <a:pt x="2858" y="307"/>
                  </a:cubicBezTo>
                  <a:cubicBezTo>
                    <a:pt x="3387" y="307"/>
                    <a:pt x="3938" y="414"/>
                    <a:pt x="4457" y="435"/>
                  </a:cubicBezTo>
                  <a:cubicBezTo>
                    <a:pt x="4583" y="435"/>
                    <a:pt x="4604" y="247"/>
                    <a:pt x="4478" y="226"/>
                  </a:cubicBezTo>
                  <a:cubicBezTo>
                    <a:pt x="3837" y="130"/>
                    <a:pt x="3278" y="1"/>
                    <a:pt x="2736"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69"/>
            <p:cNvSpPr/>
            <p:nvPr/>
          </p:nvSpPr>
          <p:spPr>
            <a:xfrm>
              <a:off x="4603775" y="1642425"/>
              <a:ext cx="506900" cy="287950"/>
            </a:xfrm>
            <a:custGeom>
              <a:avLst/>
              <a:gdLst/>
              <a:ahLst/>
              <a:cxnLst/>
              <a:rect l="l" t="t" r="r" b="b"/>
              <a:pathLst>
                <a:path w="20276" h="11518" extrusionOk="0">
                  <a:moveTo>
                    <a:pt x="19189" y="1"/>
                  </a:moveTo>
                  <a:cubicBezTo>
                    <a:pt x="19021" y="1"/>
                    <a:pt x="18853" y="131"/>
                    <a:pt x="18916" y="343"/>
                  </a:cubicBezTo>
                  <a:cubicBezTo>
                    <a:pt x="19564" y="3000"/>
                    <a:pt x="18978" y="5239"/>
                    <a:pt x="17053" y="7143"/>
                  </a:cubicBezTo>
                  <a:cubicBezTo>
                    <a:pt x="15317" y="8859"/>
                    <a:pt x="13120" y="10532"/>
                    <a:pt x="10672" y="10804"/>
                  </a:cubicBezTo>
                  <a:cubicBezTo>
                    <a:pt x="10562" y="10818"/>
                    <a:pt x="10450" y="10824"/>
                    <a:pt x="10336" y="10824"/>
                  </a:cubicBezTo>
                  <a:cubicBezTo>
                    <a:pt x="9165" y="10824"/>
                    <a:pt x="7787" y="10185"/>
                    <a:pt x="6738" y="9842"/>
                  </a:cubicBezTo>
                  <a:cubicBezTo>
                    <a:pt x="5650" y="9507"/>
                    <a:pt x="4395" y="9068"/>
                    <a:pt x="3558" y="8273"/>
                  </a:cubicBezTo>
                  <a:cubicBezTo>
                    <a:pt x="1926" y="6829"/>
                    <a:pt x="545" y="4695"/>
                    <a:pt x="503" y="2477"/>
                  </a:cubicBezTo>
                  <a:cubicBezTo>
                    <a:pt x="503" y="2427"/>
                    <a:pt x="455" y="2401"/>
                    <a:pt x="403" y="2401"/>
                  </a:cubicBezTo>
                  <a:cubicBezTo>
                    <a:pt x="346" y="2401"/>
                    <a:pt x="284" y="2432"/>
                    <a:pt x="273" y="2498"/>
                  </a:cubicBezTo>
                  <a:cubicBezTo>
                    <a:pt x="1" y="4799"/>
                    <a:pt x="1382" y="6913"/>
                    <a:pt x="2909" y="8503"/>
                  </a:cubicBezTo>
                  <a:cubicBezTo>
                    <a:pt x="3871" y="9549"/>
                    <a:pt x="5252" y="10009"/>
                    <a:pt x="6550" y="10491"/>
                  </a:cubicBezTo>
                  <a:cubicBezTo>
                    <a:pt x="7766" y="10996"/>
                    <a:pt x="9200" y="11518"/>
                    <a:pt x="10567" y="11518"/>
                  </a:cubicBezTo>
                  <a:cubicBezTo>
                    <a:pt x="10728" y="11518"/>
                    <a:pt x="10889" y="11510"/>
                    <a:pt x="11048" y="11495"/>
                  </a:cubicBezTo>
                  <a:cubicBezTo>
                    <a:pt x="13664" y="11181"/>
                    <a:pt x="16007" y="9193"/>
                    <a:pt x="17807" y="7415"/>
                  </a:cubicBezTo>
                  <a:cubicBezTo>
                    <a:pt x="19752" y="5511"/>
                    <a:pt x="20276" y="2728"/>
                    <a:pt x="19460" y="196"/>
                  </a:cubicBezTo>
                  <a:cubicBezTo>
                    <a:pt x="19417" y="61"/>
                    <a:pt x="19303" y="1"/>
                    <a:pt x="19189"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69"/>
            <p:cNvSpPr/>
            <p:nvPr/>
          </p:nvSpPr>
          <p:spPr>
            <a:xfrm>
              <a:off x="5048850" y="1518075"/>
              <a:ext cx="124075" cy="139100"/>
            </a:xfrm>
            <a:custGeom>
              <a:avLst/>
              <a:gdLst/>
              <a:ahLst/>
              <a:cxnLst/>
              <a:rect l="l" t="t" r="r" b="b"/>
              <a:pathLst>
                <a:path w="4963" h="5564" extrusionOk="0">
                  <a:moveTo>
                    <a:pt x="2532" y="1"/>
                  </a:moveTo>
                  <a:cubicBezTo>
                    <a:pt x="1604" y="1"/>
                    <a:pt x="716" y="730"/>
                    <a:pt x="87" y="1320"/>
                  </a:cubicBezTo>
                  <a:cubicBezTo>
                    <a:pt x="1" y="1407"/>
                    <a:pt x="100" y="1550"/>
                    <a:pt x="208" y="1550"/>
                  </a:cubicBezTo>
                  <a:cubicBezTo>
                    <a:pt x="231" y="1550"/>
                    <a:pt x="254" y="1544"/>
                    <a:pt x="276" y="1530"/>
                  </a:cubicBezTo>
                  <a:cubicBezTo>
                    <a:pt x="969" y="1086"/>
                    <a:pt x="1768" y="661"/>
                    <a:pt x="2477" y="661"/>
                  </a:cubicBezTo>
                  <a:cubicBezTo>
                    <a:pt x="3072" y="661"/>
                    <a:pt x="3605" y="961"/>
                    <a:pt x="3958" y="1802"/>
                  </a:cubicBezTo>
                  <a:cubicBezTo>
                    <a:pt x="4230" y="2366"/>
                    <a:pt x="4377" y="3392"/>
                    <a:pt x="3979" y="3957"/>
                  </a:cubicBezTo>
                  <a:cubicBezTo>
                    <a:pt x="3638" y="4444"/>
                    <a:pt x="3031" y="4894"/>
                    <a:pt x="2434" y="4894"/>
                  </a:cubicBezTo>
                  <a:cubicBezTo>
                    <a:pt x="2263" y="4894"/>
                    <a:pt x="2092" y="4857"/>
                    <a:pt x="1929" y="4773"/>
                  </a:cubicBezTo>
                  <a:cubicBezTo>
                    <a:pt x="1887" y="4753"/>
                    <a:pt x="1845" y="4744"/>
                    <a:pt x="1806" y="4744"/>
                  </a:cubicBezTo>
                  <a:cubicBezTo>
                    <a:pt x="1547" y="4744"/>
                    <a:pt x="1361" y="5114"/>
                    <a:pt x="1615" y="5296"/>
                  </a:cubicBezTo>
                  <a:cubicBezTo>
                    <a:pt x="1865" y="5486"/>
                    <a:pt x="2134" y="5563"/>
                    <a:pt x="2405" y="5563"/>
                  </a:cubicBezTo>
                  <a:cubicBezTo>
                    <a:pt x="2972" y="5563"/>
                    <a:pt x="3554" y="5224"/>
                    <a:pt x="4021" y="4856"/>
                  </a:cubicBezTo>
                  <a:cubicBezTo>
                    <a:pt x="4858" y="4166"/>
                    <a:pt x="4962" y="3266"/>
                    <a:pt x="4753" y="2241"/>
                  </a:cubicBezTo>
                  <a:cubicBezTo>
                    <a:pt x="4502" y="1216"/>
                    <a:pt x="3916" y="190"/>
                    <a:pt x="2807" y="23"/>
                  </a:cubicBezTo>
                  <a:cubicBezTo>
                    <a:pt x="2715" y="8"/>
                    <a:pt x="2623" y="1"/>
                    <a:pt x="253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69"/>
            <p:cNvSpPr/>
            <p:nvPr/>
          </p:nvSpPr>
          <p:spPr>
            <a:xfrm>
              <a:off x="4653475" y="1458125"/>
              <a:ext cx="229100" cy="192725"/>
            </a:xfrm>
            <a:custGeom>
              <a:avLst/>
              <a:gdLst/>
              <a:ahLst/>
              <a:cxnLst/>
              <a:rect l="l" t="t" r="r" b="b"/>
              <a:pathLst>
                <a:path w="9164" h="7709" extrusionOk="0">
                  <a:moveTo>
                    <a:pt x="8929" y="0"/>
                  </a:moveTo>
                  <a:cubicBezTo>
                    <a:pt x="8886" y="0"/>
                    <a:pt x="8843" y="17"/>
                    <a:pt x="8809" y="57"/>
                  </a:cubicBezTo>
                  <a:cubicBezTo>
                    <a:pt x="7052" y="2254"/>
                    <a:pt x="5127" y="4241"/>
                    <a:pt x="2930" y="5978"/>
                  </a:cubicBezTo>
                  <a:cubicBezTo>
                    <a:pt x="2344" y="6417"/>
                    <a:pt x="1716" y="6836"/>
                    <a:pt x="1088" y="7171"/>
                  </a:cubicBezTo>
                  <a:cubicBezTo>
                    <a:pt x="971" y="7235"/>
                    <a:pt x="884" y="7263"/>
                    <a:pt x="823" y="7263"/>
                  </a:cubicBezTo>
                  <a:cubicBezTo>
                    <a:pt x="425" y="7263"/>
                    <a:pt x="1079" y="6090"/>
                    <a:pt x="1151" y="5999"/>
                  </a:cubicBezTo>
                  <a:cubicBezTo>
                    <a:pt x="1339" y="5685"/>
                    <a:pt x="1528" y="5392"/>
                    <a:pt x="1674" y="5057"/>
                  </a:cubicBezTo>
                  <a:cubicBezTo>
                    <a:pt x="1738" y="4917"/>
                    <a:pt x="1616" y="4824"/>
                    <a:pt x="1496" y="4824"/>
                  </a:cubicBezTo>
                  <a:cubicBezTo>
                    <a:pt x="1419" y="4824"/>
                    <a:pt x="1343" y="4863"/>
                    <a:pt x="1319" y="4953"/>
                  </a:cubicBezTo>
                  <a:cubicBezTo>
                    <a:pt x="1026" y="5601"/>
                    <a:pt x="0" y="6564"/>
                    <a:pt x="210" y="7359"/>
                  </a:cubicBezTo>
                  <a:cubicBezTo>
                    <a:pt x="285" y="7620"/>
                    <a:pt x="459" y="7708"/>
                    <a:pt x="665" y="7708"/>
                  </a:cubicBezTo>
                  <a:cubicBezTo>
                    <a:pt x="970" y="7708"/>
                    <a:pt x="1344" y="7513"/>
                    <a:pt x="1570" y="7401"/>
                  </a:cubicBezTo>
                  <a:cubicBezTo>
                    <a:pt x="4562" y="5811"/>
                    <a:pt x="7177" y="2965"/>
                    <a:pt x="9102" y="245"/>
                  </a:cubicBezTo>
                  <a:cubicBezTo>
                    <a:pt x="9163" y="123"/>
                    <a:pt x="9046" y="0"/>
                    <a:pt x="8929"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69"/>
            <p:cNvSpPr/>
            <p:nvPr/>
          </p:nvSpPr>
          <p:spPr>
            <a:xfrm>
              <a:off x="4588075" y="1567650"/>
              <a:ext cx="100550" cy="45225"/>
            </a:xfrm>
            <a:custGeom>
              <a:avLst/>
              <a:gdLst/>
              <a:ahLst/>
              <a:cxnLst/>
              <a:rect l="l" t="t" r="r" b="b"/>
              <a:pathLst>
                <a:path w="4022" h="1809" extrusionOk="0">
                  <a:moveTo>
                    <a:pt x="792" y="1"/>
                  </a:moveTo>
                  <a:cubicBezTo>
                    <a:pt x="721" y="1"/>
                    <a:pt x="652" y="27"/>
                    <a:pt x="608" y="91"/>
                  </a:cubicBezTo>
                  <a:cubicBezTo>
                    <a:pt x="1" y="907"/>
                    <a:pt x="503" y="1555"/>
                    <a:pt x="1361" y="1764"/>
                  </a:cubicBezTo>
                  <a:cubicBezTo>
                    <a:pt x="1473" y="1795"/>
                    <a:pt x="1587" y="1808"/>
                    <a:pt x="1701" y="1808"/>
                  </a:cubicBezTo>
                  <a:cubicBezTo>
                    <a:pt x="2054" y="1808"/>
                    <a:pt x="2410" y="1682"/>
                    <a:pt x="2742" y="1555"/>
                  </a:cubicBezTo>
                  <a:cubicBezTo>
                    <a:pt x="3223" y="1409"/>
                    <a:pt x="3600" y="1325"/>
                    <a:pt x="3955" y="927"/>
                  </a:cubicBezTo>
                  <a:cubicBezTo>
                    <a:pt x="4022" y="845"/>
                    <a:pt x="3970" y="735"/>
                    <a:pt x="3872" y="735"/>
                  </a:cubicBezTo>
                  <a:cubicBezTo>
                    <a:pt x="3847" y="735"/>
                    <a:pt x="3818" y="743"/>
                    <a:pt x="3788" y="760"/>
                  </a:cubicBezTo>
                  <a:cubicBezTo>
                    <a:pt x="3349" y="990"/>
                    <a:pt x="2826" y="990"/>
                    <a:pt x="2365" y="1137"/>
                  </a:cubicBezTo>
                  <a:cubicBezTo>
                    <a:pt x="2125" y="1204"/>
                    <a:pt x="1910" y="1253"/>
                    <a:pt x="1682" y="1253"/>
                  </a:cubicBezTo>
                  <a:cubicBezTo>
                    <a:pt x="1554" y="1253"/>
                    <a:pt x="1421" y="1237"/>
                    <a:pt x="1277" y="1199"/>
                  </a:cubicBezTo>
                  <a:cubicBezTo>
                    <a:pt x="796" y="1053"/>
                    <a:pt x="901" y="697"/>
                    <a:pt x="1047" y="321"/>
                  </a:cubicBezTo>
                  <a:cubicBezTo>
                    <a:pt x="1135" y="145"/>
                    <a:pt x="957" y="1"/>
                    <a:pt x="79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69"/>
            <p:cNvSpPr/>
            <p:nvPr/>
          </p:nvSpPr>
          <p:spPr>
            <a:xfrm>
              <a:off x="4857375" y="1458975"/>
              <a:ext cx="148625" cy="157600"/>
            </a:xfrm>
            <a:custGeom>
              <a:avLst/>
              <a:gdLst/>
              <a:ahLst/>
              <a:cxnLst/>
              <a:rect l="l" t="t" r="r" b="b"/>
              <a:pathLst>
                <a:path w="5945" h="6304" extrusionOk="0">
                  <a:moveTo>
                    <a:pt x="165" y="0"/>
                  </a:moveTo>
                  <a:cubicBezTo>
                    <a:pt x="82" y="0"/>
                    <a:pt x="0" y="76"/>
                    <a:pt x="25" y="190"/>
                  </a:cubicBezTo>
                  <a:cubicBezTo>
                    <a:pt x="339" y="1404"/>
                    <a:pt x="1155" y="2408"/>
                    <a:pt x="1699" y="3538"/>
                  </a:cubicBezTo>
                  <a:cubicBezTo>
                    <a:pt x="2118" y="4375"/>
                    <a:pt x="2620" y="5588"/>
                    <a:pt x="3457" y="6090"/>
                  </a:cubicBezTo>
                  <a:cubicBezTo>
                    <a:pt x="3713" y="6238"/>
                    <a:pt x="3956" y="6303"/>
                    <a:pt x="4182" y="6303"/>
                  </a:cubicBezTo>
                  <a:cubicBezTo>
                    <a:pt x="5267" y="6303"/>
                    <a:pt x="5945" y="4796"/>
                    <a:pt x="5633" y="3705"/>
                  </a:cubicBezTo>
                  <a:cubicBezTo>
                    <a:pt x="5599" y="3614"/>
                    <a:pt x="5503" y="3560"/>
                    <a:pt x="5409" y="3560"/>
                  </a:cubicBezTo>
                  <a:cubicBezTo>
                    <a:pt x="5330" y="3560"/>
                    <a:pt x="5253" y="3598"/>
                    <a:pt x="5215" y="3684"/>
                  </a:cubicBezTo>
                  <a:cubicBezTo>
                    <a:pt x="5005" y="4228"/>
                    <a:pt x="4943" y="4835"/>
                    <a:pt x="4650" y="5358"/>
                  </a:cubicBezTo>
                  <a:cubicBezTo>
                    <a:pt x="4518" y="5603"/>
                    <a:pt x="4360" y="5703"/>
                    <a:pt x="4189" y="5703"/>
                  </a:cubicBezTo>
                  <a:cubicBezTo>
                    <a:pt x="3540" y="5703"/>
                    <a:pt x="2710" y="4274"/>
                    <a:pt x="2494" y="3894"/>
                  </a:cubicBezTo>
                  <a:cubicBezTo>
                    <a:pt x="1783" y="2659"/>
                    <a:pt x="779" y="1404"/>
                    <a:pt x="297" y="106"/>
                  </a:cubicBezTo>
                  <a:cubicBezTo>
                    <a:pt x="273" y="32"/>
                    <a:pt x="219" y="0"/>
                    <a:pt x="165"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69"/>
            <p:cNvSpPr/>
            <p:nvPr/>
          </p:nvSpPr>
          <p:spPr>
            <a:xfrm>
              <a:off x="4993475" y="1503650"/>
              <a:ext cx="83200" cy="81875"/>
            </a:xfrm>
            <a:custGeom>
              <a:avLst/>
              <a:gdLst/>
              <a:ahLst/>
              <a:cxnLst/>
              <a:rect l="l" t="t" r="r" b="b"/>
              <a:pathLst>
                <a:path w="3328" h="3275" extrusionOk="0">
                  <a:moveTo>
                    <a:pt x="2407" y="1"/>
                  </a:moveTo>
                  <a:cubicBezTo>
                    <a:pt x="2306" y="1"/>
                    <a:pt x="2206" y="69"/>
                    <a:pt x="2219" y="182"/>
                  </a:cubicBezTo>
                  <a:cubicBezTo>
                    <a:pt x="2260" y="851"/>
                    <a:pt x="2616" y="1542"/>
                    <a:pt x="2386" y="2190"/>
                  </a:cubicBezTo>
                  <a:cubicBezTo>
                    <a:pt x="2276" y="2540"/>
                    <a:pt x="1793" y="2857"/>
                    <a:pt x="1393" y="2857"/>
                  </a:cubicBezTo>
                  <a:cubicBezTo>
                    <a:pt x="1339" y="2857"/>
                    <a:pt x="1285" y="2851"/>
                    <a:pt x="1235" y="2839"/>
                  </a:cubicBezTo>
                  <a:cubicBezTo>
                    <a:pt x="712" y="2713"/>
                    <a:pt x="398" y="2065"/>
                    <a:pt x="377" y="1583"/>
                  </a:cubicBezTo>
                  <a:cubicBezTo>
                    <a:pt x="356" y="1468"/>
                    <a:pt x="262" y="1416"/>
                    <a:pt x="173" y="1416"/>
                  </a:cubicBezTo>
                  <a:cubicBezTo>
                    <a:pt x="84" y="1416"/>
                    <a:pt x="1" y="1468"/>
                    <a:pt x="1" y="1562"/>
                  </a:cubicBezTo>
                  <a:cubicBezTo>
                    <a:pt x="1" y="2519"/>
                    <a:pt x="629" y="3274"/>
                    <a:pt x="1447" y="3274"/>
                  </a:cubicBezTo>
                  <a:cubicBezTo>
                    <a:pt x="1684" y="3274"/>
                    <a:pt x="1938" y="3210"/>
                    <a:pt x="2198" y="3069"/>
                  </a:cubicBezTo>
                  <a:cubicBezTo>
                    <a:pt x="3328" y="2441"/>
                    <a:pt x="2951" y="1060"/>
                    <a:pt x="2574" y="98"/>
                  </a:cubicBezTo>
                  <a:cubicBezTo>
                    <a:pt x="2541" y="31"/>
                    <a:pt x="2474" y="1"/>
                    <a:pt x="2407"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69"/>
            <p:cNvSpPr/>
            <p:nvPr/>
          </p:nvSpPr>
          <p:spPr>
            <a:xfrm>
              <a:off x="4873475" y="1324025"/>
              <a:ext cx="79750" cy="42700"/>
            </a:xfrm>
            <a:custGeom>
              <a:avLst/>
              <a:gdLst/>
              <a:ahLst/>
              <a:cxnLst/>
              <a:rect l="l" t="t" r="r" b="b"/>
              <a:pathLst>
                <a:path w="3190" h="1708" extrusionOk="0">
                  <a:moveTo>
                    <a:pt x="2222" y="0"/>
                  </a:moveTo>
                  <a:cubicBezTo>
                    <a:pt x="1840" y="0"/>
                    <a:pt x="1461" y="239"/>
                    <a:pt x="1139" y="420"/>
                  </a:cubicBezTo>
                  <a:cubicBezTo>
                    <a:pt x="846" y="587"/>
                    <a:pt x="469" y="922"/>
                    <a:pt x="114" y="1006"/>
                  </a:cubicBezTo>
                  <a:cubicBezTo>
                    <a:pt x="1" y="1006"/>
                    <a:pt x="40" y="1158"/>
                    <a:pt x="110" y="1158"/>
                  </a:cubicBezTo>
                  <a:cubicBezTo>
                    <a:pt x="118" y="1158"/>
                    <a:pt x="126" y="1156"/>
                    <a:pt x="135" y="1152"/>
                  </a:cubicBezTo>
                  <a:cubicBezTo>
                    <a:pt x="323" y="1131"/>
                    <a:pt x="532" y="1006"/>
                    <a:pt x="721" y="922"/>
                  </a:cubicBezTo>
                  <a:cubicBezTo>
                    <a:pt x="1097" y="734"/>
                    <a:pt x="1453" y="566"/>
                    <a:pt x="1850" y="420"/>
                  </a:cubicBezTo>
                  <a:cubicBezTo>
                    <a:pt x="1869" y="420"/>
                    <a:pt x="2131" y="333"/>
                    <a:pt x="2194" y="333"/>
                  </a:cubicBezTo>
                  <a:cubicBezTo>
                    <a:pt x="2200" y="333"/>
                    <a:pt x="2204" y="334"/>
                    <a:pt x="2206" y="336"/>
                  </a:cubicBezTo>
                  <a:cubicBezTo>
                    <a:pt x="2206" y="336"/>
                    <a:pt x="1997" y="587"/>
                    <a:pt x="1955" y="650"/>
                  </a:cubicBezTo>
                  <a:cubicBezTo>
                    <a:pt x="1704" y="901"/>
                    <a:pt x="1348" y="1131"/>
                    <a:pt x="1348" y="1487"/>
                  </a:cubicBezTo>
                  <a:cubicBezTo>
                    <a:pt x="1348" y="1624"/>
                    <a:pt x="1474" y="1707"/>
                    <a:pt x="1590" y="1707"/>
                  </a:cubicBezTo>
                  <a:cubicBezTo>
                    <a:pt x="1651" y="1707"/>
                    <a:pt x="1710" y="1684"/>
                    <a:pt x="1746" y="1633"/>
                  </a:cubicBezTo>
                  <a:cubicBezTo>
                    <a:pt x="1892" y="1424"/>
                    <a:pt x="3190" y="64"/>
                    <a:pt x="2269" y="1"/>
                  </a:cubicBezTo>
                  <a:cubicBezTo>
                    <a:pt x="2253" y="1"/>
                    <a:pt x="2238" y="0"/>
                    <a:pt x="222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69"/>
            <p:cNvSpPr/>
            <p:nvPr/>
          </p:nvSpPr>
          <p:spPr>
            <a:xfrm>
              <a:off x="4909775" y="1350400"/>
              <a:ext cx="74325" cy="29225"/>
            </a:xfrm>
            <a:custGeom>
              <a:avLst/>
              <a:gdLst/>
              <a:ahLst/>
              <a:cxnLst/>
              <a:rect l="l" t="t" r="r" b="b"/>
              <a:pathLst>
                <a:path w="2973" h="1169" extrusionOk="0">
                  <a:moveTo>
                    <a:pt x="2006" y="0"/>
                  </a:moveTo>
                  <a:cubicBezTo>
                    <a:pt x="1384" y="0"/>
                    <a:pt x="697" y="313"/>
                    <a:pt x="106" y="369"/>
                  </a:cubicBezTo>
                  <a:cubicBezTo>
                    <a:pt x="1" y="369"/>
                    <a:pt x="1" y="495"/>
                    <a:pt x="106" y="495"/>
                  </a:cubicBezTo>
                  <a:cubicBezTo>
                    <a:pt x="575" y="495"/>
                    <a:pt x="1208" y="280"/>
                    <a:pt x="1767" y="280"/>
                  </a:cubicBezTo>
                  <a:cubicBezTo>
                    <a:pt x="1999" y="280"/>
                    <a:pt x="2218" y="317"/>
                    <a:pt x="2408" y="422"/>
                  </a:cubicBezTo>
                  <a:lnTo>
                    <a:pt x="2408" y="422"/>
                  </a:lnTo>
                  <a:cubicBezTo>
                    <a:pt x="2122" y="577"/>
                    <a:pt x="1834" y="653"/>
                    <a:pt x="1800" y="1039"/>
                  </a:cubicBezTo>
                  <a:cubicBezTo>
                    <a:pt x="1800" y="1115"/>
                    <a:pt x="1877" y="1168"/>
                    <a:pt x="1944" y="1168"/>
                  </a:cubicBezTo>
                  <a:cubicBezTo>
                    <a:pt x="1969" y="1168"/>
                    <a:pt x="1992" y="1161"/>
                    <a:pt x="2010" y="1143"/>
                  </a:cubicBezTo>
                  <a:cubicBezTo>
                    <a:pt x="2303" y="976"/>
                    <a:pt x="2616" y="788"/>
                    <a:pt x="2867" y="578"/>
                  </a:cubicBezTo>
                  <a:cubicBezTo>
                    <a:pt x="2972" y="495"/>
                    <a:pt x="2951" y="369"/>
                    <a:pt x="2847" y="286"/>
                  </a:cubicBezTo>
                  <a:cubicBezTo>
                    <a:pt x="2594" y="74"/>
                    <a:pt x="2307" y="0"/>
                    <a:pt x="2006"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69"/>
            <p:cNvSpPr/>
            <p:nvPr/>
          </p:nvSpPr>
          <p:spPr>
            <a:xfrm>
              <a:off x="4948750" y="1368350"/>
              <a:ext cx="152000" cy="183250"/>
            </a:xfrm>
            <a:custGeom>
              <a:avLst/>
              <a:gdLst/>
              <a:ahLst/>
              <a:cxnLst/>
              <a:rect l="l" t="t" r="r" b="b"/>
              <a:pathLst>
                <a:path w="6080" h="7330" extrusionOk="0">
                  <a:moveTo>
                    <a:pt x="148" y="1"/>
                  </a:moveTo>
                  <a:cubicBezTo>
                    <a:pt x="59" y="1"/>
                    <a:pt x="1" y="158"/>
                    <a:pt x="95" y="195"/>
                  </a:cubicBezTo>
                  <a:cubicBezTo>
                    <a:pt x="1580" y="1095"/>
                    <a:pt x="2961" y="1660"/>
                    <a:pt x="3777" y="3313"/>
                  </a:cubicBezTo>
                  <a:cubicBezTo>
                    <a:pt x="4091" y="3961"/>
                    <a:pt x="5326" y="6075"/>
                    <a:pt x="4719" y="6702"/>
                  </a:cubicBezTo>
                  <a:cubicBezTo>
                    <a:pt x="4478" y="6991"/>
                    <a:pt x="4718" y="7330"/>
                    <a:pt x="5003" y="7330"/>
                  </a:cubicBezTo>
                  <a:cubicBezTo>
                    <a:pt x="5090" y="7330"/>
                    <a:pt x="5180" y="7299"/>
                    <a:pt x="5263" y="7226"/>
                  </a:cubicBezTo>
                  <a:cubicBezTo>
                    <a:pt x="6079" y="6430"/>
                    <a:pt x="5117" y="4673"/>
                    <a:pt x="4719" y="3878"/>
                  </a:cubicBezTo>
                  <a:cubicBezTo>
                    <a:pt x="4280" y="2999"/>
                    <a:pt x="3840" y="2162"/>
                    <a:pt x="3129" y="1451"/>
                  </a:cubicBezTo>
                  <a:cubicBezTo>
                    <a:pt x="2334" y="635"/>
                    <a:pt x="1183" y="404"/>
                    <a:pt x="179" y="7"/>
                  </a:cubicBezTo>
                  <a:cubicBezTo>
                    <a:pt x="168" y="3"/>
                    <a:pt x="158" y="1"/>
                    <a:pt x="148"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69"/>
            <p:cNvSpPr/>
            <p:nvPr/>
          </p:nvSpPr>
          <p:spPr>
            <a:xfrm>
              <a:off x="4691825" y="1333975"/>
              <a:ext cx="184000" cy="37350"/>
            </a:xfrm>
            <a:custGeom>
              <a:avLst/>
              <a:gdLst/>
              <a:ahLst/>
              <a:cxnLst/>
              <a:rect l="l" t="t" r="r" b="b"/>
              <a:pathLst>
                <a:path w="7360" h="1494" extrusionOk="0">
                  <a:moveTo>
                    <a:pt x="3258" y="64"/>
                  </a:moveTo>
                  <a:cubicBezTo>
                    <a:pt x="1919" y="64"/>
                    <a:pt x="1145" y="210"/>
                    <a:pt x="161" y="1131"/>
                  </a:cubicBezTo>
                  <a:cubicBezTo>
                    <a:pt x="1" y="1275"/>
                    <a:pt x="172" y="1493"/>
                    <a:pt x="355" y="1493"/>
                  </a:cubicBezTo>
                  <a:cubicBezTo>
                    <a:pt x="411" y="1493"/>
                    <a:pt x="468" y="1473"/>
                    <a:pt x="517" y="1424"/>
                  </a:cubicBezTo>
                  <a:cubicBezTo>
                    <a:pt x="1626" y="378"/>
                    <a:pt x="2756" y="482"/>
                    <a:pt x="4199" y="440"/>
                  </a:cubicBezTo>
                  <a:cubicBezTo>
                    <a:pt x="5246" y="440"/>
                    <a:pt x="6208" y="440"/>
                    <a:pt x="7212" y="754"/>
                  </a:cubicBezTo>
                  <a:cubicBezTo>
                    <a:pt x="7223" y="768"/>
                    <a:pt x="7234" y="774"/>
                    <a:pt x="7245" y="774"/>
                  </a:cubicBezTo>
                  <a:cubicBezTo>
                    <a:pt x="7303" y="774"/>
                    <a:pt x="7359" y="622"/>
                    <a:pt x="7254" y="587"/>
                  </a:cubicBezTo>
                  <a:cubicBezTo>
                    <a:pt x="5915" y="1"/>
                    <a:pt x="4702" y="85"/>
                    <a:pt x="3258" y="64"/>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69"/>
            <p:cNvSpPr/>
            <p:nvPr/>
          </p:nvSpPr>
          <p:spPr>
            <a:xfrm>
              <a:off x="4690075" y="1358100"/>
              <a:ext cx="34225" cy="26950"/>
            </a:xfrm>
            <a:custGeom>
              <a:avLst/>
              <a:gdLst/>
              <a:ahLst/>
              <a:cxnLst/>
              <a:rect l="l" t="t" r="r" b="b"/>
              <a:pathLst>
                <a:path w="1369" h="1078" extrusionOk="0">
                  <a:moveTo>
                    <a:pt x="165" y="0"/>
                  </a:moveTo>
                  <a:cubicBezTo>
                    <a:pt x="57" y="0"/>
                    <a:pt x="0" y="162"/>
                    <a:pt x="106" y="250"/>
                  </a:cubicBezTo>
                  <a:cubicBezTo>
                    <a:pt x="503" y="480"/>
                    <a:pt x="691" y="940"/>
                    <a:pt x="1152" y="1066"/>
                  </a:cubicBezTo>
                  <a:cubicBezTo>
                    <a:pt x="1168" y="1074"/>
                    <a:pt x="1183" y="1077"/>
                    <a:pt x="1198" y="1077"/>
                  </a:cubicBezTo>
                  <a:cubicBezTo>
                    <a:pt x="1301" y="1077"/>
                    <a:pt x="1369" y="908"/>
                    <a:pt x="1277" y="835"/>
                  </a:cubicBezTo>
                  <a:cubicBezTo>
                    <a:pt x="943" y="542"/>
                    <a:pt x="629" y="208"/>
                    <a:pt x="231" y="19"/>
                  </a:cubicBezTo>
                  <a:cubicBezTo>
                    <a:pt x="208" y="6"/>
                    <a:pt x="185" y="0"/>
                    <a:pt x="165"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69"/>
            <p:cNvSpPr/>
            <p:nvPr/>
          </p:nvSpPr>
          <p:spPr>
            <a:xfrm>
              <a:off x="4561925" y="1383125"/>
              <a:ext cx="163175" cy="206575"/>
            </a:xfrm>
            <a:custGeom>
              <a:avLst/>
              <a:gdLst/>
              <a:ahLst/>
              <a:cxnLst/>
              <a:rect l="l" t="t" r="r" b="b"/>
              <a:pathLst>
                <a:path w="6527" h="8263" extrusionOk="0">
                  <a:moveTo>
                    <a:pt x="6329" y="0"/>
                  </a:moveTo>
                  <a:cubicBezTo>
                    <a:pt x="6305" y="0"/>
                    <a:pt x="6280" y="7"/>
                    <a:pt x="6257" y="23"/>
                  </a:cubicBezTo>
                  <a:cubicBezTo>
                    <a:pt x="4667" y="922"/>
                    <a:pt x="3139" y="1466"/>
                    <a:pt x="2009" y="3015"/>
                  </a:cubicBezTo>
                  <a:cubicBezTo>
                    <a:pt x="1068" y="4291"/>
                    <a:pt x="1" y="6635"/>
                    <a:pt x="900" y="8162"/>
                  </a:cubicBezTo>
                  <a:cubicBezTo>
                    <a:pt x="939" y="8233"/>
                    <a:pt x="996" y="8262"/>
                    <a:pt x="1055" y="8262"/>
                  </a:cubicBezTo>
                  <a:cubicBezTo>
                    <a:pt x="1184" y="8262"/>
                    <a:pt x="1320" y="8118"/>
                    <a:pt x="1277" y="7974"/>
                  </a:cubicBezTo>
                  <a:cubicBezTo>
                    <a:pt x="921" y="6216"/>
                    <a:pt x="1675" y="4417"/>
                    <a:pt x="2700" y="3036"/>
                  </a:cubicBezTo>
                  <a:cubicBezTo>
                    <a:pt x="3662" y="1697"/>
                    <a:pt x="5273" y="1299"/>
                    <a:pt x="6424" y="253"/>
                  </a:cubicBezTo>
                  <a:cubicBezTo>
                    <a:pt x="6527" y="134"/>
                    <a:pt x="6434" y="0"/>
                    <a:pt x="6329"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69"/>
            <p:cNvSpPr/>
            <p:nvPr/>
          </p:nvSpPr>
          <p:spPr>
            <a:xfrm>
              <a:off x="4565075" y="1701950"/>
              <a:ext cx="58275" cy="103875"/>
            </a:xfrm>
            <a:custGeom>
              <a:avLst/>
              <a:gdLst/>
              <a:ahLst/>
              <a:cxnLst/>
              <a:rect l="l" t="t" r="r" b="b"/>
              <a:pathLst>
                <a:path w="2331" h="4155" extrusionOk="0">
                  <a:moveTo>
                    <a:pt x="505" y="0"/>
                  </a:moveTo>
                  <a:cubicBezTo>
                    <a:pt x="481" y="0"/>
                    <a:pt x="458" y="10"/>
                    <a:pt x="440" y="33"/>
                  </a:cubicBezTo>
                  <a:cubicBezTo>
                    <a:pt x="0" y="535"/>
                    <a:pt x="84" y="1205"/>
                    <a:pt x="356" y="1791"/>
                  </a:cubicBezTo>
                  <a:cubicBezTo>
                    <a:pt x="691" y="2607"/>
                    <a:pt x="795" y="3695"/>
                    <a:pt x="1674" y="4113"/>
                  </a:cubicBezTo>
                  <a:cubicBezTo>
                    <a:pt x="1739" y="4142"/>
                    <a:pt x="1804" y="4155"/>
                    <a:pt x="1864" y="4155"/>
                  </a:cubicBezTo>
                  <a:cubicBezTo>
                    <a:pt x="2150" y="4155"/>
                    <a:pt x="2331" y="3864"/>
                    <a:pt x="1967" y="3674"/>
                  </a:cubicBezTo>
                  <a:cubicBezTo>
                    <a:pt x="1507" y="3402"/>
                    <a:pt x="1256" y="2942"/>
                    <a:pt x="1026" y="2460"/>
                  </a:cubicBezTo>
                  <a:cubicBezTo>
                    <a:pt x="774" y="1833"/>
                    <a:pt x="251" y="828"/>
                    <a:pt x="628" y="201"/>
                  </a:cubicBezTo>
                  <a:cubicBezTo>
                    <a:pt x="677" y="119"/>
                    <a:pt x="587" y="0"/>
                    <a:pt x="505"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69"/>
            <p:cNvSpPr/>
            <p:nvPr/>
          </p:nvSpPr>
          <p:spPr>
            <a:xfrm>
              <a:off x="4606650" y="1791600"/>
              <a:ext cx="75200" cy="91850"/>
            </a:xfrm>
            <a:custGeom>
              <a:avLst/>
              <a:gdLst/>
              <a:ahLst/>
              <a:cxnLst/>
              <a:rect l="l" t="t" r="r" b="b"/>
              <a:pathLst>
                <a:path w="3008" h="3674" extrusionOk="0">
                  <a:moveTo>
                    <a:pt x="269" y="0"/>
                  </a:moveTo>
                  <a:cubicBezTo>
                    <a:pt x="114" y="0"/>
                    <a:pt x="1" y="177"/>
                    <a:pt x="158" y="318"/>
                  </a:cubicBezTo>
                  <a:cubicBezTo>
                    <a:pt x="471" y="632"/>
                    <a:pt x="848" y="841"/>
                    <a:pt x="1246" y="1113"/>
                  </a:cubicBezTo>
                  <a:cubicBezTo>
                    <a:pt x="1580" y="1322"/>
                    <a:pt x="1852" y="1552"/>
                    <a:pt x="1999" y="1950"/>
                  </a:cubicBezTo>
                  <a:cubicBezTo>
                    <a:pt x="2271" y="2599"/>
                    <a:pt x="2062" y="2954"/>
                    <a:pt x="1413" y="3205"/>
                  </a:cubicBezTo>
                  <a:cubicBezTo>
                    <a:pt x="1162" y="3268"/>
                    <a:pt x="1246" y="3645"/>
                    <a:pt x="1476" y="3666"/>
                  </a:cubicBezTo>
                  <a:cubicBezTo>
                    <a:pt x="1514" y="3671"/>
                    <a:pt x="1552" y="3673"/>
                    <a:pt x="1589" y="3673"/>
                  </a:cubicBezTo>
                  <a:cubicBezTo>
                    <a:pt x="2340" y="3673"/>
                    <a:pt x="3007" y="2710"/>
                    <a:pt x="2668" y="2013"/>
                  </a:cubicBezTo>
                  <a:cubicBezTo>
                    <a:pt x="2396" y="1552"/>
                    <a:pt x="2271" y="1176"/>
                    <a:pt x="1790" y="862"/>
                  </a:cubicBezTo>
                  <a:cubicBezTo>
                    <a:pt x="1350" y="548"/>
                    <a:pt x="848" y="402"/>
                    <a:pt x="430" y="67"/>
                  </a:cubicBezTo>
                  <a:cubicBezTo>
                    <a:pt x="377" y="20"/>
                    <a:pt x="321" y="0"/>
                    <a:pt x="269"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69"/>
            <p:cNvSpPr/>
            <p:nvPr/>
          </p:nvSpPr>
          <p:spPr>
            <a:xfrm>
              <a:off x="4589650" y="1788025"/>
              <a:ext cx="65950" cy="87450"/>
            </a:xfrm>
            <a:custGeom>
              <a:avLst/>
              <a:gdLst/>
              <a:ahLst/>
              <a:cxnLst/>
              <a:rect l="l" t="t" r="r" b="b"/>
              <a:pathLst>
                <a:path w="2638" h="3498" extrusionOk="0">
                  <a:moveTo>
                    <a:pt x="754" y="1"/>
                  </a:moveTo>
                  <a:cubicBezTo>
                    <a:pt x="1" y="43"/>
                    <a:pt x="419" y="1507"/>
                    <a:pt x="482" y="1947"/>
                  </a:cubicBezTo>
                  <a:cubicBezTo>
                    <a:pt x="619" y="2596"/>
                    <a:pt x="1258" y="3497"/>
                    <a:pt x="1978" y="3497"/>
                  </a:cubicBezTo>
                  <a:cubicBezTo>
                    <a:pt x="2140" y="3497"/>
                    <a:pt x="2305" y="3452"/>
                    <a:pt x="2470" y="3348"/>
                  </a:cubicBezTo>
                  <a:cubicBezTo>
                    <a:pt x="2637" y="3265"/>
                    <a:pt x="2616" y="3056"/>
                    <a:pt x="2470" y="2972"/>
                  </a:cubicBezTo>
                  <a:cubicBezTo>
                    <a:pt x="2219" y="2784"/>
                    <a:pt x="1905" y="2846"/>
                    <a:pt x="1612" y="2742"/>
                  </a:cubicBezTo>
                  <a:cubicBezTo>
                    <a:pt x="1298" y="2616"/>
                    <a:pt x="1047" y="2240"/>
                    <a:pt x="963" y="1926"/>
                  </a:cubicBezTo>
                  <a:cubicBezTo>
                    <a:pt x="900" y="1695"/>
                    <a:pt x="377" y="335"/>
                    <a:pt x="796" y="252"/>
                  </a:cubicBezTo>
                  <a:cubicBezTo>
                    <a:pt x="942" y="231"/>
                    <a:pt x="900" y="1"/>
                    <a:pt x="754"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69"/>
            <p:cNvSpPr/>
            <p:nvPr/>
          </p:nvSpPr>
          <p:spPr>
            <a:xfrm>
              <a:off x="4601675" y="1861850"/>
              <a:ext cx="76900" cy="86400"/>
            </a:xfrm>
            <a:custGeom>
              <a:avLst/>
              <a:gdLst/>
              <a:ahLst/>
              <a:cxnLst/>
              <a:rect l="l" t="t" r="r" b="b"/>
              <a:pathLst>
                <a:path w="3076" h="3456" extrusionOk="0">
                  <a:moveTo>
                    <a:pt x="666" y="1"/>
                  </a:moveTo>
                  <a:cubicBezTo>
                    <a:pt x="606" y="1"/>
                    <a:pt x="546" y="31"/>
                    <a:pt x="503" y="103"/>
                  </a:cubicBezTo>
                  <a:cubicBezTo>
                    <a:pt x="147" y="667"/>
                    <a:pt x="1" y="1442"/>
                    <a:pt x="168" y="2090"/>
                  </a:cubicBezTo>
                  <a:cubicBezTo>
                    <a:pt x="252" y="2425"/>
                    <a:pt x="419" y="2697"/>
                    <a:pt x="670" y="2927"/>
                  </a:cubicBezTo>
                  <a:cubicBezTo>
                    <a:pt x="817" y="3116"/>
                    <a:pt x="1110" y="3408"/>
                    <a:pt x="1403" y="3450"/>
                  </a:cubicBezTo>
                  <a:cubicBezTo>
                    <a:pt x="1441" y="3454"/>
                    <a:pt x="1479" y="3456"/>
                    <a:pt x="1516" y="3456"/>
                  </a:cubicBezTo>
                  <a:cubicBezTo>
                    <a:pt x="2723" y="3456"/>
                    <a:pt x="3076" y="1522"/>
                    <a:pt x="2365" y="730"/>
                  </a:cubicBezTo>
                  <a:cubicBezTo>
                    <a:pt x="2347" y="717"/>
                    <a:pt x="2328" y="711"/>
                    <a:pt x="2309" y="711"/>
                  </a:cubicBezTo>
                  <a:cubicBezTo>
                    <a:pt x="2238" y="711"/>
                    <a:pt x="2174" y="790"/>
                    <a:pt x="2240" y="856"/>
                  </a:cubicBezTo>
                  <a:cubicBezTo>
                    <a:pt x="2749" y="1501"/>
                    <a:pt x="2391" y="3014"/>
                    <a:pt x="1656" y="3014"/>
                  </a:cubicBezTo>
                  <a:cubicBezTo>
                    <a:pt x="1485" y="3014"/>
                    <a:pt x="1294" y="2932"/>
                    <a:pt x="1089" y="2739"/>
                  </a:cubicBezTo>
                  <a:cubicBezTo>
                    <a:pt x="294" y="2007"/>
                    <a:pt x="712" y="1128"/>
                    <a:pt x="880" y="249"/>
                  </a:cubicBezTo>
                  <a:cubicBezTo>
                    <a:pt x="893" y="111"/>
                    <a:pt x="781" y="1"/>
                    <a:pt x="666"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69"/>
            <p:cNvSpPr/>
            <p:nvPr/>
          </p:nvSpPr>
          <p:spPr>
            <a:xfrm>
              <a:off x="4652875" y="1875750"/>
              <a:ext cx="68100" cy="75150"/>
            </a:xfrm>
            <a:custGeom>
              <a:avLst/>
              <a:gdLst/>
              <a:ahLst/>
              <a:cxnLst/>
              <a:rect l="l" t="t" r="r" b="b"/>
              <a:pathLst>
                <a:path w="2724" h="3006" extrusionOk="0">
                  <a:moveTo>
                    <a:pt x="1643" y="0"/>
                  </a:moveTo>
                  <a:cubicBezTo>
                    <a:pt x="1474" y="0"/>
                    <a:pt x="1309" y="186"/>
                    <a:pt x="1384" y="383"/>
                  </a:cubicBezTo>
                  <a:cubicBezTo>
                    <a:pt x="1635" y="948"/>
                    <a:pt x="2033" y="1555"/>
                    <a:pt x="1635" y="2183"/>
                  </a:cubicBezTo>
                  <a:cubicBezTo>
                    <a:pt x="1425" y="2478"/>
                    <a:pt x="1091" y="2575"/>
                    <a:pt x="748" y="2575"/>
                  </a:cubicBezTo>
                  <a:cubicBezTo>
                    <a:pt x="581" y="2575"/>
                    <a:pt x="412" y="2552"/>
                    <a:pt x="254" y="2518"/>
                  </a:cubicBezTo>
                  <a:cubicBezTo>
                    <a:pt x="238" y="2512"/>
                    <a:pt x="223" y="2510"/>
                    <a:pt x="209" y="2510"/>
                  </a:cubicBezTo>
                  <a:cubicBezTo>
                    <a:pt x="54" y="2510"/>
                    <a:pt x="0" y="2795"/>
                    <a:pt x="192" y="2852"/>
                  </a:cubicBezTo>
                  <a:cubicBezTo>
                    <a:pt x="451" y="2950"/>
                    <a:pt x="719" y="3006"/>
                    <a:pt x="980" y="3006"/>
                  </a:cubicBezTo>
                  <a:cubicBezTo>
                    <a:pt x="1393" y="3006"/>
                    <a:pt x="1788" y="2864"/>
                    <a:pt x="2096" y="2518"/>
                  </a:cubicBezTo>
                  <a:cubicBezTo>
                    <a:pt x="2723" y="1869"/>
                    <a:pt x="2389" y="697"/>
                    <a:pt x="1824" y="91"/>
                  </a:cubicBezTo>
                  <a:cubicBezTo>
                    <a:pt x="1772" y="27"/>
                    <a:pt x="1707" y="0"/>
                    <a:pt x="1643"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69"/>
            <p:cNvSpPr/>
            <p:nvPr/>
          </p:nvSpPr>
          <p:spPr>
            <a:xfrm>
              <a:off x="4605875" y="1945725"/>
              <a:ext cx="69675" cy="70425"/>
            </a:xfrm>
            <a:custGeom>
              <a:avLst/>
              <a:gdLst/>
              <a:ahLst/>
              <a:cxnLst/>
              <a:rect l="l" t="t" r="r" b="b"/>
              <a:pathLst>
                <a:path w="2787" h="2817" extrusionOk="0">
                  <a:moveTo>
                    <a:pt x="99" y="0"/>
                  </a:moveTo>
                  <a:cubicBezTo>
                    <a:pt x="55" y="0"/>
                    <a:pt x="9" y="55"/>
                    <a:pt x="21" y="116"/>
                  </a:cubicBezTo>
                  <a:cubicBezTo>
                    <a:pt x="210" y="911"/>
                    <a:pt x="0" y="1895"/>
                    <a:pt x="649" y="2522"/>
                  </a:cubicBezTo>
                  <a:cubicBezTo>
                    <a:pt x="882" y="2739"/>
                    <a:pt x="1142" y="2816"/>
                    <a:pt x="1410" y="2816"/>
                  </a:cubicBezTo>
                  <a:cubicBezTo>
                    <a:pt x="1815" y="2816"/>
                    <a:pt x="2238" y="2640"/>
                    <a:pt x="2616" y="2502"/>
                  </a:cubicBezTo>
                  <a:cubicBezTo>
                    <a:pt x="2786" y="2426"/>
                    <a:pt x="2700" y="2179"/>
                    <a:pt x="2558" y="2179"/>
                  </a:cubicBezTo>
                  <a:cubicBezTo>
                    <a:pt x="2543" y="2179"/>
                    <a:pt x="2527" y="2182"/>
                    <a:pt x="2511" y="2188"/>
                  </a:cubicBezTo>
                  <a:cubicBezTo>
                    <a:pt x="2176" y="2249"/>
                    <a:pt x="1785" y="2376"/>
                    <a:pt x="1427" y="2376"/>
                  </a:cubicBezTo>
                  <a:cubicBezTo>
                    <a:pt x="1294" y="2376"/>
                    <a:pt x="1166" y="2359"/>
                    <a:pt x="1046" y="2313"/>
                  </a:cubicBezTo>
                  <a:cubicBezTo>
                    <a:pt x="649" y="2146"/>
                    <a:pt x="419" y="1434"/>
                    <a:pt x="356" y="1037"/>
                  </a:cubicBezTo>
                  <a:cubicBezTo>
                    <a:pt x="314" y="723"/>
                    <a:pt x="293" y="409"/>
                    <a:pt x="168" y="95"/>
                  </a:cubicBezTo>
                  <a:cubicBezTo>
                    <a:pt x="159" y="27"/>
                    <a:pt x="129" y="0"/>
                    <a:pt x="99"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69"/>
            <p:cNvSpPr/>
            <p:nvPr/>
          </p:nvSpPr>
          <p:spPr>
            <a:xfrm>
              <a:off x="4663150" y="1948775"/>
              <a:ext cx="42650" cy="64300"/>
            </a:xfrm>
            <a:custGeom>
              <a:avLst/>
              <a:gdLst/>
              <a:ahLst/>
              <a:cxnLst/>
              <a:rect l="l" t="t" r="r" b="b"/>
              <a:pathLst>
                <a:path w="1706" h="2572" extrusionOk="0">
                  <a:moveTo>
                    <a:pt x="1073" y="0"/>
                  </a:moveTo>
                  <a:cubicBezTo>
                    <a:pt x="964" y="0"/>
                    <a:pt x="844" y="118"/>
                    <a:pt x="890" y="224"/>
                  </a:cubicBezTo>
                  <a:cubicBezTo>
                    <a:pt x="1099" y="601"/>
                    <a:pt x="1266" y="978"/>
                    <a:pt x="1162" y="1417"/>
                  </a:cubicBezTo>
                  <a:cubicBezTo>
                    <a:pt x="1057" y="1856"/>
                    <a:pt x="534" y="2066"/>
                    <a:pt x="157" y="2212"/>
                  </a:cubicBezTo>
                  <a:cubicBezTo>
                    <a:pt x="0" y="2291"/>
                    <a:pt x="83" y="2572"/>
                    <a:pt x="232" y="2572"/>
                  </a:cubicBezTo>
                  <a:cubicBezTo>
                    <a:pt x="241" y="2572"/>
                    <a:pt x="252" y="2570"/>
                    <a:pt x="262" y="2568"/>
                  </a:cubicBezTo>
                  <a:cubicBezTo>
                    <a:pt x="827" y="2400"/>
                    <a:pt x="1266" y="2149"/>
                    <a:pt x="1496" y="1584"/>
                  </a:cubicBezTo>
                  <a:cubicBezTo>
                    <a:pt x="1706" y="1061"/>
                    <a:pt x="1455" y="496"/>
                    <a:pt x="1183" y="57"/>
                  </a:cubicBezTo>
                  <a:cubicBezTo>
                    <a:pt x="1154" y="17"/>
                    <a:pt x="1115" y="0"/>
                    <a:pt x="1073"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69"/>
            <p:cNvSpPr/>
            <p:nvPr/>
          </p:nvSpPr>
          <p:spPr>
            <a:xfrm>
              <a:off x="4629325" y="1983900"/>
              <a:ext cx="76475" cy="68450"/>
            </a:xfrm>
            <a:custGeom>
              <a:avLst/>
              <a:gdLst/>
              <a:ahLst/>
              <a:cxnLst/>
              <a:rect l="l" t="t" r="r" b="b"/>
              <a:pathLst>
                <a:path w="3059" h="2738" extrusionOk="0">
                  <a:moveTo>
                    <a:pt x="2019" y="1"/>
                  </a:moveTo>
                  <a:cubicBezTo>
                    <a:pt x="1858" y="1"/>
                    <a:pt x="1835" y="179"/>
                    <a:pt x="1908" y="326"/>
                  </a:cubicBezTo>
                  <a:cubicBezTo>
                    <a:pt x="2138" y="849"/>
                    <a:pt x="2431" y="1477"/>
                    <a:pt x="1929" y="1958"/>
                  </a:cubicBezTo>
                  <a:cubicBezTo>
                    <a:pt x="1740" y="2147"/>
                    <a:pt x="1594" y="2284"/>
                    <a:pt x="1408" y="2284"/>
                  </a:cubicBezTo>
                  <a:cubicBezTo>
                    <a:pt x="1306" y="2284"/>
                    <a:pt x="1191" y="2243"/>
                    <a:pt x="1050" y="2146"/>
                  </a:cubicBezTo>
                  <a:cubicBezTo>
                    <a:pt x="736" y="1958"/>
                    <a:pt x="548" y="1623"/>
                    <a:pt x="339" y="1330"/>
                  </a:cubicBezTo>
                  <a:cubicBezTo>
                    <a:pt x="294" y="1292"/>
                    <a:pt x="241" y="1275"/>
                    <a:pt x="193" y="1275"/>
                  </a:cubicBezTo>
                  <a:cubicBezTo>
                    <a:pt x="84" y="1275"/>
                    <a:pt x="1" y="1361"/>
                    <a:pt x="88" y="1477"/>
                  </a:cubicBezTo>
                  <a:cubicBezTo>
                    <a:pt x="318" y="1853"/>
                    <a:pt x="569" y="2314"/>
                    <a:pt x="966" y="2586"/>
                  </a:cubicBezTo>
                  <a:cubicBezTo>
                    <a:pt x="1118" y="2694"/>
                    <a:pt x="1268" y="2738"/>
                    <a:pt x="1415" y="2738"/>
                  </a:cubicBezTo>
                  <a:cubicBezTo>
                    <a:pt x="1693" y="2738"/>
                    <a:pt x="1962" y="2582"/>
                    <a:pt x="2222" y="2418"/>
                  </a:cubicBezTo>
                  <a:cubicBezTo>
                    <a:pt x="2933" y="1937"/>
                    <a:pt x="3059" y="242"/>
                    <a:pt x="2096" y="12"/>
                  </a:cubicBezTo>
                  <a:cubicBezTo>
                    <a:pt x="2068" y="4"/>
                    <a:pt x="2042" y="1"/>
                    <a:pt x="2019"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69"/>
            <p:cNvSpPr/>
            <p:nvPr/>
          </p:nvSpPr>
          <p:spPr>
            <a:xfrm>
              <a:off x="4641975" y="1937175"/>
              <a:ext cx="46050" cy="71675"/>
            </a:xfrm>
            <a:custGeom>
              <a:avLst/>
              <a:gdLst/>
              <a:ahLst/>
              <a:cxnLst/>
              <a:rect l="l" t="t" r="r" b="b"/>
              <a:pathLst>
                <a:path w="1842" h="2867" extrusionOk="0">
                  <a:moveTo>
                    <a:pt x="304" y="0"/>
                  </a:moveTo>
                  <a:cubicBezTo>
                    <a:pt x="131" y="0"/>
                    <a:pt x="1" y="212"/>
                    <a:pt x="146" y="375"/>
                  </a:cubicBezTo>
                  <a:cubicBezTo>
                    <a:pt x="690" y="981"/>
                    <a:pt x="1109" y="1776"/>
                    <a:pt x="690" y="2551"/>
                  </a:cubicBezTo>
                  <a:cubicBezTo>
                    <a:pt x="601" y="2714"/>
                    <a:pt x="744" y="2867"/>
                    <a:pt x="902" y="2867"/>
                  </a:cubicBezTo>
                  <a:cubicBezTo>
                    <a:pt x="967" y="2867"/>
                    <a:pt x="1033" y="2841"/>
                    <a:pt x="1088" y="2781"/>
                  </a:cubicBezTo>
                  <a:cubicBezTo>
                    <a:pt x="1841" y="1881"/>
                    <a:pt x="1172" y="772"/>
                    <a:pt x="460" y="61"/>
                  </a:cubicBezTo>
                  <a:cubicBezTo>
                    <a:pt x="408" y="18"/>
                    <a:pt x="354" y="0"/>
                    <a:pt x="304"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69"/>
            <p:cNvSpPr/>
            <p:nvPr/>
          </p:nvSpPr>
          <p:spPr>
            <a:xfrm>
              <a:off x="4605875" y="2034525"/>
              <a:ext cx="112475" cy="118475"/>
            </a:xfrm>
            <a:custGeom>
              <a:avLst/>
              <a:gdLst/>
              <a:ahLst/>
              <a:cxnLst/>
              <a:rect l="l" t="t" r="r" b="b"/>
              <a:pathLst>
                <a:path w="4499" h="4739" extrusionOk="0">
                  <a:moveTo>
                    <a:pt x="1718" y="1"/>
                  </a:moveTo>
                  <a:cubicBezTo>
                    <a:pt x="1697" y="1"/>
                    <a:pt x="1675" y="6"/>
                    <a:pt x="1653" y="17"/>
                  </a:cubicBezTo>
                  <a:cubicBezTo>
                    <a:pt x="942" y="310"/>
                    <a:pt x="774" y="979"/>
                    <a:pt x="523" y="1649"/>
                  </a:cubicBezTo>
                  <a:cubicBezTo>
                    <a:pt x="251" y="2297"/>
                    <a:pt x="0" y="3218"/>
                    <a:pt x="314" y="3887"/>
                  </a:cubicBezTo>
                  <a:cubicBezTo>
                    <a:pt x="424" y="4123"/>
                    <a:pt x="562" y="4219"/>
                    <a:pt x="717" y="4219"/>
                  </a:cubicBezTo>
                  <a:cubicBezTo>
                    <a:pt x="1198" y="4219"/>
                    <a:pt x="1833" y="3286"/>
                    <a:pt x="2221" y="2726"/>
                  </a:cubicBezTo>
                  <a:lnTo>
                    <a:pt x="2221" y="2726"/>
                  </a:lnTo>
                  <a:cubicBezTo>
                    <a:pt x="2406" y="3527"/>
                    <a:pt x="2791" y="4738"/>
                    <a:pt x="3525" y="4738"/>
                  </a:cubicBezTo>
                  <a:cubicBezTo>
                    <a:pt x="3595" y="4738"/>
                    <a:pt x="3669" y="4727"/>
                    <a:pt x="3746" y="4704"/>
                  </a:cubicBezTo>
                  <a:cubicBezTo>
                    <a:pt x="4331" y="4515"/>
                    <a:pt x="4394" y="3762"/>
                    <a:pt x="4415" y="3239"/>
                  </a:cubicBezTo>
                  <a:cubicBezTo>
                    <a:pt x="4499" y="2297"/>
                    <a:pt x="4185" y="1544"/>
                    <a:pt x="3787" y="707"/>
                  </a:cubicBezTo>
                  <a:cubicBezTo>
                    <a:pt x="3737" y="605"/>
                    <a:pt x="3637" y="558"/>
                    <a:pt x="3543" y="558"/>
                  </a:cubicBezTo>
                  <a:cubicBezTo>
                    <a:pt x="3405" y="558"/>
                    <a:pt x="3277" y="659"/>
                    <a:pt x="3327" y="833"/>
                  </a:cubicBezTo>
                  <a:cubicBezTo>
                    <a:pt x="3474" y="1439"/>
                    <a:pt x="3850" y="1983"/>
                    <a:pt x="3892" y="2611"/>
                  </a:cubicBezTo>
                  <a:cubicBezTo>
                    <a:pt x="3955" y="3071"/>
                    <a:pt x="3871" y="3595"/>
                    <a:pt x="3767" y="4055"/>
                  </a:cubicBezTo>
                  <a:cubicBezTo>
                    <a:pt x="3729" y="4188"/>
                    <a:pt x="3672" y="4242"/>
                    <a:pt x="3605" y="4242"/>
                  </a:cubicBezTo>
                  <a:cubicBezTo>
                    <a:pt x="3336" y="4242"/>
                    <a:pt x="2900" y="3377"/>
                    <a:pt x="2867" y="3343"/>
                  </a:cubicBezTo>
                  <a:cubicBezTo>
                    <a:pt x="2741" y="3051"/>
                    <a:pt x="2553" y="2611"/>
                    <a:pt x="2595" y="2276"/>
                  </a:cubicBezTo>
                  <a:cubicBezTo>
                    <a:pt x="2612" y="2137"/>
                    <a:pt x="2500" y="1984"/>
                    <a:pt x="2365" y="1984"/>
                  </a:cubicBezTo>
                  <a:cubicBezTo>
                    <a:pt x="2338" y="1984"/>
                    <a:pt x="2309" y="1990"/>
                    <a:pt x="2281" y="2004"/>
                  </a:cubicBezTo>
                  <a:cubicBezTo>
                    <a:pt x="1674" y="2276"/>
                    <a:pt x="1360" y="3051"/>
                    <a:pt x="921" y="3532"/>
                  </a:cubicBezTo>
                  <a:cubicBezTo>
                    <a:pt x="906" y="3544"/>
                    <a:pt x="893" y="3550"/>
                    <a:pt x="881" y="3550"/>
                  </a:cubicBezTo>
                  <a:cubicBezTo>
                    <a:pt x="757" y="3550"/>
                    <a:pt x="754" y="2942"/>
                    <a:pt x="754" y="2925"/>
                  </a:cubicBezTo>
                  <a:lnTo>
                    <a:pt x="754" y="2925"/>
                  </a:lnTo>
                  <a:cubicBezTo>
                    <a:pt x="774" y="2548"/>
                    <a:pt x="879" y="2214"/>
                    <a:pt x="984" y="1858"/>
                  </a:cubicBezTo>
                  <a:cubicBezTo>
                    <a:pt x="1151" y="1335"/>
                    <a:pt x="1402" y="644"/>
                    <a:pt x="1821" y="330"/>
                  </a:cubicBezTo>
                  <a:cubicBezTo>
                    <a:pt x="1985" y="221"/>
                    <a:pt x="1863" y="1"/>
                    <a:pt x="1718"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69"/>
            <p:cNvSpPr/>
            <p:nvPr/>
          </p:nvSpPr>
          <p:spPr>
            <a:xfrm>
              <a:off x="5107350" y="1651050"/>
              <a:ext cx="56150" cy="155500"/>
            </a:xfrm>
            <a:custGeom>
              <a:avLst/>
              <a:gdLst/>
              <a:ahLst/>
              <a:cxnLst/>
              <a:rect l="l" t="t" r="r" b="b"/>
              <a:pathLst>
                <a:path w="2246" h="6220" extrusionOk="0">
                  <a:moveTo>
                    <a:pt x="299" y="0"/>
                  </a:moveTo>
                  <a:cubicBezTo>
                    <a:pt x="215" y="0"/>
                    <a:pt x="127" y="69"/>
                    <a:pt x="153" y="186"/>
                  </a:cubicBezTo>
                  <a:cubicBezTo>
                    <a:pt x="781" y="1923"/>
                    <a:pt x="1430" y="4266"/>
                    <a:pt x="133" y="5856"/>
                  </a:cubicBezTo>
                  <a:cubicBezTo>
                    <a:pt x="0" y="6005"/>
                    <a:pt x="104" y="6220"/>
                    <a:pt x="256" y="6220"/>
                  </a:cubicBezTo>
                  <a:cubicBezTo>
                    <a:pt x="296" y="6220"/>
                    <a:pt x="340" y="6205"/>
                    <a:pt x="384" y="6170"/>
                  </a:cubicBezTo>
                  <a:cubicBezTo>
                    <a:pt x="2246" y="4998"/>
                    <a:pt x="1011" y="1525"/>
                    <a:pt x="426" y="81"/>
                  </a:cubicBezTo>
                  <a:cubicBezTo>
                    <a:pt x="402" y="26"/>
                    <a:pt x="351" y="0"/>
                    <a:pt x="299"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69"/>
            <p:cNvSpPr/>
            <p:nvPr/>
          </p:nvSpPr>
          <p:spPr>
            <a:xfrm>
              <a:off x="5088150" y="1766450"/>
              <a:ext cx="35700" cy="34000"/>
            </a:xfrm>
            <a:custGeom>
              <a:avLst/>
              <a:gdLst/>
              <a:ahLst/>
              <a:cxnLst/>
              <a:rect l="l" t="t" r="r" b="b"/>
              <a:pathLst>
                <a:path w="1428" h="1360" extrusionOk="0">
                  <a:moveTo>
                    <a:pt x="260" y="0"/>
                  </a:moveTo>
                  <a:cubicBezTo>
                    <a:pt x="186" y="0"/>
                    <a:pt x="114" y="42"/>
                    <a:pt x="85" y="131"/>
                  </a:cubicBezTo>
                  <a:cubicBezTo>
                    <a:pt x="1" y="508"/>
                    <a:pt x="168" y="885"/>
                    <a:pt x="419" y="1178"/>
                  </a:cubicBezTo>
                  <a:cubicBezTo>
                    <a:pt x="545" y="1303"/>
                    <a:pt x="694" y="1360"/>
                    <a:pt x="842" y="1360"/>
                  </a:cubicBezTo>
                  <a:cubicBezTo>
                    <a:pt x="1037" y="1360"/>
                    <a:pt x="1230" y="1261"/>
                    <a:pt x="1361" y="1094"/>
                  </a:cubicBezTo>
                  <a:cubicBezTo>
                    <a:pt x="1428" y="994"/>
                    <a:pt x="1362" y="854"/>
                    <a:pt x="1268" y="854"/>
                  </a:cubicBezTo>
                  <a:cubicBezTo>
                    <a:pt x="1245" y="854"/>
                    <a:pt x="1219" y="863"/>
                    <a:pt x="1194" y="885"/>
                  </a:cubicBezTo>
                  <a:cubicBezTo>
                    <a:pt x="1112" y="950"/>
                    <a:pt x="1030" y="1003"/>
                    <a:pt x="929" y="1003"/>
                  </a:cubicBezTo>
                  <a:cubicBezTo>
                    <a:pt x="900" y="1003"/>
                    <a:pt x="870" y="998"/>
                    <a:pt x="838" y="989"/>
                  </a:cubicBezTo>
                  <a:cubicBezTo>
                    <a:pt x="775" y="926"/>
                    <a:pt x="691" y="822"/>
                    <a:pt x="670" y="759"/>
                  </a:cubicBezTo>
                  <a:cubicBezTo>
                    <a:pt x="566" y="571"/>
                    <a:pt x="503" y="362"/>
                    <a:pt x="461" y="152"/>
                  </a:cubicBezTo>
                  <a:cubicBezTo>
                    <a:pt x="428" y="53"/>
                    <a:pt x="342" y="0"/>
                    <a:pt x="2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69"/>
            <p:cNvSpPr/>
            <p:nvPr/>
          </p:nvSpPr>
          <p:spPr>
            <a:xfrm>
              <a:off x="5062150" y="1797150"/>
              <a:ext cx="57625" cy="26875"/>
            </a:xfrm>
            <a:custGeom>
              <a:avLst/>
              <a:gdLst/>
              <a:ahLst/>
              <a:cxnLst/>
              <a:rect l="l" t="t" r="r" b="b"/>
              <a:pathLst>
                <a:path w="2305" h="1075" extrusionOk="0">
                  <a:moveTo>
                    <a:pt x="2094" y="1"/>
                  </a:moveTo>
                  <a:cubicBezTo>
                    <a:pt x="2045" y="1"/>
                    <a:pt x="1995" y="22"/>
                    <a:pt x="1961" y="75"/>
                  </a:cubicBezTo>
                  <a:cubicBezTo>
                    <a:pt x="1753" y="406"/>
                    <a:pt x="1423" y="636"/>
                    <a:pt x="1097" y="636"/>
                  </a:cubicBezTo>
                  <a:cubicBezTo>
                    <a:pt x="866" y="636"/>
                    <a:pt x="637" y="520"/>
                    <a:pt x="455" y="242"/>
                  </a:cubicBezTo>
                  <a:cubicBezTo>
                    <a:pt x="408" y="188"/>
                    <a:pt x="341" y="165"/>
                    <a:pt x="275" y="165"/>
                  </a:cubicBezTo>
                  <a:cubicBezTo>
                    <a:pt x="136" y="165"/>
                    <a:pt x="1" y="268"/>
                    <a:pt x="57" y="410"/>
                  </a:cubicBezTo>
                  <a:cubicBezTo>
                    <a:pt x="255" y="877"/>
                    <a:pt x="607" y="1074"/>
                    <a:pt x="977" y="1074"/>
                  </a:cubicBezTo>
                  <a:cubicBezTo>
                    <a:pt x="1470" y="1074"/>
                    <a:pt x="1995" y="726"/>
                    <a:pt x="2234" y="201"/>
                  </a:cubicBezTo>
                  <a:cubicBezTo>
                    <a:pt x="2305" y="101"/>
                    <a:pt x="2201" y="1"/>
                    <a:pt x="2094"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69"/>
            <p:cNvSpPr/>
            <p:nvPr/>
          </p:nvSpPr>
          <p:spPr>
            <a:xfrm>
              <a:off x="5093400" y="1802275"/>
              <a:ext cx="56725" cy="89975"/>
            </a:xfrm>
            <a:custGeom>
              <a:avLst/>
              <a:gdLst/>
              <a:ahLst/>
              <a:cxnLst/>
              <a:rect l="l" t="t" r="r" b="b"/>
              <a:pathLst>
                <a:path w="2269" h="3599" extrusionOk="0">
                  <a:moveTo>
                    <a:pt x="435" y="1"/>
                  </a:moveTo>
                  <a:cubicBezTo>
                    <a:pt x="374" y="1"/>
                    <a:pt x="316" y="30"/>
                    <a:pt x="293" y="100"/>
                  </a:cubicBezTo>
                  <a:cubicBezTo>
                    <a:pt x="0" y="1021"/>
                    <a:pt x="188" y="1670"/>
                    <a:pt x="502" y="2527"/>
                  </a:cubicBezTo>
                  <a:cubicBezTo>
                    <a:pt x="676" y="3063"/>
                    <a:pt x="1027" y="3598"/>
                    <a:pt x="1520" y="3598"/>
                  </a:cubicBezTo>
                  <a:cubicBezTo>
                    <a:pt x="1682" y="3598"/>
                    <a:pt x="1859" y="3541"/>
                    <a:pt x="2051" y="3406"/>
                  </a:cubicBezTo>
                  <a:cubicBezTo>
                    <a:pt x="2269" y="3242"/>
                    <a:pt x="2076" y="2968"/>
                    <a:pt x="1870" y="2968"/>
                  </a:cubicBezTo>
                  <a:cubicBezTo>
                    <a:pt x="1840" y="2968"/>
                    <a:pt x="1809" y="2974"/>
                    <a:pt x="1779" y="2988"/>
                  </a:cubicBezTo>
                  <a:cubicBezTo>
                    <a:pt x="1730" y="3004"/>
                    <a:pt x="1683" y="3011"/>
                    <a:pt x="1639" y="3011"/>
                  </a:cubicBezTo>
                  <a:cubicBezTo>
                    <a:pt x="1289" y="3011"/>
                    <a:pt x="1093" y="2534"/>
                    <a:pt x="963" y="2255"/>
                  </a:cubicBezTo>
                  <a:cubicBezTo>
                    <a:pt x="649" y="1544"/>
                    <a:pt x="419" y="1021"/>
                    <a:pt x="628" y="205"/>
                  </a:cubicBezTo>
                  <a:cubicBezTo>
                    <a:pt x="654" y="86"/>
                    <a:pt x="540" y="1"/>
                    <a:pt x="435"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69"/>
            <p:cNvSpPr/>
            <p:nvPr/>
          </p:nvSpPr>
          <p:spPr>
            <a:xfrm>
              <a:off x="5122625" y="1785875"/>
              <a:ext cx="50825" cy="115775"/>
            </a:xfrm>
            <a:custGeom>
              <a:avLst/>
              <a:gdLst/>
              <a:ahLst/>
              <a:cxnLst/>
              <a:rect l="l" t="t" r="r" b="b"/>
              <a:pathLst>
                <a:path w="2033" h="4631" extrusionOk="0">
                  <a:moveTo>
                    <a:pt x="295" y="1"/>
                  </a:moveTo>
                  <a:cubicBezTo>
                    <a:pt x="152" y="1"/>
                    <a:pt x="0" y="189"/>
                    <a:pt x="149" y="338"/>
                  </a:cubicBezTo>
                  <a:cubicBezTo>
                    <a:pt x="798" y="1070"/>
                    <a:pt x="1216" y="2033"/>
                    <a:pt x="1216" y="3037"/>
                  </a:cubicBezTo>
                  <a:cubicBezTo>
                    <a:pt x="1216" y="3393"/>
                    <a:pt x="882" y="4062"/>
                    <a:pt x="484" y="4062"/>
                  </a:cubicBezTo>
                  <a:cubicBezTo>
                    <a:pt x="296" y="4062"/>
                    <a:pt x="254" y="4271"/>
                    <a:pt x="338" y="4397"/>
                  </a:cubicBezTo>
                  <a:cubicBezTo>
                    <a:pt x="463" y="4563"/>
                    <a:pt x="592" y="4630"/>
                    <a:pt x="719" y="4630"/>
                  </a:cubicBezTo>
                  <a:cubicBezTo>
                    <a:pt x="1185" y="4630"/>
                    <a:pt x="1620" y="3713"/>
                    <a:pt x="1719" y="3351"/>
                  </a:cubicBezTo>
                  <a:cubicBezTo>
                    <a:pt x="2032" y="2242"/>
                    <a:pt x="1154" y="819"/>
                    <a:pt x="400" y="45"/>
                  </a:cubicBezTo>
                  <a:cubicBezTo>
                    <a:pt x="370" y="14"/>
                    <a:pt x="333" y="1"/>
                    <a:pt x="295"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69"/>
            <p:cNvSpPr/>
            <p:nvPr/>
          </p:nvSpPr>
          <p:spPr>
            <a:xfrm>
              <a:off x="5058350" y="1831100"/>
              <a:ext cx="82825" cy="64175"/>
            </a:xfrm>
            <a:custGeom>
              <a:avLst/>
              <a:gdLst/>
              <a:ahLst/>
              <a:cxnLst/>
              <a:rect l="l" t="t" r="r" b="b"/>
              <a:pathLst>
                <a:path w="3313" h="2567" extrusionOk="0">
                  <a:moveTo>
                    <a:pt x="230" y="1"/>
                  </a:moveTo>
                  <a:cubicBezTo>
                    <a:pt x="117" y="1"/>
                    <a:pt x="0" y="80"/>
                    <a:pt x="0" y="224"/>
                  </a:cubicBezTo>
                  <a:cubicBezTo>
                    <a:pt x="17" y="1507"/>
                    <a:pt x="1098" y="2567"/>
                    <a:pt x="2304" y="2567"/>
                  </a:cubicBezTo>
                  <a:cubicBezTo>
                    <a:pt x="2572" y="2567"/>
                    <a:pt x="2847" y="2514"/>
                    <a:pt x="3118" y="2400"/>
                  </a:cubicBezTo>
                  <a:cubicBezTo>
                    <a:pt x="3312" y="2322"/>
                    <a:pt x="3200" y="2081"/>
                    <a:pt x="3048" y="2081"/>
                  </a:cubicBezTo>
                  <a:cubicBezTo>
                    <a:pt x="3037" y="2081"/>
                    <a:pt x="3025" y="2083"/>
                    <a:pt x="3013" y="2086"/>
                  </a:cubicBezTo>
                  <a:cubicBezTo>
                    <a:pt x="2827" y="2149"/>
                    <a:pt x="2641" y="2178"/>
                    <a:pt x="2458" y="2178"/>
                  </a:cubicBezTo>
                  <a:cubicBezTo>
                    <a:pt x="1432" y="2178"/>
                    <a:pt x="528" y="1251"/>
                    <a:pt x="440" y="203"/>
                  </a:cubicBezTo>
                  <a:cubicBezTo>
                    <a:pt x="430" y="64"/>
                    <a:pt x="331" y="1"/>
                    <a:pt x="23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69"/>
            <p:cNvSpPr/>
            <p:nvPr/>
          </p:nvSpPr>
          <p:spPr>
            <a:xfrm>
              <a:off x="5078750" y="1879525"/>
              <a:ext cx="66875" cy="72150"/>
            </a:xfrm>
            <a:custGeom>
              <a:avLst/>
              <a:gdLst/>
              <a:ahLst/>
              <a:cxnLst/>
              <a:rect l="l" t="t" r="r" b="b"/>
              <a:pathLst>
                <a:path w="2675" h="2886" extrusionOk="0">
                  <a:moveTo>
                    <a:pt x="828" y="1"/>
                  </a:moveTo>
                  <a:cubicBezTo>
                    <a:pt x="799" y="1"/>
                    <a:pt x="772" y="14"/>
                    <a:pt x="753" y="44"/>
                  </a:cubicBezTo>
                  <a:cubicBezTo>
                    <a:pt x="523" y="358"/>
                    <a:pt x="251" y="651"/>
                    <a:pt x="126" y="1007"/>
                  </a:cubicBezTo>
                  <a:cubicBezTo>
                    <a:pt x="0" y="1404"/>
                    <a:pt x="230" y="1906"/>
                    <a:pt x="377" y="2241"/>
                  </a:cubicBezTo>
                  <a:cubicBezTo>
                    <a:pt x="605" y="2697"/>
                    <a:pt x="1006" y="2886"/>
                    <a:pt x="1429" y="2886"/>
                  </a:cubicBezTo>
                  <a:cubicBezTo>
                    <a:pt x="1783" y="2886"/>
                    <a:pt x="2153" y="2753"/>
                    <a:pt x="2448" y="2534"/>
                  </a:cubicBezTo>
                  <a:cubicBezTo>
                    <a:pt x="2675" y="2360"/>
                    <a:pt x="2466" y="2055"/>
                    <a:pt x="2244" y="2055"/>
                  </a:cubicBezTo>
                  <a:cubicBezTo>
                    <a:pt x="2200" y="2055"/>
                    <a:pt x="2155" y="2067"/>
                    <a:pt x="2114" y="2095"/>
                  </a:cubicBezTo>
                  <a:cubicBezTo>
                    <a:pt x="1898" y="2227"/>
                    <a:pt x="1676" y="2298"/>
                    <a:pt x="1467" y="2298"/>
                  </a:cubicBezTo>
                  <a:cubicBezTo>
                    <a:pt x="1148" y="2298"/>
                    <a:pt x="859" y="2135"/>
                    <a:pt x="670" y="1781"/>
                  </a:cubicBezTo>
                  <a:cubicBezTo>
                    <a:pt x="544" y="1488"/>
                    <a:pt x="356" y="1258"/>
                    <a:pt x="481" y="902"/>
                  </a:cubicBezTo>
                  <a:cubicBezTo>
                    <a:pt x="565" y="651"/>
                    <a:pt x="774" y="379"/>
                    <a:pt x="942" y="149"/>
                  </a:cubicBezTo>
                  <a:cubicBezTo>
                    <a:pt x="971" y="75"/>
                    <a:pt x="896" y="1"/>
                    <a:pt x="828"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69"/>
            <p:cNvSpPr/>
            <p:nvPr/>
          </p:nvSpPr>
          <p:spPr>
            <a:xfrm>
              <a:off x="5129000" y="1887875"/>
              <a:ext cx="19350" cy="60725"/>
            </a:xfrm>
            <a:custGeom>
              <a:avLst/>
              <a:gdLst/>
              <a:ahLst/>
              <a:cxnLst/>
              <a:rect l="l" t="t" r="r" b="b"/>
              <a:pathLst>
                <a:path w="774" h="2429" extrusionOk="0">
                  <a:moveTo>
                    <a:pt x="236" y="1"/>
                  </a:moveTo>
                  <a:cubicBezTo>
                    <a:pt x="101" y="1"/>
                    <a:pt x="1" y="211"/>
                    <a:pt x="124" y="317"/>
                  </a:cubicBezTo>
                  <a:cubicBezTo>
                    <a:pt x="731" y="819"/>
                    <a:pt x="20" y="1677"/>
                    <a:pt x="208" y="2284"/>
                  </a:cubicBezTo>
                  <a:cubicBezTo>
                    <a:pt x="231" y="2375"/>
                    <a:pt x="328" y="2429"/>
                    <a:pt x="425" y="2429"/>
                  </a:cubicBezTo>
                  <a:cubicBezTo>
                    <a:pt x="507" y="2429"/>
                    <a:pt x="588" y="2391"/>
                    <a:pt x="627" y="2305"/>
                  </a:cubicBezTo>
                  <a:cubicBezTo>
                    <a:pt x="752" y="1970"/>
                    <a:pt x="752" y="1489"/>
                    <a:pt x="752" y="1091"/>
                  </a:cubicBezTo>
                  <a:cubicBezTo>
                    <a:pt x="773" y="673"/>
                    <a:pt x="648" y="296"/>
                    <a:pt x="313" y="24"/>
                  </a:cubicBezTo>
                  <a:cubicBezTo>
                    <a:pt x="287" y="8"/>
                    <a:pt x="261" y="1"/>
                    <a:pt x="236"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69"/>
            <p:cNvSpPr/>
            <p:nvPr/>
          </p:nvSpPr>
          <p:spPr>
            <a:xfrm>
              <a:off x="5129225" y="1877975"/>
              <a:ext cx="49975" cy="79100"/>
            </a:xfrm>
            <a:custGeom>
              <a:avLst/>
              <a:gdLst/>
              <a:ahLst/>
              <a:cxnLst/>
              <a:rect l="l" t="t" r="r" b="b"/>
              <a:pathLst>
                <a:path w="1999" h="3164" extrusionOk="0">
                  <a:moveTo>
                    <a:pt x="1229" y="0"/>
                  </a:moveTo>
                  <a:cubicBezTo>
                    <a:pt x="1137" y="0"/>
                    <a:pt x="1032" y="76"/>
                    <a:pt x="1057" y="190"/>
                  </a:cubicBezTo>
                  <a:cubicBezTo>
                    <a:pt x="1141" y="483"/>
                    <a:pt x="1224" y="734"/>
                    <a:pt x="1266" y="1048"/>
                  </a:cubicBezTo>
                  <a:cubicBezTo>
                    <a:pt x="1287" y="1257"/>
                    <a:pt x="1392" y="1906"/>
                    <a:pt x="1203" y="2094"/>
                  </a:cubicBezTo>
                  <a:cubicBezTo>
                    <a:pt x="1090" y="2189"/>
                    <a:pt x="580" y="2697"/>
                    <a:pt x="361" y="2697"/>
                  </a:cubicBezTo>
                  <a:cubicBezTo>
                    <a:pt x="339" y="2697"/>
                    <a:pt x="319" y="2691"/>
                    <a:pt x="304" y="2680"/>
                  </a:cubicBezTo>
                  <a:cubicBezTo>
                    <a:pt x="267" y="2643"/>
                    <a:pt x="228" y="2627"/>
                    <a:pt x="192" y="2627"/>
                  </a:cubicBezTo>
                  <a:cubicBezTo>
                    <a:pt x="86" y="2627"/>
                    <a:pt x="0" y="2764"/>
                    <a:pt x="32" y="2889"/>
                  </a:cubicBezTo>
                  <a:cubicBezTo>
                    <a:pt x="113" y="3089"/>
                    <a:pt x="239" y="3164"/>
                    <a:pt x="383" y="3164"/>
                  </a:cubicBezTo>
                  <a:cubicBezTo>
                    <a:pt x="722" y="3164"/>
                    <a:pt x="1159" y="2751"/>
                    <a:pt x="1350" y="2575"/>
                  </a:cubicBezTo>
                  <a:cubicBezTo>
                    <a:pt x="1999" y="1947"/>
                    <a:pt x="1601" y="838"/>
                    <a:pt x="1350" y="106"/>
                  </a:cubicBezTo>
                  <a:cubicBezTo>
                    <a:pt x="1342" y="32"/>
                    <a:pt x="1288" y="0"/>
                    <a:pt x="1229"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69"/>
            <p:cNvSpPr/>
            <p:nvPr/>
          </p:nvSpPr>
          <p:spPr>
            <a:xfrm>
              <a:off x="5093400" y="1934525"/>
              <a:ext cx="55450" cy="71175"/>
            </a:xfrm>
            <a:custGeom>
              <a:avLst/>
              <a:gdLst/>
              <a:ahLst/>
              <a:cxnLst/>
              <a:rect l="l" t="t" r="r" b="b"/>
              <a:pathLst>
                <a:path w="2218" h="2847" extrusionOk="0">
                  <a:moveTo>
                    <a:pt x="831" y="1"/>
                  </a:moveTo>
                  <a:cubicBezTo>
                    <a:pt x="786" y="1"/>
                    <a:pt x="740" y="19"/>
                    <a:pt x="711" y="62"/>
                  </a:cubicBezTo>
                  <a:cubicBezTo>
                    <a:pt x="565" y="460"/>
                    <a:pt x="251" y="794"/>
                    <a:pt x="105" y="1213"/>
                  </a:cubicBezTo>
                  <a:cubicBezTo>
                    <a:pt x="0" y="1631"/>
                    <a:pt x="105" y="2071"/>
                    <a:pt x="377" y="2426"/>
                  </a:cubicBezTo>
                  <a:cubicBezTo>
                    <a:pt x="586" y="2712"/>
                    <a:pt x="887" y="2846"/>
                    <a:pt x="1186" y="2846"/>
                  </a:cubicBezTo>
                  <a:cubicBezTo>
                    <a:pt x="1543" y="2846"/>
                    <a:pt x="1899" y="2654"/>
                    <a:pt x="2092" y="2301"/>
                  </a:cubicBezTo>
                  <a:cubicBezTo>
                    <a:pt x="2218" y="2082"/>
                    <a:pt x="2015" y="1862"/>
                    <a:pt x="1817" y="1862"/>
                  </a:cubicBezTo>
                  <a:cubicBezTo>
                    <a:pt x="1751" y="1862"/>
                    <a:pt x="1685" y="1887"/>
                    <a:pt x="1632" y="1945"/>
                  </a:cubicBezTo>
                  <a:cubicBezTo>
                    <a:pt x="1477" y="2100"/>
                    <a:pt x="1325" y="2167"/>
                    <a:pt x="1183" y="2167"/>
                  </a:cubicBezTo>
                  <a:cubicBezTo>
                    <a:pt x="924" y="2167"/>
                    <a:pt x="700" y="1943"/>
                    <a:pt x="565" y="1631"/>
                  </a:cubicBezTo>
                  <a:cubicBezTo>
                    <a:pt x="377" y="1213"/>
                    <a:pt x="837" y="564"/>
                    <a:pt x="984" y="167"/>
                  </a:cubicBezTo>
                  <a:cubicBezTo>
                    <a:pt x="1011" y="70"/>
                    <a:pt x="920" y="1"/>
                    <a:pt x="831"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69"/>
            <p:cNvSpPr/>
            <p:nvPr/>
          </p:nvSpPr>
          <p:spPr>
            <a:xfrm>
              <a:off x="5135225" y="1944375"/>
              <a:ext cx="28275" cy="49350"/>
            </a:xfrm>
            <a:custGeom>
              <a:avLst/>
              <a:gdLst/>
              <a:ahLst/>
              <a:cxnLst/>
              <a:rect l="l" t="t" r="r" b="b"/>
              <a:pathLst>
                <a:path w="1131" h="1974" extrusionOk="0">
                  <a:moveTo>
                    <a:pt x="798" y="0"/>
                  </a:moveTo>
                  <a:cubicBezTo>
                    <a:pt x="701" y="0"/>
                    <a:pt x="607" y="91"/>
                    <a:pt x="650" y="191"/>
                  </a:cubicBezTo>
                  <a:cubicBezTo>
                    <a:pt x="984" y="819"/>
                    <a:pt x="1" y="1195"/>
                    <a:pt x="210" y="1823"/>
                  </a:cubicBezTo>
                  <a:cubicBezTo>
                    <a:pt x="247" y="1909"/>
                    <a:pt x="342" y="1974"/>
                    <a:pt x="431" y="1974"/>
                  </a:cubicBezTo>
                  <a:cubicBezTo>
                    <a:pt x="493" y="1974"/>
                    <a:pt x="552" y="1942"/>
                    <a:pt x="587" y="1865"/>
                  </a:cubicBezTo>
                  <a:cubicBezTo>
                    <a:pt x="650" y="1677"/>
                    <a:pt x="712" y="1509"/>
                    <a:pt x="796" y="1321"/>
                  </a:cubicBezTo>
                  <a:cubicBezTo>
                    <a:pt x="859" y="1195"/>
                    <a:pt x="943" y="1028"/>
                    <a:pt x="1005" y="903"/>
                  </a:cubicBezTo>
                  <a:cubicBezTo>
                    <a:pt x="1131" y="610"/>
                    <a:pt x="1110" y="359"/>
                    <a:pt x="922" y="66"/>
                  </a:cubicBezTo>
                  <a:cubicBezTo>
                    <a:pt x="889" y="19"/>
                    <a:pt x="843" y="0"/>
                    <a:pt x="798"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69"/>
            <p:cNvSpPr/>
            <p:nvPr/>
          </p:nvSpPr>
          <p:spPr>
            <a:xfrm>
              <a:off x="5106475" y="1999650"/>
              <a:ext cx="41350" cy="107275"/>
            </a:xfrm>
            <a:custGeom>
              <a:avLst/>
              <a:gdLst/>
              <a:ahLst/>
              <a:cxnLst/>
              <a:rect l="l" t="t" r="r" b="b"/>
              <a:pathLst>
                <a:path w="1654" h="4291" extrusionOk="0">
                  <a:moveTo>
                    <a:pt x="523" y="1"/>
                  </a:moveTo>
                  <a:cubicBezTo>
                    <a:pt x="460" y="1"/>
                    <a:pt x="394" y="35"/>
                    <a:pt x="377" y="114"/>
                  </a:cubicBezTo>
                  <a:cubicBezTo>
                    <a:pt x="105" y="1056"/>
                    <a:pt x="0" y="1809"/>
                    <a:pt x="84" y="2751"/>
                  </a:cubicBezTo>
                  <a:cubicBezTo>
                    <a:pt x="105" y="3190"/>
                    <a:pt x="147" y="4027"/>
                    <a:pt x="607" y="4257"/>
                  </a:cubicBezTo>
                  <a:cubicBezTo>
                    <a:pt x="648" y="4281"/>
                    <a:pt x="690" y="4291"/>
                    <a:pt x="732" y="4291"/>
                  </a:cubicBezTo>
                  <a:cubicBezTo>
                    <a:pt x="840" y="4291"/>
                    <a:pt x="944" y="4222"/>
                    <a:pt x="1005" y="4132"/>
                  </a:cubicBezTo>
                  <a:cubicBezTo>
                    <a:pt x="1444" y="3420"/>
                    <a:pt x="1653" y="2583"/>
                    <a:pt x="1486" y="1746"/>
                  </a:cubicBezTo>
                  <a:cubicBezTo>
                    <a:pt x="1474" y="1664"/>
                    <a:pt x="1390" y="1608"/>
                    <a:pt x="1307" y="1608"/>
                  </a:cubicBezTo>
                  <a:cubicBezTo>
                    <a:pt x="1242" y="1608"/>
                    <a:pt x="1179" y="1643"/>
                    <a:pt x="1151" y="1725"/>
                  </a:cubicBezTo>
                  <a:cubicBezTo>
                    <a:pt x="1004" y="2315"/>
                    <a:pt x="895" y="2878"/>
                    <a:pt x="664" y="3426"/>
                  </a:cubicBezTo>
                  <a:lnTo>
                    <a:pt x="664" y="3426"/>
                  </a:lnTo>
                  <a:cubicBezTo>
                    <a:pt x="580" y="3126"/>
                    <a:pt x="544" y="2700"/>
                    <a:pt x="544" y="2562"/>
                  </a:cubicBezTo>
                  <a:cubicBezTo>
                    <a:pt x="523" y="2207"/>
                    <a:pt x="440" y="1872"/>
                    <a:pt x="440" y="1516"/>
                  </a:cubicBezTo>
                  <a:cubicBezTo>
                    <a:pt x="481" y="1077"/>
                    <a:pt x="586" y="637"/>
                    <a:pt x="649" y="177"/>
                  </a:cubicBezTo>
                  <a:cubicBezTo>
                    <a:pt x="697" y="68"/>
                    <a:pt x="612" y="1"/>
                    <a:pt x="523"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69"/>
            <p:cNvSpPr/>
            <p:nvPr/>
          </p:nvSpPr>
          <p:spPr>
            <a:xfrm>
              <a:off x="5136700" y="1981600"/>
              <a:ext cx="75450" cy="123525"/>
            </a:xfrm>
            <a:custGeom>
              <a:avLst/>
              <a:gdLst/>
              <a:ahLst/>
              <a:cxnLst/>
              <a:rect l="l" t="t" r="r" b="b"/>
              <a:pathLst>
                <a:path w="3018" h="4941" extrusionOk="0">
                  <a:moveTo>
                    <a:pt x="1130" y="0"/>
                  </a:moveTo>
                  <a:cubicBezTo>
                    <a:pt x="984" y="0"/>
                    <a:pt x="840" y="90"/>
                    <a:pt x="863" y="271"/>
                  </a:cubicBezTo>
                  <a:cubicBezTo>
                    <a:pt x="1030" y="1673"/>
                    <a:pt x="2829" y="2761"/>
                    <a:pt x="2348" y="4226"/>
                  </a:cubicBezTo>
                  <a:cubicBezTo>
                    <a:pt x="2290" y="4400"/>
                    <a:pt x="2197" y="4469"/>
                    <a:pt x="2087" y="4469"/>
                  </a:cubicBezTo>
                  <a:cubicBezTo>
                    <a:pt x="1720" y="4469"/>
                    <a:pt x="1159" y="3708"/>
                    <a:pt x="1030" y="3515"/>
                  </a:cubicBezTo>
                  <a:cubicBezTo>
                    <a:pt x="758" y="3180"/>
                    <a:pt x="528" y="2761"/>
                    <a:pt x="214" y="2447"/>
                  </a:cubicBezTo>
                  <a:cubicBezTo>
                    <a:pt x="186" y="2419"/>
                    <a:pt x="156" y="2408"/>
                    <a:pt x="129" y="2408"/>
                  </a:cubicBezTo>
                  <a:cubicBezTo>
                    <a:pt x="55" y="2408"/>
                    <a:pt x="1" y="2491"/>
                    <a:pt x="47" y="2552"/>
                  </a:cubicBezTo>
                  <a:cubicBezTo>
                    <a:pt x="421" y="3001"/>
                    <a:pt x="1247" y="4940"/>
                    <a:pt x="2091" y="4940"/>
                  </a:cubicBezTo>
                  <a:cubicBezTo>
                    <a:pt x="2191" y="4940"/>
                    <a:pt x="2291" y="4913"/>
                    <a:pt x="2390" y="4854"/>
                  </a:cubicBezTo>
                  <a:cubicBezTo>
                    <a:pt x="2955" y="4519"/>
                    <a:pt x="3018" y="3640"/>
                    <a:pt x="2829" y="3096"/>
                  </a:cubicBezTo>
                  <a:cubicBezTo>
                    <a:pt x="2495" y="2092"/>
                    <a:pt x="1700" y="1276"/>
                    <a:pt x="1407" y="188"/>
                  </a:cubicBezTo>
                  <a:cubicBezTo>
                    <a:pt x="1378" y="63"/>
                    <a:pt x="1253" y="0"/>
                    <a:pt x="113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69"/>
            <p:cNvSpPr/>
            <p:nvPr/>
          </p:nvSpPr>
          <p:spPr>
            <a:xfrm>
              <a:off x="4728800" y="1634100"/>
              <a:ext cx="28275" cy="77225"/>
            </a:xfrm>
            <a:custGeom>
              <a:avLst/>
              <a:gdLst/>
              <a:ahLst/>
              <a:cxnLst/>
              <a:rect l="l" t="t" r="r" b="b"/>
              <a:pathLst>
                <a:path w="1131" h="3089" extrusionOk="0">
                  <a:moveTo>
                    <a:pt x="253" y="1"/>
                  </a:moveTo>
                  <a:cubicBezTo>
                    <a:pt x="145" y="1"/>
                    <a:pt x="32" y="74"/>
                    <a:pt x="21" y="215"/>
                  </a:cubicBezTo>
                  <a:cubicBezTo>
                    <a:pt x="0" y="1136"/>
                    <a:pt x="230" y="2119"/>
                    <a:pt x="628" y="2935"/>
                  </a:cubicBezTo>
                  <a:cubicBezTo>
                    <a:pt x="674" y="3043"/>
                    <a:pt x="754" y="3089"/>
                    <a:pt x="837" y="3089"/>
                  </a:cubicBezTo>
                  <a:cubicBezTo>
                    <a:pt x="979" y="3089"/>
                    <a:pt x="1130" y="2953"/>
                    <a:pt x="1130" y="2768"/>
                  </a:cubicBezTo>
                  <a:cubicBezTo>
                    <a:pt x="1088" y="2391"/>
                    <a:pt x="942" y="2015"/>
                    <a:pt x="795" y="1680"/>
                  </a:cubicBezTo>
                  <a:cubicBezTo>
                    <a:pt x="649" y="1199"/>
                    <a:pt x="523" y="718"/>
                    <a:pt x="461" y="194"/>
                  </a:cubicBezTo>
                  <a:cubicBezTo>
                    <a:pt x="451" y="64"/>
                    <a:pt x="353" y="1"/>
                    <a:pt x="253"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69"/>
            <p:cNvSpPr/>
            <p:nvPr/>
          </p:nvSpPr>
          <p:spPr>
            <a:xfrm>
              <a:off x="4956350" y="1618775"/>
              <a:ext cx="25700" cy="63500"/>
            </a:xfrm>
            <a:custGeom>
              <a:avLst/>
              <a:gdLst/>
              <a:ahLst/>
              <a:cxnLst/>
              <a:rect l="l" t="t" r="r" b="b"/>
              <a:pathLst>
                <a:path w="1028" h="2540" extrusionOk="0">
                  <a:moveTo>
                    <a:pt x="229" y="1"/>
                  </a:moveTo>
                  <a:cubicBezTo>
                    <a:pt x="130" y="1"/>
                    <a:pt x="42" y="55"/>
                    <a:pt x="42" y="180"/>
                  </a:cubicBezTo>
                  <a:cubicBezTo>
                    <a:pt x="0" y="912"/>
                    <a:pt x="126" y="1665"/>
                    <a:pt x="398" y="2335"/>
                  </a:cubicBezTo>
                  <a:cubicBezTo>
                    <a:pt x="453" y="2477"/>
                    <a:pt x="562" y="2539"/>
                    <a:pt x="671" y="2539"/>
                  </a:cubicBezTo>
                  <a:cubicBezTo>
                    <a:pt x="850" y="2539"/>
                    <a:pt x="1028" y="2373"/>
                    <a:pt x="963" y="2126"/>
                  </a:cubicBezTo>
                  <a:cubicBezTo>
                    <a:pt x="774" y="1477"/>
                    <a:pt x="565" y="849"/>
                    <a:pt x="502" y="201"/>
                  </a:cubicBezTo>
                  <a:cubicBezTo>
                    <a:pt x="480" y="76"/>
                    <a:pt x="347" y="1"/>
                    <a:pt x="229"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69"/>
            <p:cNvSpPr/>
            <p:nvPr/>
          </p:nvSpPr>
          <p:spPr>
            <a:xfrm>
              <a:off x="5077700" y="1559150"/>
              <a:ext cx="38725" cy="59950"/>
            </a:xfrm>
            <a:custGeom>
              <a:avLst/>
              <a:gdLst/>
              <a:ahLst/>
              <a:cxnLst/>
              <a:rect l="l" t="t" r="r" b="b"/>
              <a:pathLst>
                <a:path w="1549" h="2398" extrusionOk="0">
                  <a:moveTo>
                    <a:pt x="1282" y="1"/>
                  </a:moveTo>
                  <a:cubicBezTo>
                    <a:pt x="1239" y="1"/>
                    <a:pt x="1194" y="16"/>
                    <a:pt x="1151" y="54"/>
                  </a:cubicBezTo>
                  <a:cubicBezTo>
                    <a:pt x="503" y="577"/>
                    <a:pt x="0" y="2314"/>
                    <a:pt x="1256" y="2397"/>
                  </a:cubicBezTo>
                  <a:cubicBezTo>
                    <a:pt x="1444" y="2397"/>
                    <a:pt x="1549" y="2146"/>
                    <a:pt x="1360" y="2042"/>
                  </a:cubicBezTo>
                  <a:cubicBezTo>
                    <a:pt x="963" y="1853"/>
                    <a:pt x="921" y="1581"/>
                    <a:pt x="1005" y="1163"/>
                  </a:cubicBezTo>
                  <a:cubicBezTo>
                    <a:pt x="1047" y="849"/>
                    <a:pt x="1235" y="514"/>
                    <a:pt x="1423" y="242"/>
                  </a:cubicBezTo>
                  <a:cubicBezTo>
                    <a:pt x="1501" y="133"/>
                    <a:pt x="1405" y="1"/>
                    <a:pt x="128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69"/>
            <p:cNvSpPr/>
            <p:nvPr/>
          </p:nvSpPr>
          <p:spPr>
            <a:xfrm>
              <a:off x="4561600" y="1613800"/>
              <a:ext cx="45350" cy="60375"/>
            </a:xfrm>
            <a:custGeom>
              <a:avLst/>
              <a:gdLst/>
              <a:ahLst/>
              <a:cxnLst/>
              <a:rect l="l" t="t" r="r" b="b"/>
              <a:pathLst>
                <a:path w="1814" h="2415" extrusionOk="0">
                  <a:moveTo>
                    <a:pt x="287" y="1"/>
                  </a:moveTo>
                  <a:cubicBezTo>
                    <a:pt x="128" y="1"/>
                    <a:pt x="0" y="236"/>
                    <a:pt x="181" y="337"/>
                  </a:cubicBezTo>
                  <a:cubicBezTo>
                    <a:pt x="537" y="546"/>
                    <a:pt x="830" y="839"/>
                    <a:pt x="1018" y="1237"/>
                  </a:cubicBezTo>
                  <a:cubicBezTo>
                    <a:pt x="1165" y="1571"/>
                    <a:pt x="1144" y="1990"/>
                    <a:pt x="1290" y="2304"/>
                  </a:cubicBezTo>
                  <a:cubicBezTo>
                    <a:pt x="1324" y="2371"/>
                    <a:pt x="1399" y="2414"/>
                    <a:pt x="1475" y="2414"/>
                  </a:cubicBezTo>
                  <a:cubicBezTo>
                    <a:pt x="1541" y="2414"/>
                    <a:pt x="1607" y="2382"/>
                    <a:pt x="1646" y="2304"/>
                  </a:cubicBezTo>
                  <a:cubicBezTo>
                    <a:pt x="1813" y="1906"/>
                    <a:pt x="1604" y="1383"/>
                    <a:pt x="1395" y="1006"/>
                  </a:cubicBezTo>
                  <a:cubicBezTo>
                    <a:pt x="1165" y="546"/>
                    <a:pt x="746" y="232"/>
                    <a:pt x="307" y="2"/>
                  </a:cubicBezTo>
                  <a:cubicBezTo>
                    <a:pt x="300" y="1"/>
                    <a:pt x="293" y="1"/>
                    <a:pt x="287"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69"/>
            <p:cNvSpPr/>
            <p:nvPr/>
          </p:nvSpPr>
          <p:spPr>
            <a:xfrm>
              <a:off x="4556550" y="1613375"/>
              <a:ext cx="38825" cy="46925"/>
            </a:xfrm>
            <a:custGeom>
              <a:avLst/>
              <a:gdLst/>
              <a:ahLst/>
              <a:cxnLst/>
              <a:rect l="l" t="t" r="r" b="b"/>
              <a:pathLst>
                <a:path w="1553" h="1877" extrusionOk="0">
                  <a:moveTo>
                    <a:pt x="1262" y="1"/>
                  </a:moveTo>
                  <a:cubicBezTo>
                    <a:pt x="1222" y="1"/>
                    <a:pt x="1180" y="13"/>
                    <a:pt x="1136" y="40"/>
                  </a:cubicBezTo>
                  <a:cubicBezTo>
                    <a:pt x="571" y="417"/>
                    <a:pt x="216" y="982"/>
                    <a:pt x="27" y="1609"/>
                  </a:cubicBezTo>
                  <a:cubicBezTo>
                    <a:pt x="1" y="1768"/>
                    <a:pt x="134" y="1877"/>
                    <a:pt x="261" y="1877"/>
                  </a:cubicBezTo>
                  <a:cubicBezTo>
                    <a:pt x="335" y="1877"/>
                    <a:pt x="407" y="1840"/>
                    <a:pt x="446" y="1756"/>
                  </a:cubicBezTo>
                  <a:cubicBezTo>
                    <a:pt x="697" y="1191"/>
                    <a:pt x="1136" y="856"/>
                    <a:pt x="1450" y="396"/>
                  </a:cubicBezTo>
                  <a:cubicBezTo>
                    <a:pt x="1552" y="226"/>
                    <a:pt x="1433" y="1"/>
                    <a:pt x="126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69"/>
            <p:cNvSpPr/>
            <p:nvPr/>
          </p:nvSpPr>
          <p:spPr>
            <a:xfrm>
              <a:off x="5102275" y="1572525"/>
              <a:ext cx="29325" cy="17050"/>
            </a:xfrm>
            <a:custGeom>
              <a:avLst/>
              <a:gdLst/>
              <a:ahLst/>
              <a:cxnLst/>
              <a:rect l="l" t="t" r="r" b="b"/>
              <a:pathLst>
                <a:path w="1173" h="682" extrusionOk="0">
                  <a:moveTo>
                    <a:pt x="315" y="0"/>
                  </a:moveTo>
                  <a:cubicBezTo>
                    <a:pt x="22" y="42"/>
                    <a:pt x="1" y="460"/>
                    <a:pt x="252" y="481"/>
                  </a:cubicBezTo>
                  <a:cubicBezTo>
                    <a:pt x="440" y="481"/>
                    <a:pt x="629" y="502"/>
                    <a:pt x="754" y="628"/>
                  </a:cubicBezTo>
                  <a:cubicBezTo>
                    <a:pt x="800" y="665"/>
                    <a:pt x="854" y="681"/>
                    <a:pt x="907" y="681"/>
                  </a:cubicBezTo>
                  <a:cubicBezTo>
                    <a:pt x="975" y="681"/>
                    <a:pt x="1042" y="654"/>
                    <a:pt x="1089" y="607"/>
                  </a:cubicBezTo>
                  <a:cubicBezTo>
                    <a:pt x="1173" y="502"/>
                    <a:pt x="1152" y="377"/>
                    <a:pt x="1068" y="272"/>
                  </a:cubicBezTo>
                  <a:cubicBezTo>
                    <a:pt x="859" y="42"/>
                    <a:pt x="587" y="0"/>
                    <a:pt x="315"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69"/>
            <p:cNvSpPr/>
            <p:nvPr/>
          </p:nvSpPr>
          <p:spPr>
            <a:xfrm>
              <a:off x="4746025" y="1741425"/>
              <a:ext cx="242175" cy="106125"/>
            </a:xfrm>
            <a:custGeom>
              <a:avLst/>
              <a:gdLst/>
              <a:ahLst/>
              <a:cxnLst/>
              <a:rect l="l" t="t" r="r" b="b"/>
              <a:pathLst>
                <a:path w="9687" h="4245" extrusionOk="0">
                  <a:moveTo>
                    <a:pt x="9483" y="0"/>
                  </a:moveTo>
                  <a:cubicBezTo>
                    <a:pt x="9475" y="0"/>
                    <a:pt x="9467" y="1"/>
                    <a:pt x="9459" y="2"/>
                  </a:cubicBezTo>
                  <a:cubicBezTo>
                    <a:pt x="9041" y="86"/>
                    <a:pt x="9083" y="233"/>
                    <a:pt x="8853" y="630"/>
                  </a:cubicBezTo>
                  <a:cubicBezTo>
                    <a:pt x="8643" y="965"/>
                    <a:pt x="8539" y="1342"/>
                    <a:pt x="8308" y="1676"/>
                  </a:cubicBezTo>
                  <a:cubicBezTo>
                    <a:pt x="7911" y="2304"/>
                    <a:pt x="7095" y="2702"/>
                    <a:pt x="6467" y="3057"/>
                  </a:cubicBezTo>
                  <a:cubicBezTo>
                    <a:pt x="5726" y="3487"/>
                    <a:pt x="5012" y="3673"/>
                    <a:pt x="4326" y="3673"/>
                  </a:cubicBezTo>
                  <a:cubicBezTo>
                    <a:pt x="2841" y="3673"/>
                    <a:pt x="1483" y="2807"/>
                    <a:pt x="253" y="1676"/>
                  </a:cubicBezTo>
                  <a:cubicBezTo>
                    <a:pt x="233" y="1661"/>
                    <a:pt x="212" y="1654"/>
                    <a:pt x="190" y="1654"/>
                  </a:cubicBezTo>
                  <a:cubicBezTo>
                    <a:pt x="95" y="1654"/>
                    <a:pt x="0" y="1784"/>
                    <a:pt x="86" y="1886"/>
                  </a:cubicBezTo>
                  <a:cubicBezTo>
                    <a:pt x="1287" y="3179"/>
                    <a:pt x="2635" y="4245"/>
                    <a:pt x="4376" y="4245"/>
                  </a:cubicBezTo>
                  <a:cubicBezTo>
                    <a:pt x="4606" y="4245"/>
                    <a:pt x="4842" y="4226"/>
                    <a:pt x="5086" y="4187"/>
                  </a:cubicBezTo>
                  <a:cubicBezTo>
                    <a:pt x="7409" y="3811"/>
                    <a:pt x="8706" y="2179"/>
                    <a:pt x="9648" y="233"/>
                  </a:cubicBezTo>
                  <a:cubicBezTo>
                    <a:pt x="9686" y="116"/>
                    <a:pt x="9582" y="0"/>
                    <a:pt x="9483"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69"/>
            <p:cNvSpPr/>
            <p:nvPr/>
          </p:nvSpPr>
          <p:spPr>
            <a:xfrm>
              <a:off x="5007075" y="1684975"/>
              <a:ext cx="12575" cy="9450"/>
            </a:xfrm>
            <a:custGeom>
              <a:avLst/>
              <a:gdLst/>
              <a:ahLst/>
              <a:cxnLst/>
              <a:rect l="l" t="t" r="r" b="b"/>
              <a:pathLst>
                <a:path w="503" h="378" extrusionOk="0">
                  <a:moveTo>
                    <a:pt x="273" y="1"/>
                  </a:moveTo>
                  <a:cubicBezTo>
                    <a:pt x="22" y="1"/>
                    <a:pt x="1" y="377"/>
                    <a:pt x="252" y="377"/>
                  </a:cubicBezTo>
                  <a:cubicBezTo>
                    <a:pt x="482" y="377"/>
                    <a:pt x="503" y="1"/>
                    <a:pt x="273"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69"/>
            <p:cNvSpPr/>
            <p:nvPr/>
          </p:nvSpPr>
          <p:spPr>
            <a:xfrm>
              <a:off x="5035850" y="1664050"/>
              <a:ext cx="15200" cy="11550"/>
            </a:xfrm>
            <a:custGeom>
              <a:avLst/>
              <a:gdLst/>
              <a:ahLst/>
              <a:cxnLst/>
              <a:rect l="l" t="t" r="r" b="b"/>
              <a:pathLst>
                <a:path w="608" h="462" extrusionOk="0">
                  <a:moveTo>
                    <a:pt x="293" y="1"/>
                  </a:moveTo>
                  <a:cubicBezTo>
                    <a:pt x="0" y="1"/>
                    <a:pt x="42" y="461"/>
                    <a:pt x="314" y="461"/>
                  </a:cubicBezTo>
                  <a:cubicBezTo>
                    <a:pt x="607" y="461"/>
                    <a:pt x="586" y="1"/>
                    <a:pt x="293"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69"/>
            <p:cNvSpPr/>
            <p:nvPr/>
          </p:nvSpPr>
          <p:spPr>
            <a:xfrm>
              <a:off x="5020150" y="1714800"/>
              <a:ext cx="17300" cy="11525"/>
            </a:xfrm>
            <a:custGeom>
              <a:avLst/>
              <a:gdLst/>
              <a:ahLst/>
              <a:cxnLst/>
              <a:rect l="l" t="t" r="r" b="b"/>
              <a:pathLst>
                <a:path w="692" h="461" extrusionOk="0">
                  <a:moveTo>
                    <a:pt x="315" y="0"/>
                  </a:moveTo>
                  <a:cubicBezTo>
                    <a:pt x="1" y="0"/>
                    <a:pt x="64" y="461"/>
                    <a:pt x="377" y="461"/>
                  </a:cubicBezTo>
                  <a:cubicBezTo>
                    <a:pt x="691" y="461"/>
                    <a:pt x="628" y="0"/>
                    <a:pt x="315"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69"/>
            <p:cNvSpPr/>
            <p:nvPr/>
          </p:nvSpPr>
          <p:spPr>
            <a:xfrm>
              <a:off x="4672300" y="1735725"/>
              <a:ext cx="14150" cy="10475"/>
            </a:xfrm>
            <a:custGeom>
              <a:avLst/>
              <a:gdLst/>
              <a:ahLst/>
              <a:cxnLst/>
              <a:rect l="l" t="t" r="r" b="b"/>
              <a:pathLst>
                <a:path w="566" h="419" extrusionOk="0">
                  <a:moveTo>
                    <a:pt x="294" y="0"/>
                  </a:moveTo>
                  <a:cubicBezTo>
                    <a:pt x="1" y="0"/>
                    <a:pt x="1" y="419"/>
                    <a:pt x="294" y="419"/>
                  </a:cubicBezTo>
                  <a:cubicBezTo>
                    <a:pt x="566" y="419"/>
                    <a:pt x="566" y="0"/>
                    <a:pt x="294"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69"/>
            <p:cNvSpPr/>
            <p:nvPr/>
          </p:nvSpPr>
          <p:spPr>
            <a:xfrm>
              <a:off x="4707875" y="1725250"/>
              <a:ext cx="14150" cy="10500"/>
            </a:xfrm>
            <a:custGeom>
              <a:avLst/>
              <a:gdLst/>
              <a:ahLst/>
              <a:cxnLst/>
              <a:rect l="l" t="t" r="r" b="b"/>
              <a:pathLst>
                <a:path w="566" h="420" extrusionOk="0">
                  <a:moveTo>
                    <a:pt x="293" y="1"/>
                  </a:moveTo>
                  <a:cubicBezTo>
                    <a:pt x="0" y="1"/>
                    <a:pt x="21" y="419"/>
                    <a:pt x="293" y="419"/>
                  </a:cubicBezTo>
                  <a:cubicBezTo>
                    <a:pt x="565" y="419"/>
                    <a:pt x="544" y="1"/>
                    <a:pt x="293"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69"/>
            <p:cNvSpPr/>
            <p:nvPr/>
          </p:nvSpPr>
          <p:spPr>
            <a:xfrm>
              <a:off x="4697925" y="1765525"/>
              <a:ext cx="14675" cy="10500"/>
            </a:xfrm>
            <a:custGeom>
              <a:avLst/>
              <a:gdLst/>
              <a:ahLst/>
              <a:cxnLst/>
              <a:rect l="l" t="t" r="r" b="b"/>
              <a:pathLst>
                <a:path w="587" h="420" extrusionOk="0">
                  <a:moveTo>
                    <a:pt x="294" y="1"/>
                  </a:moveTo>
                  <a:cubicBezTo>
                    <a:pt x="1" y="1"/>
                    <a:pt x="1" y="419"/>
                    <a:pt x="294" y="419"/>
                  </a:cubicBezTo>
                  <a:cubicBezTo>
                    <a:pt x="587" y="419"/>
                    <a:pt x="545" y="1"/>
                    <a:pt x="294"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77" name="Google Shape;2977;p69"/>
          <p:cNvGrpSpPr/>
          <p:nvPr/>
        </p:nvGrpSpPr>
        <p:grpSpPr>
          <a:xfrm rot="-768077">
            <a:off x="3081354" y="2159638"/>
            <a:ext cx="985753" cy="951651"/>
            <a:chOff x="2634875" y="1019675"/>
            <a:chExt cx="643150" cy="620900"/>
          </a:xfrm>
        </p:grpSpPr>
        <p:sp>
          <p:nvSpPr>
            <p:cNvPr id="2978" name="Google Shape;2978;p69"/>
            <p:cNvSpPr/>
            <p:nvPr/>
          </p:nvSpPr>
          <p:spPr>
            <a:xfrm>
              <a:off x="2701825" y="1357225"/>
              <a:ext cx="105150" cy="103975"/>
            </a:xfrm>
            <a:custGeom>
              <a:avLst/>
              <a:gdLst/>
              <a:ahLst/>
              <a:cxnLst/>
              <a:rect l="l" t="t" r="r" b="b"/>
              <a:pathLst>
                <a:path w="4206" h="4159" extrusionOk="0">
                  <a:moveTo>
                    <a:pt x="2221" y="1"/>
                  </a:moveTo>
                  <a:cubicBezTo>
                    <a:pt x="1724" y="1"/>
                    <a:pt x="1263" y="138"/>
                    <a:pt x="837" y="536"/>
                  </a:cubicBezTo>
                  <a:cubicBezTo>
                    <a:pt x="251" y="1080"/>
                    <a:pt x="0" y="1958"/>
                    <a:pt x="105" y="2733"/>
                  </a:cubicBezTo>
                  <a:cubicBezTo>
                    <a:pt x="210" y="3444"/>
                    <a:pt x="1109" y="3883"/>
                    <a:pt x="1716" y="4051"/>
                  </a:cubicBezTo>
                  <a:cubicBezTo>
                    <a:pt x="2009" y="4122"/>
                    <a:pt x="2336" y="4159"/>
                    <a:pt x="2665" y="4159"/>
                  </a:cubicBezTo>
                  <a:cubicBezTo>
                    <a:pt x="3111" y="4159"/>
                    <a:pt x="3561" y="4091"/>
                    <a:pt x="3934" y="3946"/>
                  </a:cubicBezTo>
                  <a:cubicBezTo>
                    <a:pt x="4206" y="3800"/>
                    <a:pt x="4080" y="3423"/>
                    <a:pt x="3808" y="3423"/>
                  </a:cubicBezTo>
                  <a:cubicBezTo>
                    <a:pt x="3761" y="3421"/>
                    <a:pt x="3713" y="3420"/>
                    <a:pt x="3665" y="3420"/>
                  </a:cubicBezTo>
                  <a:cubicBezTo>
                    <a:pt x="3199" y="3420"/>
                    <a:pt x="2721" y="3502"/>
                    <a:pt x="2266" y="3502"/>
                  </a:cubicBezTo>
                  <a:cubicBezTo>
                    <a:pt x="1740" y="3502"/>
                    <a:pt x="1245" y="3392"/>
                    <a:pt x="837" y="2921"/>
                  </a:cubicBezTo>
                  <a:cubicBezTo>
                    <a:pt x="335" y="2377"/>
                    <a:pt x="733" y="1498"/>
                    <a:pt x="1088" y="996"/>
                  </a:cubicBezTo>
                  <a:cubicBezTo>
                    <a:pt x="1570" y="368"/>
                    <a:pt x="2323" y="431"/>
                    <a:pt x="3034" y="410"/>
                  </a:cubicBezTo>
                  <a:cubicBezTo>
                    <a:pt x="3223" y="410"/>
                    <a:pt x="3181" y="117"/>
                    <a:pt x="3034" y="96"/>
                  </a:cubicBezTo>
                  <a:cubicBezTo>
                    <a:pt x="2753" y="39"/>
                    <a:pt x="2482" y="1"/>
                    <a:pt x="2221"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69"/>
            <p:cNvSpPr/>
            <p:nvPr/>
          </p:nvSpPr>
          <p:spPr>
            <a:xfrm>
              <a:off x="3136525" y="1303950"/>
              <a:ext cx="141500" cy="122025"/>
            </a:xfrm>
            <a:custGeom>
              <a:avLst/>
              <a:gdLst/>
              <a:ahLst/>
              <a:cxnLst/>
              <a:rect l="l" t="t" r="r" b="b"/>
              <a:pathLst>
                <a:path w="5660" h="4881" extrusionOk="0">
                  <a:moveTo>
                    <a:pt x="1814" y="1"/>
                  </a:moveTo>
                  <a:cubicBezTo>
                    <a:pt x="1197" y="1"/>
                    <a:pt x="593" y="211"/>
                    <a:pt x="104" y="700"/>
                  </a:cubicBezTo>
                  <a:cubicBezTo>
                    <a:pt x="1" y="769"/>
                    <a:pt x="82" y="909"/>
                    <a:pt x="196" y="909"/>
                  </a:cubicBezTo>
                  <a:cubicBezTo>
                    <a:pt x="221" y="909"/>
                    <a:pt x="246" y="903"/>
                    <a:pt x="272" y="888"/>
                  </a:cubicBezTo>
                  <a:cubicBezTo>
                    <a:pt x="681" y="554"/>
                    <a:pt x="1120" y="413"/>
                    <a:pt x="1557" y="413"/>
                  </a:cubicBezTo>
                  <a:cubicBezTo>
                    <a:pt x="2459" y="413"/>
                    <a:pt x="3355" y="1013"/>
                    <a:pt x="3975" y="1746"/>
                  </a:cubicBezTo>
                  <a:cubicBezTo>
                    <a:pt x="5231" y="3252"/>
                    <a:pt x="3410" y="4152"/>
                    <a:pt x="2155" y="4424"/>
                  </a:cubicBezTo>
                  <a:cubicBezTo>
                    <a:pt x="1946" y="4466"/>
                    <a:pt x="1967" y="4843"/>
                    <a:pt x="2176" y="4864"/>
                  </a:cubicBezTo>
                  <a:cubicBezTo>
                    <a:pt x="2272" y="4875"/>
                    <a:pt x="2370" y="4880"/>
                    <a:pt x="2468" y="4880"/>
                  </a:cubicBezTo>
                  <a:cubicBezTo>
                    <a:pt x="4008" y="4880"/>
                    <a:pt x="5659" y="3526"/>
                    <a:pt x="4833" y="1913"/>
                  </a:cubicBezTo>
                  <a:cubicBezTo>
                    <a:pt x="4279" y="806"/>
                    <a:pt x="3020" y="1"/>
                    <a:pt x="1814"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69"/>
            <p:cNvSpPr/>
            <p:nvPr/>
          </p:nvSpPr>
          <p:spPr>
            <a:xfrm>
              <a:off x="3165800" y="1343925"/>
              <a:ext cx="32450" cy="39100"/>
            </a:xfrm>
            <a:custGeom>
              <a:avLst/>
              <a:gdLst/>
              <a:ahLst/>
              <a:cxnLst/>
              <a:rect l="l" t="t" r="r" b="b"/>
              <a:pathLst>
                <a:path w="1298" h="1564" extrusionOk="0">
                  <a:moveTo>
                    <a:pt x="1047" y="1"/>
                  </a:moveTo>
                  <a:cubicBezTo>
                    <a:pt x="294" y="1"/>
                    <a:pt x="1" y="628"/>
                    <a:pt x="1" y="1298"/>
                  </a:cubicBezTo>
                  <a:cubicBezTo>
                    <a:pt x="1" y="1438"/>
                    <a:pt x="118" y="1564"/>
                    <a:pt x="242" y="1564"/>
                  </a:cubicBezTo>
                  <a:cubicBezTo>
                    <a:pt x="266" y="1564"/>
                    <a:pt x="291" y="1559"/>
                    <a:pt x="314" y="1549"/>
                  </a:cubicBezTo>
                  <a:cubicBezTo>
                    <a:pt x="503" y="1465"/>
                    <a:pt x="461" y="1172"/>
                    <a:pt x="482" y="984"/>
                  </a:cubicBezTo>
                  <a:cubicBezTo>
                    <a:pt x="524" y="628"/>
                    <a:pt x="691" y="398"/>
                    <a:pt x="1089" y="356"/>
                  </a:cubicBezTo>
                  <a:cubicBezTo>
                    <a:pt x="1298" y="335"/>
                    <a:pt x="1256" y="1"/>
                    <a:pt x="1047"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69"/>
            <p:cNvSpPr/>
            <p:nvPr/>
          </p:nvSpPr>
          <p:spPr>
            <a:xfrm>
              <a:off x="3172825" y="1352250"/>
              <a:ext cx="42350" cy="28125"/>
            </a:xfrm>
            <a:custGeom>
              <a:avLst/>
              <a:gdLst/>
              <a:ahLst/>
              <a:cxnLst/>
              <a:rect l="l" t="t" r="r" b="b"/>
              <a:pathLst>
                <a:path w="1694" h="1125" extrusionOk="0">
                  <a:moveTo>
                    <a:pt x="344" y="0"/>
                  </a:moveTo>
                  <a:cubicBezTo>
                    <a:pt x="149" y="0"/>
                    <a:pt x="0" y="332"/>
                    <a:pt x="201" y="442"/>
                  </a:cubicBezTo>
                  <a:cubicBezTo>
                    <a:pt x="536" y="630"/>
                    <a:pt x="891" y="818"/>
                    <a:pt x="1205" y="1069"/>
                  </a:cubicBezTo>
                  <a:cubicBezTo>
                    <a:pt x="1248" y="1108"/>
                    <a:pt x="1296" y="1125"/>
                    <a:pt x="1343" y="1125"/>
                  </a:cubicBezTo>
                  <a:cubicBezTo>
                    <a:pt x="1523" y="1125"/>
                    <a:pt x="1694" y="880"/>
                    <a:pt x="1561" y="714"/>
                  </a:cubicBezTo>
                  <a:cubicBezTo>
                    <a:pt x="1247" y="379"/>
                    <a:pt x="849" y="212"/>
                    <a:pt x="431" y="23"/>
                  </a:cubicBezTo>
                  <a:cubicBezTo>
                    <a:pt x="402" y="7"/>
                    <a:pt x="372" y="0"/>
                    <a:pt x="344"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69"/>
            <p:cNvSpPr/>
            <p:nvPr/>
          </p:nvSpPr>
          <p:spPr>
            <a:xfrm>
              <a:off x="2739275" y="1386725"/>
              <a:ext cx="48125" cy="22325"/>
            </a:xfrm>
            <a:custGeom>
              <a:avLst/>
              <a:gdLst/>
              <a:ahLst/>
              <a:cxnLst/>
              <a:rect l="l" t="t" r="r" b="b"/>
              <a:pathLst>
                <a:path w="1925" h="893" extrusionOk="0">
                  <a:moveTo>
                    <a:pt x="740" y="1"/>
                  </a:moveTo>
                  <a:cubicBezTo>
                    <a:pt x="552" y="1"/>
                    <a:pt x="370" y="31"/>
                    <a:pt x="218" y="88"/>
                  </a:cubicBezTo>
                  <a:cubicBezTo>
                    <a:pt x="1" y="167"/>
                    <a:pt x="63" y="489"/>
                    <a:pt x="283" y="489"/>
                  </a:cubicBezTo>
                  <a:cubicBezTo>
                    <a:pt x="295" y="489"/>
                    <a:pt x="309" y="488"/>
                    <a:pt x="323" y="486"/>
                  </a:cubicBezTo>
                  <a:cubicBezTo>
                    <a:pt x="399" y="467"/>
                    <a:pt x="470" y="459"/>
                    <a:pt x="538" y="459"/>
                  </a:cubicBezTo>
                  <a:cubicBezTo>
                    <a:pt x="940" y="459"/>
                    <a:pt x="1226" y="740"/>
                    <a:pt x="1620" y="883"/>
                  </a:cubicBezTo>
                  <a:cubicBezTo>
                    <a:pt x="1642" y="890"/>
                    <a:pt x="1664" y="893"/>
                    <a:pt x="1684" y="893"/>
                  </a:cubicBezTo>
                  <a:cubicBezTo>
                    <a:pt x="1849" y="893"/>
                    <a:pt x="1925" y="677"/>
                    <a:pt x="1850" y="527"/>
                  </a:cubicBezTo>
                  <a:cubicBezTo>
                    <a:pt x="1646" y="162"/>
                    <a:pt x="1176" y="1"/>
                    <a:pt x="74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69"/>
            <p:cNvSpPr/>
            <p:nvPr/>
          </p:nvSpPr>
          <p:spPr>
            <a:xfrm>
              <a:off x="2755725" y="1399875"/>
              <a:ext cx="26675" cy="24275"/>
            </a:xfrm>
            <a:custGeom>
              <a:avLst/>
              <a:gdLst/>
              <a:ahLst/>
              <a:cxnLst/>
              <a:rect l="l" t="t" r="r" b="b"/>
              <a:pathLst>
                <a:path w="1067" h="971" extrusionOk="0">
                  <a:moveTo>
                    <a:pt x="841" y="0"/>
                  </a:moveTo>
                  <a:cubicBezTo>
                    <a:pt x="433" y="0"/>
                    <a:pt x="1" y="329"/>
                    <a:pt x="41" y="776"/>
                  </a:cubicBezTo>
                  <a:cubicBezTo>
                    <a:pt x="53" y="901"/>
                    <a:pt x="170" y="970"/>
                    <a:pt x="277" y="970"/>
                  </a:cubicBezTo>
                  <a:cubicBezTo>
                    <a:pt x="367" y="970"/>
                    <a:pt x="450" y="922"/>
                    <a:pt x="460" y="817"/>
                  </a:cubicBezTo>
                  <a:cubicBezTo>
                    <a:pt x="481" y="587"/>
                    <a:pt x="648" y="336"/>
                    <a:pt x="878" y="315"/>
                  </a:cubicBezTo>
                  <a:cubicBezTo>
                    <a:pt x="1025" y="294"/>
                    <a:pt x="1067" y="43"/>
                    <a:pt x="878" y="1"/>
                  </a:cubicBezTo>
                  <a:cubicBezTo>
                    <a:pt x="866" y="1"/>
                    <a:pt x="853" y="0"/>
                    <a:pt x="841"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69"/>
            <p:cNvSpPr/>
            <p:nvPr/>
          </p:nvSpPr>
          <p:spPr>
            <a:xfrm>
              <a:off x="2764075" y="1414150"/>
              <a:ext cx="460850" cy="226425"/>
            </a:xfrm>
            <a:custGeom>
              <a:avLst/>
              <a:gdLst/>
              <a:ahLst/>
              <a:cxnLst/>
              <a:rect l="l" t="t" r="r" b="b"/>
              <a:pathLst>
                <a:path w="18434" h="9057" extrusionOk="0">
                  <a:moveTo>
                    <a:pt x="17509" y="1"/>
                  </a:moveTo>
                  <a:cubicBezTo>
                    <a:pt x="17367" y="1"/>
                    <a:pt x="17230" y="119"/>
                    <a:pt x="17304" y="267"/>
                  </a:cubicBezTo>
                  <a:cubicBezTo>
                    <a:pt x="18434" y="2757"/>
                    <a:pt x="16990" y="4870"/>
                    <a:pt x="15107" y="6503"/>
                  </a:cubicBezTo>
                  <a:cubicBezTo>
                    <a:pt x="13559" y="7842"/>
                    <a:pt x="11634" y="8386"/>
                    <a:pt x="9604" y="8469"/>
                  </a:cubicBezTo>
                  <a:cubicBezTo>
                    <a:pt x="9481" y="8473"/>
                    <a:pt x="9357" y="8475"/>
                    <a:pt x="9233" y="8475"/>
                  </a:cubicBezTo>
                  <a:cubicBezTo>
                    <a:pt x="7365" y="8475"/>
                    <a:pt x="5481" y="8029"/>
                    <a:pt x="3892" y="7067"/>
                  </a:cubicBezTo>
                  <a:cubicBezTo>
                    <a:pt x="1904" y="5875"/>
                    <a:pt x="42" y="3699"/>
                    <a:pt x="1632" y="1272"/>
                  </a:cubicBezTo>
                  <a:cubicBezTo>
                    <a:pt x="1696" y="1176"/>
                    <a:pt x="1590" y="1069"/>
                    <a:pt x="1499" y="1069"/>
                  </a:cubicBezTo>
                  <a:cubicBezTo>
                    <a:pt x="1470" y="1069"/>
                    <a:pt x="1443" y="1079"/>
                    <a:pt x="1423" y="1104"/>
                  </a:cubicBezTo>
                  <a:cubicBezTo>
                    <a:pt x="0" y="2653"/>
                    <a:pt x="774" y="5122"/>
                    <a:pt x="2114" y="6419"/>
                  </a:cubicBezTo>
                  <a:cubicBezTo>
                    <a:pt x="3892" y="8155"/>
                    <a:pt x="6424" y="8888"/>
                    <a:pt x="8830" y="9034"/>
                  </a:cubicBezTo>
                  <a:cubicBezTo>
                    <a:pt x="9053" y="9049"/>
                    <a:pt x="9275" y="9057"/>
                    <a:pt x="9494" y="9057"/>
                  </a:cubicBezTo>
                  <a:cubicBezTo>
                    <a:pt x="11719" y="9057"/>
                    <a:pt x="13733" y="8291"/>
                    <a:pt x="15505" y="6900"/>
                  </a:cubicBezTo>
                  <a:cubicBezTo>
                    <a:pt x="16404" y="6126"/>
                    <a:pt x="17220" y="5142"/>
                    <a:pt x="17764" y="4096"/>
                  </a:cubicBezTo>
                  <a:cubicBezTo>
                    <a:pt x="18434" y="2820"/>
                    <a:pt x="18015" y="1523"/>
                    <a:pt x="17743" y="205"/>
                  </a:cubicBezTo>
                  <a:cubicBezTo>
                    <a:pt x="17709" y="58"/>
                    <a:pt x="17608" y="1"/>
                    <a:pt x="17509"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69"/>
            <p:cNvSpPr/>
            <p:nvPr/>
          </p:nvSpPr>
          <p:spPr>
            <a:xfrm>
              <a:off x="2916325" y="1259650"/>
              <a:ext cx="111325" cy="132100"/>
            </a:xfrm>
            <a:custGeom>
              <a:avLst/>
              <a:gdLst/>
              <a:ahLst/>
              <a:cxnLst/>
              <a:rect l="l" t="t" r="r" b="b"/>
              <a:pathLst>
                <a:path w="4453" h="5284" extrusionOk="0">
                  <a:moveTo>
                    <a:pt x="4321" y="0"/>
                  </a:moveTo>
                  <a:cubicBezTo>
                    <a:pt x="4281" y="0"/>
                    <a:pt x="4241" y="18"/>
                    <a:pt x="4226" y="66"/>
                  </a:cubicBezTo>
                  <a:cubicBezTo>
                    <a:pt x="3807" y="1886"/>
                    <a:pt x="2719" y="3058"/>
                    <a:pt x="1568" y="4418"/>
                  </a:cubicBezTo>
                  <a:lnTo>
                    <a:pt x="1192" y="4773"/>
                  </a:lnTo>
                  <a:cubicBezTo>
                    <a:pt x="1136" y="4777"/>
                    <a:pt x="1083" y="4779"/>
                    <a:pt x="1033" y="4779"/>
                  </a:cubicBezTo>
                  <a:cubicBezTo>
                    <a:pt x="480" y="4779"/>
                    <a:pt x="267" y="4566"/>
                    <a:pt x="459" y="4125"/>
                  </a:cubicBezTo>
                  <a:cubicBezTo>
                    <a:pt x="522" y="3895"/>
                    <a:pt x="606" y="3623"/>
                    <a:pt x="669" y="3392"/>
                  </a:cubicBezTo>
                  <a:cubicBezTo>
                    <a:pt x="914" y="2713"/>
                    <a:pt x="1040" y="2050"/>
                    <a:pt x="1078" y="1328"/>
                  </a:cubicBezTo>
                  <a:lnTo>
                    <a:pt x="1078" y="1328"/>
                  </a:lnTo>
                  <a:cubicBezTo>
                    <a:pt x="1087" y="1268"/>
                    <a:pt x="1087" y="1209"/>
                    <a:pt x="1087" y="1091"/>
                  </a:cubicBezTo>
                  <a:lnTo>
                    <a:pt x="1087" y="1091"/>
                  </a:lnTo>
                  <a:cubicBezTo>
                    <a:pt x="1087" y="1091"/>
                    <a:pt x="1087" y="1091"/>
                    <a:pt x="1087" y="1091"/>
                  </a:cubicBezTo>
                  <a:lnTo>
                    <a:pt x="1087" y="1091"/>
                  </a:lnTo>
                  <a:cubicBezTo>
                    <a:pt x="1087" y="1084"/>
                    <a:pt x="1087" y="1077"/>
                    <a:pt x="1087" y="1070"/>
                  </a:cubicBezTo>
                  <a:cubicBezTo>
                    <a:pt x="1087" y="929"/>
                    <a:pt x="985" y="860"/>
                    <a:pt x="879" y="860"/>
                  </a:cubicBezTo>
                  <a:cubicBezTo>
                    <a:pt x="765" y="860"/>
                    <a:pt x="648" y="939"/>
                    <a:pt x="648" y="1091"/>
                  </a:cubicBezTo>
                  <a:cubicBezTo>
                    <a:pt x="627" y="2242"/>
                    <a:pt x="104" y="3288"/>
                    <a:pt x="20" y="4418"/>
                  </a:cubicBezTo>
                  <a:cubicBezTo>
                    <a:pt x="0" y="4750"/>
                    <a:pt x="164" y="5284"/>
                    <a:pt x="578" y="5284"/>
                  </a:cubicBezTo>
                  <a:cubicBezTo>
                    <a:pt x="607" y="5284"/>
                    <a:pt x="637" y="5281"/>
                    <a:pt x="669" y="5276"/>
                  </a:cubicBezTo>
                  <a:cubicBezTo>
                    <a:pt x="1464" y="5171"/>
                    <a:pt x="2112" y="4020"/>
                    <a:pt x="2552" y="3434"/>
                  </a:cubicBezTo>
                  <a:cubicBezTo>
                    <a:pt x="3430" y="2367"/>
                    <a:pt x="4100" y="1447"/>
                    <a:pt x="4414" y="87"/>
                  </a:cubicBezTo>
                  <a:cubicBezTo>
                    <a:pt x="4453" y="48"/>
                    <a:pt x="4387" y="0"/>
                    <a:pt x="4321"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69"/>
            <p:cNvSpPr/>
            <p:nvPr/>
          </p:nvSpPr>
          <p:spPr>
            <a:xfrm>
              <a:off x="2770925" y="1294175"/>
              <a:ext cx="167900" cy="92500"/>
            </a:xfrm>
            <a:custGeom>
              <a:avLst/>
              <a:gdLst/>
              <a:ahLst/>
              <a:cxnLst/>
              <a:rect l="l" t="t" r="r" b="b"/>
              <a:pathLst>
                <a:path w="6716" h="3700" extrusionOk="0">
                  <a:moveTo>
                    <a:pt x="6497" y="0"/>
                  </a:moveTo>
                  <a:cubicBezTo>
                    <a:pt x="6457" y="0"/>
                    <a:pt x="6416" y="14"/>
                    <a:pt x="6380" y="45"/>
                  </a:cubicBezTo>
                  <a:cubicBezTo>
                    <a:pt x="5710" y="735"/>
                    <a:pt x="4957" y="1300"/>
                    <a:pt x="4120" y="1802"/>
                  </a:cubicBezTo>
                  <a:cubicBezTo>
                    <a:pt x="3597" y="2116"/>
                    <a:pt x="3074" y="2430"/>
                    <a:pt x="2509" y="2723"/>
                  </a:cubicBezTo>
                  <a:cubicBezTo>
                    <a:pt x="2267" y="2839"/>
                    <a:pt x="1733" y="3024"/>
                    <a:pt x="1323" y="3024"/>
                  </a:cubicBezTo>
                  <a:cubicBezTo>
                    <a:pt x="920" y="3024"/>
                    <a:pt x="638" y="2844"/>
                    <a:pt x="877" y="2242"/>
                  </a:cubicBezTo>
                  <a:cubicBezTo>
                    <a:pt x="957" y="2042"/>
                    <a:pt x="792" y="1910"/>
                    <a:pt x="623" y="1910"/>
                  </a:cubicBezTo>
                  <a:cubicBezTo>
                    <a:pt x="526" y="1910"/>
                    <a:pt x="428" y="1954"/>
                    <a:pt x="375" y="2053"/>
                  </a:cubicBezTo>
                  <a:cubicBezTo>
                    <a:pt x="0" y="2892"/>
                    <a:pt x="203" y="3699"/>
                    <a:pt x="997" y="3699"/>
                  </a:cubicBezTo>
                  <a:cubicBezTo>
                    <a:pt x="1135" y="3699"/>
                    <a:pt x="1290" y="3675"/>
                    <a:pt x="1463" y="3623"/>
                  </a:cubicBezTo>
                  <a:cubicBezTo>
                    <a:pt x="3388" y="3058"/>
                    <a:pt x="5417" y="1844"/>
                    <a:pt x="6589" y="233"/>
                  </a:cubicBezTo>
                  <a:cubicBezTo>
                    <a:pt x="6715" y="123"/>
                    <a:pt x="6616" y="0"/>
                    <a:pt x="6497"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69"/>
            <p:cNvSpPr/>
            <p:nvPr/>
          </p:nvSpPr>
          <p:spPr>
            <a:xfrm>
              <a:off x="3008725" y="1263150"/>
              <a:ext cx="166525" cy="88225"/>
            </a:xfrm>
            <a:custGeom>
              <a:avLst/>
              <a:gdLst/>
              <a:ahLst/>
              <a:cxnLst/>
              <a:rect l="l" t="t" r="r" b="b"/>
              <a:pathLst>
                <a:path w="6661" h="3529" extrusionOk="0">
                  <a:moveTo>
                    <a:pt x="233" y="1"/>
                  </a:moveTo>
                  <a:cubicBezTo>
                    <a:pt x="112" y="1"/>
                    <a:pt x="1" y="102"/>
                    <a:pt x="69" y="239"/>
                  </a:cubicBezTo>
                  <a:cubicBezTo>
                    <a:pt x="530" y="1118"/>
                    <a:pt x="1304" y="3357"/>
                    <a:pt x="2455" y="3524"/>
                  </a:cubicBezTo>
                  <a:cubicBezTo>
                    <a:pt x="2475" y="3527"/>
                    <a:pt x="2495" y="3529"/>
                    <a:pt x="2515" y="3529"/>
                  </a:cubicBezTo>
                  <a:cubicBezTo>
                    <a:pt x="3039" y="3529"/>
                    <a:pt x="3182" y="2494"/>
                    <a:pt x="3267" y="1862"/>
                  </a:cubicBezTo>
                  <a:lnTo>
                    <a:pt x="3267" y="1862"/>
                  </a:lnTo>
                  <a:cubicBezTo>
                    <a:pt x="3861" y="2425"/>
                    <a:pt x="4448" y="3380"/>
                    <a:pt x="5241" y="3380"/>
                  </a:cubicBezTo>
                  <a:cubicBezTo>
                    <a:pt x="5373" y="3380"/>
                    <a:pt x="5511" y="3354"/>
                    <a:pt x="5656" y="3294"/>
                  </a:cubicBezTo>
                  <a:cubicBezTo>
                    <a:pt x="6660" y="2897"/>
                    <a:pt x="6535" y="1558"/>
                    <a:pt x="6263" y="721"/>
                  </a:cubicBezTo>
                  <a:cubicBezTo>
                    <a:pt x="6245" y="648"/>
                    <a:pt x="6195" y="619"/>
                    <a:pt x="6140" y="619"/>
                  </a:cubicBezTo>
                  <a:cubicBezTo>
                    <a:pt x="6068" y="619"/>
                    <a:pt x="5984" y="670"/>
                    <a:pt x="5949" y="742"/>
                  </a:cubicBezTo>
                  <a:cubicBezTo>
                    <a:pt x="5841" y="1193"/>
                    <a:pt x="5903" y="2686"/>
                    <a:pt x="5252" y="2686"/>
                  </a:cubicBezTo>
                  <a:cubicBezTo>
                    <a:pt x="5148" y="2686"/>
                    <a:pt x="5026" y="2648"/>
                    <a:pt x="4882" y="2562"/>
                  </a:cubicBezTo>
                  <a:cubicBezTo>
                    <a:pt x="4254" y="2206"/>
                    <a:pt x="3856" y="1516"/>
                    <a:pt x="3208" y="1139"/>
                  </a:cubicBezTo>
                  <a:cubicBezTo>
                    <a:pt x="3153" y="1112"/>
                    <a:pt x="3095" y="1098"/>
                    <a:pt x="3039" y="1098"/>
                  </a:cubicBezTo>
                  <a:cubicBezTo>
                    <a:pt x="2924" y="1098"/>
                    <a:pt x="2824" y="1158"/>
                    <a:pt x="2810" y="1286"/>
                  </a:cubicBezTo>
                  <a:cubicBezTo>
                    <a:pt x="2685" y="1809"/>
                    <a:pt x="2664" y="2353"/>
                    <a:pt x="2496" y="2876"/>
                  </a:cubicBezTo>
                  <a:cubicBezTo>
                    <a:pt x="2488" y="2902"/>
                    <a:pt x="2473" y="2914"/>
                    <a:pt x="2450" y="2914"/>
                  </a:cubicBezTo>
                  <a:cubicBezTo>
                    <a:pt x="2240" y="2914"/>
                    <a:pt x="1459" y="1855"/>
                    <a:pt x="1346" y="1704"/>
                  </a:cubicBezTo>
                  <a:cubicBezTo>
                    <a:pt x="1011" y="1181"/>
                    <a:pt x="718" y="637"/>
                    <a:pt x="404" y="93"/>
                  </a:cubicBezTo>
                  <a:cubicBezTo>
                    <a:pt x="361" y="28"/>
                    <a:pt x="296" y="1"/>
                    <a:pt x="233"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69"/>
            <p:cNvSpPr/>
            <p:nvPr/>
          </p:nvSpPr>
          <p:spPr>
            <a:xfrm>
              <a:off x="2957450" y="1095000"/>
              <a:ext cx="95900" cy="55975"/>
            </a:xfrm>
            <a:custGeom>
              <a:avLst/>
              <a:gdLst/>
              <a:ahLst/>
              <a:cxnLst/>
              <a:rect l="l" t="t" r="r" b="b"/>
              <a:pathLst>
                <a:path w="3836" h="2239" extrusionOk="0">
                  <a:moveTo>
                    <a:pt x="2576" y="1"/>
                  </a:moveTo>
                  <a:cubicBezTo>
                    <a:pt x="1547" y="1"/>
                    <a:pt x="779" y="1236"/>
                    <a:pt x="133" y="1902"/>
                  </a:cubicBezTo>
                  <a:cubicBezTo>
                    <a:pt x="0" y="2051"/>
                    <a:pt x="129" y="2239"/>
                    <a:pt x="272" y="2239"/>
                  </a:cubicBezTo>
                  <a:cubicBezTo>
                    <a:pt x="310" y="2239"/>
                    <a:pt x="349" y="2226"/>
                    <a:pt x="384" y="2195"/>
                  </a:cubicBezTo>
                  <a:cubicBezTo>
                    <a:pt x="990" y="1588"/>
                    <a:pt x="1534" y="688"/>
                    <a:pt x="2371" y="437"/>
                  </a:cubicBezTo>
                  <a:cubicBezTo>
                    <a:pt x="2428" y="429"/>
                    <a:pt x="2502" y="418"/>
                    <a:pt x="2575" y="418"/>
                  </a:cubicBezTo>
                  <a:cubicBezTo>
                    <a:pt x="2693" y="418"/>
                    <a:pt x="2806" y="447"/>
                    <a:pt x="2832" y="563"/>
                  </a:cubicBezTo>
                  <a:cubicBezTo>
                    <a:pt x="2832" y="751"/>
                    <a:pt x="2748" y="939"/>
                    <a:pt x="2664" y="1065"/>
                  </a:cubicBezTo>
                  <a:cubicBezTo>
                    <a:pt x="2497" y="1379"/>
                    <a:pt x="2309" y="1672"/>
                    <a:pt x="2141" y="1986"/>
                  </a:cubicBezTo>
                  <a:cubicBezTo>
                    <a:pt x="2104" y="2078"/>
                    <a:pt x="2197" y="2202"/>
                    <a:pt x="2306" y="2202"/>
                  </a:cubicBezTo>
                  <a:cubicBezTo>
                    <a:pt x="2320" y="2202"/>
                    <a:pt x="2335" y="2200"/>
                    <a:pt x="2350" y="2195"/>
                  </a:cubicBezTo>
                  <a:cubicBezTo>
                    <a:pt x="2790" y="1944"/>
                    <a:pt x="3836" y="249"/>
                    <a:pt x="2894" y="40"/>
                  </a:cubicBezTo>
                  <a:cubicBezTo>
                    <a:pt x="2786" y="13"/>
                    <a:pt x="2680" y="1"/>
                    <a:pt x="2576"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69"/>
            <p:cNvSpPr/>
            <p:nvPr/>
          </p:nvSpPr>
          <p:spPr>
            <a:xfrm>
              <a:off x="3015150" y="1131525"/>
              <a:ext cx="158525" cy="71875"/>
            </a:xfrm>
            <a:custGeom>
              <a:avLst/>
              <a:gdLst/>
              <a:ahLst/>
              <a:cxnLst/>
              <a:rect l="l" t="t" r="r" b="b"/>
              <a:pathLst>
                <a:path w="6341" h="2875" extrusionOk="0">
                  <a:moveTo>
                    <a:pt x="1690" y="1"/>
                  </a:moveTo>
                  <a:cubicBezTo>
                    <a:pt x="1173" y="1"/>
                    <a:pt x="747" y="106"/>
                    <a:pt x="147" y="253"/>
                  </a:cubicBezTo>
                  <a:cubicBezTo>
                    <a:pt x="1" y="274"/>
                    <a:pt x="42" y="525"/>
                    <a:pt x="168" y="525"/>
                  </a:cubicBezTo>
                  <a:cubicBezTo>
                    <a:pt x="559" y="492"/>
                    <a:pt x="921" y="454"/>
                    <a:pt x="1285" y="454"/>
                  </a:cubicBezTo>
                  <a:cubicBezTo>
                    <a:pt x="1622" y="454"/>
                    <a:pt x="1961" y="487"/>
                    <a:pt x="2323" y="587"/>
                  </a:cubicBezTo>
                  <a:cubicBezTo>
                    <a:pt x="2762" y="692"/>
                    <a:pt x="3139" y="1006"/>
                    <a:pt x="3579" y="1110"/>
                  </a:cubicBezTo>
                  <a:cubicBezTo>
                    <a:pt x="4646" y="1382"/>
                    <a:pt x="5252" y="1801"/>
                    <a:pt x="5817" y="2743"/>
                  </a:cubicBezTo>
                  <a:cubicBezTo>
                    <a:pt x="5879" y="2831"/>
                    <a:pt x="5979" y="2875"/>
                    <a:pt x="6074" y="2875"/>
                  </a:cubicBezTo>
                  <a:cubicBezTo>
                    <a:pt x="6202" y="2875"/>
                    <a:pt x="6320" y="2795"/>
                    <a:pt x="6320" y="2638"/>
                  </a:cubicBezTo>
                  <a:cubicBezTo>
                    <a:pt x="6340" y="1487"/>
                    <a:pt x="5294" y="901"/>
                    <a:pt x="4311" y="629"/>
                  </a:cubicBezTo>
                  <a:cubicBezTo>
                    <a:pt x="3683" y="441"/>
                    <a:pt x="3055" y="169"/>
                    <a:pt x="2428" y="64"/>
                  </a:cubicBezTo>
                  <a:cubicBezTo>
                    <a:pt x="2151" y="20"/>
                    <a:pt x="1912" y="1"/>
                    <a:pt x="169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69"/>
            <p:cNvSpPr/>
            <p:nvPr/>
          </p:nvSpPr>
          <p:spPr>
            <a:xfrm>
              <a:off x="3145500" y="1187275"/>
              <a:ext cx="67400" cy="131575"/>
            </a:xfrm>
            <a:custGeom>
              <a:avLst/>
              <a:gdLst/>
              <a:ahLst/>
              <a:cxnLst/>
              <a:rect l="l" t="t" r="r" b="b"/>
              <a:pathLst>
                <a:path w="2696" h="5263" extrusionOk="0">
                  <a:moveTo>
                    <a:pt x="228" y="1"/>
                  </a:moveTo>
                  <a:cubicBezTo>
                    <a:pt x="114" y="1"/>
                    <a:pt x="1" y="145"/>
                    <a:pt x="101" y="261"/>
                  </a:cubicBezTo>
                  <a:cubicBezTo>
                    <a:pt x="854" y="1161"/>
                    <a:pt x="1419" y="2207"/>
                    <a:pt x="1670" y="3337"/>
                  </a:cubicBezTo>
                  <a:cubicBezTo>
                    <a:pt x="1817" y="3881"/>
                    <a:pt x="1817" y="4802"/>
                    <a:pt x="2256" y="5178"/>
                  </a:cubicBezTo>
                  <a:cubicBezTo>
                    <a:pt x="2320" y="5234"/>
                    <a:pt x="2399" y="5263"/>
                    <a:pt x="2472" y="5263"/>
                  </a:cubicBezTo>
                  <a:cubicBezTo>
                    <a:pt x="2591" y="5263"/>
                    <a:pt x="2696" y="5187"/>
                    <a:pt x="2696" y="5032"/>
                  </a:cubicBezTo>
                  <a:cubicBezTo>
                    <a:pt x="2696" y="4195"/>
                    <a:pt x="2298" y="3128"/>
                    <a:pt x="1963" y="2354"/>
                  </a:cubicBezTo>
                  <a:cubicBezTo>
                    <a:pt x="1566" y="1454"/>
                    <a:pt x="1043" y="680"/>
                    <a:pt x="310" y="31"/>
                  </a:cubicBezTo>
                  <a:cubicBezTo>
                    <a:pt x="285" y="10"/>
                    <a:pt x="256" y="1"/>
                    <a:pt x="228"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69"/>
            <p:cNvSpPr/>
            <p:nvPr/>
          </p:nvSpPr>
          <p:spPr>
            <a:xfrm>
              <a:off x="2732675" y="1135300"/>
              <a:ext cx="233325" cy="238575"/>
            </a:xfrm>
            <a:custGeom>
              <a:avLst/>
              <a:gdLst/>
              <a:ahLst/>
              <a:cxnLst/>
              <a:rect l="l" t="t" r="r" b="b"/>
              <a:pathLst>
                <a:path w="9333" h="9543" extrusionOk="0">
                  <a:moveTo>
                    <a:pt x="8711" y="1"/>
                  </a:moveTo>
                  <a:cubicBezTo>
                    <a:pt x="7350" y="1"/>
                    <a:pt x="6044" y="763"/>
                    <a:pt x="5022" y="1650"/>
                  </a:cubicBezTo>
                  <a:cubicBezTo>
                    <a:pt x="4903" y="1735"/>
                    <a:pt x="4923" y="1890"/>
                    <a:pt x="4991" y="2001"/>
                  </a:cubicBezTo>
                  <a:lnTo>
                    <a:pt x="4991" y="2001"/>
                  </a:lnTo>
                  <a:cubicBezTo>
                    <a:pt x="3332" y="3124"/>
                    <a:pt x="1832" y="4254"/>
                    <a:pt x="984" y="6128"/>
                  </a:cubicBezTo>
                  <a:cubicBezTo>
                    <a:pt x="566" y="7090"/>
                    <a:pt x="1" y="9308"/>
                    <a:pt x="1591" y="9538"/>
                  </a:cubicBezTo>
                  <a:cubicBezTo>
                    <a:pt x="1607" y="9541"/>
                    <a:pt x="1623" y="9542"/>
                    <a:pt x="1638" y="9542"/>
                  </a:cubicBezTo>
                  <a:cubicBezTo>
                    <a:pt x="1835" y="9542"/>
                    <a:pt x="1916" y="9298"/>
                    <a:pt x="1779" y="9162"/>
                  </a:cubicBezTo>
                  <a:cubicBezTo>
                    <a:pt x="566" y="8011"/>
                    <a:pt x="1403" y="6190"/>
                    <a:pt x="2240" y="5081"/>
                  </a:cubicBezTo>
                  <a:cubicBezTo>
                    <a:pt x="3098" y="3910"/>
                    <a:pt x="4437" y="3094"/>
                    <a:pt x="5650" y="2299"/>
                  </a:cubicBezTo>
                  <a:cubicBezTo>
                    <a:pt x="5786" y="2202"/>
                    <a:pt x="5814" y="1997"/>
                    <a:pt x="5717" y="1851"/>
                  </a:cubicBezTo>
                  <a:lnTo>
                    <a:pt x="5717" y="1851"/>
                  </a:lnTo>
                  <a:cubicBezTo>
                    <a:pt x="6711" y="1067"/>
                    <a:pt x="7959" y="532"/>
                    <a:pt x="9207" y="415"/>
                  </a:cubicBezTo>
                  <a:cubicBezTo>
                    <a:pt x="9333" y="395"/>
                    <a:pt x="9249" y="60"/>
                    <a:pt x="9061" y="18"/>
                  </a:cubicBezTo>
                  <a:cubicBezTo>
                    <a:pt x="8944" y="6"/>
                    <a:pt x="8827" y="1"/>
                    <a:pt x="8711"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69"/>
            <p:cNvSpPr/>
            <p:nvPr/>
          </p:nvSpPr>
          <p:spPr>
            <a:xfrm>
              <a:off x="3074550" y="1120750"/>
              <a:ext cx="115625" cy="65450"/>
            </a:xfrm>
            <a:custGeom>
              <a:avLst/>
              <a:gdLst/>
              <a:ahLst/>
              <a:cxnLst/>
              <a:rect l="l" t="t" r="r" b="b"/>
              <a:pathLst>
                <a:path w="4625" h="2618" extrusionOk="0">
                  <a:moveTo>
                    <a:pt x="1809" y="1"/>
                  </a:moveTo>
                  <a:cubicBezTo>
                    <a:pt x="1194" y="1"/>
                    <a:pt x="614" y="255"/>
                    <a:pt x="135" y="893"/>
                  </a:cubicBezTo>
                  <a:cubicBezTo>
                    <a:pt x="1" y="1042"/>
                    <a:pt x="112" y="1170"/>
                    <a:pt x="240" y="1170"/>
                  </a:cubicBezTo>
                  <a:cubicBezTo>
                    <a:pt x="291" y="1170"/>
                    <a:pt x="345" y="1150"/>
                    <a:pt x="386" y="1102"/>
                  </a:cubicBezTo>
                  <a:cubicBezTo>
                    <a:pt x="781" y="665"/>
                    <a:pt x="1270" y="428"/>
                    <a:pt x="1797" y="428"/>
                  </a:cubicBezTo>
                  <a:cubicBezTo>
                    <a:pt x="2053" y="428"/>
                    <a:pt x="2317" y="484"/>
                    <a:pt x="2583" y="600"/>
                  </a:cubicBezTo>
                  <a:cubicBezTo>
                    <a:pt x="2918" y="767"/>
                    <a:pt x="3232" y="893"/>
                    <a:pt x="3525" y="1123"/>
                  </a:cubicBezTo>
                  <a:cubicBezTo>
                    <a:pt x="3902" y="1395"/>
                    <a:pt x="3860" y="2065"/>
                    <a:pt x="3441" y="2232"/>
                  </a:cubicBezTo>
                  <a:cubicBezTo>
                    <a:pt x="3232" y="2295"/>
                    <a:pt x="3274" y="2588"/>
                    <a:pt x="3504" y="2609"/>
                  </a:cubicBezTo>
                  <a:cubicBezTo>
                    <a:pt x="3550" y="2614"/>
                    <a:pt x="3593" y="2617"/>
                    <a:pt x="3634" y="2617"/>
                  </a:cubicBezTo>
                  <a:cubicBezTo>
                    <a:pt x="4624" y="2617"/>
                    <a:pt x="4252" y="982"/>
                    <a:pt x="3630" y="600"/>
                  </a:cubicBezTo>
                  <a:cubicBezTo>
                    <a:pt x="3032" y="240"/>
                    <a:pt x="2405" y="1"/>
                    <a:pt x="1809"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69"/>
            <p:cNvSpPr/>
            <p:nvPr/>
          </p:nvSpPr>
          <p:spPr>
            <a:xfrm>
              <a:off x="3110975" y="1019675"/>
              <a:ext cx="156850" cy="144800"/>
            </a:xfrm>
            <a:custGeom>
              <a:avLst/>
              <a:gdLst/>
              <a:ahLst/>
              <a:cxnLst/>
              <a:rect l="l" t="t" r="r" b="b"/>
              <a:pathLst>
                <a:path w="6274" h="5792" extrusionOk="0">
                  <a:moveTo>
                    <a:pt x="2916" y="1"/>
                  </a:moveTo>
                  <a:cubicBezTo>
                    <a:pt x="1817" y="1"/>
                    <a:pt x="191" y="3927"/>
                    <a:pt x="80" y="4204"/>
                  </a:cubicBezTo>
                  <a:cubicBezTo>
                    <a:pt x="1" y="4323"/>
                    <a:pt x="97" y="4417"/>
                    <a:pt x="205" y="4417"/>
                  </a:cubicBezTo>
                  <a:cubicBezTo>
                    <a:pt x="268" y="4417"/>
                    <a:pt x="335" y="4385"/>
                    <a:pt x="373" y="4308"/>
                  </a:cubicBezTo>
                  <a:cubicBezTo>
                    <a:pt x="582" y="3785"/>
                    <a:pt x="834" y="3367"/>
                    <a:pt x="1147" y="2906"/>
                  </a:cubicBezTo>
                  <a:cubicBezTo>
                    <a:pt x="1419" y="2488"/>
                    <a:pt x="1545" y="2090"/>
                    <a:pt x="1754" y="1651"/>
                  </a:cubicBezTo>
                  <a:cubicBezTo>
                    <a:pt x="1940" y="1253"/>
                    <a:pt x="2444" y="738"/>
                    <a:pt x="2699" y="738"/>
                  </a:cubicBezTo>
                  <a:cubicBezTo>
                    <a:pt x="2846" y="738"/>
                    <a:pt x="2910" y="911"/>
                    <a:pt x="2779" y="1379"/>
                  </a:cubicBezTo>
                  <a:cubicBezTo>
                    <a:pt x="2570" y="2132"/>
                    <a:pt x="2068" y="2864"/>
                    <a:pt x="1963" y="3639"/>
                  </a:cubicBezTo>
                  <a:cubicBezTo>
                    <a:pt x="1947" y="3773"/>
                    <a:pt x="2091" y="3920"/>
                    <a:pt x="2245" y="3920"/>
                  </a:cubicBezTo>
                  <a:cubicBezTo>
                    <a:pt x="2284" y="3920"/>
                    <a:pt x="2323" y="3911"/>
                    <a:pt x="2361" y="3890"/>
                  </a:cubicBezTo>
                  <a:cubicBezTo>
                    <a:pt x="3188" y="3393"/>
                    <a:pt x="4371" y="2574"/>
                    <a:pt x="5412" y="2524"/>
                  </a:cubicBezTo>
                  <a:lnTo>
                    <a:pt x="5412" y="2524"/>
                  </a:lnTo>
                  <a:cubicBezTo>
                    <a:pt x="5142" y="2866"/>
                    <a:pt x="4677" y="3092"/>
                    <a:pt x="4579" y="3597"/>
                  </a:cubicBezTo>
                  <a:cubicBezTo>
                    <a:pt x="4558" y="3743"/>
                    <a:pt x="4621" y="3890"/>
                    <a:pt x="4746" y="3952"/>
                  </a:cubicBezTo>
                  <a:cubicBezTo>
                    <a:pt x="4851" y="3994"/>
                    <a:pt x="4955" y="4015"/>
                    <a:pt x="5081" y="4078"/>
                  </a:cubicBezTo>
                  <a:cubicBezTo>
                    <a:pt x="6044" y="4392"/>
                    <a:pt x="4955" y="4789"/>
                    <a:pt x="4767" y="4831"/>
                  </a:cubicBezTo>
                  <a:cubicBezTo>
                    <a:pt x="4119" y="5103"/>
                    <a:pt x="3491" y="5124"/>
                    <a:pt x="2800" y="5229"/>
                  </a:cubicBezTo>
                  <a:cubicBezTo>
                    <a:pt x="2466" y="5271"/>
                    <a:pt x="2570" y="5752"/>
                    <a:pt x="2863" y="5773"/>
                  </a:cubicBezTo>
                  <a:cubicBezTo>
                    <a:pt x="2980" y="5785"/>
                    <a:pt x="3112" y="5792"/>
                    <a:pt x="3254" y="5792"/>
                  </a:cubicBezTo>
                  <a:cubicBezTo>
                    <a:pt x="4327" y="5792"/>
                    <a:pt x="5971" y="5419"/>
                    <a:pt x="6211" y="4329"/>
                  </a:cubicBezTo>
                  <a:cubicBezTo>
                    <a:pt x="6274" y="3890"/>
                    <a:pt x="5813" y="3660"/>
                    <a:pt x="5479" y="3555"/>
                  </a:cubicBezTo>
                  <a:cubicBezTo>
                    <a:pt x="5060" y="3429"/>
                    <a:pt x="5730" y="3074"/>
                    <a:pt x="5939" y="2906"/>
                  </a:cubicBezTo>
                  <a:cubicBezTo>
                    <a:pt x="6127" y="2718"/>
                    <a:pt x="6169" y="2530"/>
                    <a:pt x="6232" y="2299"/>
                  </a:cubicBezTo>
                  <a:cubicBezTo>
                    <a:pt x="6253" y="2132"/>
                    <a:pt x="6127" y="1965"/>
                    <a:pt x="5960" y="1923"/>
                  </a:cubicBezTo>
                  <a:cubicBezTo>
                    <a:pt x="5861" y="1910"/>
                    <a:pt x="5761" y="1904"/>
                    <a:pt x="5662" y="1904"/>
                  </a:cubicBezTo>
                  <a:cubicBezTo>
                    <a:pt x="4662" y="1904"/>
                    <a:pt x="3632" y="2504"/>
                    <a:pt x="2741" y="3060"/>
                  </a:cubicBezTo>
                  <a:lnTo>
                    <a:pt x="2741" y="3060"/>
                  </a:lnTo>
                  <a:cubicBezTo>
                    <a:pt x="3129" y="2140"/>
                    <a:pt x="3895" y="968"/>
                    <a:pt x="3323" y="228"/>
                  </a:cubicBezTo>
                  <a:cubicBezTo>
                    <a:pt x="3200" y="70"/>
                    <a:pt x="3063" y="1"/>
                    <a:pt x="2916"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69"/>
            <p:cNvSpPr/>
            <p:nvPr/>
          </p:nvSpPr>
          <p:spPr>
            <a:xfrm>
              <a:off x="2769825" y="1173800"/>
              <a:ext cx="84875" cy="79425"/>
            </a:xfrm>
            <a:custGeom>
              <a:avLst/>
              <a:gdLst/>
              <a:ahLst/>
              <a:cxnLst/>
              <a:rect l="l" t="t" r="r" b="b"/>
              <a:pathLst>
                <a:path w="3395" h="3177" extrusionOk="0">
                  <a:moveTo>
                    <a:pt x="1599" y="0"/>
                  </a:moveTo>
                  <a:cubicBezTo>
                    <a:pt x="1222" y="0"/>
                    <a:pt x="854" y="139"/>
                    <a:pt x="565" y="466"/>
                  </a:cubicBezTo>
                  <a:cubicBezTo>
                    <a:pt x="0" y="1156"/>
                    <a:pt x="42" y="2830"/>
                    <a:pt x="984" y="3165"/>
                  </a:cubicBezTo>
                  <a:cubicBezTo>
                    <a:pt x="1011" y="3173"/>
                    <a:pt x="1038" y="3176"/>
                    <a:pt x="1063" y="3176"/>
                  </a:cubicBezTo>
                  <a:cubicBezTo>
                    <a:pt x="1308" y="3176"/>
                    <a:pt x="1438" y="2839"/>
                    <a:pt x="1172" y="2725"/>
                  </a:cubicBezTo>
                  <a:cubicBezTo>
                    <a:pt x="523" y="2412"/>
                    <a:pt x="628" y="1135"/>
                    <a:pt x="1026" y="654"/>
                  </a:cubicBezTo>
                  <a:cubicBezTo>
                    <a:pt x="1180" y="456"/>
                    <a:pt x="1357" y="378"/>
                    <a:pt x="1543" y="378"/>
                  </a:cubicBezTo>
                  <a:cubicBezTo>
                    <a:pt x="2063" y="378"/>
                    <a:pt x="2648" y="989"/>
                    <a:pt x="2972" y="1282"/>
                  </a:cubicBezTo>
                  <a:cubicBezTo>
                    <a:pt x="3020" y="1324"/>
                    <a:pt x="3073" y="1343"/>
                    <a:pt x="3123" y="1343"/>
                  </a:cubicBezTo>
                  <a:cubicBezTo>
                    <a:pt x="3271" y="1343"/>
                    <a:pt x="3395" y="1187"/>
                    <a:pt x="3285" y="1031"/>
                  </a:cubicBezTo>
                  <a:cubicBezTo>
                    <a:pt x="2952" y="430"/>
                    <a:pt x="2261" y="0"/>
                    <a:pt x="1599"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69"/>
            <p:cNvSpPr/>
            <p:nvPr/>
          </p:nvSpPr>
          <p:spPr>
            <a:xfrm>
              <a:off x="2694500" y="1081800"/>
              <a:ext cx="121900" cy="102875"/>
            </a:xfrm>
            <a:custGeom>
              <a:avLst/>
              <a:gdLst/>
              <a:ahLst/>
              <a:cxnLst/>
              <a:rect l="l" t="t" r="r" b="b"/>
              <a:pathLst>
                <a:path w="4876" h="4115" extrusionOk="0">
                  <a:moveTo>
                    <a:pt x="599" y="0"/>
                  </a:moveTo>
                  <a:cubicBezTo>
                    <a:pt x="428" y="0"/>
                    <a:pt x="267" y="44"/>
                    <a:pt x="126" y="149"/>
                  </a:cubicBezTo>
                  <a:cubicBezTo>
                    <a:pt x="21" y="233"/>
                    <a:pt x="0" y="379"/>
                    <a:pt x="84" y="484"/>
                  </a:cubicBezTo>
                  <a:cubicBezTo>
                    <a:pt x="544" y="1154"/>
                    <a:pt x="1172" y="1677"/>
                    <a:pt x="1653" y="2325"/>
                  </a:cubicBezTo>
                  <a:cubicBezTo>
                    <a:pt x="1946" y="2744"/>
                    <a:pt x="2051" y="3141"/>
                    <a:pt x="2511" y="3413"/>
                  </a:cubicBezTo>
                  <a:cubicBezTo>
                    <a:pt x="2570" y="3450"/>
                    <a:pt x="2632" y="3466"/>
                    <a:pt x="2690" y="3466"/>
                  </a:cubicBezTo>
                  <a:cubicBezTo>
                    <a:pt x="2964" y="3466"/>
                    <a:pt x="3184" y="3118"/>
                    <a:pt x="2909" y="2911"/>
                  </a:cubicBezTo>
                  <a:cubicBezTo>
                    <a:pt x="2407" y="2576"/>
                    <a:pt x="2176" y="2011"/>
                    <a:pt x="1779" y="1530"/>
                  </a:cubicBezTo>
                  <a:cubicBezTo>
                    <a:pt x="1438" y="1155"/>
                    <a:pt x="1042" y="836"/>
                    <a:pt x="703" y="447"/>
                  </a:cubicBezTo>
                  <a:lnTo>
                    <a:pt x="703" y="447"/>
                  </a:lnTo>
                  <a:cubicBezTo>
                    <a:pt x="1352" y="481"/>
                    <a:pt x="2485" y="1507"/>
                    <a:pt x="2825" y="1739"/>
                  </a:cubicBezTo>
                  <a:cubicBezTo>
                    <a:pt x="3578" y="2325"/>
                    <a:pt x="4478" y="2974"/>
                    <a:pt x="4583" y="3957"/>
                  </a:cubicBezTo>
                  <a:cubicBezTo>
                    <a:pt x="4583" y="4067"/>
                    <a:pt x="4649" y="4115"/>
                    <a:pt x="4718" y="4115"/>
                  </a:cubicBezTo>
                  <a:cubicBezTo>
                    <a:pt x="4795" y="4115"/>
                    <a:pt x="4876" y="4056"/>
                    <a:pt x="4876" y="3957"/>
                  </a:cubicBezTo>
                  <a:cubicBezTo>
                    <a:pt x="4792" y="2660"/>
                    <a:pt x="3620" y="1844"/>
                    <a:pt x="2679" y="1112"/>
                  </a:cubicBezTo>
                  <a:cubicBezTo>
                    <a:pt x="2223" y="774"/>
                    <a:pt x="1317" y="0"/>
                    <a:pt x="599"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69"/>
            <p:cNvSpPr/>
            <p:nvPr/>
          </p:nvSpPr>
          <p:spPr>
            <a:xfrm>
              <a:off x="2634875" y="1128400"/>
              <a:ext cx="129550" cy="59825"/>
            </a:xfrm>
            <a:custGeom>
              <a:avLst/>
              <a:gdLst/>
              <a:ahLst/>
              <a:cxnLst/>
              <a:rect l="l" t="t" r="r" b="b"/>
              <a:pathLst>
                <a:path w="5182" h="2393" extrusionOk="0">
                  <a:moveTo>
                    <a:pt x="1828" y="0"/>
                  </a:moveTo>
                  <a:cubicBezTo>
                    <a:pt x="1798" y="0"/>
                    <a:pt x="1767" y="0"/>
                    <a:pt x="1737" y="1"/>
                  </a:cubicBezTo>
                  <a:cubicBezTo>
                    <a:pt x="1193" y="1"/>
                    <a:pt x="0" y="273"/>
                    <a:pt x="356" y="1089"/>
                  </a:cubicBezTo>
                  <a:cubicBezTo>
                    <a:pt x="607" y="1717"/>
                    <a:pt x="1611" y="1863"/>
                    <a:pt x="2176" y="1989"/>
                  </a:cubicBezTo>
                  <a:cubicBezTo>
                    <a:pt x="2779" y="2131"/>
                    <a:pt x="3608" y="2393"/>
                    <a:pt x="4293" y="2393"/>
                  </a:cubicBezTo>
                  <a:cubicBezTo>
                    <a:pt x="4416" y="2393"/>
                    <a:pt x="4534" y="2384"/>
                    <a:pt x="4645" y="2365"/>
                  </a:cubicBezTo>
                  <a:cubicBezTo>
                    <a:pt x="4854" y="2324"/>
                    <a:pt x="4917" y="2052"/>
                    <a:pt x="4750" y="1926"/>
                  </a:cubicBezTo>
                  <a:cubicBezTo>
                    <a:pt x="4373" y="1654"/>
                    <a:pt x="3745" y="1696"/>
                    <a:pt x="3306" y="1612"/>
                  </a:cubicBezTo>
                  <a:cubicBezTo>
                    <a:pt x="2678" y="1528"/>
                    <a:pt x="2030" y="1424"/>
                    <a:pt x="1423" y="1215"/>
                  </a:cubicBezTo>
                  <a:cubicBezTo>
                    <a:pt x="1297" y="1173"/>
                    <a:pt x="628" y="922"/>
                    <a:pt x="984" y="712"/>
                  </a:cubicBezTo>
                  <a:cubicBezTo>
                    <a:pt x="1145" y="613"/>
                    <a:pt x="1388" y="587"/>
                    <a:pt x="1624" y="587"/>
                  </a:cubicBezTo>
                  <a:cubicBezTo>
                    <a:pt x="1786" y="587"/>
                    <a:pt x="1944" y="599"/>
                    <a:pt x="2072" y="608"/>
                  </a:cubicBezTo>
                  <a:cubicBezTo>
                    <a:pt x="2992" y="671"/>
                    <a:pt x="3913" y="1005"/>
                    <a:pt x="4771" y="1319"/>
                  </a:cubicBezTo>
                  <a:cubicBezTo>
                    <a:pt x="4804" y="1331"/>
                    <a:pt x="4836" y="1337"/>
                    <a:pt x="4865" y="1337"/>
                  </a:cubicBezTo>
                  <a:cubicBezTo>
                    <a:pt x="5092" y="1337"/>
                    <a:pt x="5181" y="1012"/>
                    <a:pt x="4959" y="901"/>
                  </a:cubicBezTo>
                  <a:cubicBezTo>
                    <a:pt x="3961" y="371"/>
                    <a:pt x="2943" y="0"/>
                    <a:pt x="1828"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69"/>
            <p:cNvSpPr/>
            <p:nvPr/>
          </p:nvSpPr>
          <p:spPr>
            <a:xfrm>
              <a:off x="2673575" y="1183400"/>
              <a:ext cx="127650" cy="52275"/>
            </a:xfrm>
            <a:custGeom>
              <a:avLst/>
              <a:gdLst/>
              <a:ahLst/>
              <a:cxnLst/>
              <a:rect l="l" t="t" r="r" b="b"/>
              <a:pathLst>
                <a:path w="5106" h="2091" extrusionOk="0">
                  <a:moveTo>
                    <a:pt x="2125" y="1"/>
                  </a:moveTo>
                  <a:cubicBezTo>
                    <a:pt x="2109" y="1"/>
                    <a:pt x="2091" y="6"/>
                    <a:pt x="2072" y="19"/>
                  </a:cubicBezTo>
                  <a:cubicBezTo>
                    <a:pt x="1423" y="291"/>
                    <a:pt x="0" y="877"/>
                    <a:pt x="586" y="1818"/>
                  </a:cubicBezTo>
                  <a:cubicBezTo>
                    <a:pt x="712" y="2028"/>
                    <a:pt x="952" y="2090"/>
                    <a:pt x="1211" y="2090"/>
                  </a:cubicBezTo>
                  <a:cubicBezTo>
                    <a:pt x="1470" y="2090"/>
                    <a:pt x="1748" y="2028"/>
                    <a:pt x="1946" y="1986"/>
                  </a:cubicBezTo>
                  <a:cubicBezTo>
                    <a:pt x="2909" y="1839"/>
                    <a:pt x="3892" y="1735"/>
                    <a:pt x="4813" y="1421"/>
                  </a:cubicBezTo>
                  <a:cubicBezTo>
                    <a:pt x="5106" y="1337"/>
                    <a:pt x="5085" y="919"/>
                    <a:pt x="4792" y="856"/>
                  </a:cubicBezTo>
                  <a:cubicBezTo>
                    <a:pt x="4663" y="829"/>
                    <a:pt x="4536" y="817"/>
                    <a:pt x="4411" y="817"/>
                  </a:cubicBezTo>
                  <a:cubicBezTo>
                    <a:pt x="4051" y="817"/>
                    <a:pt x="3706" y="914"/>
                    <a:pt x="3348" y="1023"/>
                  </a:cubicBezTo>
                  <a:cubicBezTo>
                    <a:pt x="2846" y="1191"/>
                    <a:pt x="2323" y="1295"/>
                    <a:pt x="1842" y="1421"/>
                  </a:cubicBezTo>
                  <a:cubicBezTo>
                    <a:pt x="1612" y="1463"/>
                    <a:pt x="1381" y="1525"/>
                    <a:pt x="1172" y="1546"/>
                  </a:cubicBezTo>
                  <a:cubicBezTo>
                    <a:pt x="1005" y="1295"/>
                    <a:pt x="1005" y="1086"/>
                    <a:pt x="1172" y="940"/>
                  </a:cubicBezTo>
                  <a:cubicBezTo>
                    <a:pt x="1256" y="877"/>
                    <a:pt x="1340" y="814"/>
                    <a:pt x="1423" y="730"/>
                  </a:cubicBezTo>
                  <a:cubicBezTo>
                    <a:pt x="1653" y="563"/>
                    <a:pt x="1905" y="396"/>
                    <a:pt x="2177" y="249"/>
                  </a:cubicBezTo>
                  <a:cubicBezTo>
                    <a:pt x="2265" y="178"/>
                    <a:pt x="2218" y="1"/>
                    <a:pt x="2125"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69"/>
            <p:cNvSpPr/>
            <p:nvPr/>
          </p:nvSpPr>
          <p:spPr>
            <a:xfrm>
              <a:off x="2860325" y="1413625"/>
              <a:ext cx="25275" cy="62925"/>
            </a:xfrm>
            <a:custGeom>
              <a:avLst/>
              <a:gdLst/>
              <a:ahLst/>
              <a:cxnLst/>
              <a:rect l="l" t="t" r="r" b="b"/>
              <a:pathLst>
                <a:path w="1011" h="2517" extrusionOk="0">
                  <a:moveTo>
                    <a:pt x="487" y="0"/>
                  </a:moveTo>
                  <a:cubicBezTo>
                    <a:pt x="384" y="0"/>
                    <a:pt x="282" y="63"/>
                    <a:pt x="272" y="184"/>
                  </a:cubicBezTo>
                  <a:cubicBezTo>
                    <a:pt x="188" y="958"/>
                    <a:pt x="0" y="1753"/>
                    <a:pt x="502" y="2423"/>
                  </a:cubicBezTo>
                  <a:cubicBezTo>
                    <a:pt x="557" y="2489"/>
                    <a:pt x="625" y="2517"/>
                    <a:pt x="691" y="2517"/>
                  </a:cubicBezTo>
                  <a:cubicBezTo>
                    <a:pt x="855" y="2517"/>
                    <a:pt x="1010" y="2344"/>
                    <a:pt x="921" y="2150"/>
                  </a:cubicBezTo>
                  <a:cubicBezTo>
                    <a:pt x="628" y="1523"/>
                    <a:pt x="774" y="874"/>
                    <a:pt x="712" y="226"/>
                  </a:cubicBezTo>
                  <a:cubicBezTo>
                    <a:pt x="712" y="73"/>
                    <a:pt x="599" y="0"/>
                    <a:pt x="487"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69"/>
            <p:cNvSpPr/>
            <p:nvPr/>
          </p:nvSpPr>
          <p:spPr>
            <a:xfrm>
              <a:off x="3081575" y="1369700"/>
              <a:ext cx="20225" cy="76100"/>
            </a:xfrm>
            <a:custGeom>
              <a:avLst/>
              <a:gdLst/>
              <a:ahLst/>
              <a:cxnLst/>
              <a:rect l="l" t="t" r="r" b="b"/>
              <a:pathLst>
                <a:path w="809" h="3044" extrusionOk="0">
                  <a:moveTo>
                    <a:pt x="354" y="0"/>
                  </a:moveTo>
                  <a:cubicBezTo>
                    <a:pt x="278" y="0"/>
                    <a:pt x="200" y="47"/>
                    <a:pt x="189" y="141"/>
                  </a:cubicBezTo>
                  <a:cubicBezTo>
                    <a:pt x="126" y="1041"/>
                    <a:pt x="1" y="2024"/>
                    <a:pt x="315" y="2882"/>
                  </a:cubicBezTo>
                  <a:cubicBezTo>
                    <a:pt x="355" y="2996"/>
                    <a:pt x="439" y="3043"/>
                    <a:pt x="526" y="3043"/>
                  </a:cubicBezTo>
                  <a:cubicBezTo>
                    <a:pt x="664" y="3043"/>
                    <a:pt x="809" y="2924"/>
                    <a:pt x="796" y="2757"/>
                  </a:cubicBezTo>
                  <a:cubicBezTo>
                    <a:pt x="712" y="1899"/>
                    <a:pt x="545" y="1041"/>
                    <a:pt x="503" y="141"/>
                  </a:cubicBezTo>
                  <a:cubicBezTo>
                    <a:pt x="503" y="47"/>
                    <a:pt x="430" y="0"/>
                    <a:pt x="354"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69"/>
            <p:cNvSpPr/>
            <p:nvPr/>
          </p:nvSpPr>
          <p:spPr>
            <a:xfrm>
              <a:off x="2879575" y="1495650"/>
              <a:ext cx="206675" cy="90275"/>
            </a:xfrm>
            <a:custGeom>
              <a:avLst/>
              <a:gdLst/>
              <a:ahLst/>
              <a:cxnLst/>
              <a:rect l="l" t="t" r="r" b="b"/>
              <a:pathLst>
                <a:path w="8267" h="3611" extrusionOk="0">
                  <a:moveTo>
                    <a:pt x="8039" y="1"/>
                  </a:moveTo>
                  <a:cubicBezTo>
                    <a:pt x="8004" y="1"/>
                    <a:pt x="7967" y="13"/>
                    <a:pt x="7934" y="41"/>
                  </a:cubicBezTo>
                  <a:cubicBezTo>
                    <a:pt x="7432" y="460"/>
                    <a:pt x="7223" y="941"/>
                    <a:pt x="6951" y="1506"/>
                  </a:cubicBezTo>
                  <a:cubicBezTo>
                    <a:pt x="6470" y="2615"/>
                    <a:pt x="5696" y="3012"/>
                    <a:pt x="4545" y="3159"/>
                  </a:cubicBezTo>
                  <a:cubicBezTo>
                    <a:pt x="4370" y="3185"/>
                    <a:pt x="4201" y="3197"/>
                    <a:pt x="4035" y="3197"/>
                  </a:cubicBezTo>
                  <a:cubicBezTo>
                    <a:pt x="2452" y="3197"/>
                    <a:pt x="1257" y="2077"/>
                    <a:pt x="235" y="941"/>
                  </a:cubicBezTo>
                  <a:cubicBezTo>
                    <a:pt x="206" y="913"/>
                    <a:pt x="175" y="901"/>
                    <a:pt x="145" y="901"/>
                  </a:cubicBezTo>
                  <a:cubicBezTo>
                    <a:pt x="66" y="901"/>
                    <a:pt x="0" y="984"/>
                    <a:pt x="46" y="1046"/>
                  </a:cubicBezTo>
                  <a:cubicBezTo>
                    <a:pt x="1193" y="2449"/>
                    <a:pt x="2414" y="3610"/>
                    <a:pt x="4258" y="3610"/>
                  </a:cubicBezTo>
                  <a:cubicBezTo>
                    <a:pt x="4365" y="3610"/>
                    <a:pt x="4475" y="3606"/>
                    <a:pt x="4587" y="3598"/>
                  </a:cubicBezTo>
                  <a:cubicBezTo>
                    <a:pt x="5361" y="3556"/>
                    <a:pt x="6051" y="3263"/>
                    <a:pt x="6700" y="2845"/>
                  </a:cubicBezTo>
                  <a:cubicBezTo>
                    <a:pt x="7432" y="2322"/>
                    <a:pt x="7746" y="1025"/>
                    <a:pt x="8185" y="292"/>
                  </a:cubicBezTo>
                  <a:cubicBezTo>
                    <a:pt x="8267" y="146"/>
                    <a:pt x="8159" y="1"/>
                    <a:pt x="8039"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69"/>
            <p:cNvSpPr/>
            <p:nvPr/>
          </p:nvSpPr>
          <p:spPr>
            <a:xfrm>
              <a:off x="3111925" y="1462675"/>
              <a:ext cx="17275" cy="13100"/>
            </a:xfrm>
            <a:custGeom>
              <a:avLst/>
              <a:gdLst/>
              <a:ahLst/>
              <a:cxnLst/>
              <a:rect l="l" t="t" r="r" b="b"/>
              <a:pathLst>
                <a:path w="691" h="524" extrusionOk="0">
                  <a:moveTo>
                    <a:pt x="377" y="0"/>
                  </a:moveTo>
                  <a:cubicBezTo>
                    <a:pt x="42" y="42"/>
                    <a:pt x="0" y="523"/>
                    <a:pt x="335" y="523"/>
                  </a:cubicBezTo>
                  <a:cubicBezTo>
                    <a:pt x="670" y="523"/>
                    <a:pt x="691" y="0"/>
                    <a:pt x="377"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69"/>
            <p:cNvSpPr/>
            <p:nvPr/>
          </p:nvSpPr>
          <p:spPr>
            <a:xfrm>
              <a:off x="3117150" y="1504000"/>
              <a:ext cx="17300" cy="13100"/>
            </a:xfrm>
            <a:custGeom>
              <a:avLst/>
              <a:gdLst/>
              <a:ahLst/>
              <a:cxnLst/>
              <a:rect l="l" t="t" r="r" b="b"/>
              <a:pathLst>
                <a:path w="692" h="524" extrusionOk="0">
                  <a:moveTo>
                    <a:pt x="356" y="0"/>
                  </a:moveTo>
                  <a:cubicBezTo>
                    <a:pt x="43" y="0"/>
                    <a:pt x="1" y="523"/>
                    <a:pt x="335" y="523"/>
                  </a:cubicBezTo>
                  <a:cubicBezTo>
                    <a:pt x="670" y="523"/>
                    <a:pt x="691" y="0"/>
                    <a:pt x="356"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69"/>
            <p:cNvSpPr/>
            <p:nvPr/>
          </p:nvSpPr>
          <p:spPr>
            <a:xfrm>
              <a:off x="3160050" y="1470000"/>
              <a:ext cx="12575" cy="9950"/>
            </a:xfrm>
            <a:custGeom>
              <a:avLst/>
              <a:gdLst/>
              <a:ahLst/>
              <a:cxnLst/>
              <a:rect l="l" t="t" r="r" b="b"/>
              <a:pathLst>
                <a:path w="503" h="398" extrusionOk="0">
                  <a:moveTo>
                    <a:pt x="272" y="0"/>
                  </a:moveTo>
                  <a:cubicBezTo>
                    <a:pt x="0" y="0"/>
                    <a:pt x="0" y="398"/>
                    <a:pt x="231" y="398"/>
                  </a:cubicBezTo>
                  <a:cubicBezTo>
                    <a:pt x="482" y="398"/>
                    <a:pt x="503" y="0"/>
                    <a:pt x="2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69"/>
            <p:cNvSpPr/>
            <p:nvPr/>
          </p:nvSpPr>
          <p:spPr>
            <a:xfrm>
              <a:off x="2820125" y="1499075"/>
              <a:ext cx="17725" cy="13125"/>
            </a:xfrm>
            <a:custGeom>
              <a:avLst/>
              <a:gdLst/>
              <a:ahLst/>
              <a:cxnLst/>
              <a:rect l="l" t="t" r="r" b="b"/>
              <a:pathLst>
                <a:path w="709" h="525" extrusionOk="0">
                  <a:moveTo>
                    <a:pt x="308" y="1"/>
                  </a:moveTo>
                  <a:cubicBezTo>
                    <a:pt x="160" y="1"/>
                    <a:pt x="18" y="117"/>
                    <a:pt x="18" y="281"/>
                  </a:cubicBezTo>
                  <a:cubicBezTo>
                    <a:pt x="0" y="388"/>
                    <a:pt x="134" y="525"/>
                    <a:pt x="264" y="525"/>
                  </a:cubicBezTo>
                  <a:cubicBezTo>
                    <a:pt x="287" y="525"/>
                    <a:pt x="310" y="520"/>
                    <a:pt x="332" y="511"/>
                  </a:cubicBezTo>
                  <a:lnTo>
                    <a:pt x="583" y="427"/>
                  </a:lnTo>
                  <a:cubicBezTo>
                    <a:pt x="708" y="365"/>
                    <a:pt x="708" y="176"/>
                    <a:pt x="583" y="93"/>
                  </a:cubicBezTo>
                  <a:cubicBezTo>
                    <a:pt x="499" y="51"/>
                    <a:pt x="416" y="51"/>
                    <a:pt x="374" y="9"/>
                  </a:cubicBezTo>
                  <a:cubicBezTo>
                    <a:pt x="352" y="3"/>
                    <a:pt x="330" y="1"/>
                    <a:pt x="308"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69"/>
            <p:cNvSpPr/>
            <p:nvPr/>
          </p:nvSpPr>
          <p:spPr>
            <a:xfrm>
              <a:off x="2833125" y="1532200"/>
              <a:ext cx="26225" cy="25325"/>
            </a:xfrm>
            <a:custGeom>
              <a:avLst/>
              <a:gdLst/>
              <a:ahLst/>
              <a:cxnLst/>
              <a:rect l="l" t="t" r="r" b="b"/>
              <a:pathLst>
                <a:path w="1049" h="1013" extrusionOk="0">
                  <a:moveTo>
                    <a:pt x="567" y="0"/>
                  </a:moveTo>
                  <a:cubicBezTo>
                    <a:pt x="499" y="0"/>
                    <a:pt x="432" y="25"/>
                    <a:pt x="377" y="86"/>
                  </a:cubicBezTo>
                  <a:cubicBezTo>
                    <a:pt x="168" y="253"/>
                    <a:pt x="0" y="441"/>
                    <a:pt x="63" y="734"/>
                  </a:cubicBezTo>
                  <a:cubicBezTo>
                    <a:pt x="85" y="912"/>
                    <a:pt x="236" y="1013"/>
                    <a:pt x="386" y="1013"/>
                  </a:cubicBezTo>
                  <a:cubicBezTo>
                    <a:pt x="519" y="1013"/>
                    <a:pt x="651" y="933"/>
                    <a:pt x="691" y="755"/>
                  </a:cubicBezTo>
                  <a:cubicBezTo>
                    <a:pt x="691" y="726"/>
                    <a:pt x="711" y="678"/>
                    <a:pt x="709" y="678"/>
                  </a:cubicBezTo>
                  <a:lnTo>
                    <a:pt x="709" y="678"/>
                  </a:lnTo>
                  <a:cubicBezTo>
                    <a:pt x="709" y="678"/>
                    <a:pt x="704" y="687"/>
                    <a:pt x="691" y="713"/>
                  </a:cubicBezTo>
                  <a:cubicBezTo>
                    <a:pt x="712" y="651"/>
                    <a:pt x="795" y="567"/>
                    <a:pt x="837" y="525"/>
                  </a:cubicBezTo>
                  <a:cubicBezTo>
                    <a:pt x="1049" y="313"/>
                    <a:pt x="804" y="0"/>
                    <a:pt x="567"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06" name="Google Shape;3006;p69"/>
          <p:cNvGrpSpPr/>
          <p:nvPr/>
        </p:nvGrpSpPr>
        <p:grpSpPr>
          <a:xfrm>
            <a:off x="728600" y="3385875"/>
            <a:ext cx="1232575" cy="1175875"/>
            <a:chOff x="1654675" y="1217850"/>
            <a:chExt cx="1232575" cy="1175875"/>
          </a:xfrm>
        </p:grpSpPr>
        <p:sp>
          <p:nvSpPr>
            <p:cNvPr id="3007" name="Google Shape;3007;p69"/>
            <p:cNvSpPr/>
            <p:nvPr/>
          </p:nvSpPr>
          <p:spPr>
            <a:xfrm>
              <a:off x="1811400" y="1321400"/>
              <a:ext cx="69900" cy="63475"/>
            </a:xfrm>
            <a:custGeom>
              <a:avLst/>
              <a:gdLst/>
              <a:ahLst/>
              <a:cxnLst/>
              <a:rect l="l" t="t" r="r" b="b"/>
              <a:pathLst>
                <a:path w="2796" h="2539" extrusionOk="0">
                  <a:moveTo>
                    <a:pt x="1527" y="0"/>
                  </a:moveTo>
                  <a:cubicBezTo>
                    <a:pt x="1466" y="0"/>
                    <a:pt x="1403" y="11"/>
                    <a:pt x="1337" y="33"/>
                  </a:cubicBezTo>
                  <a:cubicBezTo>
                    <a:pt x="1" y="490"/>
                    <a:pt x="1531" y="2539"/>
                    <a:pt x="2100" y="2539"/>
                  </a:cubicBezTo>
                  <a:cubicBezTo>
                    <a:pt x="2113" y="2539"/>
                    <a:pt x="2126" y="2537"/>
                    <a:pt x="2138" y="2535"/>
                  </a:cubicBezTo>
                  <a:cubicBezTo>
                    <a:pt x="2795" y="2473"/>
                    <a:pt x="2454" y="0"/>
                    <a:pt x="15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69"/>
            <p:cNvSpPr/>
            <p:nvPr/>
          </p:nvSpPr>
          <p:spPr>
            <a:xfrm>
              <a:off x="1789200" y="1384200"/>
              <a:ext cx="62125" cy="33300"/>
            </a:xfrm>
            <a:custGeom>
              <a:avLst/>
              <a:gdLst/>
              <a:ahLst/>
              <a:cxnLst/>
              <a:rect l="l" t="t" r="r" b="b"/>
              <a:pathLst>
                <a:path w="2485" h="1332" extrusionOk="0">
                  <a:moveTo>
                    <a:pt x="979" y="0"/>
                  </a:moveTo>
                  <a:cubicBezTo>
                    <a:pt x="675" y="0"/>
                    <a:pt x="402" y="126"/>
                    <a:pt x="257" y="457"/>
                  </a:cubicBezTo>
                  <a:cubicBezTo>
                    <a:pt x="0" y="1070"/>
                    <a:pt x="751" y="1331"/>
                    <a:pt x="1433" y="1331"/>
                  </a:cubicBezTo>
                  <a:cubicBezTo>
                    <a:pt x="1902" y="1331"/>
                    <a:pt x="2338" y="1208"/>
                    <a:pt x="2392" y="991"/>
                  </a:cubicBezTo>
                  <a:cubicBezTo>
                    <a:pt x="2484" y="622"/>
                    <a:pt x="1655" y="0"/>
                    <a:pt x="97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69"/>
            <p:cNvSpPr/>
            <p:nvPr/>
          </p:nvSpPr>
          <p:spPr>
            <a:xfrm>
              <a:off x="1789775" y="1409775"/>
              <a:ext cx="899850" cy="789625"/>
            </a:xfrm>
            <a:custGeom>
              <a:avLst/>
              <a:gdLst/>
              <a:ahLst/>
              <a:cxnLst/>
              <a:rect l="l" t="t" r="r" b="b"/>
              <a:pathLst>
                <a:path w="35994" h="31585" extrusionOk="0">
                  <a:moveTo>
                    <a:pt x="24418" y="1"/>
                  </a:moveTo>
                  <a:cubicBezTo>
                    <a:pt x="24418" y="1"/>
                    <a:pt x="27487" y="6272"/>
                    <a:pt x="27354" y="6806"/>
                  </a:cubicBezTo>
                  <a:cubicBezTo>
                    <a:pt x="27234" y="7285"/>
                    <a:pt x="23181" y="8385"/>
                    <a:pt x="21513" y="8385"/>
                  </a:cubicBezTo>
                  <a:cubicBezTo>
                    <a:pt x="21325" y="8385"/>
                    <a:pt x="21167" y="8371"/>
                    <a:pt x="21049" y="8340"/>
                  </a:cubicBezTo>
                  <a:cubicBezTo>
                    <a:pt x="20682" y="8240"/>
                    <a:pt x="20882" y="6172"/>
                    <a:pt x="17680" y="1135"/>
                  </a:cubicBezTo>
                  <a:lnTo>
                    <a:pt x="17680" y="1135"/>
                  </a:lnTo>
                  <a:cubicBezTo>
                    <a:pt x="17680" y="1136"/>
                    <a:pt x="20015" y="7506"/>
                    <a:pt x="19815" y="8607"/>
                  </a:cubicBezTo>
                  <a:cubicBezTo>
                    <a:pt x="19738" y="8966"/>
                    <a:pt x="17044" y="9659"/>
                    <a:pt x="15557" y="9659"/>
                  </a:cubicBezTo>
                  <a:cubicBezTo>
                    <a:pt x="15108" y="9659"/>
                    <a:pt x="14768" y="9596"/>
                    <a:pt x="14645" y="9441"/>
                  </a:cubicBezTo>
                  <a:cubicBezTo>
                    <a:pt x="14078" y="8707"/>
                    <a:pt x="13177" y="4871"/>
                    <a:pt x="12176" y="3170"/>
                  </a:cubicBezTo>
                  <a:lnTo>
                    <a:pt x="12176" y="3170"/>
                  </a:lnTo>
                  <a:cubicBezTo>
                    <a:pt x="14244" y="14144"/>
                    <a:pt x="6672" y="19548"/>
                    <a:pt x="6672" y="19548"/>
                  </a:cubicBezTo>
                  <a:cubicBezTo>
                    <a:pt x="6174" y="19050"/>
                    <a:pt x="5117" y="18216"/>
                    <a:pt x="3876" y="18216"/>
                  </a:cubicBezTo>
                  <a:cubicBezTo>
                    <a:pt x="3457" y="18216"/>
                    <a:pt x="3016" y="18311"/>
                    <a:pt x="2569" y="18547"/>
                  </a:cubicBezTo>
                  <a:cubicBezTo>
                    <a:pt x="1" y="20049"/>
                    <a:pt x="635" y="25219"/>
                    <a:pt x="3904" y="26220"/>
                  </a:cubicBezTo>
                  <a:cubicBezTo>
                    <a:pt x="4355" y="26368"/>
                    <a:pt x="4791" y="26428"/>
                    <a:pt x="5202" y="26428"/>
                  </a:cubicBezTo>
                  <a:cubicBezTo>
                    <a:pt x="6914" y="26428"/>
                    <a:pt x="8173" y="25386"/>
                    <a:pt x="8173" y="25386"/>
                  </a:cubicBezTo>
                  <a:cubicBezTo>
                    <a:pt x="8173" y="25386"/>
                    <a:pt x="11075" y="30790"/>
                    <a:pt x="17914" y="31490"/>
                  </a:cubicBezTo>
                  <a:cubicBezTo>
                    <a:pt x="18385" y="31537"/>
                    <a:pt x="18890" y="31584"/>
                    <a:pt x="19405" y="31584"/>
                  </a:cubicBezTo>
                  <a:cubicBezTo>
                    <a:pt x="19619" y="31584"/>
                    <a:pt x="19834" y="31576"/>
                    <a:pt x="20048" y="31557"/>
                  </a:cubicBezTo>
                  <a:cubicBezTo>
                    <a:pt x="23184" y="31457"/>
                    <a:pt x="25919" y="30790"/>
                    <a:pt x="28188" y="29789"/>
                  </a:cubicBezTo>
                  <a:cubicBezTo>
                    <a:pt x="33325" y="27521"/>
                    <a:pt x="35993" y="23484"/>
                    <a:pt x="35593" y="19848"/>
                  </a:cubicBezTo>
                  <a:cubicBezTo>
                    <a:pt x="35193" y="15946"/>
                    <a:pt x="32424" y="14144"/>
                    <a:pt x="31924" y="13210"/>
                  </a:cubicBezTo>
                  <a:cubicBezTo>
                    <a:pt x="31190" y="11843"/>
                    <a:pt x="29188" y="6506"/>
                    <a:pt x="29188" y="6506"/>
                  </a:cubicBezTo>
                  <a:cubicBezTo>
                    <a:pt x="28981" y="6519"/>
                    <a:pt x="28797" y="6527"/>
                    <a:pt x="28642" y="6527"/>
                  </a:cubicBezTo>
                  <a:cubicBezTo>
                    <a:pt x="28424" y="6527"/>
                    <a:pt x="28266" y="6511"/>
                    <a:pt x="28188" y="6472"/>
                  </a:cubicBezTo>
                  <a:cubicBezTo>
                    <a:pt x="27654" y="6105"/>
                    <a:pt x="27354" y="2970"/>
                    <a:pt x="2441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69"/>
            <p:cNvSpPr/>
            <p:nvPr/>
          </p:nvSpPr>
          <p:spPr>
            <a:xfrm>
              <a:off x="2493625" y="1556550"/>
              <a:ext cx="393625" cy="697425"/>
            </a:xfrm>
            <a:custGeom>
              <a:avLst/>
              <a:gdLst/>
              <a:ahLst/>
              <a:cxnLst/>
              <a:rect l="l" t="t" r="r" b="b"/>
              <a:pathLst>
                <a:path w="15745" h="27897" extrusionOk="0">
                  <a:moveTo>
                    <a:pt x="4170" y="1"/>
                  </a:moveTo>
                  <a:cubicBezTo>
                    <a:pt x="3069" y="334"/>
                    <a:pt x="1835" y="635"/>
                    <a:pt x="1001" y="701"/>
                  </a:cubicBezTo>
                  <a:cubicBezTo>
                    <a:pt x="1001" y="701"/>
                    <a:pt x="2969" y="6038"/>
                    <a:pt x="3736" y="7439"/>
                  </a:cubicBezTo>
                  <a:cubicBezTo>
                    <a:pt x="4237" y="8340"/>
                    <a:pt x="7005" y="10141"/>
                    <a:pt x="7406" y="14044"/>
                  </a:cubicBezTo>
                  <a:cubicBezTo>
                    <a:pt x="7772" y="17647"/>
                    <a:pt x="5104" y="21683"/>
                    <a:pt x="0" y="23985"/>
                  </a:cubicBezTo>
                  <a:cubicBezTo>
                    <a:pt x="0" y="23985"/>
                    <a:pt x="1568" y="27587"/>
                    <a:pt x="3036" y="27821"/>
                  </a:cubicBezTo>
                  <a:cubicBezTo>
                    <a:pt x="3336" y="27873"/>
                    <a:pt x="3628" y="27896"/>
                    <a:pt x="3910" y="27896"/>
                  </a:cubicBezTo>
                  <a:cubicBezTo>
                    <a:pt x="6892" y="27896"/>
                    <a:pt x="8840" y="25252"/>
                    <a:pt x="8840" y="25252"/>
                  </a:cubicBezTo>
                  <a:cubicBezTo>
                    <a:pt x="7706" y="24118"/>
                    <a:pt x="7239" y="21850"/>
                    <a:pt x="7239" y="21850"/>
                  </a:cubicBezTo>
                  <a:lnTo>
                    <a:pt x="7239" y="21850"/>
                  </a:lnTo>
                  <a:cubicBezTo>
                    <a:pt x="7239" y="21850"/>
                    <a:pt x="9022" y="24432"/>
                    <a:pt x="9991" y="24432"/>
                  </a:cubicBezTo>
                  <a:cubicBezTo>
                    <a:pt x="10031" y="24432"/>
                    <a:pt x="10070" y="24428"/>
                    <a:pt x="10107" y="24418"/>
                  </a:cubicBezTo>
                  <a:cubicBezTo>
                    <a:pt x="13443" y="23584"/>
                    <a:pt x="15745" y="19148"/>
                    <a:pt x="15745" y="18281"/>
                  </a:cubicBezTo>
                  <a:cubicBezTo>
                    <a:pt x="15745" y="17413"/>
                    <a:pt x="13944" y="17347"/>
                    <a:pt x="10574" y="12109"/>
                  </a:cubicBezTo>
                  <a:cubicBezTo>
                    <a:pt x="8173" y="8307"/>
                    <a:pt x="4770" y="1168"/>
                    <a:pt x="41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69"/>
            <p:cNvSpPr/>
            <p:nvPr/>
          </p:nvSpPr>
          <p:spPr>
            <a:xfrm>
              <a:off x="1654675" y="1217850"/>
              <a:ext cx="1015750" cy="1175875"/>
            </a:xfrm>
            <a:custGeom>
              <a:avLst/>
              <a:gdLst/>
              <a:ahLst/>
              <a:cxnLst/>
              <a:rect l="l" t="t" r="r" b="b"/>
              <a:pathLst>
                <a:path w="40630" h="47035" extrusionOk="0">
                  <a:moveTo>
                    <a:pt x="25795" y="0"/>
                  </a:moveTo>
                  <a:cubicBezTo>
                    <a:pt x="20191" y="0"/>
                    <a:pt x="13860" y="1905"/>
                    <a:pt x="12110" y="3608"/>
                  </a:cubicBezTo>
                  <a:cubicBezTo>
                    <a:pt x="9641" y="5977"/>
                    <a:pt x="10842" y="8712"/>
                    <a:pt x="10842" y="8712"/>
                  </a:cubicBezTo>
                  <a:cubicBezTo>
                    <a:pt x="10842" y="8712"/>
                    <a:pt x="10828" y="8711"/>
                    <a:pt x="10802" y="8711"/>
                  </a:cubicBezTo>
                  <a:cubicBezTo>
                    <a:pt x="10358" y="8711"/>
                    <a:pt x="6356" y="8860"/>
                    <a:pt x="4404" y="14149"/>
                  </a:cubicBezTo>
                  <a:cubicBezTo>
                    <a:pt x="2303" y="19720"/>
                    <a:pt x="4171" y="28226"/>
                    <a:pt x="3937" y="33196"/>
                  </a:cubicBezTo>
                  <a:cubicBezTo>
                    <a:pt x="3670" y="38166"/>
                    <a:pt x="1" y="43003"/>
                    <a:pt x="635" y="43737"/>
                  </a:cubicBezTo>
                  <a:cubicBezTo>
                    <a:pt x="1221" y="44447"/>
                    <a:pt x="5519" y="46413"/>
                    <a:pt x="6951" y="46413"/>
                  </a:cubicBezTo>
                  <a:cubicBezTo>
                    <a:pt x="7067" y="46413"/>
                    <a:pt x="7164" y="46400"/>
                    <a:pt x="7239" y="46372"/>
                  </a:cubicBezTo>
                  <a:cubicBezTo>
                    <a:pt x="8140" y="46039"/>
                    <a:pt x="8941" y="43237"/>
                    <a:pt x="9074" y="41836"/>
                  </a:cubicBezTo>
                  <a:lnTo>
                    <a:pt x="9074" y="41836"/>
                  </a:lnTo>
                  <a:cubicBezTo>
                    <a:pt x="9041" y="42970"/>
                    <a:pt x="8974" y="46072"/>
                    <a:pt x="9174" y="46506"/>
                  </a:cubicBezTo>
                  <a:cubicBezTo>
                    <a:pt x="9344" y="46733"/>
                    <a:pt x="11585" y="47035"/>
                    <a:pt x="13609" y="47035"/>
                  </a:cubicBezTo>
                  <a:cubicBezTo>
                    <a:pt x="15154" y="47035"/>
                    <a:pt x="16572" y="46859"/>
                    <a:pt x="16846" y="46339"/>
                  </a:cubicBezTo>
                  <a:cubicBezTo>
                    <a:pt x="17547" y="45138"/>
                    <a:pt x="17580" y="41802"/>
                    <a:pt x="17447" y="41335"/>
                  </a:cubicBezTo>
                  <a:lnTo>
                    <a:pt x="17447" y="41335"/>
                  </a:lnTo>
                  <a:cubicBezTo>
                    <a:pt x="17447" y="41336"/>
                    <a:pt x="18081" y="42837"/>
                    <a:pt x="18447" y="45738"/>
                  </a:cubicBezTo>
                  <a:cubicBezTo>
                    <a:pt x="18454" y="45809"/>
                    <a:pt x="18649" y="45842"/>
                    <a:pt x="18958" y="45842"/>
                  </a:cubicBezTo>
                  <a:cubicBezTo>
                    <a:pt x="20112" y="45842"/>
                    <a:pt x="22856" y="45375"/>
                    <a:pt x="23251" y="44638"/>
                  </a:cubicBezTo>
                  <a:cubicBezTo>
                    <a:pt x="23751" y="43670"/>
                    <a:pt x="23584" y="40301"/>
                    <a:pt x="23318" y="39234"/>
                  </a:cubicBezTo>
                  <a:cubicBezTo>
                    <a:pt x="16479" y="38533"/>
                    <a:pt x="13577" y="33163"/>
                    <a:pt x="13577" y="33163"/>
                  </a:cubicBezTo>
                  <a:cubicBezTo>
                    <a:pt x="13577" y="33163"/>
                    <a:pt x="12295" y="34180"/>
                    <a:pt x="10558" y="34180"/>
                  </a:cubicBezTo>
                  <a:cubicBezTo>
                    <a:pt x="10162" y="34180"/>
                    <a:pt x="9742" y="34127"/>
                    <a:pt x="9308" y="33997"/>
                  </a:cubicBezTo>
                  <a:cubicBezTo>
                    <a:pt x="6005" y="32996"/>
                    <a:pt x="5405" y="27826"/>
                    <a:pt x="7973" y="26325"/>
                  </a:cubicBezTo>
                  <a:cubicBezTo>
                    <a:pt x="8440" y="26052"/>
                    <a:pt x="8900" y="25944"/>
                    <a:pt x="9336" y="25944"/>
                  </a:cubicBezTo>
                  <a:cubicBezTo>
                    <a:pt x="10552" y="25944"/>
                    <a:pt x="11585" y="26783"/>
                    <a:pt x="12076" y="27225"/>
                  </a:cubicBezTo>
                  <a:cubicBezTo>
                    <a:pt x="12076" y="27225"/>
                    <a:pt x="19648" y="21821"/>
                    <a:pt x="17580" y="10847"/>
                  </a:cubicBezTo>
                  <a:lnTo>
                    <a:pt x="17580" y="10847"/>
                  </a:lnTo>
                  <a:cubicBezTo>
                    <a:pt x="18581" y="12615"/>
                    <a:pt x="19482" y="16451"/>
                    <a:pt x="20049" y="17118"/>
                  </a:cubicBezTo>
                  <a:cubicBezTo>
                    <a:pt x="20174" y="17283"/>
                    <a:pt x="20521" y="17350"/>
                    <a:pt x="20979" y="17350"/>
                  </a:cubicBezTo>
                  <a:cubicBezTo>
                    <a:pt x="22471" y="17350"/>
                    <a:pt x="25142" y="16641"/>
                    <a:pt x="25219" y="16284"/>
                  </a:cubicBezTo>
                  <a:cubicBezTo>
                    <a:pt x="25419" y="15183"/>
                    <a:pt x="23084" y="8813"/>
                    <a:pt x="23084" y="8812"/>
                  </a:cubicBezTo>
                  <a:lnTo>
                    <a:pt x="23084" y="8812"/>
                  </a:lnTo>
                  <a:cubicBezTo>
                    <a:pt x="26253" y="13816"/>
                    <a:pt x="26086" y="15950"/>
                    <a:pt x="26453" y="16017"/>
                  </a:cubicBezTo>
                  <a:cubicBezTo>
                    <a:pt x="26562" y="16042"/>
                    <a:pt x="26705" y="16054"/>
                    <a:pt x="26874" y="16054"/>
                  </a:cubicBezTo>
                  <a:cubicBezTo>
                    <a:pt x="28513" y="16054"/>
                    <a:pt x="32637" y="14967"/>
                    <a:pt x="32758" y="14483"/>
                  </a:cubicBezTo>
                  <a:cubicBezTo>
                    <a:pt x="32891" y="13949"/>
                    <a:pt x="29822" y="7678"/>
                    <a:pt x="29822" y="7678"/>
                  </a:cubicBezTo>
                  <a:lnTo>
                    <a:pt x="29822" y="7678"/>
                  </a:lnTo>
                  <a:cubicBezTo>
                    <a:pt x="32758" y="10647"/>
                    <a:pt x="33058" y="13716"/>
                    <a:pt x="33592" y="14149"/>
                  </a:cubicBezTo>
                  <a:cubicBezTo>
                    <a:pt x="33670" y="14188"/>
                    <a:pt x="33828" y="14204"/>
                    <a:pt x="34046" y="14204"/>
                  </a:cubicBezTo>
                  <a:cubicBezTo>
                    <a:pt x="34201" y="14204"/>
                    <a:pt x="34385" y="14196"/>
                    <a:pt x="34592" y="14183"/>
                  </a:cubicBezTo>
                  <a:cubicBezTo>
                    <a:pt x="35426" y="14116"/>
                    <a:pt x="36660" y="13849"/>
                    <a:pt x="37761" y="13482"/>
                  </a:cubicBezTo>
                  <a:cubicBezTo>
                    <a:pt x="38995" y="13048"/>
                    <a:pt x="40063" y="12548"/>
                    <a:pt x="40230" y="12114"/>
                  </a:cubicBezTo>
                  <a:cubicBezTo>
                    <a:pt x="40630" y="10947"/>
                    <a:pt x="37761" y="3775"/>
                    <a:pt x="31957" y="1107"/>
                  </a:cubicBezTo>
                  <a:cubicBezTo>
                    <a:pt x="30269" y="321"/>
                    <a:pt x="28093" y="0"/>
                    <a:pt x="257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69"/>
            <p:cNvSpPr/>
            <p:nvPr/>
          </p:nvSpPr>
          <p:spPr>
            <a:xfrm>
              <a:off x="2090825" y="1867950"/>
              <a:ext cx="186825" cy="177100"/>
            </a:xfrm>
            <a:custGeom>
              <a:avLst/>
              <a:gdLst/>
              <a:ahLst/>
              <a:cxnLst/>
              <a:rect l="l" t="t" r="r" b="b"/>
              <a:pathLst>
                <a:path w="7473" h="7084" extrusionOk="0">
                  <a:moveTo>
                    <a:pt x="3718" y="1"/>
                  </a:moveTo>
                  <a:cubicBezTo>
                    <a:pt x="3592" y="1"/>
                    <a:pt x="3465" y="7"/>
                    <a:pt x="3336" y="20"/>
                  </a:cubicBezTo>
                  <a:cubicBezTo>
                    <a:pt x="1368" y="220"/>
                    <a:pt x="1" y="1988"/>
                    <a:pt x="201" y="3957"/>
                  </a:cubicBezTo>
                  <a:cubicBezTo>
                    <a:pt x="449" y="5721"/>
                    <a:pt x="1961" y="7084"/>
                    <a:pt x="3724" y="7084"/>
                  </a:cubicBezTo>
                  <a:cubicBezTo>
                    <a:pt x="3860" y="7084"/>
                    <a:pt x="3998" y="7076"/>
                    <a:pt x="4137" y="7059"/>
                  </a:cubicBezTo>
                  <a:cubicBezTo>
                    <a:pt x="6105" y="6859"/>
                    <a:pt x="7473" y="5124"/>
                    <a:pt x="7273" y="3156"/>
                  </a:cubicBezTo>
                  <a:cubicBezTo>
                    <a:pt x="7054" y="1316"/>
                    <a:pt x="5524" y="1"/>
                    <a:pt x="371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69"/>
            <p:cNvSpPr/>
            <p:nvPr/>
          </p:nvSpPr>
          <p:spPr>
            <a:xfrm>
              <a:off x="2476950" y="1809575"/>
              <a:ext cx="185975" cy="177125"/>
            </a:xfrm>
            <a:custGeom>
              <a:avLst/>
              <a:gdLst/>
              <a:ahLst/>
              <a:cxnLst/>
              <a:rect l="l" t="t" r="r" b="b"/>
              <a:pathLst>
                <a:path w="7439" h="7085" extrusionOk="0">
                  <a:moveTo>
                    <a:pt x="3711" y="1"/>
                  </a:moveTo>
                  <a:cubicBezTo>
                    <a:pt x="3587" y="1"/>
                    <a:pt x="3462" y="7"/>
                    <a:pt x="3336" y="20"/>
                  </a:cubicBezTo>
                  <a:cubicBezTo>
                    <a:pt x="1368" y="220"/>
                    <a:pt x="0" y="1988"/>
                    <a:pt x="200" y="3923"/>
                  </a:cubicBezTo>
                  <a:cubicBezTo>
                    <a:pt x="386" y="5747"/>
                    <a:pt x="1918" y="7084"/>
                    <a:pt x="3682" y="7084"/>
                  </a:cubicBezTo>
                  <a:cubicBezTo>
                    <a:pt x="3821" y="7084"/>
                    <a:pt x="3961" y="7076"/>
                    <a:pt x="4103" y="7059"/>
                  </a:cubicBezTo>
                  <a:cubicBezTo>
                    <a:pt x="6071" y="6859"/>
                    <a:pt x="7439" y="5091"/>
                    <a:pt x="7239" y="3156"/>
                  </a:cubicBezTo>
                  <a:cubicBezTo>
                    <a:pt x="7051" y="1316"/>
                    <a:pt x="5494" y="1"/>
                    <a:pt x="371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69"/>
            <p:cNvSpPr/>
            <p:nvPr/>
          </p:nvSpPr>
          <p:spPr>
            <a:xfrm>
              <a:off x="2101975" y="1694075"/>
              <a:ext cx="108125" cy="80325"/>
            </a:xfrm>
            <a:custGeom>
              <a:avLst/>
              <a:gdLst/>
              <a:ahLst/>
              <a:cxnLst/>
              <a:rect l="l" t="t" r="r" b="b"/>
              <a:pathLst>
                <a:path w="4325" h="3213" extrusionOk="0">
                  <a:moveTo>
                    <a:pt x="3205" y="0"/>
                  </a:moveTo>
                  <a:cubicBezTo>
                    <a:pt x="1425" y="0"/>
                    <a:pt x="0" y="2157"/>
                    <a:pt x="522" y="3006"/>
                  </a:cubicBezTo>
                  <a:cubicBezTo>
                    <a:pt x="620" y="3149"/>
                    <a:pt x="714" y="3213"/>
                    <a:pt x="823" y="3213"/>
                  </a:cubicBezTo>
                  <a:cubicBezTo>
                    <a:pt x="1123" y="3213"/>
                    <a:pt x="1546" y="2732"/>
                    <a:pt x="2524" y="2072"/>
                  </a:cubicBezTo>
                  <a:cubicBezTo>
                    <a:pt x="3257" y="1538"/>
                    <a:pt x="3591" y="1538"/>
                    <a:pt x="4025" y="1104"/>
                  </a:cubicBezTo>
                  <a:cubicBezTo>
                    <a:pt x="4325" y="771"/>
                    <a:pt x="4225" y="37"/>
                    <a:pt x="3324" y="4"/>
                  </a:cubicBezTo>
                  <a:cubicBezTo>
                    <a:pt x="3284" y="2"/>
                    <a:pt x="3244" y="0"/>
                    <a:pt x="32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69"/>
            <p:cNvSpPr/>
            <p:nvPr/>
          </p:nvSpPr>
          <p:spPr>
            <a:xfrm>
              <a:off x="2381050" y="1632000"/>
              <a:ext cx="117550" cy="49250"/>
            </a:xfrm>
            <a:custGeom>
              <a:avLst/>
              <a:gdLst/>
              <a:ahLst/>
              <a:cxnLst/>
              <a:rect l="l" t="t" r="r" b="b"/>
              <a:pathLst>
                <a:path w="4702" h="1970" extrusionOk="0">
                  <a:moveTo>
                    <a:pt x="2076" y="0"/>
                  </a:moveTo>
                  <a:cubicBezTo>
                    <a:pt x="1607" y="0"/>
                    <a:pt x="1138" y="113"/>
                    <a:pt x="734" y="385"/>
                  </a:cubicBezTo>
                  <a:cubicBezTo>
                    <a:pt x="0" y="852"/>
                    <a:pt x="234" y="1553"/>
                    <a:pt x="667" y="1653"/>
                  </a:cubicBezTo>
                  <a:cubicBezTo>
                    <a:pt x="877" y="1727"/>
                    <a:pt x="1050" y="1746"/>
                    <a:pt x="1228" y="1746"/>
                  </a:cubicBezTo>
                  <a:cubicBezTo>
                    <a:pt x="1424" y="1746"/>
                    <a:pt x="1626" y="1723"/>
                    <a:pt x="1890" y="1723"/>
                  </a:cubicBezTo>
                  <a:cubicBezTo>
                    <a:pt x="2038" y="1723"/>
                    <a:pt x="2205" y="1730"/>
                    <a:pt x="2402" y="1753"/>
                  </a:cubicBezTo>
                  <a:cubicBezTo>
                    <a:pt x="3349" y="1811"/>
                    <a:pt x="3926" y="1970"/>
                    <a:pt x="4251" y="1970"/>
                  </a:cubicBezTo>
                  <a:cubicBezTo>
                    <a:pt x="4487" y="1970"/>
                    <a:pt x="4589" y="1886"/>
                    <a:pt x="4603" y="1619"/>
                  </a:cubicBezTo>
                  <a:cubicBezTo>
                    <a:pt x="4702" y="882"/>
                    <a:pt x="3388" y="0"/>
                    <a:pt x="20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69"/>
            <p:cNvSpPr/>
            <p:nvPr/>
          </p:nvSpPr>
          <p:spPr>
            <a:xfrm>
              <a:off x="1849000" y="1909325"/>
              <a:ext cx="95075" cy="42875"/>
            </a:xfrm>
            <a:custGeom>
              <a:avLst/>
              <a:gdLst/>
              <a:ahLst/>
              <a:cxnLst/>
              <a:rect l="l" t="t" r="r" b="b"/>
              <a:pathLst>
                <a:path w="3803" h="1715" extrusionOk="0">
                  <a:moveTo>
                    <a:pt x="1701" y="1"/>
                  </a:moveTo>
                  <a:cubicBezTo>
                    <a:pt x="1421" y="1"/>
                    <a:pt x="1162" y="53"/>
                    <a:pt x="934" y="167"/>
                  </a:cubicBezTo>
                  <a:cubicBezTo>
                    <a:pt x="701" y="233"/>
                    <a:pt x="601" y="367"/>
                    <a:pt x="434" y="467"/>
                  </a:cubicBezTo>
                  <a:lnTo>
                    <a:pt x="34" y="834"/>
                  </a:lnTo>
                  <a:cubicBezTo>
                    <a:pt x="0" y="900"/>
                    <a:pt x="0" y="967"/>
                    <a:pt x="0" y="1034"/>
                  </a:cubicBezTo>
                  <a:cubicBezTo>
                    <a:pt x="28" y="1116"/>
                    <a:pt x="100" y="1176"/>
                    <a:pt x="199" y="1176"/>
                  </a:cubicBezTo>
                  <a:cubicBezTo>
                    <a:pt x="221" y="1176"/>
                    <a:pt x="243" y="1173"/>
                    <a:pt x="267" y="1167"/>
                  </a:cubicBezTo>
                  <a:lnTo>
                    <a:pt x="300" y="1167"/>
                  </a:lnTo>
                  <a:cubicBezTo>
                    <a:pt x="467" y="1134"/>
                    <a:pt x="634" y="1034"/>
                    <a:pt x="767" y="1001"/>
                  </a:cubicBezTo>
                  <a:cubicBezTo>
                    <a:pt x="867" y="967"/>
                    <a:pt x="1034" y="867"/>
                    <a:pt x="1168" y="867"/>
                  </a:cubicBezTo>
                  <a:cubicBezTo>
                    <a:pt x="1318" y="850"/>
                    <a:pt x="1451" y="842"/>
                    <a:pt x="1580" y="842"/>
                  </a:cubicBezTo>
                  <a:cubicBezTo>
                    <a:pt x="1710" y="842"/>
                    <a:pt x="1835" y="850"/>
                    <a:pt x="1968" y="867"/>
                  </a:cubicBezTo>
                  <a:cubicBezTo>
                    <a:pt x="2202" y="900"/>
                    <a:pt x="2469" y="1034"/>
                    <a:pt x="2702" y="1167"/>
                  </a:cubicBezTo>
                  <a:cubicBezTo>
                    <a:pt x="2969" y="1301"/>
                    <a:pt x="3202" y="1501"/>
                    <a:pt x="3469" y="1668"/>
                  </a:cubicBezTo>
                  <a:cubicBezTo>
                    <a:pt x="3516" y="1691"/>
                    <a:pt x="3580" y="1715"/>
                    <a:pt x="3614" y="1715"/>
                  </a:cubicBezTo>
                  <a:cubicBezTo>
                    <a:pt x="3628" y="1715"/>
                    <a:pt x="3636" y="1711"/>
                    <a:pt x="3636" y="1701"/>
                  </a:cubicBezTo>
                  <a:cubicBezTo>
                    <a:pt x="3770" y="1668"/>
                    <a:pt x="3803" y="1568"/>
                    <a:pt x="3770" y="1468"/>
                  </a:cubicBezTo>
                  <a:cubicBezTo>
                    <a:pt x="3636" y="1067"/>
                    <a:pt x="3436" y="800"/>
                    <a:pt x="3136" y="534"/>
                  </a:cubicBezTo>
                  <a:cubicBezTo>
                    <a:pt x="2836" y="300"/>
                    <a:pt x="2469" y="133"/>
                    <a:pt x="2102" y="33"/>
                  </a:cubicBezTo>
                  <a:cubicBezTo>
                    <a:pt x="1964" y="12"/>
                    <a:pt x="1830" y="1"/>
                    <a:pt x="17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69"/>
            <p:cNvSpPr/>
            <p:nvPr/>
          </p:nvSpPr>
          <p:spPr>
            <a:xfrm>
              <a:off x="2322675" y="1806100"/>
              <a:ext cx="81750" cy="65500"/>
            </a:xfrm>
            <a:custGeom>
              <a:avLst/>
              <a:gdLst/>
              <a:ahLst/>
              <a:cxnLst/>
              <a:rect l="l" t="t" r="r" b="b"/>
              <a:pathLst>
                <a:path w="3270" h="2620" extrusionOk="0">
                  <a:moveTo>
                    <a:pt x="1790" y="1"/>
                  </a:moveTo>
                  <a:cubicBezTo>
                    <a:pt x="1610" y="1"/>
                    <a:pt x="1422" y="30"/>
                    <a:pt x="1234" y="93"/>
                  </a:cubicBezTo>
                  <a:cubicBezTo>
                    <a:pt x="434" y="326"/>
                    <a:pt x="0" y="1093"/>
                    <a:pt x="234" y="1794"/>
                  </a:cubicBezTo>
                  <a:cubicBezTo>
                    <a:pt x="438" y="2305"/>
                    <a:pt x="935" y="2620"/>
                    <a:pt x="1517" y="2620"/>
                  </a:cubicBezTo>
                  <a:cubicBezTo>
                    <a:pt x="1695" y="2620"/>
                    <a:pt x="1880" y="2590"/>
                    <a:pt x="2068" y="2528"/>
                  </a:cubicBezTo>
                  <a:cubicBezTo>
                    <a:pt x="2869" y="2294"/>
                    <a:pt x="3269" y="1494"/>
                    <a:pt x="3069" y="826"/>
                  </a:cubicBezTo>
                  <a:cubicBezTo>
                    <a:pt x="2890" y="316"/>
                    <a:pt x="2379" y="1"/>
                    <a:pt x="179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69"/>
            <p:cNvSpPr/>
            <p:nvPr/>
          </p:nvSpPr>
          <p:spPr>
            <a:xfrm>
              <a:off x="2215075" y="1900650"/>
              <a:ext cx="241875" cy="83850"/>
            </a:xfrm>
            <a:custGeom>
              <a:avLst/>
              <a:gdLst/>
              <a:ahLst/>
              <a:cxnLst/>
              <a:rect l="l" t="t" r="r" b="b"/>
              <a:pathLst>
                <a:path w="9675" h="3354" extrusionOk="0">
                  <a:moveTo>
                    <a:pt x="9441" y="0"/>
                  </a:moveTo>
                  <a:cubicBezTo>
                    <a:pt x="9356" y="0"/>
                    <a:pt x="9290" y="31"/>
                    <a:pt x="9241" y="80"/>
                  </a:cubicBezTo>
                  <a:lnTo>
                    <a:pt x="9241" y="147"/>
                  </a:lnTo>
                  <a:cubicBezTo>
                    <a:pt x="9041" y="480"/>
                    <a:pt x="8807" y="814"/>
                    <a:pt x="8474" y="1081"/>
                  </a:cubicBezTo>
                  <a:cubicBezTo>
                    <a:pt x="8173" y="1381"/>
                    <a:pt x="7840" y="1648"/>
                    <a:pt x="7440" y="1848"/>
                  </a:cubicBezTo>
                  <a:cubicBezTo>
                    <a:pt x="6739" y="2215"/>
                    <a:pt x="5905" y="2482"/>
                    <a:pt x="5071" y="2515"/>
                  </a:cubicBezTo>
                  <a:cubicBezTo>
                    <a:pt x="4945" y="2520"/>
                    <a:pt x="4818" y="2523"/>
                    <a:pt x="4691" y="2523"/>
                  </a:cubicBezTo>
                  <a:cubicBezTo>
                    <a:pt x="3976" y="2523"/>
                    <a:pt x="3249" y="2436"/>
                    <a:pt x="2569" y="2182"/>
                  </a:cubicBezTo>
                  <a:cubicBezTo>
                    <a:pt x="2169" y="2015"/>
                    <a:pt x="1802" y="1848"/>
                    <a:pt x="1402" y="1648"/>
                  </a:cubicBezTo>
                  <a:cubicBezTo>
                    <a:pt x="1035" y="1414"/>
                    <a:pt x="668" y="1181"/>
                    <a:pt x="368" y="881"/>
                  </a:cubicBezTo>
                  <a:cubicBezTo>
                    <a:pt x="335" y="864"/>
                    <a:pt x="293" y="856"/>
                    <a:pt x="251" y="856"/>
                  </a:cubicBezTo>
                  <a:cubicBezTo>
                    <a:pt x="209" y="856"/>
                    <a:pt x="168" y="864"/>
                    <a:pt x="134" y="881"/>
                  </a:cubicBezTo>
                  <a:cubicBezTo>
                    <a:pt x="34" y="981"/>
                    <a:pt x="1" y="1081"/>
                    <a:pt x="68" y="1181"/>
                  </a:cubicBezTo>
                  <a:cubicBezTo>
                    <a:pt x="668" y="1981"/>
                    <a:pt x="1469" y="2515"/>
                    <a:pt x="2336" y="2882"/>
                  </a:cubicBezTo>
                  <a:cubicBezTo>
                    <a:pt x="3118" y="3213"/>
                    <a:pt x="3982" y="3354"/>
                    <a:pt x="4853" y="3354"/>
                  </a:cubicBezTo>
                  <a:cubicBezTo>
                    <a:pt x="4948" y="3354"/>
                    <a:pt x="5043" y="3352"/>
                    <a:pt x="5138" y="3349"/>
                  </a:cubicBezTo>
                  <a:cubicBezTo>
                    <a:pt x="6039" y="3316"/>
                    <a:pt x="7039" y="3015"/>
                    <a:pt x="7840" y="2482"/>
                  </a:cubicBezTo>
                  <a:cubicBezTo>
                    <a:pt x="8640" y="1915"/>
                    <a:pt x="9308" y="1181"/>
                    <a:pt x="9641" y="247"/>
                  </a:cubicBezTo>
                  <a:cubicBezTo>
                    <a:pt x="9675" y="180"/>
                    <a:pt x="9641" y="47"/>
                    <a:pt x="9541" y="13"/>
                  </a:cubicBezTo>
                  <a:cubicBezTo>
                    <a:pt x="9505" y="4"/>
                    <a:pt x="9472" y="0"/>
                    <a:pt x="94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69"/>
            <p:cNvSpPr/>
            <p:nvPr/>
          </p:nvSpPr>
          <p:spPr>
            <a:xfrm>
              <a:off x="2150050" y="1777550"/>
              <a:ext cx="98425" cy="97550"/>
            </a:xfrm>
            <a:custGeom>
              <a:avLst/>
              <a:gdLst/>
              <a:ahLst/>
              <a:cxnLst/>
              <a:rect l="l" t="t" r="r" b="b"/>
              <a:pathLst>
                <a:path w="3937" h="3902" extrusionOk="0">
                  <a:moveTo>
                    <a:pt x="601" y="0"/>
                  </a:moveTo>
                  <a:cubicBezTo>
                    <a:pt x="500" y="0"/>
                    <a:pt x="467" y="100"/>
                    <a:pt x="467" y="167"/>
                  </a:cubicBezTo>
                  <a:cubicBezTo>
                    <a:pt x="500" y="434"/>
                    <a:pt x="634" y="668"/>
                    <a:pt x="834" y="834"/>
                  </a:cubicBezTo>
                  <a:cubicBezTo>
                    <a:pt x="967" y="934"/>
                    <a:pt x="1101" y="1001"/>
                    <a:pt x="1234" y="1068"/>
                  </a:cubicBezTo>
                  <a:lnTo>
                    <a:pt x="1268" y="1068"/>
                  </a:lnTo>
                  <a:cubicBezTo>
                    <a:pt x="1268" y="1101"/>
                    <a:pt x="1234" y="1101"/>
                    <a:pt x="1234" y="1135"/>
                  </a:cubicBezTo>
                  <a:cubicBezTo>
                    <a:pt x="1134" y="1135"/>
                    <a:pt x="1101" y="1168"/>
                    <a:pt x="1001" y="1168"/>
                  </a:cubicBezTo>
                  <a:lnTo>
                    <a:pt x="767" y="1168"/>
                  </a:lnTo>
                  <a:cubicBezTo>
                    <a:pt x="667" y="1168"/>
                    <a:pt x="601" y="1135"/>
                    <a:pt x="500" y="1101"/>
                  </a:cubicBezTo>
                  <a:cubicBezTo>
                    <a:pt x="434" y="1068"/>
                    <a:pt x="300" y="1001"/>
                    <a:pt x="234" y="968"/>
                  </a:cubicBezTo>
                  <a:lnTo>
                    <a:pt x="100" y="968"/>
                  </a:lnTo>
                  <a:cubicBezTo>
                    <a:pt x="0" y="1001"/>
                    <a:pt x="0" y="1101"/>
                    <a:pt x="67" y="1135"/>
                  </a:cubicBezTo>
                  <a:cubicBezTo>
                    <a:pt x="167" y="1401"/>
                    <a:pt x="400" y="1568"/>
                    <a:pt x="634" y="1635"/>
                  </a:cubicBezTo>
                  <a:cubicBezTo>
                    <a:pt x="728" y="1659"/>
                    <a:pt x="839" y="1682"/>
                    <a:pt x="943" y="1682"/>
                  </a:cubicBezTo>
                  <a:cubicBezTo>
                    <a:pt x="986" y="1682"/>
                    <a:pt x="1028" y="1678"/>
                    <a:pt x="1068" y="1668"/>
                  </a:cubicBezTo>
                  <a:lnTo>
                    <a:pt x="1101" y="1668"/>
                  </a:lnTo>
                  <a:cubicBezTo>
                    <a:pt x="1101" y="1802"/>
                    <a:pt x="1101" y="2169"/>
                    <a:pt x="1268" y="2769"/>
                  </a:cubicBezTo>
                  <a:cubicBezTo>
                    <a:pt x="1471" y="3436"/>
                    <a:pt x="2053" y="3902"/>
                    <a:pt x="2640" y="3902"/>
                  </a:cubicBezTo>
                  <a:cubicBezTo>
                    <a:pt x="2727" y="3902"/>
                    <a:pt x="2815" y="3892"/>
                    <a:pt x="2902" y="3870"/>
                  </a:cubicBezTo>
                  <a:cubicBezTo>
                    <a:pt x="3569" y="3703"/>
                    <a:pt x="3936" y="2869"/>
                    <a:pt x="3736" y="2102"/>
                  </a:cubicBezTo>
                  <a:cubicBezTo>
                    <a:pt x="3528" y="1418"/>
                    <a:pt x="2975" y="946"/>
                    <a:pt x="2385" y="946"/>
                  </a:cubicBezTo>
                  <a:cubicBezTo>
                    <a:pt x="2313" y="946"/>
                    <a:pt x="2241" y="953"/>
                    <a:pt x="2168" y="968"/>
                  </a:cubicBezTo>
                  <a:cubicBezTo>
                    <a:pt x="2235" y="934"/>
                    <a:pt x="2235" y="934"/>
                    <a:pt x="2268" y="934"/>
                  </a:cubicBezTo>
                  <a:cubicBezTo>
                    <a:pt x="2302" y="868"/>
                    <a:pt x="2402" y="834"/>
                    <a:pt x="2469" y="801"/>
                  </a:cubicBezTo>
                  <a:cubicBezTo>
                    <a:pt x="2569" y="768"/>
                    <a:pt x="2635" y="701"/>
                    <a:pt x="2735" y="701"/>
                  </a:cubicBezTo>
                  <a:cubicBezTo>
                    <a:pt x="2802" y="668"/>
                    <a:pt x="2902" y="668"/>
                    <a:pt x="2936" y="634"/>
                  </a:cubicBezTo>
                  <a:cubicBezTo>
                    <a:pt x="3069" y="601"/>
                    <a:pt x="3236" y="601"/>
                    <a:pt x="3302" y="601"/>
                  </a:cubicBezTo>
                  <a:lnTo>
                    <a:pt x="3436" y="601"/>
                  </a:lnTo>
                  <a:cubicBezTo>
                    <a:pt x="3569" y="601"/>
                    <a:pt x="3636" y="567"/>
                    <a:pt x="3636" y="434"/>
                  </a:cubicBezTo>
                  <a:cubicBezTo>
                    <a:pt x="3736" y="301"/>
                    <a:pt x="3669" y="201"/>
                    <a:pt x="3569" y="167"/>
                  </a:cubicBezTo>
                  <a:cubicBezTo>
                    <a:pt x="3569" y="167"/>
                    <a:pt x="3503" y="134"/>
                    <a:pt x="3369" y="134"/>
                  </a:cubicBezTo>
                  <a:cubicBezTo>
                    <a:pt x="3269" y="100"/>
                    <a:pt x="3136" y="67"/>
                    <a:pt x="2936" y="67"/>
                  </a:cubicBezTo>
                  <a:lnTo>
                    <a:pt x="2602" y="67"/>
                  </a:lnTo>
                  <a:cubicBezTo>
                    <a:pt x="2469" y="67"/>
                    <a:pt x="2335" y="100"/>
                    <a:pt x="2235" y="134"/>
                  </a:cubicBezTo>
                  <a:cubicBezTo>
                    <a:pt x="2102" y="167"/>
                    <a:pt x="1968" y="201"/>
                    <a:pt x="1835" y="301"/>
                  </a:cubicBezTo>
                  <a:cubicBezTo>
                    <a:pt x="1701" y="334"/>
                    <a:pt x="1635" y="467"/>
                    <a:pt x="1535" y="567"/>
                  </a:cubicBezTo>
                  <a:cubicBezTo>
                    <a:pt x="1468" y="567"/>
                    <a:pt x="1368" y="567"/>
                    <a:pt x="1334" y="501"/>
                  </a:cubicBezTo>
                  <a:cubicBezTo>
                    <a:pt x="1268" y="467"/>
                    <a:pt x="1168" y="467"/>
                    <a:pt x="1134" y="434"/>
                  </a:cubicBezTo>
                  <a:cubicBezTo>
                    <a:pt x="1034" y="401"/>
                    <a:pt x="967" y="334"/>
                    <a:pt x="934" y="267"/>
                  </a:cubicBezTo>
                  <a:cubicBezTo>
                    <a:pt x="834" y="167"/>
                    <a:pt x="767" y="134"/>
                    <a:pt x="701" y="67"/>
                  </a:cubicBezTo>
                  <a:cubicBezTo>
                    <a:pt x="667" y="0"/>
                    <a:pt x="634" y="0"/>
                    <a:pt x="6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69"/>
            <p:cNvSpPr/>
            <p:nvPr/>
          </p:nvSpPr>
          <p:spPr>
            <a:xfrm>
              <a:off x="2429400" y="1684975"/>
              <a:ext cx="82600" cy="126750"/>
            </a:xfrm>
            <a:custGeom>
              <a:avLst/>
              <a:gdLst/>
              <a:ahLst/>
              <a:cxnLst/>
              <a:rect l="l" t="t" r="r" b="b"/>
              <a:pathLst>
                <a:path w="3304" h="5070" extrusionOk="0">
                  <a:moveTo>
                    <a:pt x="2002" y="1"/>
                  </a:moveTo>
                  <a:cubicBezTo>
                    <a:pt x="1935" y="1"/>
                    <a:pt x="1902" y="67"/>
                    <a:pt x="1902" y="134"/>
                  </a:cubicBezTo>
                  <a:lnTo>
                    <a:pt x="1902" y="401"/>
                  </a:lnTo>
                  <a:lnTo>
                    <a:pt x="1902" y="701"/>
                  </a:lnTo>
                  <a:cubicBezTo>
                    <a:pt x="1902" y="801"/>
                    <a:pt x="1835" y="868"/>
                    <a:pt x="1802" y="968"/>
                  </a:cubicBezTo>
                  <a:cubicBezTo>
                    <a:pt x="1769" y="1035"/>
                    <a:pt x="1635" y="1202"/>
                    <a:pt x="1635" y="1202"/>
                  </a:cubicBezTo>
                  <a:lnTo>
                    <a:pt x="1535" y="1202"/>
                  </a:lnTo>
                  <a:cubicBezTo>
                    <a:pt x="1435" y="1202"/>
                    <a:pt x="1302" y="1235"/>
                    <a:pt x="1168" y="1302"/>
                  </a:cubicBezTo>
                  <a:cubicBezTo>
                    <a:pt x="1035" y="1335"/>
                    <a:pt x="935" y="1368"/>
                    <a:pt x="801" y="1468"/>
                  </a:cubicBezTo>
                  <a:cubicBezTo>
                    <a:pt x="668" y="1535"/>
                    <a:pt x="601" y="1635"/>
                    <a:pt x="468" y="1735"/>
                  </a:cubicBezTo>
                  <a:cubicBezTo>
                    <a:pt x="368" y="1869"/>
                    <a:pt x="301" y="2002"/>
                    <a:pt x="201" y="2069"/>
                  </a:cubicBezTo>
                  <a:cubicBezTo>
                    <a:pt x="168" y="2202"/>
                    <a:pt x="101" y="2336"/>
                    <a:pt x="101" y="2469"/>
                  </a:cubicBezTo>
                  <a:cubicBezTo>
                    <a:pt x="34" y="2569"/>
                    <a:pt x="34" y="2703"/>
                    <a:pt x="34" y="2803"/>
                  </a:cubicBezTo>
                  <a:cubicBezTo>
                    <a:pt x="34" y="2903"/>
                    <a:pt x="1" y="3303"/>
                    <a:pt x="234" y="3904"/>
                  </a:cubicBezTo>
                  <a:cubicBezTo>
                    <a:pt x="437" y="4600"/>
                    <a:pt x="994" y="5070"/>
                    <a:pt x="1575" y="5070"/>
                  </a:cubicBezTo>
                  <a:cubicBezTo>
                    <a:pt x="1662" y="5070"/>
                    <a:pt x="1749" y="5059"/>
                    <a:pt x="1835" y="5038"/>
                  </a:cubicBezTo>
                  <a:cubicBezTo>
                    <a:pt x="2503" y="4871"/>
                    <a:pt x="2903" y="4037"/>
                    <a:pt x="2669" y="3236"/>
                  </a:cubicBezTo>
                  <a:cubicBezTo>
                    <a:pt x="2491" y="2583"/>
                    <a:pt x="1942" y="2114"/>
                    <a:pt x="1352" y="2114"/>
                  </a:cubicBezTo>
                  <a:cubicBezTo>
                    <a:pt x="1280" y="2114"/>
                    <a:pt x="1208" y="2121"/>
                    <a:pt x="1135" y="2136"/>
                  </a:cubicBezTo>
                  <a:cubicBezTo>
                    <a:pt x="1168" y="2069"/>
                    <a:pt x="1168" y="2069"/>
                    <a:pt x="1235" y="2069"/>
                  </a:cubicBezTo>
                  <a:cubicBezTo>
                    <a:pt x="1268" y="2036"/>
                    <a:pt x="1335" y="2002"/>
                    <a:pt x="1435" y="1969"/>
                  </a:cubicBezTo>
                  <a:cubicBezTo>
                    <a:pt x="1502" y="1902"/>
                    <a:pt x="1602" y="1869"/>
                    <a:pt x="1669" y="1869"/>
                  </a:cubicBezTo>
                  <a:cubicBezTo>
                    <a:pt x="1769" y="1835"/>
                    <a:pt x="1835" y="1835"/>
                    <a:pt x="1902" y="1802"/>
                  </a:cubicBezTo>
                  <a:cubicBezTo>
                    <a:pt x="2002" y="1735"/>
                    <a:pt x="2436" y="1735"/>
                    <a:pt x="2469" y="1702"/>
                  </a:cubicBezTo>
                  <a:cubicBezTo>
                    <a:pt x="2603" y="1669"/>
                    <a:pt x="2769" y="1569"/>
                    <a:pt x="2836" y="1468"/>
                  </a:cubicBezTo>
                  <a:cubicBezTo>
                    <a:pt x="2970" y="1335"/>
                    <a:pt x="3003" y="1202"/>
                    <a:pt x="3103" y="1068"/>
                  </a:cubicBezTo>
                  <a:cubicBezTo>
                    <a:pt x="3303" y="935"/>
                    <a:pt x="3303" y="635"/>
                    <a:pt x="3170" y="368"/>
                  </a:cubicBezTo>
                  <a:cubicBezTo>
                    <a:pt x="3170" y="334"/>
                    <a:pt x="3136" y="301"/>
                    <a:pt x="3103" y="301"/>
                  </a:cubicBezTo>
                  <a:cubicBezTo>
                    <a:pt x="3003" y="301"/>
                    <a:pt x="2970" y="334"/>
                    <a:pt x="2936" y="368"/>
                  </a:cubicBezTo>
                  <a:cubicBezTo>
                    <a:pt x="2903" y="468"/>
                    <a:pt x="2903" y="568"/>
                    <a:pt x="2836" y="668"/>
                  </a:cubicBezTo>
                  <a:lnTo>
                    <a:pt x="2736" y="901"/>
                  </a:lnTo>
                  <a:cubicBezTo>
                    <a:pt x="2669" y="1001"/>
                    <a:pt x="2636" y="1035"/>
                    <a:pt x="2536" y="1135"/>
                  </a:cubicBezTo>
                  <a:cubicBezTo>
                    <a:pt x="2503" y="1168"/>
                    <a:pt x="2436" y="1202"/>
                    <a:pt x="2336" y="1302"/>
                  </a:cubicBezTo>
                  <a:lnTo>
                    <a:pt x="2302" y="1302"/>
                  </a:lnTo>
                  <a:cubicBezTo>
                    <a:pt x="2302" y="1235"/>
                    <a:pt x="2336" y="1235"/>
                    <a:pt x="2336" y="1202"/>
                  </a:cubicBezTo>
                  <a:cubicBezTo>
                    <a:pt x="2436" y="1068"/>
                    <a:pt x="2436" y="935"/>
                    <a:pt x="2436" y="801"/>
                  </a:cubicBezTo>
                  <a:cubicBezTo>
                    <a:pt x="2436" y="501"/>
                    <a:pt x="2336" y="234"/>
                    <a:pt x="2136" y="34"/>
                  </a:cubicBezTo>
                  <a:cubicBezTo>
                    <a:pt x="2102" y="1"/>
                    <a:pt x="2036" y="1"/>
                    <a:pt x="20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69"/>
            <p:cNvSpPr/>
            <p:nvPr/>
          </p:nvSpPr>
          <p:spPr>
            <a:xfrm>
              <a:off x="1913600" y="1425100"/>
              <a:ext cx="159750" cy="380100"/>
            </a:xfrm>
            <a:custGeom>
              <a:avLst/>
              <a:gdLst/>
              <a:ahLst/>
              <a:cxnLst/>
              <a:rect l="l" t="t" r="r" b="b"/>
              <a:pathLst>
                <a:path w="6390" h="15204" extrusionOk="0">
                  <a:moveTo>
                    <a:pt x="5596" y="1"/>
                  </a:moveTo>
                  <a:cubicBezTo>
                    <a:pt x="5501" y="1"/>
                    <a:pt x="5389" y="72"/>
                    <a:pt x="5389" y="188"/>
                  </a:cubicBezTo>
                  <a:cubicBezTo>
                    <a:pt x="5555" y="2857"/>
                    <a:pt x="5188" y="5559"/>
                    <a:pt x="4254" y="8061"/>
                  </a:cubicBezTo>
                  <a:cubicBezTo>
                    <a:pt x="3320" y="10563"/>
                    <a:pt x="1886" y="12697"/>
                    <a:pt x="185" y="14732"/>
                  </a:cubicBezTo>
                  <a:cubicBezTo>
                    <a:pt x="1" y="14916"/>
                    <a:pt x="210" y="15203"/>
                    <a:pt x="421" y="15203"/>
                  </a:cubicBezTo>
                  <a:cubicBezTo>
                    <a:pt x="478" y="15203"/>
                    <a:pt x="535" y="15182"/>
                    <a:pt x="585" y="15132"/>
                  </a:cubicBezTo>
                  <a:cubicBezTo>
                    <a:pt x="4588" y="11530"/>
                    <a:pt x="6389" y="5392"/>
                    <a:pt x="5722" y="122"/>
                  </a:cubicBezTo>
                  <a:cubicBezTo>
                    <a:pt x="5722" y="38"/>
                    <a:pt x="5664" y="1"/>
                    <a:pt x="559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69"/>
            <p:cNvSpPr/>
            <p:nvPr/>
          </p:nvSpPr>
          <p:spPr>
            <a:xfrm>
              <a:off x="1732475" y="2073950"/>
              <a:ext cx="84925" cy="248000"/>
            </a:xfrm>
            <a:custGeom>
              <a:avLst/>
              <a:gdLst/>
              <a:ahLst/>
              <a:cxnLst/>
              <a:rect l="l" t="t" r="r" b="b"/>
              <a:pathLst>
                <a:path w="3397" h="9920" extrusionOk="0">
                  <a:moveTo>
                    <a:pt x="3123" y="0"/>
                  </a:moveTo>
                  <a:cubicBezTo>
                    <a:pt x="3008" y="0"/>
                    <a:pt x="2890" y="69"/>
                    <a:pt x="2860" y="220"/>
                  </a:cubicBezTo>
                  <a:cubicBezTo>
                    <a:pt x="2626" y="1821"/>
                    <a:pt x="2193" y="3455"/>
                    <a:pt x="1792" y="5057"/>
                  </a:cubicBezTo>
                  <a:cubicBezTo>
                    <a:pt x="1592" y="5890"/>
                    <a:pt x="1325" y="6658"/>
                    <a:pt x="1025" y="7458"/>
                  </a:cubicBezTo>
                  <a:cubicBezTo>
                    <a:pt x="758" y="8259"/>
                    <a:pt x="325" y="8993"/>
                    <a:pt x="25" y="9760"/>
                  </a:cubicBezTo>
                  <a:cubicBezTo>
                    <a:pt x="0" y="9858"/>
                    <a:pt x="83" y="9919"/>
                    <a:pt x="168" y="9919"/>
                  </a:cubicBezTo>
                  <a:cubicBezTo>
                    <a:pt x="200" y="9919"/>
                    <a:pt x="231" y="9911"/>
                    <a:pt x="258" y="9893"/>
                  </a:cubicBezTo>
                  <a:cubicBezTo>
                    <a:pt x="692" y="9226"/>
                    <a:pt x="1025" y="8426"/>
                    <a:pt x="1325" y="7658"/>
                  </a:cubicBezTo>
                  <a:cubicBezTo>
                    <a:pt x="1659" y="6891"/>
                    <a:pt x="1993" y="6091"/>
                    <a:pt x="2293" y="5257"/>
                  </a:cubicBezTo>
                  <a:cubicBezTo>
                    <a:pt x="2860" y="3622"/>
                    <a:pt x="3193" y="1954"/>
                    <a:pt x="3360" y="286"/>
                  </a:cubicBezTo>
                  <a:cubicBezTo>
                    <a:pt x="3397" y="103"/>
                    <a:pt x="3262" y="0"/>
                    <a:pt x="31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69"/>
            <p:cNvSpPr/>
            <p:nvPr/>
          </p:nvSpPr>
          <p:spPr>
            <a:xfrm>
              <a:off x="1820100" y="2094800"/>
              <a:ext cx="44000" cy="179775"/>
            </a:xfrm>
            <a:custGeom>
              <a:avLst/>
              <a:gdLst/>
              <a:ahLst/>
              <a:cxnLst/>
              <a:rect l="l" t="t" r="r" b="b"/>
              <a:pathLst>
                <a:path w="1760" h="7191" extrusionOk="0">
                  <a:moveTo>
                    <a:pt x="1510" y="0"/>
                  </a:moveTo>
                  <a:cubicBezTo>
                    <a:pt x="1408" y="0"/>
                    <a:pt x="1305" y="69"/>
                    <a:pt x="1290" y="220"/>
                  </a:cubicBezTo>
                  <a:cubicBezTo>
                    <a:pt x="1123" y="2488"/>
                    <a:pt x="489" y="4723"/>
                    <a:pt x="22" y="6958"/>
                  </a:cubicBezTo>
                  <a:cubicBezTo>
                    <a:pt x="0" y="7088"/>
                    <a:pt x="134" y="7190"/>
                    <a:pt x="258" y="7190"/>
                  </a:cubicBezTo>
                  <a:cubicBezTo>
                    <a:pt x="324" y="7190"/>
                    <a:pt x="387" y="7161"/>
                    <a:pt x="422" y="7091"/>
                  </a:cubicBezTo>
                  <a:cubicBezTo>
                    <a:pt x="1156" y="4890"/>
                    <a:pt x="1657" y="2621"/>
                    <a:pt x="1723" y="286"/>
                  </a:cubicBezTo>
                  <a:cubicBezTo>
                    <a:pt x="1760" y="103"/>
                    <a:pt x="1635" y="0"/>
                    <a:pt x="151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69"/>
            <p:cNvSpPr/>
            <p:nvPr/>
          </p:nvSpPr>
          <p:spPr>
            <a:xfrm>
              <a:off x="1926550" y="2146100"/>
              <a:ext cx="20875" cy="202625"/>
            </a:xfrm>
            <a:custGeom>
              <a:avLst/>
              <a:gdLst/>
              <a:ahLst/>
              <a:cxnLst/>
              <a:rect l="l" t="t" r="r" b="b"/>
              <a:pathLst>
                <a:path w="835" h="8105" extrusionOk="0">
                  <a:moveTo>
                    <a:pt x="597" y="1"/>
                  </a:moveTo>
                  <a:cubicBezTo>
                    <a:pt x="546" y="1"/>
                    <a:pt x="501" y="29"/>
                    <a:pt x="501" y="102"/>
                  </a:cubicBezTo>
                  <a:cubicBezTo>
                    <a:pt x="401" y="1437"/>
                    <a:pt x="267" y="2771"/>
                    <a:pt x="234" y="4072"/>
                  </a:cubicBezTo>
                  <a:cubicBezTo>
                    <a:pt x="201" y="4739"/>
                    <a:pt x="167" y="5373"/>
                    <a:pt x="100" y="6040"/>
                  </a:cubicBezTo>
                  <a:cubicBezTo>
                    <a:pt x="67" y="6674"/>
                    <a:pt x="0" y="7341"/>
                    <a:pt x="34" y="7941"/>
                  </a:cubicBezTo>
                  <a:cubicBezTo>
                    <a:pt x="34" y="8041"/>
                    <a:pt x="117" y="8105"/>
                    <a:pt x="198" y="8105"/>
                  </a:cubicBezTo>
                  <a:cubicBezTo>
                    <a:pt x="253" y="8105"/>
                    <a:pt x="307" y="8075"/>
                    <a:pt x="334" y="8008"/>
                  </a:cubicBezTo>
                  <a:cubicBezTo>
                    <a:pt x="501" y="7374"/>
                    <a:pt x="534" y="6674"/>
                    <a:pt x="567" y="6040"/>
                  </a:cubicBezTo>
                  <a:cubicBezTo>
                    <a:pt x="601" y="5373"/>
                    <a:pt x="701" y="4739"/>
                    <a:pt x="734" y="4072"/>
                  </a:cubicBezTo>
                  <a:cubicBezTo>
                    <a:pt x="834" y="2738"/>
                    <a:pt x="768" y="1437"/>
                    <a:pt x="734" y="102"/>
                  </a:cubicBezTo>
                  <a:cubicBezTo>
                    <a:pt x="734" y="46"/>
                    <a:pt x="661" y="1"/>
                    <a:pt x="59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69"/>
            <p:cNvSpPr/>
            <p:nvPr/>
          </p:nvSpPr>
          <p:spPr>
            <a:xfrm>
              <a:off x="1989100" y="2125775"/>
              <a:ext cx="19200" cy="209500"/>
            </a:xfrm>
            <a:custGeom>
              <a:avLst/>
              <a:gdLst/>
              <a:ahLst/>
              <a:cxnLst/>
              <a:rect l="l" t="t" r="r" b="b"/>
              <a:pathLst>
                <a:path w="768" h="8380" extrusionOk="0">
                  <a:moveTo>
                    <a:pt x="168" y="0"/>
                  </a:moveTo>
                  <a:cubicBezTo>
                    <a:pt x="83" y="0"/>
                    <a:pt x="0" y="70"/>
                    <a:pt x="0" y="182"/>
                  </a:cubicBezTo>
                  <a:cubicBezTo>
                    <a:pt x="67" y="2883"/>
                    <a:pt x="167" y="5552"/>
                    <a:pt x="234" y="8254"/>
                  </a:cubicBezTo>
                  <a:cubicBezTo>
                    <a:pt x="234" y="8337"/>
                    <a:pt x="300" y="8379"/>
                    <a:pt x="367" y="8379"/>
                  </a:cubicBezTo>
                  <a:cubicBezTo>
                    <a:pt x="434" y="8379"/>
                    <a:pt x="501" y="8337"/>
                    <a:pt x="501" y="8254"/>
                  </a:cubicBezTo>
                  <a:cubicBezTo>
                    <a:pt x="667" y="6920"/>
                    <a:pt x="734" y="5585"/>
                    <a:pt x="734" y="4218"/>
                  </a:cubicBezTo>
                  <a:cubicBezTo>
                    <a:pt x="767" y="2850"/>
                    <a:pt x="567" y="1516"/>
                    <a:pt x="334" y="148"/>
                  </a:cubicBezTo>
                  <a:cubicBezTo>
                    <a:pt x="304" y="45"/>
                    <a:pt x="235" y="0"/>
                    <a:pt x="16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69"/>
            <p:cNvSpPr/>
            <p:nvPr/>
          </p:nvSpPr>
          <p:spPr>
            <a:xfrm>
              <a:off x="2033300" y="2163650"/>
              <a:ext cx="20025" cy="81650"/>
            </a:xfrm>
            <a:custGeom>
              <a:avLst/>
              <a:gdLst/>
              <a:ahLst/>
              <a:cxnLst/>
              <a:rect l="l" t="t" r="r" b="b"/>
              <a:pathLst>
                <a:path w="801" h="3266" extrusionOk="0">
                  <a:moveTo>
                    <a:pt x="267" y="1"/>
                  </a:moveTo>
                  <a:cubicBezTo>
                    <a:pt x="134" y="1"/>
                    <a:pt x="0" y="168"/>
                    <a:pt x="0" y="301"/>
                  </a:cubicBezTo>
                  <a:cubicBezTo>
                    <a:pt x="100" y="735"/>
                    <a:pt x="134" y="1202"/>
                    <a:pt x="134" y="1669"/>
                  </a:cubicBezTo>
                  <a:lnTo>
                    <a:pt x="134" y="3036"/>
                  </a:lnTo>
                  <a:cubicBezTo>
                    <a:pt x="134" y="3189"/>
                    <a:pt x="275" y="3265"/>
                    <a:pt x="403" y="3265"/>
                  </a:cubicBezTo>
                  <a:cubicBezTo>
                    <a:pt x="498" y="3265"/>
                    <a:pt x="586" y="3222"/>
                    <a:pt x="601" y="3136"/>
                  </a:cubicBezTo>
                  <a:cubicBezTo>
                    <a:pt x="667" y="2870"/>
                    <a:pt x="734" y="2636"/>
                    <a:pt x="767" y="2369"/>
                  </a:cubicBezTo>
                  <a:cubicBezTo>
                    <a:pt x="801" y="2136"/>
                    <a:pt x="767" y="1869"/>
                    <a:pt x="767" y="1635"/>
                  </a:cubicBezTo>
                  <a:cubicBezTo>
                    <a:pt x="734" y="1202"/>
                    <a:pt x="634" y="701"/>
                    <a:pt x="567" y="234"/>
                  </a:cubicBezTo>
                  <a:cubicBezTo>
                    <a:pt x="500" y="68"/>
                    <a:pt x="400" y="1"/>
                    <a:pt x="26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69"/>
            <p:cNvSpPr/>
            <p:nvPr/>
          </p:nvSpPr>
          <p:spPr>
            <a:xfrm>
              <a:off x="1810750" y="1435625"/>
              <a:ext cx="175875" cy="353300"/>
            </a:xfrm>
            <a:custGeom>
              <a:avLst/>
              <a:gdLst/>
              <a:ahLst/>
              <a:cxnLst/>
              <a:rect l="l" t="t" r="r" b="b"/>
              <a:pathLst>
                <a:path w="7035" h="14132" extrusionOk="0">
                  <a:moveTo>
                    <a:pt x="6871" y="1"/>
                  </a:moveTo>
                  <a:cubicBezTo>
                    <a:pt x="6801" y="1"/>
                    <a:pt x="6734" y="34"/>
                    <a:pt x="6734" y="101"/>
                  </a:cubicBezTo>
                  <a:cubicBezTo>
                    <a:pt x="6200" y="2569"/>
                    <a:pt x="5366" y="5005"/>
                    <a:pt x="4332" y="7306"/>
                  </a:cubicBezTo>
                  <a:cubicBezTo>
                    <a:pt x="3798" y="8440"/>
                    <a:pt x="3165" y="9574"/>
                    <a:pt x="2464" y="10609"/>
                  </a:cubicBezTo>
                  <a:cubicBezTo>
                    <a:pt x="1730" y="11643"/>
                    <a:pt x="863" y="12577"/>
                    <a:pt x="163" y="13611"/>
                  </a:cubicBezTo>
                  <a:cubicBezTo>
                    <a:pt x="0" y="13827"/>
                    <a:pt x="189" y="14132"/>
                    <a:pt x="445" y="14132"/>
                  </a:cubicBezTo>
                  <a:cubicBezTo>
                    <a:pt x="504" y="14132"/>
                    <a:pt x="567" y="14115"/>
                    <a:pt x="630" y="14078"/>
                  </a:cubicBezTo>
                  <a:cubicBezTo>
                    <a:pt x="1630" y="13310"/>
                    <a:pt x="2397" y="12143"/>
                    <a:pt x="3131" y="11109"/>
                  </a:cubicBezTo>
                  <a:cubicBezTo>
                    <a:pt x="3832" y="10008"/>
                    <a:pt x="4466" y="8874"/>
                    <a:pt x="4999" y="7673"/>
                  </a:cubicBezTo>
                  <a:cubicBezTo>
                    <a:pt x="6067" y="5271"/>
                    <a:pt x="6734" y="2736"/>
                    <a:pt x="7034" y="101"/>
                  </a:cubicBezTo>
                  <a:cubicBezTo>
                    <a:pt x="7017" y="34"/>
                    <a:pt x="6942" y="1"/>
                    <a:pt x="687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69"/>
            <p:cNvSpPr/>
            <p:nvPr/>
          </p:nvSpPr>
          <p:spPr>
            <a:xfrm>
              <a:off x="1826325" y="1627675"/>
              <a:ext cx="158000" cy="70300"/>
            </a:xfrm>
            <a:custGeom>
              <a:avLst/>
              <a:gdLst/>
              <a:ahLst/>
              <a:cxnLst/>
              <a:rect l="l" t="t" r="r" b="b"/>
              <a:pathLst>
                <a:path w="6320" h="2812" extrusionOk="0">
                  <a:moveTo>
                    <a:pt x="1045" y="0"/>
                  </a:moveTo>
                  <a:cubicBezTo>
                    <a:pt x="715" y="0"/>
                    <a:pt x="483" y="87"/>
                    <a:pt x="407" y="291"/>
                  </a:cubicBezTo>
                  <a:cubicBezTo>
                    <a:pt x="0" y="1375"/>
                    <a:pt x="3667" y="2811"/>
                    <a:pt x="5307" y="2811"/>
                  </a:cubicBezTo>
                  <a:cubicBezTo>
                    <a:pt x="5686" y="2811"/>
                    <a:pt x="5957" y="2735"/>
                    <a:pt x="6044" y="2560"/>
                  </a:cubicBezTo>
                  <a:cubicBezTo>
                    <a:pt x="6319" y="1927"/>
                    <a:pt x="2600" y="0"/>
                    <a:pt x="104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69"/>
            <p:cNvSpPr/>
            <p:nvPr/>
          </p:nvSpPr>
          <p:spPr>
            <a:xfrm>
              <a:off x="1853550" y="1545100"/>
              <a:ext cx="156625" cy="70625"/>
            </a:xfrm>
            <a:custGeom>
              <a:avLst/>
              <a:gdLst/>
              <a:ahLst/>
              <a:cxnLst/>
              <a:rect l="l" t="t" r="r" b="b"/>
              <a:pathLst>
                <a:path w="6265" h="2825" extrusionOk="0">
                  <a:moveTo>
                    <a:pt x="990" y="1"/>
                  </a:moveTo>
                  <a:cubicBezTo>
                    <a:pt x="660" y="1"/>
                    <a:pt x="428" y="88"/>
                    <a:pt x="352" y="292"/>
                  </a:cubicBezTo>
                  <a:cubicBezTo>
                    <a:pt x="1" y="1372"/>
                    <a:pt x="3652" y="2825"/>
                    <a:pt x="5267" y="2825"/>
                  </a:cubicBezTo>
                  <a:cubicBezTo>
                    <a:pt x="5646" y="2825"/>
                    <a:pt x="5913" y="2744"/>
                    <a:pt x="5989" y="2560"/>
                  </a:cubicBezTo>
                  <a:cubicBezTo>
                    <a:pt x="6264" y="1927"/>
                    <a:pt x="2545" y="1"/>
                    <a:pt x="99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30" name="Google Shape;3030;p69"/>
          <p:cNvGrpSpPr/>
          <p:nvPr/>
        </p:nvGrpSpPr>
        <p:grpSpPr>
          <a:xfrm>
            <a:off x="6983450" y="1387325"/>
            <a:ext cx="958200" cy="1135950"/>
            <a:chOff x="4868650" y="2591500"/>
            <a:chExt cx="958200" cy="1135950"/>
          </a:xfrm>
        </p:grpSpPr>
        <p:sp>
          <p:nvSpPr>
            <p:cNvPr id="3031" name="Google Shape;3031;p69"/>
            <p:cNvSpPr/>
            <p:nvPr/>
          </p:nvSpPr>
          <p:spPr>
            <a:xfrm>
              <a:off x="4868650" y="2591500"/>
              <a:ext cx="914850" cy="664625"/>
            </a:xfrm>
            <a:custGeom>
              <a:avLst/>
              <a:gdLst/>
              <a:ahLst/>
              <a:cxnLst/>
              <a:rect l="l" t="t" r="r" b="b"/>
              <a:pathLst>
                <a:path w="36594" h="26585" extrusionOk="0">
                  <a:moveTo>
                    <a:pt x="21058" y="0"/>
                  </a:moveTo>
                  <a:cubicBezTo>
                    <a:pt x="20540" y="0"/>
                    <a:pt x="20054" y="95"/>
                    <a:pt x="19614" y="299"/>
                  </a:cubicBezTo>
                  <a:cubicBezTo>
                    <a:pt x="18647" y="766"/>
                    <a:pt x="18013" y="1267"/>
                    <a:pt x="17646" y="1767"/>
                  </a:cubicBezTo>
                  <a:cubicBezTo>
                    <a:pt x="15667" y="942"/>
                    <a:pt x="13101" y="395"/>
                    <a:pt x="10871" y="395"/>
                  </a:cubicBezTo>
                  <a:cubicBezTo>
                    <a:pt x="8591" y="395"/>
                    <a:pt x="6662" y="967"/>
                    <a:pt x="6071" y="2401"/>
                  </a:cubicBezTo>
                  <a:cubicBezTo>
                    <a:pt x="5471" y="3802"/>
                    <a:pt x="5671" y="4969"/>
                    <a:pt x="6238" y="5770"/>
                  </a:cubicBezTo>
                  <a:cubicBezTo>
                    <a:pt x="4070" y="6270"/>
                    <a:pt x="1735" y="7538"/>
                    <a:pt x="1101" y="9439"/>
                  </a:cubicBezTo>
                  <a:cubicBezTo>
                    <a:pt x="0" y="12775"/>
                    <a:pt x="2135" y="15544"/>
                    <a:pt x="6171" y="15910"/>
                  </a:cubicBezTo>
                  <a:cubicBezTo>
                    <a:pt x="6455" y="15927"/>
                    <a:pt x="6747" y="15935"/>
                    <a:pt x="7047" y="15935"/>
                  </a:cubicBezTo>
                  <a:cubicBezTo>
                    <a:pt x="7347" y="15935"/>
                    <a:pt x="7656" y="15927"/>
                    <a:pt x="7973" y="15910"/>
                  </a:cubicBezTo>
                  <a:cubicBezTo>
                    <a:pt x="9607" y="15777"/>
                    <a:pt x="10942" y="15277"/>
                    <a:pt x="11909" y="14643"/>
                  </a:cubicBezTo>
                  <a:cubicBezTo>
                    <a:pt x="12109" y="15677"/>
                    <a:pt x="12676" y="16611"/>
                    <a:pt x="13944" y="17011"/>
                  </a:cubicBezTo>
                  <a:cubicBezTo>
                    <a:pt x="14481" y="17180"/>
                    <a:pt x="15007" y="17252"/>
                    <a:pt x="15512" y="17252"/>
                  </a:cubicBezTo>
                  <a:cubicBezTo>
                    <a:pt x="18297" y="17252"/>
                    <a:pt x="20448" y="15077"/>
                    <a:pt x="20448" y="15077"/>
                  </a:cubicBezTo>
                  <a:cubicBezTo>
                    <a:pt x="21360" y="16975"/>
                    <a:pt x="22908" y="17569"/>
                    <a:pt x="24487" y="17569"/>
                  </a:cubicBezTo>
                  <a:cubicBezTo>
                    <a:pt x="27126" y="17569"/>
                    <a:pt x="29855" y="15911"/>
                    <a:pt x="29855" y="15910"/>
                  </a:cubicBezTo>
                  <a:lnTo>
                    <a:pt x="29855" y="15910"/>
                  </a:lnTo>
                  <a:cubicBezTo>
                    <a:pt x="28587" y="23082"/>
                    <a:pt x="30656" y="26585"/>
                    <a:pt x="30656" y="26585"/>
                  </a:cubicBezTo>
                  <a:cubicBezTo>
                    <a:pt x="30656" y="26585"/>
                    <a:pt x="31868" y="25324"/>
                    <a:pt x="33858" y="25324"/>
                  </a:cubicBezTo>
                  <a:cubicBezTo>
                    <a:pt x="34202" y="25324"/>
                    <a:pt x="34570" y="25362"/>
                    <a:pt x="34959" y="25451"/>
                  </a:cubicBezTo>
                  <a:cubicBezTo>
                    <a:pt x="35192" y="24617"/>
                    <a:pt x="36593" y="19380"/>
                    <a:pt x="35426" y="15410"/>
                  </a:cubicBezTo>
                  <a:cubicBezTo>
                    <a:pt x="34658" y="12775"/>
                    <a:pt x="32323" y="11808"/>
                    <a:pt x="32323" y="11808"/>
                  </a:cubicBezTo>
                  <a:cubicBezTo>
                    <a:pt x="32924" y="7577"/>
                    <a:pt x="25697" y="0"/>
                    <a:pt x="2105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69"/>
            <p:cNvSpPr/>
            <p:nvPr/>
          </p:nvSpPr>
          <p:spPr>
            <a:xfrm>
              <a:off x="4901175" y="2959225"/>
              <a:ext cx="925675" cy="647225"/>
            </a:xfrm>
            <a:custGeom>
              <a:avLst/>
              <a:gdLst/>
              <a:ahLst/>
              <a:cxnLst/>
              <a:rect l="l" t="t" r="r" b="b"/>
              <a:pathLst>
                <a:path w="37027" h="25889" extrusionOk="0">
                  <a:moveTo>
                    <a:pt x="10641" y="1"/>
                  </a:moveTo>
                  <a:cubicBezTo>
                    <a:pt x="9674" y="601"/>
                    <a:pt x="8340" y="1101"/>
                    <a:pt x="6705" y="1235"/>
                  </a:cubicBezTo>
                  <a:cubicBezTo>
                    <a:pt x="6405" y="1251"/>
                    <a:pt x="6096" y="1260"/>
                    <a:pt x="5796" y="1260"/>
                  </a:cubicBezTo>
                  <a:cubicBezTo>
                    <a:pt x="5496" y="1260"/>
                    <a:pt x="5204" y="1251"/>
                    <a:pt x="4937" y="1235"/>
                  </a:cubicBezTo>
                  <a:cubicBezTo>
                    <a:pt x="4937" y="1235"/>
                    <a:pt x="3503" y="7373"/>
                    <a:pt x="2936" y="8874"/>
                  </a:cubicBezTo>
                  <a:cubicBezTo>
                    <a:pt x="2535" y="9841"/>
                    <a:pt x="0" y="11942"/>
                    <a:pt x="100" y="15945"/>
                  </a:cubicBezTo>
                  <a:cubicBezTo>
                    <a:pt x="191" y="20725"/>
                    <a:pt x="5631" y="25888"/>
                    <a:pt x="14356" y="25888"/>
                  </a:cubicBezTo>
                  <a:cubicBezTo>
                    <a:pt x="15252" y="25888"/>
                    <a:pt x="16183" y="25834"/>
                    <a:pt x="17146" y="25719"/>
                  </a:cubicBezTo>
                  <a:cubicBezTo>
                    <a:pt x="27487" y="24451"/>
                    <a:pt x="29388" y="19515"/>
                    <a:pt x="29388" y="19515"/>
                  </a:cubicBezTo>
                  <a:cubicBezTo>
                    <a:pt x="29388" y="19515"/>
                    <a:pt x="29987" y="19961"/>
                    <a:pt x="31141" y="19961"/>
                  </a:cubicBezTo>
                  <a:cubicBezTo>
                    <a:pt x="31772" y="19961"/>
                    <a:pt x="32569" y="19827"/>
                    <a:pt x="33524" y="19414"/>
                  </a:cubicBezTo>
                  <a:cubicBezTo>
                    <a:pt x="36993" y="17913"/>
                    <a:pt x="37027" y="11776"/>
                    <a:pt x="34158" y="10875"/>
                  </a:cubicBezTo>
                  <a:cubicBezTo>
                    <a:pt x="33991" y="10842"/>
                    <a:pt x="33858" y="10775"/>
                    <a:pt x="33691" y="10742"/>
                  </a:cubicBezTo>
                  <a:cubicBezTo>
                    <a:pt x="33309" y="10654"/>
                    <a:pt x="32946" y="10617"/>
                    <a:pt x="32607" y="10617"/>
                  </a:cubicBezTo>
                  <a:cubicBezTo>
                    <a:pt x="30607" y="10617"/>
                    <a:pt x="29388" y="11909"/>
                    <a:pt x="29388" y="11909"/>
                  </a:cubicBezTo>
                  <a:cubicBezTo>
                    <a:pt x="29388" y="11909"/>
                    <a:pt x="27320" y="8407"/>
                    <a:pt x="28621" y="1235"/>
                  </a:cubicBezTo>
                  <a:lnTo>
                    <a:pt x="28621" y="1235"/>
                  </a:lnTo>
                  <a:cubicBezTo>
                    <a:pt x="28620" y="1235"/>
                    <a:pt x="25889" y="2908"/>
                    <a:pt x="23241" y="2908"/>
                  </a:cubicBezTo>
                  <a:cubicBezTo>
                    <a:pt x="21658" y="2908"/>
                    <a:pt x="20104" y="2310"/>
                    <a:pt x="19181" y="401"/>
                  </a:cubicBezTo>
                  <a:cubicBezTo>
                    <a:pt x="19181" y="401"/>
                    <a:pt x="17009" y="2596"/>
                    <a:pt x="14205" y="2596"/>
                  </a:cubicBezTo>
                  <a:cubicBezTo>
                    <a:pt x="13712" y="2596"/>
                    <a:pt x="13200" y="2529"/>
                    <a:pt x="12676" y="2369"/>
                  </a:cubicBezTo>
                  <a:cubicBezTo>
                    <a:pt x="11442" y="1935"/>
                    <a:pt x="10841" y="1035"/>
                    <a:pt x="1064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69"/>
            <p:cNvSpPr/>
            <p:nvPr/>
          </p:nvSpPr>
          <p:spPr>
            <a:xfrm>
              <a:off x="5176375" y="3214350"/>
              <a:ext cx="79250" cy="65225"/>
            </a:xfrm>
            <a:custGeom>
              <a:avLst/>
              <a:gdLst/>
              <a:ahLst/>
              <a:cxnLst/>
              <a:rect l="l" t="t" r="r" b="b"/>
              <a:pathLst>
                <a:path w="3170" h="2609" extrusionOk="0">
                  <a:moveTo>
                    <a:pt x="1491" y="1"/>
                  </a:moveTo>
                  <a:cubicBezTo>
                    <a:pt x="826" y="1"/>
                    <a:pt x="248" y="404"/>
                    <a:pt x="134" y="1004"/>
                  </a:cubicBezTo>
                  <a:cubicBezTo>
                    <a:pt x="0" y="1704"/>
                    <a:pt x="534" y="2405"/>
                    <a:pt x="1334" y="2571"/>
                  </a:cubicBezTo>
                  <a:cubicBezTo>
                    <a:pt x="1456" y="2597"/>
                    <a:pt x="1578" y="2609"/>
                    <a:pt x="1697" y="2609"/>
                  </a:cubicBezTo>
                  <a:cubicBezTo>
                    <a:pt x="2362" y="2609"/>
                    <a:pt x="2951" y="2226"/>
                    <a:pt x="3036" y="1604"/>
                  </a:cubicBezTo>
                  <a:cubicBezTo>
                    <a:pt x="3169" y="904"/>
                    <a:pt x="2635" y="203"/>
                    <a:pt x="1835" y="36"/>
                  </a:cubicBezTo>
                  <a:cubicBezTo>
                    <a:pt x="1719" y="12"/>
                    <a:pt x="1604" y="1"/>
                    <a:pt x="14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69"/>
            <p:cNvSpPr/>
            <p:nvPr/>
          </p:nvSpPr>
          <p:spPr>
            <a:xfrm>
              <a:off x="5379850" y="3267775"/>
              <a:ext cx="180150" cy="179325"/>
            </a:xfrm>
            <a:custGeom>
              <a:avLst/>
              <a:gdLst/>
              <a:ahLst/>
              <a:cxnLst/>
              <a:rect l="l" t="t" r="r" b="b"/>
              <a:pathLst>
                <a:path w="7206" h="7173" extrusionOk="0">
                  <a:moveTo>
                    <a:pt x="3536" y="1"/>
                  </a:moveTo>
                  <a:cubicBezTo>
                    <a:pt x="1568" y="34"/>
                    <a:pt x="0" y="1602"/>
                    <a:pt x="0" y="3603"/>
                  </a:cubicBezTo>
                  <a:cubicBezTo>
                    <a:pt x="34" y="5571"/>
                    <a:pt x="1635" y="7173"/>
                    <a:pt x="3636" y="7173"/>
                  </a:cubicBezTo>
                  <a:cubicBezTo>
                    <a:pt x="5638" y="7173"/>
                    <a:pt x="7205" y="5538"/>
                    <a:pt x="7172" y="3537"/>
                  </a:cubicBezTo>
                  <a:cubicBezTo>
                    <a:pt x="7139" y="1569"/>
                    <a:pt x="5538" y="1"/>
                    <a:pt x="353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69"/>
            <p:cNvSpPr/>
            <p:nvPr/>
          </p:nvSpPr>
          <p:spPr>
            <a:xfrm>
              <a:off x="4922850" y="3236925"/>
              <a:ext cx="181000" cy="179325"/>
            </a:xfrm>
            <a:custGeom>
              <a:avLst/>
              <a:gdLst/>
              <a:ahLst/>
              <a:cxnLst/>
              <a:rect l="l" t="t" r="r" b="b"/>
              <a:pathLst>
                <a:path w="7240" h="7173" extrusionOk="0">
                  <a:moveTo>
                    <a:pt x="3570" y="1"/>
                  </a:moveTo>
                  <a:cubicBezTo>
                    <a:pt x="1602" y="67"/>
                    <a:pt x="1" y="1635"/>
                    <a:pt x="1" y="3636"/>
                  </a:cubicBezTo>
                  <a:cubicBezTo>
                    <a:pt x="67" y="5605"/>
                    <a:pt x="1635" y="7172"/>
                    <a:pt x="3637" y="7172"/>
                  </a:cubicBezTo>
                  <a:cubicBezTo>
                    <a:pt x="5638" y="7139"/>
                    <a:pt x="7239" y="5504"/>
                    <a:pt x="7172" y="3570"/>
                  </a:cubicBezTo>
                  <a:cubicBezTo>
                    <a:pt x="7139" y="1602"/>
                    <a:pt x="5571" y="1"/>
                    <a:pt x="357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69"/>
            <p:cNvSpPr/>
            <p:nvPr/>
          </p:nvSpPr>
          <p:spPr>
            <a:xfrm>
              <a:off x="5347325" y="3059225"/>
              <a:ext cx="112650" cy="72725"/>
            </a:xfrm>
            <a:custGeom>
              <a:avLst/>
              <a:gdLst/>
              <a:ahLst/>
              <a:cxnLst/>
              <a:rect l="l" t="t" r="r" b="b"/>
              <a:pathLst>
                <a:path w="4506" h="2909" extrusionOk="0">
                  <a:moveTo>
                    <a:pt x="1337" y="1"/>
                  </a:moveTo>
                  <a:cubicBezTo>
                    <a:pt x="1204" y="1"/>
                    <a:pt x="1069" y="12"/>
                    <a:pt x="934" y="37"/>
                  </a:cubicBezTo>
                  <a:cubicBezTo>
                    <a:pt x="0" y="204"/>
                    <a:pt x="0" y="904"/>
                    <a:pt x="334" y="1204"/>
                  </a:cubicBezTo>
                  <a:cubicBezTo>
                    <a:pt x="801" y="1605"/>
                    <a:pt x="1168" y="1538"/>
                    <a:pt x="1968" y="1938"/>
                  </a:cubicBezTo>
                  <a:cubicBezTo>
                    <a:pt x="3009" y="2482"/>
                    <a:pt x="3496" y="2909"/>
                    <a:pt x="3799" y="2909"/>
                  </a:cubicBezTo>
                  <a:cubicBezTo>
                    <a:pt x="3923" y="2909"/>
                    <a:pt x="4016" y="2837"/>
                    <a:pt x="4103" y="2672"/>
                  </a:cubicBezTo>
                  <a:cubicBezTo>
                    <a:pt x="4505" y="1838"/>
                    <a:pt x="3017" y="1"/>
                    <a:pt x="133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69"/>
            <p:cNvSpPr/>
            <p:nvPr/>
          </p:nvSpPr>
          <p:spPr>
            <a:xfrm>
              <a:off x="5051425" y="3029525"/>
              <a:ext cx="117450" cy="56250"/>
            </a:xfrm>
            <a:custGeom>
              <a:avLst/>
              <a:gdLst/>
              <a:ahLst/>
              <a:cxnLst/>
              <a:rect l="l" t="t" r="r" b="b"/>
              <a:pathLst>
                <a:path w="4698" h="2250" extrusionOk="0">
                  <a:moveTo>
                    <a:pt x="2871" y="1"/>
                  </a:moveTo>
                  <a:cubicBezTo>
                    <a:pt x="1460" y="1"/>
                    <a:pt x="0" y="1147"/>
                    <a:pt x="161" y="1925"/>
                  </a:cubicBezTo>
                  <a:cubicBezTo>
                    <a:pt x="211" y="2162"/>
                    <a:pt x="307" y="2250"/>
                    <a:pt x="491" y="2250"/>
                  </a:cubicBezTo>
                  <a:cubicBezTo>
                    <a:pt x="801" y="2250"/>
                    <a:pt x="1359" y="2001"/>
                    <a:pt x="2363" y="1792"/>
                  </a:cubicBezTo>
                  <a:cubicBezTo>
                    <a:pt x="3264" y="1625"/>
                    <a:pt x="3597" y="1792"/>
                    <a:pt x="4131" y="1525"/>
                  </a:cubicBezTo>
                  <a:cubicBezTo>
                    <a:pt x="4531" y="1292"/>
                    <a:pt x="4698" y="624"/>
                    <a:pt x="3864" y="224"/>
                  </a:cubicBezTo>
                  <a:cubicBezTo>
                    <a:pt x="3552" y="68"/>
                    <a:pt x="3213" y="1"/>
                    <a:pt x="287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69"/>
            <p:cNvSpPr/>
            <p:nvPr/>
          </p:nvSpPr>
          <p:spPr>
            <a:xfrm>
              <a:off x="5333150" y="3153150"/>
              <a:ext cx="73400" cy="98850"/>
            </a:xfrm>
            <a:custGeom>
              <a:avLst/>
              <a:gdLst/>
              <a:ahLst/>
              <a:cxnLst/>
              <a:rect l="l" t="t" r="r" b="b"/>
              <a:pathLst>
                <a:path w="2936" h="3954" extrusionOk="0">
                  <a:moveTo>
                    <a:pt x="1200" y="1"/>
                  </a:moveTo>
                  <a:cubicBezTo>
                    <a:pt x="1157" y="1"/>
                    <a:pt x="1112" y="5"/>
                    <a:pt x="1068" y="16"/>
                  </a:cubicBezTo>
                  <a:cubicBezTo>
                    <a:pt x="934" y="16"/>
                    <a:pt x="868" y="83"/>
                    <a:pt x="734" y="83"/>
                  </a:cubicBezTo>
                  <a:cubicBezTo>
                    <a:pt x="534" y="116"/>
                    <a:pt x="401" y="149"/>
                    <a:pt x="334" y="249"/>
                  </a:cubicBezTo>
                  <a:lnTo>
                    <a:pt x="167" y="316"/>
                  </a:lnTo>
                  <a:cubicBezTo>
                    <a:pt x="67" y="349"/>
                    <a:pt x="0" y="483"/>
                    <a:pt x="34" y="583"/>
                  </a:cubicBezTo>
                  <a:cubicBezTo>
                    <a:pt x="67" y="650"/>
                    <a:pt x="167" y="683"/>
                    <a:pt x="267" y="683"/>
                  </a:cubicBezTo>
                  <a:lnTo>
                    <a:pt x="768" y="683"/>
                  </a:lnTo>
                  <a:cubicBezTo>
                    <a:pt x="868" y="683"/>
                    <a:pt x="934" y="683"/>
                    <a:pt x="1034" y="750"/>
                  </a:cubicBezTo>
                  <a:cubicBezTo>
                    <a:pt x="1101" y="750"/>
                    <a:pt x="1201" y="783"/>
                    <a:pt x="1268" y="783"/>
                  </a:cubicBezTo>
                  <a:cubicBezTo>
                    <a:pt x="1368" y="816"/>
                    <a:pt x="1435" y="816"/>
                    <a:pt x="1535" y="850"/>
                  </a:cubicBezTo>
                  <a:cubicBezTo>
                    <a:pt x="1568" y="850"/>
                    <a:pt x="1568" y="916"/>
                    <a:pt x="1601" y="916"/>
                  </a:cubicBezTo>
                  <a:cubicBezTo>
                    <a:pt x="934" y="916"/>
                    <a:pt x="367" y="1517"/>
                    <a:pt x="334" y="2317"/>
                  </a:cubicBezTo>
                  <a:cubicBezTo>
                    <a:pt x="234" y="3151"/>
                    <a:pt x="768" y="3919"/>
                    <a:pt x="1435" y="3952"/>
                  </a:cubicBezTo>
                  <a:cubicBezTo>
                    <a:pt x="1453" y="3953"/>
                    <a:pt x="1472" y="3953"/>
                    <a:pt x="1490" y="3953"/>
                  </a:cubicBezTo>
                  <a:cubicBezTo>
                    <a:pt x="2197" y="3953"/>
                    <a:pt x="2739" y="3331"/>
                    <a:pt x="2869" y="2518"/>
                  </a:cubicBezTo>
                  <a:cubicBezTo>
                    <a:pt x="2936" y="1817"/>
                    <a:pt x="2869" y="1450"/>
                    <a:pt x="2836" y="1317"/>
                  </a:cubicBezTo>
                  <a:cubicBezTo>
                    <a:pt x="2769" y="1183"/>
                    <a:pt x="2736" y="1117"/>
                    <a:pt x="2702" y="983"/>
                  </a:cubicBezTo>
                  <a:cubicBezTo>
                    <a:pt x="2636" y="850"/>
                    <a:pt x="2569" y="783"/>
                    <a:pt x="2502" y="650"/>
                  </a:cubicBezTo>
                  <a:cubicBezTo>
                    <a:pt x="2402" y="516"/>
                    <a:pt x="2335" y="449"/>
                    <a:pt x="2202" y="349"/>
                  </a:cubicBezTo>
                  <a:cubicBezTo>
                    <a:pt x="2068" y="283"/>
                    <a:pt x="1935" y="183"/>
                    <a:pt x="1835" y="149"/>
                  </a:cubicBezTo>
                  <a:cubicBezTo>
                    <a:pt x="1702" y="83"/>
                    <a:pt x="1568" y="83"/>
                    <a:pt x="1435" y="16"/>
                  </a:cubicBezTo>
                  <a:cubicBezTo>
                    <a:pt x="1368" y="16"/>
                    <a:pt x="1286" y="1"/>
                    <a:pt x="120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69"/>
            <p:cNvSpPr/>
            <p:nvPr/>
          </p:nvSpPr>
          <p:spPr>
            <a:xfrm>
              <a:off x="5056275" y="3127300"/>
              <a:ext cx="74250" cy="98850"/>
            </a:xfrm>
            <a:custGeom>
              <a:avLst/>
              <a:gdLst/>
              <a:ahLst/>
              <a:cxnLst/>
              <a:rect l="l" t="t" r="r" b="b"/>
              <a:pathLst>
                <a:path w="2970" h="3954" extrusionOk="0">
                  <a:moveTo>
                    <a:pt x="1226" y="1"/>
                  </a:moveTo>
                  <a:cubicBezTo>
                    <a:pt x="1187" y="1"/>
                    <a:pt x="1146" y="5"/>
                    <a:pt x="1102" y="16"/>
                  </a:cubicBezTo>
                  <a:cubicBezTo>
                    <a:pt x="968" y="16"/>
                    <a:pt x="901" y="49"/>
                    <a:pt x="768" y="49"/>
                  </a:cubicBezTo>
                  <a:cubicBezTo>
                    <a:pt x="568" y="116"/>
                    <a:pt x="434" y="149"/>
                    <a:pt x="334" y="216"/>
                  </a:cubicBezTo>
                  <a:lnTo>
                    <a:pt x="168" y="316"/>
                  </a:lnTo>
                  <a:cubicBezTo>
                    <a:pt x="101" y="349"/>
                    <a:pt x="1" y="483"/>
                    <a:pt x="67" y="549"/>
                  </a:cubicBezTo>
                  <a:cubicBezTo>
                    <a:pt x="101" y="650"/>
                    <a:pt x="168" y="683"/>
                    <a:pt x="301" y="683"/>
                  </a:cubicBezTo>
                  <a:lnTo>
                    <a:pt x="801" y="683"/>
                  </a:lnTo>
                  <a:cubicBezTo>
                    <a:pt x="901" y="683"/>
                    <a:pt x="968" y="683"/>
                    <a:pt x="1068" y="716"/>
                  </a:cubicBezTo>
                  <a:cubicBezTo>
                    <a:pt x="1135" y="716"/>
                    <a:pt x="1235" y="783"/>
                    <a:pt x="1302" y="783"/>
                  </a:cubicBezTo>
                  <a:cubicBezTo>
                    <a:pt x="1402" y="816"/>
                    <a:pt x="1468" y="816"/>
                    <a:pt x="1569" y="850"/>
                  </a:cubicBezTo>
                  <a:cubicBezTo>
                    <a:pt x="1602" y="850"/>
                    <a:pt x="1602" y="883"/>
                    <a:pt x="1635" y="883"/>
                  </a:cubicBezTo>
                  <a:cubicBezTo>
                    <a:pt x="968" y="883"/>
                    <a:pt x="401" y="1517"/>
                    <a:pt x="334" y="2317"/>
                  </a:cubicBezTo>
                  <a:cubicBezTo>
                    <a:pt x="268" y="3151"/>
                    <a:pt x="801" y="3885"/>
                    <a:pt x="1468" y="3952"/>
                  </a:cubicBezTo>
                  <a:cubicBezTo>
                    <a:pt x="1486" y="3953"/>
                    <a:pt x="1504" y="3953"/>
                    <a:pt x="1521" y="3953"/>
                  </a:cubicBezTo>
                  <a:cubicBezTo>
                    <a:pt x="2199" y="3953"/>
                    <a:pt x="2773" y="3330"/>
                    <a:pt x="2903" y="2518"/>
                  </a:cubicBezTo>
                  <a:cubicBezTo>
                    <a:pt x="2970" y="1817"/>
                    <a:pt x="2903" y="1450"/>
                    <a:pt x="2836" y="1317"/>
                  </a:cubicBezTo>
                  <a:cubicBezTo>
                    <a:pt x="2803" y="1183"/>
                    <a:pt x="2769" y="1117"/>
                    <a:pt x="2736" y="983"/>
                  </a:cubicBezTo>
                  <a:cubicBezTo>
                    <a:pt x="2669" y="850"/>
                    <a:pt x="2603" y="783"/>
                    <a:pt x="2503" y="650"/>
                  </a:cubicBezTo>
                  <a:cubicBezTo>
                    <a:pt x="2436" y="516"/>
                    <a:pt x="2336" y="449"/>
                    <a:pt x="2236" y="349"/>
                  </a:cubicBezTo>
                  <a:cubicBezTo>
                    <a:pt x="2102" y="283"/>
                    <a:pt x="1969" y="183"/>
                    <a:pt x="1835" y="149"/>
                  </a:cubicBezTo>
                  <a:cubicBezTo>
                    <a:pt x="1735" y="49"/>
                    <a:pt x="1602" y="49"/>
                    <a:pt x="1468" y="16"/>
                  </a:cubicBezTo>
                  <a:cubicBezTo>
                    <a:pt x="1380" y="16"/>
                    <a:pt x="1305" y="1"/>
                    <a:pt x="122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69"/>
            <p:cNvSpPr/>
            <p:nvPr/>
          </p:nvSpPr>
          <p:spPr>
            <a:xfrm>
              <a:off x="5689000" y="2785525"/>
              <a:ext cx="65300" cy="66150"/>
            </a:xfrm>
            <a:custGeom>
              <a:avLst/>
              <a:gdLst/>
              <a:ahLst/>
              <a:cxnLst/>
              <a:rect l="l" t="t" r="r" b="b"/>
              <a:pathLst>
                <a:path w="2612" h="2646" extrusionOk="0">
                  <a:moveTo>
                    <a:pt x="1062" y="0"/>
                  </a:moveTo>
                  <a:cubicBezTo>
                    <a:pt x="8" y="0"/>
                    <a:pt x="0" y="2646"/>
                    <a:pt x="677" y="2646"/>
                  </a:cubicBezTo>
                  <a:cubicBezTo>
                    <a:pt x="1277" y="2646"/>
                    <a:pt x="2612" y="310"/>
                    <a:pt x="1177" y="10"/>
                  </a:cubicBezTo>
                  <a:cubicBezTo>
                    <a:pt x="1138" y="3"/>
                    <a:pt x="1099" y="0"/>
                    <a:pt x="106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69"/>
            <p:cNvSpPr/>
            <p:nvPr/>
          </p:nvSpPr>
          <p:spPr>
            <a:xfrm>
              <a:off x="5722250" y="2842325"/>
              <a:ext cx="64925" cy="36325"/>
            </a:xfrm>
            <a:custGeom>
              <a:avLst/>
              <a:gdLst/>
              <a:ahLst/>
              <a:cxnLst/>
              <a:rect l="l" t="t" r="r" b="b"/>
              <a:pathLst>
                <a:path w="2597" h="1453" extrusionOk="0">
                  <a:moveTo>
                    <a:pt x="1548" y="1"/>
                  </a:moveTo>
                  <a:cubicBezTo>
                    <a:pt x="857" y="1"/>
                    <a:pt x="1" y="792"/>
                    <a:pt x="148" y="1207"/>
                  </a:cubicBezTo>
                  <a:cubicBezTo>
                    <a:pt x="199" y="1373"/>
                    <a:pt x="473" y="1452"/>
                    <a:pt x="808" y="1452"/>
                  </a:cubicBezTo>
                  <a:cubicBezTo>
                    <a:pt x="1552" y="1452"/>
                    <a:pt x="2596" y="1063"/>
                    <a:pt x="2182" y="374"/>
                  </a:cubicBezTo>
                  <a:cubicBezTo>
                    <a:pt x="2031" y="106"/>
                    <a:pt x="1800" y="1"/>
                    <a:pt x="154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69"/>
            <p:cNvSpPr/>
            <p:nvPr/>
          </p:nvSpPr>
          <p:spPr>
            <a:xfrm>
              <a:off x="5665050" y="3273625"/>
              <a:ext cx="83425" cy="56575"/>
            </a:xfrm>
            <a:custGeom>
              <a:avLst/>
              <a:gdLst/>
              <a:ahLst/>
              <a:cxnLst/>
              <a:rect l="l" t="t" r="r" b="b"/>
              <a:pathLst>
                <a:path w="3337" h="2263" extrusionOk="0">
                  <a:moveTo>
                    <a:pt x="2169" y="0"/>
                  </a:moveTo>
                  <a:cubicBezTo>
                    <a:pt x="1802" y="0"/>
                    <a:pt x="1435" y="100"/>
                    <a:pt x="1101" y="300"/>
                  </a:cubicBezTo>
                  <a:cubicBezTo>
                    <a:pt x="768" y="467"/>
                    <a:pt x="467" y="767"/>
                    <a:pt x="301" y="1101"/>
                  </a:cubicBezTo>
                  <a:cubicBezTo>
                    <a:pt x="134" y="1435"/>
                    <a:pt x="67" y="1768"/>
                    <a:pt x="0" y="2135"/>
                  </a:cubicBezTo>
                  <a:cubicBezTo>
                    <a:pt x="0" y="2168"/>
                    <a:pt x="0" y="2202"/>
                    <a:pt x="134" y="2235"/>
                  </a:cubicBezTo>
                  <a:cubicBezTo>
                    <a:pt x="153" y="2255"/>
                    <a:pt x="176" y="2263"/>
                    <a:pt x="199" y="2263"/>
                  </a:cubicBezTo>
                  <a:cubicBezTo>
                    <a:pt x="254" y="2263"/>
                    <a:pt x="310" y="2216"/>
                    <a:pt x="334" y="2168"/>
                  </a:cubicBezTo>
                  <a:cubicBezTo>
                    <a:pt x="467" y="1868"/>
                    <a:pt x="634" y="1635"/>
                    <a:pt x="801" y="1368"/>
                  </a:cubicBezTo>
                  <a:cubicBezTo>
                    <a:pt x="968" y="1134"/>
                    <a:pt x="1168" y="934"/>
                    <a:pt x="1435" y="801"/>
                  </a:cubicBezTo>
                  <a:cubicBezTo>
                    <a:pt x="1668" y="667"/>
                    <a:pt x="1935" y="601"/>
                    <a:pt x="2202" y="534"/>
                  </a:cubicBezTo>
                  <a:cubicBezTo>
                    <a:pt x="2369" y="501"/>
                    <a:pt x="2502" y="501"/>
                    <a:pt x="2669" y="501"/>
                  </a:cubicBezTo>
                  <a:cubicBezTo>
                    <a:pt x="2802" y="501"/>
                    <a:pt x="2969" y="534"/>
                    <a:pt x="3136" y="534"/>
                  </a:cubicBezTo>
                  <a:lnTo>
                    <a:pt x="3169" y="534"/>
                  </a:lnTo>
                  <a:cubicBezTo>
                    <a:pt x="3236" y="534"/>
                    <a:pt x="3269" y="501"/>
                    <a:pt x="3303" y="467"/>
                  </a:cubicBezTo>
                  <a:cubicBezTo>
                    <a:pt x="3336" y="367"/>
                    <a:pt x="3303" y="300"/>
                    <a:pt x="3236" y="267"/>
                  </a:cubicBezTo>
                  <a:cubicBezTo>
                    <a:pt x="3069" y="200"/>
                    <a:pt x="2903" y="134"/>
                    <a:pt x="2736" y="100"/>
                  </a:cubicBezTo>
                  <a:cubicBezTo>
                    <a:pt x="2569" y="34"/>
                    <a:pt x="2402" y="0"/>
                    <a:pt x="21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69"/>
            <p:cNvSpPr/>
            <p:nvPr/>
          </p:nvSpPr>
          <p:spPr>
            <a:xfrm>
              <a:off x="5162200" y="3398475"/>
              <a:ext cx="159300" cy="67050"/>
            </a:xfrm>
            <a:custGeom>
              <a:avLst/>
              <a:gdLst/>
              <a:ahLst/>
              <a:cxnLst/>
              <a:rect l="l" t="t" r="r" b="b"/>
              <a:pathLst>
                <a:path w="6372" h="2682" extrusionOk="0">
                  <a:moveTo>
                    <a:pt x="3754" y="1"/>
                  </a:moveTo>
                  <a:cubicBezTo>
                    <a:pt x="3543" y="1"/>
                    <a:pt x="3315" y="14"/>
                    <a:pt x="3069" y="43"/>
                  </a:cubicBezTo>
                  <a:cubicBezTo>
                    <a:pt x="667" y="343"/>
                    <a:pt x="0" y="2145"/>
                    <a:pt x="0" y="2145"/>
                  </a:cubicBezTo>
                  <a:cubicBezTo>
                    <a:pt x="650" y="2485"/>
                    <a:pt x="1444" y="2682"/>
                    <a:pt x="2434" y="2682"/>
                  </a:cubicBezTo>
                  <a:cubicBezTo>
                    <a:pt x="2511" y="2682"/>
                    <a:pt x="2589" y="2681"/>
                    <a:pt x="2669" y="2678"/>
                  </a:cubicBezTo>
                  <a:cubicBezTo>
                    <a:pt x="4136" y="2645"/>
                    <a:pt x="5404" y="2145"/>
                    <a:pt x="6371" y="1444"/>
                  </a:cubicBezTo>
                  <a:cubicBezTo>
                    <a:pt x="6371" y="1444"/>
                    <a:pt x="5955" y="1"/>
                    <a:pt x="37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69"/>
            <p:cNvSpPr/>
            <p:nvPr/>
          </p:nvSpPr>
          <p:spPr>
            <a:xfrm>
              <a:off x="5096300" y="3296675"/>
              <a:ext cx="288575" cy="155425"/>
            </a:xfrm>
            <a:custGeom>
              <a:avLst/>
              <a:gdLst/>
              <a:ahLst/>
              <a:cxnLst/>
              <a:rect l="l" t="t" r="r" b="b"/>
              <a:pathLst>
                <a:path w="11543" h="6217" extrusionOk="0">
                  <a:moveTo>
                    <a:pt x="9116" y="0"/>
                  </a:moveTo>
                  <a:cubicBezTo>
                    <a:pt x="7904" y="0"/>
                    <a:pt x="6493" y="1113"/>
                    <a:pt x="4838" y="1347"/>
                  </a:cubicBezTo>
                  <a:cubicBezTo>
                    <a:pt x="4530" y="1385"/>
                    <a:pt x="4230" y="1399"/>
                    <a:pt x="3941" y="1399"/>
                  </a:cubicBezTo>
                  <a:cubicBezTo>
                    <a:pt x="3168" y="1399"/>
                    <a:pt x="2477" y="1298"/>
                    <a:pt x="1926" y="1298"/>
                  </a:cubicBezTo>
                  <a:cubicBezTo>
                    <a:pt x="1436" y="1298"/>
                    <a:pt x="1058" y="1378"/>
                    <a:pt x="835" y="1680"/>
                  </a:cubicBezTo>
                  <a:cubicBezTo>
                    <a:pt x="1" y="2748"/>
                    <a:pt x="501" y="5116"/>
                    <a:pt x="2669" y="6217"/>
                  </a:cubicBezTo>
                  <a:cubicBezTo>
                    <a:pt x="2669" y="6217"/>
                    <a:pt x="3337" y="4415"/>
                    <a:pt x="5738" y="4115"/>
                  </a:cubicBezTo>
                  <a:cubicBezTo>
                    <a:pt x="5943" y="4095"/>
                    <a:pt x="6136" y="4086"/>
                    <a:pt x="6318" y="4086"/>
                  </a:cubicBezTo>
                  <a:cubicBezTo>
                    <a:pt x="8583" y="4086"/>
                    <a:pt x="9041" y="5516"/>
                    <a:pt x="9041" y="5516"/>
                  </a:cubicBezTo>
                  <a:cubicBezTo>
                    <a:pt x="10842" y="4115"/>
                    <a:pt x="11542" y="2014"/>
                    <a:pt x="10575" y="779"/>
                  </a:cubicBezTo>
                  <a:cubicBezTo>
                    <a:pt x="10123" y="207"/>
                    <a:pt x="9638" y="0"/>
                    <a:pt x="91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69"/>
            <p:cNvSpPr/>
            <p:nvPr/>
          </p:nvSpPr>
          <p:spPr>
            <a:xfrm>
              <a:off x="4963725" y="2593050"/>
              <a:ext cx="437825" cy="186375"/>
            </a:xfrm>
            <a:custGeom>
              <a:avLst/>
              <a:gdLst/>
              <a:ahLst/>
              <a:cxnLst/>
              <a:rect l="l" t="t" r="r" b="b"/>
              <a:pathLst>
                <a:path w="17513" h="7455" extrusionOk="0">
                  <a:moveTo>
                    <a:pt x="14006" y="1855"/>
                  </a:moveTo>
                  <a:cubicBezTo>
                    <a:pt x="14108" y="1903"/>
                    <a:pt x="14210" y="1953"/>
                    <a:pt x="14310" y="2005"/>
                  </a:cubicBezTo>
                  <a:cubicBezTo>
                    <a:pt x="15078" y="2372"/>
                    <a:pt x="15811" y="2772"/>
                    <a:pt x="16378" y="3373"/>
                  </a:cubicBezTo>
                  <a:cubicBezTo>
                    <a:pt x="16645" y="3673"/>
                    <a:pt x="16879" y="4007"/>
                    <a:pt x="16912" y="4340"/>
                  </a:cubicBezTo>
                  <a:cubicBezTo>
                    <a:pt x="16979" y="4674"/>
                    <a:pt x="16845" y="5041"/>
                    <a:pt x="16645" y="5174"/>
                  </a:cubicBezTo>
                  <a:cubicBezTo>
                    <a:pt x="16538" y="5241"/>
                    <a:pt x="16408" y="5271"/>
                    <a:pt x="16270" y="5271"/>
                  </a:cubicBezTo>
                  <a:cubicBezTo>
                    <a:pt x="16066" y="5271"/>
                    <a:pt x="15844" y="5207"/>
                    <a:pt x="15645" y="5107"/>
                  </a:cubicBezTo>
                  <a:cubicBezTo>
                    <a:pt x="15244" y="5007"/>
                    <a:pt x="14911" y="4774"/>
                    <a:pt x="14644" y="4507"/>
                  </a:cubicBezTo>
                  <a:cubicBezTo>
                    <a:pt x="14043" y="3940"/>
                    <a:pt x="13677" y="3206"/>
                    <a:pt x="13810" y="2405"/>
                  </a:cubicBezTo>
                  <a:cubicBezTo>
                    <a:pt x="13851" y="2217"/>
                    <a:pt x="13918" y="2033"/>
                    <a:pt x="14006" y="1855"/>
                  </a:cubicBezTo>
                  <a:close/>
                  <a:moveTo>
                    <a:pt x="4778" y="5705"/>
                  </a:moveTo>
                  <a:cubicBezTo>
                    <a:pt x="4864" y="5705"/>
                    <a:pt x="4951" y="5706"/>
                    <a:pt x="5037" y="5708"/>
                  </a:cubicBezTo>
                  <a:cubicBezTo>
                    <a:pt x="5404" y="5741"/>
                    <a:pt x="5871" y="5841"/>
                    <a:pt x="6138" y="6041"/>
                  </a:cubicBezTo>
                  <a:cubicBezTo>
                    <a:pt x="6205" y="6075"/>
                    <a:pt x="6238" y="6108"/>
                    <a:pt x="6238" y="6175"/>
                  </a:cubicBezTo>
                  <a:lnTo>
                    <a:pt x="6238" y="6208"/>
                  </a:lnTo>
                  <a:lnTo>
                    <a:pt x="6238" y="6342"/>
                  </a:lnTo>
                  <a:cubicBezTo>
                    <a:pt x="6205" y="6508"/>
                    <a:pt x="6138" y="6575"/>
                    <a:pt x="6004" y="6675"/>
                  </a:cubicBezTo>
                  <a:cubicBezTo>
                    <a:pt x="5835" y="6769"/>
                    <a:pt x="5634" y="6810"/>
                    <a:pt x="5419" y="6810"/>
                  </a:cubicBezTo>
                  <a:cubicBezTo>
                    <a:pt x="5253" y="6810"/>
                    <a:pt x="5078" y="6786"/>
                    <a:pt x="4904" y="6742"/>
                  </a:cubicBezTo>
                  <a:cubicBezTo>
                    <a:pt x="4503" y="6675"/>
                    <a:pt x="4136" y="6542"/>
                    <a:pt x="3803" y="6342"/>
                  </a:cubicBezTo>
                  <a:cubicBezTo>
                    <a:pt x="3538" y="6197"/>
                    <a:pt x="3300" y="6018"/>
                    <a:pt x="3093" y="5814"/>
                  </a:cubicBezTo>
                  <a:lnTo>
                    <a:pt x="3093" y="5814"/>
                  </a:lnTo>
                  <a:cubicBezTo>
                    <a:pt x="3649" y="5741"/>
                    <a:pt x="4212" y="5705"/>
                    <a:pt x="4778" y="5705"/>
                  </a:cubicBezTo>
                  <a:close/>
                  <a:moveTo>
                    <a:pt x="7169" y="1"/>
                  </a:moveTo>
                  <a:cubicBezTo>
                    <a:pt x="7070" y="1"/>
                    <a:pt x="6971" y="2"/>
                    <a:pt x="6872" y="4"/>
                  </a:cubicBezTo>
                  <a:cubicBezTo>
                    <a:pt x="6004" y="4"/>
                    <a:pt x="5137" y="70"/>
                    <a:pt x="4270" y="371"/>
                  </a:cubicBezTo>
                  <a:cubicBezTo>
                    <a:pt x="3836" y="504"/>
                    <a:pt x="3436" y="671"/>
                    <a:pt x="3036" y="971"/>
                  </a:cubicBezTo>
                  <a:cubicBezTo>
                    <a:pt x="2669" y="1238"/>
                    <a:pt x="2335" y="1572"/>
                    <a:pt x="2135" y="2039"/>
                  </a:cubicBezTo>
                  <a:cubicBezTo>
                    <a:pt x="1768" y="2872"/>
                    <a:pt x="1535" y="3840"/>
                    <a:pt x="1801" y="4740"/>
                  </a:cubicBezTo>
                  <a:cubicBezTo>
                    <a:pt x="1875" y="5082"/>
                    <a:pt x="2010" y="5405"/>
                    <a:pt x="2192" y="5699"/>
                  </a:cubicBezTo>
                  <a:lnTo>
                    <a:pt x="2192" y="5699"/>
                  </a:lnTo>
                  <a:cubicBezTo>
                    <a:pt x="1394" y="5903"/>
                    <a:pt x="697" y="6218"/>
                    <a:pt x="0" y="6642"/>
                  </a:cubicBezTo>
                  <a:cubicBezTo>
                    <a:pt x="763" y="6324"/>
                    <a:pt x="1549" y="6089"/>
                    <a:pt x="2351" y="5934"/>
                  </a:cubicBezTo>
                  <a:lnTo>
                    <a:pt x="2351" y="5934"/>
                  </a:lnTo>
                  <a:cubicBezTo>
                    <a:pt x="2651" y="6340"/>
                    <a:pt x="3041" y="6677"/>
                    <a:pt x="3469" y="6909"/>
                  </a:cubicBezTo>
                  <a:cubicBezTo>
                    <a:pt x="3836" y="7176"/>
                    <a:pt x="4303" y="7342"/>
                    <a:pt x="4770" y="7409"/>
                  </a:cubicBezTo>
                  <a:cubicBezTo>
                    <a:pt x="4932" y="7434"/>
                    <a:pt x="5103" y="7454"/>
                    <a:pt x="5280" y="7454"/>
                  </a:cubicBezTo>
                  <a:cubicBezTo>
                    <a:pt x="5577" y="7454"/>
                    <a:pt x="5891" y="7397"/>
                    <a:pt x="6205" y="7209"/>
                  </a:cubicBezTo>
                  <a:cubicBezTo>
                    <a:pt x="6471" y="7075"/>
                    <a:pt x="6672" y="6842"/>
                    <a:pt x="6705" y="6542"/>
                  </a:cubicBezTo>
                  <a:cubicBezTo>
                    <a:pt x="6772" y="6475"/>
                    <a:pt x="6772" y="6408"/>
                    <a:pt x="6772" y="6342"/>
                  </a:cubicBezTo>
                  <a:cubicBezTo>
                    <a:pt x="6772" y="6242"/>
                    <a:pt x="6772" y="6175"/>
                    <a:pt x="6705" y="6075"/>
                  </a:cubicBezTo>
                  <a:cubicBezTo>
                    <a:pt x="6638" y="5975"/>
                    <a:pt x="6538" y="5841"/>
                    <a:pt x="6438" y="5741"/>
                  </a:cubicBezTo>
                  <a:cubicBezTo>
                    <a:pt x="5971" y="5474"/>
                    <a:pt x="5504" y="5408"/>
                    <a:pt x="5037" y="5374"/>
                  </a:cubicBezTo>
                  <a:cubicBezTo>
                    <a:pt x="4853" y="5361"/>
                    <a:pt x="4671" y="5354"/>
                    <a:pt x="4490" y="5354"/>
                  </a:cubicBezTo>
                  <a:cubicBezTo>
                    <a:pt x="3928" y="5354"/>
                    <a:pt x="3381" y="5418"/>
                    <a:pt x="2846" y="5538"/>
                  </a:cubicBezTo>
                  <a:lnTo>
                    <a:pt x="2846" y="5538"/>
                  </a:lnTo>
                  <a:cubicBezTo>
                    <a:pt x="2608" y="5236"/>
                    <a:pt x="2432" y="4896"/>
                    <a:pt x="2335" y="4540"/>
                  </a:cubicBezTo>
                  <a:cubicBezTo>
                    <a:pt x="2135" y="3773"/>
                    <a:pt x="2235" y="2939"/>
                    <a:pt x="2569" y="2205"/>
                  </a:cubicBezTo>
                  <a:cubicBezTo>
                    <a:pt x="2902" y="1505"/>
                    <a:pt x="3636" y="1038"/>
                    <a:pt x="4403" y="771"/>
                  </a:cubicBezTo>
                  <a:cubicBezTo>
                    <a:pt x="5170" y="537"/>
                    <a:pt x="6038" y="404"/>
                    <a:pt x="6872" y="404"/>
                  </a:cubicBezTo>
                  <a:cubicBezTo>
                    <a:pt x="6958" y="402"/>
                    <a:pt x="7045" y="402"/>
                    <a:pt x="7131" y="402"/>
                  </a:cubicBezTo>
                  <a:cubicBezTo>
                    <a:pt x="8749" y="402"/>
                    <a:pt x="10389" y="693"/>
                    <a:pt x="11909" y="1105"/>
                  </a:cubicBezTo>
                  <a:cubicBezTo>
                    <a:pt x="12518" y="1282"/>
                    <a:pt x="13147" y="1479"/>
                    <a:pt x="13751" y="1740"/>
                  </a:cubicBezTo>
                  <a:lnTo>
                    <a:pt x="13751" y="1740"/>
                  </a:lnTo>
                  <a:cubicBezTo>
                    <a:pt x="13626" y="1931"/>
                    <a:pt x="13526" y="2139"/>
                    <a:pt x="13476" y="2372"/>
                  </a:cubicBezTo>
                  <a:cubicBezTo>
                    <a:pt x="13310" y="2839"/>
                    <a:pt x="13343" y="3339"/>
                    <a:pt x="13510" y="3806"/>
                  </a:cubicBezTo>
                  <a:cubicBezTo>
                    <a:pt x="13677" y="4240"/>
                    <a:pt x="13910" y="4640"/>
                    <a:pt x="14244" y="4974"/>
                  </a:cubicBezTo>
                  <a:cubicBezTo>
                    <a:pt x="14577" y="5308"/>
                    <a:pt x="14977" y="5574"/>
                    <a:pt x="15411" y="5741"/>
                  </a:cubicBezTo>
                  <a:cubicBezTo>
                    <a:pt x="15645" y="5841"/>
                    <a:pt x="15878" y="5875"/>
                    <a:pt x="16145" y="5908"/>
                  </a:cubicBezTo>
                  <a:cubicBezTo>
                    <a:pt x="16378" y="5908"/>
                    <a:pt x="16679" y="5908"/>
                    <a:pt x="16912" y="5741"/>
                  </a:cubicBezTo>
                  <a:cubicBezTo>
                    <a:pt x="17179" y="5641"/>
                    <a:pt x="17346" y="5341"/>
                    <a:pt x="17413" y="5074"/>
                  </a:cubicBezTo>
                  <a:cubicBezTo>
                    <a:pt x="17513" y="4841"/>
                    <a:pt x="17513" y="4540"/>
                    <a:pt x="17479" y="4307"/>
                  </a:cubicBezTo>
                  <a:cubicBezTo>
                    <a:pt x="17379" y="3806"/>
                    <a:pt x="17079" y="3373"/>
                    <a:pt x="16745" y="3039"/>
                  </a:cubicBezTo>
                  <a:cubicBezTo>
                    <a:pt x="16112" y="2372"/>
                    <a:pt x="15311" y="1972"/>
                    <a:pt x="14510" y="1572"/>
                  </a:cubicBezTo>
                  <a:cubicBezTo>
                    <a:pt x="14422" y="1531"/>
                    <a:pt x="14332" y="1492"/>
                    <a:pt x="14243" y="1454"/>
                  </a:cubicBezTo>
                  <a:lnTo>
                    <a:pt x="14243" y="1454"/>
                  </a:lnTo>
                  <a:cubicBezTo>
                    <a:pt x="14511" y="1067"/>
                    <a:pt x="14867" y="720"/>
                    <a:pt x="15244" y="437"/>
                  </a:cubicBezTo>
                  <a:lnTo>
                    <a:pt x="15244" y="437"/>
                  </a:lnTo>
                  <a:cubicBezTo>
                    <a:pt x="14877" y="671"/>
                    <a:pt x="14510" y="904"/>
                    <a:pt x="14177" y="1205"/>
                  </a:cubicBezTo>
                  <a:cubicBezTo>
                    <a:pt x="14129" y="1258"/>
                    <a:pt x="14080" y="1313"/>
                    <a:pt x="14033" y="1369"/>
                  </a:cubicBezTo>
                  <a:lnTo>
                    <a:pt x="14033" y="1369"/>
                  </a:lnTo>
                  <a:cubicBezTo>
                    <a:pt x="13381" y="1111"/>
                    <a:pt x="12711" y="918"/>
                    <a:pt x="12042" y="704"/>
                  </a:cubicBezTo>
                  <a:cubicBezTo>
                    <a:pt x="10468" y="263"/>
                    <a:pt x="8834" y="1"/>
                    <a:pt x="716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69"/>
            <p:cNvSpPr/>
            <p:nvPr/>
          </p:nvSpPr>
          <p:spPr>
            <a:xfrm>
              <a:off x="4962875" y="2854250"/>
              <a:ext cx="654675" cy="180175"/>
            </a:xfrm>
            <a:custGeom>
              <a:avLst/>
              <a:gdLst/>
              <a:ahLst/>
              <a:cxnLst/>
              <a:rect l="l" t="t" r="r" b="b"/>
              <a:pathLst>
                <a:path w="26187" h="7207" extrusionOk="0">
                  <a:moveTo>
                    <a:pt x="9628" y="552"/>
                  </a:moveTo>
                  <a:cubicBezTo>
                    <a:pt x="9666" y="552"/>
                    <a:pt x="9704" y="556"/>
                    <a:pt x="9741" y="564"/>
                  </a:cubicBezTo>
                  <a:cubicBezTo>
                    <a:pt x="9975" y="597"/>
                    <a:pt x="10041" y="764"/>
                    <a:pt x="10075" y="964"/>
                  </a:cubicBezTo>
                  <a:cubicBezTo>
                    <a:pt x="10141" y="1431"/>
                    <a:pt x="9841" y="1965"/>
                    <a:pt x="9541" y="2432"/>
                  </a:cubicBezTo>
                  <a:cubicBezTo>
                    <a:pt x="9232" y="2888"/>
                    <a:pt x="8835" y="3272"/>
                    <a:pt x="8389" y="3600"/>
                  </a:cubicBezTo>
                  <a:lnTo>
                    <a:pt x="8389" y="3600"/>
                  </a:lnTo>
                  <a:cubicBezTo>
                    <a:pt x="8348" y="3121"/>
                    <a:pt x="8387" y="2640"/>
                    <a:pt x="8507" y="2131"/>
                  </a:cubicBezTo>
                  <a:cubicBezTo>
                    <a:pt x="8640" y="1598"/>
                    <a:pt x="8840" y="1064"/>
                    <a:pt x="9207" y="730"/>
                  </a:cubicBezTo>
                  <a:cubicBezTo>
                    <a:pt x="9363" y="601"/>
                    <a:pt x="9498" y="552"/>
                    <a:pt x="9628" y="552"/>
                  </a:cubicBezTo>
                  <a:close/>
                  <a:moveTo>
                    <a:pt x="9615" y="0"/>
                  </a:moveTo>
                  <a:cubicBezTo>
                    <a:pt x="9521" y="0"/>
                    <a:pt x="9431" y="18"/>
                    <a:pt x="9341" y="63"/>
                  </a:cubicBezTo>
                  <a:cubicBezTo>
                    <a:pt x="9141" y="130"/>
                    <a:pt x="8974" y="230"/>
                    <a:pt x="8840" y="330"/>
                  </a:cubicBezTo>
                  <a:cubicBezTo>
                    <a:pt x="8307" y="831"/>
                    <a:pt x="8073" y="1464"/>
                    <a:pt x="7906" y="2065"/>
                  </a:cubicBezTo>
                  <a:cubicBezTo>
                    <a:pt x="7740" y="2665"/>
                    <a:pt x="7706" y="3299"/>
                    <a:pt x="7806" y="3933"/>
                  </a:cubicBezTo>
                  <a:cubicBezTo>
                    <a:pt x="7808" y="3949"/>
                    <a:pt x="7810" y="3965"/>
                    <a:pt x="7812" y="3982"/>
                  </a:cubicBezTo>
                  <a:lnTo>
                    <a:pt x="7812" y="3982"/>
                  </a:lnTo>
                  <a:cubicBezTo>
                    <a:pt x="7508" y="4162"/>
                    <a:pt x="7192" y="4322"/>
                    <a:pt x="6872" y="4466"/>
                  </a:cubicBezTo>
                  <a:cubicBezTo>
                    <a:pt x="5838" y="4933"/>
                    <a:pt x="4671" y="5134"/>
                    <a:pt x="3503" y="5167"/>
                  </a:cubicBezTo>
                  <a:cubicBezTo>
                    <a:pt x="3319" y="5178"/>
                    <a:pt x="3133" y="5183"/>
                    <a:pt x="2947" y="5183"/>
                  </a:cubicBezTo>
                  <a:cubicBezTo>
                    <a:pt x="1982" y="5183"/>
                    <a:pt x="990" y="5035"/>
                    <a:pt x="67" y="4700"/>
                  </a:cubicBezTo>
                  <a:cubicBezTo>
                    <a:pt x="34" y="4700"/>
                    <a:pt x="1" y="4700"/>
                    <a:pt x="1" y="4733"/>
                  </a:cubicBezTo>
                  <a:cubicBezTo>
                    <a:pt x="1" y="4767"/>
                    <a:pt x="1" y="4800"/>
                    <a:pt x="34" y="4800"/>
                  </a:cubicBezTo>
                  <a:cubicBezTo>
                    <a:pt x="1135" y="5300"/>
                    <a:pt x="2336" y="5534"/>
                    <a:pt x="3537" y="5534"/>
                  </a:cubicBezTo>
                  <a:cubicBezTo>
                    <a:pt x="4737" y="5534"/>
                    <a:pt x="5972" y="5367"/>
                    <a:pt x="7072" y="4900"/>
                  </a:cubicBezTo>
                  <a:cubicBezTo>
                    <a:pt x="7354" y="4784"/>
                    <a:pt x="7634" y="4656"/>
                    <a:pt x="7907" y="4513"/>
                  </a:cubicBezTo>
                  <a:lnTo>
                    <a:pt x="7907" y="4513"/>
                  </a:lnTo>
                  <a:cubicBezTo>
                    <a:pt x="8016" y="4956"/>
                    <a:pt x="8205" y="5385"/>
                    <a:pt x="8507" y="5734"/>
                  </a:cubicBezTo>
                  <a:cubicBezTo>
                    <a:pt x="8874" y="6268"/>
                    <a:pt x="9474" y="6635"/>
                    <a:pt x="10075" y="6801"/>
                  </a:cubicBezTo>
                  <a:cubicBezTo>
                    <a:pt x="10565" y="6910"/>
                    <a:pt x="11077" y="7019"/>
                    <a:pt x="11576" y="7019"/>
                  </a:cubicBezTo>
                  <a:cubicBezTo>
                    <a:pt x="11688" y="7019"/>
                    <a:pt x="11799" y="7014"/>
                    <a:pt x="11909" y="7002"/>
                  </a:cubicBezTo>
                  <a:cubicBezTo>
                    <a:pt x="12543" y="6968"/>
                    <a:pt x="13177" y="6835"/>
                    <a:pt x="13744" y="6635"/>
                  </a:cubicBezTo>
                  <a:cubicBezTo>
                    <a:pt x="14807" y="6240"/>
                    <a:pt x="15787" y="5679"/>
                    <a:pt x="16608" y="4928"/>
                  </a:cubicBezTo>
                  <a:lnTo>
                    <a:pt x="16608" y="4928"/>
                  </a:lnTo>
                  <a:cubicBezTo>
                    <a:pt x="17052" y="5625"/>
                    <a:pt x="17624" y="6230"/>
                    <a:pt x="18347" y="6635"/>
                  </a:cubicBezTo>
                  <a:cubicBezTo>
                    <a:pt x="19102" y="7057"/>
                    <a:pt x="19965" y="7207"/>
                    <a:pt x="20790" y="7207"/>
                  </a:cubicBezTo>
                  <a:cubicBezTo>
                    <a:pt x="20877" y="7207"/>
                    <a:pt x="20963" y="7205"/>
                    <a:pt x="21049" y="7202"/>
                  </a:cubicBezTo>
                  <a:cubicBezTo>
                    <a:pt x="21983" y="7135"/>
                    <a:pt x="22884" y="6902"/>
                    <a:pt x="23718" y="6601"/>
                  </a:cubicBezTo>
                  <a:cubicBezTo>
                    <a:pt x="24552" y="6301"/>
                    <a:pt x="25386" y="5934"/>
                    <a:pt x="26153" y="5434"/>
                  </a:cubicBezTo>
                  <a:cubicBezTo>
                    <a:pt x="26186" y="5434"/>
                    <a:pt x="26186" y="5400"/>
                    <a:pt x="26086" y="5267"/>
                  </a:cubicBezTo>
                  <a:cubicBezTo>
                    <a:pt x="26086" y="5234"/>
                    <a:pt x="26053" y="5234"/>
                    <a:pt x="26019" y="5234"/>
                  </a:cubicBezTo>
                  <a:cubicBezTo>
                    <a:pt x="25219" y="5634"/>
                    <a:pt x="24385" y="5968"/>
                    <a:pt x="23551" y="6268"/>
                  </a:cubicBezTo>
                  <a:cubicBezTo>
                    <a:pt x="22717" y="6535"/>
                    <a:pt x="21850" y="6701"/>
                    <a:pt x="20949" y="6735"/>
                  </a:cubicBezTo>
                  <a:cubicBezTo>
                    <a:pt x="20877" y="6737"/>
                    <a:pt x="20806" y="6739"/>
                    <a:pt x="20734" y="6739"/>
                  </a:cubicBezTo>
                  <a:cubicBezTo>
                    <a:pt x="19944" y="6739"/>
                    <a:pt x="19187" y="6568"/>
                    <a:pt x="18514" y="6201"/>
                  </a:cubicBezTo>
                  <a:cubicBezTo>
                    <a:pt x="17813" y="5767"/>
                    <a:pt x="17246" y="5067"/>
                    <a:pt x="16879" y="4300"/>
                  </a:cubicBezTo>
                  <a:cubicBezTo>
                    <a:pt x="16879" y="4266"/>
                    <a:pt x="16846" y="4233"/>
                    <a:pt x="16846" y="4233"/>
                  </a:cubicBezTo>
                  <a:cubicBezTo>
                    <a:pt x="16796" y="4183"/>
                    <a:pt x="16729" y="4158"/>
                    <a:pt x="16663" y="4158"/>
                  </a:cubicBezTo>
                  <a:cubicBezTo>
                    <a:pt x="16596" y="4158"/>
                    <a:pt x="16529" y="4183"/>
                    <a:pt x="16479" y="4233"/>
                  </a:cubicBezTo>
                  <a:cubicBezTo>
                    <a:pt x="15679" y="4967"/>
                    <a:pt x="14678" y="5601"/>
                    <a:pt x="13577" y="5968"/>
                  </a:cubicBezTo>
                  <a:cubicBezTo>
                    <a:pt x="13043" y="6201"/>
                    <a:pt x="12476" y="6268"/>
                    <a:pt x="11909" y="6301"/>
                  </a:cubicBezTo>
                  <a:cubicBezTo>
                    <a:pt x="11811" y="6313"/>
                    <a:pt x="11713" y="6319"/>
                    <a:pt x="11615" y="6319"/>
                  </a:cubicBezTo>
                  <a:cubicBezTo>
                    <a:pt x="11180" y="6319"/>
                    <a:pt x="10744" y="6210"/>
                    <a:pt x="10308" y="6101"/>
                  </a:cubicBezTo>
                  <a:cubicBezTo>
                    <a:pt x="9808" y="5934"/>
                    <a:pt x="9341" y="5634"/>
                    <a:pt x="9007" y="5234"/>
                  </a:cubicBezTo>
                  <a:cubicBezTo>
                    <a:pt x="8759" y="4912"/>
                    <a:pt x="8604" y="4553"/>
                    <a:pt x="8499" y="4171"/>
                  </a:cubicBezTo>
                  <a:lnTo>
                    <a:pt x="8499" y="4171"/>
                  </a:lnTo>
                  <a:cubicBezTo>
                    <a:pt x="9091" y="3793"/>
                    <a:pt x="9625" y="3333"/>
                    <a:pt x="10041" y="2765"/>
                  </a:cubicBezTo>
                  <a:cubicBezTo>
                    <a:pt x="10208" y="2498"/>
                    <a:pt x="10375" y="2232"/>
                    <a:pt x="10508" y="1931"/>
                  </a:cubicBezTo>
                  <a:cubicBezTo>
                    <a:pt x="10642" y="1631"/>
                    <a:pt x="10708" y="1298"/>
                    <a:pt x="10675" y="931"/>
                  </a:cubicBezTo>
                  <a:cubicBezTo>
                    <a:pt x="10642" y="764"/>
                    <a:pt x="10575" y="564"/>
                    <a:pt x="10475" y="397"/>
                  </a:cubicBezTo>
                  <a:cubicBezTo>
                    <a:pt x="10341" y="230"/>
                    <a:pt x="10141" y="97"/>
                    <a:pt x="9975" y="63"/>
                  </a:cubicBezTo>
                  <a:cubicBezTo>
                    <a:pt x="9846" y="27"/>
                    <a:pt x="9728" y="0"/>
                    <a:pt x="961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69"/>
            <p:cNvSpPr/>
            <p:nvPr/>
          </p:nvSpPr>
          <p:spPr>
            <a:xfrm>
              <a:off x="5244750" y="3549875"/>
              <a:ext cx="380525" cy="163900"/>
            </a:xfrm>
            <a:custGeom>
              <a:avLst/>
              <a:gdLst/>
              <a:ahLst/>
              <a:cxnLst/>
              <a:rect l="l" t="t" r="r" b="b"/>
              <a:pathLst>
                <a:path w="15221" h="6556" extrusionOk="0">
                  <a:moveTo>
                    <a:pt x="14976" y="1"/>
                  </a:moveTo>
                  <a:cubicBezTo>
                    <a:pt x="14903" y="1"/>
                    <a:pt x="14827" y="30"/>
                    <a:pt x="14778" y="92"/>
                  </a:cubicBezTo>
                  <a:cubicBezTo>
                    <a:pt x="13377" y="2260"/>
                    <a:pt x="10741" y="3627"/>
                    <a:pt x="8406" y="4495"/>
                  </a:cubicBezTo>
                  <a:cubicBezTo>
                    <a:pt x="7139" y="4962"/>
                    <a:pt x="5838" y="5295"/>
                    <a:pt x="4570" y="5462"/>
                  </a:cubicBezTo>
                  <a:cubicBezTo>
                    <a:pt x="3203" y="5662"/>
                    <a:pt x="1802" y="5629"/>
                    <a:pt x="467" y="5762"/>
                  </a:cubicBezTo>
                  <a:cubicBezTo>
                    <a:pt x="134" y="5796"/>
                    <a:pt x="0" y="6329"/>
                    <a:pt x="401" y="6396"/>
                  </a:cubicBezTo>
                  <a:cubicBezTo>
                    <a:pt x="989" y="6508"/>
                    <a:pt x="1594" y="6555"/>
                    <a:pt x="2205" y="6555"/>
                  </a:cubicBezTo>
                  <a:cubicBezTo>
                    <a:pt x="3050" y="6555"/>
                    <a:pt x="3905" y="6465"/>
                    <a:pt x="4737" y="6329"/>
                  </a:cubicBezTo>
                  <a:cubicBezTo>
                    <a:pt x="6172" y="6129"/>
                    <a:pt x="7606" y="5729"/>
                    <a:pt x="8974" y="5162"/>
                  </a:cubicBezTo>
                  <a:cubicBezTo>
                    <a:pt x="11342" y="4195"/>
                    <a:pt x="14144" y="2793"/>
                    <a:pt x="15178" y="258"/>
                  </a:cubicBezTo>
                  <a:cubicBezTo>
                    <a:pt x="15220" y="89"/>
                    <a:pt x="15102" y="1"/>
                    <a:pt x="149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69"/>
            <p:cNvSpPr/>
            <p:nvPr/>
          </p:nvSpPr>
          <p:spPr>
            <a:xfrm>
              <a:off x="5461325" y="3602050"/>
              <a:ext cx="181200" cy="125400"/>
            </a:xfrm>
            <a:custGeom>
              <a:avLst/>
              <a:gdLst/>
              <a:ahLst/>
              <a:cxnLst/>
              <a:rect l="l" t="t" r="r" b="b"/>
              <a:pathLst>
                <a:path w="7248" h="5016" extrusionOk="0">
                  <a:moveTo>
                    <a:pt x="6988" y="1"/>
                  </a:moveTo>
                  <a:cubicBezTo>
                    <a:pt x="6946" y="1"/>
                    <a:pt x="6908" y="21"/>
                    <a:pt x="6882" y="73"/>
                  </a:cubicBezTo>
                  <a:cubicBezTo>
                    <a:pt x="5214" y="2174"/>
                    <a:pt x="2912" y="3675"/>
                    <a:pt x="377" y="4409"/>
                  </a:cubicBezTo>
                  <a:cubicBezTo>
                    <a:pt x="0" y="4535"/>
                    <a:pt x="126" y="5015"/>
                    <a:pt x="449" y="5015"/>
                  </a:cubicBezTo>
                  <a:cubicBezTo>
                    <a:pt x="469" y="5015"/>
                    <a:pt x="489" y="5013"/>
                    <a:pt x="511" y="5010"/>
                  </a:cubicBezTo>
                  <a:cubicBezTo>
                    <a:pt x="3279" y="4443"/>
                    <a:pt x="5681" y="2708"/>
                    <a:pt x="7149" y="273"/>
                  </a:cubicBezTo>
                  <a:cubicBezTo>
                    <a:pt x="7248" y="174"/>
                    <a:pt x="7108" y="1"/>
                    <a:pt x="69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49" name="Google Shape;3049;p69"/>
          <p:cNvGrpSpPr/>
          <p:nvPr/>
        </p:nvGrpSpPr>
        <p:grpSpPr>
          <a:xfrm>
            <a:off x="5895733" y="2233888"/>
            <a:ext cx="523523" cy="572709"/>
            <a:chOff x="5372350" y="3834175"/>
            <a:chExt cx="291900" cy="319325"/>
          </a:xfrm>
        </p:grpSpPr>
        <p:sp>
          <p:nvSpPr>
            <p:cNvPr id="3050" name="Google Shape;3050;p69"/>
            <p:cNvSpPr/>
            <p:nvPr/>
          </p:nvSpPr>
          <p:spPr>
            <a:xfrm>
              <a:off x="5435725" y="3898500"/>
              <a:ext cx="172350" cy="172650"/>
            </a:xfrm>
            <a:custGeom>
              <a:avLst/>
              <a:gdLst/>
              <a:ahLst/>
              <a:cxnLst/>
              <a:rect l="l" t="t" r="r" b="b"/>
              <a:pathLst>
                <a:path w="6894" h="6906" extrusionOk="0">
                  <a:moveTo>
                    <a:pt x="2973" y="1"/>
                  </a:moveTo>
                  <a:cubicBezTo>
                    <a:pt x="2741" y="1"/>
                    <a:pt x="2490" y="202"/>
                    <a:pt x="2469" y="457"/>
                  </a:cubicBezTo>
                  <a:lnTo>
                    <a:pt x="2235" y="2692"/>
                  </a:lnTo>
                  <a:cubicBezTo>
                    <a:pt x="1635" y="2892"/>
                    <a:pt x="1068" y="3159"/>
                    <a:pt x="467" y="3359"/>
                  </a:cubicBezTo>
                  <a:cubicBezTo>
                    <a:pt x="0" y="3526"/>
                    <a:pt x="67" y="4193"/>
                    <a:pt x="601" y="4226"/>
                  </a:cubicBezTo>
                  <a:cubicBezTo>
                    <a:pt x="1068" y="4226"/>
                    <a:pt x="1568" y="4293"/>
                    <a:pt x="2002" y="4360"/>
                  </a:cubicBezTo>
                  <a:cubicBezTo>
                    <a:pt x="1902" y="5027"/>
                    <a:pt x="1768" y="5694"/>
                    <a:pt x="1735" y="6394"/>
                  </a:cubicBezTo>
                  <a:cubicBezTo>
                    <a:pt x="1735" y="6628"/>
                    <a:pt x="1902" y="6795"/>
                    <a:pt x="2102" y="6828"/>
                  </a:cubicBezTo>
                  <a:cubicBezTo>
                    <a:pt x="2179" y="6867"/>
                    <a:pt x="2267" y="6905"/>
                    <a:pt x="2341" y="6905"/>
                  </a:cubicBezTo>
                  <a:cubicBezTo>
                    <a:pt x="2394" y="6905"/>
                    <a:pt x="2441" y="6884"/>
                    <a:pt x="2469" y="6828"/>
                  </a:cubicBezTo>
                  <a:cubicBezTo>
                    <a:pt x="2969" y="6161"/>
                    <a:pt x="3503" y="5494"/>
                    <a:pt x="4003" y="4827"/>
                  </a:cubicBezTo>
                  <a:cubicBezTo>
                    <a:pt x="4737" y="5027"/>
                    <a:pt x="5404" y="5294"/>
                    <a:pt x="6038" y="5627"/>
                  </a:cubicBezTo>
                  <a:cubicBezTo>
                    <a:pt x="6101" y="5650"/>
                    <a:pt x="6163" y="5660"/>
                    <a:pt x="6223" y="5660"/>
                  </a:cubicBezTo>
                  <a:cubicBezTo>
                    <a:pt x="6608" y="5660"/>
                    <a:pt x="6894" y="5235"/>
                    <a:pt x="6605" y="4860"/>
                  </a:cubicBezTo>
                  <a:cubicBezTo>
                    <a:pt x="6138" y="4326"/>
                    <a:pt x="5671" y="3793"/>
                    <a:pt x="5237" y="3192"/>
                  </a:cubicBezTo>
                  <a:cubicBezTo>
                    <a:pt x="5571" y="2792"/>
                    <a:pt x="5838" y="2392"/>
                    <a:pt x="6171" y="1991"/>
                  </a:cubicBezTo>
                  <a:cubicBezTo>
                    <a:pt x="6378" y="1755"/>
                    <a:pt x="6271" y="1335"/>
                    <a:pt x="5942" y="1335"/>
                  </a:cubicBezTo>
                  <a:cubicBezTo>
                    <a:pt x="5900" y="1335"/>
                    <a:pt x="5854" y="1342"/>
                    <a:pt x="5804" y="1357"/>
                  </a:cubicBezTo>
                  <a:cubicBezTo>
                    <a:pt x="5304" y="1558"/>
                    <a:pt x="4804" y="1724"/>
                    <a:pt x="4303" y="1891"/>
                  </a:cubicBezTo>
                  <a:cubicBezTo>
                    <a:pt x="3936" y="1357"/>
                    <a:pt x="3603" y="824"/>
                    <a:pt x="3303" y="223"/>
                  </a:cubicBezTo>
                  <a:cubicBezTo>
                    <a:pt x="3230" y="66"/>
                    <a:pt x="3105" y="1"/>
                    <a:pt x="29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69"/>
            <p:cNvSpPr/>
            <p:nvPr/>
          </p:nvSpPr>
          <p:spPr>
            <a:xfrm>
              <a:off x="5418200" y="3902400"/>
              <a:ext cx="45900" cy="38925"/>
            </a:xfrm>
            <a:custGeom>
              <a:avLst/>
              <a:gdLst/>
              <a:ahLst/>
              <a:cxnLst/>
              <a:rect l="l" t="t" r="r" b="b"/>
              <a:pathLst>
                <a:path w="1836" h="1557" extrusionOk="0">
                  <a:moveTo>
                    <a:pt x="303" y="1"/>
                  </a:moveTo>
                  <a:cubicBezTo>
                    <a:pt x="219" y="1"/>
                    <a:pt x="145" y="45"/>
                    <a:pt x="101" y="134"/>
                  </a:cubicBezTo>
                  <a:cubicBezTo>
                    <a:pt x="1" y="234"/>
                    <a:pt x="1" y="368"/>
                    <a:pt x="101" y="468"/>
                  </a:cubicBezTo>
                  <a:cubicBezTo>
                    <a:pt x="168" y="568"/>
                    <a:pt x="301" y="668"/>
                    <a:pt x="434" y="734"/>
                  </a:cubicBezTo>
                  <a:cubicBezTo>
                    <a:pt x="534" y="835"/>
                    <a:pt x="668" y="968"/>
                    <a:pt x="801" y="1035"/>
                  </a:cubicBezTo>
                  <a:cubicBezTo>
                    <a:pt x="1035" y="1201"/>
                    <a:pt x="1268" y="1368"/>
                    <a:pt x="1502" y="1535"/>
                  </a:cubicBezTo>
                  <a:cubicBezTo>
                    <a:pt x="1543" y="1549"/>
                    <a:pt x="1585" y="1557"/>
                    <a:pt x="1624" y="1557"/>
                  </a:cubicBezTo>
                  <a:cubicBezTo>
                    <a:pt x="1679" y="1557"/>
                    <a:pt x="1730" y="1541"/>
                    <a:pt x="1769" y="1502"/>
                  </a:cubicBezTo>
                  <a:cubicBezTo>
                    <a:pt x="1835" y="1402"/>
                    <a:pt x="1835" y="1302"/>
                    <a:pt x="1769" y="1201"/>
                  </a:cubicBezTo>
                  <a:cubicBezTo>
                    <a:pt x="1535" y="1001"/>
                    <a:pt x="1335" y="801"/>
                    <a:pt x="1135" y="634"/>
                  </a:cubicBezTo>
                  <a:cubicBezTo>
                    <a:pt x="1035" y="534"/>
                    <a:pt x="935" y="401"/>
                    <a:pt x="801" y="334"/>
                  </a:cubicBezTo>
                  <a:cubicBezTo>
                    <a:pt x="668" y="201"/>
                    <a:pt x="534" y="134"/>
                    <a:pt x="434" y="34"/>
                  </a:cubicBezTo>
                  <a:cubicBezTo>
                    <a:pt x="390" y="12"/>
                    <a:pt x="345" y="1"/>
                    <a:pt x="3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69"/>
            <p:cNvSpPr/>
            <p:nvPr/>
          </p:nvSpPr>
          <p:spPr>
            <a:xfrm>
              <a:off x="5379850" y="4053675"/>
              <a:ext cx="50050" cy="30025"/>
            </a:xfrm>
            <a:custGeom>
              <a:avLst/>
              <a:gdLst/>
              <a:ahLst/>
              <a:cxnLst/>
              <a:rect l="l" t="t" r="r" b="b"/>
              <a:pathLst>
                <a:path w="2002" h="1201" extrusionOk="0">
                  <a:moveTo>
                    <a:pt x="1810" y="1"/>
                  </a:moveTo>
                  <a:cubicBezTo>
                    <a:pt x="1775" y="1"/>
                    <a:pt x="1738" y="8"/>
                    <a:pt x="1702" y="21"/>
                  </a:cubicBezTo>
                  <a:cubicBezTo>
                    <a:pt x="1468" y="154"/>
                    <a:pt x="1201" y="287"/>
                    <a:pt x="968" y="354"/>
                  </a:cubicBezTo>
                  <a:cubicBezTo>
                    <a:pt x="834" y="421"/>
                    <a:pt x="701" y="488"/>
                    <a:pt x="567" y="521"/>
                  </a:cubicBezTo>
                  <a:cubicBezTo>
                    <a:pt x="534" y="588"/>
                    <a:pt x="501" y="588"/>
                    <a:pt x="401" y="588"/>
                  </a:cubicBezTo>
                  <a:cubicBezTo>
                    <a:pt x="301" y="621"/>
                    <a:pt x="200" y="621"/>
                    <a:pt x="134" y="688"/>
                  </a:cubicBezTo>
                  <a:cubicBezTo>
                    <a:pt x="34" y="788"/>
                    <a:pt x="0" y="955"/>
                    <a:pt x="67" y="1088"/>
                  </a:cubicBezTo>
                  <a:cubicBezTo>
                    <a:pt x="142" y="1163"/>
                    <a:pt x="236" y="1201"/>
                    <a:pt x="320" y="1201"/>
                  </a:cubicBezTo>
                  <a:cubicBezTo>
                    <a:pt x="349" y="1201"/>
                    <a:pt x="376" y="1196"/>
                    <a:pt x="401" y="1188"/>
                  </a:cubicBezTo>
                  <a:cubicBezTo>
                    <a:pt x="534" y="1155"/>
                    <a:pt x="567" y="1121"/>
                    <a:pt x="667" y="1021"/>
                  </a:cubicBezTo>
                  <a:cubicBezTo>
                    <a:pt x="701" y="1021"/>
                    <a:pt x="701" y="988"/>
                    <a:pt x="734" y="988"/>
                  </a:cubicBezTo>
                  <a:cubicBezTo>
                    <a:pt x="734" y="988"/>
                    <a:pt x="801" y="988"/>
                    <a:pt x="801" y="955"/>
                  </a:cubicBezTo>
                  <a:cubicBezTo>
                    <a:pt x="901" y="855"/>
                    <a:pt x="1001" y="821"/>
                    <a:pt x="1134" y="721"/>
                  </a:cubicBezTo>
                  <a:cubicBezTo>
                    <a:pt x="1368" y="588"/>
                    <a:pt x="1568" y="454"/>
                    <a:pt x="1835" y="287"/>
                  </a:cubicBezTo>
                  <a:cubicBezTo>
                    <a:pt x="2002" y="287"/>
                    <a:pt x="2002" y="154"/>
                    <a:pt x="1968" y="87"/>
                  </a:cubicBezTo>
                  <a:cubicBezTo>
                    <a:pt x="1926" y="24"/>
                    <a:pt x="1870" y="1"/>
                    <a:pt x="181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69"/>
            <p:cNvSpPr/>
            <p:nvPr/>
          </p:nvSpPr>
          <p:spPr>
            <a:xfrm>
              <a:off x="5450725" y="4117300"/>
              <a:ext cx="24225" cy="34475"/>
            </a:xfrm>
            <a:custGeom>
              <a:avLst/>
              <a:gdLst/>
              <a:ahLst/>
              <a:cxnLst/>
              <a:rect l="l" t="t" r="r" b="b"/>
              <a:pathLst>
                <a:path w="969" h="1379" extrusionOk="0">
                  <a:moveTo>
                    <a:pt x="817" y="1"/>
                  </a:moveTo>
                  <a:cubicBezTo>
                    <a:pt x="777" y="1"/>
                    <a:pt x="734" y="23"/>
                    <a:pt x="701" y="77"/>
                  </a:cubicBezTo>
                  <a:cubicBezTo>
                    <a:pt x="568" y="244"/>
                    <a:pt x="501" y="411"/>
                    <a:pt x="368" y="578"/>
                  </a:cubicBezTo>
                  <a:cubicBezTo>
                    <a:pt x="334" y="645"/>
                    <a:pt x="301" y="745"/>
                    <a:pt x="201" y="778"/>
                  </a:cubicBezTo>
                  <a:cubicBezTo>
                    <a:pt x="167" y="811"/>
                    <a:pt x="167" y="878"/>
                    <a:pt x="134" y="911"/>
                  </a:cubicBezTo>
                  <a:cubicBezTo>
                    <a:pt x="67" y="945"/>
                    <a:pt x="34" y="1045"/>
                    <a:pt x="34" y="1078"/>
                  </a:cubicBezTo>
                  <a:cubicBezTo>
                    <a:pt x="1" y="1112"/>
                    <a:pt x="1" y="1212"/>
                    <a:pt x="34" y="1278"/>
                  </a:cubicBezTo>
                  <a:cubicBezTo>
                    <a:pt x="67" y="1378"/>
                    <a:pt x="134" y="1378"/>
                    <a:pt x="201" y="1378"/>
                  </a:cubicBezTo>
                  <a:cubicBezTo>
                    <a:pt x="301" y="1378"/>
                    <a:pt x="334" y="1312"/>
                    <a:pt x="368" y="1278"/>
                  </a:cubicBezTo>
                  <a:cubicBezTo>
                    <a:pt x="401" y="1245"/>
                    <a:pt x="401" y="1212"/>
                    <a:pt x="434" y="1145"/>
                  </a:cubicBezTo>
                  <a:cubicBezTo>
                    <a:pt x="501" y="1112"/>
                    <a:pt x="501" y="1078"/>
                    <a:pt x="501" y="1045"/>
                  </a:cubicBezTo>
                  <a:cubicBezTo>
                    <a:pt x="534" y="945"/>
                    <a:pt x="568" y="878"/>
                    <a:pt x="634" y="745"/>
                  </a:cubicBezTo>
                  <a:cubicBezTo>
                    <a:pt x="701" y="578"/>
                    <a:pt x="835" y="378"/>
                    <a:pt x="901" y="211"/>
                  </a:cubicBezTo>
                  <a:cubicBezTo>
                    <a:pt x="969" y="98"/>
                    <a:pt x="900" y="1"/>
                    <a:pt x="81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69"/>
            <p:cNvSpPr/>
            <p:nvPr/>
          </p:nvSpPr>
          <p:spPr>
            <a:xfrm>
              <a:off x="5555800" y="4072050"/>
              <a:ext cx="32550" cy="81450"/>
            </a:xfrm>
            <a:custGeom>
              <a:avLst/>
              <a:gdLst/>
              <a:ahLst/>
              <a:cxnLst/>
              <a:rect l="l" t="t" r="r" b="b"/>
              <a:pathLst>
                <a:path w="1302" h="3258" extrusionOk="0">
                  <a:moveTo>
                    <a:pt x="305" y="0"/>
                  </a:moveTo>
                  <a:cubicBezTo>
                    <a:pt x="152" y="0"/>
                    <a:pt x="1" y="103"/>
                    <a:pt x="1" y="286"/>
                  </a:cubicBezTo>
                  <a:cubicBezTo>
                    <a:pt x="1" y="853"/>
                    <a:pt x="101" y="1354"/>
                    <a:pt x="167" y="1854"/>
                  </a:cubicBezTo>
                  <a:cubicBezTo>
                    <a:pt x="201" y="2088"/>
                    <a:pt x="268" y="2354"/>
                    <a:pt x="334" y="2588"/>
                  </a:cubicBezTo>
                  <a:cubicBezTo>
                    <a:pt x="430" y="2876"/>
                    <a:pt x="527" y="3257"/>
                    <a:pt x="918" y="3257"/>
                  </a:cubicBezTo>
                  <a:cubicBezTo>
                    <a:pt x="934" y="3257"/>
                    <a:pt x="951" y="3256"/>
                    <a:pt x="968" y="3255"/>
                  </a:cubicBezTo>
                  <a:cubicBezTo>
                    <a:pt x="1135" y="3222"/>
                    <a:pt x="1268" y="3088"/>
                    <a:pt x="1302" y="2922"/>
                  </a:cubicBezTo>
                  <a:cubicBezTo>
                    <a:pt x="1302" y="2755"/>
                    <a:pt x="1202" y="2588"/>
                    <a:pt x="1168" y="2421"/>
                  </a:cubicBezTo>
                  <a:cubicBezTo>
                    <a:pt x="1101" y="2188"/>
                    <a:pt x="1001" y="1921"/>
                    <a:pt x="968" y="1721"/>
                  </a:cubicBezTo>
                  <a:lnTo>
                    <a:pt x="601" y="220"/>
                  </a:lnTo>
                  <a:cubicBezTo>
                    <a:pt x="556" y="69"/>
                    <a:pt x="430" y="0"/>
                    <a:pt x="30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69"/>
            <p:cNvSpPr/>
            <p:nvPr/>
          </p:nvSpPr>
          <p:spPr>
            <a:xfrm>
              <a:off x="5610850" y="3964950"/>
              <a:ext cx="53400" cy="15025"/>
            </a:xfrm>
            <a:custGeom>
              <a:avLst/>
              <a:gdLst/>
              <a:ahLst/>
              <a:cxnLst/>
              <a:rect l="l" t="t" r="r" b="b"/>
              <a:pathLst>
                <a:path w="2136" h="601" extrusionOk="0">
                  <a:moveTo>
                    <a:pt x="234" y="0"/>
                  </a:moveTo>
                  <a:cubicBezTo>
                    <a:pt x="67" y="0"/>
                    <a:pt x="0" y="234"/>
                    <a:pt x="167" y="267"/>
                  </a:cubicBezTo>
                  <a:cubicBezTo>
                    <a:pt x="467" y="367"/>
                    <a:pt x="801" y="401"/>
                    <a:pt x="1101" y="501"/>
                  </a:cubicBezTo>
                  <a:cubicBezTo>
                    <a:pt x="1268" y="534"/>
                    <a:pt x="1368" y="534"/>
                    <a:pt x="1535" y="567"/>
                  </a:cubicBezTo>
                  <a:cubicBezTo>
                    <a:pt x="1635" y="567"/>
                    <a:pt x="1701" y="601"/>
                    <a:pt x="1802" y="601"/>
                  </a:cubicBezTo>
                  <a:cubicBezTo>
                    <a:pt x="1902" y="601"/>
                    <a:pt x="1968" y="601"/>
                    <a:pt x="2068" y="567"/>
                  </a:cubicBezTo>
                  <a:cubicBezTo>
                    <a:pt x="2135" y="501"/>
                    <a:pt x="2135" y="401"/>
                    <a:pt x="2102" y="367"/>
                  </a:cubicBezTo>
                  <a:cubicBezTo>
                    <a:pt x="2068" y="334"/>
                    <a:pt x="1968" y="301"/>
                    <a:pt x="1902" y="234"/>
                  </a:cubicBezTo>
                  <a:cubicBezTo>
                    <a:pt x="1802" y="201"/>
                    <a:pt x="1735" y="201"/>
                    <a:pt x="1635" y="201"/>
                  </a:cubicBezTo>
                  <a:cubicBezTo>
                    <a:pt x="1468" y="167"/>
                    <a:pt x="1335" y="167"/>
                    <a:pt x="1168" y="100"/>
                  </a:cubicBezTo>
                  <a:cubicBezTo>
                    <a:pt x="834" y="67"/>
                    <a:pt x="567" y="0"/>
                    <a:pt x="2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69"/>
            <p:cNvSpPr/>
            <p:nvPr/>
          </p:nvSpPr>
          <p:spPr>
            <a:xfrm>
              <a:off x="5627525" y="4043325"/>
              <a:ext cx="27550" cy="25050"/>
            </a:xfrm>
            <a:custGeom>
              <a:avLst/>
              <a:gdLst/>
              <a:ahLst/>
              <a:cxnLst/>
              <a:rect l="l" t="t" r="r" b="b"/>
              <a:pathLst>
                <a:path w="1102" h="1002" extrusionOk="0">
                  <a:moveTo>
                    <a:pt x="234" y="1"/>
                  </a:moveTo>
                  <a:cubicBezTo>
                    <a:pt x="167" y="1"/>
                    <a:pt x="134" y="1"/>
                    <a:pt x="100" y="34"/>
                  </a:cubicBezTo>
                  <a:cubicBezTo>
                    <a:pt x="67" y="68"/>
                    <a:pt x="0" y="101"/>
                    <a:pt x="0" y="168"/>
                  </a:cubicBezTo>
                  <a:cubicBezTo>
                    <a:pt x="0" y="201"/>
                    <a:pt x="0" y="268"/>
                    <a:pt x="67" y="335"/>
                  </a:cubicBezTo>
                  <a:cubicBezTo>
                    <a:pt x="167" y="435"/>
                    <a:pt x="267" y="601"/>
                    <a:pt x="401" y="735"/>
                  </a:cubicBezTo>
                  <a:lnTo>
                    <a:pt x="467" y="835"/>
                  </a:lnTo>
                  <a:cubicBezTo>
                    <a:pt x="501" y="868"/>
                    <a:pt x="567" y="902"/>
                    <a:pt x="601" y="902"/>
                  </a:cubicBezTo>
                  <a:cubicBezTo>
                    <a:pt x="634" y="935"/>
                    <a:pt x="668" y="935"/>
                    <a:pt x="768" y="1002"/>
                  </a:cubicBezTo>
                  <a:lnTo>
                    <a:pt x="901" y="1002"/>
                  </a:lnTo>
                  <a:cubicBezTo>
                    <a:pt x="934" y="1002"/>
                    <a:pt x="934" y="1002"/>
                    <a:pt x="968" y="935"/>
                  </a:cubicBezTo>
                  <a:cubicBezTo>
                    <a:pt x="1001" y="902"/>
                    <a:pt x="1068" y="868"/>
                    <a:pt x="1068" y="835"/>
                  </a:cubicBezTo>
                  <a:cubicBezTo>
                    <a:pt x="1101" y="835"/>
                    <a:pt x="1101" y="768"/>
                    <a:pt x="1068" y="735"/>
                  </a:cubicBezTo>
                  <a:cubicBezTo>
                    <a:pt x="1001" y="701"/>
                    <a:pt x="1001" y="668"/>
                    <a:pt x="968" y="601"/>
                  </a:cubicBezTo>
                  <a:cubicBezTo>
                    <a:pt x="934" y="601"/>
                    <a:pt x="934" y="568"/>
                    <a:pt x="901" y="535"/>
                  </a:cubicBezTo>
                  <a:cubicBezTo>
                    <a:pt x="834" y="501"/>
                    <a:pt x="801" y="435"/>
                    <a:pt x="768" y="435"/>
                  </a:cubicBezTo>
                  <a:lnTo>
                    <a:pt x="801" y="501"/>
                  </a:lnTo>
                  <a:cubicBezTo>
                    <a:pt x="634" y="368"/>
                    <a:pt x="501" y="234"/>
                    <a:pt x="401" y="68"/>
                  </a:cubicBezTo>
                  <a:cubicBezTo>
                    <a:pt x="334" y="34"/>
                    <a:pt x="267" y="1"/>
                    <a:pt x="2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69"/>
            <p:cNvSpPr/>
            <p:nvPr/>
          </p:nvSpPr>
          <p:spPr>
            <a:xfrm>
              <a:off x="5602400" y="3870400"/>
              <a:ext cx="22225" cy="30075"/>
            </a:xfrm>
            <a:custGeom>
              <a:avLst/>
              <a:gdLst/>
              <a:ahLst/>
              <a:cxnLst/>
              <a:rect l="l" t="t" r="r" b="b"/>
              <a:pathLst>
                <a:path w="889" h="1203" extrusionOk="0">
                  <a:moveTo>
                    <a:pt x="792" y="1"/>
                  </a:moveTo>
                  <a:cubicBezTo>
                    <a:pt x="774" y="1"/>
                    <a:pt x="755" y="5"/>
                    <a:pt x="739" y="13"/>
                  </a:cubicBezTo>
                  <a:lnTo>
                    <a:pt x="672" y="80"/>
                  </a:lnTo>
                  <a:lnTo>
                    <a:pt x="605" y="146"/>
                  </a:lnTo>
                  <a:cubicBezTo>
                    <a:pt x="572" y="180"/>
                    <a:pt x="572" y="247"/>
                    <a:pt x="505" y="280"/>
                  </a:cubicBezTo>
                  <a:cubicBezTo>
                    <a:pt x="472" y="347"/>
                    <a:pt x="438" y="447"/>
                    <a:pt x="338" y="513"/>
                  </a:cubicBezTo>
                  <a:cubicBezTo>
                    <a:pt x="272" y="680"/>
                    <a:pt x="138" y="847"/>
                    <a:pt x="71" y="1014"/>
                  </a:cubicBezTo>
                  <a:cubicBezTo>
                    <a:pt x="1" y="1108"/>
                    <a:pt x="80" y="1202"/>
                    <a:pt x="168" y="1202"/>
                  </a:cubicBezTo>
                  <a:cubicBezTo>
                    <a:pt x="204" y="1202"/>
                    <a:pt x="242" y="1186"/>
                    <a:pt x="272" y="1147"/>
                  </a:cubicBezTo>
                  <a:cubicBezTo>
                    <a:pt x="338" y="980"/>
                    <a:pt x="472" y="814"/>
                    <a:pt x="572" y="647"/>
                  </a:cubicBezTo>
                  <a:cubicBezTo>
                    <a:pt x="605" y="580"/>
                    <a:pt x="638" y="480"/>
                    <a:pt x="739" y="413"/>
                  </a:cubicBezTo>
                  <a:cubicBezTo>
                    <a:pt x="772" y="347"/>
                    <a:pt x="772" y="313"/>
                    <a:pt x="805" y="280"/>
                  </a:cubicBezTo>
                  <a:cubicBezTo>
                    <a:pt x="805" y="247"/>
                    <a:pt x="839" y="247"/>
                    <a:pt x="839" y="180"/>
                  </a:cubicBezTo>
                  <a:lnTo>
                    <a:pt x="839" y="113"/>
                  </a:lnTo>
                  <a:cubicBezTo>
                    <a:pt x="889" y="38"/>
                    <a:pt x="845" y="1"/>
                    <a:pt x="7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69"/>
            <p:cNvSpPr/>
            <p:nvPr/>
          </p:nvSpPr>
          <p:spPr>
            <a:xfrm>
              <a:off x="5493250" y="3834175"/>
              <a:ext cx="11700" cy="36475"/>
            </a:xfrm>
            <a:custGeom>
              <a:avLst/>
              <a:gdLst/>
              <a:ahLst/>
              <a:cxnLst/>
              <a:rect l="l" t="t" r="r" b="b"/>
              <a:pathLst>
                <a:path w="468" h="1459" extrusionOk="0">
                  <a:moveTo>
                    <a:pt x="107" y="1"/>
                  </a:moveTo>
                  <a:cubicBezTo>
                    <a:pt x="53" y="1"/>
                    <a:pt x="1" y="56"/>
                    <a:pt x="1" y="128"/>
                  </a:cubicBezTo>
                  <a:lnTo>
                    <a:pt x="1" y="295"/>
                  </a:lnTo>
                  <a:cubicBezTo>
                    <a:pt x="1" y="361"/>
                    <a:pt x="34" y="395"/>
                    <a:pt x="34" y="428"/>
                  </a:cubicBezTo>
                  <a:cubicBezTo>
                    <a:pt x="101" y="528"/>
                    <a:pt x="101" y="628"/>
                    <a:pt x="134" y="728"/>
                  </a:cubicBezTo>
                  <a:cubicBezTo>
                    <a:pt x="168" y="895"/>
                    <a:pt x="168" y="1095"/>
                    <a:pt x="168" y="1295"/>
                  </a:cubicBezTo>
                  <a:cubicBezTo>
                    <a:pt x="168" y="1395"/>
                    <a:pt x="263" y="1459"/>
                    <a:pt x="346" y="1459"/>
                  </a:cubicBezTo>
                  <a:cubicBezTo>
                    <a:pt x="403" y="1459"/>
                    <a:pt x="454" y="1429"/>
                    <a:pt x="468" y="1362"/>
                  </a:cubicBezTo>
                  <a:lnTo>
                    <a:pt x="468" y="628"/>
                  </a:lnTo>
                  <a:cubicBezTo>
                    <a:pt x="468" y="528"/>
                    <a:pt x="401" y="395"/>
                    <a:pt x="368" y="295"/>
                  </a:cubicBezTo>
                  <a:cubicBezTo>
                    <a:pt x="334" y="261"/>
                    <a:pt x="334" y="194"/>
                    <a:pt x="301" y="128"/>
                  </a:cubicBezTo>
                  <a:lnTo>
                    <a:pt x="168" y="28"/>
                  </a:lnTo>
                  <a:cubicBezTo>
                    <a:pt x="149" y="9"/>
                    <a:pt x="128" y="1"/>
                    <a:pt x="10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69"/>
            <p:cNvSpPr/>
            <p:nvPr/>
          </p:nvSpPr>
          <p:spPr>
            <a:xfrm>
              <a:off x="5551950" y="3845850"/>
              <a:ext cx="17225" cy="49775"/>
            </a:xfrm>
            <a:custGeom>
              <a:avLst/>
              <a:gdLst/>
              <a:ahLst/>
              <a:cxnLst/>
              <a:rect l="l" t="t" r="r" b="b"/>
              <a:pathLst>
                <a:path w="689" h="1991" extrusionOk="0">
                  <a:moveTo>
                    <a:pt x="451" y="1"/>
                  </a:moveTo>
                  <a:cubicBezTo>
                    <a:pt x="417" y="1"/>
                    <a:pt x="383" y="19"/>
                    <a:pt x="355" y="61"/>
                  </a:cubicBezTo>
                  <a:cubicBezTo>
                    <a:pt x="255" y="328"/>
                    <a:pt x="255" y="628"/>
                    <a:pt x="188" y="928"/>
                  </a:cubicBezTo>
                  <a:cubicBezTo>
                    <a:pt x="155" y="1229"/>
                    <a:pt x="121" y="1495"/>
                    <a:pt x="21" y="1796"/>
                  </a:cubicBezTo>
                  <a:cubicBezTo>
                    <a:pt x="1" y="1918"/>
                    <a:pt x="92" y="1990"/>
                    <a:pt x="182" y="1990"/>
                  </a:cubicBezTo>
                  <a:cubicBezTo>
                    <a:pt x="239" y="1990"/>
                    <a:pt x="295" y="1961"/>
                    <a:pt x="321" y="1896"/>
                  </a:cubicBezTo>
                  <a:cubicBezTo>
                    <a:pt x="455" y="1595"/>
                    <a:pt x="522" y="1295"/>
                    <a:pt x="588" y="995"/>
                  </a:cubicBezTo>
                  <a:cubicBezTo>
                    <a:pt x="655" y="728"/>
                    <a:pt x="688" y="395"/>
                    <a:pt x="588" y="94"/>
                  </a:cubicBezTo>
                  <a:cubicBezTo>
                    <a:pt x="550" y="36"/>
                    <a:pt x="500" y="1"/>
                    <a:pt x="45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69"/>
            <p:cNvSpPr/>
            <p:nvPr/>
          </p:nvSpPr>
          <p:spPr>
            <a:xfrm>
              <a:off x="5372350" y="3962450"/>
              <a:ext cx="44225" cy="15025"/>
            </a:xfrm>
            <a:custGeom>
              <a:avLst/>
              <a:gdLst/>
              <a:ahLst/>
              <a:cxnLst/>
              <a:rect l="l" t="t" r="r" b="b"/>
              <a:pathLst>
                <a:path w="1769" h="601" extrusionOk="0">
                  <a:moveTo>
                    <a:pt x="534" y="0"/>
                  </a:moveTo>
                  <a:cubicBezTo>
                    <a:pt x="434" y="0"/>
                    <a:pt x="300" y="0"/>
                    <a:pt x="167" y="67"/>
                  </a:cubicBezTo>
                  <a:cubicBezTo>
                    <a:pt x="0" y="100"/>
                    <a:pt x="0" y="301"/>
                    <a:pt x="134" y="401"/>
                  </a:cubicBezTo>
                  <a:cubicBezTo>
                    <a:pt x="267" y="434"/>
                    <a:pt x="334" y="467"/>
                    <a:pt x="467" y="501"/>
                  </a:cubicBezTo>
                  <a:cubicBezTo>
                    <a:pt x="601" y="567"/>
                    <a:pt x="701" y="567"/>
                    <a:pt x="834" y="567"/>
                  </a:cubicBezTo>
                  <a:cubicBezTo>
                    <a:pt x="1034" y="567"/>
                    <a:pt x="1301" y="601"/>
                    <a:pt x="1501" y="601"/>
                  </a:cubicBezTo>
                  <a:cubicBezTo>
                    <a:pt x="1601" y="601"/>
                    <a:pt x="1701" y="501"/>
                    <a:pt x="1701" y="434"/>
                  </a:cubicBezTo>
                  <a:cubicBezTo>
                    <a:pt x="1768" y="334"/>
                    <a:pt x="1668" y="234"/>
                    <a:pt x="1601" y="167"/>
                  </a:cubicBezTo>
                  <a:cubicBezTo>
                    <a:pt x="1368" y="134"/>
                    <a:pt x="1168" y="100"/>
                    <a:pt x="934" y="67"/>
                  </a:cubicBezTo>
                  <a:cubicBezTo>
                    <a:pt x="801" y="0"/>
                    <a:pt x="667" y="0"/>
                    <a:pt x="5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61" name="Google Shape;3061;p69"/>
          <p:cNvGrpSpPr/>
          <p:nvPr/>
        </p:nvGrpSpPr>
        <p:grpSpPr>
          <a:xfrm>
            <a:off x="3835866" y="3021709"/>
            <a:ext cx="731293" cy="1175911"/>
            <a:chOff x="3835866" y="3021709"/>
            <a:chExt cx="731293" cy="1175911"/>
          </a:xfrm>
        </p:grpSpPr>
        <p:grpSp>
          <p:nvGrpSpPr>
            <p:cNvPr id="3062" name="Google Shape;3062;p69"/>
            <p:cNvGrpSpPr/>
            <p:nvPr/>
          </p:nvGrpSpPr>
          <p:grpSpPr>
            <a:xfrm>
              <a:off x="3835866" y="3021709"/>
              <a:ext cx="731293" cy="1175911"/>
              <a:chOff x="4229025" y="873525"/>
              <a:chExt cx="574600" cy="923950"/>
            </a:xfrm>
          </p:grpSpPr>
          <p:sp>
            <p:nvSpPr>
              <p:cNvPr id="3063" name="Google Shape;3063;p69"/>
              <p:cNvSpPr/>
              <p:nvPr/>
            </p:nvSpPr>
            <p:spPr>
              <a:xfrm>
                <a:off x="4229025" y="1081550"/>
                <a:ext cx="574600" cy="715925"/>
              </a:xfrm>
              <a:custGeom>
                <a:avLst/>
                <a:gdLst/>
                <a:ahLst/>
                <a:cxnLst/>
                <a:rect l="l" t="t" r="r" b="b"/>
                <a:pathLst>
                  <a:path w="22984" h="28637" extrusionOk="0">
                    <a:moveTo>
                      <a:pt x="12563" y="0"/>
                    </a:moveTo>
                    <a:cubicBezTo>
                      <a:pt x="11709" y="0"/>
                      <a:pt x="11011" y="132"/>
                      <a:pt x="10775" y="454"/>
                    </a:cubicBezTo>
                    <a:cubicBezTo>
                      <a:pt x="10208" y="1321"/>
                      <a:pt x="11542" y="2255"/>
                      <a:pt x="11542" y="2255"/>
                    </a:cubicBezTo>
                    <a:cubicBezTo>
                      <a:pt x="11542" y="2255"/>
                      <a:pt x="10408" y="10328"/>
                      <a:pt x="9841" y="11796"/>
                    </a:cubicBezTo>
                    <a:cubicBezTo>
                      <a:pt x="9240" y="13230"/>
                      <a:pt x="0" y="24605"/>
                      <a:pt x="868" y="26306"/>
                    </a:cubicBezTo>
                    <a:cubicBezTo>
                      <a:pt x="1488" y="27522"/>
                      <a:pt x="11451" y="28636"/>
                      <a:pt x="17459" y="28636"/>
                    </a:cubicBezTo>
                    <a:cubicBezTo>
                      <a:pt x="19854" y="28636"/>
                      <a:pt x="21621" y="28459"/>
                      <a:pt x="21916" y="28041"/>
                    </a:cubicBezTo>
                    <a:cubicBezTo>
                      <a:pt x="22984" y="26606"/>
                      <a:pt x="16379" y="13197"/>
                      <a:pt x="15945" y="12663"/>
                    </a:cubicBezTo>
                    <a:cubicBezTo>
                      <a:pt x="15512" y="12129"/>
                      <a:pt x="15912" y="3089"/>
                      <a:pt x="15945" y="2923"/>
                    </a:cubicBezTo>
                    <a:cubicBezTo>
                      <a:pt x="16045" y="2722"/>
                      <a:pt x="17546" y="2122"/>
                      <a:pt x="17146" y="1221"/>
                    </a:cubicBezTo>
                    <a:cubicBezTo>
                      <a:pt x="16852" y="588"/>
                      <a:pt x="14363" y="0"/>
                      <a:pt x="1256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69"/>
              <p:cNvSpPr/>
              <p:nvPr/>
            </p:nvSpPr>
            <p:spPr>
              <a:xfrm>
                <a:off x="4520900" y="1101450"/>
                <a:ext cx="113450" cy="20450"/>
              </a:xfrm>
              <a:custGeom>
                <a:avLst/>
                <a:gdLst/>
                <a:ahLst/>
                <a:cxnLst/>
                <a:rect l="l" t="t" r="r" b="b"/>
                <a:pathLst>
                  <a:path w="4538" h="818" extrusionOk="0">
                    <a:moveTo>
                      <a:pt x="1432" y="1"/>
                    </a:moveTo>
                    <a:cubicBezTo>
                      <a:pt x="594" y="1"/>
                      <a:pt x="0" y="82"/>
                      <a:pt x="0" y="259"/>
                    </a:cubicBezTo>
                    <a:cubicBezTo>
                      <a:pt x="0" y="459"/>
                      <a:pt x="1001" y="692"/>
                      <a:pt x="2235" y="792"/>
                    </a:cubicBezTo>
                    <a:cubicBezTo>
                      <a:pt x="2552" y="809"/>
                      <a:pt x="2855" y="817"/>
                      <a:pt x="3130" y="817"/>
                    </a:cubicBezTo>
                    <a:cubicBezTo>
                      <a:pt x="3955" y="817"/>
                      <a:pt x="4537" y="742"/>
                      <a:pt x="4537" y="592"/>
                    </a:cubicBezTo>
                    <a:cubicBezTo>
                      <a:pt x="4537" y="425"/>
                      <a:pt x="3536" y="159"/>
                      <a:pt x="2302" y="25"/>
                    </a:cubicBezTo>
                    <a:cubicBezTo>
                      <a:pt x="1995" y="9"/>
                      <a:pt x="1701" y="1"/>
                      <a:pt x="143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69"/>
              <p:cNvSpPr/>
              <p:nvPr/>
            </p:nvSpPr>
            <p:spPr>
              <a:xfrm>
                <a:off x="4510050" y="1170450"/>
                <a:ext cx="56750" cy="13900"/>
              </a:xfrm>
              <a:custGeom>
                <a:avLst/>
                <a:gdLst/>
                <a:ahLst/>
                <a:cxnLst/>
                <a:rect l="l" t="t" r="r" b="b"/>
                <a:pathLst>
                  <a:path w="2270" h="556" extrusionOk="0">
                    <a:moveTo>
                      <a:pt x="134" y="0"/>
                    </a:moveTo>
                    <a:cubicBezTo>
                      <a:pt x="101" y="0"/>
                      <a:pt x="68" y="0"/>
                      <a:pt x="1" y="34"/>
                    </a:cubicBezTo>
                    <a:cubicBezTo>
                      <a:pt x="1" y="67"/>
                      <a:pt x="1" y="100"/>
                      <a:pt x="34" y="167"/>
                    </a:cubicBezTo>
                    <a:cubicBezTo>
                      <a:pt x="201" y="267"/>
                      <a:pt x="368" y="367"/>
                      <a:pt x="535" y="401"/>
                    </a:cubicBezTo>
                    <a:cubicBezTo>
                      <a:pt x="735" y="434"/>
                      <a:pt x="935" y="501"/>
                      <a:pt x="1102" y="534"/>
                    </a:cubicBezTo>
                    <a:cubicBezTo>
                      <a:pt x="1254" y="548"/>
                      <a:pt x="1400" y="556"/>
                      <a:pt x="1545" y="556"/>
                    </a:cubicBezTo>
                    <a:cubicBezTo>
                      <a:pt x="1751" y="556"/>
                      <a:pt x="1954" y="540"/>
                      <a:pt x="2169" y="501"/>
                    </a:cubicBezTo>
                    <a:cubicBezTo>
                      <a:pt x="2202" y="501"/>
                      <a:pt x="2269" y="434"/>
                      <a:pt x="2269" y="401"/>
                    </a:cubicBezTo>
                    <a:cubicBezTo>
                      <a:pt x="2269" y="367"/>
                      <a:pt x="2236" y="267"/>
                      <a:pt x="2169" y="267"/>
                    </a:cubicBezTo>
                    <a:cubicBezTo>
                      <a:pt x="1802" y="201"/>
                      <a:pt x="1469" y="167"/>
                      <a:pt x="1135" y="100"/>
                    </a:cubicBezTo>
                    <a:lnTo>
                      <a:pt x="635" y="34"/>
                    </a:lnTo>
                    <a:cubicBezTo>
                      <a:pt x="468" y="34"/>
                      <a:pt x="301" y="0"/>
                      <a:pt x="13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69"/>
              <p:cNvSpPr/>
              <p:nvPr/>
            </p:nvSpPr>
            <p:spPr>
              <a:xfrm>
                <a:off x="4505900" y="1210475"/>
                <a:ext cx="50050" cy="14675"/>
              </a:xfrm>
              <a:custGeom>
                <a:avLst/>
                <a:gdLst/>
                <a:ahLst/>
                <a:cxnLst/>
                <a:rect l="l" t="t" r="r" b="b"/>
                <a:pathLst>
                  <a:path w="2002" h="587" extrusionOk="0">
                    <a:moveTo>
                      <a:pt x="100" y="1"/>
                    </a:moveTo>
                    <a:cubicBezTo>
                      <a:pt x="100" y="1"/>
                      <a:pt x="67" y="1"/>
                      <a:pt x="0" y="101"/>
                    </a:cubicBezTo>
                    <a:cubicBezTo>
                      <a:pt x="0" y="134"/>
                      <a:pt x="0" y="167"/>
                      <a:pt x="67" y="234"/>
                    </a:cubicBezTo>
                    <a:cubicBezTo>
                      <a:pt x="234" y="301"/>
                      <a:pt x="334" y="401"/>
                      <a:pt x="500" y="434"/>
                    </a:cubicBezTo>
                    <a:cubicBezTo>
                      <a:pt x="634" y="501"/>
                      <a:pt x="801" y="501"/>
                      <a:pt x="967" y="568"/>
                    </a:cubicBezTo>
                    <a:cubicBezTo>
                      <a:pt x="1067" y="579"/>
                      <a:pt x="1171" y="586"/>
                      <a:pt x="1278" y="586"/>
                    </a:cubicBezTo>
                    <a:cubicBezTo>
                      <a:pt x="1490" y="586"/>
                      <a:pt x="1712" y="556"/>
                      <a:pt x="1935" y="468"/>
                    </a:cubicBezTo>
                    <a:cubicBezTo>
                      <a:pt x="1968" y="468"/>
                      <a:pt x="2001" y="434"/>
                      <a:pt x="2001" y="367"/>
                    </a:cubicBezTo>
                    <a:cubicBezTo>
                      <a:pt x="2001" y="334"/>
                      <a:pt x="1968" y="267"/>
                      <a:pt x="1935" y="267"/>
                    </a:cubicBezTo>
                    <a:cubicBezTo>
                      <a:pt x="1768" y="201"/>
                      <a:pt x="1635" y="201"/>
                      <a:pt x="1468" y="167"/>
                    </a:cubicBezTo>
                    <a:cubicBezTo>
                      <a:pt x="1301" y="134"/>
                      <a:pt x="1168" y="134"/>
                      <a:pt x="1001" y="101"/>
                    </a:cubicBezTo>
                    <a:cubicBezTo>
                      <a:pt x="834" y="101"/>
                      <a:pt x="734" y="67"/>
                      <a:pt x="567" y="67"/>
                    </a:cubicBezTo>
                    <a:cubicBezTo>
                      <a:pt x="400" y="1"/>
                      <a:pt x="267" y="1"/>
                      <a:pt x="10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69"/>
              <p:cNvSpPr/>
              <p:nvPr/>
            </p:nvSpPr>
            <p:spPr>
              <a:xfrm>
                <a:off x="4496725" y="1253850"/>
                <a:ext cx="53375" cy="12975"/>
              </a:xfrm>
              <a:custGeom>
                <a:avLst/>
                <a:gdLst/>
                <a:ahLst/>
                <a:cxnLst/>
                <a:rect l="l" t="t" r="r" b="b"/>
                <a:pathLst>
                  <a:path w="2135" h="519" extrusionOk="0">
                    <a:moveTo>
                      <a:pt x="134" y="0"/>
                    </a:moveTo>
                    <a:cubicBezTo>
                      <a:pt x="67" y="0"/>
                      <a:pt x="67" y="0"/>
                      <a:pt x="33" y="67"/>
                    </a:cubicBezTo>
                    <a:cubicBezTo>
                      <a:pt x="0" y="100"/>
                      <a:pt x="33" y="167"/>
                      <a:pt x="100" y="200"/>
                    </a:cubicBezTo>
                    <a:cubicBezTo>
                      <a:pt x="200" y="267"/>
                      <a:pt x="367" y="367"/>
                      <a:pt x="534" y="400"/>
                    </a:cubicBezTo>
                    <a:cubicBezTo>
                      <a:pt x="701" y="434"/>
                      <a:pt x="867" y="434"/>
                      <a:pt x="1034" y="500"/>
                    </a:cubicBezTo>
                    <a:cubicBezTo>
                      <a:pt x="1145" y="512"/>
                      <a:pt x="1257" y="519"/>
                      <a:pt x="1368" y="519"/>
                    </a:cubicBezTo>
                    <a:cubicBezTo>
                      <a:pt x="1590" y="519"/>
                      <a:pt x="1813" y="489"/>
                      <a:pt x="2035" y="400"/>
                    </a:cubicBezTo>
                    <a:cubicBezTo>
                      <a:pt x="2102" y="400"/>
                      <a:pt x="2135" y="367"/>
                      <a:pt x="2135" y="300"/>
                    </a:cubicBezTo>
                    <a:cubicBezTo>
                      <a:pt x="2135" y="267"/>
                      <a:pt x="2102" y="200"/>
                      <a:pt x="2035" y="200"/>
                    </a:cubicBezTo>
                    <a:cubicBezTo>
                      <a:pt x="1701" y="167"/>
                      <a:pt x="1434" y="100"/>
                      <a:pt x="1101" y="67"/>
                    </a:cubicBezTo>
                    <a:cubicBezTo>
                      <a:pt x="967" y="67"/>
                      <a:pt x="801" y="33"/>
                      <a:pt x="634" y="33"/>
                    </a:cubicBezTo>
                    <a:cubicBezTo>
                      <a:pt x="467" y="0"/>
                      <a:pt x="300" y="0"/>
                      <a:pt x="13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69"/>
              <p:cNvSpPr/>
              <p:nvPr/>
            </p:nvSpPr>
            <p:spPr>
              <a:xfrm>
                <a:off x="4492550" y="1299700"/>
                <a:ext cx="50050" cy="12875"/>
              </a:xfrm>
              <a:custGeom>
                <a:avLst/>
                <a:gdLst/>
                <a:ahLst/>
                <a:cxnLst/>
                <a:rect l="l" t="t" r="r" b="b"/>
                <a:pathLst>
                  <a:path w="2002" h="515" extrusionOk="0">
                    <a:moveTo>
                      <a:pt x="100" y="1"/>
                    </a:moveTo>
                    <a:cubicBezTo>
                      <a:pt x="34" y="1"/>
                      <a:pt x="34" y="34"/>
                      <a:pt x="0" y="67"/>
                    </a:cubicBezTo>
                    <a:cubicBezTo>
                      <a:pt x="0" y="101"/>
                      <a:pt x="0" y="134"/>
                      <a:pt x="34" y="201"/>
                    </a:cubicBezTo>
                    <a:cubicBezTo>
                      <a:pt x="200" y="268"/>
                      <a:pt x="334" y="368"/>
                      <a:pt x="501" y="401"/>
                    </a:cubicBezTo>
                    <a:cubicBezTo>
                      <a:pt x="634" y="434"/>
                      <a:pt x="801" y="434"/>
                      <a:pt x="968" y="468"/>
                    </a:cubicBezTo>
                    <a:cubicBezTo>
                      <a:pt x="1103" y="498"/>
                      <a:pt x="1244" y="514"/>
                      <a:pt x="1390" y="514"/>
                    </a:cubicBezTo>
                    <a:cubicBezTo>
                      <a:pt x="1568" y="514"/>
                      <a:pt x="1751" y="489"/>
                      <a:pt x="1935" y="434"/>
                    </a:cubicBezTo>
                    <a:cubicBezTo>
                      <a:pt x="1968" y="434"/>
                      <a:pt x="2002" y="401"/>
                      <a:pt x="2002" y="368"/>
                    </a:cubicBezTo>
                    <a:cubicBezTo>
                      <a:pt x="2002" y="334"/>
                      <a:pt x="1968" y="234"/>
                      <a:pt x="1935" y="234"/>
                    </a:cubicBezTo>
                    <a:cubicBezTo>
                      <a:pt x="1635" y="134"/>
                      <a:pt x="1301" y="101"/>
                      <a:pt x="1001" y="67"/>
                    </a:cubicBezTo>
                    <a:cubicBezTo>
                      <a:pt x="834" y="67"/>
                      <a:pt x="701" y="34"/>
                      <a:pt x="534" y="34"/>
                    </a:cubicBezTo>
                    <a:cubicBezTo>
                      <a:pt x="367" y="34"/>
                      <a:pt x="234" y="1"/>
                      <a:pt x="10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69"/>
              <p:cNvSpPr/>
              <p:nvPr/>
            </p:nvSpPr>
            <p:spPr>
              <a:xfrm>
                <a:off x="4480025" y="1343075"/>
                <a:ext cx="57575" cy="10850"/>
              </a:xfrm>
              <a:custGeom>
                <a:avLst/>
                <a:gdLst/>
                <a:ahLst/>
                <a:cxnLst/>
                <a:rect l="l" t="t" r="r" b="b"/>
                <a:pathLst>
                  <a:path w="2303" h="434" extrusionOk="0">
                    <a:moveTo>
                      <a:pt x="134" y="0"/>
                    </a:moveTo>
                    <a:cubicBezTo>
                      <a:pt x="68" y="0"/>
                      <a:pt x="34" y="0"/>
                      <a:pt x="34" y="34"/>
                    </a:cubicBezTo>
                    <a:cubicBezTo>
                      <a:pt x="1" y="100"/>
                      <a:pt x="34" y="134"/>
                      <a:pt x="68" y="167"/>
                    </a:cubicBezTo>
                    <a:cubicBezTo>
                      <a:pt x="401" y="334"/>
                      <a:pt x="735" y="367"/>
                      <a:pt x="1135" y="434"/>
                    </a:cubicBezTo>
                    <a:lnTo>
                      <a:pt x="1669" y="434"/>
                    </a:lnTo>
                    <a:cubicBezTo>
                      <a:pt x="1869" y="434"/>
                      <a:pt x="2036" y="367"/>
                      <a:pt x="2203" y="334"/>
                    </a:cubicBezTo>
                    <a:cubicBezTo>
                      <a:pt x="2269" y="334"/>
                      <a:pt x="2303" y="301"/>
                      <a:pt x="2203" y="267"/>
                    </a:cubicBezTo>
                    <a:cubicBezTo>
                      <a:pt x="2203" y="200"/>
                      <a:pt x="2169" y="134"/>
                      <a:pt x="2136" y="134"/>
                    </a:cubicBezTo>
                    <a:cubicBezTo>
                      <a:pt x="1969" y="100"/>
                      <a:pt x="1802" y="34"/>
                      <a:pt x="1635" y="34"/>
                    </a:cubicBezTo>
                    <a:cubicBezTo>
                      <a:pt x="1469" y="0"/>
                      <a:pt x="1302" y="0"/>
                      <a:pt x="113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69"/>
              <p:cNvSpPr/>
              <p:nvPr/>
            </p:nvSpPr>
            <p:spPr>
              <a:xfrm>
                <a:off x="4294075" y="1461775"/>
                <a:ext cx="439500" cy="286900"/>
              </a:xfrm>
              <a:custGeom>
                <a:avLst/>
                <a:gdLst/>
                <a:ahLst/>
                <a:cxnLst/>
                <a:rect l="l" t="t" r="r" b="b"/>
                <a:pathLst>
                  <a:path w="17580" h="11476" extrusionOk="0">
                    <a:moveTo>
                      <a:pt x="6735" y="0"/>
                    </a:moveTo>
                    <a:cubicBezTo>
                      <a:pt x="6594" y="0"/>
                      <a:pt x="6450" y="35"/>
                      <a:pt x="6305" y="122"/>
                    </a:cubicBezTo>
                    <a:cubicBezTo>
                      <a:pt x="5838" y="423"/>
                      <a:pt x="0" y="9062"/>
                      <a:pt x="434" y="9629"/>
                    </a:cubicBezTo>
                    <a:cubicBezTo>
                      <a:pt x="1115" y="10569"/>
                      <a:pt x="8676" y="11475"/>
                      <a:pt x="13393" y="11475"/>
                    </a:cubicBezTo>
                    <a:cubicBezTo>
                      <a:pt x="15376" y="11475"/>
                      <a:pt x="16856" y="11315"/>
                      <a:pt x="17113" y="10930"/>
                    </a:cubicBezTo>
                    <a:cubicBezTo>
                      <a:pt x="17580" y="10263"/>
                      <a:pt x="13477" y="256"/>
                      <a:pt x="12910" y="223"/>
                    </a:cubicBezTo>
                    <a:cubicBezTo>
                      <a:pt x="12865" y="218"/>
                      <a:pt x="12822" y="215"/>
                      <a:pt x="12780" y="215"/>
                    </a:cubicBezTo>
                    <a:cubicBezTo>
                      <a:pt x="12052" y="215"/>
                      <a:pt x="11692" y="917"/>
                      <a:pt x="11280" y="917"/>
                    </a:cubicBezTo>
                    <a:cubicBezTo>
                      <a:pt x="11235" y="917"/>
                      <a:pt x="11189" y="909"/>
                      <a:pt x="11142" y="890"/>
                    </a:cubicBezTo>
                    <a:cubicBezTo>
                      <a:pt x="10641" y="656"/>
                      <a:pt x="10441" y="156"/>
                      <a:pt x="9574" y="122"/>
                    </a:cubicBezTo>
                    <a:cubicBezTo>
                      <a:pt x="9548" y="122"/>
                      <a:pt x="9523" y="121"/>
                      <a:pt x="9499" y="121"/>
                    </a:cubicBezTo>
                    <a:cubicBezTo>
                      <a:pt x="8740" y="121"/>
                      <a:pt x="8639" y="568"/>
                      <a:pt x="8253" y="568"/>
                    </a:cubicBezTo>
                    <a:cubicBezTo>
                      <a:pt x="8218" y="568"/>
                      <a:pt x="8180" y="564"/>
                      <a:pt x="8139" y="556"/>
                    </a:cubicBezTo>
                    <a:cubicBezTo>
                      <a:pt x="7722" y="452"/>
                      <a:pt x="7243" y="0"/>
                      <a:pt x="673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69"/>
              <p:cNvSpPr/>
              <p:nvPr/>
            </p:nvSpPr>
            <p:spPr>
              <a:xfrm>
                <a:off x="4670175" y="1180125"/>
                <a:ext cx="23375" cy="175750"/>
              </a:xfrm>
              <a:custGeom>
                <a:avLst/>
                <a:gdLst/>
                <a:ahLst/>
                <a:cxnLst/>
                <a:rect l="l" t="t" r="r" b="b"/>
                <a:pathLst>
                  <a:path w="935" h="7030" extrusionOk="0">
                    <a:moveTo>
                      <a:pt x="561" y="1"/>
                    </a:moveTo>
                    <a:cubicBezTo>
                      <a:pt x="466" y="1"/>
                      <a:pt x="367" y="59"/>
                      <a:pt x="367" y="180"/>
                    </a:cubicBezTo>
                    <a:cubicBezTo>
                      <a:pt x="267" y="1281"/>
                      <a:pt x="234" y="2382"/>
                      <a:pt x="201" y="3483"/>
                    </a:cubicBezTo>
                    <a:cubicBezTo>
                      <a:pt x="167" y="4017"/>
                      <a:pt x="167" y="4550"/>
                      <a:pt x="100" y="5117"/>
                    </a:cubicBezTo>
                    <a:cubicBezTo>
                      <a:pt x="67" y="5651"/>
                      <a:pt x="0" y="6218"/>
                      <a:pt x="100" y="6785"/>
                    </a:cubicBezTo>
                    <a:cubicBezTo>
                      <a:pt x="156" y="6933"/>
                      <a:pt x="304" y="7030"/>
                      <a:pt x="447" y="7030"/>
                    </a:cubicBezTo>
                    <a:cubicBezTo>
                      <a:pt x="562" y="7030"/>
                      <a:pt x="675" y="6967"/>
                      <a:pt x="734" y="6819"/>
                    </a:cubicBezTo>
                    <a:cubicBezTo>
                      <a:pt x="901" y="6285"/>
                      <a:pt x="868" y="5718"/>
                      <a:pt x="901" y="5151"/>
                    </a:cubicBezTo>
                    <a:cubicBezTo>
                      <a:pt x="901" y="4617"/>
                      <a:pt x="934" y="4017"/>
                      <a:pt x="901" y="3483"/>
                    </a:cubicBezTo>
                    <a:cubicBezTo>
                      <a:pt x="901" y="2349"/>
                      <a:pt x="868" y="1281"/>
                      <a:pt x="734" y="147"/>
                    </a:cubicBezTo>
                    <a:cubicBezTo>
                      <a:pt x="734" y="51"/>
                      <a:pt x="649" y="1"/>
                      <a:pt x="5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69"/>
              <p:cNvSpPr/>
              <p:nvPr/>
            </p:nvSpPr>
            <p:spPr>
              <a:xfrm>
                <a:off x="4714375" y="1203700"/>
                <a:ext cx="22525" cy="150675"/>
              </a:xfrm>
              <a:custGeom>
                <a:avLst/>
                <a:gdLst/>
                <a:ahLst/>
                <a:cxnLst/>
                <a:rect l="l" t="t" r="r" b="b"/>
                <a:pathLst>
                  <a:path w="901" h="6027" extrusionOk="0">
                    <a:moveTo>
                      <a:pt x="268" y="0"/>
                    </a:moveTo>
                    <a:cubicBezTo>
                      <a:pt x="173" y="0"/>
                      <a:pt x="83" y="67"/>
                      <a:pt x="100" y="205"/>
                    </a:cubicBezTo>
                    <a:cubicBezTo>
                      <a:pt x="134" y="1172"/>
                      <a:pt x="134" y="2073"/>
                      <a:pt x="134" y="3040"/>
                    </a:cubicBezTo>
                    <a:cubicBezTo>
                      <a:pt x="134" y="3941"/>
                      <a:pt x="0" y="4942"/>
                      <a:pt x="167" y="5876"/>
                    </a:cubicBezTo>
                    <a:cubicBezTo>
                      <a:pt x="221" y="5966"/>
                      <a:pt x="353" y="6027"/>
                      <a:pt x="469" y="6027"/>
                    </a:cubicBezTo>
                    <a:cubicBezTo>
                      <a:pt x="567" y="6027"/>
                      <a:pt x="652" y="5983"/>
                      <a:pt x="667" y="5876"/>
                    </a:cubicBezTo>
                    <a:cubicBezTo>
                      <a:pt x="901" y="4942"/>
                      <a:pt x="801" y="3941"/>
                      <a:pt x="734" y="3040"/>
                    </a:cubicBezTo>
                    <a:cubicBezTo>
                      <a:pt x="667" y="2073"/>
                      <a:pt x="601" y="1105"/>
                      <a:pt x="467" y="171"/>
                    </a:cubicBezTo>
                    <a:cubicBezTo>
                      <a:pt x="451" y="59"/>
                      <a:pt x="357" y="0"/>
                      <a:pt x="2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69"/>
              <p:cNvSpPr/>
              <p:nvPr/>
            </p:nvSpPr>
            <p:spPr>
              <a:xfrm>
                <a:off x="4580100" y="873525"/>
                <a:ext cx="111775" cy="111150"/>
              </a:xfrm>
              <a:custGeom>
                <a:avLst/>
                <a:gdLst/>
                <a:ahLst/>
                <a:cxnLst/>
                <a:rect l="l" t="t" r="r" b="b"/>
                <a:pathLst>
                  <a:path w="4471" h="4446" extrusionOk="0">
                    <a:moveTo>
                      <a:pt x="2227" y="0"/>
                    </a:moveTo>
                    <a:cubicBezTo>
                      <a:pt x="1793" y="0"/>
                      <a:pt x="1359" y="134"/>
                      <a:pt x="1002" y="402"/>
                    </a:cubicBezTo>
                    <a:cubicBezTo>
                      <a:pt x="301" y="903"/>
                      <a:pt x="1" y="1803"/>
                      <a:pt x="201" y="2637"/>
                    </a:cubicBezTo>
                    <a:cubicBezTo>
                      <a:pt x="434" y="3571"/>
                      <a:pt x="1268" y="4205"/>
                      <a:pt x="2136" y="4405"/>
                    </a:cubicBezTo>
                    <a:cubicBezTo>
                      <a:pt x="2282" y="4430"/>
                      <a:pt x="2438" y="4445"/>
                      <a:pt x="2597" y="4445"/>
                    </a:cubicBezTo>
                    <a:cubicBezTo>
                      <a:pt x="2873" y="4445"/>
                      <a:pt x="3162" y="4399"/>
                      <a:pt x="3437" y="4272"/>
                    </a:cubicBezTo>
                    <a:cubicBezTo>
                      <a:pt x="3804" y="4005"/>
                      <a:pt x="4104" y="3605"/>
                      <a:pt x="4271" y="3171"/>
                    </a:cubicBezTo>
                    <a:cubicBezTo>
                      <a:pt x="4471" y="2637"/>
                      <a:pt x="4471" y="2070"/>
                      <a:pt x="4471" y="1503"/>
                    </a:cubicBezTo>
                    <a:cubicBezTo>
                      <a:pt x="4404" y="1003"/>
                      <a:pt x="4371" y="402"/>
                      <a:pt x="3804" y="236"/>
                    </a:cubicBezTo>
                    <a:cubicBezTo>
                      <a:pt x="3783" y="228"/>
                      <a:pt x="3763" y="224"/>
                      <a:pt x="3744" y="224"/>
                    </a:cubicBezTo>
                    <a:cubicBezTo>
                      <a:pt x="3601" y="224"/>
                      <a:pt x="3490" y="419"/>
                      <a:pt x="3637" y="536"/>
                    </a:cubicBezTo>
                    <a:cubicBezTo>
                      <a:pt x="3870" y="769"/>
                      <a:pt x="3937" y="1203"/>
                      <a:pt x="3970" y="1503"/>
                    </a:cubicBezTo>
                    <a:cubicBezTo>
                      <a:pt x="4004" y="1937"/>
                      <a:pt x="4004" y="2337"/>
                      <a:pt x="3870" y="2737"/>
                    </a:cubicBezTo>
                    <a:cubicBezTo>
                      <a:pt x="3719" y="3374"/>
                      <a:pt x="3236" y="3956"/>
                      <a:pt x="2548" y="3956"/>
                    </a:cubicBezTo>
                    <a:cubicBezTo>
                      <a:pt x="2479" y="3956"/>
                      <a:pt x="2408" y="3950"/>
                      <a:pt x="2336" y="3938"/>
                    </a:cubicBezTo>
                    <a:cubicBezTo>
                      <a:pt x="1669" y="3872"/>
                      <a:pt x="935" y="3371"/>
                      <a:pt x="701" y="2704"/>
                    </a:cubicBezTo>
                    <a:cubicBezTo>
                      <a:pt x="501" y="2070"/>
                      <a:pt x="668" y="1370"/>
                      <a:pt x="1135" y="903"/>
                    </a:cubicBezTo>
                    <a:cubicBezTo>
                      <a:pt x="1489" y="525"/>
                      <a:pt x="2028" y="348"/>
                      <a:pt x="2561" y="348"/>
                    </a:cubicBezTo>
                    <a:cubicBezTo>
                      <a:pt x="2781" y="348"/>
                      <a:pt x="2999" y="377"/>
                      <a:pt x="3203" y="436"/>
                    </a:cubicBezTo>
                    <a:cubicBezTo>
                      <a:pt x="3217" y="440"/>
                      <a:pt x="3229" y="442"/>
                      <a:pt x="3240" y="442"/>
                    </a:cubicBezTo>
                    <a:cubicBezTo>
                      <a:pt x="3311" y="442"/>
                      <a:pt x="3332" y="360"/>
                      <a:pt x="3303" y="302"/>
                    </a:cubicBezTo>
                    <a:cubicBezTo>
                      <a:pt x="2978" y="101"/>
                      <a:pt x="2602" y="0"/>
                      <a:pt x="222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69"/>
              <p:cNvSpPr/>
              <p:nvPr/>
            </p:nvSpPr>
            <p:spPr>
              <a:xfrm>
                <a:off x="4470875" y="960900"/>
                <a:ext cx="102575" cy="96125"/>
              </a:xfrm>
              <a:custGeom>
                <a:avLst/>
                <a:gdLst/>
                <a:ahLst/>
                <a:cxnLst/>
                <a:rect l="l" t="t" r="r" b="b"/>
                <a:pathLst>
                  <a:path w="4103" h="3845" extrusionOk="0">
                    <a:moveTo>
                      <a:pt x="2569" y="377"/>
                    </a:moveTo>
                    <a:cubicBezTo>
                      <a:pt x="2602" y="477"/>
                      <a:pt x="2702" y="610"/>
                      <a:pt x="2769" y="710"/>
                    </a:cubicBezTo>
                    <a:cubicBezTo>
                      <a:pt x="2902" y="810"/>
                      <a:pt x="3002" y="944"/>
                      <a:pt x="3102" y="1077"/>
                    </a:cubicBezTo>
                    <a:cubicBezTo>
                      <a:pt x="3269" y="1311"/>
                      <a:pt x="3402" y="1611"/>
                      <a:pt x="3436" y="1911"/>
                    </a:cubicBezTo>
                    <a:cubicBezTo>
                      <a:pt x="3469" y="2545"/>
                      <a:pt x="3136" y="2978"/>
                      <a:pt x="2569" y="3145"/>
                    </a:cubicBezTo>
                    <a:cubicBezTo>
                      <a:pt x="2394" y="3192"/>
                      <a:pt x="2184" y="3222"/>
                      <a:pt x="1972" y="3222"/>
                    </a:cubicBezTo>
                    <a:cubicBezTo>
                      <a:pt x="1575" y="3222"/>
                      <a:pt x="1175" y="3116"/>
                      <a:pt x="1001" y="2812"/>
                    </a:cubicBezTo>
                    <a:cubicBezTo>
                      <a:pt x="667" y="2378"/>
                      <a:pt x="867" y="1644"/>
                      <a:pt x="1168" y="1211"/>
                    </a:cubicBezTo>
                    <a:cubicBezTo>
                      <a:pt x="1434" y="710"/>
                      <a:pt x="2001" y="377"/>
                      <a:pt x="2569" y="377"/>
                    </a:cubicBezTo>
                    <a:close/>
                    <a:moveTo>
                      <a:pt x="2771" y="0"/>
                    </a:moveTo>
                    <a:cubicBezTo>
                      <a:pt x="2748" y="0"/>
                      <a:pt x="2725" y="3"/>
                      <a:pt x="2702" y="10"/>
                    </a:cubicBezTo>
                    <a:cubicBezTo>
                      <a:pt x="2669" y="10"/>
                      <a:pt x="2602" y="76"/>
                      <a:pt x="2602" y="76"/>
                    </a:cubicBezTo>
                    <a:cubicBezTo>
                      <a:pt x="2461" y="37"/>
                      <a:pt x="2313" y="18"/>
                      <a:pt x="2163" y="18"/>
                    </a:cubicBezTo>
                    <a:cubicBezTo>
                      <a:pt x="1675" y="18"/>
                      <a:pt x="1174" y="219"/>
                      <a:pt x="867" y="577"/>
                    </a:cubicBezTo>
                    <a:cubicBezTo>
                      <a:pt x="334" y="1144"/>
                      <a:pt x="0" y="2011"/>
                      <a:pt x="234" y="2812"/>
                    </a:cubicBezTo>
                    <a:cubicBezTo>
                      <a:pt x="486" y="3540"/>
                      <a:pt x="1208" y="3845"/>
                      <a:pt x="1947" y="3845"/>
                    </a:cubicBezTo>
                    <a:cubicBezTo>
                      <a:pt x="2088" y="3845"/>
                      <a:pt x="2229" y="3834"/>
                      <a:pt x="2368" y="3812"/>
                    </a:cubicBezTo>
                    <a:cubicBezTo>
                      <a:pt x="3236" y="3779"/>
                      <a:pt x="3903" y="3212"/>
                      <a:pt x="4036" y="2311"/>
                    </a:cubicBezTo>
                    <a:cubicBezTo>
                      <a:pt x="4103" y="1878"/>
                      <a:pt x="4003" y="1411"/>
                      <a:pt x="3769" y="977"/>
                    </a:cubicBezTo>
                    <a:cubicBezTo>
                      <a:pt x="3669" y="777"/>
                      <a:pt x="3536" y="610"/>
                      <a:pt x="3369" y="410"/>
                    </a:cubicBezTo>
                    <a:cubicBezTo>
                      <a:pt x="3219" y="259"/>
                      <a:pt x="2987" y="0"/>
                      <a:pt x="277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69"/>
              <p:cNvSpPr/>
              <p:nvPr/>
            </p:nvSpPr>
            <p:spPr>
              <a:xfrm>
                <a:off x="4388300" y="1142075"/>
                <a:ext cx="87600" cy="87925"/>
              </a:xfrm>
              <a:custGeom>
                <a:avLst/>
                <a:gdLst/>
                <a:ahLst/>
                <a:cxnLst/>
                <a:rect l="l" t="t" r="r" b="b"/>
                <a:pathLst>
                  <a:path w="3504" h="3517" extrusionOk="0">
                    <a:moveTo>
                      <a:pt x="2056" y="563"/>
                    </a:moveTo>
                    <a:cubicBezTo>
                      <a:pt x="2118" y="563"/>
                      <a:pt x="2184" y="573"/>
                      <a:pt x="2269" y="602"/>
                    </a:cubicBezTo>
                    <a:cubicBezTo>
                      <a:pt x="2502" y="735"/>
                      <a:pt x="2669" y="1035"/>
                      <a:pt x="2803" y="1269"/>
                    </a:cubicBezTo>
                    <a:cubicBezTo>
                      <a:pt x="2936" y="1736"/>
                      <a:pt x="2869" y="2303"/>
                      <a:pt x="2536" y="2636"/>
                    </a:cubicBezTo>
                    <a:cubicBezTo>
                      <a:pt x="2318" y="2854"/>
                      <a:pt x="2057" y="2973"/>
                      <a:pt x="1773" y="2973"/>
                    </a:cubicBezTo>
                    <a:cubicBezTo>
                      <a:pt x="1621" y="2973"/>
                      <a:pt x="1464" y="2939"/>
                      <a:pt x="1302" y="2870"/>
                    </a:cubicBezTo>
                    <a:cubicBezTo>
                      <a:pt x="935" y="2670"/>
                      <a:pt x="634" y="2236"/>
                      <a:pt x="668" y="1803"/>
                    </a:cubicBezTo>
                    <a:cubicBezTo>
                      <a:pt x="701" y="1302"/>
                      <a:pt x="1168" y="835"/>
                      <a:pt x="1669" y="802"/>
                    </a:cubicBezTo>
                    <a:cubicBezTo>
                      <a:pt x="1735" y="802"/>
                      <a:pt x="1802" y="668"/>
                      <a:pt x="1802" y="602"/>
                    </a:cubicBezTo>
                    <a:cubicBezTo>
                      <a:pt x="1898" y="582"/>
                      <a:pt x="1972" y="563"/>
                      <a:pt x="2056" y="563"/>
                    </a:cubicBezTo>
                    <a:close/>
                    <a:moveTo>
                      <a:pt x="1935" y="0"/>
                    </a:moveTo>
                    <a:cubicBezTo>
                      <a:pt x="1657" y="0"/>
                      <a:pt x="1392" y="120"/>
                      <a:pt x="1268" y="368"/>
                    </a:cubicBezTo>
                    <a:cubicBezTo>
                      <a:pt x="1202" y="402"/>
                      <a:pt x="1268" y="502"/>
                      <a:pt x="1268" y="535"/>
                    </a:cubicBezTo>
                    <a:cubicBezTo>
                      <a:pt x="768" y="668"/>
                      <a:pt x="301" y="1035"/>
                      <a:pt x="167" y="1569"/>
                    </a:cubicBezTo>
                    <a:cubicBezTo>
                      <a:pt x="1" y="2236"/>
                      <a:pt x="334" y="2970"/>
                      <a:pt x="935" y="3304"/>
                    </a:cubicBezTo>
                    <a:cubicBezTo>
                      <a:pt x="1161" y="3450"/>
                      <a:pt x="1418" y="3517"/>
                      <a:pt x="1680" y="3517"/>
                    </a:cubicBezTo>
                    <a:cubicBezTo>
                      <a:pt x="2076" y="3517"/>
                      <a:pt x="2482" y="3364"/>
                      <a:pt x="2803" y="3103"/>
                    </a:cubicBezTo>
                    <a:cubicBezTo>
                      <a:pt x="3370" y="2636"/>
                      <a:pt x="3503" y="1836"/>
                      <a:pt x="3270" y="1169"/>
                    </a:cubicBezTo>
                    <a:cubicBezTo>
                      <a:pt x="3103" y="735"/>
                      <a:pt x="2836" y="335"/>
                      <a:pt x="2436" y="135"/>
                    </a:cubicBezTo>
                    <a:cubicBezTo>
                      <a:pt x="2283" y="46"/>
                      <a:pt x="2107" y="0"/>
                      <a:pt x="193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69"/>
              <p:cNvSpPr/>
              <p:nvPr/>
            </p:nvSpPr>
            <p:spPr>
              <a:xfrm>
                <a:off x="4729375" y="1456475"/>
                <a:ext cx="65900" cy="62500"/>
              </a:xfrm>
              <a:custGeom>
                <a:avLst/>
                <a:gdLst/>
                <a:ahLst/>
                <a:cxnLst/>
                <a:rect l="l" t="t" r="r" b="b"/>
                <a:pathLst>
                  <a:path w="2636" h="2500" extrusionOk="0">
                    <a:moveTo>
                      <a:pt x="1702" y="668"/>
                    </a:moveTo>
                    <a:cubicBezTo>
                      <a:pt x="1735" y="668"/>
                      <a:pt x="1735" y="735"/>
                      <a:pt x="1802" y="735"/>
                    </a:cubicBezTo>
                    <a:cubicBezTo>
                      <a:pt x="1835" y="735"/>
                      <a:pt x="1869" y="768"/>
                      <a:pt x="1902" y="801"/>
                    </a:cubicBezTo>
                    <a:lnTo>
                      <a:pt x="1969" y="835"/>
                    </a:lnTo>
                    <a:cubicBezTo>
                      <a:pt x="2002" y="835"/>
                      <a:pt x="2002" y="902"/>
                      <a:pt x="2002" y="902"/>
                    </a:cubicBezTo>
                    <a:cubicBezTo>
                      <a:pt x="2136" y="1002"/>
                      <a:pt x="2202" y="1168"/>
                      <a:pt x="2202" y="1402"/>
                    </a:cubicBezTo>
                    <a:cubicBezTo>
                      <a:pt x="2236" y="1569"/>
                      <a:pt x="2202" y="1769"/>
                      <a:pt x="2069" y="1936"/>
                    </a:cubicBezTo>
                    <a:cubicBezTo>
                      <a:pt x="1909" y="2072"/>
                      <a:pt x="1625" y="2178"/>
                      <a:pt x="1355" y="2178"/>
                    </a:cubicBezTo>
                    <a:cubicBezTo>
                      <a:pt x="1230" y="2178"/>
                      <a:pt x="1107" y="2155"/>
                      <a:pt x="1001" y="2102"/>
                    </a:cubicBezTo>
                    <a:cubicBezTo>
                      <a:pt x="835" y="2002"/>
                      <a:pt x="701" y="1902"/>
                      <a:pt x="635" y="1769"/>
                    </a:cubicBezTo>
                    <a:cubicBezTo>
                      <a:pt x="568" y="1669"/>
                      <a:pt x="568" y="1602"/>
                      <a:pt x="534" y="1502"/>
                    </a:cubicBezTo>
                    <a:lnTo>
                      <a:pt x="534" y="1469"/>
                    </a:lnTo>
                    <a:lnTo>
                      <a:pt x="534" y="1402"/>
                    </a:lnTo>
                    <a:lnTo>
                      <a:pt x="534" y="1268"/>
                    </a:lnTo>
                    <a:cubicBezTo>
                      <a:pt x="534" y="1068"/>
                      <a:pt x="668" y="902"/>
                      <a:pt x="801" y="768"/>
                    </a:cubicBezTo>
                    <a:cubicBezTo>
                      <a:pt x="835" y="835"/>
                      <a:pt x="901" y="868"/>
                      <a:pt x="972" y="868"/>
                    </a:cubicBezTo>
                    <a:cubicBezTo>
                      <a:pt x="1043" y="868"/>
                      <a:pt x="1118" y="835"/>
                      <a:pt x="1168" y="768"/>
                    </a:cubicBezTo>
                    <a:lnTo>
                      <a:pt x="1202" y="735"/>
                    </a:lnTo>
                    <a:lnTo>
                      <a:pt x="1335" y="735"/>
                    </a:lnTo>
                    <a:cubicBezTo>
                      <a:pt x="1368" y="735"/>
                      <a:pt x="1402" y="768"/>
                      <a:pt x="1468" y="768"/>
                    </a:cubicBezTo>
                    <a:cubicBezTo>
                      <a:pt x="1487" y="787"/>
                      <a:pt x="1511" y="795"/>
                      <a:pt x="1536" y="795"/>
                    </a:cubicBezTo>
                    <a:cubicBezTo>
                      <a:pt x="1602" y="795"/>
                      <a:pt x="1678" y="740"/>
                      <a:pt x="1702" y="668"/>
                    </a:cubicBezTo>
                    <a:close/>
                    <a:moveTo>
                      <a:pt x="1535" y="1"/>
                    </a:moveTo>
                    <a:cubicBezTo>
                      <a:pt x="1368" y="1"/>
                      <a:pt x="1168" y="68"/>
                      <a:pt x="1035" y="134"/>
                    </a:cubicBezTo>
                    <a:cubicBezTo>
                      <a:pt x="1001" y="134"/>
                      <a:pt x="1001" y="168"/>
                      <a:pt x="1001" y="168"/>
                    </a:cubicBezTo>
                    <a:lnTo>
                      <a:pt x="835" y="168"/>
                    </a:lnTo>
                    <a:cubicBezTo>
                      <a:pt x="501" y="268"/>
                      <a:pt x="234" y="568"/>
                      <a:pt x="134" y="902"/>
                    </a:cubicBezTo>
                    <a:cubicBezTo>
                      <a:pt x="1" y="1168"/>
                      <a:pt x="34" y="1502"/>
                      <a:pt x="201" y="1769"/>
                    </a:cubicBezTo>
                    <a:cubicBezTo>
                      <a:pt x="334" y="2002"/>
                      <a:pt x="534" y="2202"/>
                      <a:pt x="801" y="2336"/>
                    </a:cubicBezTo>
                    <a:cubicBezTo>
                      <a:pt x="988" y="2448"/>
                      <a:pt x="1188" y="2499"/>
                      <a:pt x="1387" y="2499"/>
                    </a:cubicBezTo>
                    <a:cubicBezTo>
                      <a:pt x="1722" y="2499"/>
                      <a:pt x="2051" y="2353"/>
                      <a:pt x="2302" y="2102"/>
                    </a:cubicBezTo>
                    <a:cubicBezTo>
                      <a:pt x="2402" y="1936"/>
                      <a:pt x="2536" y="1669"/>
                      <a:pt x="2569" y="1402"/>
                    </a:cubicBezTo>
                    <a:cubicBezTo>
                      <a:pt x="2636" y="1102"/>
                      <a:pt x="2536" y="801"/>
                      <a:pt x="2402" y="568"/>
                    </a:cubicBezTo>
                    <a:cubicBezTo>
                      <a:pt x="2202" y="234"/>
                      <a:pt x="1902" y="1"/>
                      <a:pt x="153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77" name="Google Shape;3077;p69"/>
            <p:cNvGrpSpPr/>
            <p:nvPr/>
          </p:nvGrpSpPr>
          <p:grpSpPr>
            <a:xfrm rot="229948">
              <a:off x="4134359" y="3888928"/>
              <a:ext cx="232189" cy="156794"/>
              <a:chOff x="2231838" y="3548381"/>
              <a:chExt cx="189956" cy="128264"/>
            </a:xfrm>
          </p:grpSpPr>
          <p:sp>
            <p:nvSpPr>
              <p:cNvPr id="3078" name="Google Shape;3078;p69"/>
              <p:cNvSpPr/>
              <p:nvPr/>
            </p:nvSpPr>
            <p:spPr>
              <a:xfrm rot="169907">
                <a:off x="2232935" y="3549178"/>
                <a:ext cx="33397" cy="45126"/>
              </a:xfrm>
              <a:custGeom>
                <a:avLst/>
                <a:gdLst/>
                <a:ahLst/>
                <a:cxnLst/>
                <a:rect l="l" t="t" r="r" b="b"/>
                <a:pathLst>
                  <a:path w="1336" h="1805" extrusionOk="0">
                    <a:moveTo>
                      <a:pt x="368" y="0"/>
                    </a:moveTo>
                    <a:cubicBezTo>
                      <a:pt x="301" y="0"/>
                      <a:pt x="201" y="67"/>
                      <a:pt x="168" y="67"/>
                    </a:cubicBezTo>
                    <a:cubicBezTo>
                      <a:pt x="134" y="67"/>
                      <a:pt x="101" y="101"/>
                      <a:pt x="101" y="101"/>
                    </a:cubicBezTo>
                    <a:cubicBezTo>
                      <a:pt x="34" y="101"/>
                      <a:pt x="1" y="167"/>
                      <a:pt x="34" y="234"/>
                    </a:cubicBezTo>
                    <a:cubicBezTo>
                      <a:pt x="34" y="258"/>
                      <a:pt x="68" y="281"/>
                      <a:pt x="111" y="281"/>
                    </a:cubicBezTo>
                    <a:cubicBezTo>
                      <a:pt x="129" y="281"/>
                      <a:pt x="148" y="277"/>
                      <a:pt x="168" y="267"/>
                    </a:cubicBezTo>
                    <a:lnTo>
                      <a:pt x="535" y="267"/>
                    </a:lnTo>
                    <a:cubicBezTo>
                      <a:pt x="601" y="267"/>
                      <a:pt x="635" y="301"/>
                      <a:pt x="668" y="301"/>
                    </a:cubicBezTo>
                    <a:cubicBezTo>
                      <a:pt x="701" y="301"/>
                      <a:pt x="768" y="334"/>
                      <a:pt x="768" y="334"/>
                    </a:cubicBezTo>
                    <a:cubicBezTo>
                      <a:pt x="768" y="334"/>
                      <a:pt x="801" y="334"/>
                      <a:pt x="801" y="401"/>
                    </a:cubicBezTo>
                    <a:cubicBezTo>
                      <a:pt x="501" y="401"/>
                      <a:pt x="201" y="634"/>
                      <a:pt x="168" y="1001"/>
                    </a:cubicBezTo>
                    <a:cubicBezTo>
                      <a:pt x="134" y="1401"/>
                      <a:pt x="334" y="1768"/>
                      <a:pt x="668" y="1802"/>
                    </a:cubicBezTo>
                    <a:cubicBezTo>
                      <a:pt x="689" y="1804"/>
                      <a:pt x="710" y="1805"/>
                      <a:pt x="731" y="1805"/>
                    </a:cubicBezTo>
                    <a:cubicBezTo>
                      <a:pt x="1038" y="1805"/>
                      <a:pt x="1304" y="1574"/>
                      <a:pt x="1335" y="1168"/>
                    </a:cubicBezTo>
                    <a:cubicBezTo>
                      <a:pt x="1335" y="934"/>
                      <a:pt x="1302" y="768"/>
                      <a:pt x="1302" y="701"/>
                    </a:cubicBezTo>
                    <a:cubicBezTo>
                      <a:pt x="1302" y="668"/>
                      <a:pt x="1268" y="634"/>
                      <a:pt x="1268" y="568"/>
                    </a:cubicBezTo>
                    <a:cubicBezTo>
                      <a:pt x="1268" y="501"/>
                      <a:pt x="1235" y="434"/>
                      <a:pt x="1168" y="401"/>
                    </a:cubicBezTo>
                    <a:cubicBezTo>
                      <a:pt x="1135" y="334"/>
                      <a:pt x="1102" y="267"/>
                      <a:pt x="1068" y="234"/>
                    </a:cubicBezTo>
                    <a:cubicBezTo>
                      <a:pt x="1002" y="167"/>
                      <a:pt x="935" y="134"/>
                      <a:pt x="868" y="101"/>
                    </a:cubicBezTo>
                    <a:cubicBezTo>
                      <a:pt x="835" y="67"/>
                      <a:pt x="768" y="67"/>
                      <a:pt x="7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69"/>
              <p:cNvSpPr/>
              <p:nvPr/>
            </p:nvSpPr>
            <p:spPr>
              <a:xfrm rot="636863">
                <a:off x="2320363" y="3551427"/>
                <a:ext cx="33375" cy="45151"/>
              </a:xfrm>
              <a:custGeom>
                <a:avLst/>
                <a:gdLst/>
                <a:ahLst/>
                <a:cxnLst/>
                <a:rect l="l" t="t" r="r" b="b"/>
                <a:pathLst>
                  <a:path w="1335" h="1806" extrusionOk="0">
                    <a:moveTo>
                      <a:pt x="368" y="1"/>
                    </a:moveTo>
                    <a:cubicBezTo>
                      <a:pt x="301" y="1"/>
                      <a:pt x="201" y="67"/>
                      <a:pt x="167" y="67"/>
                    </a:cubicBezTo>
                    <a:cubicBezTo>
                      <a:pt x="134" y="67"/>
                      <a:pt x="67" y="101"/>
                      <a:pt x="67" y="101"/>
                    </a:cubicBezTo>
                    <a:cubicBezTo>
                      <a:pt x="34" y="101"/>
                      <a:pt x="1" y="167"/>
                      <a:pt x="34" y="234"/>
                    </a:cubicBezTo>
                    <a:cubicBezTo>
                      <a:pt x="34" y="258"/>
                      <a:pt x="51" y="281"/>
                      <a:pt x="96" y="281"/>
                    </a:cubicBezTo>
                    <a:cubicBezTo>
                      <a:pt x="114" y="281"/>
                      <a:pt x="138" y="277"/>
                      <a:pt x="167" y="267"/>
                    </a:cubicBezTo>
                    <a:lnTo>
                      <a:pt x="534" y="267"/>
                    </a:lnTo>
                    <a:cubicBezTo>
                      <a:pt x="568" y="267"/>
                      <a:pt x="634" y="301"/>
                      <a:pt x="668" y="301"/>
                    </a:cubicBezTo>
                    <a:cubicBezTo>
                      <a:pt x="701" y="301"/>
                      <a:pt x="734" y="334"/>
                      <a:pt x="734" y="334"/>
                    </a:cubicBezTo>
                    <a:cubicBezTo>
                      <a:pt x="734" y="334"/>
                      <a:pt x="801" y="334"/>
                      <a:pt x="801" y="401"/>
                    </a:cubicBezTo>
                    <a:cubicBezTo>
                      <a:pt x="501" y="401"/>
                      <a:pt x="201" y="634"/>
                      <a:pt x="167" y="1001"/>
                    </a:cubicBezTo>
                    <a:cubicBezTo>
                      <a:pt x="134" y="1402"/>
                      <a:pt x="334" y="1769"/>
                      <a:pt x="668" y="1802"/>
                    </a:cubicBezTo>
                    <a:cubicBezTo>
                      <a:pt x="689" y="1804"/>
                      <a:pt x="710" y="1805"/>
                      <a:pt x="730" y="1805"/>
                    </a:cubicBezTo>
                    <a:cubicBezTo>
                      <a:pt x="1038" y="1805"/>
                      <a:pt x="1304" y="1574"/>
                      <a:pt x="1335" y="1168"/>
                    </a:cubicBezTo>
                    <a:cubicBezTo>
                      <a:pt x="1335" y="935"/>
                      <a:pt x="1302" y="768"/>
                      <a:pt x="1302" y="734"/>
                    </a:cubicBezTo>
                    <a:cubicBezTo>
                      <a:pt x="1302" y="668"/>
                      <a:pt x="1268" y="634"/>
                      <a:pt x="1268" y="568"/>
                    </a:cubicBezTo>
                    <a:cubicBezTo>
                      <a:pt x="1268" y="501"/>
                      <a:pt x="1201" y="434"/>
                      <a:pt x="1168" y="401"/>
                    </a:cubicBezTo>
                    <a:cubicBezTo>
                      <a:pt x="1135" y="334"/>
                      <a:pt x="1101" y="267"/>
                      <a:pt x="1035" y="234"/>
                    </a:cubicBezTo>
                    <a:cubicBezTo>
                      <a:pt x="1001" y="167"/>
                      <a:pt x="935" y="134"/>
                      <a:pt x="868" y="101"/>
                    </a:cubicBezTo>
                    <a:cubicBezTo>
                      <a:pt x="835" y="67"/>
                      <a:pt x="768" y="67"/>
                      <a:pt x="7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69"/>
              <p:cNvSpPr/>
              <p:nvPr/>
            </p:nvSpPr>
            <p:spPr>
              <a:xfrm rot="-2918318">
                <a:off x="2349647" y="3606304"/>
                <a:ext cx="61083" cy="57097"/>
              </a:xfrm>
              <a:custGeom>
                <a:avLst/>
                <a:gdLst/>
                <a:ahLst/>
                <a:cxnLst/>
                <a:rect l="l" t="t" r="r" b="b"/>
                <a:pathLst>
                  <a:path w="3937" h="3756" extrusionOk="0">
                    <a:moveTo>
                      <a:pt x="2006" y="1"/>
                    </a:moveTo>
                    <a:cubicBezTo>
                      <a:pt x="1052" y="1"/>
                      <a:pt x="225" y="677"/>
                      <a:pt x="100" y="1645"/>
                    </a:cubicBezTo>
                    <a:cubicBezTo>
                      <a:pt x="0" y="2679"/>
                      <a:pt x="701" y="3613"/>
                      <a:pt x="1735" y="3746"/>
                    </a:cubicBezTo>
                    <a:cubicBezTo>
                      <a:pt x="1801" y="3753"/>
                      <a:pt x="1866" y="3756"/>
                      <a:pt x="1931" y="3756"/>
                    </a:cubicBezTo>
                    <a:cubicBezTo>
                      <a:pt x="2885" y="3756"/>
                      <a:pt x="3711" y="3080"/>
                      <a:pt x="3836" y="2112"/>
                    </a:cubicBezTo>
                    <a:cubicBezTo>
                      <a:pt x="3936" y="1078"/>
                      <a:pt x="3203" y="144"/>
                      <a:pt x="2202" y="10"/>
                    </a:cubicBezTo>
                    <a:cubicBezTo>
                      <a:pt x="2136" y="4"/>
                      <a:pt x="2071" y="1"/>
                      <a:pt x="20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69"/>
              <p:cNvSpPr/>
              <p:nvPr/>
            </p:nvSpPr>
            <p:spPr>
              <a:xfrm rot="-210849">
                <a:off x="2256538" y="3621618"/>
                <a:ext cx="74231" cy="38049"/>
              </a:xfrm>
              <a:custGeom>
                <a:avLst/>
                <a:gdLst/>
                <a:ahLst/>
                <a:cxnLst/>
                <a:rect l="l" t="t" r="r" b="b"/>
                <a:pathLst>
                  <a:path w="2969" h="1522" extrusionOk="0">
                    <a:moveTo>
                      <a:pt x="191" y="0"/>
                    </a:moveTo>
                    <a:cubicBezTo>
                      <a:pt x="173" y="0"/>
                      <a:pt x="153" y="4"/>
                      <a:pt x="134" y="14"/>
                    </a:cubicBezTo>
                    <a:cubicBezTo>
                      <a:pt x="33" y="14"/>
                      <a:pt x="0" y="81"/>
                      <a:pt x="0" y="181"/>
                    </a:cubicBezTo>
                    <a:cubicBezTo>
                      <a:pt x="67" y="514"/>
                      <a:pt x="234" y="815"/>
                      <a:pt x="467" y="1048"/>
                    </a:cubicBezTo>
                    <a:cubicBezTo>
                      <a:pt x="667" y="1315"/>
                      <a:pt x="1001" y="1482"/>
                      <a:pt x="1368" y="1515"/>
                    </a:cubicBezTo>
                    <a:cubicBezTo>
                      <a:pt x="1409" y="1519"/>
                      <a:pt x="1453" y="1521"/>
                      <a:pt x="1497" y="1521"/>
                    </a:cubicBezTo>
                    <a:cubicBezTo>
                      <a:pt x="1807" y="1521"/>
                      <a:pt x="2164" y="1419"/>
                      <a:pt x="2368" y="1215"/>
                    </a:cubicBezTo>
                    <a:cubicBezTo>
                      <a:pt x="2669" y="981"/>
                      <a:pt x="2835" y="714"/>
                      <a:pt x="2936" y="381"/>
                    </a:cubicBezTo>
                    <a:cubicBezTo>
                      <a:pt x="2969" y="314"/>
                      <a:pt x="2936" y="281"/>
                      <a:pt x="2869" y="214"/>
                    </a:cubicBezTo>
                    <a:cubicBezTo>
                      <a:pt x="2852" y="181"/>
                      <a:pt x="2810" y="164"/>
                      <a:pt x="2769" y="164"/>
                    </a:cubicBezTo>
                    <a:cubicBezTo>
                      <a:pt x="2727" y="164"/>
                      <a:pt x="2685" y="181"/>
                      <a:pt x="2669" y="214"/>
                    </a:cubicBezTo>
                    <a:cubicBezTo>
                      <a:pt x="2502" y="448"/>
                      <a:pt x="2302" y="614"/>
                      <a:pt x="2102" y="714"/>
                    </a:cubicBezTo>
                    <a:cubicBezTo>
                      <a:pt x="1923" y="816"/>
                      <a:pt x="1764" y="860"/>
                      <a:pt x="1610" y="860"/>
                    </a:cubicBezTo>
                    <a:cubicBezTo>
                      <a:pt x="1562" y="860"/>
                      <a:pt x="1515" y="856"/>
                      <a:pt x="1468" y="848"/>
                    </a:cubicBezTo>
                    <a:cubicBezTo>
                      <a:pt x="1268" y="848"/>
                      <a:pt x="1034" y="748"/>
                      <a:pt x="834" y="614"/>
                    </a:cubicBezTo>
                    <a:cubicBezTo>
                      <a:pt x="634" y="481"/>
                      <a:pt x="467" y="281"/>
                      <a:pt x="300" y="47"/>
                    </a:cubicBezTo>
                    <a:cubicBezTo>
                      <a:pt x="277" y="24"/>
                      <a:pt x="236" y="0"/>
                      <a:pt x="1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82" name="Google Shape;3082;p69"/>
            <p:cNvSpPr/>
            <p:nvPr/>
          </p:nvSpPr>
          <p:spPr>
            <a:xfrm rot="-2689105">
              <a:off x="4064363" y="3940251"/>
              <a:ext cx="74664" cy="69797"/>
            </a:xfrm>
            <a:custGeom>
              <a:avLst/>
              <a:gdLst/>
              <a:ahLst/>
              <a:cxnLst/>
              <a:rect l="l" t="t" r="r" b="b"/>
              <a:pathLst>
                <a:path w="3937" h="3756" extrusionOk="0">
                  <a:moveTo>
                    <a:pt x="2006" y="1"/>
                  </a:moveTo>
                  <a:cubicBezTo>
                    <a:pt x="1052" y="1"/>
                    <a:pt x="225" y="677"/>
                    <a:pt x="100" y="1645"/>
                  </a:cubicBezTo>
                  <a:cubicBezTo>
                    <a:pt x="0" y="2679"/>
                    <a:pt x="701" y="3613"/>
                    <a:pt x="1735" y="3746"/>
                  </a:cubicBezTo>
                  <a:cubicBezTo>
                    <a:pt x="1801" y="3753"/>
                    <a:pt x="1866" y="3756"/>
                    <a:pt x="1931" y="3756"/>
                  </a:cubicBezTo>
                  <a:cubicBezTo>
                    <a:pt x="2885" y="3756"/>
                    <a:pt x="3711" y="3080"/>
                    <a:pt x="3836" y="2112"/>
                  </a:cubicBezTo>
                  <a:cubicBezTo>
                    <a:pt x="3936" y="1078"/>
                    <a:pt x="3203" y="144"/>
                    <a:pt x="2202" y="10"/>
                  </a:cubicBezTo>
                  <a:cubicBezTo>
                    <a:pt x="2136" y="4"/>
                    <a:pt x="2071" y="1"/>
                    <a:pt x="20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83" name="Google Shape;3083;p69"/>
          <p:cNvSpPr/>
          <p:nvPr/>
        </p:nvSpPr>
        <p:spPr>
          <a:xfrm rot="1727383">
            <a:off x="6085714" y="3007791"/>
            <a:ext cx="967383" cy="513704"/>
          </a:xfrm>
          <a:custGeom>
            <a:avLst/>
            <a:gdLst/>
            <a:ahLst/>
            <a:cxnLst/>
            <a:rect l="l" t="t" r="r" b="b"/>
            <a:pathLst>
              <a:path w="38695" h="20548" extrusionOk="0">
                <a:moveTo>
                  <a:pt x="13276" y="5652"/>
                </a:moveTo>
                <a:lnTo>
                  <a:pt x="13276" y="5652"/>
                </a:lnTo>
                <a:cubicBezTo>
                  <a:pt x="12576" y="6887"/>
                  <a:pt x="11408" y="7954"/>
                  <a:pt x="10241" y="8721"/>
                </a:cubicBezTo>
                <a:cubicBezTo>
                  <a:pt x="10086" y="8825"/>
                  <a:pt x="9871" y="9008"/>
                  <a:pt x="9673" y="9008"/>
                </a:cubicBezTo>
                <a:cubicBezTo>
                  <a:pt x="9616" y="9008"/>
                  <a:pt x="9560" y="8992"/>
                  <a:pt x="9507" y="8955"/>
                </a:cubicBezTo>
                <a:cubicBezTo>
                  <a:pt x="9273" y="8821"/>
                  <a:pt x="9207" y="8388"/>
                  <a:pt x="9273" y="8187"/>
                </a:cubicBezTo>
                <a:cubicBezTo>
                  <a:pt x="9407" y="7520"/>
                  <a:pt x="10241" y="7120"/>
                  <a:pt x="10741" y="6820"/>
                </a:cubicBezTo>
                <a:cubicBezTo>
                  <a:pt x="11542" y="6353"/>
                  <a:pt x="12409" y="5919"/>
                  <a:pt x="13276" y="5652"/>
                </a:cubicBezTo>
                <a:close/>
                <a:moveTo>
                  <a:pt x="25747" y="13503"/>
                </a:moveTo>
                <a:cubicBezTo>
                  <a:pt x="25916" y="13503"/>
                  <a:pt x="26101" y="13597"/>
                  <a:pt x="26219" y="13691"/>
                </a:cubicBezTo>
                <a:cubicBezTo>
                  <a:pt x="26719" y="14125"/>
                  <a:pt x="26719" y="14959"/>
                  <a:pt x="26586" y="15493"/>
                </a:cubicBezTo>
                <a:cubicBezTo>
                  <a:pt x="26519" y="15893"/>
                  <a:pt x="26386" y="16293"/>
                  <a:pt x="26219" y="16627"/>
                </a:cubicBezTo>
                <a:cubicBezTo>
                  <a:pt x="25618" y="16026"/>
                  <a:pt x="25218" y="15226"/>
                  <a:pt x="25251" y="14392"/>
                </a:cubicBezTo>
                <a:cubicBezTo>
                  <a:pt x="25251" y="14158"/>
                  <a:pt x="25251" y="13691"/>
                  <a:pt x="25552" y="13558"/>
                </a:cubicBezTo>
                <a:cubicBezTo>
                  <a:pt x="25610" y="13519"/>
                  <a:pt x="25678" y="13503"/>
                  <a:pt x="25747" y="13503"/>
                </a:cubicBezTo>
                <a:close/>
                <a:moveTo>
                  <a:pt x="11804" y="1"/>
                </a:moveTo>
                <a:cubicBezTo>
                  <a:pt x="11258" y="1"/>
                  <a:pt x="10702" y="106"/>
                  <a:pt x="10174" y="282"/>
                </a:cubicBezTo>
                <a:cubicBezTo>
                  <a:pt x="7239" y="1216"/>
                  <a:pt x="5371" y="3851"/>
                  <a:pt x="2602" y="5119"/>
                </a:cubicBezTo>
                <a:cubicBezTo>
                  <a:pt x="1901" y="5452"/>
                  <a:pt x="1201" y="5652"/>
                  <a:pt x="434" y="5719"/>
                </a:cubicBezTo>
                <a:cubicBezTo>
                  <a:pt x="33" y="5786"/>
                  <a:pt x="0" y="6453"/>
                  <a:pt x="400" y="6486"/>
                </a:cubicBezTo>
                <a:cubicBezTo>
                  <a:pt x="548" y="6497"/>
                  <a:pt x="693" y="6502"/>
                  <a:pt x="836" y="6502"/>
                </a:cubicBezTo>
                <a:cubicBezTo>
                  <a:pt x="3871" y="6502"/>
                  <a:pt x="6016" y="4210"/>
                  <a:pt x="8373" y="2617"/>
                </a:cubicBezTo>
                <a:cubicBezTo>
                  <a:pt x="9256" y="2019"/>
                  <a:pt x="10565" y="1239"/>
                  <a:pt x="11763" y="1239"/>
                </a:cubicBezTo>
                <a:cubicBezTo>
                  <a:pt x="12102" y="1239"/>
                  <a:pt x="12433" y="1302"/>
                  <a:pt x="12743" y="1449"/>
                </a:cubicBezTo>
                <a:cubicBezTo>
                  <a:pt x="13877" y="1983"/>
                  <a:pt x="14110" y="3317"/>
                  <a:pt x="13877" y="4485"/>
                </a:cubicBezTo>
                <a:cubicBezTo>
                  <a:pt x="13710" y="4518"/>
                  <a:pt x="13576" y="4518"/>
                  <a:pt x="13410" y="4552"/>
                </a:cubicBezTo>
                <a:cubicBezTo>
                  <a:pt x="12609" y="4785"/>
                  <a:pt x="11909" y="5052"/>
                  <a:pt x="11208" y="5385"/>
                </a:cubicBezTo>
                <a:cubicBezTo>
                  <a:pt x="10541" y="5719"/>
                  <a:pt x="9874" y="6053"/>
                  <a:pt x="9240" y="6486"/>
                </a:cubicBezTo>
                <a:cubicBezTo>
                  <a:pt x="8206" y="7287"/>
                  <a:pt x="7572" y="8721"/>
                  <a:pt x="8573" y="9822"/>
                </a:cubicBezTo>
                <a:cubicBezTo>
                  <a:pt x="8893" y="10161"/>
                  <a:pt x="9248" y="10295"/>
                  <a:pt x="9614" y="10295"/>
                </a:cubicBezTo>
                <a:cubicBezTo>
                  <a:pt x="10542" y="10295"/>
                  <a:pt x="11539" y="9429"/>
                  <a:pt x="12209" y="8855"/>
                </a:cubicBezTo>
                <a:cubicBezTo>
                  <a:pt x="13276" y="7887"/>
                  <a:pt x="14277" y="6786"/>
                  <a:pt x="14844" y="5452"/>
                </a:cubicBezTo>
                <a:lnTo>
                  <a:pt x="15344" y="5452"/>
                </a:lnTo>
                <a:cubicBezTo>
                  <a:pt x="16612" y="5486"/>
                  <a:pt x="18046" y="6119"/>
                  <a:pt x="18580" y="7354"/>
                </a:cubicBezTo>
                <a:cubicBezTo>
                  <a:pt x="19214" y="8788"/>
                  <a:pt x="18513" y="10456"/>
                  <a:pt x="17913" y="11723"/>
                </a:cubicBezTo>
                <a:cubicBezTo>
                  <a:pt x="17246" y="13191"/>
                  <a:pt x="16545" y="14725"/>
                  <a:pt x="16712" y="16393"/>
                </a:cubicBezTo>
                <a:cubicBezTo>
                  <a:pt x="17014" y="18964"/>
                  <a:pt x="19538" y="20547"/>
                  <a:pt x="21995" y="20547"/>
                </a:cubicBezTo>
                <a:cubicBezTo>
                  <a:pt x="22248" y="20547"/>
                  <a:pt x="22500" y="20531"/>
                  <a:pt x="22750" y="20496"/>
                </a:cubicBezTo>
                <a:cubicBezTo>
                  <a:pt x="24184" y="20296"/>
                  <a:pt x="25552" y="19562"/>
                  <a:pt x="26552" y="18528"/>
                </a:cubicBezTo>
                <a:cubicBezTo>
                  <a:pt x="27603" y="19087"/>
                  <a:pt x="28877" y="19346"/>
                  <a:pt x="30126" y="19346"/>
                </a:cubicBezTo>
                <a:cubicBezTo>
                  <a:pt x="30741" y="19346"/>
                  <a:pt x="31350" y="19283"/>
                  <a:pt x="31923" y="19162"/>
                </a:cubicBezTo>
                <a:cubicBezTo>
                  <a:pt x="33591" y="18828"/>
                  <a:pt x="35058" y="18161"/>
                  <a:pt x="36259" y="16960"/>
                </a:cubicBezTo>
                <a:cubicBezTo>
                  <a:pt x="37427" y="15793"/>
                  <a:pt x="38194" y="14292"/>
                  <a:pt x="38494" y="12657"/>
                </a:cubicBezTo>
                <a:cubicBezTo>
                  <a:pt x="38628" y="11790"/>
                  <a:pt x="38694" y="10989"/>
                  <a:pt x="38594" y="10189"/>
                </a:cubicBezTo>
                <a:cubicBezTo>
                  <a:pt x="38564" y="9827"/>
                  <a:pt x="38315" y="9662"/>
                  <a:pt x="38052" y="9662"/>
                </a:cubicBezTo>
                <a:cubicBezTo>
                  <a:pt x="37733" y="9662"/>
                  <a:pt x="37393" y="9902"/>
                  <a:pt x="37393" y="10322"/>
                </a:cubicBezTo>
                <a:cubicBezTo>
                  <a:pt x="37393" y="11957"/>
                  <a:pt x="36960" y="13558"/>
                  <a:pt x="36093" y="14892"/>
                </a:cubicBezTo>
                <a:cubicBezTo>
                  <a:pt x="35192" y="16293"/>
                  <a:pt x="33891" y="17161"/>
                  <a:pt x="32290" y="17628"/>
                </a:cubicBezTo>
                <a:cubicBezTo>
                  <a:pt x="31523" y="17828"/>
                  <a:pt x="30680" y="17961"/>
                  <a:pt x="29842" y="17961"/>
                </a:cubicBezTo>
                <a:cubicBezTo>
                  <a:pt x="29004" y="17961"/>
                  <a:pt x="28170" y="17828"/>
                  <a:pt x="27420" y="17494"/>
                </a:cubicBezTo>
                <a:cubicBezTo>
                  <a:pt x="27386" y="17494"/>
                  <a:pt x="27353" y="17461"/>
                  <a:pt x="27286" y="17394"/>
                </a:cubicBezTo>
                <a:cubicBezTo>
                  <a:pt x="27720" y="16660"/>
                  <a:pt x="27953" y="15826"/>
                  <a:pt x="27953" y="14892"/>
                </a:cubicBezTo>
                <a:cubicBezTo>
                  <a:pt x="27922" y="13622"/>
                  <a:pt x="27172" y="12266"/>
                  <a:pt x="25836" y="12266"/>
                </a:cubicBezTo>
                <a:cubicBezTo>
                  <a:pt x="25734" y="12266"/>
                  <a:pt x="25628" y="12274"/>
                  <a:pt x="25518" y="12290"/>
                </a:cubicBezTo>
                <a:cubicBezTo>
                  <a:pt x="23917" y="12491"/>
                  <a:pt x="23850" y="14392"/>
                  <a:pt x="24184" y="15626"/>
                </a:cubicBezTo>
                <a:cubicBezTo>
                  <a:pt x="24418" y="16493"/>
                  <a:pt x="24885" y="17161"/>
                  <a:pt x="25418" y="17694"/>
                </a:cubicBezTo>
                <a:cubicBezTo>
                  <a:pt x="25085" y="18028"/>
                  <a:pt x="24718" y="18295"/>
                  <a:pt x="24351" y="18528"/>
                </a:cubicBezTo>
                <a:cubicBezTo>
                  <a:pt x="23653" y="18922"/>
                  <a:pt x="22784" y="19130"/>
                  <a:pt x="21915" y="19130"/>
                </a:cubicBezTo>
                <a:cubicBezTo>
                  <a:pt x="20208" y="19130"/>
                  <a:pt x="18500" y="18328"/>
                  <a:pt x="18080" y="16560"/>
                </a:cubicBezTo>
                <a:cubicBezTo>
                  <a:pt x="17713" y="14992"/>
                  <a:pt x="18580" y="13391"/>
                  <a:pt x="19180" y="12024"/>
                </a:cubicBezTo>
                <a:cubicBezTo>
                  <a:pt x="19714" y="10689"/>
                  <a:pt x="20248" y="9155"/>
                  <a:pt x="19914" y="7687"/>
                </a:cubicBezTo>
                <a:cubicBezTo>
                  <a:pt x="19414" y="5385"/>
                  <a:pt x="17279" y="4351"/>
                  <a:pt x="15178" y="4351"/>
                </a:cubicBezTo>
                <a:cubicBezTo>
                  <a:pt x="15344" y="3184"/>
                  <a:pt x="15044" y="1950"/>
                  <a:pt x="14244" y="1016"/>
                </a:cubicBezTo>
                <a:cubicBezTo>
                  <a:pt x="13578" y="288"/>
                  <a:pt x="12706" y="1"/>
                  <a:pt x="118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84" name="Google Shape;3084;p69"/>
          <p:cNvGrpSpPr/>
          <p:nvPr/>
        </p:nvGrpSpPr>
        <p:grpSpPr>
          <a:xfrm>
            <a:off x="5830065" y="1253617"/>
            <a:ext cx="905704" cy="546785"/>
            <a:chOff x="2134275" y="689100"/>
            <a:chExt cx="585875" cy="353700"/>
          </a:xfrm>
        </p:grpSpPr>
        <p:sp>
          <p:nvSpPr>
            <p:cNvPr id="3085" name="Google Shape;3085;p69"/>
            <p:cNvSpPr/>
            <p:nvPr/>
          </p:nvSpPr>
          <p:spPr>
            <a:xfrm>
              <a:off x="2134275" y="689100"/>
              <a:ext cx="585875" cy="353700"/>
            </a:xfrm>
            <a:custGeom>
              <a:avLst/>
              <a:gdLst/>
              <a:ahLst/>
              <a:cxnLst/>
              <a:rect l="l" t="t" r="r" b="b"/>
              <a:pathLst>
                <a:path w="23435" h="14148" extrusionOk="0">
                  <a:moveTo>
                    <a:pt x="21590" y="0"/>
                  </a:moveTo>
                  <a:cubicBezTo>
                    <a:pt x="21514" y="0"/>
                    <a:pt x="21435" y="27"/>
                    <a:pt x="21363" y="81"/>
                  </a:cubicBezTo>
                  <a:cubicBezTo>
                    <a:pt x="20505" y="918"/>
                    <a:pt x="19961" y="1859"/>
                    <a:pt x="19668" y="3010"/>
                  </a:cubicBezTo>
                  <a:cubicBezTo>
                    <a:pt x="16875" y="2328"/>
                    <a:pt x="14041" y="1977"/>
                    <a:pt x="11190" y="1977"/>
                  </a:cubicBezTo>
                  <a:cubicBezTo>
                    <a:pt x="10453" y="1977"/>
                    <a:pt x="9715" y="2000"/>
                    <a:pt x="8976" y="2048"/>
                  </a:cubicBezTo>
                  <a:cubicBezTo>
                    <a:pt x="8244" y="2110"/>
                    <a:pt x="7512" y="2173"/>
                    <a:pt x="6800" y="2257"/>
                  </a:cubicBezTo>
                  <a:cubicBezTo>
                    <a:pt x="6277" y="2341"/>
                    <a:pt x="5754" y="2403"/>
                    <a:pt x="5252" y="2487"/>
                  </a:cubicBezTo>
                  <a:cubicBezTo>
                    <a:pt x="4907" y="2560"/>
                    <a:pt x="4248" y="2821"/>
                    <a:pt x="3861" y="2821"/>
                  </a:cubicBezTo>
                  <a:cubicBezTo>
                    <a:pt x="3801" y="2821"/>
                    <a:pt x="3748" y="2815"/>
                    <a:pt x="3704" y="2801"/>
                  </a:cubicBezTo>
                  <a:cubicBezTo>
                    <a:pt x="3181" y="2654"/>
                    <a:pt x="2971" y="2048"/>
                    <a:pt x="2616" y="1629"/>
                  </a:cubicBezTo>
                  <a:cubicBezTo>
                    <a:pt x="2113" y="1085"/>
                    <a:pt x="1528" y="667"/>
                    <a:pt x="900" y="332"/>
                  </a:cubicBezTo>
                  <a:cubicBezTo>
                    <a:pt x="850" y="304"/>
                    <a:pt x="801" y="292"/>
                    <a:pt x="754" y="292"/>
                  </a:cubicBezTo>
                  <a:cubicBezTo>
                    <a:pt x="487" y="292"/>
                    <a:pt x="304" y="695"/>
                    <a:pt x="607" y="855"/>
                  </a:cubicBezTo>
                  <a:cubicBezTo>
                    <a:pt x="1695" y="1483"/>
                    <a:pt x="2448" y="2257"/>
                    <a:pt x="2992" y="3387"/>
                  </a:cubicBezTo>
                  <a:cubicBezTo>
                    <a:pt x="3042" y="3486"/>
                    <a:pt x="3170" y="3546"/>
                    <a:pt x="3284" y="3546"/>
                  </a:cubicBezTo>
                  <a:cubicBezTo>
                    <a:pt x="3314" y="3546"/>
                    <a:pt x="3343" y="3542"/>
                    <a:pt x="3369" y="3533"/>
                  </a:cubicBezTo>
                  <a:cubicBezTo>
                    <a:pt x="6032" y="2952"/>
                    <a:pt x="8715" y="2649"/>
                    <a:pt x="11397" y="2649"/>
                  </a:cubicBezTo>
                  <a:cubicBezTo>
                    <a:pt x="14213" y="2649"/>
                    <a:pt x="17028" y="2983"/>
                    <a:pt x="19815" y="3680"/>
                  </a:cubicBezTo>
                  <a:cubicBezTo>
                    <a:pt x="19832" y="3682"/>
                    <a:pt x="19849" y="3683"/>
                    <a:pt x="19867" y="3683"/>
                  </a:cubicBezTo>
                  <a:cubicBezTo>
                    <a:pt x="20019" y="3683"/>
                    <a:pt x="20173" y="3602"/>
                    <a:pt x="20191" y="3470"/>
                  </a:cubicBezTo>
                  <a:cubicBezTo>
                    <a:pt x="20401" y="2424"/>
                    <a:pt x="20819" y="1546"/>
                    <a:pt x="21531" y="792"/>
                  </a:cubicBezTo>
                  <a:lnTo>
                    <a:pt x="21531" y="792"/>
                  </a:lnTo>
                  <a:cubicBezTo>
                    <a:pt x="22849" y="3198"/>
                    <a:pt x="22681" y="6128"/>
                    <a:pt x="21426" y="8555"/>
                  </a:cubicBezTo>
                  <a:cubicBezTo>
                    <a:pt x="21083" y="8530"/>
                    <a:pt x="20747" y="8520"/>
                    <a:pt x="20410" y="8520"/>
                  </a:cubicBezTo>
                  <a:cubicBezTo>
                    <a:pt x="20171" y="8520"/>
                    <a:pt x="19932" y="8525"/>
                    <a:pt x="19689" y="8534"/>
                  </a:cubicBezTo>
                  <a:cubicBezTo>
                    <a:pt x="19480" y="8534"/>
                    <a:pt x="19459" y="8869"/>
                    <a:pt x="19689" y="8869"/>
                  </a:cubicBezTo>
                  <a:cubicBezTo>
                    <a:pt x="19761" y="8866"/>
                    <a:pt x="19832" y="8865"/>
                    <a:pt x="19903" y="8865"/>
                  </a:cubicBezTo>
                  <a:cubicBezTo>
                    <a:pt x="20350" y="8865"/>
                    <a:pt x="20783" y="8916"/>
                    <a:pt x="21217" y="8952"/>
                  </a:cubicBezTo>
                  <a:cubicBezTo>
                    <a:pt x="20840" y="9559"/>
                    <a:pt x="20422" y="10124"/>
                    <a:pt x="19961" y="10605"/>
                  </a:cubicBezTo>
                  <a:cubicBezTo>
                    <a:pt x="19564" y="10501"/>
                    <a:pt x="19187" y="10375"/>
                    <a:pt x="18811" y="10229"/>
                  </a:cubicBezTo>
                  <a:cubicBezTo>
                    <a:pt x="18791" y="10222"/>
                    <a:pt x="18773" y="10219"/>
                    <a:pt x="18756" y="10219"/>
                  </a:cubicBezTo>
                  <a:cubicBezTo>
                    <a:pt x="18608" y="10219"/>
                    <a:pt x="18558" y="10447"/>
                    <a:pt x="18727" y="10522"/>
                  </a:cubicBezTo>
                  <a:cubicBezTo>
                    <a:pt x="19041" y="10647"/>
                    <a:pt x="19355" y="10773"/>
                    <a:pt x="19668" y="10898"/>
                  </a:cubicBezTo>
                  <a:cubicBezTo>
                    <a:pt x="19271" y="11254"/>
                    <a:pt x="18852" y="11589"/>
                    <a:pt x="18413" y="11882"/>
                  </a:cubicBezTo>
                  <a:lnTo>
                    <a:pt x="17702" y="11568"/>
                  </a:lnTo>
                  <a:cubicBezTo>
                    <a:pt x="17677" y="11557"/>
                    <a:pt x="17653" y="11552"/>
                    <a:pt x="17630" y="11552"/>
                  </a:cubicBezTo>
                  <a:cubicBezTo>
                    <a:pt x="17480" y="11552"/>
                    <a:pt x="17389" y="11764"/>
                    <a:pt x="17534" y="11819"/>
                  </a:cubicBezTo>
                  <a:cubicBezTo>
                    <a:pt x="17723" y="11903"/>
                    <a:pt x="17890" y="11986"/>
                    <a:pt x="18057" y="12091"/>
                  </a:cubicBezTo>
                  <a:cubicBezTo>
                    <a:pt x="16614" y="12949"/>
                    <a:pt x="14898" y="13451"/>
                    <a:pt x="13140" y="13556"/>
                  </a:cubicBezTo>
                  <a:cubicBezTo>
                    <a:pt x="12892" y="13571"/>
                    <a:pt x="12642" y="13578"/>
                    <a:pt x="12391" y="13578"/>
                  </a:cubicBezTo>
                  <a:cubicBezTo>
                    <a:pt x="10562" y="13578"/>
                    <a:pt x="8655" y="13180"/>
                    <a:pt x="6926" y="12426"/>
                  </a:cubicBezTo>
                  <a:cubicBezTo>
                    <a:pt x="7135" y="12279"/>
                    <a:pt x="7365" y="12154"/>
                    <a:pt x="7575" y="11986"/>
                  </a:cubicBezTo>
                  <a:cubicBezTo>
                    <a:pt x="7722" y="11894"/>
                    <a:pt x="7625" y="11704"/>
                    <a:pt x="7485" y="11704"/>
                  </a:cubicBezTo>
                  <a:cubicBezTo>
                    <a:pt x="7467" y="11704"/>
                    <a:pt x="7448" y="11707"/>
                    <a:pt x="7428" y="11714"/>
                  </a:cubicBezTo>
                  <a:cubicBezTo>
                    <a:pt x="7135" y="11903"/>
                    <a:pt x="6842" y="12091"/>
                    <a:pt x="6591" y="12279"/>
                  </a:cubicBezTo>
                  <a:cubicBezTo>
                    <a:pt x="5984" y="11986"/>
                    <a:pt x="5378" y="11652"/>
                    <a:pt x="4854" y="11254"/>
                  </a:cubicBezTo>
                  <a:cubicBezTo>
                    <a:pt x="5064" y="11191"/>
                    <a:pt x="5273" y="11149"/>
                    <a:pt x="5482" y="11066"/>
                  </a:cubicBezTo>
                  <a:cubicBezTo>
                    <a:pt x="5637" y="11027"/>
                    <a:pt x="5595" y="10810"/>
                    <a:pt x="5439" y="10810"/>
                  </a:cubicBezTo>
                  <a:cubicBezTo>
                    <a:pt x="5427" y="10810"/>
                    <a:pt x="5413" y="10811"/>
                    <a:pt x="5398" y="10815"/>
                  </a:cubicBezTo>
                  <a:cubicBezTo>
                    <a:pt x="5126" y="10857"/>
                    <a:pt x="4813" y="10919"/>
                    <a:pt x="4520" y="10982"/>
                  </a:cubicBezTo>
                  <a:cubicBezTo>
                    <a:pt x="4290" y="10815"/>
                    <a:pt x="4080" y="10647"/>
                    <a:pt x="3871" y="10438"/>
                  </a:cubicBezTo>
                  <a:cubicBezTo>
                    <a:pt x="3494" y="10103"/>
                    <a:pt x="3181" y="9768"/>
                    <a:pt x="2888" y="9371"/>
                  </a:cubicBezTo>
                  <a:cubicBezTo>
                    <a:pt x="3683" y="9350"/>
                    <a:pt x="4499" y="9287"/>
                    <a:pt x="5252" y="9183"/>
                  </a:cubicBezTo>
                  <a:cubicBezTo>
                    <a:pt x="5440" y="9162"/>
                    <a:pt x="5461" y="8869"/>
                    <a:pt x="5252" y="8869"/>
                  </a:cubicBezTo>
                  <a:cubicBezTo>
                    <a:pt x="4394" y="8869"/>
                    <a:pt x="3494" y="8890"/>
                    <a:pt x="2616" y="8994"/>
                  </a:cubicBezTo>
                  <a:cubicBezTo>
                    <a:pt x="1046" y="6735"/>
                    <a:pt x="649" y="3847"/>
                    <a:pt x="670" y="1085"/>
                  </a:cubicBezTo>
                  <a:cubicBezTo>
                    <a:pt x="670" y="991"/>
                    <a:pt x="591" y="937"/>
                    <a:pt x="514" y="937"/>
                  </a:cubicBezTo>
                  <a:cubicBezTo>
                    <a:pt x="454" y="937"/>
                    <a:pt x="395" y="970"/>
                    <a:pt x="377" y="1043"/>
                  </a:cubicBezTo>
                  <a:cubicBezTo>
                    <a:pt x="0" y="3784"/>
                    <a:pt x="481" y="6755"/>
                    <a:pt x="1988" y="9078"/>
                  </a:cubicBezTo>
                  <a:cubicBezTo>
                    <a:pt x="1883" y="9099"/>
                    <a:pt x="1737" y="9099"/>
                    <a:pt x="1632" y="9099"/>
                  </a:cubicBezTo>
                  <a:cubicBezTo>
                    <a:pt x="1465" y="9141"/>
                    <a:pt x="1465" y="9392"/>
                    <a:pt x="1632" y="9392"/>
                  </a:cubicBezTo>
                  <a:lnTo>
                    <a:pt x="2197" y="9392"/>
                  </a:lnTo>
                  <a:cubicBezTo>
                    <a:pt x="2553" y="9915"/>
                    <a:pt x="2971" y="10417"/>
                    <a:pt x="3453" y="10857"/>
                  </a:cubicBezTo>
                  <a:cubicBezTo>
                    <a:pt x="3557" y="10961"/>
                    <a:pt x="3683" y="11066"/>
                    <a:pt x="3787" y="11170"/>
                  </a:cubicBezTo>
                  <a:cubicBezTo>
                    <a:pt x="3494" y="11254"/>
                    <a:pt x="3222" y="11338"/>
                    <a:pt x="2930" y="11380"/>
                  </a:cubicBezTo>
                  <a:cubicBezTo>
                    <a:pt x="2755" y="11438"/>
                    <a:pt x="2814" y="11677"/>
                    <a:pt x="2958" y="11677"/>
                  </a:cubicBezTo>
                  <a:cubicBezTo>
                    <a:pt x="2969" y="11677"/>
                    <a:pt x="2980" y="11675"/>
                    <a:pt x="2992" y="11673"/>
                  </a:cubicBezTo>
                  <a:cubicBezTo>
                    <a:pt x="3369" y="11589"/>
                    <a:pt x="3746" y="11505"/>
                    <a:pt x="4101" y="11401"/>
                  </a:cubicBezTo>
                  <a:cubicBezTo>
                    <a:pt x="4666" y="11882"/>
                    <a:pt x="5336" y="12279"/>
                    <a:pt x="5984" y="12614"/>
                  </a:cubicBezTo>
                  <a:cubicBezTo>
                    <a:pt x="5775" y="12761"/>
                    <a:pt x="5545" y="12907"/>
                    <a:pt x="5336" y="13053"/>
                  </a:cubicBezTo>
                  <a:cubicBezTo>
                    <a:pt x="5195" y="13142"/>
                    <a:pt x="5292" y="13349"/>
                    <a:pt x="5413" y="13349"/>
                  </a:cubicBezTo>
                  <a:cubicBezTo>
                    <a:pt x="5436" y="13349"/>
                    <a:pt x="5459" y="13342"/>
                    <a:pt x="5482" y="13326"/>
                  </a:cubicBezTo>
                  <a:cubicBezTo>
                    <a:pt x="5775" y="13137"/>
                    <a:pt x="6026" y="12949"/>
                    <a:pt x="6298" y="12802"/>
                  </a:cubicBezTo>
                  <a:cubicBezTo>
                    <a:pt x="8179" y="13692"/>
                    <a:pt x="10325" y="14147"/>
                    <a:pt x="12383" y="14147"/>
                  </a:cubicBezTo>
                  <a:cubicBezTo>
                    <a:pt x="12843" y="14147"/>
                    <a:pt x="13299" y="14125"/>
                    <a:pt x="13747" y="14079"/>
                  </a:cubicBezTo>
                  <a:cubicBezTo>
                    <a:pt x="15526" y="13890"/>
                    <a:pt x="17220" y="13326"/>
                    <a:pt x="18664" y="12384"/>
                  </a:cubicBezTo>
                  <a:cubicBezTo>
                    <a:pt x="18978" y="12530"/>
                    <a:pt x="19292" y="12656"/>
                    <a:pt x="19606" y="12802"/>
                  </a:cubicBezTo>
                  <a:cubicBezTo>
                    <a:pt x="19618" y="12806"/>
                    <a:pt x="19631" y="12807"/>
                    <a:pt x="19643" y="12807"/>
                  </a:cubicBezTo>
                  <a:cubicBezTo>
                    <a:pt x="19787" y="12807"/>
                    <a:pt x="19867" y="12587"/>
                    <a:pt x="19731" y="12509"/>
                  </a:cubicBezTo>
                  <a:cubicBezTo>
                    <a:pt x="19501" y="12384"/>
                    <a:pt x="19271" y="12237"/>
                    <a:pt x="19041" y="12133"/>
                  </a:cubicBezTo>
                  <a:cubicBezTo>
                    <a:pt x="19480" y="11819"/>
                    <a:pt x="19899" y="11463"/>
                    <a:pt x="20296" y="11066"/>
                  </a:cubicBezTo>
                  <a:cubicBezTo>
                    <a:pt x="20903" y="11254"/>
                    <a:pt x="21510" y="11401"/>
                    <a:pt x="22137" y="11442"/>
                  </a:cubicBezTo>
                  <a:cubicBezTo>
                    <a:pt x="22326" y="11442"/>
                    <a:pt x="22368" y="11170"/>
                    <a:pt x="22200" y="11149"/>
                  </a:cubicBezTo>
                  <a:cubicBezTo>
                    <a:pt x="21677" y="10982"/>
                    <a:pt x="21154" y="10857"/>
                    <a:pt x="20631" y="10731"/>
                  </a:cubicBezTo>
                  <a:cubicBezTo>
                    <a:pt x="21091" y="10208"/>
                    <a:pt x="21489" y="9664"/>
                    <a:pt x="21824" y="9036"/>
                  </a:cubicBezTo>
                  <a:cubicBezTo>
                    <a:pt x="21824" y="9015"/>
                    <a:pt x="21865" y="9015"/>
                    <a:pt x="21865" y="8973"/>
                  </a:cubicBezTo>
                  <a:cubicBezTo>
                    <a:pt x="22242" y="9036"/>
                    <a:pt x="22640" y="9099"/>
                    <a:pt x="23058" y="9183"/>
                  </a:cubicBezTo>
                  <a:cubicBezTo>
                    <a:pt x="23081" y="9188"/>
                    <a:pt x="23102" y="9191"/>
                    <a:pt x="23122" y="9191"/>
                  </a:cubicBezTo>
                  <a:cubicBezTo>
                    <a:pt x="23325" y="9191"/>
                    <a:pt x="23391" y="8926"/>
                    <a:pt x="23163" y="8869"/>
                  </a:cubicBezTo>
                  <a:cubicBezTo>
                    <a:pt x="22807" y="8764"/>
                    <a:pt x="22430" y="8701"/>
                    <a:pt x="22075" y="8618"/>
                  </a:cubicBezTo>
                  <a:cubicBezTo>
                    <a:pt x="23372" y="5919"/>
                    <a:pt x="23435" y="2738"/>
                    <a:pt x="21844" y="144"/>
                  </a:cubicBezTo>
                  <a:cubicBezTo>
                    <a:pt x="21785" y="48"/>
                    <a:pt x="21691" y="0"/>
                    <a:pt x="2159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69"/>
            <p:cNvSpPr/>
            <p:nvPr/>
          </p:nvSpPr>
          <p:spPr>
            <a:xfrm>
              <a:off x="2406800" y="929075"/>
              <a:ext cx="82675" cy="57825"/>
            </a:xfrm>
            <a:custGeom>
              <a:avLst/>
              <a:gdLst/>
              <a:ahLst/>
              <a:cxnLst/>
              <a:rect l="l" t="t" r="r" b="b"/>
              <a:pathLst>
                <a:path w="3307" h="2313" extrusionOk="0">
                  <a:moveTo>
                    <a:pt x="921" y="504"/>
                  </a:moveTo>
                  <a:lnTo>
                    <a:pt x="921" y="504"/>
                  </a:lnTo>
                  <a:cubicBezTo>
                    <a:pt x="1214" y="567"/>
                    <a:pt x="1528" y="588"/>
                    <a:pt x="1800" y="630"/>
                  </a:cubicBezTo>
                  <a:cubicBezTo>
                    <a:pt x="1758" y="693"/>
                    <a:pt x="1674" y="734"/>
                    <a:pt x="1632" y="797"/>
                  </a:cubicBezTo>
                  <a:cubicBezTo>
                    <a:pt x="1591" y="776"/>
                    <a:pt x="1591" y="734"/>
                    <a:pt x="1570" y="734"/>
                  </a:cubicBezTo>
                  <a:cubicBezTo>
                    <a:pt x="1494" y="659"/>
                    <a:pt x="1389" y="599"/>
                    <a:pt x="1289" y="599"/>
                  </a:cubicBezTo>
                  <a:cubicBezTo>
                    <a:pt x="1223" y="599"/>
                    <a:pt x="1160" y="626"/>
                    <a:pt x="1109" y="693"/>
                  </a:cubicBezTo>
                  <a:lnTo>
                    <a:pt x="921" y="504"/>
                  </a:lnTo>
                  <a:close/>
                  <a:moveTo>
                    <a:pt x="519" y="1"/>
                  </a:moveTo>
                  <a:cubicBezTo>
                    <a:pt x="358" y="1"/>
                    <a:pt x="194" y="179"/>
                    <a:pt x="293" y="358"/>
                  </a:cubicBezTo>
                  <a:cubicBezTo>
                    <a:pt x="503" y="776"/>
                    <a:pt x="837" y="1090"/>
                    <a:pt x="1235" y="1258"/>
                  </a:cubicBezTo>
                  <a:cubicBezTo>
                    <a:pt x="1172" y="1404"/>
                    <a:pt x="1109" y="1509"/>
                    <a:pt x="1005" y="1571"/>
                  </a:cubicBezTo>
                  <a:cubicBezTo>
                    <a:pt x="900" y="1655"/>
                    <a:pt x="754" y="1739"/>
                    <a:pt x="628" y="1760"/>
                  </a:cubicBezTo>
                  <a:cubicBezTo>
                    <a:pt x="579" y="1767"/>
                    <a:pt x="530" y="1767"/>
                    <a:pt x="482" y="1767"/>
                  </a:cubicBezTo>
                  <a:cubicBezTo>
                    <a:pt x="386" y="1767"/>
                    <a:pt x="293" y="1767"/>
                    <a:pt x="210" y="1822"/>
                  </a:cubicBezTo>
                  <a:cubicBezTo>
                    <a:pt x="105" y="1864"/>
                    <a:pt x="0" y="1990"/>
                    <a:pt x="84" y="2094"/>
                  </a:cubicBezTo>
                  <a:cubicBezTo>
                    <a:pt x="196" y="2252"/>
                    <a:pt x="351" y="2312"/>
                    <a:pt x="515" y="2312"/>
                  </a:cubicBezTo>
                  <a:cubicBezTo>
                    <a:pt x="657" y="2312"/>
                    <a:pt x="806" y="2267"/>
                    <a:pt x="942" y="2199"/>
                  </a:cubicBezTo>
                  <a:cubicBezTo>
                    <a:pt x="1235" y="2094"/>
                    <a:pt x="1465" y="1864"/>
                    <a:pt x="1591" y="1571"/>
                  </a:cubicBezTo>
                  <a:cubicBezTo>
                    <a:pt x="1591" y="1550"/>
                    <a:pt x="1632" y="1530"/>
                    <a:pt x="1632" y="1509"/>
                  </a:cubicBezTo>
                  <a:cubicBezTo>
                    <a:pt x="1737" y="1739"/>
                    <a:pt x="1946" y="1948"/>
                    <a:pt x="2197" y="2053"/>
                  </a:cubicBezTo>
                  <a:cubicBezTo>
                    <a:pt x="2356" y="2121"/>
                    <a:pt x="2558" y="2177"/>
                    <a:pt x="2754" y="2177"/>
                  </a:cubicBezTo>
                  <a:cubicBezTo>
                    <a:pt x="2918" y="2177"/>
                    <a:pt x="3077" y="2137"/>
                    <a:pt x="3202" y="2032"/>
                  </a:cubicBezTo>
                  <a:cubicBezTo>
                    <a:pt x="3306" y="1885"/>
                    <a:pt x="3223" y="1718"/>
                    <a:pt x="3097" y="1718"/>
                  </a:cubicBezTo>
                  <a:cubicBezTo>
                    <a:pt x="2916" y="1718"/>
                    <a:pt x="2762" y="1746"/>
                    <a:pt x="2612" y="1746"/>
                  </a:cubicBezTo>
                  <a:cubicBezTo>
                    <a:pt x="2537" y="1746"/>
                    <a:pt x="2462" y="1739"/>
                    <a:pt x="2386" y="1718"/>
                  </a:cubicBezTo>
                  <a:cubicBezTo>
                    <a:pt x="2114" y="1613"/>
                    <a:pt x="1946" y="1425"/>
                    <a:pt x="1842" y="1153"/>
                  </a:cubicBezTo>
                  <a:cubicBezTo>
                    <a:pt x="2197" y="1153"/>
                    <a:pt x="2407" y="776"/>
                    <a:pt x="2407" y="462"/>
                  </a:cubicBezTo>
                  <a:cubicBezTo>
                    <a:pt x="2407" y="316"/>
                    <a:pt x="2302" y="211"/>
                    <a:pt x="2176" y="211"/>
                  </a:cubicBezTo>
                  <a:cubicBezTo>
                    <a:pt x="1632" y="169"/>
                    <a:pt x="1109" y="65"/>
                    <a:pt x="544" y="2"/>
                  </a:cubicBezTo>
                  <a:cubicBezTo>
                    <a:pt x="536" y="1"/>
                    <a:pt x="527" y="1"/>
                    <a:pt x="519"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69"/>
            <p:cNvSpPr/>
            <p:nvPr/>
          </p:nvSpPr>
          <p:spPr>
            <a:xfrm>
              <a:off x="2318050" y="843775"/>
              <a:ext cx="63025" cy="21625"/>
            </a:xfrm>
            <a:custGeom>
              <a:avLst/>
              <a:gdLst/>
              <a:ahLst/>
              <a:cxnLst/>
              <a:rect l="l" t="t" r="r" b="b"/>
              <a:pathLst>
                <a:path w="2521" h="865" extrusionOk="0">
                  <a:moveTo>
                    <a:pt x="1202" y="1"/>
                  </a:moveTo>
                  <a:cubicBezTo>
                    <a:pt x="817" y="1"/>
                    <a:pt x="429" y="102"/>
                    <a:pt x="161" y="276"/>
                  </a:cubicBezTo>
                  <a:cubicBezTo>
                    <a:pt x="0" y="365"/>
                    <a:pt x="83" y="591"/>
                    <a:pt x="228" y="591"/>
                  </a:cubicBezTo>
                  <a:cubicBezTo>
                    <a:pt x="253" y="591"/>
                    <a:pt x="279" y="584"/>
                    <a:pt x="307" y="568"/>
                  </a:cubicBezTo>
                  <a:cubicBezTo>
                    <a:pt x="549" y="417"/>
                    <a:pt x="813" y="353"/>
                    <a:pt x="1091" y="353"/>
                  </a:cubicBezTo>
                  <a:cubicBezTo>
                    <a:pt x="1198" y="353"/>
                    <a:pt x="1306" y="363"/>
                    <a:pt x="1416" y="380"/>
                  </a:cubicBezTo>
                  <a:cubicBezTo>
                    <a:pt x="1772" y="464"/>
                    <a:pt x="1981" y="694"/>
                    <a:pt x="2274" y="861"/>
                  </a:cubicBezTo>
                  <a:cubicBezTo>
                    <a:pt x="2285" y="864"/>
                    <a:pt x="2296" y="865"/>
                    <a:pt x="2308" y="865"/>
                  </a:cubicBezTo>
                  <a:cubicBezTo>
                    <a:pt x="2407" y="865"/>
                    <a:pt x="2521" y="788"/>
                    <a:pt x="2483" y="694"/>
                  </a:cubicBezTo>
                  <a:cubicBezTo>
                    <a:pt x="2287" y="204"/>
                    <a:pt x="1746" y="1"/>
                    <a:pt x="120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69"/>
            <p:cNvSpPr/>
            <p:nvPr/>
          </p:nvSpPr>
          <p:spPr>
            <a:xfrm>
              <a:off x="2518725" y="837575"/>
              <a:ext cx="51550" cy="19675"/>
            </a:xfrm>
            <a:custGeom>
              <a:avLst/>
              <a:gdLst/>
              <a:ahLst/>
              <a:cxnLst/>
              <a:rect l="l" t="t" r="r" b="b"/>
              <a:pathLst>
                <a:path w="2062" h="787" extrusionOk="0">
                  <a:moveTo>
                    <a:pt x="1068" y="0"/>
                  </a:moveTo>
                  <a:cubicBezTo>
                    <a:pt x="650" y="0"/>
                    <a:pt x="252" y="189"/>
                    <a:pt x="43" y="586"/>
                  </a:cubicBezTo>
                  <a:cubicBezTo>
                    <a:pt x="0" y="686"/>
                    <a:pt x="84" y="786"/>
                    <a:pt x="175" y="786"/>
                  </a:cubicBezTo>
                  <a:cubicBezTo>
                    <a:pt x="217" y="786"/>
                    <a:pt x="261" y="765"/>
                    <a:pt x="294" y="712"/>
                  </a:cubicBezTo>
                  <a:cubicBezTo>
                    <a:pt x="442" y="489"/>
                    <a:pt x="738" y="349"/>
                    <a:pt x="1022" y="349"/>
                  </a:cubicBezTo>
                  <a:cubicBezTo>
                    <a:pt x="1059" y="349"/>
                    <a:pt x="1095" y="351"/>
                    <a:pt x="1131" y="356"/>
                  </a:cubicBezTo>
                  <a:cubicBezTo>
                    <a:pt x="1445" y="377"/>
                    <a:pt x="1591" y="586"/>
                    <a:pt x="1821" y="733"/>
                  </a:cubicBezTo>
                  <a:cubicBezTo>
                    <a:pt x="1843" y="760"/>
                    <a:pt x="1871" y="772"/>
                    <a:pt x="1899" y="772"/>
                  </a:cubicBezTo>
                  <a:cubicBezTo>
                    <a:pt x="1978" y="772"/>
                    <a:pt x="2062" y="679"/>
                    <a:pt x="2031" y="586"/>
                  </a:cubicBezTo>
                  <a:cubicBezTo>
                    <a:pt x="1968" y="189"/>
                    <a:pt x="1445" y="0"/>
                    <a:pt x="1068"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89" name="Google Shape;3089;p69"/>
          <p:cNvSpPr/>
          <p:nvPr/>
        </p:nvSpPr>
        <p:spPr>
          <a:xfrm rot="1511336">
            <a:off x="7727002" y="3713302"/>
            <a:ext cx="451445" cy="741717"/>
          </a:xfrm>
          <a:custGeom>
            <a:avLst/>
            <a:gdLst/>
            <a:ahLst/>
            <a:cxnLst/>
            <a:rect l="l" t="t" r="r" b="b"/>
            <a:pathLst>
              <a:path w="18058" h="29669" extrusionOk="0">
                <a:moveTo>
                  <a:pt x="9077" y="728"/>
                </a:moveTo>
                <a:cubicBezTo>
                  <a:pt x="9276" y="728"/>
                  <a:pt x="9508" y="828"/>
                  <a:pt x="9772" y="1029"/>
                </a:cubicBezTo>
                <a:cubicBezTo>
                  <a:pt x="10672" y="1385"/>
                  <a:pt x="10630" y="1699"/>
                  <a:pt x="10609" y="2599"/>
                </a:cubicBezTo>
                <a:cubicBezTo>
                  <a:pt x="10609" y="2788"/>
                  <a:pt x="10762" y="2902"/>
                  <a:pt x="10915" y="2902"/>
                </a:cubicBezTo>
                <a:cubicBezTo>
                  <a:pt x="11015" y="2902"/>
                  <a:pt x="11116" y="2853"/>
                  <a:pt x="11174" y="2745"/>
                </a:cubicBezTo>
                <a:cubicBezTo>
                  <a:pt x="11592" y="2076"/>
                  <a:pt x="12094" y="1197"/>
                  <a:pt x="12952" y="967"/>
                </a:cubicBezTo>
                <a:lnTo>
                  <a:pt x="13747" y="946"/>
                </a:lnTo>
                <a:cubicBezTo>
                  <a:pt x="14647" y="1699"/>
                  <a:pt x="14689" y="2431"/>
                  <a:pt x="13810" y="3164"/>
                </a:cubicBezTo>
                <a:cubicBezTo>
                  <a:pt x="13036" y="4126"/>
                  <a:pt x="11969" y="4858"/>
                  <a:pt x="10881" y="5486"/>
                </a:cubicBezTo>
                <a:cubicBezTo>
                  <a:pt x="10755" y="5570"/>
                  <a:pt x="10734" y="5674"/>
                  <a:pt x="10734" y="5779"/>
                </a:cubicBezTo>
                <a:cubicBezTo>
                  <a:pt x="9835" y="5486"/>
                  <a:pt x="8935" y="5361"/>
                  <a:pt x="8014" y="5361"/>
                </a:cubicBezTo>
                <a:cubicBezTo>
                  <a:pt x="7993" y="5361"/>
                  <a:pt x="7931" y="5361"/>
                  <a:pt x="7910" y="5382"/>
                </a:cubicBezTo>
                <a:cubicBezTo>
                  <a:pt x="6884" y="4754"/>
                  <a:pt x="6068" y="3959"/>
                  <a:pt x="5503" y="2913"/>
                </a:cubicBezTo>
                <a:cubicBezTo>
                  <a:pt x="5336" y="2620"/>
                  <a:pt x="5211" y="2327"/>
                  <a:pt x="5106" y="2013"/>
                </a:cubicBezTo>
                <a:cubicBezTo>
                  <a:pt x="5418" y="1555"/>
                  <a:pt x="5709" y="1325"/>
                  <a:pt x="5980" y="1325"/>
                </a:cubicBezTo>
                <a:cubicBezTo>
                  <a:pt x="6254" y="1325"/>
                  <a:pt x="6507" y="1560"/>
                  <a:pt x="6738" y="2034"/>
                </a:cubicBezTo>
                <a:cubicBezTo>
                  <a:pt x="7010" y="2389"/>
                  <a:pt x="7219" y="2724"/>
                  <a:pt x="7596" y="3017"/>
                </a:cubicBezTo>
                <a:cubicBezTo>
                  <a:pt x="7652" y="3066"/>
                  <a:pt x="7734" y="3092"/>
                  <a:pt x="7815" y="3092"/>
                </a:cubicBezTo>
                <a:cubicBezTo>
                  <a:pt x="7944" y="3092"/>
                  <a:pt x="8072" y="3025"/>
                  <a:pt x="8098" y="2871"/>
                </a:cubicBezTo>
                <a:cubicBezTo>
                  <a:pt x="8140" y="2557"/>
                  <a:pt x="8203" y="2243"/>
                  <a:pt x="8265" y="1929"/>
                </a:cubicBezTo>
                <a:cubicBezTo>
                  <a:pt x="8405" y="1133"/>
                  <a:pt x="8676" y="728"/>
                  <a:pt x="9077" y="728"/>
                </a:cubicBezTo>
                <a:close/>
                <a:moveTo>
                  <a:pt x="7742" y="5926"/>
                </a:moveTo>
                <a:cubicBezTo>
                  <a:pt x="7805" y="5988"/>
                  <a:pt x="7889" y="6051"/>
                  <a:pt x="7993" y="6051"/>
                </a:cubicBezTo>
                <a:cubicBezTo>
                  <a:pt x="11697" y="6177"/>
                  <a:pt x="15170" y="8520"/>
                  <a:pt x="16321" y="12140"/>
                </a:cubicBezTo>
                <a:lnTo>
                  <a:pt x="16488" y="12684"/>
                </a:lnTo>
                <a:cubicBezTo>
                  <a:pt x="14961" y="10926"/>
                  <a:pt x="12387" y="9775"/>
                  <a:pt x="10232" y="9127"/>
                </a:cubicBezTo>
                <a:cubicBezTo>
                  <a:pt x="8994" y="8745"/>
                  <a:pt x="7532" y="8371"/>
                  <a:pt x="6128" y="8371"/>
                </a:cubicBezTo>
                <a:cubicBezTo>
                  <a:pt x="5302" y="8371"/>
                  <a:pt x="4495" y="8501"/>
                  <a:pt x="3767" y="8834"/>
                </a:cubicBezTo>
                <a:cubicBezTo>
                  <a:pt x="4646" y="7411"/>
                  <a:pt x="5943" y="6281"/>
                  <a:pt x="7742" y="5926"/>
                </a:cubicBezTo>
                <a:close/>
                <a:moveTo>
                  <a:pt x="5866" y="8875"/>
                </a:moveTo>
                <a:cubicBezTo>
                  <a:pt x="7513" y="8875"/>
                  <a:pt x="9271" y="9399"/>
                  <a:pt x="10713" y="9922"/>
                </a:cubicBezTo>
                <a:cubicBezTo>
                  <a:pt x="12848" y="10717"/>
                  <a:pt x="14417" y="12056"/>
                  <a:pt x="16321" y="13228"/>
                </a:cubicBezTo>
                <a:cubicBezTo>
                  <a:pt x="16373" y="13259"/>
                  <a:pt x="16420" y="13275"/>
                  <a:pt x="16462" y="13275"/>
                </a:cubicBezTo>
                <a:cubicBezTo>
                  <a:pt x="16504" y="13275"/>
                  <a:pt x="16541" y="13259"/>
                  <a:pt x="16572" y="13228"/>
                </a:cubicBezTo>
                <a:lnTo>
                  <a:pt x="16572" y="13228"/>
                </a:lnTo>
                <a:cubicBezTo>
                  <a:pt x="16781" y="14672"/>
                  <a:pt x="16488" y="16053"/>
                  <a:pt x="15840" y="17266"/>
                </a:cubicBezTo>
                <a:cubicBezTo>
                  <a:pt x="15840" y="17245"/>
                  <a:pt x="15798" y="17203"/>
                  <a:pt x="15798" y="17182"/>
                </a:cubicBezTo>
                <a:cubicBezTo>
                  <a:pt x="13957" y="14462"/>
                  <a:pt x="10609" y="12747"/>
                  <a:pt x="7387" y="12265"/>
                </a:cubicBezTo>
                <a:cubicBezTo>
                  <a:pt x="6721" y="12165"/>
                  <a:pt x="6027" y="12104"/>
                  <a:pt x="5333" y="12104"/>
                </a:cubicBezTo>
                <a:cubicBezTo>
                  <a:pt x="4435" y="12104"/>
                  <a:pt x="3538" y="12206"/>
                  <a:pt x="2700" y="12454"/>
                </a:cubicBezTo>
                <a:lnTo>
                  <a:pt x="2470" y="12537"/>
                </a:lnTo>
                <a:cubicBezTo>
                  <a:pt x="2658" y="11408"/>
                  <a:pt x="2972" y="10278"/>
                  <a:pt x="3495" y="9294"/>
                </a:cubicBezTo>
                <a:cubicBezTo>
                  <a:pt x="3509" y="9294"/>
                  <a:pt x="3532" y="9304"/>
                  <a:pt x="3565" y="9304"/>
                </a:cubicBezTo>
                <a:cubicBezTo>
                  <a:pt x="3581" y="9304"/>
                  <a:pt x="3599" y="9301"/>
                  <a:pt x="3620" y="9294"/>
                </a:cubicBezTo>
                <a:cubicBezTo>
                  <a:pt x="4312" y="8996"/>
                  <a:pt x="5076" y="8875"/>
                  <a:pt x="5866" y="8875"/>
                </a:cubicBezTo>
                <a:close/>
                <a:moveTo>
                  <a:pt x="5710" y="12741"/>
                </a:moveTo>
                <a:cubicBezTo>
                  <a:pt x="5777" y="12741"/>
                  <a:pt x="5828" y="12743"/>
                  <a:pt x="5859" y="12747"/>
                </a:cubicBezTo>
                <a:cubicBezTo>
                  <a:pt x="7094" y="12788"/>
                  <a:pt x="8307" y="13019"/>
                  <a:pt x="9458" y="13437"/>
                </a:cubicBezTo>
                <a:cubicBezTo>
                  <a:pt x="11864" y="14274"/>
                  <a:pt x="13664" y="15781"/>
                  <a:pt x="15359" y="17601"/>
                </a:cubicBezTo>
                <a:cubicBezTo>
                  <a:pt x="15414" y="17657"/>
                  <a:pt x="15479" y="17685"/>
                  <a:pt x="15548" y="17685"/>
                </a:cubicBezTo>
                <a:cubicBezTo>
                  <a:pt x="15582" y="17685"/>
                  <a:pt x="15617" y="17678"/>
                  <a:pt x="15651" y="17664"/>
                </a:cubicBezTo>
                <a:lnTo>
                  <a:pt x="15651" y="17664"/>
                </a:lnTo>
                <a:cubicBezTo>
                  <a:pt x="14584" y="19400"/>
                  <a:pt x="12701" y="20760"/>
                  <a:pt x="10525" y="21283"/>
                </a:cubicBezTo>
                <a:cubicBezTo>
                  <a:pt x="9959" y="21416"/>
                  <a:pt x="9408" y="21479"/>
                  <a:pt x="8876" y="21479"/>
                </a:cubicBezTo>
                <a:cubicBezTo>
                  <a:pt x="6384" y="21479"/>
                  <a:pt x="4330" y="20088"/>
                  <a:pt x="3244" y="17915"/>
                </a:cubicBezTo>
                <a:cubicBezTo>
                  <a:pt x="3307" y="17915"/>
                  <a:pt x="3327" y="17894"/>
                  <a:pt x="3327" y="17831"/>
                </a:cubicBezTo>
                <a:cubicBezTo>
                  <a:pt x="3419" y="17432"/>
                  <a:pt x="4702" y="17348"/>
                  <a:pt x="5562" y="17348"/>
                </a:cubicBezTo>
                <a:cubicBezTo>
                  <a:pt x="5876" y="17348"/>
                  <a:pt x="6134" y="17360"/>
                  <a:pt x="6257" y="17371"/>
                </a:cubicBezTo>
                <a:cubicBezTo>
                  <a:pt x="7177" y="17371"/>
                  <a:pt x="8056" y="17475"/>
                  <a:pt x="8956" y="17685"/>
                </a:cubicBezTo>
                <a:cubicBezTo>
                  <a:pt x="10651" y="18082"/>
                  <a:pt x="12011" y="18919"/>
                  <a:pt x="13538" y="19693"/>
                </a:cubicBezTo>
                <a:cubicBezTo>
                  <a:pt x="13575" y="19713"/>
                  <a:pt x="13612" y="19722"/>
                  <a:pt x="13648" y="19722"/>
                </a:cubicBezTo>
                <a:cubicBezTo>
                  <a:pt x="13837" y="19722"/>
                  <a:pt x="13986" y="19478"/>
                  <a:pt x="13810" y="19338"/>
                </a:cubicBezTo>
                <a:cubicBezTo>
                  <a:pt x="12220" y="17873"/>
                  <a:pt x="9751" y="17162"/>
                  <a:pt x="7638" y="16952"/>
                </a:cubicBezTo>
                <a:cubicBezTo>
                  <a:pt x="7339" y="16921"/>
                  <a:pt x="6684" y="16866"/>
                  <a:pt x="5960" y="16866"/>
                </a:cubicBezTo>
                <a:cubicBezTo>
                  <a:pt x="4755" y="16866"/>
                  <a:pt x="3359" y="17018"/>
                  <a:pt x="3097" y="17685"/>
                </a:cubicBezTo>
                <a:cubicBezTo>
                  <a:pt x="2825" y="17078"/>
                  <a:pt x="2616" y="16429"/>
                  <a:pt x="2511" y="15718"/>
                </a:cubicBezTo>
                <a:cubicBezTo>
                  <a:pt x="2386" y="14902"/>
                  <a:pt x="2365" y="14065"/>
                  <a:pt x="2407" y="13207"/>
                </a:cubicBezTo>
                <a:cubicBezTo>
                  <a:pt x="2843" y="12922"/>
                  <a:pt x="5053" y="12741"/>
                  <a:pt x="5710" y="12741"/>
                </a:cubicBezTo>
                <a:close/>
                <a:moveTo>
                  <a:pt x="11571" y="21681"/>
                </a:moveTo>
                <a:cubicBezTo>
                  <a:pt x="12304" y="22518"/>
                  <a:pt x="13162" y="23250"/>
                  <a:pt x="13810" y="24192"/>
                </a:cubicBezTo>
                <a:cubicBezTo>
                  <a:pt x="14124" y="24631"/>
                  <a:pt x="14438" y="25154"/>
                  <a:pt x="14522" y="25677"/>
                </a:cubicBezTo>
                <a:cubicBezTo>
                  <a:pt x="14684" y="26875"/>
                  <a:pt x="13864" y="27612"/>
                  <a:pt x="13016" y="27612"/>
                </a:cubicBezTo>
                <a:cubicBezTo>
                  <a:pt x="12441" y="27612"/>
                  <a:pt x="11854" y="27274"/>
                  <a:pt x="11550" y="26514"/>
                </a:cubicBezTo>
                <a:lnTo>
                  <a:pt x="11550" y="26431"/>
                </a:lnTo>
                <a:cubicBezTo>
                  <a:pt x="11521" y="26332"/>
                  <a:pt x="11435" y="26289"/>
                  <a:pt x="11351" y="26289"/>
                </a:cubicBezTo>
                <a:cubicBezTo>
                  <a:pt x="11256" y="26289"/>
                  <a:pt x="11164" y="26342"/>
                  <a:pt x="11153" y="26431"/>
                </a:cubicBezTo>
                <a:cubicBezTo>
                  <a:pt x="10965" y="27330"/>
                  <a:pt x="11153" y="28586"/>
                  <a:pt x="10086" y="28983"/>
                </a:cubicBezTo>
                <a:cubicBezTo>
                  <a:pt x="9929" y="29041"/>
                  <a:pt x="9785" y="29067"/>
                  <a:pt x="9652" y="29067"/>
                </a:cubicBezTo>
                <a:cubicBezTo>
                  <a:pt x="8920" y="29067"/>
                  <a:pt x="8550" y="28263"/>
                  <a:pt x="8391" y="27519"/>
                </a:cubicBezTo>
                <a:cubicBezTo>
                  <a:pt x="8517" y="27226"/>
                  <a:pt x="8558" y="26933"/>
                  <a:pt x="8558" y="26640"/>
                </a:cubicBezTo>
                <a:cubicBezTo>
                  <a:pt x="8558" y="26509"/>
                  <a:pt x="8468" y="26444"/>
                  <a:pt x="8365" y="26444"/>
                </a:cubicBezTo>
                <a:cubicBezTo>
                  <a:pt x="8303" y="26444"/>
                  <a:pt x="8237" y="26467"/>
                  <a:pt x="8182" y="26514"/>
                </a:cubicBezTo>
                <a:cubicBezTo>
                  <a:pt x="8171" y="26511"/>
                  <a:pt x="8160" y="26509"/>
                  <a:pt x="8147" y="26509"/>
                </a:cubicBezTo>
                <a:cubicBezTo>
                  <a:pt x="8086" y="26509"/>
                  <a:pt x="8007" y="26553"/>
                  <a:pt x="7972" y="26640"/>
                </a:cubicBezTo>
                <a:cubicBezTo>
                  <a:pt x="7972" y="26807"/>
                  <a:pt x="7952" y="26954"/>
                  <a:pt x="7972" y="27121"/>
                </a:cubicBezTo>
                <a:cubicBezTo>
                  <a:pt x="7742" y="27853"/>
                  <a:pt x="7428" y="28418"/>
                  <a:pt x="6612" y="28732"/>
                </a:cubicBezTo>
                <a:cubicBezTo>
                  <a:pt x="6406" y="28891"/>
                  <a:pt x="6215" y="28971"/>
                  <a:pt x="6040" y="28971"/>
                </a:cubicBezTo>
                <a:cubicBezTo>
                  <a:pt x="5753" y="28971"/>
                  <a:pt x="5510" y="28756"/>
                  <a:pt x="5315" y="28314"/>
                </a:cubicBezTo>
                <a:cubicBezTo>
                  <a:pt x="4792" y="28105"/>
                  <a:pt x="4520" y="27770"/>
                  <a:pt x="4520" y="27268"/>
                </a:cubicBezTo>
                <a:cubicBezTo>
                  <a:pt x="4415" y="26786"/>
                  <a:pt x="4478" y="26221"/>
                  <a:pt x="4604" y="25740"/>
                </a:cubicBezTo>
                <a:cubicBezTo>
                  <a:pt x="5022" y="24192"/>
                  <a:pt x="6236" y="23083"/>
                  <a:pt x="7345" y="22016"/>
                </a:cubicBezTo>
                <a:cubicBezTo>
                  <a:pt x="7821" y="22108"/>
                  <a:pt x="8304" y="22152"/>
                  <a:pt x="8787" y="22152"/>
                </a:cubicBezTo>
                <a:cubicBezTo>
                  <a:pt x="9729" y="22152"/>
                  <a:pt x="10673" y="21985"/>
                  <a:pt x="11571" y="21681"/>
                </a:cubicBezTo>
                <a:close/>
                <a:moveTo>
                  <a:pt x="9523" y="0"/>
                </a:moveTo>
                <a:cubicBezTo>
                  <a:pt x="8335" y="0"/>
                  <a:pt x="7818" y="1170"/>
                  <a:pt x="7596" y="2222"/>
                </a:cubicBezTo>
                <a:cubicBezTo>
                  <a:pt x="7031" y="1573"/>
                  <a:pt x="6592" y="736"/>
                  <a:pt x="5713" y="653"/>
                </a:cubicBezTo>
                <a:cubicBezTo>
                  <a:pt x="5662" y="649"/>
                  <a:pt x="5612" y="647"/>
                  <a:pt x="5561" y="647"/>
                </a:cubicBezTo>
                <a:cubicBezTo>
                  <a:pt x="5092" y="647"/>
                  <a:pt x="4648" y="829"/>
                  <a:pt x="4478" y="1301"/>
                </a:cubicBezTo>
                <a:cubicBezTo>
                  <a:pt x="4206" y="2076"/>
                  <a:pt x="4939" y="3185"/>
                  <a:pt x="5336" y="3770"/>
                </a:cubicBezTo>
                <a:cubicBezTo>
                  <a:pt x="5880" y="4545"/>
                  <a:pt x="6571" y="5172"/>
                  <a:pt x="7387" y="5674"/>
                </a:cubicBezTo>
                <a:cubicBezTo>
                  <a:pt x="921" y="6428"/>
                  <a:pt x="1" y="17413"/>
                  <a:pt x="4708" y="20949"/>
                </a:cubicBezTo>
                <a:cubicBezTo>
                  <a:pt x="5357" y="21451"/>
                  <a:pt x="6089" y="21765"/>
                  <a:pt x="6822" y="21974"/>
                </a:cubicBezTo>
                <a:cubicBezTo>
                  <a:pt x="5001" y="23585"/>
                  <a:pt x="2700" y="26305"/>
                  <a:pt x="4415" y="28753"/>
                </a:cubicBezTo>
                <a:cubicBezTo>
                  <a:pt x="4879" y="29403"/>
                  <a:pt x="5418" y="29669"/>
                  <a:pt x="5949" y="29669"/>
                </a:cubicBezTo>
                <a:cubicBezTo>
                  <a:pt x="6786" y="29669"/>
                  <a:pt x="7604" y="29012"/>
                  <a:pt x="8077" y="28167"/>
                </a:cubicBezTo>
                <a:cubicBezTo>
                  <a:pt x="8315" y="28939"/>
                  <a:pt x="8796" y="29618"/>
                  <a:pt x="9680" y="29618"/>
                </a:cubicBezTo>
                <a:cubicBezTo>
                  <a:pt x="9730" y="29618"/>
                  <a:pt x="9782" y="29616"/>
                  <a:pt x="9835" y="29611"/>
                </a:cubicBezTo>
                <a:cubicBezTo>
                  <a:pt x="10965" y="29527"/>
                  <a:pt x="11488" y="28377"/>
                  <a:pt x="11571" y="27330"/>
                </a:cubicBezTo>
                <a:cubicBezTo>
                  <a:pt x="11964" y="27858"/>
                  <a:pt x="12581" y="28143"/>
                  <a:pt x="13193" y="28143"/>
                </a:cubicBezTo>
                <a:cubicBezTo>
                  <a:pt x="13916" y="28143"/>
                  <a:pt x="14632" y="27743"/>
                  <a:pt x="14961" y="26870"/>
                </a:cubicBezTo>
                <a:cubicBezTo>
                  <a:pt x="15672" y="25008"/>
                  <a:pt x="13601" y="22644"/>
                  <a:pt x="12094" y="21493"/>
                </a:cubicBezTo>
                <a:cubicBezTo>
                  <a:pt x="12869" y="21179"/>
                  <a:pt x="13601" y="20760"/>
                  <a:pt x="14229" y="20237"/>
                </a:cubicBezTo>
                <a:cubicBezTo>
                  <a:pt x="17011" y="18040"/>
                  <a:pt x="18058" y="14651"/>
                  <a:pt x="16739" y="11345"/>
                </a:cubicBezTo>
                <a:cubicBezTo>
                  <a:pt x="15777" y="8897"/>
                  <a:pt x="13706" y="6951"/>
                  <a:pt x="11257" y="6009"/>
                </a:cubicBezTo>
                <a:cubicBezTo>
                  <a:pt x="12659" y="5214"/>
                  <a:pt x="16195" y="2829"/>
                  <a:pt x="14794" y="946"/>
                </a:cubicBezTo>
                <a:cubicBezTo>
                  <a:pt x="14412" y="445"/>
                  <a:pt x="13981" y="246"/>
                  <a:pt x="13541" y="246"/>
                </a:cubicBezTo>
                <a:cubicBezTo>
                  <a:pt x="12676" y="246"/>
                  <a:pt x="11777" y="1013"/>
                  <a:pt x="11153" y="1762"/>
                </a:cubicBezTo>
                <a:cubicBezTo>
                  <a:pt x="11027" y="883"/>
                  <a:pt x="10651" y="46"/>
                  <a:pt x="9646" y="4"/>
                </a:cubicBezTo>
                <a:cubicBezTo>
                  <a:pt x="9604" y="1"/>
                  <a:pt x="9563" y="0"/>
                  <a:pt x="9523"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90" name="Google Shape;3090;p69"/>
          <p:cNvGrpSpPr/>
          <p:nvPr/>
        </p:nvGrpSpPr>
        <p:grpSpPr>
          <a:xfrm>
            <a:off x="5219825" y="4038200"/>
            <a:ext cx="1875325" cy="249025"/>
            <a:chOff x="4191050" y="3651275"/>
            <a:chExt cx="1875325" cy="249025"/>
          </a:xfrm>
        </p:grpSpPr>
        <p:sp>
          <p:nvSpPr>
            <p:cNvPr id="3091" name="Google Shape;3091;p69"/>
            <p:cNvSpPr/>
            <p:nvPr/>
          </p:nvSpPr>
          <p:spPr>
            <a:xfrm>
              <a:off x="4191050" y="3706725"/>
              <a:ext cx="142325" cy="188325"/>
            </a:xfrm>
            <a:custGeom>
              <a:avLst/>
              <a:gdLst/>
              <a:ahLst/>
              <a:cxnLst/>
              <a:rect l="l" t="t" r="r" b="b"/>
              <a:pathLst>
                <a:path w="5693" h="7533" extrusionOk="0">
                  <a:moveTo>
                    <a:pt x="629" y="0"/>
                  </a:moveTo>
                  <a:cubicBezTo>
                    <a:pt x="377" y="0"/>
                    <a:pt x="210" y="293"/>
                    <a:pt x="147" y="503"/>
                  </a:cubicBezTo>
                  <a:cubicBezTo>
                    <a:pt x="64" y="733"/>
                    <a:pt x="1" y="984"/>
                    <a:pt x="1" y="1235"/>
                  </a:cubicBezTo>
                  <a:cubicBezTo>
                    <a:pt x="1" y="1570"/>
                    <a:pt x="64" y="1946"/>
                    <a:pt x="273" y="2239"/>
                  </a:cubicBezTo>
                  <a:cubicBezTo>
                    <a:pt x="796" y="3013"/>
                    <a:pt x="1319" y="3830"/>
                    <a:pt x="1863" y="4604"/>
                  </a:cubicBezTo>
                  <a:cubicBezTo>
                    <a:pt x="1675" y="4792"/>
                    <a:pt x="1528" y="5001"/>
                    <a:pt x="1340" y="5190"/>
                  </a:cubicBezTo>
                  <a:cubicBezTo>
                    <a:pt x="942" y="5566"/>
                    <a:pt x="566" y="6006"/>
                    <a:pt x="252" y="6445"/>
                  </a:cubicBezTo>
                  <a:cubicBezTo>
                    <a:pt x="189" y="6529"/>
                    <a:pt x="147" y="6633"/>
                    <a:pt x="147" y="6738"/>
                  </a:cubicBezTo>
                  <a:cubicBezTo>
                    <a:pt x="105" y="6905"/>
                    <a:pt x="105" y="7094"/>
                    <a:pt x="189" y="7282"/>
                  </a:cubicBezTo>
                  <a:cubicBezTo>
                    <a:pt x="210" y="7366"/>
                    <a:pt x="273" y="7428"/>
                    <a:pt x="357" y="7491"/>
                  </a:cubicBezTo>
                  <a:cubicBezTo>
                    <a:pt x="387" y="7516"/>
                    <a:pt x="418" y="7526"/>
                    <a:pt x="447" y="7526"/>
                  </a:cubicBezTo>
                  <a:cubicBezTo>
                    <a:pt x="517" y="7526"/>
                    <a:pt x="578" y="7467"/>
                    <a:pt x="608" y="7407"/>
                  </a:cubicBezTo>
                  <a:cubicBezTo>
                    <a:pt x="922" y="7052"/>
                    <a:pt x="1235" y="6675"/>
                    <a:pt x="1570" y="6319"/>
                  </a:cubicBezTo>
                  <a:cubicBezTo>
                    <a:pt x="1863" y="6006"/>
                    <a:pt x="2156" y="5713"/>
                    <a:pt x="2449" y="5399"/>
                  </a:cubicBezTo>
                  <a:cubicBezTo>
                    <a:pt x="2888" y="6047"/>
                    <a:pt x="3307" y="6675"/>
                    <a:pt x="3767" y="7303"/>
                  </a:cubicBezTo>
                  <a:cubicBezTo>
                    <a:pt x="3851" y="7428"/>
                    <a:pt x="3955" y="7512"/>
                    <a:pt x="4123" y="7533"/>
                  </a:cubicBezTo>
                  <a:cubicBezTo>
                    <a:pt x="4374" y="7533"/>
                    <a:pt x="4499" y="7240"/>
                    <a:pt x="4583" y="7073"/>
                  </a:cubicBezTo>
                  <a:cubicBezTo>
                    <a:pt x="4667" y="6843"/>
                    <a:pt x="4688" y="6612"/>
                    <a:pt x="4688" y="6382"/>
                  </a:cubicBezTo>
                  <a:cubicBezTo>
                    <a:pt x="4688" y="6068"/>
                    <a:pt x="4646" y="5713"/>
                    <a:pt x="4458" y="5441"/>
                  </a:cubicBezTo>
                  <a:cubicBezTo>
                    <a:pt x="4165" y="5022"/>
                    <a:pt x="3914" y="4604"/>
                    <a:pt x="3621" y="4185"/>
                  </a:cubicBezTo>
                  <a:cubicBezTo>
                    <a:pt x="3914" y="3871"/>
                    <a:pt x="4186" y="3599"/>
                    <a:pt x="4499" y="3286"/>
                  </a:cubicBezTo>
                  <a:cubicBezTo>
                    <a:pt x="4813" y="2951"/>
                    <a:pt x="5127" y="2616"/>
                    <a:pt x="5441" y="2302"/>
                  </a:cubicBezTo>
                  <a:cubicBezTo>
                    <a:pt x="5525" y="2260"/>
                    <a:pt x="5587" y="2177"/>
                    <a:pt x="5608" y="2072"/>
                  </a:cubicBezTo>
                  <a:cubicBezTo>
                    <a:pt x="5692" y="1884"/>
                    <a:pt x="5692" y="1653"/>
                    <a:pt x="5650" y="1465"/>
                  </a:cubicBezTo>
                  <a:cubicBezTo>
                    <a:pt x="5629" y="1340"/>
                    <a:pt x="5608" y="1235"/>
                    <a:pt x="5525" y="1130"/>
                  </a:cubicBezTo>
                  <a:cubicBezTo>
                    <a:pt x="5483" y="1089"/>
                    <a:pt x="5399" y="1005"/>
                    <a:pt x="5315" y="1005"/>
                  </a:cubicBezTo>
                  <a:cubicBezTo>
                    <a:pt x="5295" y="1005"/>
                    <a:pt x="5274" y="1005"/>
                    <a:pt x="5232" y="1047"/>
                  </a:cubicBezTo>
                  <a:cubicBezTo>
                    <a:pt x="4667" y="1653"/>
                    <a:pt x="4081" y="2260"/>
                    <a:pt x="3495" y="2867"/>
                  </a:cubicBezTo>
                  <a:cubicBezTo>
                    <a:pt x="3328" y="3013"/>
                    <a:pt x="3181" y="3181"/>
                    <a:pt x="3035" y="3327"/>
                  </a:cubicBezTo>
                  <a:cubicBezTo>
                    <a:pt x="2365" y="2302"/>
                    <a:pt x="1675" y="1256"/>
                    <a:pt x="1005" y="252"/>
                  </a:cubicBezTo>
                  <a:cubicBezTo>
                    <a:pt x="922" y="105"/>
                    <a:pt x="796" y="42"/>
                    <a:pt x="6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69"/>
            <p:cNvSpPr/>
            <p:nvPr/>
          </p:nvSpPr>
          <p:spPr>
            <a:xfrm>
              <a:off x="4423300" y="3779950"/>
              <a:ext cx="207700" cy="63850"/>
            </a:xfrm>
            <a:custGeom>
              <a:avLst/>
              <a:gdLst/>
              <a:ahLst/>
              <a:cxnLst/>
              <a:rect l="l" t="t" r="r" b="b"/>
              <a:pathLst>
                <a:path w="8308" h="2554" extrusionOk="0">
                  <a:moveTo>
                    <a:pt x="629" y="1"/>
                  </a:moveTo>
                  <a:cubicBezTo>
                    <a:pt x="461" y="43"/>
                    <a:pt x="336" y="105"/>
                    <a:pt x="252" y="252"/>
                  </a:cubicBezTo>
                  <a:cubicBezTo>
                    <a:pt x="43" y="524"/>
                    <a:pt x="1" y="942"/>
                    <a:pt x="1" y="1256"/>
                  </a:cubicBezTo>
                  <a:cubicBezTo>
                    <a:pt x="1" y="1528"/>
                    <a:pt x="22" y="1758"/>
                    <a:pt x="126" y="2030"/>
                  </a:cubicBezTo>
                  <a:cubicBezTo>
                    <a:pt x="210" y="2219"/>
                    <a:pt x="357" y="2553"/>
                    <a:pt x="650" y="2553"/>
                  </a:cubicBezTo>
                  <a:lnTo>
                    <a:pt x="4520" y="2553"/>
                  </a:lnTo>
                  <a:cubicBezTo>
                    <a:pt x="5629" y="2553"/>
                    <a:pt x="6717" y="2553"/>
                    <a:pt x="7785" y="2491"/>
                  </a:cubicBezTo>
                  <a:cubicBezTo>
                    <a:pt x="7801" y="2493"/>
                    <a:pt x="7817" y="2495"/>
                    <a:pt x="7832" y="2495"/>
                  </a:cubicBezTo>
                  <a:cubicBezTo>
                    <a:pt x="7936" y="2495"/>
                    <a:pt x="8023" y="2435"/>
                    <a:pt x="8077" y="2344"/>
                  </a:cubicBezTo>
                  <a:cubicBezTo>
                    <a:pt x="8266" y="2093"/>
                    <a:pt x="8308" y="1737"/>
                    <a:pt x="8308" y="1445"/>
                  </a:cubicBezTo>
                  <a:cubicBezTo>
                    <a:pt x="8308" y="1235"/>
                    <a:pt x="8287" y="1005"/>
                    <a:pt x="8203" y="796"/>
                  </a:cubicBezTo>
                  <a:cubicBezTo>
                    <a:pt x="8161" y="712"/>
                    <a:pt x="8140" y="629"/>
                    <a:pt x="8077" y="566"/>
                  </a:cubicBezTo>
                  <a:cubicBezTo>
                    <a:pt x="8015" y="419"/>
                    <a:pt x="7889" y="377"/>
                    <a:pt x="7764" y="357"/>
                  </a:cubicBezTo>
                  <a:cubicBezTo>
                    <a:pt x="7261" y="252"/>
                    <a:pt x="6738" y="189"/>
                    <a:pt x="6215" y="168"/>
                  </a:cubicBezTo>
                  <a:cubicBezTo>
                    <a:pt x="5650" y="105"/>
                    <a:pt x="5106" y="84"/>
                    <a:pt x="4520" y="64"/>
                  </a:cubicBezTo>
                  <a:cubicBezTo>
                    <a:pt x="3642" y="43"/>
                    <a:pt x="2742" y="1"/>
                    <a:pt x="18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69"/>
            <p:cNvSpPr/>
            <p:nvPr/>
          </p:nvSpPr>
          <p:spPr>
            <a:xfrm>
              <a:off x="4777475" y="3688950"/>
              <a:ext cx="154325" cy="211350"/>
            </a:xfrm>
            <a:custGeom>
              <a:avLst/>
              <a:gdLst/>
              <a:ahLst/>
              <a:cxnLst/>
              <a:rect l="l" t="t" r="r" b="b"/>
              <a:pathLst>
                <a:path w="6173" h="8454" extrusionOk="0">
                  <a:moveTo>
                    <a:pt x="1005" y="0"/>
                  </a:moveTo>
                  <a:cubicBezTo>
                    <a:pt x="691" y="0"/>
                    <a:pt x="502" y="356"/>
                    <a:pt x="419" y="607"/>
                  </a:cubicBezTo>
                  <a:cubicBezTo>
                    <a:pt x="314" y="900"/>
                    <a:pt x="293" y="1151"/>
                    <a:pt x="293" y="1444"/>
                  </a:cubicBezTo>
                  <a:cubicBezTo>
                    <a:pt x="293" y="1841"/>
                    <a:pt x="377" y="2260"/>
                    <a:pt x="586" y="2595"/>
                  </a:cubicBezTo>
                  <a:cubicBezTo>
                    <a:pt x="900" y="3118"/>
                    <a:pt x="1235" y="3620"/>
                    <a:pt x="1549" y="4143"/>
                  </a:cubicBezTo>
                  <a:cubicBezTo>
                    <a:pt x="1088" y="4457"/>
                    <a:pt x="607" y="4771"/>
                    <a:pt x="251" y="5231"/>
                  </a:cubicBezTo>
                  <a:cubicBezTo>
                    <a:pt x="147" y="5398"/>
                    <a:pt x="84" y="5566"/>
                    <a:pt x="63" y="5733"/>
                  </a:cubicBezTo>
                  <a:cubicBezTo>
                    <a:pt x="0" y="6026"/>
                    <a:pt x="21" y="6361"/>
                    <a:pt x="126" y="6654"/>
                  </a:cubicBezTo>
                  <a:cubicBezTo>
                    <a:pt x="189" y="6800"/>
                    <a:pt x="272" y="6905"/>
                    <a:pt x="377" y="7010"/>
                  </a:cubicBezTo>
                  <a:cubicBezTo>
                    <a:pt x="419" y="7051"/>
                    <a:pt x="481" y="7051"/>
                    <a:pt x="523" y="7072"/>
                  </a:cubicBezTo>
                  <a:cubicBezTo>
                    <a:pt x="649" y="7051"/>
                    <a:pt x="753" y="6989"/>
                    <a:pt x="816" y="6884"/>
                  </a:cubicBezTo>
                  <a:cubicBezTo>
                    <a:pt x="1046" y="6675"/>
                    <a:pt x="1318" y="6528"/>
                    <a:pt x="1569" y="6340"/>
                  </a:cubicBezTo>
                  <a:lnTo>
                    <a:pt x="2051" y="6026"/>
                  </a:lnTo>
                  <a:cubicBezTo>
                    <a:pt x="2197" y="5921"/>
                    <a:pt x="2365" y="5817"/>
                    <a:pt x="2511" y="5733"/>
                  </a:cubicBezTo>
                  <a:cubicBezTo>
                    <a:pt x="2532" y="5754"/>
                    <a:pt x="2532" y="5796"/>
                    <a:pt x="2574" y="5817"/>
                  </a:cubicBezTo>
                  <a:cubicBezTo>
                    <a:pt x="3097" y="6633"/>
                    <a:pt x="3662" y="7428"/>
                    <a:pt x="4290" y="8202"/>
                  </a:cubicBezTo>
                  <a:cubicBezTo>
                    <a:pt x="4373" y="8349"/>
                    <a:pt x="4499" y="8432"/>
                    <a:pt x="4687" y="8453"/>
                  </a:cubicBezTo>
                  <a:cubicBezTo>
                    <a:pt x="4980" y="8453"/>
                    <a:pt x="5127" y="8139"/>
                    <a:pt x="5210" y="7909"/>
                  </a:cubicBezTo>
                  <a:cubicBezTo>
                    <a:pt x="5294" y="7637"/>
                    <a:pt x="5336" y="7386"/>
                    <a:pt x="5336" y="7114"/>
                  </a:cubicBezTo>
                  <a:cubicBezTo>
                    <a:pt x="5336" y="6779"/>
                    <a:pt x="5294" y="6340"/>
                    <a:pt x="5085" y="6047"/>
                  </a:cubicBezTo>
                  <a:cubicBezTo>
                    <a:pt x="4771" y="5608"/>
                    <a:pt x="4457" y="5168"/>
                    <a:pt x="4164" y="4708"/>
                  </a:cubicBezTo>
                  <a:cubicBezTo>
                    <a:pt x="4687" y="4394"/>
                    <a:pt x="5210" y="4122"/>
                    <a:pt x="5733" y="3829"/>
                  </a:cubicBezTo>
                  <a:cubicBezTo>
                    <a:pt x="5922" y="3704"/>
                    <a:pt x="6005" y="3578"/>
                    <a:pt x="6047" y="3411"/>
                  </a:cubicBezTo>
                  <a:cubicBezTo>
                    <a:pt x="6152" y="3118"/>
                    <a:pt x="6173" y="2783"/>
                    <a:pt x="6131" y="2469"/>
                  </a:cubicBezTo>
                  <a:cubicBezTo>
                    <a:pt x="6068" y="2239"/>
                    <a:pt x="5943" y="1758"/>
                    <a:pt x="5629" y="1758"/>
                  </a:cubicBezTo>
                  <a:cubicBezTo>
                    <a:pt x="5566" y="1758"/>
                    <a:pt x="5524" y="1779"/>
                    <a:pt x="5440" y="1820"/>
                  </a:cubicBezTo>
                  <a:cubicBezTo>
                    <a:pt x="4687" y="2239"/>
                    <a:pt x="3934" y="2678"/>
                    <a:pt x="3202" y="3118"/>
                  </a:cubicBezTo>
                  <a:cubicBezTo>
                    <a:pt x="2595" y="2176"/>
                    <a:pt x="1988" y="1235"/>
                    <a:pt x="1423" y="293"/>
                  </a:cubicBezTo>
                  <a:cubicBezTo>
                    <a:pt x="1318" y="147"/>
                    <a:pt x="1193" y="42"/>
                    <a:pt x="10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69"/>
            <p:cNvSpPr/>
            <p:nvPr/>
          </p:nvSpPr>
          <p:spPr>
            <a:xfrm>
              <a:off x="5090275" y="3761125"/>
              <a:ext cx="220775" cy="84250"/>
            </a:xfrm>
            <a:custGeom>
              <a:avLst/>
              <a:gdLst/>
              <a:ahLst/>
              <a:cxnLst/>
              <a:rect l="l" t="t" r="r" b="b"/>
              <a:pathLst>
                <a:path w="8831" h="3370" extrusionOk="0">
                  <a:moveTo>
                    <a:pt x="8307" y="1"/>
                  </a:moveTo>
                  <a:cubicBezTo>
                    <a:pt x="7742" y="21"/>
                    <a:pt x="7135" y="126"/>
                    <a:pt x="6571" y="231"/>
                  </a:cubicBezTo>
                  <a:cubicBezTo>
                    <a:pt x="6068" y="314"/>
                    <a:pt x="5587" y="419"/>
                    <a:pt x="5106" y="503"/>
                  </a:cubicBezTo>
                  <a:cubicBezTo>
                    <a:pt x="3913" y="712"/>
                    <a:pt x="2762" y="942"/>
                    <a:pt x="1591" y="1151"/>
                  </a:cubicBezTo>
                  <a:cubicBezTo>
                    <a:pt x="1235" y="1235"/>
                    <a:pt x="858" y="1277"/>
                    <a:pt x="503" y="1361"/>
                  </a:cubicBezTo>
                  <a:cubicBezTo>
                    <a:pt x="356" y="1382"/>
                    <a:pt x="252" y="1444"/>
                    <a:pt x="210" y="1549"/>
                  </a:cubicBezTo>
                  <a:cubicBezTo>
                    <a:pt x="42" y="1758"/>
                    <a:pt x="1" y="2072"/>
                    <a:pt x="1" y="2323"/>
                  </a:cubicBezTo>
                  <a:cubicBezTo>
                    <a:pt x="1" y="2532"/>
                    <a:pt x="21" y="2721"/>
                    <a:pt x="105" y="2909"/>
                  </a:cubicBezTo>
                  <a:cubicBezTo>
                    <a:pt x="126" y="2993"/>
                    <a:pt x="189" y="3034"/>
                    <a:pt x="210" y="3118"/>
                  </a:cubicBezTo>
                  <a:cubicBezTo>
                    <a:pt x="252" y="3306"/>
                    <a:pt x="356" y="3348"/>
                    <a:pt x="503" y="3369"/>
                  </a:cubicBezTo>
                  <a:cubicBezTo>
                    <a:pt x="1821" y="3118"/>
                    <a:pt x="3139" y="2888"/>
                    <a:pt x="4478" y="2637"/>
                  </a:cubicBezTo>
                  <a:cubicBezTo>
                    <a:pt x="5566" y="2470"/>
                    <a:pt x="6675" y="2281"/>
                    <a:pt x="7763" y="2114"/>
                  </a:cubicBezTo>
                  <a:cubicBezTo>
                    <a:pt x="7952" y="2093"/>
                    <a:pt x="8140" y="2072"/>
                    <a:pt x="8307" y="2072"/>
                  </a:cubicBezTo>
                  <a:cubicBezTo>
                    <a:pt x="8454" y="2051"/>
                    <a:pt x="8558" y="1988"/>
                    <a:pt x="8621" y="1863"/>
                  </a:cubicBezTo>
                  <a:cubicBezTo>
                    <a:pt x="8788" y="1633"/>
                    <a:pt x="8830" y="1319"/>
                    <a:pt x="8830" y="1026"/>
                  </a:cubicBezTo>
                  <a:cubicBezTo>
                    <a:pt x="8830" y="817"/>
                    <a:pt x="8809" y="607"/>
                    <a:pt x="8726" y="419"/>
                  </a:cubicBezTo>
                  <a:cubicBezTo>
                    <a:pt x="8684" y="273"/>
                    <a:pt x="8558" y="1"/>
                    <a:pt x="83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69"/>
            <p:cNvSpPr/>
            <p:nvPr/>
          </p:nvSpPr>
          <p:spPr>
            <a:xfrm>
              <a:off x="5433950" y="3695750"/>
              <a:ext cx="187275" cy="156425"/>
            </a:xfrm>
            <a:custGeom>
              <a:avLst/>
              <a:gdLst/>
              <a:ahLst/>
              <a:cxnLst/>
              <a:rect l="l" t="t" r="r" b="b"/>
              <a:pathLst>
                <a:path w="7491" h="6257" extrusionOk="0">
                  <a:moveTo>
                    <a:pt x="503" y="0"/>
                  </a:moveTo>
                  <a:cubicBezTo>
                    <a:pt x="293" y="0"/>
                    <a:pt x="168" y="230"/>
                    <a:pt x="105" y="398"/>
                  </a:cubicBezTo>
                  <a:cubicBezTo>
                    <a:pt x="21" y="586"/>
                    <a:pt x="0" y="795"/>
                    <a:pt x="0" y="963"/>
                  </a:cubicBezTo>
                  <a:cubicBezTo>
                    <a:pt x="0" y="1235"/>
                    <a:pt x="63" y="1548"/>
                    <a:pt x="210" y="1779"/>
                  </a:cubicBezTo>
                  <a:cubicBezTo>
                    <a:pt x="649" y="2364"/>
                    <a:pt x="1109" y="2929"/>
                    <a:pt x="1570" y="3515"/>
                  </a:cubicBezTo>
                  <a:cubicBezTo>
                    <a:pt x="1465" y="3557"/>
                    <a:pt x="1360" y="3641"/>
                    <a:pt x="1277" y="3683"/>
                  </a:cubicBezTo>
                  <a:cubicBezTo>
                    <a:pt x="1026" y="3850"/>
                    <a:pt x="754" y="4038"/>
                    <a:pt x="523" y="4206"/>
                  </a:cubicBezTo>
                  <a:cubicBezTo>
                    <a:pt x="419" y="4289"/>
                    <a:pt x="377" y="4394"/>
                    <a:pt x="314" y="4499"/>
                  </a:cubicBezTo>
                  <a:cubicBezTo>
                    <a:pt x="231" y="4729"/>
                    <a:pt x="210" y="5022"/>
                    <a:pt x="272" y="5252"/>
                  </a:cubicBezTo>
                  <a:cubicBezTo>
                    <a:pt x="290" y="5427"/>
                    <a:pt x="425" y="5823"/>
                    <a:pt x="653" y="5823"/>
                  </a:cubicBezTo>
                  <a:cubicBezTo>
                    <a:pt x="697" y="5823"/>
                    <a:pt x="745" y="5809"/>
                    <a:pt x="795" y="5775"/>
                  </a:cubicBezTo>
                  <a:cubicBezTo>
                    <a:pt x="1026" y="5629"/>
                    <a:pt x="1277" y="5461"/>
                    <a:pt x="1549" y="5315"/>
                  </a:cubicBezTo>
                  <a:cubicBezTo>
                    <a:pt x="1779" y="5189"/>
                    <a:pt x="2009" y="5043"/>
                    <a:pt x="2218" y="4917"/>
                  </a:cubicBezTo>
                  <a:cubicBezTo>
                    <a:pt x="2323" y="4875"/>
                    <a:pt x="2469" y="4792"/>
                    <a:pt x="2574" y="4729"/>
                  </a:cubicBezTo>
                  <a:cubicBezTo>
                    <a:pt x="2909" y="5147"/>
                    <a:pt x="3244" y="5608"/>
                    <a:pt x="3620" y="5984"/>
                  </a:cubicBezTo>
                  <a:cubicBezTo>
                    <a:pt x="3662" y="6173"/>
                    <a:pt x="3767" y="6235"/>
                    <a:pt x="3913" y="6256"/>
                  </a:cubicBezTo>
                  <a:cubicBezTo>
                    <a:pt x="4143" y="6256"/>
                    <a:pt x="4269" y="5984"/>
                    <a:pt x="4332" y="5817"/>
                  </a:cubicBezTo>
                  <a:cubicBezTo>
                    <a:pt x="4394" y="5608"/>
                    <a:pt x="4436" y="5398"/>
                    <a:pt x="4436" y="5189"/>
                  </a:cubicBezTo>
                  <a:cubicBezTo>
                    <a:pt x="4436" y="5085"/>
                    <a:pt x="4394" y="4938"/>
                    <a:pt x="4394" y="4833"/>
                  </a:cubicBezTo>
                  <a:cubicBezTo>
                    <a:pt x="4373" y="4666"/>
                    <a:pt x="4332" y="4478"/>
                    <a:pt x="4206" y="4310"/>
                  </a:cubicBezTo>
                  <a:cubicBezTo>
                    <a:pt x="4101" y="4206"/>
                    <a:pt x="4018" y="4101"/>
                    <a:pt x="3934" y="3997"/>
                  </a:cubicBezTo>
                  <a:cubicBezTo>
                    <a:pt x="5001" y="3411"/>
                    <a:pt x="6068" y="2804"/>
                    <a:pt x="7135" y="2176"/>
                  </a:cubicBezTo>
                  <a:cubicBezTo>
                    <a:pt x="7240" y="2092"/>
                    <a:pt x="7324" y="1988"/>
                    <a:pt x="7386" y="1862"/>
                  </a:cubicBezTo>
                  <a:cubicBezTo>
                    <a:pt x="7491" y="1590"/>
                    <a:pt x="7491" y="1297"/>
                    <a:pt x="7428" y="1046"/>
                  </a:cubicBezTo>
                  <a:cubicBezTo>
                    <a:pt x="7407" y="837"/>
                    <a:pt x="7282" y="419"/>
                    <a:pt x="7010" y="419"/>
                  </a:cubicBezTo>
                  <a:cubicBezTo>
                    <a:pt x="6968" y="419"/>
                    <a:pt x="6905" y="439"/>
                    <a:pt x="6863" y="481"/>
                  </a:cubicBezTo>
                  <a:lnTo>
                    <a:pt x="3411" y="2427"/>
                  </a:lnTo>
                  <a:lnTo>
                    <a:pt x="2846" y="2741"/>
                  </a:lnTo>
                  <a:cubicBezTo>
                    <a:pt x="2783" y="2678"/>
                    <a:pt x="2720" y="2595"/>
                    <a:pt x="2637" y="2511"/>
                  </a:cubicBezTo>
                  <a:cubicBezTo>
                    <a:pt x="2009" y="1758"/>
                    <a:pt x="1381" y="963"/>
                    <a:pt x="795" y="188"/>
                  </a:cubicBezTo>
                  <a:cubicBezTo>
                    <a:pt x="712" y="84"/>
                    <a:pt x="628" y="0"/>
                    <a:pt x="5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69"/>
            <p:cNvSpPr/>
            <p:nvPr/>
          </p:nvSpPr>
          <p:spPr>
            <a:xfrm>
              <a:off x="5692875" y="3736550"/>
              <a:ext cx="226000" cy="69100"/>
            </a:xfrm>
            <a:custGeom>
              <a:avLst/>
              <a:gdLst/>
              <a:ahLst/>
              <a:cxnLst/>
              <a:rect l="l" t="t" r="r" b="b"/>
              <a:pathLst>
                <a:path w="9040" h="2764" extrusionOk="0">
                  <a:moveTo>
                    <a:pt x="7303" y="0"/>
                  </a:moveTo>
                  <a:cubicBezTo>
                    <a:pt x="7010" y="0"/>
                    <a:pt x="6696" y="21"/>
                    <a:pt x="6424" y="42"/>
                  </a:cubicBezTo>
                  <a:cubicBezTo>
                    <a:pt x="5859" y="63"/>
                    <a:pt x="5315" y="126"/>
                    <a:pt x="4750" y="147"/>
                  </a:cubicBezTo>
                  <a:cubicBezTo>
                    <a:pt x="3348" y="251"/>
                    <a:pt x="1967" y="377"/>
                    <a:pt x="586" y="481"/>
                  </a:cubicBezTo>
                  <a:cubicBezTo>
                    <a:pt x="419" y="523"/>
                    <a:pt x="314" y="565"/>
                    <a:pt x="252" y="691"/>
                  </a:cubicBezTo>
                  <a:cubicBezTo>
                    <a:pt x="63" y="963"/>
                    <a:pt x="1" y="1318"/>
                    <a:pt x="1" y="1611"/>
                  </a:cubicBezTo>
                  <a:cubicBezTo>
                    <a:pt x="1" y="1841"/>
                    <a:pt x="42" y="2093"/>
                    <a:pt x="105" y="2302"/>
                  </a:cubicBezTo>
                  <a:cubicBezTo>
                    <a:pt x="186" y="2464"/>
                    <a:pt x="306" y="2763"/>
                    <a:pt x="561" y="2763"/>
                  </a:cubicBezTo>
                  <a:cubicBezTo>
                    <a:pt x="569" y="2763"/>
                    <a:pt x="578" y="2763"/>
                    <a:pt x="586" y="2762"/>
                  </a:cubicBezTo>
                  <a:cubicBezTo>
                    <a:pt x="1967" y="2657"/>
                    <a:pt x="3348" y="2532"/>
                    <a:pt x="4708" y="2427"/>
                  </a:cubicBezTo>
                  <a:cubicBezTo>
                    <a:pt x="5294" y="2427"/>
                    <a:pt x="5838" y="2365"/>
                    <a:pt x="6382" y="2323"/>
                  </a:cubicBezTo>
                  <a:cubicBezTo>
                    <a:pt x="6696" y="2281"/>
                    <a:pt x="6989" y="2260"/>
                    <a:pt x="7303" y="2239"/>
                  </a:cubicBezTo>
                  <a:cubicBezTo>
                    <a:pt x="7646" y="2203"/>
                    <a:pt x="8005" y="2151"/>
                    <a:pt x="8352" y="2151"/>
                  </a:cubicBezTo>
                  <a:cubicBezTo>
                    <a:pt x="8407" y="2151"/>
                    <a:pt x="8462" y="2152"/>
                    <a:pt x="8516" y="2155"/>
                  </a:cubicBezTo>
                  <a:cubicBezTo>
                    <a:pt x="8642" y="2134"/>
                    <a:pt x="8747" y="2093"/>
                    <a:pt x="8830" y="1946"/>
                  </a:cubicBezTo>
                  <a:cubicBezTo>
                    <a:pt x="8977" y="1716"/>
                    <a:pt x="9040" y="1381"/>
                    <a:pt x="9040" y="1109"/>
                  </a:cubicBezTo>
                  <a:cubicBezTo>
                    <a:pt x="9040" y="900"/>
                    <a:pt x="8998" y="691"/>
                    <a:pt x="8935" y="523"/>
                  </a:cubicBezTo>
                  <a:cubicBezTo>
                    <a:pt x="8893" y="440"/>
                    <a:pt x="8851" y="356"/>
                    <a:pt x="8830" y="272"/>
                  </a:cubicBezTo>
                  <a:cubicBezTo>
                    <a:pt x="8747" y="147"/>
                    <a:pt x="8642" y="105"/>
                    <a:pt x="8516" y="63"/>
                  </a:cubicBezTo>
                  <a:cubicBezTo>
                    <a:pt x="8224" y="21"/>
                    <a:pt x="7952" y="0"/>
                    <a:pt x="76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69"/>
            <p:cNvSpPr/>
            <p:nvPr/>
          </p:nvSpPr>
          <p:spPr>
            <a:xfrm>
              <a:off x="5947600" y="3651275"/>
              <a:ext cx="118775" cy="211875"/>
            </a:xfrm>
            <a:custGeom>
              <a:avLst/>
              <a:gdLst/>
              <a:ahLst/>
              <a:cxnLst/>
              <a:rect l="l" t="t" r="r" b="b"/>
              <a:pathLst>
                <a:path w="4751" h="8475" extrusionOk="0">
                  <a:moveTo>
                    <a:pt x="607" y="1"/>
                  </a:moveTo>
                  <a:cubicBezTo>
                    <a:pt x="356" y="1"/>
                    <a:pt x="231" y="273"/>
                    <a:pt x="189" y="440"/>
                  </a:cubicBezTo>
                  <a:cubicBezTo>
                    <a:pt x="0" y="921"/>
                    <a:pt x="42" y="1486"/>
                    <a:pt x="272" y="1946"/>
                  </a:cubicBezTo>
                  <a:cubicBezTo>
                    <a:pt x="649" y="2574"/>
                    <a:pt x="1005" y="3160"/>
                    <a:pt x="1381" y="3767"/>
                  </a:cubicBezTo>
                  <a:cubicBezTo>
                    <a:pt x="1486" y="3955"/>
                    <a:pt x="1591" y="4102"/>
                    <a:pt x="1695" y="4290"/>
                  </a:cubicBezTo>
                  <a:cubicBezTo>
                    <a:pt x="1549" y="4583"/>
                    <a:pt x="1381" y="4876"/>
                    <a:pt x="1235" y="5190"/>
                  </a:cubicBezTo>
                  <a:cubicBezTo>
                    <a:pt x="1130" y="5399"/>
                    <a:pt x="1026" y="5566"/>
                    <a:pt x="921" y="5776"/>
                  </a:cubicBezTo>
                  <a:cubicBezTo>
                    <a:pt x="754" y="6068"/>
                    <a:pt x="607" y="6361"/>
                    <a:pt x="503" y="6675"/>
                  </a:cubicBezTo>
                  <a:cubicBezTo>
                    <a:pt x="419" y="6884"/>
                    <a:pt x="398" y="7115"/>
                    <a:pt x="398" y="7345"/>
                  </a:cubicBezTo>
                  <a:cubicBezTo>
                    <a:pt x="398" y="7638"/>
                    <a:pt x="440" y="8014"/>
                    <a:pt x="628" y="8265"/>
                  </a:cubicBezTo>
                  <a:cubicBezTo>
                    <a:pt x="712" y="8391"/>
                    <a:pt x="816" y="8475"/>
                    <a:pt x="963" y="8475"/>
                  </a:cubicBezTo>
                  <a:cubicBezTo>
                    <a:pt x="1235" y="8475"/>
                    <a:pt x="1319" y="8182"/>
                    <a:pt x="1402" y="8014"/>
                  </a:cubicBezTo>
                  <a:cubicBezTo>
                    <a:pt x="1402" y="8014"/>
                    <a:pt x="1402" y="7972"/>
                    <a:pt x="1444" y="7972"/>
                  </a:cubicBezTo>
                  <a:cubicBezTo>
                    <a:pt x="1800" y="7240"/>
                    <a:pt x="2218" y="6550"/>
                    <a:pt x="2616" y="5838"/>
                  </a:cubicBezTo>
                  <a:cubicBezTo>
                    <a:pt x="2637" y="5817"/>
                    <a:pt x="2658" y="5755"/>
                    <a:pt x="2658" y="5734"/>
                  </a:cubicBezTo>
                  <a:cubicBezTo>
                    <a:pt x="2762" y="5859"/>
                    <a:pt x="2846" y="5985"/>
                    <a:pt x="2951" y="6152"/>
                  </a:cubicBezTo>
                  <a:cubicBezTo>
                    <a:pt x="3076" y="6340"/>
                    <a:pt x="3223" y="6487"/>
                    <a:pt x="3348" y="6675"/>
                  </a:cubicBezTo>
                  <a:cubicBezTo>
                    <a:pt x="3557" y="6926"/>
                    <a:pt x="3788" y="7198"/>
                    <a:pt x="4060" y="7408"/>
                  </a:cubicBezTo>
                  <a:cubicBezTo>
                    <a:pt x="4112" y="7449"/>
                    <a:pt x="4164" y="7470"/>
                    <a:pt x="4216" y="7470"/>
                  </a:cubicBezTo>
                  <a:cubicBezTo>
                    <a:pt x="4269" y="7470"/>
                    <a:pt x="4321" y="7449"/>
                    <a:pt x="4373" y="7408"/>
                  </a:cubicBezTo>
                  <a:cubicBezTo>
                    <a:pt x="4583" y="7282"/>
                    <a:pt x="4645" y="6968"/>
                    <a:pt x="4687" y="6759"/>
                  </a:cubicBezTo>
                  <a:cubicBezTo>
                    <a:pt x="4750" y="6299"/>
                    <a:pt x="4708" y="5755"/>
                    <a:pt x="4373" y="5441"/>
                  </a:cubicBezTo>
                  <a:cubicBezTo>
                    <a:pt x="4332" y="5420"/>
                    <a:pt x="4311" y="5399"/>
                    <a:pt x="4269" y="5357"/>
                  </a:cubicBezTo>
                  <a:cubicBezTo>
                    <a:pt x="3976" y="5043"/>
                    <a:pt x="3746" y="4708"/>
                    <a:pt x="3474" y="4353"/>
                  </a:cubicBezTo>
                  <a:cubicBezTo>
                    <a:pt x="3474" y="4311"/>
                    <a:pt x="3453" y="4311"/>
                    <a:pt x="3453" y="4290"/>
                  </a:cubicBezTo>
                  <a:cubicBezTo>
                    <a:pt x="3662" y="3892"/>
                    <a:pt x="3871" y="3537"/>
                    <a:pt x="4101" y="3139"/>
                  </a:cubicBezTo>
                  <a:cubicBezTo>
                    <a:pt x="4206" y="2951"/>
                    <a:pt x="4290" y="2783"/>
                    <a:pt x="4311" y="2574"/>
                  </a:cubicBezTo>
                  <a:cubicBezTo>
                    <a:pt x="4373" y="2218"/>
                    <a:pt x="4373" y="1800"/>
                    <a:pt x="4227" y="1486"/>
                  </a:cubicBezTo>
                  <a:cubicBezTo>
                    <a:pt x="4185" y="1319"/>
                    <a:pt x="4080" y="1172"/>
                    <a:pt x="3955" y="1068"/>
                  </a:cubicBezTo>
                  <a:cubicBezTo>
                    <a:pt x="3892" y="1047"/>
                    <a:pt x="3808" y="1026"/>
                    <a:pt x="3767" y="1026"/>
                  </a:cubicBezTo>
                  <a:cubicBezTo>
                    <a:pt x="3641" y="1026"/>
                    <a:pt x="3495" y="1089"/>
                    <a:pt x="3432" y="1256"/>
                  </a:cubicBezTo>
                  <a:cubicBezTo>
                    <a:pt x="3118" y="1800"/>
                    <a:pt x="2804" y="2365"/>
                    <a:pt x="2511" y="2909"/>
                  </a:cubicBezTo>
                  <a:cubicBezTo>
                    <a:pt x="2302" y="2553"/>
                    <a:pt x="2135" y="2281"/>
                    <a:pt x="1988" y="2009"/>
                  </a:cubicBezTo>
                  <a:cubicBezTo>
                    <a:pt x="1611" y="1423"/>
                    <a:pt x="1256" y="817"/>
                    <a:pt x="921" y="210"/>
                  </a:cubicBezTo>
                  <a:cubicBezTo>
                    <a:pt x="837" y="84"/>
                    <a:pt x="733" y="22"/>
                    <a:pt x="6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98" name="Google Shape;3098;p69"/>
          <p:cNvSpPr/>
          <p:nvPr/>
        </p:nvSpPr>
        <p:spPr>
          <a:xfrm>
            <a:off x="3556750" y="1323950"/>
            <a:ext cx="1933900" cy="224975"/>
          </a:xfrm>
          <a:custGeom>
            <a:avLst/>
            <a:gdLst/>
            <a:ahLst/>
            <a:cxnLst/>
            <a:rect l="l" t="t" r="r" b="b"/>
            <a:pathLst>
              <a:path w="77356" h="8999" extrusionOk="0">
                <a:moveTo>
                  <a:pt x="62604" y="3663"/>
                </a:moveTo>
                <a:cubicBezTo>
                  <a:pt x="62606" y="3663"/>
                  <a:pt x="62608" y="3663"/>
                  <a:pt x="62610" y="3663"/>
                </a:cubicBezTo>
                <a:lnTo>
                  <a:pt x="62610" y="3663"/>
                </a:lnTo>
                <a:cubicBezTo>
                  <a:pt x="62606" y="3663"/>
                  <a:pt x="62604" y="3663"/>
                  <a:pt x="62604" y="3663"/>
                </a:cubicBezTo>
                <a:close/>
                <a:moveTo>
                  <a:pt x="42936" y="1"/>
                </a:moveTo>
                <a:cubicBezTo>
                  <a:pt x="42831" y="1"/>
                  <a:pt x="42748" y="1"/>
                  <a:pt x="42643" y="22"/>
                </a:cubicBezTo>
                <a:cubicBezTo>
                  <a:pt x="42329" y="43"/>
                  <a:pt x="42015" y="105"/>
                  <a:pt x="41702" y="168"/>
                </a:cubicBezTo>
                <a:cubicBezTo>
                  <a:pt x="41430" y="252"/>
                  <a:pt x="41158" y="357"/>
                  <a:pt x="40865" y="461"/>
                </a:cubicBezTo>
                <a:cubicBezTo>
                  <a:pt x="40614" y="566"/>
                  <a:pt x="40321" y="650"/>
                  <a:pt x="40070" y="754"/>
                </a:cubicBezTo>
                <a:cubicBezTo>
                  <a:pt x="39484" y="963"/>
                  <a:pt x="38919" y="1214"/>
                  <a:pt x="38333" y="1486"/>
                </a:cubicBezTo>
                <a:cubicBezTo>
                  <a:pt x="37810" y="1717"/>
                  <a:pt x="37287" y="1989"/>
                  <a:pt x="36764" y="2240"/>
                </a:cubicBezTo>
                <a:cubicBezTo>
                  <a:pt x="36471" y="2407"/>
                  <a:pt x="36199" y="2533"/>
                  <a:pt x="35906" y="2679"/>
                </a:cubicBezTo>
                <a:cubicBezTo>
                  <a:pt x="35466" y="2930"/>
                  <a:pt x="35048" y="3160"/>
                  <a:pt x="34588" y="3391"/>
                </a:cubicBezTo>
                <a:cubicBezTo>
                  <a:pt x="33939" y="3767"/>
                  <a:pt x="33269" y="4123"/>
                  <a:pt x="32600" y="4499"/>
                </a:cubicBezTo>
                <a:cubicBezTo>
                  <a:pt x="31867" y="4918"/>
                  <a:pt x="31114" y="5336"/>
                  <a:pt x="30382" y="5713"/>
                </a:cubicBezTo>
                <a:cubicBezTo>
                  <a:pt x="29461" y="6236"/>
                  <a:pt x="28499" y="6738"/>
                  <a:pt x="27536" y="7157"/>
                </a:cubicBezTo>
                <a:cubicBezTo>
                  <a:pt x="27139" y="7324"/>
                  <a:pt x="26741" y="7471"/>
                  <a:pt x="26365" y="7596"/>
                </a:cubicBezTo>
                <a:cubicBezTo>
                  <a:pt x="25967" y="7743"/>
                  <a:pt x="25569" y="7868"/>
                  <a:pt x="25151" y="7910"/>
                </a:cubicBezTo>
                <a:cubicBezTo>
                  <a:pt x="24921" y="7941"/>
                  <a:pt x="24691" y="7960"/>
                  <a:pt x="24453" y="7960"/>
                </a:cubicBezTo>
                <a:cubicBezTo>
                  <a:pt x="24366" y="7960"/>
                  <a:pt x="24278" y="7957"/>
                  <a:pt x="24188" y="7952"/>
                </a:cubicBezTo>
                <a:lnTo>
                  <a:pt x="23875" y="7868"/>
                </a:lnTo>
                <a:cubicBezTo>
                  <a:pt x="23812" y="7847"/>
                  <a:pt x="23749" y="7784"/>
                  <a:pt x="23686" y="7764"/>
                </a:cubicBezTo>
                <a:lnTo>
                  <a:pt x="23477" y="7554"/>
                </a:lnTo>
                <a:cubicBezTo>
                  <a:pt x="23456" y="7533"/>
                  <a:pt x="23456" y="7492"/>
                  <a:pt x="23435" y="7471"/>
                </a:cubicBezTo>
                <a:cubicBezTo>
                  <a:pt x="23372" y="7282"/>
                  <a:pt x="23331" y="7073"/>
                  <a:pt x="23289" y="6906"/>
                </a:cubicBezTo>
                <a:cubicBezTo>
                  <a:pt x="23268" y="6613"/>
                  <a:pt x="23247" y="6320"/>
                  <a:pt x="23247" y="6027"/>
                </a:cubicBezTo>
                <a:cubicBezTo>
                  <a:pt x="23226" y="5755"/>
                  <a:pt x="23184" y="5462"/>
                  <a:pt x="23184" y="5190"/>
                </a:cubicBezTo>
                <a:cubicBezTo>
                  <a:pt x="23163" y="4751"/>
                  <a:pt x="23121" y="4290"/>
                  <a:pt x="23038" y="3830"/>
                </a:cubicBezTo>
                <a:cubicBezTo>
                  <a:pt x="22975" y="3579"/>
                  <a:pt x="22912" y="3349"/>
                  <a:pt x="22828" y="3077"/>
                </a:cubicBezTo>
                <a:cubicBezTo>
                  <a:pt x="22724" y="2784"/>
                  <a:pt x="22619" y="2533"/>
                  <a:pt x="22452" y="2261"/>
                </a:cubicBezTo>
                <a:cubicBezTo>
                  <a:pt x="22326" y="2051"/>
                  <a:pt x="22138" y="1884"/>
                  <a:pt x="21992" y="1696"/>
                </a:cubicBezTo>
                <a:cubicBezTo>
                  <a:pt x="21803" y="1507"/>
                  <a:pt x="21573" y="1361"/>
                  <a:pt x="21364" y="1214"/>
                </a:cubicBezTo>
                <a:cubicBezTo>
                  <a:pt x="21155" y="1089"/>
                  <a:pt x="20883" y="984"/>
                  <a:pt x="20652" y="901"/>
                </a:cubicBezTo>
                <a:cubicBezTo>
                  <a:pt x="20339" y="796"/>
                  <a:pt x="20025" y="775"/>
                  <a:pt x="19711" y="754"/>
                </a:cubicBezTo>
                <a:cubicBezTo>
                  <a:pt x="19515" y="737"/>
                  <a:pt x="19319" y="730"/>
                  <a:pt x="19124" y="730"/>
                </a:cubicBezTo>
                <a:cubicBezTo>
                  <a:pt x="18091" y="730"/>
                  <a:pt x="17073" y="944"/>
                  <a:pt x="16070" y="1173"/>
                </a:cubicBezTo>
                <a:cubicBezTo>
                  <a:pt x="14857" y="1424"/>
                  <a:pt x="13643" y="1779"/>
                  <a:pt x="12471" y="2135"/>
                </a:cubicBezTo>
                <a:cubicBezTo>
                  <a:pt x="11927" y="2302"/>
                  <a:pt x="11404" y="2449"/>
                  <a:pt x="10839" y="2637"/>
                </a:cubicBezTo>
                <a:cubicBezTo>
                  <a:pt x="10002" y="2951"/>
                  <a:pt x="9144" y="3265"/>
                  <a:pt x="8307" y="3579"/>
                </a:cubicBezTo>
                <a:cubicBezTo>
                  <a:pt x="6927" y="4102"/>
                  <a:pt x="5546" y="4667"/>
                  <a:pt x="4186" y="5253"/>
                </a:cubicBezTo>
                <a:lnTo>
                  <a:pt x="3077" y="5713"/>
                </a:lnTo>
                <a:cubicBezTo>
                  <a:pt x="2742" y="5859"/>
                  <a:pt x="2428" y="6006"/>
                  <a:pt x="2093" y="6173"/>
                </a:cubicBezTo>
                <a:cubicBezTo>
                  <a:pt x="1382" y="6508"/>
                  <a:pt x="691" y="6843"/>
                  <a:pt x="1" y="7178"/>
                </a:cubicBezTo>
                <a:cubicBezTo>
                  <a:pt x="1277" y="6822"/>
                  <a:pt x="2533" y="6424"/>
                  <a:pt x="3788" y="6069"/>
                </a:cubicBezTo>
                <a:cubicBezTo>
                  <a:pt x="4813" y="5776"/>
                  <a:pt x="5818" y="5483"/>
                  <a:pt x="6843" y="5169"/>
                </a:cubicBezTo>
                <a:cubicBezTo>
                  <a:pt x="7973" y="4834"/>
                  <a:pt x="9103" y="4458"/>
                  <a:pt x="10212" y="4102"/>
                </a:cubicBezTo>
                <a:cubicBezTo>
                  <a:pt x="10525" y="3997"/>
                  <a:pt x="10881" y="3893"/>
                  <a:pt x="11195" y="3767"/>
                </a:cubicBezTo>
                <a:cubicBezTo>
                  <a:pt x="11760" y="3558"/>
                  <a:pt x="12346" y="3391"/>
                  <a:pt x="12911" y="3202"/>
                </a:cubicBezTo>
                <a:cubicBezTo>
                  <a:pt x="13769" y="2951"/>
                  <a:pt x="14647" y="2679"/>
                  <a:pt x="15505" y="2449"/>
                </a:cubicBezTo>
                <a:cubicBezTo>
                  <a:pt x="15945" y="2344"/>
                  <a:pt x="16363" y="2240"/>
                  <a:pt x="16802" y="2135"/>
                </a:cubicBezTo>
                <a:cubicBezTo>
                  <a:pt x="17284" y="2030"/>
                  <a:pt x="17744" y="1926"/>
                  <a:pt x="18246" y="1842"/>
                </a:cubicBezTo>
                <a:cubicBezTo>
                  <a:pt x="18610" y="1804"/>
                  <a:pt x="18974" y="1774"/>
                  <a:pt x="19334" y="1774"/>
                </a:cubicBezTo>
                <a:cubicBezTo>
                  <a:pt x="19574" y="1774"/>
                  <a:pt x="19811" y="1788"/>
                  <a:pt x="20046" y="1821"/>
                </a:cubicBezTo>
                <a:cubicBezTo>
                  <a:pt x="20255" y="1842"/>
                  <a:pt x="20464" y="1905"/>
                  <a:pt x="20652" y="1989"/>
                </a:cubicBezTo>
                <a:cubicBezTo>
                  <a:pt x="20820" y="2051"/>
                  <a:pt x="20987" y="2156"/>
                  <a:pt x="21134" y="2261"/>
                </a:cubicBezTo>
                <a:cubicBezTo>
                  <a:pt x="21259" y="2365"/>
                  <a:pt x="21385" y="2512"/>
                  <a:pt x="21489" y="2616"/>
                </a:cubicBezTo>
                <a:cubicBezTo>
                  <a:pt x="21594" y="2763"/>
                  <a:pt x="21678" y="2930"/>
                  <a:pt x="21761" y="3077"/>
                </a:cubicBezTo>
                <a:cubicBezTo>
                  <a:pt x="21908" y="3474"/>
                  <a:pt x="22012" y="3872"/>
                  <a:pt x="22096" y="4248"/>
                </a:cubicBezTo>
                <a:cubicBezTo>
                  <a:pt x="22180" y="4855"/>
                  <a:pt x="22201" y="5483"/>
                  <a:pt x="22243" y="6090"/>
                </a:cubicBezTo>
                <a:cubicBezTo>
                  <a:pt x="22243" y="6215"/>
                  <a:pt x="22284" y="6320"/>
                  <a:pt x="22284" y="6445"/>
                </a:cubicBezTo>
                <a:cubicBezTo>
                  <a:pt x="22284" y="6717"/>
                  <a:pt x="22326" y="7010"/>
                  <a:pt x="22347" y="7261"/>
                </a:cubicBezTo>
                <a:cubicBezTo>
                  <a:pt x="22389" y="7387"/>
                  <a:pt x="22410" y="7492"/>
                  <a:pt x="22431" y="7638"/>
                </a:cubicBezTo>
                <a:cubicBezTo>
                  <a:pt x="22452" y="7764"/>
                  <a:pt x="22515" y="7868"/>
                  <a:pt x="22598" y="7973"/>
                </a:cubicBezTo>
                <a:cubicBezTo>
                  <a:pt x="22640" y="8077"/>
                  <a:pt x="22745" y="8182"/>
                  <a:pt x="22828" y="8287"/>
                </a:cubicBezTo>
                <a:cubicBezTo>
                  <a:pt x="22870" y="8370"/>
                  <a:pt x="22954" y="8412"/>
                  <a:pt x="23017" y="8475"/>
                </a:cubicBezTo>
                <a:cubicBezTo>
                  <a:pt x="23080" y="8517"/>
                  <a:pt x="23142" y="8580"/>
                  <a:pt x="23226" y="8621"/>
                </a:cubicBezTo>
                <a:cubicBezTo>
                  <a:pt x="23435" y="8747"/>
                  <a:pt x="23665" y="8852"/>
                  <a:pt x="23896" y="8914"/>
                </a:cubicBezTo>
                <a:cubicBezTo>
                  <a:pt x="24168" y="8956"/>
                  <a:pt x="24419" y="8998"/>
                  <a:pt x="24649" y="8998"/>
                </a:cubicBezTo>
                <a:cubicBezTo>
                  <a:pt x="25256" y="8998"/>
                  <a:pt x="25862" y="8852"/>
                  <a:pt x="26406" y="8705"/>
                </a:cubicBezTo>
                <a:cubicBezTo>
                  <a:pt x="26699" y="8621"/>
                  <a:pt x="26950" y="8517"/>
                  <a:pt x="27222" y="8412"/>
                </a:cubicBezTo>
                <a:cubicBezTo>
                  <a:pt x="27473" y="8308"/>
                  <a:pt x="27766" y="8203"/>
                  <a:pt x="28038" y="8098"/>
                </a:cubicBezTo>
                <a:cubicBezTo>
                  <a:pt x="28603" y="7847"/>
                  <a:pt x="29189" y="7575"/>
                  <a:pt x="29754" y="7282"/>
                </a:cubicBezTo>
                <a:cubicBezTo>
                  <a:pt x="29984" y="7157"/>
                  <a:pt x="30256" y="7031"/>
                  <a:pt x="30486" y="6906"/>
                </a:cubicBezTo>
                <a:cubicBezTo>
                  <a:pt x="30675" y="6801"/>
                  <a:pt x="30821" y="6696"/>
                  <a:pt x="31010" y="6613"/>
                </a:cubicBezTo>
                <a:cubicBezTo>
                  <a:pt x="31533" y="6320"/>
                  <a:pt x="32056" y="6006"/>
                  <a:pt x="32600" y="5713"/>
                </a:cubicBezTo>
                <a:cubicBezTo>
                  <a:pt x="33207" y="5378"/>
                  <a:pt x="33834" y="5043"/>
                  <a:pt x="34441" y="4709"/>
                </a:cubicBezTo>
                <a:cubicBezTo>
                  <a:pt x="35090" y="4332"/>
                  <a:pt x="35717" y="3997"/>
                  <a:pt x="36366" y="3621"/>
                </a:cubicBezTo>
                <a:cubicBezTo>
                  <a:pt x="36680" y="3453"/>
                  <a:pt x="36994" y="3286"/>
                  <a:pt x="37349" y="3139"/>
                </a:cubicBezTo>
                <a:cubicBezTo>
                  <a:pt x="38040" y="2763"/>
                  <a:pt x="38751" y="2428"/>
                  <a:pt x="39484" y="2135"/>
                </a:cubicBezTo>
                <a:cubicBezTo>
                  <a:pt x="39965" y="1926"/>
                  <a:pt x="40425" y="1738"/>
                  <a:pt x="40927" y="1591"/>
                </a:cubicBezTo>
                <a:cubicBezTo>
                  <a:pt x="41388" y="1424"/>
                  <a:pt x="41890" y="1256"/>
                  <a:pt x="42392" y="1173"/>
                </a:cubicBezTo>
                <a:cubicBezTo>
                  <a:pt x="42551" y="1158"/>
                  <a:pt x="42700" y="1134"/>
                  <a:pt x="42845" y="1134"/>
                </a:cubicBezTo>
                <a:cubicBezTo>
                  <a:pt x="42911" y="1134"/>
                  <a:pt x="42976" y="1139"/>
                  <a:pt x="43041" y="1152"/>
                </a:cubicBezTo>
                <a:cubicBezTo>
                  <a:pt x="43062" y="1152"/>
                  <a:pt x="43103" y="1173"/>
                  <a:pt x="43145" y="1173"/>
                </a:cubicBezTo>
                <a:cubicBezTo>
                  <a:pt x="43229" y="1194"/>
                  <a:pt x="43271" y="1256"/>
                  <a:pt x="43334" y="1277"/>
                </a:cubicBezTo>
                <a:lnTo>
                  <a:pt x="43564" y="1507"/>
                </a:lnTo>
                <a:cubicBezTo>
                  <a:pt x="43627" y="1570"/>
                  <a:pt x="43647" y="1633"/>
                  <a:pt x="43689" y="1717"/>
                </a:cubicBezTo>
                <a:cubicBezTo>
                  <a:pt x="43794" y="2010"/>
                  <a:pt x="43857" y="2323"/>
                  <a:pt x="43899" y="2637"/>
                </a:cubicBezTo>
                <a:cubicBezTo>
                  <a:pt x="43961" y="3035"/>
                  <a:pt x="43961" y="3453"/>
                  <a:pt x="43961" y="3830"/>
                </a:cubicBezTo>
                <a:lnTo>
                  <a:pt x="43961" y="4709"/>
                </a:lnTo>
                <a:lnTo>
                  <a:pt x="43961" y="5671"/>
                </a:lnTo>
                <a:cubicBezTo>
                  <a:pt x="43961" y="5797"/>
                  <a:pt x="43982" y="5964"/>
                  <a:pt x="44003" y="6090"/>
                </a:cubicBezTo>
                <a:cubicBezTo>
                  <a:pt x="44045" y="6215"/>
                  <a:pt x="44066" y="6320"/>
                  <a:pt x="44087" y="6445"/>
                </a:cubicBezTo>
                <a:cubicBezTo>
                  <a:pt x="44108" y="6592"/>
                  <a:pt x="44191" y="6717"/>
                  <a:pt x="44254" y="6822"/>
                </a:cubicBezTo>
                <a:cubicBezTo>
                  <a:pt x="44275" y="6906"/>
                  <a:pt x="44317" y="6948"/>
                  <a:pt x="44380" y="7010"/>
                </a:cubicBezTo>
                <a:cubicBezTo>
                  <a:pt x="44422" y="7073"/>
                  <a:pt x="44484" y="7157"/>
                  <a:pt x="44568" y="7240"/>
                </a:cubicBezTo>
                <a:cubicBezTo>
                  <a:pt x="44631" y="7345"/>
                  <a:pt x="44735" y="7387"/>
                  <a:pt x="44819" y="7471"/>
                </a:cubicBezTo>
                <a:cubicBezTo>
                  <a:pt x="44924" y="7554"/>
                  <a:pt x="45028" y="7638"/>
                  <a:pt x="45154" y="7701"/>
                </a:cubicBezTo>
                <a:lnTo>
                  <a:pt x="45468" y="7868"/>
                </a:lnTo>
                <a:lnTo>
                  <a:pt x="45865" y="8015"/>
                </a:lnTo>
                <a:cubicBezTo>
                  <a:pt x="46137" y="8098"/>
                  <a:pt x="46409" y="8119"/>
                  <a:pt x="46702" y="8161"/>
                </a:cubicBezTo>
                <a:cubicBezTo>
                  <a:pt x="46807" y="8168"/>
                  <a:pt x="46912" y="8170"/>
                  <a:pt x="47016" y="8170"/>
                </a:cubicBezTo>
                <a:cubicBezTo>
                  <a:pt x="47225" y="8170"/>
                  <a:pt x="47435" y="8161"/>
                  <a:pt x="47644" y="8161"/>
                </a:cubicBezTo>
                <a:cubicBezTo>
                  <a:pt x="48230" y="8119"/>
                  <a:pt x="48795" y="8015"/>
                  <a:pt x="49339" y="7910"/>
                </a:cubicBezTo>
                <a:cubicBezTo>
                  <a:pt x="49945" y="7784"/>
                  <a:pt x="50552" y="7596"/>
                  <a:pt x="51159" y="7429"/>
                </a:cubicBezTo>
                <a:cubicBezTo>
                  <a:pt x="52331" y="7073"/>
                  <a:pt x="53461" y="6655"/>
                  <a:pt x="54611" y="6236"/>
                </a:cubicBezTo>
                <a:cubicBezTo>
                  <a:pt x="54946" y="6111"/>
                  <a:pt x="55302" y="5985"/>
                  <a:pt x="55658" y="5859"/>
                </a:cubicBezTo>
                <a:cubicBezTo>
                  <a:pt x="56432" y="5567"/>
                  <a:pt x="57227" y="5253"/>
                  <a:pt x="58001" y="4981"/>
                </a:cubicBezTo>
                <a:cubicBezTo>
                  <a:pt x="58650" y="4751"/>
                  <a:pt x="59319" y="4520"/>
                  <a:pt x="59968" y="4311"/>
                </a:cubicBezTo>
                <a:cubicBezTo>
                  <a:pt x="60282" y="4207"/>
                  <a:pt x="60596" y="4123"/>
                  <a:pt x="60909" y="4018"/>
                </a:cubicBezTo>
                <a:cubicBezTo>
                  <a:pt x="61056" y="3976"/>
                  <a:pt x="61244" y="3914"/>
                  <a:pt x="61412" y="3872"/>
                </a:cubicBezTo>
                <a:cubicBezTo>
                  <a:pt x="61663" y="3788"/>
                  <a:pt x="61935" y="3704"/>
                  <a:pt x="62207" y="3663"/>
                </a:cubicBezTo>
                <a:lnTo>
                  <a:pt x="62583" y="3663"/>
                </a:lnTo>
                <a:cubicBezTo>
                  <a:pt x="62604" y="3725"/>
                  <a:pt x="62604" y="3788"/>
                  <a:pt x="62625" y="3872"/>
                </a:cubicBezTo>
                <a:lnTo>
                  <a:pt x="62625" y="4144"/>
                </a:lnTo>
                <a:cubicBezTo>
                  <a:pt x="62521" y="4667"/>
                  <a:pt x="62374" y="5169"/>
                  <a:pt x="62207" y="5692"/>
                </a:cubicBezTo>
                <a:cubicBezTo>
                  <a:pt x="62144" y="5964"/>
                  <a:pt x="62060" y="6215"/>
                  <a:pt x="61956" y="6487"/>
                </a:cubicBezTo>
                <a:cubicBezTo>
                  <a:pt x="61935" y="6550"/>
                  <a:pt x="61893" y="6634"/>
                  <a:pt x="61851" y="6717"/>
                </a:cubicBezTo>
                <a:cubicBezTo>
                  <a:pt x="61788" y="6843"/>
                  <a:pt x="61788" y="6968"/>
                  <a:pt x="61788" y="7115"/>
                </a:cubicBezTo>
                <a:cubicBezTo>
                  <a:pt x="61788" y="7157"/>
                  <a:pt x="61830" y="7220"/>
                  <a:pt x="61830" y="7282"/>
                </a:cubicBezTo>
                <a:cubicBezTo>
                  <a:pt x="61830" y="7366"/>
                  <a:pt x="61851" y="7429"/>
                  <a:pt x="61872" y="7492"/>
                </a:cubicBezTo>
                <a:cubicBezTo>
                  <a:pt x="61893" y="7638"/>
                  <a:pt x="61977" y="7743"/>
                  <a:pt x="62039" y="7868"/>
                </a:cubicBezTo>
                <a:cubicBezTo>
                  <a:pt x="62060" y="7889"/>
                  <a:pt x="62081" y="7910"/>
                  <a:pt x="62081" y="7952"/>
                </a:cubicBezTo>
                <a:cubicBezTo>
                  <a:pt x="62144" y="8015"/>
                  <a:pt x="62186" y="8077"/>
                  <a:pt x="62269" y="8119"/>
                </a:cubicBezTo>
                <a:cubicBezTo>
                  <a:pt x="62395" y="8224"/>
                  <a:pt x="62500" y="8287"/>
                  <a:pt x="62667" y="8328"/>
                </a:cubicBezTo>
                <a:cubicBezTo>
                  <a:pt x="62859" y="8392"/>
                  <a:pt x="63075" y="8420"/>
                  <a:pt x="63278" y="8420"/>
                </a:cubicBezTo>
                <a:cubicBezTo>
                  <a:pt x="63341" y="8420"/>
                  <a:pt x="63403" y="8417"/>
                  <a:pt x="63462" y="8412"/>
                </a:cubicBezTo>
                <a:cubicBezTo>
                  <a:pt x="63734" y="8391"/>
                  <a:pt x="63985" y="8328"/>
                  <a:pt x="64257" y="8287"/>
                </a:cubicBezTo>
                <a:cubicBezTo>
                  <a:pt x="64487" y="8224"/>
                  <a:pt x="64759" y="8182"/>
                  <a:pt x="64990" y="8119"/>
                </a:cubicBezTo>
                <a:cubicBezTo>
                  <a:pt x="65596" y="7994"/>
                  <a:pt x="66161" y="7784"/>
                  <a:pt x="66747" y="7575"/>
                </a:cubicBezTo>
                <a:cubicBezTo>
                  <a:pt x="67856" y="7157"/>
                  <a:pt x="68965" y="6738"/>
                  <a:pt x="70053" y="6299"/>
                </a:cubicBezTo>
                <a:cubicBezTo>
                  <a:pt x="71580" y="5671"/>
                  <a:pt x="73150" y="5085"/>
                  <a:pt x="74656" y="4520"/>
                </a:cubicBezTo>
                <a:cubicBezTo>
                  <a:pt x="75054" y="4353"/>
                  <a:pt x="75451" y="4207"/>
                  <a:pt x="75870" y="4081"/>
                </a:cubicBezTo>
                <a:cubicBezTo>
                  <a:pt x="76372" y="3893"/>
                  <a:pt x="76853" y="3683"/>
                  <a:pt x="77355" y="3516"/>
                </a:cubicBezTo>
                <a:lnTo>
                  <a:pt x="77355" y="3516"/>
                </a:lnTo>
                <a:cubicBezTo>
                  <a:pt x="76581" y="3600"/>
                  <a:pt x="75702" y="3809"/>
                  <a:pt x="74824" y="3976"/>
                </a:cubicBezTo>
                <a:cubicBezTo>
                  <a:pt x="74091" y="4123"/>
                  <a:pt x="73380" y="4248"/>
                  <a:pt x="72648" y="4416"/>
                </a:cubicBezTo>
                <a:cubicBezTo>
                  <a:pt x="71832" y="4604"/>
                  <a:pt x="71036" y="4771"/>
                  <a:pt x="70220" y="5023"/>
                </a:cubicBezTo>
                <a:cubicBezTo>
                  <a:pt x="69279" y="5274"/>
                  <a:pt x="68337" y="5567"/>
                  <a:pt x="67375" y="5880"/>
                </a:cubicBezTo>
                <a:cubicBezTo>
                  <a:pt x="66684" y="6090"/>
                  <a:pt x="66015" y="6341"/>
                  <a:pt x="65324" y="6550"/>
                </a:cubicBezTo>
                <a:cubicBezTo>
                  <a:pt x="64990" y="6655"/>
                  <a:pt x="64613" y="6738"/>
                  <a:pt x="64257" y="6822"/>
                </a:cubicBezTo>
                <a:cubicBezTo>
                  <a:pt x="63964" y="6864"/>
                  <a:pt x="63692" y="6948"/>
                  <a:pt x="63420" y="7010"/>
                </a:cubicBezTo>
                <a:lnTo>
                  <a:pt x="63148" y="7010"/>
                </a:lnTo>
                <a:cubicBezTo>
                  <a:pt x="63190" y="6906"/>
                  <a:pt x="63232" y="6759"/>
                  <a:pt x="63253" y="6655"/>
                </a:cubicBezTo>
                <a:cubicBezTo>
                  <a:pt x="63274" y="6529"/>
                  <a:pt x="63337" y="6424"/>
                  <a:pt x="63357" y="6299"/>
                </a:cubicBezTo>
                <a:cubicBezTo>
                  <a:pt x="63462" y="5922"/>
                  <a:pt x="63567" y="5546"/>
                  <a:pt x="63671" y="5169"/>
                </a:cubicBezTo>
                <a:cubicBezTo>
                  <a:pt x="63734" y="4918"/>
                  <a:pt x="63776" y="4646"/>
                  <a:pt x="63839" y="4416"/>
                </a:cubicBezTo>
                <a:cubicBezTo>
                  <a:pt x="63860" y="4290"/>
                  <a:pt x="63860" y="4144"/>
                  <a:pt x="63860" y="3997"/>
                </a:cubicBezTo>
                <a:cubicBezTo>
                  <a:pt x="63860" y="3872"/>
                  <a:pt x="63839" y="3725"/>
                  <a:pt x="63797" y="3600"/>
                </a:cubicBezTo>
                <a:cubicBezTo>
                  <a:pt x="63776" y="3391"/>
                  <a:pt x="63671" y="3160"/>
                  <a:pt x="63567" y="2972"/>
                </a:cubicBezTo>
                <a:cubicBezTo>
                  <a:pt x="63504" y="2867"/>
                  <a:pt x="63420" y="2763"/>
                  <a:pt x="63274" y="2679"/>
                </a:cubicBezTo>
                <a:cubicBezTo>
                  <a:pt x="63148" y="2616"/>
                  <a:pt x="63023" y="2554"/>
                  <a:pt x="62897" y="2533"/>
                </a:cubicBezTo>
                <a:cubicBezTo>
                  <a:pt x="62793" y="2512"/>
                  <a:pt x="62667" y="2512"/>
                  <a:pt x="62521" y="2470"/>
                </a:cubicBezTo>
                <a:lnTo>
                  <a:pt x="62186" y="2470"/>
                </a:lnTo>
                <a:cubicBezTo>
                  <a:pt x="61893" y="2512"/>
                  <a:pt x="61621" y="2574"/>
                  <a:pt x="61328" y="2679"/>
                </a:cubicBezTo>
                <a:cubicBezTo>
                  <a:pt x="61119" y="2763"/>
                  <a:pt x="60909" y="2826"/>
                  <a:pt x="60658" y="2867"/>
                </a:cubicBezTo>
                <a:cubicBezTo>
                  <a:pt x="60303" y="2972"/>
                  <a:pt x="59926" y="3077"/>
                  <a:pt x="59570" y="3202"/>
                </a:cubicBezTo>
                <a:cubicBezTo>
                  <a:pt x="58796" y="3474"/>
                  <a:pt x="58001" y="3704"/>
                  <a:pt x="57227" y="3997"/>
                </a:cubicBezTo>
                <a:cubicBezTo>
                  <a:pt x="56243" y="4332"/>
                  <a:pt x="55302" y="4667"/>
                  <a:pt x="54339" y="5023"/>
                </a:cubicBezTo>
                <a:cubicBezTo>
                  <a:pt x="53461" y="5336"/>
                  <a:pt x="52561" y="5650"/>
                  <a:pt x="51682" y="5901"/>
                </a:cubicBezTo>
                <a:cubicBezTo>
                  <a:pt x="51117" y="6090"/>
                  <a:pt x="50552" y="6215"/>
                  <a:pt x="50008" y="6383"/>
                </a:cubicBezTo>
                <a:cubicBezTo>
                  <a:pt x="49443" y="6529"/>
                  <a:pt x="48878" y="6655"/>
                  <a:pt x="48292" y="6738"/>
                </a:cubicBezTo>
                <a:cubicBezTo>
                  <a:pt x="47916" y="6794"/>
                  <a:pt x="47521" y="6822"/>
                  <a:pt x="47119" y="6822"/>
                </a:cubicBezTo>
                <a:cubicBezTo>
                  <a:pt x="46919" y="6822"/>
                  <a:pt x="46716" y="6815"/>
                  <a:pt x="46514" y="6801"/>
                </a:cubicBezTo>
                <a:cubicBezTo>
                  <a:pt x="46347" y="6759"/>
                  <a:pt x="46158" y="6717"/>
                  <a:pt x="45991" y="6655"/>
                </a:cubicBezTo>
                <a:cubicBezTo>
                  <a:pt x="45886" y="6613"/>
                  <a:pt x="45782" y="6550"/>
                  <a:pt x="45677" y="6466"/>
                </a:cubicBezTo>
                <a:cubicBezTo>
                  <a:pt x="45614" y="6404"/>
                  <a:pt x="45531" y="6341"/>
                  <a:pt x="45447" y="6278"/>
                </a:cubicBezTo>
                <a:cubicBezTo>
                  <a:pt x="45426" y="6236"/>
                  <a:pt x="45405" y="6194"/>
                  <a:pt x="45405" y="6173"/>
                </a:cubicBezTo>
                <a:cubicBezTo>
                  <a:pt x="45342" y="6006"/>
                  <a:pt x="45321" y="5818"/>
                  <a:pt x="45300" y="5671"/>
                </a:cubicBezTo>
                <a:cubicBezTo>
                  <a:pt x="45259" y="5357"/>
                  <a:pt x="45259" y="5043"/>
                  <a:pt x="45259" y="4751"/>
                </a:cubicBezTo>
                <a:cubicBezTo>
                  <a:pt x="45259" y="4458"/>
                  <a:pt x="45259" y="4186"/>
                  <a:pt x="45238" y="3893"/>
                </a:cubicBezTo>
                <a:cubicBezTo>
                  <a:pt x="45238" y="3453"/>
                  <a:pt x="45217" y="3035"/>
                  <a:pt x="45154" y="2574"/>
                </a:cubicBezTo>
                <a:cubicBezTo>
                  <a:pt x="45091" y="2030"/>
                  <a:pt x="44987" y="1466"/>
                  <a:pt x="44673" y="963"/>
                </a:cubicBezTo>
                <a:cubicBezTo>
                  <a:pt x="44589" y="859"/>
                  <a:pt x="44505" y="754"/>
                  <a:pt x="44401" y="650"/>
                </a:cubicBezTo>
                <a:cubicBezTo>
                  <a:pt x="44296" y="545"/>
                  <a:pt x="44191" y="461"/>
                  <a:pt x="44087" y="378"/>
                </a:cubicBezTo>
                <a:cubicBezTo>
                  <a:pt x="43878" y="231"/>
                  <a:pt x="43647" y="126"/>
                  <a:pt x="43417" y="43"/>
                </a:cubicBezTo>
                <a:cubicBezTo>
                  <a:pt x="43271" y="22"/>
                  <a:pt x="43145" y="22"/>
                  <a:pt x="4302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69"/>
          <p:cNvSpPr/>
          <p:nvPr/>
        </p:nvSpPr>
        <p:spPr>
          <a:xfrm>
            <a:off x="2358288" y="3398088"/>
            <a:ext cx="1080475" cy="914950"/>
          </a:xfrm>
          <a:custGeom>
            <a:avLst/>
            <a:gdLst/>
            <a:ahLst/>
            <a:cxnLst/>
            <a:rect l="l" t="t" r="r" b="b"/>
            <a:pathLst>
              <a:path w="43219" h="36598" extrusionOk="0">
                <a:moveTo>
                  <a:pt x="15348" y="8025"/>
                </a:moveTo>
                <a:cubicBezTo>
                  <a:pt x="14687" y="8356"/>
                  <a:pt x="14044" y="8714"/>
                  <a:pt x="13425" y="9098"/>
                </a:cubicBezTo>
                <a:cubicBezTo>
                  <a:pt x="13367" y="9134"/>
                  <a:pt x="13309" y="9171"/>
                  <a:pt x="13251" y="9207"/>
                </a:cubicBezTo>
                <a:lnTo>
                  <a:pt x="13251" y="9207"/>
                </a:lnTo>
                <a:cubicBezTo>
                  <a:pt x="13383" y="9060"/>
                  <a:pt x="13516" y="8915"/>
                  <a:pt x="13649" y="8772"/>
                </a:cubicBezTo>
                <a:lnTo>
                  <a:pt x="13649" y="8772"/>
                </a:lnTo>
                <a:cubicBezTo>
                  <a:pt x="14220" y="8505"/>
                  <a:pt x="14788" y="8256"/>
                  <a:pt x="15348" y="8025"/>
                </a:cubicBezTo>
                <a:close/>
                <a:moveTo>
                  <a:pt x="28933" y="1027"/>
                </a:moveTo>
                <a:cubicBezTo>
                  <a:pt x="31292" y="1027"/>
                  <a:pt x="33656" y="1618"/>
                  <a:pt x="35895" y="2991"/>
                </a:cubicBezTo>
                <a:cubicBezTo>
                  <a:pt x="38941" y="4863"/>
                  <a:pt x="40018" y="7784"/>
                  <a:pt x="39994" y="10944"/>
                </a:cubicBezTo>
                <a:lnTo>
                  <a:pt x="39994" y="10944"/>
                </a:lnTo>
                <a:cubicBezTo>
                  <a:pt x="37386" y="6136"/>
                  <a:pt x="32260" y="4463"/>
                  <a:pt x="26978" y="4463"/>
                </a:cubicBezTo>
                <a:cubicBezTo>
                  <a:pt x="23980" y="4463"/>
                  <a:pt x="20931" y="5002"/>
                  <a:pt x="18265" y="5814"/>
                </a:cubicBezTo>
                <a:cubicBezTo>
                  <a:pt x="17475" y="6053"/>
                  <a:pt x="16657" y="6332"/>
                  <a:pt x="15825" y="6649"/>
                </a:cubicBezTo>
                <a:lnTo>
                  <a:pt x="15825" y="6649"/>
                </a:lnTo>
                <a:cubicBezTo>
                  <a:pt x="19473" y="3414"/>
                  <a:pt x="24193" y="1027"/>
                  <a:pt x="28933" y="1027"/>
                </a:cubicBezTo>
                <a:close/>
                <a:moveTo>
                  <a:pt x="29164" y="5609"/>
                </a:moveTo>
                <a:lnTo>
                  <a:pt x="29164" y="5609"/>
                </a:lnTo>
                <a:cubicBezTo>
                  <a:pt x="33303" y="6072"/>
                  <a:pt x="37056" y="7918"/>
                  <a:pt x="39295" y="12036"/>
                </a:cubicBezTo>
                <a:cubicBezTo>
                  <a:pt x="39492" y="12405"/>
                  <a:pt x="39664" y="12774"/>
                  <a:pt x="39814" y="13144"/>
                </a:cubicBezTo>
                <a:lnTo>
                  <a:pt x="39814" y="13144"/>
                </a:lnTo>
                <a:cubicBezTo>
                  <a:pt x="39783" y="13349"/>
                  <a:pt x="39748" y="13555"/>
                  <a:pt x="39711" y="13760"/>
                </a:cubicBezTo>
                <a:lnTo>
                  <a:pt x="39711" y="13760"/>
                </a:lnTo>
                <a:cubicBezTo>
                  <a:pt x="38830" y="10701"/>
                  <a:pt x="36752" y="8092"/>
                  <a:pt x="33360" y="6736"/>
                </a:cubicBezTo>
                <a:cubicBezTo>
                  <a:pt x="32012" y="6189"/>
                  <a:pt x="30603" y="5819"/>
                  <a:pt x="29164" y="5609"/>
                </a:cubicBezTo>
                <a:close/>
                <a:moveTo>
                  <a:pt x="8484" y="14386"/>
                </a:moveTo>
                <a:lnTo>
                  <a:pt x="8484" y="14386"/>
                </a:lnTo>
                <a:cubicBezTo>
                  <a:pt x="7882" y="15514"/>
                  <a:pt x="7369" y="16668"/>
                  <a:pt x="6966" y="17831"/>
                </a:cubicBezTo>
                <a:lnTo>
                  <a:pt x="6966" y="17831"/>
                </a:lnTo>
                <a:cubicBezTo>
                  <a:pt x="6628" y="18198"/>
                  <a:pt x="6304" y="18572"/>
                  <a:pt x="5993" y="18950"/>
                </a:cubicBezTo>
                <a:cubicBezTo>
                  <a:pt x="5721" y="19272"/>
                  <a:pt x="5465" y="19603"/>
                  <a:pt x="5227" y="19940"/>
                </a:cubicBezTo>
                <a:lnTo>
                  <a:pt x="5227" y="19940"/>
                </a:lnTo>
                <a:cubicBezTo>
                  <a:pt x="5334" y="19629"/>
                  <a:pt x="5455" y="19319"/>
                  <a:pt x="5589" y="19008"/>
                </a:cubicBezTo>
                <a:cubicBezTo>
                  <a:pt x="6319" y="17310"/>
                  <a:pt x="7304" y="15766"/>
                  <a:pt x="8484" y="14386"/>
                </a:cubicBezTo>
                <a:close/>
                <a:moveTo>
                  <a:pt x="40490" y="15730"/>
                </a:moveTo>
                <a:lnTo>
                  <a:pt x="40490" y="15730"/>
                </a:lnTo>
                <a:cubicBezTo>
                  <a:pt x="40782" y="18020"/>
                  <a:pt x="40293" y="20295"/>
                  <a:pt x="39298" y="22430"/>
                </a:cubicBezTo>
                <a:lnTo>
                  <a:pt x="39298" y="22430"/>
                </a:lnTo>
                <a:cubicBezTo>
                  <a:pt x="39964" y="20581"/>
                  <a:pt x="40269" y="18643"/>
                  <a:pt x="40191" y="16770"/>
                </a:cubicBezTo>
                <a:lnTo>
                  <a:pt x="40191" y="16770"/>
                </a:lnTo>
                <a:cubicBezTo>
                  <a:pt x="40298" y="16426"/>
                  <a:pt x="40399" y="16079"/>
                  <a:pt x="40490" y="15730"/>
                </a:cubicBezTo>
                <a:close/>
                <a:moveTo>
                  <a:pt x="38294" y="21345"/>
                </a:moveTo>
                <a:lnTo>
                  <a:pt x="38294" y="21345"/>
                </a:lnTo>
                <a:cubicBezTo>
                  <a:pt x="38228" y="21568"/>
                  <a:pt x="38158" y="21788"/>
                  <a:pt x="38085" y="22004"/>
                </a:cubicBezTo>
                <a:cubicBezTo>
                  <a:pt x="37337" y="24267"/>
                  <a:pt x="35850" y="26228"/>
                  <a:pt x="33970" y="27897"/>
                </a:cubicBezTo>
                <a:lnTo>
                  <a:pt x="33970" y="27897"/>
                </a:lnTo>
                <a:cubicBezTo>
                  <a:pt x="35343" y="26243"/>
                  <a:pt x="36558" y="24441"/>
                  <a:pt x="37624" y="22580"/>
                </a:cubicBezTo>
                <a:cubicBezTo>
                  <a:pt x="37852" y="22182"/>
                  <a:pt x="38076" y="21770"/>
                  <a:pt x="38294" y="21345"/>
                </a:cubicBezTo>
                <a:close/>
                <a:moveTo>
                  <a:pt x="3905" y="27756"/>
                </a:moveTo>
                <a:lnTo>
                  <a:pt x="3905" y="27756"/>
                </a:lnTo>
                <a:cubicBezTo>
                  <a:pt x="3978" y="28009"/>
                  <a:pt x="4059" y="28262"/>
                  <a:pt x="4149" y="28515"/>
                </a:cubicBezTo>
                <a:cubicBezTo>
                  <a:pt x="4873" y="30551"/>
                  <a:pt x="6068" y="32159"/>
                  <a:pt x="7561" y="33382"/>
                </a:cubicBezTo>
                <a:lnTo>
                  <a:pt x="7561" y="33382"/>
                </a:lnTo>
                <a:cubicBezTo>
                  <a:pt x="7002" y="32998"/>
                  <a:pt x="6476" y="32550"/>
                  <a:pt x="5993" y="32029"/>
                </a:cubicBezTo>
                <a:cubicBezTo>
                  <a:pt x="4751" y="30681"/>
                  <a:pt x="4104" y="29229"/>
                  <a:pt x="3905" y="27756"/>
                </a:cubicBezTo>
                <a:close/>
                <a:moveTo>
                  <a:pt x="32785" y="30336"/>
                </a:moveTo>
                <a:cubicBezTo>
                  <a:pt x="31577" y="31293"/>
                  <a:pt x="30323" y="32119"/>
                  <a:pt x="29097" y="32778"/>
                </a:cubicBezTo>
                <a:cubicBezTo>
                  <a:pt x="28668" y="33012"/>
                  <a:pt x="28225" y="33229"/>
                  <a:pt x="27770" y="33427"/>
                </a:cubicBezTo>
                <a:lnTo>
                  <a:pt x="27770" y="33427"/>
                </a:lnTo>
                <a:cubicBezTo>
                  <a:pt x="28126" y="33206"/>
                  <a:pt x="28475" y="32974"/>
                  <a:pt x="28818" y="32732"/>
                </a:cubicBezTo>
                <a:lnTo>
                  <a:pt x="28818" y="32732"/>
                </a:lnTo>
                <a:cubicBezTo>
                  <a:pt x="30182" y="32035"/>
                  <a:pt x="31527" y="31236"/>
                  <a:pt x="32785" y="30336"/>
                </a:cubicBezTo>
                <a:close/>
                <a:moveTo>
                  <a:pt x="26468" y="6439"/>
                </a:moveTo>
                <a:cubicBezTo>
                  <a:pt x="26672" y="6439"/>
                  <a:pt x="26876" y="6442"/>
                  <a:pt x="27080" y="6448"/>
                </a:cubicBezTo>
                <a:cubicBezTo>
                  <a:pt x="30652" y="6505"/>
                  <a:pt x="34282" y="7715"/>
                  <a:pt x="36760" y="10366"/>
                </a:cubicBezTo>
                <a:cubicBezTo>
                  <a:pt x="38340" y="12072"/>
                  <a:pt x="38967" y="14282"/>
                  <a:pt x="39001" y="16547"/>
                </a:cubicBezTo>
                <a:lnTo>
                  <a:pt x="39001" y="16547"/>
                </a:lnTo>
                <a:cubicBezTo>
                  <a:pt x="38266" y="18842"/>
                  <a:pt x="37216" y="21014"/>
                  <a:pt x="36184" y="22753"/>
                </a:cubicBezTo>
                <a:cubicBezTo>
                  <a:pt x="34016" y="26444"/>
                  <a:pt x="31162" y="29674"/>
                  <a:pt x="27730" y="31934"/>
                </a:cubicBezTo>
                <a:lnTo>
                  <a:pt x="27730" y="31934"/>
                </a:lnTo>
                <a:cubicBezTo>
                  <a:pt x="25505" y="33008"/>
                  <a:pt x="23227" y="33824"/>
                  <a:pt x="21203" y="34391"/>
                </a:cubicBezTo>
                <a:cubicBezTo>
                  <a:pt x="20446" y="34600"/>
                  <a:pt x="19657" y="34786"/>
                  <a:pt x="18851" y="34935"/>
                </a:cubicBezTo>
                <a:lnTo>
                  <a:pt x="18851" y="34935"/>
                </a:lnTo>
                <a:cubicBezTo>
                  <a:pt x="14096" y="34553"/>
                  <a:pt x="9673" y="32202"/>
                  <a:pt x="7721" y="27305"/>
                </a:cubicBezTo>
                <a:cubicBezTo>
                  <a:pt x="6597" y="24386"/>
                  <a:pt x="6793" y="21288"/>
                  <a:pt x="7759" y="18329"/>
                </a:cubicBezTo>
                <a:lnTo>
                  <a:pt x="7759" y="18329"/>
                </a:lnTo>
                <a:cubicBezTo>
                  <a:pt x="11382" y="14462"/>
                  <a:pt x="16409" y="11507"/>
                  <a:pt x="21607" y="10308"/>
                </a:cubicBezTo>
                <a:cubicBezTo>
                  <a:pt x="22576" y="10059"/>
                  <a:pt x="23611" y="9889"/>
                  <a:pt x="24643" y="9889"/>
                </a:cubicBezTo>
                <a:cubicBezTo>
                  <a:pt x="25758" y="9889"/>
                  <a:pt x="26869" y="10087"/>
                  <a:pt x="27887" y="10596"/>
                </a:cubicBezTo>
                <a:cubicBezTo>
                  <a:pt x="30019" y="11575"/>
                  <a:pt x="30480" y="14053"/>
                  <a:pt x="30422" y="16242"/>
                </a:cubicBezTo>
                <a:cubicBezTo>
                  <a:pt x="30422" y="16654"/>
                  <a:pt x="30707" y="16840"/>
                  <a:pt x="30993" y="16840"/>
                </a:cubicBezTo>
                <a:cubicBezTo>
                  <a:pt x="31269" y="16840"/>
                  <a:pt x="31546" y="16668"/>
                  <a:pt x="31574" y="16358"/>
                </a:cubicBezTo>
                <a:cubicBezTo>
                  <a:pt x="31825" y="11350"/>
                  <a:pt x="28767" y="8997"/>
                  <a:pt x="24481" y="8997"/>
                </a:cubicBezTo>
                <a:cubicBezTo>
                  <a:pt x="23837" y="8997"/>
                  <a:pt x="23164" y="9050"/>
                  <a:pt x="22471" y="9156"/>
                </a:cubicBezTo>
                <a:cubicBezTo>
                  <a:pt x="17473" y="9896"/>
                  <a:pt x="12438" y="12644"/>
                  <a:pt x="8590" y="16204"/>
                </a:cubicBezTo>
                <a:lnTo>
                  <a:pt x="8590" y="16204"/>
                </a:lnTo>
                <a:cubicBezTo>
                  <a:pt x="9299" y="14644"/>
                  <a:pt x="10195" y="13148"/>
                  <a:pt x="11190" y="11766"/>
                </a:cubicBezTo>
                <a:lnTo>
                  <a:pt x="11190" y="11766"/>
                </a:lnTo>
                <a:cubicBezTo>
                  <a:pt x="15463" y="8318"/>
                  <a:pt x="21113" y="6439"/>
                  <a:pt x="26468" y="6439"/>
                </a:cubicBezTo>
                <a:close/>
                <a:moveTo>
                  <a:pt x="6339" y="20041"/>
                </a:moveTo>
                <a:lnTo>
                  <a:pt x="6339" y="20041"/>
                </a:lnTo>
                <a:cubicBezTo>
                  <a:pt x="5212" y="25167"/>
                  <a:pt x="6453" y="30240"/>
                  <a:pt x="11812" y="33758"/>
                </a:cubicBezTo>
                <a:cubicBezTo>
                  <a:pt x="12717" y="34348"/>
                  <a:pt x="13648" y="34823"/>
                  <a:pt x="14597" y="35192"/>
                </a:cubicBezTo>
                <a:lnTo>
                  <a:pt x="14597" y="35192"/>
                </a:lnTo>
                <a:cubicBezTo>
                  <a:pt x="8302" y="34341"/>
                  <a:pt x="4165" y="29152"/>
                  <a:pt x="4553" y="23224"/>
                </a:cubicBezTo>
                <a:lnTo>
                  <a:pt x="4553" y="23224"/>
                </a:lnTo>
                <a:cubicBezTo>
                  <a:pt x="4993" y="22112"/>
                  <a:pt x="5611" y="21038"/>
                  <a:pt x="6339" y="20041"/>
                </a:cubicBezTo>
                <a:close/>
                <a:moveTo>
                  <a:pt x="29225" y="0"/>
                </a:moveTo>
                <a:cubicBezTo>
                  <a:pt x="26421" y="0"/>
                  <a:pt x="23566" y="702"/>
                  <a:pt x="21146" y="1838"/>
                </a:cubicBezTo>
                <a:cubicBezTo>
                  <a:pt x="18490" y="3087"/>
                  <a:pt x="15756" y="5155"/>
                  <a:pt x="13352" y="7690"/>
                </a:cubicBezTo>
                <a:lnTo>
                  <a:pt x="13352" y="7690"/>
                </a:lnTo>
                <a:cubicBezTo>
                  <a:pt x="6878" y="10685"/>
                  <a:pt x="367" y="15889"/>
                  <a:pt x="1" y="22983"/>
                </a:cubicBezTo>
                <a:cubicBezTo>
                  <a:pt x="1" y="23329"/>
                  <a:pt x="274" y="23502"/>
                  <a:pt x="548" y="23502"/>
                </a:cubicBezTo>
                <a:cubicBezTo>
                  <a:pt x="822" y="23502"/>
                  <a:pt x="1095" y="23329"/>
                  <a:pt x="1095" y="22983"/>
                </a:cubicBezTo>
                <a:cubicBezTo>
                  <a:pt x="1343" y="17112"/>
                  <a:pt x="6221" y="12753"/>
                  <a:pt x="11447" y="9887"/>
                </a:cubicBezTo>
                <a:lnTo>
                  <a:pt x="11447" y="9887"/>
                </a:lnTo>
                <a:cubicBezTo>
                  <a:pt x="11070" y="10365"/>
                  <a:pt x="10705" y="10853"/>
                  <a:pt x="10355" y="11351"/>
                </a:cubicBezTo>
                <a:lnTo>
                  <a:pt x="10355" y="11351"/>
                </a:lnTo>
                <a:cubicBezTo>
                  <a:pt x="6711" y="14477"/>
                  <a:pt x="3825" y="18769"/>
                  <a:pt x="3466" y="23402"/>
                </a:cubicBezTo>
                <a:lnTo>
                  <a:pt x="3466" y="23402"/>
                </a:lnTo>
                <a:cubicBezTo>
                  <a:pt x="2313" y="26938"/>
                  <a:pt x="2938" y="30748"/>
                  <a:pt x="6050" y="33700"/>
                </a:cubicBezTo>
                <a:cubicBezTo>
                  <a:pt x="8377" y="35830"/>
                  <a:pt x="11426" y="36597"/>
                  <a:pt x="14575" y="36597"/>
                </a:cubicBezTo>
                <a:cubicBezTo>
                  <a:pt x="15326" y="36597"/>
                  <a:pt x="16083" y="36553"/>
                  <a:pt x="16837" y="36474"/>
                </a:cubicBezTo>
                <a:lnTo>
                  <a:pt x="16837" y="36474"/>
                </a:lnTo>
                <a:cubicBezTo>
                  <a:pt x="16959" y="36477"/>
                  <a:pt x="17081" y="36478"/>
                  <a:pt x="17203" y="36478"/>
                </a:cubicBezTo>
                <a:cubicBezTo>
                  <a:pt x="18268" y="36478"/>
                  <a:pt x="19330" y="36390"/>
                  <a:pt x="20365" y="36219"/>
                </a:cubicBezTo>
                <a:lnTo>
                  <a:pt x="20365" y="36219"/>
                </a:lnTo>
                <a:cubicBezTo>
                  <a:pt x="24845" y="36173"/>
                  <a:pt x="29348" y="34341"/>
                  <a:pt x="33072" y="31626"/>
                </a:cubicBezTo>
                <a:cubicBezTo>
                  <a:pt x="38673" y="27496"/>
                  <a:pt x="43219" y="20366"/>
                  <a:pt x="40981" y="13290"/>
                </a:cubicBezTo>
                <a:lnTo>
                  <a:pt x="40981" y="13290"/>
                </a:lnTo>
                <a:cubicBezTo>
                  <a:pt x="41409" y="10126"/>
                  <a:pt x="40980" y="6967"/>
                  <a:pt x="39007" y="4373"/>
                </a:cubicBezTo>
                <a:cubicBezTo>
                  <a:pt x="36604" y="1247"/>
                  <a:pt x="32960" y="0"/>
                  <a:pt x="2922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69"/>
          <p:cNvSpPr/>
          <p:nvPr/>
        </p:nvSpPr>
        <p:spPr>
          <a:xfrm>
            <a:off x="7135838" y="2706638"/>
            <a:ext cx="1157864" cy="914896"/>
          </a:xfrm>
          <a:custGeom>
            <a:avLst/>
            <a:gdLst/>
            <a:ahLst/>
            <a:cxnLst/>
            <a:rect l="l" t="t" r="r" b="b"/>
            <a:pathLst>
              <a:path w="71330" h="56362" extrusionOk="0">
                <a:moveTo>
                  <a:pt x="45115" y="1018"/>
                </a:moveTo>
                <a:cubicBezTo>
                  <a:pt x="46182" y="1018"/>
                  <a:pt x="47111" y="1322"/>
                  <a:pt x="47706" y="2153"/>
                </a:cubicBezTo>
                <a:cubicBezTo>
                  <a:pt x="47896" y="2410"/>
                  <a:pt x="48063" y="2687"/>
                  <a:pt x="48212" y="2978"/>
                </a:cubicBezTo>
                <a:lnTo>
                  <a:pt x="48212" y="2978"/>
                </a:lnTo>
                <a:cubicBezTo>
                  <a:pt x="48174" y="2978"/>
                  <a:pt x="48136" y="2978"/>
                  <a:pt x="48098" y="2978"/>
                </a:cubicBezTo>
                <a:cubicBezTo>
                  <a:pt x="41654" y="2978"/>
                  <a:pt x="34969" y="5031"/>
                  <a:pt x="29169" y="7563"/>
                </a:cubicBezTo>
                <a:lnTo>
                  <a:pt x="29169" y="7563"/>
                </a:lnTo>
                <a:cubicBezTo>
                  <a:pt x="29032" y="7561"/>
                  <a:pt x="28895" y="7560"/>
                  <a:pt x="28758" y="7559"/>
                </a:cubicBezTo>
                <a:lnTo>
                  <a:pt x="28758" y="7559"/>
                </a:lnTo>
                <a:cubicBezTo>
                  <a:pt x="31794" y="5850"/>
                  <a:pt x="34921" y="4386"/>
                  <a:pt x="38200" y="3074"/>
                </a:cubicBezTo>
                <a:cubicBezTo>
                  <a:pt x="39782" y="2481"/>
                  <a:pt x="42778" y="1018"/>
                  <a:pt x="45115" y="1018"/>
                </a:cubicBezTo>
                <a:close/>
                <a:moveTo>
                  <a:pt x="48250" y="4114"/>
                </a:moveTo>
                <a:cubicBezTo>
                  <a:pt x="48395" y="4114"/>
                  <a:pt x="48541" y="4115"/>
                  <a:pt x="48686" y="4117"/>
                </a:cubicBezTo>
                <a:lnTo>
                  <a:pt x="48686" y="4117"/>
                </a:lnTo>
                <a:cubicBezTo>
                  <a:pt x="48883" y="4700"/>
                  <a:pt x="49033" y="5315"/>
                  <a:pt x="49156" y="5936"/>
                </a:cubicBezTo>
                <a:lnTo>
                  <a:pt x="49156" y="5936"/>
                </a:lnTo>
                <a:cubicBezTo>
                  <a:pt x="47906" y="5651"/>
                  <a:pt x="46632" y="5462"/>
                  <a:pt x="45344" y="5379"/>
                </a:cubicBezTo>
                <a:cubicBezTo>
                  <a:pt x="44750" y="5338"/>
                  <a:pt x="44157" y="5317"/>
                  <a:pt x="43565" y="5317"/>
                </a:cubicBezTo>
                <a:cubicBezTo>
                  <a:pt x="39654" y="5317"/>
                  <a:pt x="35786" y="6201"/>
                  <a:pt x="32102" y="7653"/>
                </a:cubicBezTo>
                <a:lnTo>
                  <a:pt x="32102" y="7653"/>
                </a:lnTo>
                <a:cubicBezTo>
                  <a:pt x="31947" y="7645"/>
                  <a:pt x="31793" y="7638"/>
                  <a:pt x="31638" y="7631"/>
                </a:cubicBezTo>
                <a:lnTo>
                  <a:pt x="31638" y="7631"/>
                </a:lnTo>
                <a:cubicBezTo>
                  <a:pt x="32156" y="7431"/>
                  <a:pt x="32672" y="7237"/>
                  <a:pt x="33187" y="7050"/>
                </a:cubicBezTo>
                <a:cubicBezTo>
                  <a:pt x="37664" y="5440"/>
                  <a:pt x="43058" y="4114"/>
                  <a:pt x="48250" y="4114"/>
                </a:cubicBezTo>
                <a:close/>
                <a:moveTo>
                  <a:pt x="49865" y="4158"/>
                </a:moveTo>
                <a:lnTo>
                  <a:pt x="49865" y="4158"/>
                </a:lnTo>
                <a:cubicBezTo>
                  <a:pt x="55036" y="4447"/>
                  <a:pt x="59883" y="6191"/>
                  <a:pt x="63263" y="10449"/>
                </a:cubicBezTo>
                <a:cubicBezTo>
                  <a:pt x="65453" y="13171"/>
                  <a:pt x="66592" y="16395"/>
                  <a:pt x="66962" y="19774"/>
                </a:cubicBezTo>
                <a:lnTo>
                  <a:pt x="66962" y="19774"/>
                </a:lnTo>
                <a:cubicBezTo>
                  <a:pt x="66545" y="18907"/>
                  <a:pt x="66059" y="18062"/>
                  <a:pt x="65510" y="17248"/>
                </a:cubicBezTo>
                <a:cubicBezTo>
                  <a:pt x="61867" y="11966"/>
                  <a:pt x="56425" y="7944"/>
                  <a:pt x="50321" y="6233"/>
                </a:cubicBezTo>
                <a:lnTo>
                  <a:pt x="50321" y="6233"/>
                </a:lnTo>
                <a:cubicBezTo>
                  <a:pt x="50201" y="5532"/>
                  <a:pt x="50058" y="4830"/>
                  <a:pt x="49865" y="4158"/>
                </a:cubicBezTo>
                <a:close/>
                <a:moveTo>
                  <a:pt x="43459" y="6505"/>
                </a:moveTo>
                <a:cubicBezTo>
                  <a:pt x="45450" y="6505"/>
                  <a:pt x="47430" y="6728"/>
                  <a:pt x="49375" y="7201"/>
                </a:cubicBezTo>
                <a:lnTo>
                  <a:pt x="49375" y="7201"/>
                </a:lnTo>
                <a:cubicBezTo>
                  <a:pt x="49498" y="7992"/>
                  <a:pt x="49600" y="8766"/>
                  <a:pt x="49723" y="9470"/>
                </a:cubicBezTo>
                <a:cubicBezTo>
                  <a:pt x="49796" y="9784"/>
                  <a:pt x="50010" y="9916"/>
                  <a:pt x="50231" y="9916"/>
                </a:cubicBezTo>
                <a:cubicBezTo>
                  <a:pt x="50535" y="9916"/>
                  <a:pt x="50851" y="9665"/>
                  <a:pt x="50818" y="9297"/>
                </a:cubicBezTo>
                <a:cubicBezTo>
                  <a:pt x="50709" y="8732"/>
                  <a:pt x="50619" y="8129"/>
                  <a:pt x="50525" y="7511"/>
                </a:cubicBezTo>
                <a:lnTo>
                  <a:pt x="50525" y="7511"/>
                </a:lnTo>
                <a:cubicBezTo>
                  <a:pt x="53434" y="8375"/>
                  <a:pt x="56250" y="9822"/>
                  <a:pt x="58884" y="11947"/>
                </a:cubicBezTo>
                <a:cubicBezTo>
                  <a:pt x="62611" y="14913"/>
                  <a:pt x="65836" y="18770"/>
                  <a:pt x="67086" y="23248"/>
                </a:cubicBezTo>
                <a:lnTo>
                  <a:pt x="67086" y="23248"/>
                </a:lnTo>
                <a:cubicBezTo>
                  <a:pt x="67071" y="23676"/>
                  <a:pt x="67047" y="24104"/>
                  <a:pt x="67012" y="24533"/>
                </a:cubicBezTo>
                <a:lnTo>
                  <a:pt x="67012" y="24533"/>
                </a:lnTo>
                <a:cubicBezTo>
                  <a:pt x="66185" y="23226"/>
                  <a:pt x="65276" y="22013"/>
                  <a:pt x="64357" y="20935"/>
                </a:cubicBezTo>
                <a:cubicBezTo>
                  <a:pt x="57209" y="12324"/>
                  <a:pt x="45906" y="8778"/>
                  <a:pt x="34782" y="7832"/>
                </a:cubicBezTo>
                <a:lnTo>
                  <a:pt x="34782" y="7832"/>
                </a:lnTo>
                <a:cubicBezTo>
                  <a:pt x="37643" y="6976"/>
                  <a:pt x="40562" y="6505"/>
                  <a:pt x="43459" y="6505"/>
                </a:cubicBezTo>
                <a:close/>
                <a:moveTo>
                  <a:pt x="29045" y="8692"/>
                </a:moveTo>
                <a:cubicBezTo>
                  <a:pt x="29251" y="8696"/>
                  <a:pt x="29458" y="8701"/>
                  <a:pt x="29664" y="8706"/>
                </a:cubicBezTo>
                <a:lnTo>
                  <a:pt x="29664" y="8706"/>
                </a:lnTo>
                <a:cubicBezTo>
                  <a:pt x="26312" y="10283"/>
                  <a:pt x="23146" y="12293"/>
                  <a:pt x="20281" y="14482"/>
                </a:cubicBezTo>
                <a:cubicBezTo>
                  <a:pt x="14919" y="18628"/>
                  <a:pt x="9768" y="24289"/>
                  <a:pt x="7033" y="30777"/>
                </a:cubicBezTo>
                <a:lnTo>
                  <a:pt x="7033" y="30777"/>
                </a:lnTo>
                <a:cubicBezTo>
                  <a:pt x="7173" y="30187"/>
                  <a:pt x="7344" y="29595"/>
                  <a:pt x="7548" y="29002"/>
                </a:cubicBezTo>
                <a:cubicBezTo>
                  <a:pt x="9672" y="22710"/>
                  <a:pt x="14578" y="17548"/>
                  <a:pt x="19964" y="13393"/>
                </a:cubicBezTo>
                <a:lnTo>
                  <a:pt x="19964" y="13393"/>
                </a:lnTo>
                <a:cubicBezTo>
                  <a:pt x="22896" y="11582"/>
                  <a:pt x="25970" y="10016"/>
                  <a:pt x="29045" y="8692"/>
                </a:cubicBezTo>
                <a:close/>
                <a:moveTo>
                  <a:pt x="67499" y="29257"/>
                </a:moveTo>
                <a:cubicBezTo>
                  <a:pt x="67489" y="29326"/>
                  <a:pt x="67479" y="29394"/>
                  <a:pt x="67469" y="29463"/>
                </a:cubicBezTo>
                <a:cubicBezTo>
                  <a:pt x="67219" y="31162"/>
                  <a:pt x="66687" y="32777"/>
                  <a:pt x="65947" y="34302"/>
                </a:cubicBezTo>
                <a:lnTo>
                  <a:pt x="65947" y="34302"/>
                </a:lnTo>
                <a:cubicBezTo>
                  <a:pt x="66593" y="32659"/>
                  <a:pt x="67117" y="30970"/>
                  <a:pt x="67499" y="29257"/>
                </a:cubicBezTo>
                <a:close/>
                <a:moveTo>
                  <a:pt x="68495" y="30115"/>
                </a:moveTo>
                <a:lnTo>
                  <a:pt x="68495" y="30115"/>
                </a:lnTo>
                <a:cubicBezTo>
                  <a:pt x="68642" y="30543"/>
                  <a:pt x="68780" y="30978"/>
                  <a:pt x="68909" y="31422"/>
                </a:cubicBezTo>
                <a:cubicBezTo>
                  <a:pt x="71329" y="39891"/>
                  <a:pt x="64991" y="45538"/>
                  <a:pt x="58077" y="48706"/>
                </a:cubicBezTo>
                <a:cubicBezTo>
                  <a:pt x="56676" y="49360"/>
                  <a:pt x="55228" y="49955"/>
                  <a:pt x="53747" y="50495"/>
                </a:cubicBezTo>
                <a:lnTo>
                  <a:pt x="53747" y="50495"/>
                </a:lnTo>
                <a:cubicBezTo>
                  <a:pt x="56417" y="48513"/>
                  <a:pt x="58808" y="46057"/>
                  <a:pt x="60958" y="43175"/>
                </a:cubicBezTo>
                <a:cubicBezTo>
                  <a:pt x="61394" y="42599"/>
                  <a:pt x="61815" y="42007"/>
                  <a:pt x="62220" y="41401"/>
                </a:cubicBezTo>
                <a:lnTo>
                  <a:pt x="62220" y="41401"/>
                </a:lnTo>
                <a:cubicBezTo>
                  <a:pt x="64469" y="39039"/>
                  <a:pt x="66343" y="36336"/>
                  <a:pt x="67584" y="33265"/>
                </a:cubicBezTo>
                <a:cubicBezTo>
                  <a:pt x="68004" y="32227"/>
                  <a:pt x="68305" y="31173"/>
                  <a:pt x="68495" y="30115"/>
                </a:cubicBezTo>
                <a:close/>
                <a:moveTo>
                  <a:pt x="13058" y="18388"/>
                </a:moveTo>
                <a:lnTo>
                  <a:pt x="13058" y="18388"/>
                </a:lnTo>
                <a:cubicBezTo>
                  <a:pt x="9072" y="22707"/>
                  <a:pt x="5972" y="27832"/>
                  <a:pt x="5416" y="33669"/>
                </a:cubicBezTo>
                <a:cubicBezTo>
                  <a:pt x="5343" y="34521"/>
                  <a:pt x="5337" y="35360"/>
                  <a:pt x="5393" y="36183"/>
                </a:cubicBezTo>
                <a:lnTo>
                  <a:pt x="5393" y="36183"/>
                </a:lnTo>
                <a:cubicBezTo>
                  <a:pt x="5382" y="36248"/>
                  <a:pt x="5370" y="36312"/>
                  <a:pt x="5358" y="36377"/>
                </a:cubicBezTo>
                <a:cubicBezTo>
                  <a:pt x="4149" y="43348"/>
                  <a:pt x="7894" y="49110"/>
                  <a:pt x="13943" y="52336"/>
                </a:cubicBezTo>
                <a:cubicBezTo>
                  <a:pt x="14081" y="52410"/>
                  <a:pt x="14219" y="52482"/>
                  <a:pt x="14358" y="52553"/>
                </a:cubicBezTo>
                <a:lnTo>
                  <a:pt x="14358" y="52553"/>
                </a:lnTo>
                <a:cubicBezTo>
                  <a:pt x="9214" y="50634"/>
                  <a:pt x="4008" y="46975"/>
                  <a:pt x="2132" y="41677"/>
                </a:cubicBezTo>
                <a:cubicBezTo>
                  <a:pt x="519" y="37126"/>
                  <a:pt x="2074" y="32401"/>
                  <a:pt x="4437" y="28426"/>
                </a:cubicBezTo>
                <a:cubicBezTo>
                  <a:pt x="6652" y="24649"/>
                  <a:pt x="9632" y="21305"/>
                  <a:pt x="13058" y="18388"/>
                </a:cubicBezTo>
                <a:close/>
                <a:moveTo>
                  <a:pt x="6411" y="40850"/>
                </a:moveTo>
                <a:lnTo>
                  <a:pt x="6411" y="40850"/>
                </a:lnTo>
                <a:cubicBezTo>
                  <a:pt x="8217" y="45693"/>
                  <a:pt x="12155" y="49698"/>
                  <a:pt x="16767" y="52221"/>
                </a:cubicBezTo>
                <a:cubicBezTo>
                  <a:pt x="17364" y="52549"/>
                  <a:pt x="17973" y="52856"/>
                  <a:pt x="18593" y="53143"/>
                </a:cubicBezTo>
                <a:lnTo>
                  <a:pt x="18593" y="53143"/>
                </a:lnTo>
                <a:cubicBezTo>
                  <a:pt x="16530" y="52446"/>
                  <a:pt x="14555" y="51534"/>
                  <a:pt x="12733" y="50377"/>
                </a:cubicBezTo>
                <a:cubicBezTo>
                  <a:pt x="9622" y="48361"/>
                  <a:pt x="7317" y="45422"/>
                  <a:pt x="6568" y="41793"/>
                </a:cubicBezTo>
                <a:cubicBezTo>
                  <a:pt x="6503" y="41479"/>
                  <a:pt x="6451" y="41165"/>
                  <a:pt x="6411" y="40850"/>
                </a:cubicBezTo>
                <a:close/>
                <a:moveTo>
                  <a:pt x="57917" y="45223"/>
                </a:moveTo>
                <a:cubicBezTo>
                  <a:pt x="55472" y="47944"/>
                  <a:pt x="52600" y="50234"/>
                  <a:pt x="49361" y="51917"/>
                </a:cubicBezTo>
                <a:lnTo>
                  <a:pt x="49361" y="51917"/>
                </a:lnTo>
                <a:cubicBezTo>
                  <a:pt x="46116" y="52848"/>
                  <a:pt x="42785" y="53556"/>
                  <a:pt x="39506" y="54087"/>
                </a:cubicBezTo>
                <a:lnTo>
                  <a:pt x="39506" y="54087"/>
                </a:lnTo>
                <a:cubicBezTo>
                  <a:pt x="45386" y="52501"/>
                  <a:pt x="50993" y="49926"/>
                  <a:pt x="55773" y="46748"/>
                </a:cubicBezTo>
                <a:cubicBezTo>
                  <a:pt x="56500" y="46262"/>
                  <a:pt x="57217" y="45754"/>
                  <a:pt x="57917" y="45223"/>
                </a:cubicBezTo>
                <a:close/>
                <a:moveTo>
                  <a:pt x="31969" y="8803"/>
                </a:moveTo>
                <a:lnTo>
                  <a:pt x="31969" y="8803"/>
                </a:lnTo>
                <a:cubicBezTo>
                  <a:pt x="45675" y="9581"/>
                  <a:pt x="60374" y="14126"/>
                  <a:pt x="66821" y="26253"/>
                </a:cubicBezTo>
                <a:lnTo>
                  <a:pt x="66821" y="26253"/>
                </a:lnTo>
                <a:cubicBezTo>
                  <a:pt x="66298" y="29964"/>
                  <a:pt x="65089" y="33599"/>
                  <a:pt x="63551" y="36722"/>
                </a:cubicBezTo>
                <a:cubicBezTo>
                  <a:pt x="62920" y="38045"/>
                  <a:pt x="62214" y="39327"/>
                  <a:pt x="61438" y="40557"/>
                </a:cubicBezTo>
                <a:lnTo>
                  <a:pt x="61438" y="40557"/>
                </a:lnTo>
                <a:cubicBezTo>
                  <a:pt x="60010" y="42034"/>
                  <a:pt x="58445" y="43371"/>
                  <a:pt x="56867" y="44558"/>
                </a:cubicBezTo>
                <a:cubicBezTo>
                  <a:pt x="48817" y="50637"/>
                  <a:pt x="37986" y="54578"/>
                  <a:pt x="27441" y="54671"/>
                </a:cubicBezTo>
                <a:lnTo>
                  <a:pt x="27441" y="54671"/>
                </a:lnTo>
                <a:cubicBezTo>
                  <a:pt x="23714" y="53988"/>
                  <a:pt x="20096" y="52749"/>
                  <a:pt x="16824" y="50954"/>
                </a:cubicBezTo>
                <a:cubicBezTo>
                  <a:pt x="11000" y="47769"/>
                  <a:pt x="7126" y="42299"/>
                  <a:pt x="6620" y="36139"/>
                </a:cubicBezTo>
                <a:lnTo>
                  <a:pt x="6620" y="36139"/>
                </a:lnTo>
                <a:cubicBezTo>
                  <a:pt x="7126" y="33566"/>
                  <a:pt x="8191" y="31063"/>
                  <a:pt x="9392" y="28829"/>
                </a:cubicBezTo>
                <a:cubicBezTo>
                  <a:pt x="13899" y="20318"/>
                  <a:pt x="22451" y="12524"/>
                  <a:pt x="31969" y="8803"/>
                </a:cubicBezTo>
                <a:close/>
                <a:moveTo>
                  <a:pt x="45435" y="1"/>
                </a:moveTo>
                <a:cubicBezTo>
                  <a:pt x="43991" y="1"/>
                  <a:pt x="42427" y="492"/>
                  <a:pt x="41253" y="827"/>
                </a:cubicBezTo>
                <a:cubicBezTo>
                  <a:pt x="36128" y="2427"/>
                  <a:pt x="31185" y="4738"/>
                  <a:pt x="26571" y="7571"/>
                </a:cubicBezTo>
                <a:lnTo>
                  <a:pt x="26571" y="7571"/>
                </a:lnTo>
                <a:cubicBezTo>
                  <a:pt x="25180" y="7596"/>
                  <a:pt x="23810" y="7655"/>
                  <a:pt x="22471" y="7741"/>
                </a:cubicBezTo>
                <a:cubicBezTo>
                  <a:pt x="21742" y="7854"/>
                  <a:pt x="21722" y="8838"/>
                  <a:pt x="22411" y="8838"/>
                </a:cubicBezTo>
                <a:cubicBezTo>
                  <a:pt x="22431" y="8838"/>
                  <a:pt x="22450" y="8838"/>
                  <a:pt x="22471" y="8836"/>
                </a:cubicBezTo>
                <a:cubicBezTo>
                  <a:pt x="23221" y="8789"/>
                  <a:pt x="23983" y="8752"/>
                  <a:pt x="24754" y="8725"/>
                </a:cubicBezTo>
                <a:lnTo>
                  <a:pt x="24754" y="8725"/>
                </a:lnTo>
                <a:cubicBezTo>
                  <a:pt x="22798" y="10009"/>
                  <a:pt x="20907" y="11385"/>
                  <a:pt x="19092" y="12840"/>
                </a:cubicBezTo>
                <a:lnTo>
                  <a:pt x="19092" y="12840"/>
                </a:lnTo>
                <a:cubicBezTo>
                  <a:pt x="11669" y="17488"/>
                  <a:pt x="4795" y="23815"/>
                  <a:pt x="1613" y="31767"/>
                </a:cubicBezTo>
                <a:cubicBezTo>
                  <a:pt x="58" y="35800"/>
                  <a:pt x="0" y="40237"/>
                  <a:pt x="2017" y="44155"/>
                </a:cubicBezTo>
                <a:cubicBezTo>
                  <a:pt x="4609" y="49110"/>
                  <a:pt x="10025" y="52279"/>
                  <a:pt x="15153" y="54007"/>
                </a:cubicBezTo>
                <a:cubicBezTo>
                  <a:pt x="18738" y="55207"/>
                  <a:pt x="22524" y="55779"/>
                  <a:pt x="26366" y="55826"/>
                </a:cubicBezTo>
                <a:lnTo>
                  <a:pt x="26366" y="55826"/>
                </a:lnTo>
                <a:cubicBezTo>
                  <a:pt x="27050" y="55886"/>
                  <a:pt x="27735" y="55930"/>
                  <a:pt x="28419" y="55957"/>
                </a:cubicBezTo>
                <a:lnTo>
                  <a:pt x="28419" y="55957"/>
                </a:lnTo>
                <a:cubicBezTo>
                  <a:pt x="30382" y="56231"/>
                  <a:pt x="32370" y="56361"/>
                  <a:pt x="34352" y="56361"/>
                </a:cubicBezTo>
                <a:cubicBezTo>
                  <a:pt x="36384" y="56361"/>
                  <a:pt x="38408" y="56225"/>
                  <a:pt x="40389" y="55966"/>
                </a:cubicBezTo>
                <a:cubicBezTo>
                  <a:pt x="43969" y="55441"/>
                  <a:pt x="47213" y="54362"/>
                  <a:pt x="50158" y="52779"/>
                </a:cubicBezTo>
                <a:lnTo>
                  <a:pt x="50158" y="52779"/>
                </a:lnTo>
                <a:cubicBezTo>
                  <a:pt x="52605" y="52067"/>
                  <a:pt x="55011" y="51233"/>
                  <a:pt x="57328" y="50262"/>
                </a:cubicBezTo>
                <a:cubicBezTo>
                  <a:pt x="62571" y="48015"/>
                  <a:pt x="67872" y="44789"/>
                  <a:pt x="69889" y="39142"/>
                </a:cubicBezTo>
                <a:cubicBezTo>
                  <a:pt x="71219" y="35391"/>
                  <a:pt x="70429" y="31336"/>
                  <a:pt x="68738" y="27684"/>
                </a:cubicBezTo>
                <a:lnTo>
                  <a:pt x="68738" y="27684"/>
                </a:lnTo>
                <a:cubicBezTo>
                  <a:pt x="68772" y="26183"/>
                  <a:pt x="68594" y="24688"/>
                  <a:pt x="68224" y="23229"/>
                </a:cubicBezTo>
                <a:lnTo>
                  <a:pt x="68224" y="23229"/>
                </a:lnTo>
                <a:cubicBezTo>
                  <a:pt x="68263" y="20576"/>
                  <a:pt x="67919" y="17923"/>
                  <a:pt x="67123" y="15347"/>
                </a:cubicBezTo>
                <a:cubicBezTo>
                  <a:pt x="65683" y="10622"/>
                  <a:pt x="62283" y="6820"/>
                  <a:pt x="57789" y="4861"/>
                </a:cubicBezTo>
                <a:cubicBezTo>
                  <a:pt x="55147" y="3713"/>
                  <a:pt x="52339" y="3143"/>
                  <a:pt x="49466" y="3009"/>
                </a:cubicBezTo>
                <a:lnTo>
                  <a:pt x="49466" y="3009"/>
                </a:lnTo>
                <a:cubicBezTo>
                  <a:pt x="49148" y="2253"/>
                  <a:pt x="48732" y="1565"/>
                  <a:pt x="48167" y="1000"/>
                </a:cubicBezTo>
                <a:cubicBezTo>
                  <a:pt x="47445" y="254"/>
                  <a:pt x="46471" y="1"/>
                  <a:pt x="4543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01" name="Google Shape;3101;p69"/>
          <p:cNvGrpSpPr/>
          <p:nvPr/>
        </p:nvGrpSpPr>
        <p:grpSpPr>
          <a:xfrm rot="2500693">
            <a:off x="6741203" y="736531"/>
            <a:ext cx="2692617" cy="689392"/>
            <a:chOff x="2676200" y="146050"/>
            <a:chExt cx="1215675" cy="311250"/>
          </a:xfrm>
        </p:grpSpPr>
        <p:sp>
          <p:nvSpPr>
            <p:cNvPr id="3102" name="Google Shape;3102;p69"/>
            <p:cNvSpPr/>
            <p:nvPr/>
          </p:nvSpPr>
          <p:spPr>
            <a:xfrm>
              <a:off x="2676200" y="146050"/>
              <a:ext cx="1215675" cy="141250"/>
            </a:xfrm>
            <a:custGeom>
              <a:avLst/>
              <a:gdLst/>
              <a:ahLst/>
              <a:cxnLst/>
              <a:rect l="l" t="t" r="r" b="b"/>
              <a:pathLst>
                <a:path w="48627" h="5650" fill="none" extrusionOk="0">
                  <a:moveTo>
                    <a:pt x="0" y="0"/>
                  </a:moveTo>
                  <a:cubicBezTo>
                    <a:pt x="732" y="900"/>
                    <a:pt x="3473" y="1695"/>
                    <a:pt x="4833" y="2093"/>
                  </a:cubicBezTo>
                  <a:cubicBezTo>
                    <a:pt x="6717" y="2637"/>
                    <a:pt x="8704" y="2762"/>
                    <a:pt x="10629" y="3327"/>
                  </a:cubicBezTo>
                  <a:cubicBezTo>
                    <a:pt x="14040" y="4290"/>
                    <a:pt x="17262" y="4897"/>
                    <a:pt x="20798" y="5231"/>
                  </a:cubicBezTo>
                  <a:cubicBezTo>
                    <a:pt x="25108" y="5650"/>
                    <a:pt x="29377" y="5273"/>
                    <a:pt x="33750" y="5022"/>
                  </a:cubicBezTo>
                  <a:cubicBezTo>
                    <a:pt x="37537" y="4792"/>
                    <a:pt x="41324" y="4729"/>
                    <a:pt x="44860" y="3244"/>
                  </a:cubicBezTo>
                  <a:cubicBezTo>
                    <a:pt x="46220" y="2658"/>
                    <a:pt x="47518" y="1821"/>
                    <a:pt x="48627" y="837"/>
                  </a:cubicBezTo>
                </a:path>
              </a:pathLst>
            </a:custGeom>
            <a:solidFill>
              <a:schemeClr val="dk2"/>
            </a:solidFill>
            <a:ln w="19050" cap="flat" cmpd="sng">
              <a:solidFill>
                <a:schemeClr val="dk2"/>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69"/>
            <p:cNvSpPr/>
            <p:nvPr/>
          </p:nvSpPr>
          <p:spPr>
            <a:xfrm>
              <a:off x="2743675" y="186325"/>
              <a:ext cx="151200" cy="171600"/>
            </a:xfrm>
            <a:custGeom>
              <a:avLst/>
              <a:gdLst/>
              <a:ahLst/>
              <a:cxnLst/>
              <a:rect l="l" t="t" r="r" b="b"/>
              <a:pathLst>
                <a:path w="6048" h="6864" fill="none" extrusionOk="0">
                  <a:moveTo>
                    <a:pt x="0" y="1"/>
                  </a:moveTo>
                  <a:cubicBezTo>
                    <a:pt x="84" y="2281"/>
                    <a:pt x="712" y="4687"/>
                    <a:pt x="1130" y="6864"/>
                  </a:cubicBezTo>
                  <a:cubicBezTo>
                    <a:pt x="3243" y="5629"/>
                    <a:pt x="3662" y="2198"/>
                    <a:pt x="6047" y="1026"/>
                  </a:cubicBezTo>
                </a:path>
              </a:pathLst>
            </a:custGeom>
            <a:solidFill>
              <a:schemeClr val="dk2"/>
            </a:solidFill>
            <a:ln w="19050" cap="flat" cmpd="sng">
              <a:solidFill>
                <a:schemeClr val="dk2"/>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69"/>
            <p:cNvSpPr/>
            <p:nvPr/>
          </p:nvSpPr>
          <p:spPr>
            <a:xfrm>
              <a:off x="2951325" y="247525"/>
              <a:ext cx="121400" cy="158525"/>
            </a:xfrm>
            <a:custGeom>
              <a:avLst/>
              <a:gdLst/>
              <a:ahLst/>
              <a:cxnLst/>
              <a:rect l="l" t="t" r="r" b="b"/>
              <a:pathLst>
                <a:path w="4856" h="6341" fill="none" extrusionOk="0">
                  <a:moveTo>
                    <a:pt x="1" y="1"/>
                  </a:moveTo>
                  <a:cubicBezTo>
                    <a:pt x="670" y="1047"/>
                    <a:pt x="1256" y="2407"/>
                    <a:pt x="1675" y="3599"/>
                  </a:cubicBezTo>
                  <a:cubicBezTo>
                    <a:pt x="1968" y="4416"/>
                    <a:pt x="2093" y="5796"/>
                    <a:pt x="2616" y="6340"/>
                  </a:cubicBezTo>
                  <a:cubicBezTo>
                    <a:pt x="3746" y="4708"/>
                    <a:pt x="3851" y="2239"/>
                    <a:pt x="4855" y="838"/>
                  </a:cubicBezTo>
                </a:path>
              </a:pathLst>
            </a:custGeom>
            <a:solidFill>
              <a:schemeClr val="dk2"/>
            </a:solidFill>
            <a:ln w="19050" cap="flat" cmpd="sng">
              <a:solidFill>
                <a:schemeClr val="dk2"/>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69"/>
            <p:cNvSpPr/>
            <p:nvPr/>
          </p:nvSpPr>
          <p:spPr>
            <a:xfrm>
              <a:off x="3167375" y="284675"/>
              <a:ext cx="130800" cy="172625"/>
            </a:xfrm>
            <a:custGeom>
              <a:avLst/>
              <a:gdLst/>
              <a:ahLst/>
              <a:cxnLst/>
              <a:rect l="l" t="t" r="r" b="b"/>
              <a:pathLst>
                <a:path w="5232" h="6905" fill="none" extrusionOk="0">
                  <a:moveTo>
                    <a:pt x="0" y="0"/>
                  </a:moveTo>
                  <a:cubicBezTo>
                    <a:pt x="251" y="963"/>
                    <a:pt x="1507" y="2553"/>
                    <a:pt x="1925" y="3871"/>
                  </a:cubicBezTo>
                  <a:cubicBezTo>
                    <a:pt x="2239" y="4834"/>
                    <a:pt x="2281" y="5901"/>
                    <a:pt x="2532" y="6905"/>
                  </a:cubicBezTo>
                  <a:cubicBezTo>
                    <a:pt x="3244" y="6591"/>
                    <a:pt x="5231" y="837"/>
                    <a:pt x="5168" y="63"/>
                  </a:cubicBezTo>
                </a:path>
              </a:pathLst>
            </a:custGeom>
            <a:solidFill>
              <a:schemeClr val="dk2"/>
            </a:solidFill>
            <a:ln w="19050" cap="flat" cmpd="sng">
              <a:solidFill>
                <a:schemeClr val="dk2"/>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69"/>
            <p:cNvSpPr/>
            <p:nvPr/>
          </p:nvSpPr>
          <p:spPr>
            <a:xfrm>
              <a:off x="3375050" y="281525"/>
              <a:ext cx="142300" cy="175775"/>
            </a:xfrm>
            <a:custGeom>
              <a:avLst/>
              <a:gdLst/>
              <a:ahLst/>
              <a:cxnLst/>
              <a:rect l="l" t="t" r="r" b="b"/>
              <a:pathLst>
                <a:path w="5692" h="7031" fill="none" extrusionOk="0">
                  <a:moveTo>
                    <a:pt x="0" y="356"/>
                  </a:moveTo>
                  <a:cubicBezTo>
                    <a:pt x="795" y="1737"/>
                    <a:pt x="1820" y="3035"/>
                    <a:pt x="2469" y="4436"/>
                  </a:cubicBezTo>
                  <a:cubicBezTo>
                    <a:pt x="2678" y="4918"/>
                    <a:pt x="3327" y="7031"/>
                    <a:pt x="3934" y="6926"/>
                  </a:cubicBezTo>
                  <a:cubicBezTo>
                    <a:pt x="4687" y="6801"/>
                    <a:pt x="4603" y="3579"/>
                    <a:pt x="4708" y="2993"/>
                  </a:cubicBezTo>
                  <a:cubicBezTo>
                    <a:pt x="4896" y="1884"/>
                    <a:pt x="5315" y="1047"/>
                    <a:pt x="5691" y="1"/>
                  </a:cubicBezTo>
                </a:path>
              </a:pathLst>
            </a:custGeom>
            <a:solidFill>
              <a:schemeClr val="dk2"/>
            </a:solidFill>
            <a:ln w="19050" cap="flat" cmpd="sng">
              <a:solidFill>
                <a:schemeClr val="dk2"/>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69"/>
            <p:cNvSpPr/>
            <p:nvPr/>
          </p:nvSpPr>
          <p:spPr>
            <a:xfrm>
              <a:off x="3594225" y="248050"/>
              <a:ext cx="133925" cy="174750"/>
            </a:xfrm>
            <a:custGeom>
              <a:avLst/>
              <a:gdLst/>
              <a:ahLst/>
              <a:cxnLst/>
              <a:rect l="l" t="t" r="r" b="b"/>
              <a:pathLst>
                <a:path w="5357" h="6990" fill="none" extrusionOk="0">
                  <a:moveTo>
                    <a:pt x="0" y="984"/>
                  </a:moveTo>
                  <a:cubicBezTo>
                    <a:pt x="1025" y="2177"/>
                    <a:pt x="2071" y="3369"/>
                    <a:pt x="2950" y="4646"/>
                  </a:cubicBezTo>
                  <a:cubicBezTo>
                    <a:pt x="3452" y="5357"/>
                    <a:pt x="3766" y="6466"/>
                    <a:pt x="4373" y="6989"/>
                  </a:cubicBezTo>
                  <a:cubicBezTo>
                    <a:pt x="4792" y="5671"/>
                    <a:pt x="4499" y="4206"/>
                    <a:pt x="4687" y="2909"/>
                  </a:cubicBezTo>
                  <a:cubicBezTo>
                    <a:pt x="4812" y="1926"/>
                    <a:pt x="5189" y="942"/>
                    <a:pt x="5356" y="1"/>
                  </a:cubicBezTo>
                </a:path>
              </a:pathLst>
            </a:custGeom>
            <a:solidFill>
              <a:schemeClr val="dk2"/>
            </a:solidFill>
            <a:ln w="19050" cap="flat" cmpd="sng">
              <a:solidFill>
                <a:schemeClr val="dk2"/>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08" name="Google Shape;3108;p69"/>
          <p:cNvGrpSpPr/>
          <p:nvPr/>
        </p:nvGrpSpPr>
        <p:grpSpPr>
          <a:xfrm>
            <a:off x="4272900" y="2229650"/>
            <a:ext cx="655450" cy="581175"/>
            <a:chOff x="5805850" y="1879575"/>
            <a:chExt cx="655450" cy="581175"/>
          </a:xfrm>
        </p:grpSpPr>
        <p:sp>
          <p:nvSpPr>
            <p:cNvPr id="3109" name="Google Shape;3109;p69"/>
            <p:cNvSpPr/>
            <p:nvPr/>
          </p:nvSpPr>
          <p:spPr>
            <a:xfrm>
              <a:off x="5805850" y="1879575"/>
              <a:ext cx="655450" cy="581175"/>
            </a:xfrm>
            <a:custGeom>
              <a:avLst/>
              <a:gdLst/>
              <a:ahLst/>
              <a:cxnLst/>
              <a:rect l="l" t="t" r="r" b="b"/>
              <a:pathLst>
                <a:path w="26218" h="23247" fill="none" extrusionOk="0">
                  <a:moveTo>
                    <a:pt x="5901" y="2009"/>
                  </a:moveTo>
                  <a:cubicBezTo>
                    <a:pt x="4185" y="1193"/>
                    <a:pt x="2553" y="2992"/>
                    <a:pt x="1737" y="4311"/>
                  </a:cubicBezTo>
                  <a:cubicBezTo>
                    <a:pt x="0" y="7177"/>
                    <a:pt x="481" y="10316"/>
                    <a:pt x="2092" y="13098"/>
                  </a:cubicBezTo>
                  <a:cubicBezTo>
                    <a:pt x="5482" y="18978"/>
                    <a:pt x="15693" y="23246"/>
                    <a:pt x="21551" y="17890"/>
                  </a:cubicBezTo>
                  <a:cubicBezTo>
                    <a:pt x="26217" y="13601"/>
                    <a:pt x="20694" y="5378"/>
                    <a:pt x="16655" y="2867"/>
                  </a:cubicBezTo>
                  <a:cubicBezTo>
                    <a:pt x="12952" y="565"/>
                    <a:pt x="8139" y="0"/>
                    <a:pt x="4310" y="2448"/>
                  </a:cubicBezTo>
                </a:path>
              </a:pathLst>
            </a:cu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69"/>
            <p:cNvSpPr/>
            <p:nvPr/>
          </p:nvSpPr>
          <p:spPr>
            <a:xfrm>
              <a:off x="5970600" y="2110775"/>
              <a:ext cx="354700" cy="128700"/>
            </a:xfrm>
            <a:custGeom>
              <a:avLst/>
              <a:gdLst/>
              <a:ahLst/>
              <a:cxnLst/>
              <a:rect l="l" t="t" r="r" b="b"/>
              <a:pathLst>
                <a:path w="14188" h="5148" fill="none" extrusionOk="0">
                  <a:moveTo>
                    <a:pt x="754" y="1"/>
                  </a:moveTo>
                  <a:cubicBezTo>
                    <a:pt x="1" y="2637"/>
                    <a:pt x="5985" y="5106"/>
                    <a:pt x="8057" y="5127"/>
                  </a:cubicBezTo>
                  <a:cubicBezTo>
                    <a:pt x="11342" y="5148"/>
                    <a:pt x="12723" y="3055"/>
                    <a:pt x="14187" y="628"/>
                  </a:cubicBezTo>
                </a:path>
              </a:pathLst>
            </a:cu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69"/>
            <p:cNvSpPr/>
            <p:nvPr/>
          </p:nvSpPr>
          <p:spPr>
            <a:xfrm>
              <a:off x="6036525" y="2005625"/>
              <a:ext cx="15200" cy="65425"/>
            </a:xfrm>
            <a:custGeom>
              <a:avLst/>
              <a:gdLst/>
              <a:ahLst/>
              <a:cxnLst/>
              <a:rect l="l" t="t" r="r" b="b"/>
              <a:pathLst>
                <a:path w="608" h="2617" fill="none" extrusionOk="0">
                  <a:moveTo>
                    <a:pt x="21" y="1"/>
                  </a:moveTo>
                  <a:cubicBezTo>
                    <a:pt x="0" y="859"/>
                    <a:pt x="356" y="2198"/>
                    <a:pt x="607" y="2616"/>
                  </a:cubicBezTo>
                </a:path>
              </a:pathLst>
            </a:cu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69"/>
            <p:cNvSpPr/>
            <p:nvPr/>
          </p:nvSpPr>
          <p:spPr>
            <a:xfrm>
              <a:off x="6165200" y="2024475"/>
              <a:ext cx="12575" cy="52850"/>
            </a:xfrm>
            <a:custGeom>
              <a:avLst/>
              <a:gdLst/>
              <a:ahLst/>
              <a:cxnLst/>
              <a:rect l="l" t="t" r="r" b="b"/>
              <a:pathLst>
                <a:path w="503" h="2114" fill="none" extrusionOk="0">
                  <a:moveTo>
                    <a:pt x="1" y="0"/>
                  </a:moveTo>
                  <a:cubicBezTo>
                    <a:pt x="84" y="732"/>
                    <a:pt x="273" y="1465"/>
                    <a:pt x="503" y="2113"/>
                  </a:cubicBezTo>
                </a:path>
              </a:pathLst>
            </a:cu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13" name="Google Shape;3113;p69"/>
          <p:cNvGrpSpPr/>
          <p:nvPr/>
        </p:nvGrpSpPr>
        <p:grpSpPr>
          <a:xfrm rot="359775">
            <a:off x="4850069" y="1865849"/>
            <a:ext cx="855295" cy="494954"/>
            <a:chOff x="3838525" y="4165000"/>
            <a:chExt cx="577550" cy="334200"/>
          </a:xfrm>
        </p:grpSpPr>
        <p:sp>
          <p:nvSpPr>
            <p:cNvPr id="3114" name="Google Shape;3114;p69"/>
            <p:cNvSpPr/>
            <p:nvPr/>
          </p:nvSpPr>
          <p:spPr>
            <a:xfrm>
              <a:off x="3838525" y="4165075"/>
              <a:ext cx="217100" cy="128375"/>
            </a:xfrm>
            <a:custGeom>
              <a:avLst/>
              <a:gdLst/>
              <a:ahLst/>
              <a:cxnLst/>
              <a:rect l="l" t="t" r="r" b="b"/>
              <a:pathLst>
                <a:path w="8684" h="5135" extrusionOk="0">
                  <a:moveTo>
                    <a:pt x="4157" y="359"/>
                  </a:moveTo>
                  <a:cubicBezTo>
                    <a:pt x="4558" y="359"/>
                    <a:pt x="4978" y="464"/>
                    <a:pt x="5398" y="707"/>
                  </a:cubicBezTo>
                  <a:cubicBezTo>
                    <a:pt x="5401" y="710"/>
                    <a:pt x="5405" y="713"/>
                    <a:pt x="5409" y="716"/>
                  </a:cubicBezTo>
                  <a:lnTo>
                    <a:pt x="5409" y="716"/>
                  </a:lnTo>
                  <a:cubicBezTo>
                    <a:pt x="5179" y="1578"/>
                    <a:pt x="5071" y="2439"/>
                    <a:pt x="4791" y="3281"/>
                  </a:cubicBezTo>
                  <a:cubicBezTo>
                    <a:pt x="4456" y="4180"/>
                    <a:pt x="4017" y="4648"/>
                    <a:pt x="3236" y="4648"/>
                  </a:cubicBezTo>
                  <a:cubicBezTo>
                    <a:pt x="3090" y="4648"/>
                    <a:pt x="2933" y="4632"/>
                    <a:pt x="2761" y="4599"/>
                  </a:cubicBezTo>
                  <a:cubicBezTo>
                    <a:pt x="1" y="4115"/>
                    <a:pt x="1755" y="359"/>
                    <a:pt x="4157" y="359"/>
                  </a:cubicBezTo>
                  <a:close/>
                  <a:moveTo>
                    <a:pt x="4059" y="1"/>
                  </a:moveTo>
                  <a:cubicBezTo>
                    <a:pt x="3212" y="1"/>
                    <a:pt x="2380" y="375"/>
                    <a:pt x="1757" y="1063"/>
                  </a:cubicBezTo>
                  <a:cubicBezTo>
                    <a:pt x="983" y="1921"/>
                    <a:pt x="397" y="3490"/>
                    <a:pt x="1338" y="4431"/>
                  </a:cubicBezTo>
                  <a:cubicBezTo>
                    <a:pt x="1768" y="4846"/>
                    <a:pt x="2553" y="5135"/>
                    <a:pt x="3258" y="5135"/>
                  </a:cubicBezTo>
                  <a:cubicBezTo>
                    <a:pt x="3549" y="5135"/>
                    <a:pt x="3826" y="5086"/>
                    <a:pt x="4059" y="4975"/>
                  </a:cubicBezTo>
                  <a:cubicBezTo>
                    <a:pt x="4925" y="4589"/>
                    <a:pt x="5265" y="3464"/>
                    <a:pt x="5484" y="2389"/>
                  </a:cubicBezTo>
                  <a:lnTo>
                    <a:pt x="5484" y="2389"/>
                  </a:lnTo>
                  <a:cubicBezTo>
                    <a:pt x="5511" y="2992"/>
                    <a:pt x="5635" y="3563"/>
                    <a:pt x="6130" y="3929"/>
                  </a:cubicBezTo>
                  <a:cubicBezTo>
                    <a:pt x="6365" y="4101"/>
                    <a:pt x="6607" y="4173"/>
                    <a:pt x="6846" y="4173"/>
                  </a:cubicBezTo>
                  <a:cubicBezTo>
                    <a:pt x="7479" y="4173"/>
                    <a:pt x="8096" y="3673"/>
                    <a:pt x="8536" y="3218"/>
                  </a:cubicBezTo>
                  <a:cubicBezTo>
                    <a:pt x="8683" y="3071"/>
                    <a:pt x="8537" y="2873"/>
                    <a:pt x="8376" y="2873"/>
                  </a:cubicBezTo>
                  <a:cubicBezTo>
                    <a:pt x="8331" y="2873"/>
                    <a:pt x="8284" y="2888"/>
                    <a:pt x="8243" y="2925"/>
                  </a:cubicBezTo>
                  <a:cubicBezTo>
                    <a:pt x="7971" y="3284"/>
                    <a:pt x="7637" y="3462"/>
                    <a:pt x="7235" y="3462"/>
                  </a:cubicBezTo>
                  <a:cubicBezTo>
                    <a:pt x="6864" y="3462"/>
                    <a:pt x="6434" y="3310"/>
                    <a:pt x="5942" y="3009"/>
                  </a:cubicBezTo>
                  <a:cubicBezTo>
                    <a:pt x="5858" y="2674"/>
                    <a:pt x="5837" y="2297"/>
                    <a:pt x="5858" y="1941"/>
                  </a:cubicBezTo>
                  <a:cubicBezTo>
                    <a:pt x="5858" y="1460"/>
                    <a:pt x="5858" y="1084"/>
                    <a:pt x="5816" y="602"/>
                  </a:cubicBezTo>
                  <a:cubicBezTo>
                    <a:pt x="5806" y="500"/>
                    <a:pt x="5726" y="453"/>
                    <a:pt x="5642" y="453"/>
                  </a:cubicBezTo>
                  <a:cubicBezTo>
                    <a:pt x="5633" y="453"/>
                    <a:pt x="5624" y="454"/>
                    <a:pt x="5614" y="455"/>
                  </a:cubicBezTo>
                  <a:lnTo>
                    <a:pt x="5614" y="455"/>
                  </a:lnTo>
                  <a:cubicBezTo>
                    <a:pt x="5606" y="448"/>
                    <a:pt x="5596" y="441"/>
                    <a:pt x="5586" y="435"/>
                  </a:cubicBezTo>
                  <a:cubicBezTo>
                    <a:pt x="5101" y="141"/>
                    <a:pt x="4577" y="1"/>
                    <a:pt x="4059"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69"/>
            <p:cNvSpPr/>
            <p:nvPr/>
          </p:nvSpPr>
          <p:spPr>
            <a:xfrm>
              <a:off x="4070650" y="4170300"/>
              <a:ext cx="145325" cy="328900"/>
            </a:xfrm>
            <a:custGeom>
              <a:avLst/>
              <a:gdLst/>
              <a:ahLst/>
              <a:cxnLst/>
              <a:rect l="l" t="t" r="r" b="b"/>
              <a:pathLst>
                <a:path w="5813" h="13156" extrusionOk="0">
                  <a:moveTo>
                    <a:pt x="3115" y="8807"/>
                  </a:moveTo>
                  <a:cubicBezTo>
                    <a:pt x="3265" y="8807"/>
                    <a:pt x="3436" y="8828"/>
                    <a:pt x="3645" y="8867"/>
                  </a:cubicBezTo>
                  <a:cubicBezTo>
                    <a:pt x="4482" y="8993"/>
                    <a:pt x="4461" y="8993"/>
                    <a:pt x="4712" y="9683"/>
                  </a:cubicBezTo>
                  <a:cubicBezTo>
                    <a:pt x="5068" y="10541"/>
                    <a:pt x="4901" y="11462"/>
                    <a:pt x="4168" y="12111"/>
                  </a:cubicBezTo>
                  <a:cubicBezTo>
                    <a:pt x="3742" y="12490"/>
                    <a:pt x="3015" y="12714"/>
                    <a:pt x="2308" y="12714"/>
                  </a:cubicBezTo>
                  <a:cubicBezTo>
                    <a:pt x="1540" y="12714"/>
                    <a:pt x="795" y="12449"/>
                    <a:pt x="487" y="11827"/>
                  </a:cubicBezTo>
                  <a:lnTo>
                    <a:pt x="487" y="11827"/>
                  </a:lnTo>
                  <a:cubicBezTo>
                    <a:pt x="516" y="11718"/>
                    <a:pt x="545" y="11609"/>
                    <a:pt x="573" y="11500"/>
                  </a:cubicBezTo>
                  <a:lnTo>
                    <a:pt x="573" y="11500"/>
                  </a:lnTo>
                  <a:cubicBezTo>
                    <a:pt x="736" y="10994"/>
                    <a:pt x="962" y="10519"/>
                    <a:pt x="1302" y="10102"/>
                  </a:cubicBezTo>
                  <a:cubicBezTo>
                    <a:pt x="1511" y="9809"/>
                    <a:pt x="1741" y="9558"/>
                    <a:pt x="2034" y="9328"/>
                  </a:cubicBezTo>
                  <a:cubicBezTo>
                    <a:pt x="2461" y="8961"/>
                    <a:pt x="2711" y="8807"/>
                    <a:pt x="3115" y="8807"/>
                  </a:cubicBezTo>
                  <a:close/>
                  <a:moveTo>
                    <a:pt x="2462" y="1"/>
                  </a:moveTo>
                  <a:cubicBezTo>
                    <a:pt x="2371" y="1"/>
                    <a:pt x="2274" y="63"/>
                    <a:pt x="2264" y="184"/>
                  </a:cubicBezTo>
                  <a:cubicBezTo>
                    <a:pt x="1842" y="4002"/>
                    <a:pt x="1150" y="7762"/>
                    <a:pt x="188" y="11482"/>
                  </a:cubicBezTo>
                  <a:lnTo>
                    <a:pt x="188" y="11482"/>
                  </a:lnTo>
                  <a:cubicBezTo>
                    <a:pt x="87" y="11498"/>
                    <a:pt x="0" y="11587"/>
                    <a:pt x="46" y="11713"/>
                  </a:cubicBezTo>
                  <a:cubicBezTo>
                    <a:pt x="60" y="11759"/>
                    <a:pt x="76" y="11804"/>
                    <a:pt x="92" y="11848"/>
                  </a:cubicBezTo>
                  <a:lnTo>
                    <a:pt x="92" y="11848"/>
                  </a:lnTo>
                  <a:cubicBezTo>
                    <a:pt x="84" y="11880"/>
                    <a:pt x="76" y="11912"/>
                    <a:pt x="67" y="11943"/>
                  </a:cubicBezTo>
                  <a:cubicBezTo>
                    <a:pt x="69" y="11943"/>
                    <a:pt x="70" y="11944"/>
                    <a:pt x="71" y="11944"/>
                  </a:cubicBezTo>
                  <a:lnTo>
                    <a:pt x="71" y="11944"/>
                  </a:lnTo>
                  <a:cubicBezTo>
                    <a:pt x="70" y="11951"/>
                    <a:pt x="69" y="11957"/>
                    <a:pt x="67" y="11964"/>
                  </a:cubicBezTo>
                  <a:cubicBezTo>
                    <a:pt x="30" y="12102"/>
                    <a:pt x="150" y="12195"/>
                    <a:pt x="262" y="12198"/>
                  </a:cubicBezTo>
                  <a:lnTo>
                    <a:pt x="262" y="12198"/>
                  </a:lnTo>
                  <a:cubicBezTo>
                    <a:pt x="669" y="12864"/>
                    <a:pt x="1401" y="13156"/>
                    <a:pt x="2185" y="13156"/>
                  </a:cubicBezTo>
                  <a:cubicBezTo>
                    <a:pt x="3876" y="13156"/>
                    <a:pt x="5812" y="11800"/>
                    <a:pt x="5277" y="9914"/>
                  </a:cubicBezTo>
                  <a:cubicBezTo>
                    <a:pt x="4984" y="8947"/>
                    <a:pt x="4533" y="8122"/>
                    <a:pt x="3679" y="8122"/>
                  </a:cubicBezTo>
                  <a:cubicBezTo>
                    <a:pt x="3499" y="8122"/>
                    <a:pt x="3300" y="8159"/>
                    <a:pt x="3080" y="8240"/>
                  </a:cubicBezTo>
                  <a:cubicBezTo>
                    <a:pt x="2210" y="8556"/>
                    <a:pt x="1498" y="9154"/>
                    <a:pt x="975" y="9887"/>
                  </a:cubicBezTo>
                  <a:lnTo>
                    <a:pt x="975" y="9887"/>
                  </a:lnTo>
                  <a:cubicBezTo>
                    <a:pt x="1731" y="6702"/>
                    <a:pt x="2279" y="3478"/>
                    <a:pt x="2620" y="226"/>
                  </a:cubicBezTo>
                  <a:cubicBezTo>
                    <a:pt x="2652" y="74"/>
                    <a:pt x="2561" y="1"/>
                    <a:pt x="2462"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69"/>
            <p:cNvSpPr/>
            <p:nvPr/>
          </p:nvSpPr>
          <p:spPr>
            <a:xfrm>
              <a:off x="4280400" y="4165000"/>
              <a:ext cx="135675" cy="131050"/>
            </a:xfrm>
            <a:custGeom>
              <a:avLst/>
              <a:gdLst/>
              <a:ahLst/>
              <a:cxnLst/>
              <a:rect l="l" t="t" r="r" b="b"/>
              <a:pathLst>
                <a:path w="5427" h="5242" extrusionOk="0">
                  <a:moveTo>
                    <a:pt x="2931" y="0"/>
                  </a:moveTo>
                  <a:cubicBezTo>
                    <a:pt x="1266" y="0"/>
                    <a:pt x="1" y="2000"/>
                    <a:pt x="381" y="3618"/>
                  </a:cubicBezTo>
                  <a:cubicBezTo>
                    <a:pt x="612" y="4581"/>
                    <a:pt x="1700" y="4978"/>
                    <a:pt x="2578" y="5167"/>
                  </a:cubicBezTo>
                  <a:cubicBezTo>
                    <a:pt x="2824" y="5216"/>
                    <a:pt x="3069" y="5242"/>
                    <a:pt x="3307" y="5242"/>
                  </a:cubicBezTo>
                  <a:cubicBezTo>
                    <a:pt x="4085" y="5242"/>
                    <a:pt x="4802" y="4965"/>
                    <a:pt x="5298" y="4309"/>
                  </a:cubicBezTo>
                  <a:cubicBezTo>
                    <a:pt x="5426" y="4149"/>
                    <a:pt x="5286" y="3953"/>
                    <a:pt x="5137" y="3953"/>
                  </a:cubicBezTo>
                  <a:cubicBezTo>
                    <a:pt x="5092" y="3953"/>
                    <a:pt x="5045" y="3971"/>
                    <a:pt x="5006" y="4016"/>
                  </a:cubicBezTo>
                  <a:cubicBezTo>
                    <a:pt x="4591" y="4541"/>
                    <a:pt x="3787" y="4819"/>
                    <a:pt x="2983" y="4819"/>
                  </a:cubicBezTo>
                  <a:cubicBezTo>
                    <a:pt x="1961" y="4819"/>
                    <a:pt x="939" y="4370"/>
                    <a:pt x="716" y="3409"/>
                  </a:cubicBezTo>
                  <a:cubicBezTo>
                    <a:pt x="431" y="2096"/>
                    <a:pt x="1495" y="385"/>
                    <a:pt x="2871" y="385"/>
                  </a:cubicBezTo>
                  <a:cubicBezTo>
                    <a:pt x="3008" y="385"/>
                    <a:pt x="3148" y="402"/>
                    <a:pt x="3290" y="438"/>
                  </a:cubicBezTo>
                  <a:cubicBezTo>
                    <a:pt x="3313" y="443"/>
                    <a:pt x="3336" y="445"/>
                    <a:pt x="3357" y="445"/>
                  </a:cubicBezTo>
                  <a:cubicBezTo>
                    <a:pt x="3597" y="445"/>
                    <a:pt x="3667" y="138"/>
                    <a:pt x="3436" y="61"/>
                  </a:cubicBezTo>
                  <a:cubicBezTo>
                    <a:pt x="3265" y="20"/>
                    <a:pt x="3096" y="0"/>
                    <a:pt x="2931"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17" name="Google Shape;3117;p69"/>
          <p:cNvSpPr/>
          <p:nvPr/>
        </p:nvSpPr>
        <p:spPr>
          <a:xfrm rot="4042927">
            <a:off x="1458464" y="2905437"/>
            <a:ext cx="1080454" cy="378676"/>
          </a:xfrm>
          <a:custGeom>
            <a:avLst/>
            <a:gdLst/>
            <a:ahLst/>
            <a:cxnLst/>
            <a:rect l="l" t="t" r="r" b="b"/>
            <a:pathLst>
              <a:path w="97541" h="34186" extrusionOk="0">
                <a:moveTo>
                  <a:pt x="32322" y="0"/>
                </a:moveTo>
                <a:cubicBezTo>
                  <a:pt x="31093" y="0"/>
                  <a:pt x="29888" y="508"/>
                  <a:pt x="29036" y="1448"/>
                </a:cubicBezTo>
                <a:cubicBezTo>
                  <a:pt x="26616" y="4166"/>
                  <a:pt x="27214" y="8767"/>
                  <a:pt x="27512" y="12082"/>
                </a:cubicBezTo>
                <a:cubicBezTo>
                  <a:pt x="27901" y="16294"/>
                  <a:pt x="28707" y="20491"/>
                  <a:pt x="28603" y="24748"/>
                </a:cubicBezTo>
                <a:cubicBezTo>
                  <a:pt x="28573" y="26286"/>
                  <a:pt x="28513" y="28392"/>
                  <a:pt x="27079" y="29303"/>
                </a:cubicBezTo>
                <a:cubicBezTo>
                  <a:pt x="26774" y="29502"/>
                  <a:pt x="26492" y="29588"/>
                  <a:pt x="26234" y="29588"/>
                </a:cubicBezTo>
                <a:cubicBezTo>
                  <a:pt x="25369" y="29588"/>
                  <a:pt x="24791" y="28613"/>
                  <a:pt x="24630" y="27646"/>
                </a:cubicBezTo>
                <a:cubicBezTo>
                  <a:pt x="24331" y="25689"/>
                  <a:pt x="24764" y="23523"/>
                  <a:pt x="24839" y="21537"/>
                </a:cubicBezTo>
                <a:cubicBezTo>
                  <a:pt x="24914" y="19371"/>
                  <a:pt x="24914" y="17205"/>
                  <a:pt x="24824" y="15040"/>
                </a:cubicBezTo>
                <a:cubicBezTo>
                  <a:pt x="24719" y="12874"/>
                  <a:pt x="24570" y="10708"/>
                  <a:pt x="24331" y="8573"/>
                </a:cubicBezTo>
                <a:cubicBezTo>
                  <a:pt x="24137" y="6780"/>
                  <a:pt x="24032" y="4868"/>
                  <a:pt x="23211" y="3225"/>
                </a:cubicBezTo>
                <a:cubicBezTo>
                  <a:pt x="22554" y="1898"/>
                  <a:pt x="21295" y="929"/>
                  <a:pt x="19822" y="929"/>
                </a:cubicBezTo>
                <a:cubicBezTo>
                  <a:pt x="19621" y="929"/>
                  <a:pt x="19416" y="947"/>
                  <a:pt x="19208" y="985"/>
                </a:cubicBezTo>
                <a:cubicBezTo>
                  <a:pt x="17326" y="1329"/>
                  <a:pt x="16161" y="2972"/>
                  <a:pt x="15444" y="4615"/>
                </a:cubicBezTo>
                <a:cubicBezTo>
                  <a:pt x="13861" y="8274"/>
                  <a:pt x="14294" y="12635"/>
                  <a:pt x="14249" y="16533"/>
                </a:cubicBezTo>
                <a:lnTo>
                  <a:pt x="14175" y="23105"/>
                </a:lnTo>
                <a:cubicBezTo>
                  <a:pt x="14160" y="24882"/>
                  <a:pt x="14324" y="26809"/>
                  <a:pt x="14010" y="28557"/>
                </a:cubicBezTo>
                <a:cubicBezTo>
                  <a:pt x="13890" y="29243"/>
                  <a:pt x="13595" y="30298"/>
                  <a:pt x="12922" y="30298"/>
                </a:cubicBezTo>
                <a:cubicBezTo>
                  <a:pt x="12760" y="30298"/>
                  <a:pt x="12576" y="30237"/>
                  <a:pt x="12367" y="30095"/>
                </a:cubicBezTo>
                <a:cubicBezTo>
                  <a:pt x="10934" y="29124"/>
                  <a:pt x="11277" y="26585"/>
                  <a:pt x="11262" y="25106"/>
                </a:cubicBezTo>
                <a:cubicBezTo>
                  <a:pt x="11202" y="20760"/>
                  <a:pt x="11053" y="16414"/>
                  <a:pt x="10829" y="12082"/>
                </a:cubicBezTo>
                <a:cubicBezTo>
                  <a:pt x="10725" y="10066"/>
                  <a:pt x="10710" y="8005"/>
                  <a:pt x="10381" y="6033"/>
                </a:cubicBezTo>
                <a:cubicBezTo>
                  <a:pt x="10157" y="4555"/>
                  <a:pt x="9664" y="3016"/>
                  <a:pt x="8559" y="1971"/>
                </a:cubicBezTo>
                <a:cubicBezTo>
                  <a:pt x="7784" y="1258"/>
                  <a:pt x="6807" y="903"/>
                  <a:pt x="5814" y="903"/>
                </a:cubicBezTo>
                <a:cubicBezTo>
                  <a:pt x="5122" y="903"/>
                  <a:pt x="4423" y="1075"/>
                  <a:pt x="3779" y="1418"/>
                </a:cubicBezTo>
                <a:cubicBezTo>
                  <a:pt x="2077" y="2329"/>
                  <a:pt x="1181" y="4137"/>
                  <a:pt x="867" y="5974"/>
                </a:cubicBezTo>
                <a:cubicBezTo>
                  <a:pt x="120" y="10260"/>
                  <a:pt x="1" y="14786"/>
                  <a:pt x="31" y="19132"/>
                </a:cubicBezTo>
                <a:cubicBezTo>
                  <a:pt x="31" y="23374"/>
                  <a:pt x="284" y="27616"/>
                  <a:pt x="807" y="31813"/>
                </a:cubicBezTo>
                <a:cubicBezTo>
                  <a:pt x="927" y="32709"/>
                  <a:pt x="1494" y="33471"/>
                  <a:pt x="2465" y="33471"/>
                </a:cubicBezTo>
                <a:cubicBezTo>
                  <a:pt x="3287" y="33471"/>
                  <a:pt x="4242" y="32709"/>
                  <a:pt x="4138" y="31813"/>
                </a:cubicBezTo>
                <a:cubicBezTo>
                  <a:pt x="3615" y="27541"/>
                  <a:pt x="3346" y="23240"/>
                  <a:pt x="3346" y="18923"/>
                </a:cubicBezTo>
                <a:cubicBezTo>
                  <a:pt x="3346" y="16742"/>
                  <a:pt x="3421" y="14562"/>
                  <a:pt x="3555" y="12381"/>
                </a:cubicBezTo>
                <a:cubicBezTo>
                  <a:pt x="3690" y="10380"/>
                  <a:pt x="3720" y="8274"/>
                  <a:pt x="4168" y="6332"/>
                </a:cubicBezTo>
                <a:cubicBezTo>
                  <a:pt x="4320" y="5689"/>
                  <a:pt x="4995" y="4192"/>
                  <a:pt x="5782" y="4192"/>
                </a:cubicBezTo>
                <a:cubicBezTo>
                  <a:pt x="6000" y="4192"/>
                  <a:pt x="6227" y="4307"/>
                  <a:pt x="6453" y="4585"/>
                </a:cubicBezTo>
                <a:cubicBezTo>
                  <a:pt x="7274" y="5615"/>
                  <a:pt x="7215" y="7393"/>
                  <a:pt x="7289" y="8617"/>
                </a:cubicBezTo>
                <a:cubicBezTo>
                  <a:pt x="7573" y="12829"/>
                  <a:pt x="7752" y="17041"/>
                  <a:pt x="7842" y="21238"/>
                </a:cubicBezTo>
                <a:cubicBezTo>
                  <a:pt x="7902" y="23359"/>
                  <a:pt x="7827" y="25495"/>
                  <a:pt x="7976" y="27616"/>
                </a:cubicBezTo>
                <a:cubicBezTo>
                  <a:pt x="8111" y="29498"/>
                  <a:pt x="8634" y="31365"/>
                  <a:pt x="10157" y="32604"/>
                </a:cubicBezTo>
                <a:cubicBezTo>
                  <a:pt x="10976" y="33260"/>
                  <a:pt x="11979" y="33643"/>
                  <a:pt x="12989" y="33643"/>
                </a:cubicBezTo>
                <a:cubicBezTo>
                  <a:pt x="13635" y="33643"/>
                  <a:pt x="14285" y="33486"/>
                  <a:pt x="14892" y="33142"/>
                </a:cubicBezTo>
                <a:cubicBezTo>
                  <a:pt x="16176" y="32410"/>
                  <a:pt x="16908" y="30991"/>
                  <a:pt x="17207" y="29587"/>
                </a:cubicBezTo>
                <a:cubicBezTo>
                  <a:pt x="17580" y="27825"/>
                  <a:pt x="17490" y="25958"/>
                  <a:pt x="17505" y="24166"/>
                </a:cubicBezTo>
                <a:cubicBezTo>
                  <a:pt x="17520" y="21970"/>
                  <a:pt x="17565" y="19774"/>
                  <a:pt x="17580" y="17579"/>
                </a:cubicBezTo>
                <a:cubicBezTo>
                  <a:pt x="17595" y="15518"/>
                  <a:pt x="17610" y="13457"/>
                  <a:pt x="17655" y="11380"/>
                </a:cubicBezTo>
                <a:cubicBezTo>
                  <a:pt x="17685" y="9618"/>
                  <a:pt x="17759" y="7781"/>
                  <a:pt x="18431" y="6123"/>
                </a:cubicBezTo>
                <a:cubicBezTo>
                  <a:pt x="18655" y="5585"/>
                  <a:pt x="19059" y="4615"/>
                  <a:pt x="19656" y="4346"/>
                </a:cubicBezTo>
                <a:cubicBezTo>
                  <a:pt x="19712" y="4323"/>
                  <a:pt x="19763" y="4312"/>
                  <a:pt x="19810" y="4312"/>
                </a:cubicBezTo>
                <a:cubicBezTo>
                  <a:pt x="20041" y="4312"/>
                  <a:pt x="20182" y="4571"/>
                  <a:pt x="20343" y="4943"/>
                </a:cubicBezTo>
                <a:cubicBezTo>
                  <a:pt x="21030" y="6511"/>
                  <a:pt x="21015" y="8543"/>
                  <a:pt x="21165" y="10230"/>
                </a:cubicBezTo>
                <a:cubicBezTo>
                  <a:pt x="21553" y="14487"/>
                  <a:pt x="21643" y="18759"/>
                  <a:pt x="21448" y="23015"/>
                </a:cubicBezTo>
                <a:cubicBezTo>
                  <a:pt x="21269" y="26421"/>
                  <a:pt x="20642" y="31215"/>
                  <a:pt x="24645" y="32724"/>
                </a:cubicBezTo>
                <a:cubicBezTo>
                  <a:pt x="25136" y="32912"/>
                  <a:pt x="25640" y="32998"/>
                  <a:pt x="26141" y="32998"/>
                </a:cubicBezTo>
                <a:cubicBezTo>
                  <a:pt x="27388" y="32998"/>
                  <a:pt x="28614" y="32461"/>
                  <a:pt x="29574" y="31619"/>
                </a:cubicBezTo>
                <a:cubicBezTo>
                  <a:pt x="30977" y="30409"/>
                  <a:pt x="31560" y="28601"/>
                  <a:pt x="31799" y="26809"/>
                </a:cubicBezTo>
                <a:cubicBezTo>
                  <a:pt x="32322" y="22732"/>
                  <a:pt x="31575" y="18535"/>
                  <a:pt x="31097" y="14502"/>
                </a:cubicBezTo>
                <a:cubicBezTo>
                  <a:pt x="30843" y="12396"/>
                  <a:pt x="30619" y="10290"/>
                  <a:pt x="30619" y="8169"/>
                </a:cubicBezTo>
                <a:cubicBezTo>
                  <a:pt x="30619" y="6855"/>
                  <a:pt x="30529" y="5063"/>
                  <a:pt x="31351" y="3913"/>
                </a:cubicBezTo>
                <a:cubicBezTo>
                  <a:pt x="31616" y="3548"/>
                  <a:pt x="31933" y="3401"/>
                  <a:pt x="32257" y="3401"/>
                </a:cubicBezTo>
                <a:cubicBezTo>
                  <a:pt x="32956" y="3401"/>
                  <a:pt x="33693" y="4081"/>
                  <a:pt x="34039" y="4734"/>
                </a:cubicBezTo>
                <a:cubicBezTo>
                  <a:pt x="34921" y="6407"/>
                  <a:pt x="34935" y="8617"/>
                  <a:pt x="35055" y="10469"/>
                </a:cubicBezTo>
                <a:cubicBezTo>
                  <a:pt x="35294" y="14711"/>
                  <a:pt x="35010" y="18968"/>
                  <a:pt x="34846" y="23225"/>
                </a:cubicBezTo>
                <a:cubicBezTo>
                  <a:pt x="34771" y="25301"/>
                  <a:pt x="34637" y="27407"/>
                  <a:pt x="34786" y="29483"/>
                </a:cubicBezTo>
                <a:cubicBezTo>
                  <a:pt x="34906" y="30976"/>
                  <a:pt x="35369" y="32649"/>
                  <a:pt x="36698" y="33530"/>
                </a:cubicBezTo>
                <a:cubicBezTo>
                  <a:pt x="37297" y="33920"/>
                  <a:pt x="37886" y="34089"/>
                  <a:pt x="38451" y="34089"/>
                </a:cubicBezTo>
                <a:cubicBezTo>
                  <a:pt x="40982" y="34089"/>
                  <a:pt x="43046" y="30689"/>
                  <a:pt x="43583" y="28467"/>
                </a:cubicBezTo>
                <a:cubicBezTo>
                  <a:pt x="44405" y="25077"/>
                  <a:pt x="43882" y="21492"/>
                  <a:pt x="44031" y="18012"/>
                </a:cubicBezTo>
                <a:cubicBezTo>
                  <a:pt x="44211" y="13934"/>
                  <a:pt x="44913" y="9872"/>
                  <a:pt x="46048" y="5929"/>
                </a:cubicBezTo>
                <a:cubicBezTo>
                  <a:pt x="46197" y="5436"/>
                  <a:pt x="46346" y="4928"/>
                  <a:pt x="46511" y="4435"/>
                </a:cubicBezTo>
                <a:cubicBezTo>
                  <a:pt x="46511" y="4420"/>
                  <a:pt x="46630" y="4196"/>
                  <a:pt x="46720" y="3987"/>
                </a:cubicBezTo>
                <a:cubicBezTo>
                  <a:pt x="46884" y="4241"/>
                  <a:pt x="47078" y="4435"/>
                  <a:pt x="47183" y="4734"/>
                </a:cubicBezTo>
                <a:cubicBezTo>
                  <a:pt x="47750" y="6183"/>
                  <a:pt x="47556" y="7900"/>
                  <a:pt x="47556" y="9409"/>
                </a:cubicBezTo>
                <a:cubicBezTo>
                  <a:pt x="47586" y="13770"/>
                  <a:pt x="47765" y="18131"/>
                  <a:pt x="48094" y="22478"/>
                </a:cubicBezTo>
                <a:cubicBezTo>
                  <a:pt x="48363" y="25838"/>
                  <a:pt x="48079" y="30976"/>
                  <a:pt x="51619" y="32784"/>
                </a:cubicBezTo>
                <a:cubicBezTo>
                  <a:pt x="52230" y="33100"/>
                  <a:pt x="52875" y="33251"/>
                  <a:pt x="53514" y="33251"/>
                </a:cubicBezTo>
                <a:cubicBezTo>
                  <a:pt x="54622" y="33251"/>
                  <a:pt x="55710" y="32796"/>
                  <a:pt x="56562" y="31962"/>
                </a:cubicBezTo>
                <a:cubicBezTo>
                  <a:pt x="57892" y="30663"/>
                  <a:pt x="58400" y="28826"/>
                  <a:pt x="58594" y="27033"/>
                </a:cubicBezTo>
                <a:cubicBezTo>
                  <a:pt x="58803" y="25136"/>
                  <a:pt x="58728" y="23165"/>
                  <a:pt x="58743" y="21253"/>
                </a:cubicBezTo>
                <a:cubicBezTo>
                  <a:pt x="58758" y="19057"/>
                  <a:pt x="58773" y="16877"/>
                  <a:pt x="58818" y="14696"/>
                </a:cubicBezTo>
                <a:cubicBezTo>
                  <a:pt x="58833" y="12590"/>
                  <a:pt x="58848" y="10454"/>
                  <a:pt x="58892" y="8348"/>
                </a:cubicBezTo>
                <a:cubicBezTo>
                  <a:pt x="58907" y="7228"/>
                  <a:pt x="58579" y="4495"/>
                  <a:pt x="60013" y="4002"/>
                </a:cubicBezTo>
                <a:cubicBezTo>
                  <a:pt x="60096" y="3973"/>
                  <a:pt x="60175" y="3959"/>
                  <a:pt x="60251" y="3959"/>
                </a:cubicBezTo>
                <a:cubicBezTo>
                  <a:pt x="62009" y="3959"/>
                  <a:pt x="61955" y="11433"/>
                  <a:pt x="61969" y="12292"/>
                </a:cubicBezTo>
                <a:cubicBezTo>
                  <a:pt x="62059" y="16563"/>
                  <a:pt x="61805" y="20820"/>
                  <a:pt x="61954" y="25092"/>
                </a:cubicBezTo>
                <a:cubicBezTo>
                  <a:pt x="62059" y="28019"/>
                  <a:pt x="62253" y="33008"/>
                  <a:pt x="66286" y="33142"/>
                </a:cubicBezTo>
                <a:cubicBezTo>
                  <a:pt x="66328" y="33143"/>
                  <a:pt x="66370" y="33144"/>
                  <a:pt x="66412" y="33144"/>
                </a:cubicBezTo>
                <a:cubicBezTo>
                  <a:pt x="70107" y="33144"/>
                  <a:pt x="71325" y="28613"/>
                  <a:pt x="71827" y="25704"/>
                </a:cubicBezTo>
                <a:cubicBezTo>
                  <a:pt x="72499" y="21731"/>
                  <a:pt x="72469" y="17683"/>
                  <a:pt x="72693" y="13666"/>
                </a:cubicBezTo>
                <a:cubicBezTo>
                  <a:pt x="72798" y="11724"/>
                  <a:pt x="72962" y="9797"/>
                  <a:pt x="73380" y="7900"/>
                </a:cubicBezTo>
                <a:cubicBezTo>
                  <a:pt x="73589" y="6930"/>
                  <a:pt x="73903" y="4525"/>
                  <a:pt x="75098" y="4166"/>
                </a:cubicBezTo>
                <a:cubicBezTo>
                  <a:pt x="75209" y="4134"/>
                  <a:pt x="75315" y="4119"/>
                  <a:pt x="75417" y="4119"/>
                </a:cubicBezTo>
                <a:cubicBezTo>
                  <a:pt x="76538" y="4119"/>
                  <a:pt x="77129" y="5944"/>
                  <a:pt x="77293" y="6765"/>
                </a:cubicBezTo>
                <a:cubicBezTo>
                  <a:pt x="77637" y="8408"/>
                  <a:pt x="77488" y="10156"/>
                  <a:pt x="77488" y="11799"/>
                </a:cubicBezTo>
                <a:cubicBezTo>
                  <a:pt x="77473" y="16070"/>
                  <a:pt x="77473" y="20327"/>
                  <a:pt x="77443" y="24614"/>
                </a:cubicBezTo>
                <a:cubicBezTo>
                  <a:pt x="77443" y="28049"/>
                  <a:pt x="77965" y="32634"/>
                  <a:pt x="82133" y="33381"/>
                </a:cubicBezTo>
                <a:cubicBezTo>
                  <a:pt x="82439" y="33436"/>
                  <a:pt x="82733" y="33462"/>
                  <a:pt x="83013" y="33462"/>
                </a:cubicBezTo>
                <a:cubicBezTo>
                  <a:pt x="86070" y="33462"/>
                  <a:pt x="87536" y="30332"/>
                  <a:pt x="87823" y="27541"/>
                </a:cubicBezTo>
                <a:cubicBezTo>
                  <a:pt x="88017" y="25659"/>
                  <a:pt x="87883" y="23717"/>
                  <a:pt x="87898" y="21821"/>
                </a:cubicBezTo>
                <a:cubicBezTo>
                  <a:pt x="87928" y="19700"/>
                  <a:pt x="87943" y="17564"/>
                  <a:pt x="87972" y="15443"/>
                </a:cubicBezTo>
                <a:cubicBezTo>
                  <a:pt x="88017" y="13232"/>
                  <a:pt x="88077" y="11037"/>
                  <a:pt x="88152" y="8856"/>
                </a:cubicBezTo>
                <a:cubicBezTo>
                  <a:pt x="88196" y="7467"/>
                  <a:pt x="88002" y="5585"/>
                  <a:pt x="88719" y="4316"/>
                </a:cubicBezTo>
                <a:cubicBezTo>
                  <a:pt x="88976" y="3860"/>
                  <a:pt x="89348" y="3678"/>
                  <a:pt x="89744" y="3678"/>
                </a:cubicBezTo>
                <a:cubicBezTo>
                  <a:pt x="90361" y="3678"/>
                  <a:pt x="91038" y="4117"/>
                  <a:pt x="91438" y="4644"/>
                </a:cubicBezTo>
                <a:cubicBezTo>
                  <a:pt x="92438" y="6018"/>
                  <a:pt x="92453" y="8050"/>
                  <a:pt x="92528" y="9678"/>
                </a:cubicBezTo>
                <a:cubicBezTo>
                  <a:pt x="92722" y="13636"/>
                  <a:pt x="92408" y="17609"/>
                  <a:pt x="92364" y="21567"/>
                </a:cubicBezTo>
                <a:cubicBezTo>
                  <a:pt x="92334" y="25480"/>
                  <a:pt x="92632" y="29468"/>
                  <a:pt x="93872" y="33202"/>
                </a:cubicBezTo>
                <a:cubicBezTo>
                  <a:pt x="94143" y="33885"/>
                  <a:pt x="94770" y="34186"/>
                  <a:pt x="95408" y="34186"/>
                </a:cubicBezTo>
                <a:cubicBezTo>
                  <a:pt x="96459" y="34186"/>
                  <a:pt x="97541" y="33369"/>
                  <a:pt x="97113" y="32096"/>
                </a:cubicBezTo>
                <a:cubicBezTo>
                  <a:pt x="94484" y="24270"/>
                  <a:pt x="96501" y="15966"/>
                  <a:pt x="95784" y="7930"/>
                </a:cubicBezTo>
                <a:cubicBezTo>
                  <a:pt x="95470" y="4450"/>
                  <a:pt x="94036" y="283"/>
                  <a:pt x="89869" y="134"/>
                </a:cubicBezTo>
                <a:cubicBezTo>
                  <a:pt x="89808" y="131"/>
                  <a:pt x="89747" y="130"/>
                  <a:pt x="89687" y="130"/>
                </a:cubicBezTo>
                <a:cubicBezTo>
                  <a:pt x="88043" y="130"/>
                  <a:pt x="86584" y="1098"/>
                  <a:pt x="85792" y="2538"/>
                </a:cubicBezTo>
                <a:cubicBezTo>
                  <a:pt x="85000" y="4017"/>
                  <a:pt x="84940" y="5750"/>
                  <a:pt x="84866" y="7393"/>
                </a:cubicBezTo>
                <a:cubicBezTo>
                  <a:pt x="84701" y="11784"/>
                  <a:pt x="84597" y="16190"/>
                  <a:pt x="84582" y="20596"/>
                </a:cubicBezTo>
                <a:cubicBezTo>
                  <a:pt x="84567" y="22612"/>
                  <a:pt x="84657" y="24643"/>
                  <a:pt x="84537" y="26660"/>
                </a:cubicBezTo>
                <a:cubicBezTo>
                  <a:pt x="84492" y="27616"/>
                  <a:pt x="84403" y="29184"/>
                  <a:pt x="83522" y="29766"/>
                </a:cubicBezTo>
                <a:cubicBezTo>
                  <a:pt x="83310" y="29908"/>
                  <a:pt x="83103" y="29970"/>
                  <a:pt x="82905" y="29970"/>
                </a:cubicBezTo>
                <a:cubicBezTo>
                  <a:pt x="81955" y="29970"/>
                  <a:pt x="81198" y="28558"/>
                  <a:pt x="81012" y="27780"/>
                </a:cubicBezTo>
                <a:cubicBezTo>
                  <a:pt x="80549" y="25883"/>
                  <a:pt x="80803" y="23717"/>
                  <a:pt x="80803" y="21776"/>
                </a:cubicBezTo>
                <a:cubicBezTo>
                  <a:pt x="80833" y="17489"/>
                  <a:pt x="80878" y="13218"/>
                  <a:pt x="80833" y="8946"/>
                </a:cubicBezTo>
                <a:cubicBezTo>
                  <a:pt x="80788" y="5750"/>
                  <a:pt x="79997" y="1553"/>
                  <a:pt x="76293" y="731"/>
                </a:cubicBezTo>
                <a:cubicBezTo>
                  <a:pt x="75920" y="647"/>
                  <a:pt x="75568" y="607"/>
                  <a:pt x="75236" y="607"/>
                </a:cubicBezTo>
                <a:cubicBezTo>
                  <a:pt x="71863" y="607"/>
                  <a:pt x="70565" y="4704"/>
                  <a:pt x="70035" y="7587"/>
                </a:cubicBezTo>
                <a:cubicBezTo>
                  <a:pt x="69288" y="11619"/>
                  <a:pt x="69333" y="15727"/>
                  <a:pt x="69109" y="19804"/>
                </a:cubicBezTo>
                <a:cubicBezTo>
                  <a:pt x="68989" y="21806"/>
                  <a:pt x="68825" y="23807"/>
                  <a:pt x="68421" y="25779"/>
                </a:cubicBezTo>
                <a:cubicBezTo>
                  <a:pt x="68242" y="26570"/>
                  <a:pt x="68093" y="27407"/>
                  <a:pt x="67764" y="28138"/>
                </a:cubicBezTo>
                <a:cubicBezTo>
                  <a:pt x="67570" y="28572"/>
                  <a:pt x="67092" y="29557"/>
                  <a:pt x="66555" y="29647"/>
                </a:cubicBezTo>
                <a:cubicBezTo>
                  <a:pt x="66525" y="29652"/>
                  <a:pt x="66497" y="29654"/>
                  <a:pt x="66469" y="29654"/>
                </a:cubicBezTo>
                <a:cubicBezTo>
                  <a:pt x="64867" y="29654"/>
                  <a:pt x="65285" y="21790"/>
                  <a:pt x="65285" y="20880"/>
                </a:cubicBezTo>
                <a:cubicBezTo>
                  <a:pt x="65315" y="16548"/>
                  <a:pt x="65524" y="12217"/>
                  <a:pt x="65106" y="7885"/>
                </a:cubicBezTo>
                <a:cubicBezTo>
                  <a:pt x="64841" y="5019"/>
                  <a:pt x="64070" y="459"/>
                  <a:pt x="60328" y="459"/>
                </a:cubicBezTo>
                <a:cubicBezTo>
                  <a:pt x="60269" y="459"/>
                  <a:pt x="60208" y="460"/>
                  <a:pt x="60147" y="462"/>
                </a:cubicBezTo>
                <a:cubicBezTo>
                  <a:pt x="58310" y="537"/>
                  <a:pt x="56816" y="1881"/>
                  <a:pt x="56144" y="3554"/>
                </a:cubicBezTo>
                <a:cubicBezTo>
                  <a:pt x="55427" y="5391"/>
                  <a:pt x="55592" y="7482"/>
                  <a:pt x="55577" y="9424"/>
                </a:cubicBezTo>
                <a:cubicBezTo>
                  <a:pt x="55532" y="13800"/>
                  <a:pt x="55472" y="18161"/>
                  <a:pt x="55442" y="22552"/>
                </a:cubicBezTo>
                <a:cubicBezTo>
                  <a:pt x="55412" y="24345"/>
                  <a:pt x="55592" y="26331"/>
                  <a:pt x="55039" y="28064"/>
                </a:cubicBezTo>
                <a:cubicBezTo>
                  <a:pt x="54807" y="28854"/>
                  <a:pt x="54212" y="29770"/>
                  <a:pt x="53519" y="29770"/>
                </a:cubicBezTo>
                <a:cubicBezTo>
                  <a:pt x="53230" y="29770"/>
                  <a:pt x="52923" y="29610"/>
                  <a:pt x="52619" y="29214"/>
                </a:cubicBezTo>
                <a:cubicBezTo>
                  <a:pt x="52112" y="28542"/>
                  <a:pt x="51992" y="27601"/>
                  <a:pt x="51888" y="26779"/>
                </a:cubicBezTo>
                <a:cubicBezTo>
                  <a:pt x="51738" y="25629"/>
                  <a:pt x="51664" y="24494"/>
                  <a:pt x="51559" y="23374"/>
                </a:cubicBezTo>
                <a:cubicBezTo>
                  <a:pt x="51365" y="21208"/>
                  <a:pt x="51215" y="19028"/>
                  <a:pt x="51126" y="16847"/>
                </a:cubicBezTo>
                <a:cubicBezTo>
                  <a:pt x="51006" y="14651"/>
                  <a:pt x="50962" y="12486"/>
                  <a:pt x="50932" y="10305"/>
                </a:cubicBezTo>
                <a:cubicBezTo>
                  <a:pt x="50917" y="8453"/>
                  <a:pt x="51006" y="6616"/>
                  <a:pt x="50693" y="4779"/>
                </a:cubicBezTo>
                <a:cubicBezTo>
                  <a:pt x="50409" y="3151"/>
                  <a:pt x="49573" y="1538"/>
                  <a:pt x="48124" y="671"/>
                </a:cubicBezTo>
                <a:cubicBezTo>
                  <a:pt x="47642" y="386"/>
                  <a:pt x="47149" y="257"/>
                  <a:pt x="46671" y="257"/>
                </a:cubicBezTo>
                <a:cubicBezTo>
                  <a:pt x="45477" y="257"/>
                  <a:pt x="44379" y="1062"/>
                  <a:pt x="43792" y="2225"/>
                </a:cubicBezTo>
                <a:cubicBezTo>
                  <a:pt x="42911" y="3972"/>
                  <a:pt x="42493" y="6063"/>
                  <a:pt x="42045" y="7960"/>
                </a:cubicBezTo>
                <a:cubicBezTo>
                  <a:pt x="41582" y="10006"/>
                  <a:pt x="41253" y="12082"/>
                  <a:pt x="40999" y="14188"/>
                </a:cubicBezTo>
                <a:cubicBezTo>
                  <a:pt x="40760" y="16264"/>
                  <a:pt x="40656" y="18355"/>
                  <a:pt x="40656" y="20447"/>
                </a:cubicBezTo>
                <a:cubicBezTo>
                  <a:pt x="40656" y="22149"/>
                  <a:pt x="40760" y="23837"/>
                  <a:pt x="40656" y="25540"/>
                </a:cubicBezTo>
                <a:cubicBezTo>
                  <a:pt x="40551" y="26914"/>
                  <a:pt x="40312" y="28452"/>
                  <a:pt x="39476" y="29602"/>
                </a:cubicBezTo>
                <a:cubicBezTo>
                  <a:pt x="39282" y="29871"/>
                  <a:pt x="39043" y="30155"/>
                  <a:pt x="38789" y="30349"/>
                </a:cubicBezTo>
                <a:cubicBezTo>
                  <a:pt x="38610" y="30483"/>
                  <a:pt x="38490" y="30528"/>
                  <a:pt x="38445" y="30558"/>
                </a:cubicBezTo>
                <a:cubicBezTo>
                  <a:pt x="38206" y="30259"/>
                  <a:pt x="38162" y="29572"/>
                  <a:pt x="38132" y="29259"/>
                </a:cubicBezTo>
                <a:cubicBezTo>
                  <a:pt x="37773" y="25032"/>
                  <a:pt x="38356" y="20671"/>
                  <a:pt x="38460" y="16444"/>
                </a:cubicBezTo>
                <a:cubicBezTo>
                  <a:pt x="38520" y="14293"/>
                  <a:pt x="38520" y="12127"/>
                  <a:pt x="38371" y="9991"/>
                </a:cubicBezTo>
                <a:cubicBezTo>
                  <a:pt x="38236" y="8005"/>
                  <a:pt x="38132" y="5854"/>
                  <a:pt x="37400" y="4017"/>
                </a:cubicBezTo>
                <a:cubicBezTo>
                  <a:pt x="36728" y="2270"/>
                  <a:pt x="35503" y="776"/>
                  <a:pt x="33666" y="208"/>
                </a:cubicBezTo>
                <a:cubicBezTo>
                  <a:pt x="33225" y="68"/>
                  <a:pt x="32772" y="0"/>
                  <a:pt x="323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69"/>
          <p:cNvSpPr/>
          <p:nvPr/>
        </p:nvSpPr>
        <p:spPr>
          <a:xfrm>
            <a:off x="2425063" y="3105188"/>
            <a:ext cx="946950" cy="192625"/>
          </a:xfrm>
          <a:custGeom>
            <a:avLst/>
            <a:gdLst/>
            <a:ahLst/>
            <a:cxnLst/>
            <a:rect l="l" t="t" r="r" b="b"/>
            <a:pathLst>
              <a:path w="37878" h="7705" extrusionOk="0">
                <a:moveTo>
                  <a:pt x="17050" y="0"/>
                </a:moveTo>
                <a:cubicBezTo>
                  <a:pt x="16743" y="0"/>
                  <a:pt x="16437" y="112"/>
                  <a:pt x="16325" y="337"/>
                </a:cubicBezTo>
                <a:cubicBezTo>
                  <a:pt x="16101" y="755"/>
                  <a:pt x="15937" y="1158"/>
                  <a:pt x="15773" y="1591"/>
                </a:cubicBezTo>
                <a:cubicBezTo>
                  <a:pt x="15593" y="1334"/>
                  <a:pt x="15291" y="1198"/>
                  <a:pt x="14995" y="1198"/>
                </a:cubicBezTo>
                <a:cubicBezTo>
                  <a:pt x="14724" y="1198"/>
                  <a:pt x="14458" y="1311"/>
                  <a:pt x="14294" y="1546"/>
                </a:cubicBezTo>
                <a:cubicBezTo>
                  <a:pt x="14204" y="1292"/>
                  <a:pt x="14085" y="1053"/>
                  <a:pt x="13965" y="800"/>
                </a:cubicBezTo>
                <a:cubicBezTo>
                  <a:pt x="13838" y="575"/>
                  <a:pt x="13532" y="463"/>
                  <a:pt x="13230" y="463"/>
                </a:cubicBezTo>
                <a:cubicBezTo>
                  <a:pt x="12927" y="463"/>
                  <a:pt x="12629" y="575"/>
                  <a:pt x="12516" y="800"/>
                </a:cubicBezTo>
                <a:cubicBezTo>
                  <a:pt x="12442" y="934"/>
                  <a:pt x="12397" y="1068"/>
                  <a:pt x="12322" y="1218"/>
                </a:cubicBezTo>
                <a:lnTo>
                  <a:pt x="12143" y="874"/>
                </a:lnTo>
                <a:cubicBezTo>
                  <a:pt x="12016" y="650"/>
                  <a:pt x="11717" y="538"/>
                  <a:pt x="11421" y="538"/>
                </a:cubicBezTo>
                <a:cubicBezTo>
                  <a:pt x="11124" y="538"/>
                  <a:pt x="10829" y="650"/>
                  <a:pt x="10709" y="874"/>
                </a:cubicBezTo>
                <a:cubicBezTo>
                  <a:pt x="10575" y="1098"/>
                  <a:pt x="10470" y="1322"/>
                  <a:pt x="10351" y="1546"/>
                </a:cubicBezTo>
                <a:cubicBezTo>
                  <a:pt x="10321" y="1472"/>
                  <a:pt x="10261" y="1382"/>
                  <a:pt x="10231" y="1307"/>
                </a:cubicBezTo>
                <a:cubicBezTo>
                  <a:pt x="10094" y="1084"/>
                  <a:pt x="9822" y="982"/>
                  <a:pt x="9542" y="982"/>
                </a:cubicBezTo>
                <a:cubicBezTo>
                  <a:pt x="9243" y="982"/>
                  <a:pt x="8937" y="1099"/>
                  <a:pt x="8783" y="1307"/>
                </a:cubicBezTo>
                <a:cubicBezTo>
                  <a:pt x="8783" y="1322"/>
                  <a:pt x="8768" y="1322"/>
                  <a:pt x="8768" y="1352"/>
                </a:cubicBezTo>
                <a:cubicBezTo>
                  <a:pt x="8708" y="1277"/>
                  <a:pt x="8663" y="1188"/>
                  <a:pt x="8603" y="1113"/>
                </a:cubicBezTo>
                <a:cubicBezTo>
                  <a:pt x="8434" y="881"/>
                  <a:pt x="8179" y="778"/>
                  <a:pt x="7922" y="778"/>
                </a:cubicBezTo>
                <a:cubicBezTo>
                  <a:pt x="7634" y="778"/>
                  <a:pt x="7343" y="907"/>
                  <a:pt x="7169" y="1128"/>
                </a:cubicBezTo>
                <a:cubicBezTo>
                  <a:pt x="6996" y="973"/>
                  <a:pt x="6764" y="898"/>
                  <a:pt x="6537" y="898"/>
                </a:cubicBezTo>
                <a:cubicBezTo>
                  <a:pt x="6215" y="898"/>
                  <a:pt x="5903" y="1049"/>
                  <a:pt x="5780" y="1337"/>
                </a:cubicBezTo>
                <a:cubicBezTo>
                  <a:pt x="5716" y="1326"/>
                  <a:pt x="5650" y="1321"/>
                  <a:pt x="5584" y="1321"/>
                </a:cubicBezTo>
                <a:cubicBezTo>
                  <a:pt x="5285" y="1321"/>
                  <a:pt x="4992" y="1433"/>
                  <a:pt x="4869" y="1666"/>
                </a:cubicBezTo>
                <a:cubicBezTo>
                  <a:pt x="4720" y="1367"/>
                  <a:pt x="4356" y="1190"/>
                  <a:pt x="4009" y="1190"/>
                </a:cubicBezTo>
                <a:cubicBezTo>
                  <a:pt x="3870" y="1190"/>
                  <a:pt x="3734" y="1218"/>
                  <a:pt x="3615" y="1277"/>
                </a:cubicBezTo>
                <a:cubicBezTo>
                  <a:pt x="3469" y="1205"/>
                  <a:pt x="3302" y="1167"/>
                  <a:pt x="3138" y="1167"/>
                </a:cubicBezTo>
                <a:cubicBezTo>
                  <a:pt x="2965" y="1167"/>
                  <a:pt x="2797" y="1208"/>
                  <a:pt x="2659" y="1292"/>
                </a:cubicBezTo>
                <a:cubicBezTo>
                  <a:pt x="2629" y="1188"/>
                  <a:pt x="2569" y="1068"/>
                  <a:pt x="2539" y="979"/>
                </a:cubicBezTo>
                <a:cubicBezTo>
                  <a:pt x="2389" y="656"/>
                  <a:pt x="2050" y="491"/>
                  <a:pt x="1716" y="491"/>
                </a:cubicBezTo>
                <a:cubicBezTo>
                  <a:pt x="1386" y="491"/>
                  <a:pt x="1060" y="652"/>
                  <a:pt x="926" y="979"/>
                </a:cubicBezTo>
                <a:cubicBezTo>
                  <a:pt x="852" y="1158"/>
                  <a:pt x="777" y="1352"/>
                  <a:pt x="717" y="1516"/>
                </a:cubicBezTo>
                <a:cubicBezTo>
                  <a:pt x="329" y="1606"/>
                  <a:pt x="0" y="1905"/>
                  <a:pt x="90" y="2338"/>
                </a:cubicBezTo>
                <a:cubicBezTo>
                  <a:pt x="165" y="2622"/>
                  <a:pt x="224" y="2876"/>
                  <a:pt x="254" y="3159"/>
                </a:cubicBezTo>
                <a:cubicBezTo>
                  <a:pt x="30" y="4339"/>
                  <a:pt x="0" y="5549"/>
                  <a:pt x="180" y="6759"/>
                </a:cubicBezTo>
                <a:cubicBezTo>
                  <a:pt x="232" y="7153"/>
                  <a:pt x="731" y="7434"/>
                  <a:pt x="1167" y="7434"/>
                </a:cubicBezTo>
                <a:cubicBezTo>
                  <a:pt x="1476" y="7434"/>
                  <a:pt x="1754" y="7293"/>
                  <a:pt x="1822" y="6953"/>
                </a:cubicBezTo>
                <a:cubicBezTo>
                  <a:pt x="1867" y="6729"/>
                  <a:pt x="1897" y="6475"/>
                  <a:pt x="1942" y="6251"/>
                </a:cubicBezTo>
                <a:lnTo>
                  <a:pt x="1942" y="6400"/>
                </a:lnTo>
                <a:cubicBezTo>
                  <a:pt x="1951" y="6843"/>
                  <a:pt x="2352" y="7065"/>
                  <a:pt x="2759" y="7065"/>
                </a:cubicBezTo>
                <a:cubicBezTo>
                  <a:pt x="2998" y="7065"/>
                  <a:pt x="3240" y="6988"/>
                  <a:pt x="3406" y="6834"/>
                </a:cubicBezTo>
                <a:cubicBezTo>
                  <a:pt x="3558" y="7018"/>
                  <a:pt x="3802" y="7104"/>
                  <a:pt x="4052" y="7104"/>
                </a:cubicBezTo>
                <a:cubicBezTo>
                  <a:pt x="4267" y="7104"/>
                  <a:pt x="4488" y="7041"/>
                  <a:pt x="4660" y="6923"/>
                </a:cubicBezTo>
                <a:cubicBezTo>
                  <a:pt x="4821" y="7140"/>
                  <a:pt x="5121" y="7249"/>
                  <a:pt x="5414" y="7249"/>
                </a:cubicBezTo>
                <a:cubicBezTo>
                  <a:pt x="5829" y="7249"/>
                  <a:pt x="6231" y="7032"/>
                  <a:pt x="6214" y="6595"/>
                </a:cubicBezTo>
                <a:cubicBezTo>
                  <a:pt x="6199" y="6445"/>
                  <a:pt x="6199" y="6296"/>
                  <a:pt x="6199" y="6147"/>
                </a:cubicBezTo>
                <a:lnTo>
                  <a:pt x="6199" y="6147"/>
                </a:lnTo>
                <a:cubicBezTo>
                  <a:pt x="6297" y="6208"/>
                  <a:pt x="6445" y="6259"/>
                  <a:pt x="6585" y="6259"/>
                </a:cubicBezTo>
                <a:cubicBezTo>
                  <a:pt x="6616" y="6259"/>
                  <a:pt x="6647" y="6256"/>
                  <a:pt x="6677" y="6251"/>
                </a:cubicBezTo>
                <a:cubicBezTo>
                  <a:pt x="6805" y="6447"/>
                  <a:pt x="7036" y="6532"/>
                  <a:pt x="7281" y="6532"/>
                </a:cubicBezTo>
                <a:cubicBezTo>
                  <a:pt x="7636" y="6532"/>
                  <a:pt x="8020" y="6354"/>
                  <a:pt x="8170" y="6072"/>
                </a:cubicBezTo>
                <a:cubicBezTo>
                  <a:pt x="8333" y="6200"/>
                  <a:pt x="8565" y="6265"/>
                  <a:pt x="8794" y="6265"/>
                </a:cubicBezTo>
                <a:cubicBezTo>
                  <a:pt x="9153" y="6265"/>
                  <a:pt x="9507" y="6107"/>
                  <a:pt x="9589" y="5788"/>
                </a:cubicBezTo>
                <a:cubicBezTo>
                  <a:pt x="9589" y="5773"/>
                  <a:pt x="9589" y="5758"/>
                  <a:pt x="9604" y="5728"/>
                </a:cubicBezTo>
                <a:lnTo>
                  <a:pt x="9604" y="5788"/>
                </a:lnTo>
                <a:cubicBezTo>
                  <a:pt x="9641" y="6232"/>
                  <a:pt x="10023" y="6449"/>
                  <a:pt x="10414" y="6449"/>
                </a:cubicBezTo>
                <a:cubicBezTo>
                  <a:pt x="10811" y="6449"/>
                  <a:pt x="11217" y="6225"/>
                  <a:pt x="11277" y="5788"/>
                </a:cubicBezTo>
                <a:cubicBezTo>
                  <a:pt x="11352" y="5250"/>
                  <a:pt x="11352" y="4728"/>
                  <a:pt x="11307" y="4220"/>
                </a:cubicBezTo>
                <a:cubicBezTo>
                  <a:pt x="11352" y="3936"/>
                  <a:pt x="11396" y="3667"/>
                  <a:pt x="11471" y="3383"/>
                </a:cubicBezTo>
                <a:cubicBezTo>
                  <a:pt x="11501" y="3518"/>
                  <a:pt x="11531" y="3622"/>
                  <a:pt x="11546" y="3757"/>
                </a:cubicBezTo>
                <a:cubicBezTo>
                  <a:pt x="11426" y="4504"/>
                  <a:pt x="11381" y="5250"/>
                  <a:pt x="11456" y="6027"/>
                </a:cubicBezTo>
                <a:cubicBezTo>
                  <a:pt x="11499" y="6440"/>
                  <a:pt x="11983" y="6709"/>
                  <a:pt x="12417" y="6709"/>
                </a:cubicBezTo>
                <a:cubicBezTo>
                  <a:pt x="12737" y="6709"/>
                  <a:pt x="13029" y="6563"/>
                  <a:pt x="13099" y="6221"/>
                </a:cubicBezTo>
                <a:cubicBezTo>
                  <a:pt x="13263" y="5400"/>
                  <a:pt x="13308" y="4593"/>
                  <a:pt x="13218" y="3832"/>
                </a:cubicBezTo>
                <a:cubicBezTo>
                  <a:pt x="13233" y="3757"/>
                  <a:pt x="13233" y="3697"/>
                  <a:pt x="13248" y="3622"/>
                </a:cubicBezTo>
                <a:cubicBezTo>
                  <a:pt x="13368" y="4280"/>
                  <a:pt x="13398" y="4952"/>
                  <a:pt x="13413" y="5609"/>
                </a:cubicBezTo>
                <a:cubicBezTo>
                  <a:pt x="13413" y="5863"/>
                  <a:pt x="13413" y="6132"/>
                  <a:pt x="13443" y="6400"/>
                </a:cubicBezTo>
                <a:cubicBezTo>
                  <a:pt x="13465" y="6835"/>
                  <a:pt x="13887" y="7056"/>
                  <a:pt x="14299" y="7056"/>
                </a:cubicBezTo>
                <a:cubicBezTo>
                  <a:pt x="14708" y="7056"/>
                  <a:pt x="15108" y="6839"/>
                  <a:pt x="15100" y="6400"/>
                </a:cubicBezTo>
                <a:cubicBezTo>
                  <a:pt x="15100" y="6162"/>
                  <a:pt x="15100" y="5937"/>
                  <a:pt x="15085" y="5698"/>
                </a:cubicBezTo>
                <a:cubicBezTo>
                  <a:pt x="15085" y="5504"/>
                  <a:pt x="15100" y="5325"/>
                  <a:pt x="15100" y="5131"/>
                </a:cubicBezTo>
                <a:lnTo>
                  <a:pt x="15100" y="5833"/>
                </a:lnTo>
                <a:cubicBezTo>
                  <a:pt x="15115" y="6274"/>
                  <a:pt x="15522" y="6494"/>
                  <a:pt x="15929" y="6494"/>
                </a:cubicBezTo>
                <a:cubicBezTo>
                  <a:pt x="16336" y="6494"/>
                  <a:pt x="16743" y="6274"/>
                  <a:pt x="16758" y="5833"/>
                </a:cubicBezTo>
                <a:lnTo>
                  <a:pt x="16758" y="5460"/>
                </a:lnTo>
                <a:cubicBezTo>
                  <a:pt x="16758" y="5549"/>
                  <a:pt x="16773" y="5639"/>
                  <a:pt x="16773" y="5728"/>
                </a:cubicBezTo>
                <a:cubicBezTo>
                  <a:pt x="16821" y="6142"/>
                  <a:pt x="17285" y="6407"/>
                  <a:pt x="17713" y="6407"/>
                </a:cubicBezTo>
                <a:cubicBezTo>
                  <a:pt x="17949" y="6407"/>
                  <a:pt x="18174" y="6327"/>
                  <a:pt x="18312" y="6147"/>
                </a:cubicBezTo>
                <a:cubicBezTo>
                  <a:pt x="18425" y="6194"/>
                  <a:pt x="18550" y="6217"/>
                  <a:pt x="18676" y="6217"/>
                </a:cubicBezTo>
                <a:cubicBezTo>
                  <a:pt x="19068" y="6217"/>
                  <a:pt x="19469" y="5993"/>
                  <a:pt x="19536" y="5564"/>
                </a:cubicBezTo>
                <a:cubicBezTo>
                  <a:pt x="19536" y="5519"/>
                  <a:pt x="19566" y="5430"/>
                  <a:pt x="19566" y="5385"/>
                </a:cubicBezTo>
                <a:cubicBezTo>
                  <a:pt x="19581" y="5684"/>
                  <a:pt x="19596" y="5967"/>
                  <a:pt x="19656" y="6266"/>
                </a:cubicBezTo>
                <a:cubicBezTo>
                  <a:pt x="19707" y="6586"/>
                  <a:pt x="20077" y="6742"/>
                  <a:pt x="20445" y="6742"/>
                </a:cubicBezTo>
                <a:cubicBezTo>
                  <a:pt x="20506" y="6742"/>
                  <a:pt x="20567" y="6738"/>
                  <a:pt x="20627" y="6729"/>
                </a:cubicBezTo>
                <a:cubicBezTo>
                  <a:pt x="20700" y="7090"/>
                  <a:pt x="21130" y="7311"/>
                  <a:pt x="21532" y="7311"/>
                </a:cubicBezTo>
                <a:cubicBezTo>
                  <a:pt x="21862" y="7311"/>
                  <a:pt x="22174" y="7162"/>
                  <a:pt x="22255" y="6819"/>
                </a:cubicBezTo>
                <a:cubicBezTo>
                  <a:pt x="22299" y="6595"/>
                  <a:pt x="22344" y="6356"/>
                  <a:pt x="22374" y="6132"/>
                </a:cubicBezTo>
                <a:cubicBezTo>
                  <a:pt x="22422" y="6564"/>
                  <a:pt x="22817" y="6784"/>
                  <a:pt x="23211" y="6784"/>
                </a:cubicBezTo>
                <a:cubicBezTo>
                  <a:pt x="23307" y="6784"/>
                  <a:pt x="23403" y="6770"/>
                  <a:pt x="23494" y="6744"/>
                </a:cubicBezTo>
                <a:cubicBezTo>
                  <a:pt x="23636" y="6994"/>
                  <a:pt x="23936" y="7114"/>
                  <a:pt x="24238" y="7114"/>
                </a:cubicBezTo>
                <a:cubicBezTo>
                  <a:pt x="24477" y="7114"/>
                  <a:pt x="24718" y="7039"/>
                  <a:pt x="24883" y="6893"/>
                </a:cubicBezTo>
                <a:cubicBezTo>
                  <a:pt x="24934" y="7267"/>
                  <a:pt x="25316" y="7454"/>
                  <a:pt x="25701" y="7454"/>
                </a:cubicBezTo>
                <a:cubicBezTo>
                  <a:pt x="26116" y="7454"/>
                  <a:pt x="26533" y="7237"/>
                  <a:pt x="26541" y="6804"/>
                </a:cubicBezTo>
                <a:cubicBezTo>
                  <a:pt x="26541" y="6699"/>
                  <a:pt x="26541" y="6371"/>
                  <a:pt x="26556" y="5952"/>
                </a:cubicBezTo>
                <a:lnTo>
                  <a:pt x="26556" y="5997"/>
                </a:lnTo>
                <a:cubicBezTo>
                  <a:pt x="26616" y="6415"/>
                  <a:pt x="27004" y="6625"/>
                  <a:pt x="27378" y="6654"/>
                </a:cubicBezTo>
                <a:cubicBezTo>
                  <a:pt x="27484" y="6921"/>
                  <a:pt x="27781" y="7033"/>
                  <a:pt x="28087" y="7033"/>
                </a:cubicBezTo>
                <a:cubicBezTo>
                  <a:pt x="28124" y="7033"/>
                  <a:pt x="28162" y="7031"/>
                  <a:pt x="28199" y="7028"/>
                </a:cubicBezTo>
                <a:cubicBezTo>
                  <a:pt x="28229" y="7073"/>
                  <a:pt x="28229" y="7162"/>
                  <a:pt x="28244" y="7207"/>
                </a:cubicBezTo>
                <a:cubicBezTo>
                  <a:pt x="28335" y="7552"/>
                  <a:pt x="28647" y="7704"/>
                  <a:pt x="28976" y="7704"/>
                </a:cubicBezTo>
                <a:cubicBezTo>
                  <a:pt x="29401" y="7704"/>
                  <a:pt x="29853" y="7449"/>
                  <a:pt x="29887" y="7028"/>
                </a:cubicBezTo>
                <a:cubicBezTo>
                  <a:pt x="29902" y="6849"/>
                  <a:pt x="29902" y="6684"/>
                  <a:pt x="29902" y="6505"/>
                </a:cubicBezTo>
                <a:cubicBezTo>
                  <a:pt x="30036" y="6505"/>
                  <a:pt x="30171" y="6475"/>
                  <a:pt x="30290" y="6445"/>
                </a:cubicBezTo>
                <a:cubicBezTo>
                  <a:pt x="30413" y="6743"/>
                  <a:pt x="30746" y="6892"/>
                  <a:pt x="31079" y="6892"/>
                </a:cubicBezTo>
                <a:cubicBezTo>
                  <a:pt x="31313" y="6892"/>
                  <a:pt x="31548" y="6818"/>
                  <a:pt x="31709" y="6669"/>
                </a:cubicBezTo>
                <a:lnTo>
                  <a:pt x="31709" y="6669"/>
                </a:lnTo>
                <a:cubicBezTo>
                  <a:pt x="31694" y="6789"/>
                  <a:pt x="31679" y="6893"/>
                  <a:pt x="31679" y="6983"/>
                </a:cubicBezTo>
                <a:cubicBezTo>
                  <a:pt x="31637" y="7404"/>
                  <a:pt x="32117" y="7650"/>
                  <a:pt x="32571" y="7650"/>
                </a:cubicBezTo>
                <a:cubicBezTo>
                  <a:pt x="32922" y="7650"/>
                  <a:pt x="33257" y="7503"/>
                  <a:pt x="33322" y="7177"/>
                </a:cubicBezTo>
                <a:cubicBezTo>
                  <a:pt x="33337" y="7117"/>
                  <a:pt x="33337" y="7058"/>
                  <a:pt x="33352" y="6983"/>
                </a:cubicBezTo>
                <a:lnTo>
                  <a:pt x="33352" y="6968"/>
                </a:lnTo>
                <a:cubicBezTo>
                  <a:pt x="33397" y="6729"/>
                  <a:pt x="33427" y="6460"/>
                  <a:pt x="33471" y="6221"/>
                </a:cubicBezTo>
                <a:cubicBezTo>
                  <a:pt x="33586" y="6270"/>
                  <a:pt x="33717" y="6293"/>
                  <a:pt x="33850" y="6293"/>
                </a:cubicBezTo>
                <a:cubicBezTo>
                  <a:pt x="34171" y="6293"/>
                  <a:pt x="34508" y="6156"/>
                  <a:pt x="34666" y="5893"/>
                </a:cubicBezTo>
                <a:cubicBezTo>
                  <a:pt x="34803" y="6174"/>
                  <a:pt x="35145" y="6320"/>
                  <a:pt x="35476" y="6320"/>
                </a:cubicBezTo>
                <a:cubicBezTo>
                  <a:pt x="35725" y="6320"/>
                  <a:pt x="35968" y="6238"/>
                  <a:pt x="36115" y="6072"/>
                </a:cubicBezTo>
                <a:cubicBezTo>
                  <a:pt x="36295" y="6202"/>
                  <a:pt x="36536" y="6276"/>
                  <a:pt x="36765" y="6276"/>
                </a:cubicBezTo>
                <a:cubicBezTo>
                  <a:pt x="37089" y="6276"/>
                  <a:pt x="37389" y="6129"/>
                  <a:pt x="37459" y="5788"/>
                </a:cubicBezTo>
                <a:cubicBezTo>
                  <a:pt x="37579" y="5295"/>
                  <a:pt x="37713" y="4802"/>
                  <a:pt x="37818" y="4295"/>
                </a:cubicBezTo>
                <a:cubicBezTo>
                  <a:pt x="37877" y="3921"/>
                  <a:pt x="37549" y="3622"/>
                  <a:pt x="37146" y="3533"/>
                </a:cubicBezTo>
                <a:cubicBezTo>
                  <a:pt x="37056" y="3100"/>
                  <a:pt x="36966" y="2681"/>
                  <a:pt x="36847" y="2248"/>
                </a:cubicBezTo>
                <a:cubicBezTo>
                  <a:pt x="36770" y="1911"/>
                  <a:pt x="36475" y="1767"/>
                  <a:pt x="36156" y="1767"/>
                </a:cubicBezTo>
                <a:cubicBezTo>
                  <a:pt x="35980" y="1767"/>
                  <a:pt x="35796" y="1810"/>
                  <a:pt x="35637" y="1890"/>
                </a:cubicBezTo>
                <a:cubicBezTo>
                  <a:pt x="35485" y="1751"/>
                  <a:pt x="35268" y="1664"/>
                  <a:pt x="35071" y="1664"/>
                </a:cubicBezTo>
                <a:cubicBezTo>
                  <a:pt x="35055" y="1664"/>
                  <a:pt x="35040" y="1665"/>
                  <a:pt x="35025" y="1666"/>
                </a:cubicBezTo>
                <a:cubicBezTo>
                  <a:pt x="34457" y="1726"/>
                  <a:pt x="34084" y="1935"/>
                  <a:pt x="33815" y="2248"/>
                </a:cubicBezTo>
                <a:cubicBezTo>
                  <a:pt x="33718" y="2218"/>
                  <a:pt x="33613" y="2204"/>
                  <a:pt x="33511" y="2204"/>
                </a:cubicBezTo>
                <a:cubicBezTo>
                  <a:pt x="33408" y="2204"/>
                  <a:pt x="33307" y="2218"/>
                  <a:pt x="33217" y="2248"/>
                </a:cubicBezTo>
                <a:cubicBezTo>
                  <a:pt x="33158" y="2039"/>
                  <a:pt x="33113" y="1830"/>
                  <a:pt x="33068" y="1606"/>
                </a:cubicBezTo>
                <a:cubicBezTo>
                  <a:pt x="32981" y="1307"/>
                  <a:pt x="32584" y="1102"/>
                  <a:pt x="32209" y="1102"/>
                </a:cubicBezTo>
                <a:cubicBezTo>
                  <a:pt x="32002" y="1102"/>
                  <a:pt x="31802" y="1164"/>
                  <a:pt x="31664" y="1307"/>
                </a:cubicBezTo>
                <a:cubicBezTo>
                  <a:pt x="31410" y="1561"/>
                  <a:pt x="31216" y="1815"/>
                  <a:pt x="31037" y="2084"/>
                </a:cubicBezTo>
                <a:cubicBezTo>
                  <a:pt x="30897" y="1999"/>
                  <a:pt x="30724" y="1957"/>
                  <a:pt x="30550" y="1957"/>
                </a:cubicBezTo>
                <a:cubicBezTo>
                  <a:pt x="30206" y="1957"/>
                  <a:pt x="29857" y="2120"/>
                  <a:pt x="29737" y="2428"/>
                </a:cubicBezTo>
                <a:lnTo>
                  <a:pt x="29737" y="2457"/>
                </a:lnTo>
                <a:cubicBezTo>
                  <a:pt x="29625" y="2405"/>
                  <a:pt x="29506" y="2379"/>
                  <a:pt x="29385" y="2379"/>
                </a:cubicBezTo>
                <a:cubicBezTo>
                  <a:pt x="29263" y="2379"/>
                  <a:pt x="29140" y="2405"/>
                  <a:pt x="29021" y="2457"/>
                </a:cubicBezTo>
                <a:cubicBezTo>
                  <a:pt x="28870" y="2307"/>
                  <a:pt x="28630" y="2228"/>
                  <a:pt x="28390" y="2228"/>
                </a:cubicBezTo>
                <a:cubicBezTo>
                  <a:pt x="28321" y="2228"/>
                  <a:pt x="28251" y="2235"/>
                  <a:pt x="28184" y="2248"/>
                </a:cubicBezTo>
                <a:cubicBezTo>
                  <a:pt x="28061" y="2183"/>
                  <a:pt x="27913" y="2153"/>
                  <a:pt x="27761" y="2153"/>
                </a:cubicBezTo>
                <a:cubicBezTo>
                  <a:pt x="27600" y="2153"/>
                  <a:pt x="27434" y="2187"/>
                  <a:pt x="27288" y="2248"/>
                </a:cubicBezTo>
                <a:cubicBezTo>
                  <a:pt x="27121" y="2153"/>
                  <a:pt x="26925" y="2105"/>
                  <a:pt x="26692" y="2105"/>
                </a:cubicBezTo>
                <a:cubicBezTo>
                  <a:pt x="26634" y="2105"/>
                  <a:pt x="26574" y="2108"/>
                  <a:pt x="26511" y="2114"/>
                </a:cubicBezTo>
                <a:cubicBezTo>
                  <a:pt x="26093" y="2159"/>
                  <a:pt x="25779" y="2338"/>
                  <a:pt x="25541" y="2637"/>
                </a:cubicBezTo>
                <a:cubicBezTo>
                  <a:pt x="25386" y="2524"/>
                  <a:pt x="25197" y="2467"/>
                  <a:pt x="25002" y="2467"/>
                </a:cubicBezTo>
                <a:cubicBezTo>
                  <a:pt x="24913" y="2467"/>
                  <a:pt x="24823" y="2479"/>
                  <a:pt x="24734" y="2502"/>
                </a:cubicBezTo>
                <a:cubicBezTo>
                  <a:pt x="24719" y="2398"/>
                  <a:pt x="24674" y="2278"/>
                  <a:pt x="24659" y="2144"/>
                </a:cubicBezTo>
                <a:cubicBezTo>
                  <a:pt x="24577" y="1807"/>
                  <a:pt x="24268" y="1659"/>
                  <a:pt x="23940" y="1659"/>
                </a:cubicBezTo>
                <a:cubicBezTo>
                  <a:pt x="23731" y="1659"/>
                  <a:pt x="23514" y="1719"/>
                  <a:pt x="23345" y="1830"/>
                </a:cubicBezTo>
                <a:cubicBezTo>
                  <a:pt x="23192" y="1591"/>
                  <a:pt x="22860" y="1443"/>
                  <a:pt x="22540" y="1443"/>
                </a:cubicBezTo>
                <a:cubicBezTo>
                  <a:pt x="22361" y="1443"/>
                  <a:pt x="22185" y="1489"/>
                  <a:pt x="22046" y="1591"/>
                </a:cubicBezTo>
                <a:cubicBezTo>
                  <a:pt x="22046" y="1576"/>
                  <a:pt x="22046" y="1546"/>
                  <a:pt x="22031" y="1546"/>
                </a:cubicBezTo>
                <a:cubicBezTo>
                  <a:pt x="21942" y="1235"/>
                  <a:pt x="21550" y="1051"/>
                  <a:pt x="21179" y="1051"/>
                </a:cubicBezTo>
                <a:cubicBezTo>
                  <a:pt x="20927" y="1051"/>
                  <a:pt x="20685" y="1135"/>
                  <a:pt x="20552" y="1322"/>
                </a:cubicBezTo>
                <a:cubicBezTo>
                  <a:pt x="20390" y="1058"/>
                  <a:pt x="20048" y="891"/>
                  <a:pt x="19717" y="891"/>
                </a:cubicBezTo>
                <a:cubicBezTo>
                  <a:pt x="19469" y="891"/>
                  <a:pt x="19227" y="985"/>
                  <a:pt x="19073" y="1203"/>
                </a:cubicBezTo>
                <a:cubicBezTo>
                  <a:pt x="18956" y="914"/>
                  <a:pt x="18662" y="786"/>
                  <a:pt x="18362" y="786"/>
                </a:cubicBezTo>
                <a:cubicBezTo>
                  <a:pt x="18243" y="786"/>
                  <a:pt x="18123" y="806"/>
                  <a:pt x="18013" y="844"/>
                </a:cubicBezTo>
                <a:cubicBezTo>
                  <a:pt x="17938" y="680"/>
                  <a:pt x="17864" y="501"/>
                  <a:pt x="17774" y="337"/>
                </a:cubicBezTo>
                <a:cubicBezTo>
                  <a:pt x="17662" y="112"/>
                  <a:pt x="17356" y="0"/>
                  <a:pt x="1705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67"/>
        <p:cNvGrpSpPr/>
        <p:nvPr/>
      </p:nvGrpSpPr>
      <p:grpSpPr>
        <a:xfrm>
          <a:off x="0" y="0"/>
          <a:ext cx="0" cy="0"/>
          <a:chOff x="0" y="0"/>
          <a:chExt cx="0" cy="0"/>
        </a:xfrm>
      </p:grpSpPr>
      <p:sp>
        <p:nvSpPr>
          <p:cNvPr id="668" name="Google Shape;668;p38"/>
          <p:cNvSpPr txBox="1">
            <a:spLocks noGrp="1"/>
          </p:cNvSpPr>
          <p:nvPr>
            <p:ph type="ctrTitle"/>
          </p:nvPr>
        </p:nvSpPr>
        <p:spPr>
          <a:xfrm>
            <a:off x="4692225" y="2512325"/>
            <a:ext cx="3651600" cy="577800"/>
          </a:xfrm>
          <a:prstGeom prst="rect">
            <a:avLst/>
          </a:prstGeom>
        </p:spPr>
        <p:txBody>
          <a:bodyPr spcFirstLastPara="1" wrap="square" lIns="91425" tIns="91425" rIns="91425" bIns="91425" anchor="b" anchorCtr="0">
            <a:normAutofit fontScale="90000"/>
          </a:bodyPr>
          <a:lstStyle/>
          <a:p>
            <a:pPr marL="0" lvl="0" indent="0" algn="l" rtl="0">
              <a:spcBef>
                <a:spcPts val="0"/>
              </a:spcBef>
              <a:spcAft>
                <a:spcPts val="0"/>
              </a:spcAft>
              <a:buNone/>
            </a:pPr>
            <a:endParaRPr dirty="0"/>
          </a:p>
          <a:p>
            <a:pPr marL="0" lvl="0" indent="0" algn="l" rtl="0">
              <a:spcBef>
                <a:spcPts val="0"/>
              </a:spcBef>
              <a:spcAft>
                <a:spcPts val="0"/>
              </a:spcAft>
              <a:buNone/>
            </a:pPr>
            <a:r>
              <a:rPr lang="en" dirty="0"/>
              <a:t>Introduction</a:t>
            </a:r>
            <a:endParaRPr dirty="0"/>
          </a:p>
        </p:txBody>
      </p:sp>
      <p:sp>
        <p:nvSpPr>
          <p:cNvPr id="669" name="Google Shape;669;p38"/>
          <p:cNvSpPr txBox="1">
            <a:spLocks noGrp="1"/>
          </p:cNvSpPr>
          <p:nvPr>
            <p:ph type="subTitle" idx="1"/>
          </p:nvPr>
        </p:nvSpPr>
        <p:spPr>
          <a:xfrm>
            <a:off x="4692325" y="3056925"/>
            <a:ext cx="2633100" cy="57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770"/>
              <a:buNone/>
            </a:pPr>
            <a:r>
              <a:rPr lang="en-US" sz="4800" dirty="0">
                <a:latin typeface="Gaegu" panose="020B0604020202020204" charset="0"/>
                <a:ea typeface="Gaegu" panose="020B0604020202020204" charset="0"/>
              </a:rPr>
              <a:t>Genetic algorithm</a:t>
            </a:r>
          </a:p>
        </p:txBody>
      </p:sp>
      <p:sp>
        <p:nvSpPr>
          <p:cNvPr id="670" name="Google Shape;670;p38"/>
          <p:cNvSpPr txBox="1">
            <a:spLocks noGrp="1"/>
          </p:cNvSpPr>
          <p:nvPr>
            <p:ph type="title" idx="2"/>
          </p:nvPr>
        </p:nvSpPr>
        <p:spPr>
          <a:xfrm>
            <a:off x="4692150" y="1852600"/>
            <a:ext cx="36516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SzPts val="990"/>
              <a:buNone/>
            </a:pPr>
            <a:r>
              <a:rPr lang="en" dirty="0"/>
              <a:t>01</a:t>
            </a:r>
            <a:endParaRPr dirty="0"/>
          </a:p>
        </p:txBody>
      </p:sp>
      <p:grpSp>
        <p:nvGrpSpPr>
          <p:cNvPr id="672" name="Google Shape;672;p38"/>
          <p:cNvGrpSpPr/>
          <p:nvPr/>
        </p:nvGrpSpPr>
        <p:grpSpPr>
          <a:xfrm>
            <a:off x="918337" y="1018137"/>
            <a:ext cx="3222372" cy="3634228"/>
            <a:chOff x="918375" y="1018100"/>
            <a:chExt cx="3118525" cy="3513707"/>
          </a:xfrm>
        </p:grpSpPr>
        <p:sp>
          <p:nvSpPr>
            <p:cNvPr id="673" name="Google Shape;673;p38"/>
            <p:cNvSpPr/>
            <p:nvPr/>
          </p:nvSpPr>
          <p:spPr>
            <a:xfrm>
              <a:off x="918375" y="1018100"/>
              <a:ext cx="3061912" cy="210425"/>
            </a:xfrm>
            <a:custGeom>
              <a:avLst/>
              <a:gdLst/>
              <a:ahLst/>
              <a:cxnLst/>
              <a:rect l="l" t="t" r="r" b="b"/>
              <a:pathLst>
                <a:path w="130308" h="8417" extrusionOk="0">
                  <a:moveTo>
                    <a:pt x="64797" y="0"/>
                  </a:moveTo>
                  <a:cubicBezTo>
                    <a:pt x="64084" y="0"/>
                    <a:pt x="54126" y="29"/>
                    <a:pt x="52015" y="29"/>
                  </a:cubicBezTo>
                  <a:cubicBezTo>
                    <a:pt x="42675" y="98"/>
                    <a:pt x="35858" y="179"/>
                    <a:pt x="31919" y="179"/>
                  </a:cubicBezTo>
                  <a:cubicBezTo>
                    <a:pt x="29409" y="179"/>
                    <a:pt x="28068" y="146"/>
                    <a:pt x="27991" y="57"/>
                  </a:cubicBezTo>
                  <a:cubicBezTo>
                    <a:pt x="27962" y="24"/>
                    <a:pt x="27916" y="10"/>
                    <a:pt x="27858" y="10"/>
                  </a:cubicBezTo>
                  <a:cubicBezTo>
                    <a:pt x="27611" y="10"/>
                    <a:pt x="27145" y="254"/>
                    <a:pt x="26864" y="254"/>
                  </a:cubicBezTo>
                  <a:cubicBezTo>
                    <a:pt x="26815" y="254"/>
                    <a:pt x="26771" y="246"/>
                    <a:pt x="26735" y="228"/>
                  </a:cubicBezTo>
                  <a:cubicBezTo>
                    <a:pt x="22741" y="343"/>
                    <a:pt x="24767" y="285"/>
                    <a:pt x="16207" y="599"/>
                  </a:cubicBezTo>
                  <a:cubicBezTo>
                    <a:pt x="13553" y="713"/>
                    <a:pt x="10843" y="828"/>
                    <a:pt x="8646" y="885"/>
                  </a:cubicBezTo>
                  <a:cubicBezTo>
                    <a:pt x="7133" y="925"/>
                    <a:pt x="5891" y="965"/>
                    <a:pt x="5152" y="965"/>
                  </a:cubicBezTo>
                  <a:cubicBezTo>
                    <a:pt x="4846" y="965"/>
                    <a:pt x="4626" y="958"/>
                    <a:pt x="4509" y="942"/>
                  </a:cubicBezTo>
                  <a:cubicBezTo>
                    <a:pt x="4232" y="918"/>
                    <a:pt x="3997" y="905"/>
                    <a:pt x="3795" y="905"/>
                  </a:cubicBezTo>
                  <a:cubicBezTo>
                    <a:pt x="3266" y="905"/>
                    <a:pt x="2959" y="992"/>
                    <a:pt x="2711" y="1198"/>
                  </a:cubicBezTo>
                  <a:cubicBezTo>
                    <a:pt x="1655" y="1997"/>
                    <a:pt x="1" y="7048"/>
                    <a:pt x="1170" y="7304"/>
                  </a:cubicBezTo>
                  <a:cubicBezTo>
                    <a:pt x="1231" y="7311"/>
                    <a:pt x="1334" y="7314"/>
                    <a:pt x="1474" y="7314"/>
                  </a:cubicBezTo>
                  <a:cubicBezTo>
                    <a:pt x="3605" y="7314"/>
                    <a:pt x="14474" y="6575"/>
                    <a:pt x="20701" y="6575"/>
                  </a:cubicBezTo>
                  <a:cubicBezTo>
                    <a:pt x="22587" y="6575"/>
                    <a:pt x="24047" y="6643"/>
                    <a:pt x="24710" y="6819"/>
                  </a:cubicBezTo>
                  <a:cubicBezTo>
                    <a:pt x="25583" y="6777"/>
                    <a:pt x="35956" y="6161"/>
                    <a:pt x="43031" y="6161"/>
                  </a:cubicBezTo>
                  <a:cubicBezTo>
                    <a:pt x="45430" y="6161"/>
                    <a:pt x="47449" y="6232"/>
                    <a:pt x="48591" y="6420"/>
                  </a:cubicBezTo>
                  <a:cubicBezTo>
                    <a:pt x="49358" y="6190"/>
                    <a:pt x="51815" y="6112"/>
                    <a:pt x="54905" y="6112"/>
                  </a:cubicBezTo>
                  <a:cubicBezTo>
                    <a:pt x="61272" y="6112"/>
                    <a:pt x="70326" y="6441"/>
                    <a:pt x="72810" y="6441"/>
                  </a:cubicBezTo>
                  <a:cubicBezTo>
                    <a:pt x="73159" y="6441"/>
                    <a:pt x="73378" y="6435"/>
                    <a:pt x="73443" y="6420"/>
                  </a:cubicBezTo>
                  <a:cubicBezTo>
                    <a:pt x="73782" y="6340"/>
                    <a:pt x="74524" y="6305"/>
                    <a:pt x="75371" y="6305"/>
                  </a:cubicBezTo>
                  <a:cubicBezTo>
                    <a:pt x="76942" y="6305"/>
                    <a:pt x="78874" y="6424"/>
                    <a:pt x="79263" y="6591"/>
                  </a:cubicBezTo>
                  <a:cubicBezTo>
                    <a:pt x="79697" y="6777"/>
                    <a:pt x="80228" y="6834"/>
                    <a:pt x="80772" y="6834"/>
                  </a:cubicBezTo>
                  <a:cubicBezTo>
                    <a:pt x="81619" y="6834"/>
                    <a:pt x="82497" y="6696"/>
                    <a:pt x="83087" y="6696"/>
                  </a:cubicBezTo>
                  <a:cubicBezTo>
                    <a:pt x="83336" y="6696"/>
                    <a:pt x="83534" y="6721"/>
                    <a:pt x="83657" y="6791"/>
                  </a:cubicBezTo>
                  <a:cubicBezTo>
                    <a:pt x="86176" y="6703"/>
                    <a:pt x="87066" y="6603"/>
                    <a:pt x="88942" y="6603"/>
                  </a:cubicBezTo>
                  <a:cubicBezTo>
                    <a:pt x="91317" y="6603"/>
                    <a:pt x="95273" y="6762"/>
                    <a:pt x="106112" y="7304"/>
                  </a:cubicBezTo>
                  <a:cubicBezTo>
                    <a:pt x="110905" y="7561"/>
                    <a:pt x="109308" y="7476"/>
                    <a:pt x="114044" y="7732"/>
                  </a:cubicBezTo>
                  <a:cubicBezTo>
                    <a:pt x="114506" y="7708"/>
                    <a:pt x="114976" y="7698"/>
                    <a:pt x="115448" y="7698"/>
                  </a:cubicBezTo>
                  <a:cubicBezTo>
                    <a:pt x="119326" y="7698"/>
                    <a:pt x="123418" y="8417"/>
                    <a:pt x="125708" y="8417"/>
                  </a:cubicBezTo>
                  <a:cubicBezTo>
                    <a:pt x="126462" y="8417"/>
                    <a:pt x="127020" y="8339"/>
                    <a:pt x="127311" y="8132"/>
                  </a:cubicBezTo>
                  <a:cubicBezTo>
                    <a:pt x="128567" y="7219"/>
                    <a:pt x="130307" y="3424"/>
                    <a:pt x="129879" y="2454"/>
                  </a:cubicBezTo>
                  <a:cubicBezTo>
                    <a:pt x="129732" y="2136"/>
                    <a:pt x="122277" y="1859"/>
                    <a:pt x="119711" y="1859"/>
                  </a:cubicBezTo>
                  <a:cubicBezTo>
                    <a:pt x="119287" y="1859"/>
                    <a:pt x="118996" y="1867"/>
                    <a:pt x="118894" y="1883"/>
                  </a:cubicBezTo>
                  <a:cubicBezTo>
                    <a:pt x="118845" y="1888"/>
                    <a:pt x="118796" y="1891"/>
                    <a:pt x="118749" y="1891"/>
                  </a:cubicBezTo>
                  <a:cubicBezTo>
                    <a:pt x="118518" y="1891"/>
                    <a:pt x="118314" y="1835"/>
                    <a:pt x="118267" y="1741"/>
                  </a:cubicBezTo>
                  <a:cubicBezTo>
                    <a:pt x="118267" y="1712"/>
                    <a:pt x="118124" y="1712"/>
                    <a:pt x="117839" y="1655"/>
                  </a:cubicBezTo>
                  <a:cubicBezTo>
                    <a:pt x="117211" y="1598"/>
                    <a:pt x="115613" y="1455"/>
                    <a:pt x="113416" y="1313"/>
                  </a:cubicBezTo>
                  <a:cubicBezTo>
                    <a:pt x="109564" y="1027"/>
                    <a:pt x="110363" y="1084"/>
                    <a:pt x="108994" y="999"/>
                  </a:cubicBezTo>
                  <a:cubicBezTo>
                    <a:pt x="108708" y="942"/>
                    <a:pt x="108566" y="942"/>
                    <a:pt x="108566" y="942"/>
                  </a:cubicBezTo>
                  <a:cubicBezTo>
                    <a:pt x="108566" y="886"/>
                    <a:pt x="108445" y="842"/>
                    <a:pt x="108250" y="842"/>
                  </a:cubicBezTo>
                  <a:cubicBezTo>
                    <a:pt x="108146" y="842"/>
                    <a:pt x="108020" y="855"/>
                    <a:pt x="107881" y="885"/>
                  </a:cubicBezTo>
                  <a:cubicBezTo>
                    <a:pt x="107503" y="952"/>
                    <a:pt x="106457" y="981"/>
                    <a:pt x="105040" y="981"/>
                  </a:cubicBezTo>
                  <a:cubicBezTo>
                    <a:pt x="103458" y="981"/>
                    <a:pt x="101413" y="945"/>
                    <a:pt x="99321" y="885"/>
                  </a:cubicBezTo>
                  <a:cubicBezTo>
                    <a:pt x="88631" y="638"/>
                    <a:pt x="88919" y="284"/>
                    <a:pt x="86784" y="284"/>
                  </a:cubicBezTo>
                  <a:cubicBezTo>
                    <a:pt x="86207" y="284"/>
                    <a:pt x="85453" y="310"/>
                    <a:pt x="84256" y="371"/>
                  </a:cubicBezTo>
                  <a:cubicBezTo>
                    <a:pt x="83826" y="390"/>
                    <a:pt x="83289" y="398"/>
                    <a:pt x="82671" y="398"/>
                  </a:cubicBezTo>
                  <a:cubicBezTo>
                    <a:pt x="79306" y="398"/>
                    <a:pt x="73544" y="163"/>
                    <a:pt x="69511" y="163"/>
                  </a:cubicBezTo>
                  <a:cubicBezTo>
                    <a:pt x="68646" y="163"/>
                    <a:pt x="67860" y="174"/>
                    <a:pt x="67194" y="200"/>
                  </a:cubicBezTo>
                  <a:cubicBezTo>
                    <a:pt x="66926" y="211"/>
                    <a:pt x="66717" y="216"/>
                    <a:pt x="66552" y="216"/>
                  </a:cubicBezTo>
                  <a:cubicBezTo>
                    <a:pt x="65451" y="216"/>
                    <a:pt x="66311" y="0"/>
                    <a:pt x="647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38"/>
            <p:cNvSpPr/>
            <p:nvPr/>
          </p:nvSpPr>
          <p:spPr>
            <a:xfrm rot="5400000">
              <a:off x="2230781" y="2705744"/>
              <a:ext cx="3387264" cy="224975"/>
            </a:xfrm>
            <a:custGeom>
              <a:avLst/>
              <a:gdLst/>
              <a:ahLst/>
              <a:cxnLst/>
              <a:rect l="l" t="t" r="r" b="b"/>
              <a:pathLst>
                <a:path w="120265" h="8999" extrusionOk="0">
                  <a:moveTo>
                    <a:pt x="112174" y="1"/>
                  </a:moveTo>
                  <a:cubicBezTo>
                    <a:pt x="111404" y="1"/>
                    <a:pt x="110304" y="38"/>
                    <a:pt x="110021" y="125"/>
                  </a:cubicBezTo>
                  <a:cubicBezTo>
                    <a:pt x="109926" y="144"/>
                    <a:pt x="109831" y="154"/>
                    <a:pt x="109744" y="154"/>
                  </a:cubicBezTo>
                  <a:cubicBezTo>
                    <a:pt x="109571" y="154"/>
                    <a:pt x="109431" y="116"/>
                    <a:pt x="109393" y="40"/>
                  </a:cubicBezTo>
                  <a:cubicBezTo>
                    <a:pt x="109393" y="11"/>
                    <a:pt x="109194" y="11"/>
                    <a:pt x="108965" y="11"/>
                  </a:cubicBezTo>
                  <a:lnTo>
                    <a:pt x="107881" y="11"/>
                  </a:lnTo>
                  <a:cubicBezTo>
                    <a:pt x="105684" y="40"/>
                    <a:pt x="101290" y="382"/>
                    <a:pt x="100263" y="382"/>
                  </a:cubicBezTo>
                  <a:cubicBezTo>
                    <a:pt x="100263" y="302"/>
                    <a:pt x="100182" y="267"/>
                    <a:pt x="100044" y="267"/>
                  </a:cubicBezTo>
                  <a:cubicBezTo>
                    <a:pt x="99937" y="267"/>
                    <a:pt x="99797" y="288"/>
                    <a:pt x="99635" y="325"/>
                  </a:cubicBezTo>
                  <a:cubicBezTo>
                    <a:pt x="99264" y="439"/>
                    <a:pt x="98180" y="582"/>
                    <a:pt x="96725" y="724"/>
                  </a:cubicBezTo>
                  <a:cubicBezTo>
                    <a:pt x="88578" y="1584"/>
                    <a:pt x="85479" y="1734"/>
                    <a:pt x="83631" y="1734"/>
                  </a:cubicBezTo>
                  <a:cubicBezTo>
                    <a:pt x="82646" y="1734"/>
                    <a:pt x="82016" y="1691"/>
                    <a:pt x="81165" y="1691"/>
                  </a:cubicBezTo>
                  <a:cubicBezTo>
                    <a:pt x="80383" y="1691"/>
                    <a:pt x="79414" y="1727"/>
                    <a:pt x="77808" y="1866"/>
                  </a:cubicBezTo>
                  <a:cubicBezTo>
                    <a:pt x="77333" y="1911"/>
                    <a:pt x="76729" y="1929"/>
                    <a:pt x="76032" y="1929"/>
                  </a:cubicBezTo>
                  <a:cubicBezTo>
                    <a:pt x="72450" y="1929"/>
                    <a:pt x="66390" y="1435"/>
                    <a:pt x="62482" y="1435"/>
                  </a:cubicBezTo>
                  <a:cubicBezTo>
                    <a:pt x="62308" y="1435"/>
                    <a:pt x="62138" y="1436"/>
                    <a:pt x="61973" y="1438"/>
                  </a:cubicBezTo>
                  <a:cubicBezTo>
                    <a:pt x="60061" y="1438"/>
                    <a:pt x="61345" y="1238"/>
                    <a:pt x="59747" y="1152"/>
                  </a:cubicBezTo>
                  <a:cubicBezTo>
                    <a:pt x="59063" y="1124"/>
                    <a:pt x="56580" y="1038"/>
                    <a:pt x="53271" y="953"/>
                  </a:cubicBezTo>
                  <a:cubicBezTo>
                    <a:pt x="49961" y="810"/>
                    <a:pt x="45795" y="753"/>
                    <a:pt x="41658" y="753"/>
                  </a:cubicBezTo>
                  <a:cubicBezTo>
                    <a:pt x="37188" y="753"/>
                    <a:pt x="31450" y="842"/>
                    <a:pt x="28070" y="842"/>
                  </a:cubicBezTo>
                  <a:cubicBezTo>
                    <a:pt x="26381" y="842"/>
                    <a:pt x="25280" y="820"/>
                    <a:pt x="25223" y="753"/>
                  </a:cubicBezTo>
                  <a:cubicBezTo>
                    <a:pt x="25196" y="729"/>
                    <a:pt x="25157" y="719"/>
                    <a:pt x="25112" y="719"/>
                  </a:cubicBezTo>
                  <a:cubicBezTo>
                    <a:pt x="24866" y="719"/>
                    <a:pt x="24400" y="1005"/>
                    <a:pt x="24135" y="1005"/>
                  </a:cubicBezTo>
                  <a:cubicBezTo>
                    <a:pt x="24093" y="1005"/>
                    <a:pt x="24056" y="998"/>
                    <a:pt x="24025" y="981"/>
                  </a:cubicBezTo>
                  <a:cubicBezTo>
                    <a:pt x="13411" y="1523"/>
                    <a:pt x="11300" y="1295"/>
                    <a:pt x="6991" y="1723"/>
                  </a:cubicBezTo>
                  <a:cubicBezTo>
                    <a:pt x="6478" y="1780"/>
                    <a:pt x="2112" y="2265"/>
                    <a:pt x="1713" y="2379"/>
                  </a:cubicBezTo>
                  <a:cubicBezTo>
                    <a:pt x="1057" y="2579"/>
                    <a:pt x="743" y="3007"/>
                    <a:pt x="486" y="4148"/>
                  </a:cubicBezTo>
                  <a:cubicBezTo>
                    <a:pt x="1" y="6231"/>
                    <a:pt x="201" y="8999"/>
                    <a:pt x="971" y="8999"/>
                  </a:cubicBezTo>
                  <a:cubicBezTo>
                    <a:pt x="1285" y="8999"/>
                    <a:pt x="2455" y="8599"/>
                    <a:pt x="4195" y="8286"/>
                  </a:cubicBezTo>
                  <a:cubicBezTo>
                    <a:pt x="7794" y="7616"/>
                    <a:pt x="12992" y="7408"/>
                    <a:pt x="16889" y="7408"/>
                  </a:cubicBezTo>
                  <a:cubicBezTo>
                    <a:pt x="19635" y="7408"/>
                    <a:pt x="21734" y="7511"/>
                    <a:pt x="22170" y="7629"/>
                  </a:cubicBezTo>
                  <a:cubicBezTo>
                    <a:pt x="25329" y="7421"/>
                    <a:pt x="33408" y="6865"/>
                    <a:pt x="39240" y="6865"/>
                  </a:cubicBezTo>
                  <a:cubicBezTo>
                    <a:pt x="41414" y="6865"/>
                    <a:pt x="43276" y="6943"/>
                    <a:pt x="44454" y="7144"/>
                  </a:cubicBezTo>
                  <a:cubicBezTo>
                    <a:pt x="44985" y="6991"/>
                    <a:pt x="46301" y="6938"/>
                    <a:pt x="47881" y="6938"/>
                  </a:cubicBezTo>
                  <a:cubicBezTo>
                    <a:pt x="51312" y="6938"/>
                    <a:pt x="55985" y="7191"/>
                    <a:pt x="56552" y="7230"/>
                  </a:cubicBezTo>
                  <a:cubicBezTo>
                    <a:pt x="61380" y="7483"/>
                    <a:pt x="66073" y="7758"/>
                    <a:pt x="67359" y="7758"/>
                  </a:cubicBezTo>
                  <a:cubicBezTo>
                    <a:pt x="67525" y="7758"/>
                    <a:pt x="67634" y="7753"/>
                    <a:pt x="67679" y="7743"/>
                  </a:cubicBezTo>
                  <a:cubicBezTo>
                    <a:pt x="67928" y="7687"/>
                    <a:pt x="68422" y="7663"/>
                    <a:pt x="69016" y="7663"/>
                  </a:cubicBezTo>
                  <a:cubicBezTo>
                    <a:pt x="70536" y="7663"/>
                    <a:pt x="72711" y="7824"/>
                    <a:pt x="73100" y="8029"/>
                  </a:cubicBezTo>
                  <a:cubicBezTo>
                    <a:pt x="73534" y="8235"/>
                    <a:pt x="74071" y="8322"/>
                    <a:pt x="74713" y="8322"/>
                  </a:cubicBezTo>
                  <a:cubicBezTo>
                    <a:pt x="74959" y="8322"/>
                    <a:pt x="75221" y="8309"/>
                    <a:pt x="75497" y="8286"/>
                  </a:cubicBezTo>
                  <a:cubicBezTo>
                    <a:pt x="76000" y="8251"/>
                    <a:pt x="76471" y="8195"/>
                    <a:pt x="76827" y="8195"/>
                  </a:cubicBezTo>
                  <a:cubicBezTo>
                    <a:pt x="77058" y="8195"/>
                    <a:pt x="77240" y="8218"/>
                    <a:pt x="77352" y="8286"/>
                  </a:cubicBezTo>
                  <a:cubicBezTo>
                    <a:pt x="93216" y="7230"/>
                    <a:pt x="106055" y="6402"/>
                    <a:pt x="106055" y="6402"/>
                  </a:cubicBezTo>
                  <a:cubicBezTo>
                    <a:pt x="107282" y="6174"/>
                    <a:pt x="108566" y="6089"/>
                    <a:pt x="109821" y="6031"/>
                  </a:cubicBezTo>
                  <a:cubicBezTo>
                    <a:pt x="110449" y="6031"/>
                    <a:pt x="111048" y="6031"/>
                    <a:pt x="111619" y="6089"/>
                  </a:cubicBezTo>
                  <a:cubicBezTo>
                    <a:pt x="111904" y="6117"/>
                    <a:pt x="112190" y="6117"/>
                    <a:pt x="112475" y="6146"/>
                  </a:cubicBezTo>
                  <a:cubicBezTo>
                    <a:pt x="114044" y="6317"/>
                    <a:pt x="115128" y="6545"/>
                    <a:pt x="116298" y="6574"/>
                  </a:cubicBezTo>
                  <a:cubicBezTo>
                    <a:pt x="116481" y="6583"/>
                    <a:pt x="116652" y="6588"/>
                    <a:pt x="116813" y="6588"/>
                  </a:cubicBezTo>
                  <a:cubicBezTo>
                    <a:pt x="118110" y="6588"/>
                    <a:pt x="118739" y="6245"/>
                    <a:pt x="119323" y="4976"/>
                  </a:cubicBezTo>
                  <a:cubicBezTo>
                    <a:pt x="120264" y="3036"/>
                    <a:pt x="119751" y="896"/>
                    <a:pt x="119380" y="239"/>
                  </a:cubicBezTo>
                  <a:cubicBezTo>
                    <a:pt x="119362" y="212"/>
                    <a:pt x="119321" y="202"/>
                    <a:pt x="119254" y="202"/>
                  </a:cubicBezTo>
                  <a:cubicBezTo>
                    <a:pt x="119110" y="202"/>
                    <a:pt x="118847" y="248"/>
                    <a:pt x="118438" y="268"/>
                  </a:cubicBezTo>
                  <a:cubicBezTo>
                    <a:pt x="118297" y="275"/>
                    <a:pt x="118135" y="278"/>
                    <a:pt x="117954" y="278"/>
                  </a:cubicBezTo>
                  <a:cubicBezTo>
                    <a:pt x="117368" y="278"/>
                    <a:pt x="116586" y="241"/>
                    <a:pt x="115671" y="154"/>
                  </a:cubicBezTo>
                  <a:cubicBezTo>
                    <a:pt x="113730" y="11"/>
                    <a:pt x="113531" y="11"/>
                    <a:pt x="112760" y="11"/>
                  </a:cubicBezTo>
                  <a:cubicBezTo>
                    <a:pt x="112619" y="4"/>
                    <a:pt x="112412" y="1"/>
                    <a:pt x="112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38"/>
            <p:cNvSpPr/>
            <p:nvPr/>
          </p:nvSpPr>
          <p:spPr>
            <a:xfrm rot="5400000">
              <a:off x="-738690" y="2675168"/>
              <a:ext cx="3513705" cy="199575"/>
            </a:xfrm>
            <a:custGeom>
              <a:avLst/>
              <a:gdLst/>
              <a:ahLst/>
              <a:cxnLst/>
              <a:rect l="l" t="t" r="r" b="b"/>
              <a:pathLst>
                <a:path w="116812" h="7983" extrusionOk="0">
                  <a:moveTo>
                    <a:pt x="76448" y="61"/>
                  </a:moveTo>
                  <a:cubicBezTo>
                    <a:pt x="76092" y="61"/>
                    <a:pt x="75755" y="69"/>
                    <a:pt x="75440" y="86"/>
                  </a:cubicBezTo>
                  <a:cubicBezTo>
                    <a:pt x="73385" y="172"/>
                    <a:pt x="67165" y="1"/>
                    <a:pt x="59690" y="1114"/>
                  </a:cubicBezTo>
                  <a:cubicBezTo>
                    <a:pt x="59224" y="1179"/>
                    <a:pt x="58953" y="1202"/>
                    <a:pt x="58784" y="1202"/>
                  </a:cubicBezTo>
                  <a:cubicBezTo>
                    <a:pt x="58394" y="1202"/>
                    <a:pt x="58537" y="1082"/>
                    <a:pt x="58081" y="1082"/>
                  </a:cubicBezTo>
                  <a:cubicBezTo>
                    <a:pt x="57956" y="1082"/>
                    <a:pt x="57787" y="1091"/>
                    <a:pt x="57550" y="1114"/>
                  </a:cubicBezTo>
                  <a:cubicBezTo>
                    <a:pt x="55753" y="1285"/>
                    <a:pt x="53498" y="1399"/>
                    <a:pt x="51644" y="1399"/>
                  </a:cubicBezTo>
                  <a:cubicBezTo>
                    <a:pt x="46759" y="1375"/>
                    <a:pt x="44949" y="307"/>
                    <a:pt x="35978" y="307"/>
                  </a:cubicBezTo>
                  <a:cubicBezTo>
                    <a:pt x="34154" y="307"/>
                    <a:pt x="32034" y="351"/>
                    <a:pt x="29531" y="457"/>
                  </a:cubicBezTo>
                  <a:cubicBezTo>
                    <a:pt x="27392" y="559"/>
                    <a:pt x="25761" y="647"/>
                    <a:pt x="24973" y="647"/>
                  </a:cubicBezTo>
                  <a:cubicBezTo>
                    <a:pt x="24658" y="647"/>
                    <a:pt x="24477" y="633"/>
                    <a:pt x="24453" y="600"/>
                  </a:cubicBezTo>
                  <a:cubicBezTo>
                    <a:pt x="24434" y="577"/>
                    <a:pt x="24405" y="568"/>
                    <a:pt x="24368" y="568"/>
                  </a:cubicBezTo>
                  <a:cubicBezTo>
                    <a:pt x="24160" y="568"/>
                    <a:pt x="23705" y="880"/>
                    <a:pt x="23443" y="880"/>
                  </a:cubicBezTo>
                  <a:cubicBezTo>
                    <a:pt x="23404" y="880"/>
                    <a:pt x="23369" y="873"/>
                    <a:pt x="23340" y="857"/>
                  </a:cubicBezTo>
                  <a:cubicBezTo>
                    <a:pt x="20911" y="1110"/>
                    <a:pt x="17272" y="1475"/>
                    <a:pt x="14390" y="1475"/>
                  </a:cubicBezTo>
                  <a:cubicBezTo>
                    <a:pt x="14021" y="1475"/>
                    <a:pt x="13665" y="1469"/>
                    <a:pt x="13325" y="1456"/>
                  </a:cubicBezTo>
                  <a:cubicBezTo>
                    <a:pt x="10244" y="1370"/>
                    <a:pt x="4195" y="486"/>
                    <a:pt x="3824" y="429"/>
                  </a:cubicBezTo>
                  <a:cubicBezTo>
                    <a:pt x="3428" y="345"/>
                    <a:pt x="3103" y="296"/>
                    <a:pt x="2825" y="296"/>
                  </a:cubicBezTo>
                  <a:cubicBezTo>
                    <a:pt x="2063" y="296"/>
                    <a:pt x="1657" y="667"/>
                    <a:pt x="1113" y="1713"/>
                  </a:cubicBezTo>
                  <a:cubicBezTo>
                    <a:pt x="828" y="2283"/>
                    <a:pt x="543" y="2997"/>
                    <a:pt x="372" y="3710"/>
                  </a:cubicBezTo>
                  <a:cubicBezTo>
                    <a:pt x="1" y="5108"/>
                    <a:pt x="1" y="6421"/>
                    <a:pt x="429" y="6563"/>
                  </a:cubicBezTo>
                  <a:cubicBezTo>
                    <a:pt x="685" y="6592"/>
                    <a:pt x="1827" y="6563"/>
                    <a:pt x="3567" y="6677"/>
                  </a:cubicBezTo>
                  <a:cubicBezTo>
                    <a:pt x="5850" y="6820"/>
                    <a:pt x="9245" y="7305"/>
                    <a:pt x="12127" y="7505"/>
                  </a:cubicBezTo>
                  <a:cubicBezTo>
                    <a:pt x="12814" y="7548"/>
                    <a:pt x="13600" y="7563"/>
                    <a:pt x="14421" y="7563"/>
                  </a:cubicBezTo>
                  <a:cubicBezTo>
                    <a:pt x="16421" y="7563"/>
                    <a:pt x="18634" y="7473"/>
                    <a:pt x="20164" y="7473"/>
                  </a:cubicBezTo>
                  <a:cubicBezTo>
                    <a:pt x="20924" y="7473"/>
                    <a:pt x="21515" y="7495"/>
                    <a:pt x="21828" y="7562"/>
                  </a:cubicBezTo>
                  <a:cubicBezTo>
                    <a:pt x="25880" y="7065"/>
                    <a:pt x="31167" y="6372"/>
                    <a:pt x="36462" y="6372"/>
                  </a:cubicBezTo>
                  <a:cubicBezTo>
                    <a:pt x="37244" y="6372"/>
                    <a:pt x="38026" y="6388"/>
                    <a:pt x="38804" y="6421"/>
                  </a:cubicBezTo>
                  <a:cubicBezTo>
                    <a:pt x="40659" y="6506"/>
                    <a:pt x="42200" y="6706"/>
                    <a:pt x="43027" y="6934"/>
                  </a:cubicBezTo>
                  <a:cubicBezTo>
                    <a:pt x="43190" y="6880"/>
                    <a:pt x="43445" y="6860"/>
                    <a:pt x="43791" y="6860"/>
                  </a:cubicBezTo>
                  <a:cubicBezTo>
                    <a:pt x="43991" y="6860"/>
                    <a:pt x="44221" y="6867"/>
                    <a:pt x="44482" y="6877"/>
                  </a:cubicBezTo>
                  <a:cubicBezTo>
                    <a:pt x="44853" y="6934"/>
                    <a:pt x="45224" y="6963"/>
                    <a:pt x="45652" y="6991"/>
                  </a:cubicBezTo>
                  <a:cubicBezTo>
                    <a:pt x="46137" y="7077"/>
                    <a:pt x="46622" y="7105"/>
                    <a:pt x="47193" y="7162"/>
                  </a:cubicBezTo>
                  <a:cubicBezTo>
                    <a:pt x="48925" y="7366"/>
                    <a:pt x="51065" y="7468"/>
                    <a:pt x="52999" y="7468"/>
                  </a:cubicBezTo>
                  <a:cubicBezTo>
                    <a:pt x="53773" y="7468"/>
                    <a:pt x="54513" y="7452"/>
                    <a:pt x="55182" y="7419"/>
                  </a:cubicBezTo>
                  <a:cubicBezTo>
                    <a:pt x="58035" y="7305"/>
                    <a:pt x="65710" y="6706"/>
                    <a:pt x="66053" y="6563"/>
                  </a:cubicBezTo>
                  <a:cubicBezTo>
                    <a:pt x="66452" y="6421"/>
                    <a:pt x="67593" y="6249"/>
                    <a:pt x="68706" y="6221"/>
                  </a:cubicBezTo>
                  <a:cubicBezTo>
                    <a:pt x="68917" y="6196"/>
                    <a:pt x="69332" y="6177"/>
                    <a:pt x="69765" y="6177"/>
                  </a:cubicBezTo>
                  <a:cubicBezTo>
                    <a:pt x="70328" y="6177"/>
                    <a:pt x="70922" y="6210"/>
                    <a:pt x="71131" y="6306"/>
                  </a:cubicBezTo>
                  <a:cubicBezTo>
                    <a:pt x="71478" y="6472"/>
                    <a:pt x="71899" y="6524"/>
                    <a:pt x="72335" y="6524"/>
                  </a:cubicBezTo>
                  <a:cubicBezTo>
                    <a:pt x="73110" y="6524"/>
                    <a:pt x="73934" y="6358"/>
                    <a:pt x="74476" y="6358"/>
                  </a:cubicBezTo>
                  <a:cubicBezTo>
                    <a:pt x="74682" y="6358"/>
                    <a:pt x="74848" y="6382"/>
                    <a:pt x="74955" y="6449"/>
                  </a:cubicBezTo>
                  <a:cubicBezTo>
                    <a:pt x="76464" y="6381"/>
                    <a:pt x="77550" y="6350"/>
                    <a:pt x="78441" y="6350"/>
                  </a:cubicBezTo>
                  <a:cubicBezTo>
                    <a:pt x="80178" y="6350"/>
                    <a:pt x="81173" y="6470"/>
                    <a:pt x="83115" y="6677"/>
                  </a:cubicBezTo>
                  <a:cubicBezTo>
                    <a:pt x="90208" y="7440"/>
                    <a:pt x="91883" y="7982"/>
                    <a:pt x="94579" y="7982"/>
                  </a:cubicBezTo>
                  <a:cubicBezTo>
                    <a:pt x="96318" y="7982"/>
                    <a:pt x="98483" y="7757"/>
                    <a:pt x="102802" y="7220"/>
                  </a:cubicBezTo>
                  <a:cubicBezTo>
                    <a:pt x="103943" y="6934"/>
                    <a:pt x="105113" y="6792"/>
                    <a:pt x="106255" y="6792"/>
                  </a:cubicBezTo>
                  <a:cubicBezTo>
                    <a:pt x="106351" y="6790"/>
                    <a:pt x="106448" y="6789"/>
                    <a:pt x="106546" y="6789"/>
                  </a:cubicBezTo>
                  <a:cubicBezTo>
                    <a:pt x="108655" y="6789"/>
                    <a:pt x="111075" y="7178"/>
                    <a:pt x="112697" y="7178"/>
                  </a:cubicBezTo>
                  <a:cubicBezTo>
                    <a:pt x="113450" y="7178"/>
                    <a:pt x="114031" y="7094"/>
                    <a:pt x="114329" y="6849"/>
                  </a:cubicBezTo>
                  <a:cubicBezTo>
                    <a:pt x="115528" y="5850"/>
                    <a:pt x="116811" y="2027"/>
                    <a:pt x="116383" y="1085"/>
                  </a:cubicBezTo>
                  <a:cubicBezTo>
                    <a:pt x="116355" y="971"/>
                    <a:pt x="115784" y="942"/>
                    <a:pt x="114928" y="885"/>
                  </a:cubicBezTo>
                  <a:cubicBezTo>
                    <a:pt x="114632" y="866"/>
                    <a:pt x="111250" y="709"/>
                    <a:pt x="108797" y="709"/>
                  </a:cubicBezTo>
                  <a:cubicBezTo>
                    <a:pt x="107704" y="709"/>
                    <a:pt x="106795" y="740"/>
                    <a:pt x="106426" y="828"/>
                  </a:cubicBezTo>
                  <a:cubicBezTo>
                    <a:pt x="106331" y="847"/>
                    <a:pt x="106236" y="857"/>
                    <a:pt x="106149" y="857"/>
                  </a:cubicBezTo>
                  <a:cubicBezTo>
                    <a:pt x="105976" y="857"/>
                    <a:pt x="105836" y="819"/>
                    <a:pt x="105798" y="743"/>
                  </a:cubicBezTo>
                  <a:cubicBezTo>
                    <a:pt x="105798" y="714"/>
                    <a:pt x="105655" y="714"/>
                    <a:pt x="105370" y="714"/>
                  </a:cubicBezTo>
                  <a:cubicBezTo>
                    <a:pt x="104428" y="714"/>
                    <a:pt x="103287" y="743"/>
                    <a:pt x="101090" y="1000"/>
                  </a:cubicBezTo>
                  <a:cubicBezTo>
                    <a:pt x="100691" y="1028"/>
                    <a:pt x="97267" y="1427"/>
                    <a:pt x="96839" y="1427"/>
                  </a:cubicBezTo>
                  <a:cubicBezTo>
                    <a:pt x="96825" y="1370"/>
                    <a:pt x="96760" y="1342"/>
                    <a:pt x="96661" y="1342"/>
                  </a:cubicBezTo>
                  <a:cubicBezTo>
                    <a:pt x="96561" y="1342"/>
                    <a:pt x="96425" y="1370"/>
                    <a:pt x="96268" y="1427"/>
                  </a:cubicBezTo>
                  <a:cubicBezTo>
                    <a:pt x="95741" y="1625"/>
                    <a:pt x="94521" y="1705"/>
                    <a:pt x="93635" y="1705"/>
                  </a:cubicBezTo>
                  <a:cubicBezTo>
                    <a:pt x="93371" y="1705"/>
                    <a:pt x="93136" y="1697"/>
                    <a:pt x="92959" y="1684"/>
                  </a:cubicBezTo>
                  <a:cubicBezTo>
                    <a:pt x="88180" y="1288"/>
                    <a:pt x="80860" y="61"/>
                    <a:pt x="76448" y="6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38"/>
            <p:cNvSpPr/>
            <p:nvPr/>
          </p:nvSpPr>
          <p:spPr>
            <a:xfrm>
              <a:off x="918375" y="4322125"/>
              <a:ext cx="3118496" cy="189750"/>
            </a:xfrm>
            <a:custGeom>
              <a:avLst/>
              <a:gdLst/>
              <a:ahLst/>
              <a:cxnLst/>
              <a:rect l="l" t="t" r="r" b="b"/>
              <a:pathLst>
                <a:path w="130878" h="7590" extrusionOk="0">
                  <a:moveTo>
                    <a:pt x="108635" y="0"/>
                  </a:moveTo>
                  <a:cubicBezTo>
                    <a:pt x="108534" y="0"/>
                    <a:pt x="108413" y="10"/>
                    <a:pt x="108280" y="29"/>
                  </a:cubicBezTo>
                  <a:cubicBezTo>
                    <a:pt x="107244" y="244"/>
                    <a:pt x="100302" y="365"/>
                    <a:pt x="95289" y="365"/>
                  </a:cubicBezTo>
                  <a:cubicBezTo>
                    <a:pt x="92985" y="365"/>
                    <a:pt x="91089" y="340"/>
                    <a:pt x="90362" y="286"/>
                  </a:cubicBezTo>
                  <a:cubicBezTo>
                    <a:pt x="89141" y="203"/>
                    <a:pt x="88375" y="161"/>
                    <a:pt x="87614" y="161"/>
                  </a:cubicBezTo>
                  <a:cubicBezTo>
                    <a:pt x="86792" y="161"/>
                    <a:pt x="85976" y="210"/>
                    <a:pt x="84598" y="314"/>
                  </a:cubicBezTo>
                  <a:cubicBezTo>
                    <a:pt x="81288" y="571"/>
                    <a:pt x="71816" y="343"/>
                    <a:pt x="67450" y="685"/>
                  </a:cubicBezTo>
                  <a:cubicBezTo>
                    <a:pt x="67091" y="710"/>
                    <a:pt x="66836" y="720"/>
                    <a:pt x="66651" y="720"/>
                  </a:cubicBezTo>
                  <a:cubicBezTo>
                    <a:pt x="65863" y="720"/>
                    <a:pt x="66346" y="536"/>
                    <a:pt x="65380" y="536"/>
                  </a:cubicBezTo>
                  <a:cubicBezTo>
                    <a:pt x="65278" y="536"/>
                    <a:pt x="65161" y="538"/>
                    <a:pt x="65025" y="542"/>
                  </a:cubicBezTo>
                  <a:cubicBezTo>
                    <a:pt x="56845" y="802"/>
                    <a:pt x="50748" y="1334"/>
                    <a:pt x="40749" y="1334"/>
                  </a:cubicBezTo>
                  <a:cubicBezTo>
                    <a:pt x="38646" y="1334"/>
                    <a:pt x="36371" y="1310"/>
                    <a:pt x="33868" y="1256"/>
                  </a:cubicBezTo>
                  <a:cubicBezTo>
                    <a:pt x="30615" y="1170"/>
                    <a:pt x="28447" y="1056"/>
                    <a:pt x="28333" y="970"/>
                  </a:cubicBezTo>
                  <a:cubicBezTo>
                    <a:pt x="28307" y="930"/>
                    <a:pt x="28260" y="913"/>
                    <a:pt x="28197" y="913"/>
                  </a:cubicBezTo>
                  <a:cubicBezTo>
                    <a:pt x="27960" y="913"/>
                    <a:pt x="27508" y="1147"/>
                    <a:pt x="27226" y="1147"/>
                  </a:cubicBezTo>
                  <a:cubicBezTo>
                    <a:pt x="27168" y="1147"/>
                    <a:pt x="27117" y="1137"/>
                    <a:pt x="27077" y="1113"/>
                  </a:cubicBezTo>
                  <a:lnTo>
                    <a:pt x="8902" y="1113"/>
                  </a:lnTo>
                  <a:cubicBezTo>
                    <a:pt x="6677" y="1113"/>
                    <a:pt x="5079" y="1113"/>
                    <a:pt x="4680" y="1056"/>
                  </a:cubicBezTo>
                  <a:cubicBezTo>
                    <a:pt x="4352" y="1011"/>
                    <a:pt x="4085" y="988"/>
                    <a:pt x="3861" y="988"/>
                  </a:cubicBezTo>
                  <a:cubicBezTo>
                    <a:pt x="3382" y="988"/>
                    <a:pt x="3097" y="1090"/>
                    <a:pt x="2825" y="1284"/>
                  </a:cubicBezTo>
                  <a:cubicBezTo>
                    <a:pt x="1769" y="2026"/>
                    <a:pt x="0" y="7105"/>
                    <a:pt x="1199" y="7333"/>
                  </a:cubicBezTo>
                  <a:cubicBezTo>
                    <a:pt x="1299" y="7350"/>
                    <a:pt x="1495" y="7357"/>
                    <a:pt x="1774" y="7357"/>
                  </a:cubicBezTo>
                  <a:cubicBezTo>
                    <a:pt x="2447" y="7357"/>
                    <a:pt x="3606" y="7316"/>
                    <a:pt x="5079" y="7276"/>
                  </a:cubicBezTo>
                  <a:cubicBezTo>
                    <a:pt x="6472" y="7232"/>
                    <a:pt x="10875" y="7123"/>
                    <a:pt x="15204" y="7123"/>
                  </a:cubicBezTo>
                  <a:cubicBezTo>
                    <a:pt x="19388" y="7123"/>
                    <a:pt x="23504" y="7225"/>
                    <a:pt x="24766" y="7590"/>
                  </a:cubicBezTo>
                  <a:cubicBezTo>
                    <a:pt x="32973" y="7454"/>
                    <a:pt x="39012" y="7339"/>
                    <a:pt x="43134" y="7339"/>
                  </a:cubicBezTo>
                  <a:cubicBezTo>
                    <a:pt x="45962" y="7339"/>
                    <a:pt x="47887" y="7393"/>
                    <a:pt x="48990" y="7533"/>
                  </a:cubicBezTo>
                  <a:cubicBezTo>
                    <a:pt x="50074" y="7190"/>
                    <a:pt x="59747" y="6819"/>
                    <a:pt x="62029" y="6762"/>
                  </a:cubicBezTo>
                  <a:cubicBezTo>
                    <a:pt x="67850" y="6677"/>
                    <a:pt x="73556" y="6734"/>
                    <a:pt x="73956" y="6620"/>
                  </a:cubicBezTo>
                  <a:cubicBezTo>
                    <a:pt x="74412" y="6506"/>
                    <a:pt x="75710" y="6449"/>
                    <a:pt x="76969" y="6449"/>
                  </a:cubicBezTo>
                  <a:cubicBezTo>
                    <a:pt x="78228" y="6449"/>
                    <a:pt x="79448" y="6506"/>
                    <a:pt x="79748" y="6620"/>
                  </a:cubicBezTo>
                  <a:cubicBezTo>
                    <a:pt x="80145" y="6779"/>
                    <a:pt x="80618" y="6831"/>
                    <a:pt x="81107" y="6831"/>
                  </a:cubicBezTo>
                  <a:cubicBezTo>
                    <a:pt x="82064" y="6831"/>
                    <a:pt x="83080" y="6630"/>
                    <a:pt x="83704" y="6630"/>
                  </a:cubicBezTo>
                  <a:cubicBezTo>
                    <a:pt x="83905" y="6630"/>
                    <a:pt x="84065" y="6650"/>
                    <a:pt x="84170" y="6705"/>
                  </a:cubicBezTo>
                  <a:cubicBezTo>
                    <a:pt x="88108" y="6423"/>
                    <a:pt x="88450" y="6314"/>
                    <a:pt x="92343" y="6314"/>
                  </a:cubicBezTo>
                  <a:cubicBezTo>
                    <a:pt x="94346" y="6314"/>
                    <a:pt x="97289" y="6343"/>
                    <a:pt x="102146" y="6391"/>
                  </a:cubicBezTo>
                  <a:cubicBezTo>
                    <a:pt x="105284" y="6420"/>
                    <a:pt x="114700" y="6563"/>
                    <a:pt x="114700" y="6563"/>
                  </a:cubicBezTo>
                  <a:cubicBezTo>
                    <a:pt x="115611" y="6476"/>
                    <a:pt x="116557" y="6443"/>
                    <a:pt x="117507" y="6443"/>
                  </a:cubicBezTo>
                  <a:cubicBezTo>
                    <a:pt x="120650" y="6443"/>
                    <a:pt x="123834" y="6806"/>
                    <a:pt x="125913" y="6806"/>
                  </a:cubicBezTo>
                  <a:cubicBezTo>
                    <a:pt x="126946" y="6806"/>
                    <a:pt x="127706" y="6716"/>
                    <a:pt x="128053" y="6449"/>
                  </a:cubicBezTo>
                  <a:cubicBezTo>
                    <a:pt x="129251" y="5536"/>
                    <a:pt x="130877" y="1655"/>
                    <a:pt x="130392" y="714"/>
                  </a:cubicBezTo>
                  <a:cubicBezTo>
                    <a:pt x="130317" y="518"/>
                    <a:pt x="127406" y="449"/>
                    <a:pt x="124592" y="449"/>
                  </a:cubicBezTo>
                  <a:cubicBezTo>
                    <a:pt x="122081" y="449"/>
                    <a:pt x="119648" y="504"/>
                    <a:pt x="119379" y="571"/>
                  </a:cubicBezTo>
                  <a:cubicBezTo>
                    <a:pt x="119303" y="586"/>
                    <a:pt x="119226" y="593"/>
                    <a:pt x="119154" y="593"/>
                  </a:cubicBezTo>
                  <a:cubicBezTo>
                    <a:pt x="118957" y="593"/>
                    <a:pt x="118793" y="540"/>
                    <a:pt x="118751" y="457"/>
                  </a:cubicBezTo>
                  <a:cubicBezTo>
                    <a:pt x="118694" y="428"/>
                    <a:pt x="113929" y="229"/>
                    <a:pt x="113844" y="229"/>
                  </a:cubicBezTo>
                  <a:cubicBezTo>
                    <a:pt x="109963" y="114"/>
                    <a:pt x="110791" y="143"/>
                    <a:pt x="109393" y="114"/>
                  </a:cubicBezTo>
                  <a:lnTo>
                    <a:pt x="108965" y="114"/>
                  </a:lnTo>
                  <a:cubicBezTo>
                    <a:pt x="108965" y="38"/>
                    <a:pt x="108838" y="0"/>
                    <a:pt x="1086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 name="Google Shape;677;p38"/>
          <p:cNvGrpSpPr/>
          <p:nvPr/>
        </p:nvGrpSpPr>
        <p:grpSpPr>
          <a:xfrm>
            <a:off x="3514683" y="1807562"/>
            <a:ext cx="363939" cy="481288"/>
            <a:chOff x="3275661" y="2407037"/>
            <a:chExt cx="363939" cy="481288"/>
          </a:xfrm>
        </p:grpSpPr>
        <p:sp>
          <p:nvSpPr>
            <p:cNvPr id="678" name="Google Shape;678;p38"/>
            <p:cNvSpPr/>
            <p:nvPr/>
          </p:nvSpPr>
          <p:spPr>
            <a:xfrm rot="-213312">
              <a:off x="3282918" y="2415287"/>
              <a:ext cx="273601" cy="242755"/>
            </a:xfrm>
            <a:custGeom>
              <a:avLst/>
              <a:gdLst/>
              <a:ahLst/>
              <a:cxnLst/>
              <a:rect l="l" t="t" r="r" b="b"/>
              <a:pathLst>
                <a:path w="14378" h="12910" extrusionOk="0">
                  <a:moveTo>
                    <a:pt x="13677" y="1"/>
                  </a:moveTo>
                  <a:cubicBezTo>
                    <a:pt x="13610" y="1"/>
                    <a:pt x="13510" y="34"/>
                    <a:pt x="13410" y="67"/>
                  </a:cubicBezTo>
                  <a:cubicBezTo>
                    <a:pt x="13343" y="101"/>
                    <a:pt x="13243" y="201"/>
                    <a:pt x="13176" y="267"/>
                  </a:cubicBezTo>
                  <a:cubicBezTo>
                    <a:pt x="12176" y="1168"/>
                    <a:pt x="11108" y="2002"/>
                    <a:pt x="10107" y="2869"/>
                  </a:cubicBezTo>
                  <a:cubicBezTo>
                    <a:pt x="9941" y="3036"/>
                    <a:pt x="9740" y="3203"/>
                    <a:pt x="9574" y="3370"/>
                  </a:cubicBezTo>
                  <a:cubicBezTo>
                    <a:pt x="8840" y="4170"/>
                    <a:pt x="8039" y="4837"/>
                    <a:pt x="7172" y="5505"/>
                  </a:cubicBezTo>
                  <a:cubicBezTo>
                    <a:pt x="6905" y="5671"/>
                    <a:pt x="6672" y="5872"/>
                    <a:pt x="6438" y="6072"/>
                  </a:cubicBezTo>
                  <a:cubicBezTo>
                    <a:pt x="5337" y="7239"/>
                    <a:pt x="4103" y="8340"/>
                    <a:pt x="2869" y="9374"/>
                  </a:cubicBezTo>
                  <a:cubicBezTo>
                    <a:pt x="2268" y="9874"/>
                    <a:pt x="1735" y="10408"/>
                    <a:pt x="1268" y="10942"/>
                  </a:cubicBezTo>
                  <a:cubicBezTo>
                    <a:pt x="934" y="11342"/>
                    <a:pt x="601" y="11709"/>
                    <a:pt x="267" y="12143"/>
                  </a:cubicBezTo>
                  <a:cubicBezTo>
                    <a:pt x="200" y="12209"/>
                    <a:pt x="100" y="12343"/>
                    <a:pt x="67" y="12476"/>
                  </a:cubicBezTo>
                  <a:cubicBezTo>
                    <a:pt x="0" y="12676"/>
                    <a:pt x="200" y="12910"/>
                    <a:pt x="434" y="12877"/>
                  </a:cubicBezTo>
                  <a:cubicBezTo>
                    <a:pt x="534" y="12877"/>
                    <a:pt x="567" y="12843"/>
                    <a:pt x="667" y="12843"/>
                  </a:cubicBezTo>
                  <a:cubicBezTo>
                    <a:pt x="1168" y="12576"/>
                    <a:pt x="1668" y="12343"/>
                    <a:pt x="2068" y="11976"/>
                  </a:cubicBezTo>
                  <a:cubicBezTo>
                    <a:pt x="3102" y="11042"/>
                    <a:pt x="4203" y="10141"/>
                    <a:pt x="5237" y="9207"/>
                  </a:cubicBezTo>
                  <a:lnTo>
                    <a:pt x="6872" y="7706"/>
                  </a:lnTo>
                  <a:cubicBezTo>
                    <a:pt x="7405" y="7172"/>
                    <a:pt x="7939" y="6672"/>
                    <a:pt x="8573" y="6205"/>
                  </a:cubicBezTo>
                  <a:cubicBezTo>
                    <a:pt x="9173" y="5805"/>
                    <a:pt x="9707" y="5304"/>
                    <a:pt x="10241" y="4737"/>
                  </a:cubicBezTo>
                  <a:cubicBezTo>
                    <a:pt x="11008" y="3970"/>
                    <a:pt x="11875" y="3236"/>
                    <a:pt x="12743" y="2536"/>
                  </a:cubicBezTo>
                  <a:cubicBezTo>
                    <a:pt x="13243" y="2135"/>
                    <a:pt x="13710" y="1668"/>
                    <a:pt x="14110" y="1201"/>
                  </a:cubicBezTo>
                  <a:cubicBezTo>
                    <a:pt x="14210" y="1068"/>
                    <a:pt x="14344" y="968"/>
                    <a:pt x="14377" y="835"/>
                  </a:cubicBezTo>
                  <a:cubicBezTo>
                    <a:pt x="14377" y="434"/>
                    <a:pt x="14144" y="34"/>
                    <a:pt x="1367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38"/>
            <p:cNvSpPr/>
            <p:nvPr/>
          </p:nvSpPr>
          <p:spPr>
            <a:xfrm rot="958424">
              <a:off x="3356467" y="2624519"/>
              <a:ext cx="266878" cy="119276"/>
            </a:xfrm>
            <a:custGeom>
              <a:avLst/>
              <a:gdLst/>
              <a:ahLst/>
              <a:cxnLst/>
              <a:rect l="l" t="t" r="r" b="b"/>
              <a:pathLst>
                <a:path w="10675" h="4771" extrusionOk="0">
                  <a:moveTo>
                    <a:pt x="9674" y="0"/>
                  </a:moveTo>
                  <a:cubicBezTo>
                    <a:pt x="9507" y="67"/>
                    <a:pt x="9207" y="100"/>
                    <a:pt x="8973" y="167"/>
                  </a:cubicBezTo>
                  <a:cubicBezTo>
                    <a:pt x="6805" y="968"/>
                    <a:pt x="4637" y="1668"/>
                    <a:pt x="2535" y="2636"/>
                  </a:cubicBezTo>
                  <a:cubicBezTo>
                    <a:pt x="1835" y="2969"/>
                    <a:pt x="1134" y="3403"/>
                    <a:pt x="400" y="3770"/>
                  </a:cubicBezTo>
                  <a:cubicBezTo>
                    <a:pt x="334" y="3803"/>
                    <a:pt x="234" y="3836"/>
                    <a:pt x="200" y="3937"/>
                  </a:cubicBezTo>
                  <a:cubicBezTo>
                    <a:pt x="33" y="4103"/>
                    <a:pt x="0" y="4303"/>
                    <a:pt x="67" y="4470"/>
                  </a:cubicBezTo>
                  <a:cubicBezTo>
                    <a:pt x="167" y="4637"/>
                    <a:pt x="367" y="4770"/>
                    <a:pt x="567" y="4737"/>
                  </a:cubicBezTo>
                  <a:cubicBezTo>
                    <a:pt x="701" y="4737"/>
                    <a:pt x="767" y="4670"/>
                    <a:pt x="901" y="4637"/>
                  </a:cubicBezTo>
                  <a:cubicBezTo>
                    <a:pt x="1735" y="4337"/>
                    <a:pt x="2569" y="4003"/>
                    <a:pt x="3402" y="3736"/>
                  </a:cubicBezTo>
                  <a:cubicBezTo>
                    <a:pt x="4870" y="3169"/>
                    <a:pt x="6338" y="2602"/>
                    <a:pt x="7739" y="2069"/>
                  </a:cubicBezTo>
                  <a:cubicBezTo>
                    <a:pt x="8106" y="1935"/>
                    <a:pt x="8506" y="1768"/>
                    <a:pt x="8873" y="1635"/>
                  </a:cubicBezTo>
                  <a:cubicBezTo>
                    <a:pt x="9207" y="1501"/>
                    <a:pt x="9540" y="1401"/>
                    <a:pt x="9907" y="1401"/>
                  </a:cubicBezTo>
                  <a:cubicBezTo>
                    <a:pt x="10041" y="1401"/>
                    <a:pt x="10107" y="1335"/>
                    <a:pt x="10241" y="1301"/>
                  </a:cubicBezTo>
                  <a:cubicBezTo>
                    <a:pt x="10508" y="1235"/>
                    <a:pt x="10674" y="934"/>
                    <a:pt x="10674" y="668"/>
                  </a:cubicBezTo>
                  <a:cubicBezTo>
                    <a:pt x="10674" y="434"/>
                    <a:pt x="10441" y="167"/>
                    <a:pt x="10174" y="100"/>
                  </a:cubicBezTo>
                  <a:cubicBezTo>
                    <a:pt x="10074" y="0"/>
                    <a:pt x="9907" y="0"/>
                    <a:pt x="967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38"/>
            <p:cNvSpPr/>
            <p:nvPr/>
          </p:nvSpPr>
          <p:spPr>
            <a:xfrm>
              <a:off x="3340200" y="2778225"/>
              <a:ext cx="299400" cy="110100"/>
            </a:xfrm>
            <a:custGeom>
              <a:avLst/>
              <a:gdLst/>
              <a:ahLst/>
              <a:cxnLst/>
              <a:rect l="l" t="t" r="r" b="b"/>
              <a:pathLst>
                <a:path w="11976" h="4404" extrusionOk="0">
                  <a:moveTo>
                    <a:pt x="701" y="0"/>
                  </a:moveTo>
                  <a:cubicBezTo>
                    <a:pt x="401" y="0"/>
                    <a:pt x="201" y="34"/>
                    <a:pt x="67" y="267"/>
                  </a:cubicBezTo>
                  <a:cubicBezTo>
                    <a:pt x="0" y="434"/>
                    <a:pt x="0" y="634"/>
                    <a:pt x="134" y="768"/>
                  </a:cubicBezTo>
                  <a:cubicBezTo>
                    <a:pt x="201" y="868"/>
                    <a:pt x="334" y="968"/>
                    <a:pt x="401" y="1034"/>
                  </a:cubicBezTo>
                  <a:cubicBezTo>
                    <a:pt x="901" y="1235"/>
                    <a:pt x="1468" y="1435"/>
                    <a:pt x="1969" y="1602"/>
                  </a:cubicBezTo>
                  <a:cubicBezTo>
                    <a:pt x="2302" y="1735"/>
                    <a:pt x="2636" y="1802"/>
                    <a:pt x="3003" y="1868"/>
                  </a:cubicBezTo>
                  <a:cubicBezTo>
                    <a:pt x="4337" y="2135"/>
                    <a:pt x="5638" y="2569"/>
                    <a:pt x="6872" y="2969"/>
                  </a:cubicBezTo>
                  <a:cubicBezTo>
                    <a:pt x="7906" y="3336"/>
                    <a:pt x="9007" y="3603"/>
                    <a:pt x="10074" y="3903"/>
                  </a:cubicBezTo>
                  <a:cubicBezTo>
                    <a:pt x="10341" y="3970"/>
                    <a:pt x="10541" y="4037"/>
                    <a:pt x="10741" y="4170"/>
                  </a:cubicBezTo>
                  <a:cubicBezTo>
                    <a:pt x="11175" y="4404"/>
                    <a:pt x="11709" y="4103"/>
                    <a:pt x="11876" y="3670"/>
                  </a:cubicBezTo>
                  <a:cubicBezTo>
                    <a:pt x="11976" y="3369"/>
                    <a:pt x="11842" y="3036"/>
                    <a:pt x="11542" y="2869"/>
                  </a:cubicBezTo>
                  <a:lnTo>
                    <a:pt x="11175" y="2736"/>
                  </a:lnTo>
                  <a:cubicBezTo>
                    <a:pt x="9407" y="2369"/>
                    <a:pt x="7706" y="1768"/>
                    <a:pt x="6005" y="1235"/>
                  </a:cubicBezTo>
                  <a:cubicBezTo>
                    <a:pt x="4370" y="701"/>
                    <a:pt x="2702" y="334"/>
                    <a:pt x="1035" y="34"/>
                  </a:cubicBezTo>
                  <a:cubicBezTo>
                    <a:pt x="901" y="34"/>
                    <a:pt x="768" y="34"/>
                    <a:pt x="7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 name="Google Shape;681;p38"/>
          <p:cNvGrpSpPr/>
          <p:nvPr/>
        </p:nvGrpSpPr>
        <p:grpSpPr>
          <a:xfrm rot="1278911">
            <a:off x="1140495" y="1318523"/>
            <a:ext cx="654536" cy="655141"/>
            <a:chOff x="1194475" y="1437425"/>
            <a:chExt cx="654532" cy="655137"/>
          </a:xfrm>
        </p:grpSpPr>
        <p:grpSp>
          <p:nvGrpSpPr>
            <p:cNvPr id="682" name="Google Shape;682;p38"/>
            <p:cNvGrpSpPr/>
            <p:nvPr/>
          </p:nvGrpSpPr>
          <p:grpSpPr>
            <a:xfrm>
              <a:off x="1323473" y="1482473"/>
              <a:ext cx="525534" cy="610090"/>
              <a:chOff x="1323473" y="1482473"/>
              <a:chExt cx="525534" cy="610090"/>
            </a:xfrm>
          </p:grpSpPr>
          <p:sp>
            <p:nvSpPr>
              <p:cNvPr id="683" name="Google Shape;683;p38"/>
              <p:cNvSpPr/>
              <p:nvPr/>
            </p:nvSpPr>
            <p:spPr>
              <a:xfrm>
                <a:off x="1323473" y="1734473"/>
                <a:ext cx="273636" cy="358090"/>
              </a:xfrm>
              <a:custGeom>
                <a:avLst/>
                <a:gdLst/>
                <a:ahLst/>
                <a:cxnLst/>
                <a:rect l="l" t="t" r="r" b="b"/>
                <a:pathLst>
                  <a:path w="13077" h="17113" extrusionOk="0">
                    <a:moveTo>
                      <a:pt x="13076" y="9808"/>
                    </a:moveTo>
                    <a:cubicBezTo>
                      <a:pt x="12909" y="9274"/>
                      <a:pt x="12542" y="9174"/>
                      <a:pt x="12109" y="9041"/>
                    </a:cubicBezTo>
                    <a:cubicBezTo>
                      <a:pt x="11208" y="8807"/>
                      <a:pt x="10341" y="8507"/>
                      <a:pt x="9407" y="8307"/>
                    </a:cubicBezTo>
                    <a:cubicBezTo>
                      <a:pt x="8540" y="8140"/>
                      <a:pt x="8073" y="7640"/>
                      <a:pt x="7906" y="6772"/>
                    </a:cubicBezTo>
                    <a:cubicBezTo>
                      <a:pt x="7606" y="5104"/>
                      <a:pt x="7405" y="3470"/>
                      <a:pt x="7439" y="1769"/>
                    </a:cubicBezTo>
                    <a:cubicBezTo>
                      <a:pt x="7506" y="1135"/>
                      <a:pt x="7439" y="534"/>
                      <a:pt x="6905" y="1"/>
                    </a:cubicBezTo>
                    <a:cubicBezTo>
                      <a:pt x="6738" y="134"/>
                      <a:pt x="6538" y="201"/>
                      <a:pt x="6438" y="334"/>
                    </a:cubicBezTo>
                    <a:cubicBezTo>
                      <a:pt x="6171" y="801"/>
                      <a:pt x="5838" y="1302"/>
                      <a:pt x="5571" y="1802"/>
                    </a:cubicBezTo>
                    <a:cubicBezTo>
                      <a:pt x="5070" y="2970"/>
                      <a:pt x="4670" y="4137"/>
                      <a:pt x="4203" y="5338"/>
                    </a:cubicBezTo>
                    <a:cubicBezTo>
                      <a:pt x="4070" y="5638"/>
                      <a:pt x="3936" y="5938"/>
                      <a:pt x="3836" y="6272"/>
                    </a:cubicBezTo>
                    <a:cubicBezTo>
                      <a:pt x="2569" y="6272"/>
                      <a:pt x="1368" y="5471"/>
                      <a:pt x="167" y="5872"/>
                    </a:cubicBezTo>
                    <a:cubicBezTo>
                      <a:pt x="0" y="6205"/>
                      <a:pt x="100" y="6439"/>
                      <a:pt x="234" y="6639"/>
                    </a:cubicBezTo>
                    <a:lnTo>
                      <a:pt x="1368" y="8507"/>
                    </a:lnTo>
                    <a:cubicBezTo>
                      <a:pt x="1768" y="9174"/>
                      <a:pt x="1902" y="9841"/>
                      <a:pt x="1501" y="10608"/>
                    </a:cubicBezTo>
                    <a:cubicBezTo>
                      <a:pt x="1068" y="11342"/>
                      <a:pt x="834" y="12176"/>
                      <a:pt x="501" y="12977"/>
                    </a:cubicBezTo>
                    <a:cubicBezTo>
                      <a:pt x="334" y="13377"/>
                      <a:pt x="100" y="13811"/>
                      <a:pt x="234" y="14278"/>
                    </a:cubicBezTo>
                    <a:cubicBezTo>
                      <a:pt x="567" y="14511"/>
                      <a:pt x="867" y="14378"/>
                      <a:pt x="1168" y="14211"/>
                    </a:cubicBezTo>
                    <a:cubicBezTo>
                      <a:pt x="1835" y="13877"/>
                      <a:pt x="2435" y="13510"/>
                      <a:pt x="3102" y="13177"/>
                    </a:cubicBezTo>
                    <a:cubicBezTo>
                      <a:pt x="3403" y="13010"/>
                      <a:pt x="3703" y="12843"/>
                      <a:pt x="4003" y="12710"/>
                    </a:cubicBezTo>
                    <a:cubicBezTo>
                      <a:pt x="4537" y="12476"/>
                      <a:pt x="4737" y="12543"/>
                      <a:pt x="5171" y="13043"/>
                    </a:cubicBezTo>
                    <a:cubicBezTo>
                      <a:pt x="6205" y="14278"/>
                      <a:pt x="7239" y="15445"/>
                      <a:pt x="8273" y="16646"/>
                    </a:cubicBezTo>
                    <a:cubicBezTo>
                      <a:pt x="8440" y="16813"/>
                      <a:pt x="8606" y="16980"/>
                      <a:pt x="8773" y="17113"/>
                    </a:cubicBezTo>
                    <a:cubicBezTo>
                      <a:pt x="9107" y="17046"/>
                      <a:pt x="9173" y="16846"/>
                      <a:pt x="9173" y="16646"/>
                    </a:cubicBezTo>
                    <a:cubicBezTo>
                      <a:pt x="9073" y="15779"/>
                      <a:pt x="8940" y="14845"/>
                      <a:pt x="8873" y="13977"/>
                    </a:cubicBezTo>
                    <a:cubicBezTo>
                      <a:pt x="8840" y="13344"/>
                      <a:pt x="8773" y="12777"/>
                      <a:pt x="8740" y="12143"/>
                    </a:cubicBezTo>
                    <a:cubicBezTo>
                      <a:pt x="8706" y="11709"/>
                      <a:pt x="8940" y="11442"/>
                      <a:pt x="9340" y="11309"/>
                    </a:cubicBezTo>
                    <a:cubicBezTo>
                      <a:pt x="10074" y="11109"/>
                      <a:pt x="10841" y="10942"/>
                      <a:pt x="11575" y="10675"/>
                    </a:cubicBezTo>
                    <a:cubicBezTo>
                      <a:pt x="12009" y="10542"/>
                      <a:pt x="12409" y="10341"/>
                      <a:pt x="12776" y="10141"/>
                    </a:cubicBezTo>
                    <a:cubicBezTo>
                      <a:pt x="12909" y="10041"/>
                      <a:pt x="13009" y="9874"/>
                      <a:pt x="13076" y="9808"/>
                    </a:cubicBezTo>
                    <a:close/>
                  </a:path>
                </a:pathLst>
              </a:custGeom>
              <a:solidFill>
                <a:srgbClr val="FFD600"/>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38"/>
              <p:cNvSpPr/>
              <p:nvPr/>
            </p:nvSpPr>
            <p:spPr>
              <a:xfrm rot="3932821">
                <a:off x="1558073" y="1498484"/>
                <a:ext cx="223349" cy="292282"/>
              </a:xfrm>
              <a:custGeom>
                <a:avLst/>
                <a:gdLst/>
                <a:ahLst/>
                <a:cxnLst/>
                <a:rect l="l" t="t" r="r" b="b"/>
                <a:pathLst>
                  <a:path w="13077" h="17113" extrusionOk="0">
                    <a:moveTo>
                      <a:pt x="13076" y="9808"/>
                    </a:moveTo>
                    <a:cubicBezTo>
                      <a:pt x="12909" y="9274"/>
                      <a:pt x="12542" y="9174"/>
                      <a:pt x="12109" y="9041"/>
                    </a:cubicBezTo>
                    <a:cubicBezTo>
                      <a:pt x="11208" y="8807"/>
                      <a:pt x="10341" y="8507"/>
                      <a:pt x="9407" y="8307"/>
                    </a:cubicBezTo>
                    <a:cubicBezTo>
                      <a:pt x="8540" y="8140"/>
                      <a:pt x="8073" y="7640"/>
                      <a:pt x="7906" y="6772"/>
                    </a:cubicBezTo>
                    <a:cubicBezTo>
                      <a:pt x="7606" y="5104"/>
                      <a:pt x="7405" y="3470"/>
                      <a:pt x="7439" y="1769"/>
                    </a:cubicBezTo>
                    <a:cubicBezTo>
                      <a:pt x="7506" y="1135"/>
                      <a:pt x="7439" y="534"/>
                      <a:pt x="6905" y="1"/>
                    </a:cubicBezTo>
                    <a:cubicBezTo>
                      <a:pt x="6738" y="134"/>
                      <a:pt x="6538" y="201"/>
                      <a:pt x="6438" y="334"/>
                    </a:cubicBezTo>
                    <a:cubicBezTo>
                      <a:pt x="6171" y="801"/>
                      <a:pt x="5838" y="1302"/>
                      <a:pt x="5571" y="1802"/>
                    </a:cubicBezTo>
                    <a:cubicBezTo>
                      <a:pt x="5070" y="2970"/>
                      <a:pt x="4670" y="4137"/>
                      <a:pt x="4203" y="5338"/>
                    </a:cubicBezTo>
                    <a:cubicBezTo>
                      <a:pt x="4070" y="5638"/>
                      <a:pt x="3936" y="5938"/>
                      <a:pt x="3836" y="6272"/>
                    </a:cubicBezTo>
                    <a:cubicBezTo>
                      <a:pt x="2569" y="6272"/>
                      <a:pt x="1368" y="5471"/>
                      <a:pt x="167" y="5872"/>
                    </a:cubicBezTo>
                    <a:cubicBezTo>
                      <a:pt x="0" y="6205"/>
                      <a:pt x="100" y="6439"/>
                      <a:pt x="234" y="6639"/>
                    </a:cubicBezTo>
                    <a:lnTo>
                      <a:pt x="1368" y="8507"/>
                    </a:lnTo>
                    <a:cubicBezTo>
                      <a:pt x="1768" y="9174"/>
                      <a:pt x="1902" y="9841"/>
                      <a:pt x="1501" y="10608"/>
                    </a:cubicBezTo>
                    <a:cubicBezTo>
                      <a:pt x="1068" y="11342"/>
                      <a:pt x="834" y="12176"/>
                      <a:pt x="501" y="12977"/>
                    </a:cubicBezTo>
                    <a:cubicBezTo>
                      <a:pt x="334" y="13377"/>
                      <a:pt x="100" y="13811"/>
                      <a:pt x="234" y="14278"/>
                    </a:cubicBezTo>
                    <a:cubicBezTo>
                      <a:pt x="567" y="14511"/>
                      <a:pt x="867" y="14378"/>
                      <a:pt x="1168" y="14211"/>
                    </a:cubicBezTo>
                    <a:cubicBezTo>
                      <a:pt x="1835" y="13877"/>
                      <a:pt x="2435" y="13510"/>
                      <a:pt x="3102" y="13177"/>
                    </a:cubicBezTo>
                    <a:cubicBezTo>
                      <a:pt x="3403" y="13010"/>
                      <a:pt x="3703" y="12843"/>
                      <a:pt x="4003" y="12710"/>
                    </a:cubicBezTo>
                    <a:cubicBezTo>
                      <a:pt x="4537" y="12476"/>
                      <a:pt x="4737" y="12543"/>
                      <a:pt x="5171" y="13043"/>
                    </a:cubicBezTo>
                    <a:cubicBezTo>
                      <a:pt x="6205" y="14278"/>
                      <a:pt x="7239" y="15445"/>
                      <a:pt x="8273" y="16646"/>
                    </a:cubicBezTo>
                    <a:cubicBezTo>
                      <a:pt x="8440" y="16813"/>
                      <a:pt x="8606" y="16980"/>
                      <a:pt x="8773" y="17113"/>
                    </a:cubicBezTo>
                    <a:cubicBezTo>
                      <a:pt x="9107" y="17046"/>
                      <a:pt x="9173" y="16846"/>
                      <a:pt x="9173" y="16646"/>
                    </a:cubicBezTo>
                    <a:cubicBezTo>
                      <a:pt x="9073" y="15779"/>
                      <a:pt x="8940" y="14845"/>
                      <a:pt x="8873" y="13977"/>
                    </a:cubicBezTo>
                    <a:cubicBezTo>
                      <a:pt x="8840" y="13344"/>
                      <a:pt x="8773" y="12777"/>
                      <a:pt x="8740" y="12143"/>
                    </a:cubicBezTo>
                    <a:cubicBezTo>
                      <a:pt x="8706" y="11709"/>
                      <a:pt x="8940" y="11442"/>
                      <a:pt x="9340" y="11309"/>
                    </a:cubicBezTo>
                    <a:cubicBezTo>
                      <a:pt x="10074" y="11109"/>
                      <a:pt x="10841" y="10942"/>
                      <a:pt x="11575" y="10675"/>
                    </a:cubicBezTo>
                    <a:cubicBezTo>
                      <a:pt x="12009" y="10542"/>
                      <a:pt x="12409" y="10341"/>
                      <a:pt x="12776" y="10141"/>
                    </a:cubicBezTo>
                    <a:cubicBezTo>
                      <a:pt x="12909" y="10041"/>
                      <a:pt x="13009" y="9874"/>
                      <a:pt x="13076" y="9808"/>
                    </a:cubicBezTo>
                    <a:close/>
                  </a:path>
                </a:pathLst>
              </a:custGeom>
              <a:solidFill>
                <a:srgbClr val="FFD600"/>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5" name="Google Shape;685;p38"/>
            <p:cNvSpPr/>
            <p:nvPr/>
          </p:nvSpPr>
          <p:spPr>
            <a:xfrm>
              <a:off x="1194475" y="1437425"/>
              <a:ext cx="258600" cy="280333"/>
            </a:xfrm>
            <a:custGeom>
              <a:avLst/>
              <a:gdLst/>
              <a:ahLst/>
              <a:cxnLst/>
              <a:rect l="l" t="t" r="r" b="b"/>
              <a:pathLst>
                <a:path w="6723" h="7288" extrusionOk="0">
                  <a:moveTo>
                    <a:pt x="3436" y="1253"/>
                  </a:moveTo>
                  <a:lnTo>
                    <a:pt x="4203" y="2588"/>
                  </a:lnTo>
                  <a:cubicBezTo>
                    <a:pt x="3803" y="2688"/>
                    <a:pt x="3369" y="2821"/>
                    <a:pt x="2969" y="2921"/>
                  </a:cubicBezTo>
                  <a:cubicBezTo>
                    <a:pt x="3103" y="2354"/>
                    <a:pt x="3269" y="1820"/>
                    <a:pt x="3436" y="1253"/>
                  </a:cubicBezTo>
                  <a:close/>
                  <a:moveTo>
                    <a:pt x="2235" y="3822"/>
                  </a:moveTo>
                  <a:cubicBezTo>
                    <a:pt x="2235" y="3922"/>
                    <a:pt x="2169" y="3955"/>
                    <a:pt x="2169" y="4022"/>
                  </a:cubicBezTo>
                  <a:cubicBezTo>
                    <a:pt x="2002" y="3989"/>
                    <a:pt x="1902" y="3922"/>
                    <a:pt x="1802" y="3922"/>
                  </a:cubicBezTo>
                  <a:cubicBezTo>
                    <a:pt x="1935" y="3855"/>
                    <a:pt x="2068" y="3855"/>
                    <a:pt x="2235" y="3822"/>
                  </a:cubicBezTo>
                  <a:close/>
                  <a:moveTo>
                    <a:pt x="4570" y="3155"/>
                  </a:moveTo>
                  <a:cubicBezTo>
                    <a:pt x="4604" y="3255"/>
                    <a:pt x="4637" y="3288"/>
                    <a:pt x="4670" y="3355"/>
                  </a:cubicBezTo>
                  <a:lnTo>
                    <a:pt x="3803" y="4355"/>
                  </a:lnTo>
                  <a:cubicBezTo>
                    <a:pt x="3803" y="4422"/>
                    <a:pt x="3770" y="4422"/>
                    <a:pt x="3770" y="4456"/>
                  </a:cubicBezTo>
                  <a:cubicBezTo>
                    <a:pt x="3403" y="4355"/>
                    <a:pt x="3002" y="4289"/>
                    <a:pt x="2669" y="4155"/>
                  </a:cubicBezTo>
                  <a:lnTo>
                    <a:pt x="2802" y="3655"/>
                  </a:lnTo>
                  <a:cubicBezTo>
                    <a:pt x="3403" y="3522"/>
                    <a:pt x="3970" y="3355"/>
                    <a:pt x="4570" y="3155"/>
                  </a:cubicBezTo>
                  <a:close/>
                  <a:moveTo>
                    <a:pt x="4971" y="3922"/>
                  </a:moveTo>
                  <a:cubicBezTo>
                    <a:pt x="5137" y="4189"/>
                    <a:pt x="5304" y="4489"/>
                    <a:pt x="5504" y="4822"/>
                  </a:cubicBezTo>
                  <a:cubicBezTo>
                    <a:pt x="5137" y="4756"/>
                    <a:pt x="4770" y="4689"/>
                    <a:pt x="4403" y="4622"/>
                  </a:cubicBezTo>
                  <a:cubicBezTo>
                    <a:pt x="4570" y="4355"/>
                    <a:pt x="4770" y="4155"/>
                    <a:pt x="4971" y="3922"/>
                  </a:cubicBezTo>
                  <a:close/>
                  <a:moveTo>
                    <a:pt x="2469" y="4923"/>
                  </a:moveTo>
                  <a:cubicBezTo>
                    <a:pt x="2736" y="4989"/>
                    <a:pt x="2969" y="5023"/>
                    <a:pt x="3169" y="5123"/>
                  </a:cubicBezTo>
                  <a:cubicBezTo>
                    <a:pt x="2902" y="5490"/>
                    <a:pt x="2602" y="5857"/>
                    <a:pt x="2235" y="6257"/>
                  </a:cubicBezTo>
                  <a:cubicBezTo>
                    <a:pt x="2302" y="5790"/>
                    <a:pt x="2402" y="5323"/>
                    <a:pt x="2469" y="4923"/>
                  </a:cubicBezTo>
                  <a:close/>
                  <a:moveTo>
                    <a:pt x="3528" y="0"/>
                  </a:moveTo>
                  <a:cubicBezTo>
                    <a:pt x="3477" y="0"/>
                    <a:pt x="3427" y="25"/>
                    <a:pt x="3403" y="86"/>
                  </a:cubicBezTo>
                  <a:cubicBezTo>
                    <a:pt x="3336" y="119"/>
                    <a:pt x="3336" y="186"/>
                    <a:pt x="3303" y="253"/>
                  </a:cubicBezTo>
                  <a:cubicBezTo>
                    <a:pt x="3136" y="319"/>
                    <a:pt x="3069" y="486"/>
                    <a:pt x="3103" y="686"/>
                  </a:cubicBezTo>
                  <a:cubicBezTo>
                    <a:pt x="2769" y="1453"/>
                    <a:pt x="2569" y="2254"/>
                    <a:pt x="2335" y="3021"/>
                  </a:cubicBezTo>
                  <a:cubicBezTo>
                    <a:pt x="1668" y="3155"/>
                    <a:pt x="1001" y="3288"/>
                    <a:pt x="401" y="3421"/>
                  </a:cubicBezTo>
                  <a:cubicBezTo>
                    <a:pt x="100" y="3455"/>
                    <a:pt x="0" y="3955"/>
                    <a:pt x="301" y="4089"/>
                  </a:cubicBezTo>
                  <a:cubicBezTo>
                    <a:pt x="834" y="4322"/>
                    <a:pt x="1401" y="4522"/>
                    <a:pt x="1935" y="4756"/>
                  </a:cubicBezTo>
                  <a:cubicBezTo>
                    <a:pt x="1768" y="5490"/>
                    <a:pt x="1635" y="6190"/>
                    <a:pt x="1568" y="6957"/>
                  </a:cubicBezTo>
                  <a:cubicBezTo>
                    <a:pt x="1521" y="7122"/>
                    <a:pt x="1657" y="7288"/>
                    <a:pt x="1812" y="7288"/>
                  </a:cubicBezTo>
                  <a:cubicBezTo>
                    <a:pt x="1876" y="7288"/>
                    <a:pt x="1943" y="7259"/>
                    <a:pt x="2002" y="7191"/>
                  </a:cubicBezTo>
                  <a:cubicBezTo>
                    <a:pt x="2636" y="6624"/>
                    <a:pt x="3236" y="5923"/>
                    <a:pt x="3803" y="5256"/>
                  </a:cubicBezTo>
                  <a:cubicBezTo>
                    <a:pt x="4570" y="5423"/>
                    <a:pt x="5337" y="5590"/>
                    <a:pt x="6138" y="5690"/>
                  </a:cubicBezTo>
                  <a:cubicBezTo>
                    <a:pt x="6170" y="5696"/>
                    <a:pt x="6201" y="5699"/>
                    <a:pt x="6231" y="5699"/>
                  </a:cubicBezTo>
                  <a:cubicBezTo>
                    <a:pt x="6519" y="5699"/>
                    <a:pt x="6723" y="5428"/>
                    <a:pt x="6572" y="5156"/>
                  </a:cubicBezTo>
                  <a:cubicBezTo>
                    <a:pt x="6238" y="4522"/>
                    <a:pt x="5838" y="3955"/>
                    <a:pt x="5504" y="3321"/>
                  </a:cubicBezTo>
                  <a:cubicBezTo>
                    <a:pt x="5804" y="2988"/>
                    <a:pt x="6138" y="2621"/>
                    <a:pt x="6438" y="2287"/>
                  </a:cubicBezTo>
                  <a:cubicBezTo>
                    <a:pt x="6603" y="2068"/>
                    <a:pt x="6429" y="1736"/>
                    <a:pt x="6214" y="1736"/>
                  </a:cubicBezTo>
                  <a:cubicBezTo>
                    <a:pt x="6167" y="1736"/>
                    <a:pt x="6119" y="1751"/>
                    <a:pt x="6071" y="1787"/>
                  </a:cubicBezTo>
                  <a:cubicBezTo>
                    <a:pt x="5738" y="1987"/>
                    <a:pt x="5337" y="2187"/>
                    <a:pt x="4937" y="2321"/>
                  </a:cubicBezTo>
                  <a:lnTo>
                    <a:pt x="3836" y="419"/>
                  </a:lnTo>
                  <a:cubicBezTo>
                    <a:pt x="3803" y="319"/>
                    <a:pt x="3770" y="286"/>
                    <a:pt x="3670" y="253"/>
                  </a:cubicBezTo>
                  <a:lnTo>
                    <a:pt x="3670" y="186"/>
                  </a:lnTo>
                  <a:cubicBezTo>
                    <a:pt x="3712" y="79"/>
                    <a:pt x="3619" y="0"/>
                    <a:pt x="35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Picture 1">
            <a:extLst>
              <a:ext uri="{FF2B5EF4-FFF2-40B4-BE49-F238E27FC236}">
                <a16:creationId xmlns:a16="http://schemas.microsoft.com/office/drawing/2014/main" id="{B6E23EF3-F227-4A3F-9412-19DE2DFF98E0}"/>
              </a:ext>
            </a:extLst>
          </p:cNvPr>
          <p:cNvPicPr>
            <a:picLocks noChangeAspect="1"/>
          </p:cNvPicPr>
          <p:nvPr/>
        </p:nvPicPr>
        <p:blipFill>
          <a:blip r:embed="rId3"/>
          <a:stretch>
            <a:fillRect/>
          </a:stretch>
        </p:blipFill>
        <p:spPr>
          <a:xfrm>
            <a:off x="1070517" y="1128279"/>
            <a:ext cx="2914185" cy="3414704"/>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3122"/>
        <p:cNvGrpSpPr/>
        <p:nvPr/>
      </p:nvGrpSpPr>
      <p:grpSpPr>
        <a:xfrm>
          <a:off x="0" y="0"/>
          <a:ext cx="0" cy="0"/>
          <a:chOff x="0" y="0"/>
          <a:chExt cx="0" cy="0"/>
        </a:xfrm>
      </p:grpSpPr>
      <p:sp>
        <p:nvSpPr>
          <p:cNvPr id="3123" name="Google Shape;3123;p70"/>
          <p:cNvSpPr txBox="1">
            <a:spLocks noGrp="1"/>
          </p:cNvSpPr>
          <p:nvPr>
            <p:ph type="title" idx="4294967295"/>
          </p:nvPr>
        </p:nvSpPr>
        <p:spPr>
          <a:xfrm>
            <a:off x="623400" y="445025"/>
            <a:ext cx="780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200"/>
              <a:t>Resources</a:t>
            </a:r>
            <a:endParaRPr sz="3200"/>
          </a:p>
        </p:txBody>
      </p:sp>
      <p:sp>
        <p:nvSpPr>
          <p:cNvPr id="3124" name="Google Shape;3124;p70"/>
          <p:cNvSpPr txBox="1">
            <a:spLocks noGrp="1"/>
          </p:cNvSpPr>
          <p:nvPr>
            <p:ph type="subTitle" idx="4294967295"/>
          </p:nvPr>
        </p:nvSpPr>
        <p:spPr>
          <a:xfrm>
            <a:off x="623400" y="1245650"/>
            <a:ext cx="3581400" cy="3969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sz="2200" b="1">
                <a:solidFill>
                  <a:schemeClr val="accent1"/>
                </a:solidFill>
                <a:latin typeface="Gaegu"/>
                <a:ea typeface="Gaegu"/>
                <a:cs typeface="Gaegu"/>
                <a:sym typeface="Gaegu"/>
              </a:rPr>
              <a:t>Photos</a:t>
            </a:r>
            <a:endParaRPr sz="2200" b="1">
              <a:solidFill>
                <a:schemeClr val="accent1"/>
              </a:solidFill>
              <a:latin typeface="Gaegu"/>
              <a:ea typeface="Gaegu"/>
              <a:cs typeface="Gaegu"/>
              <a:sym typeface="Gaegu"/>
            </a:endParaRPr>
          </a:p>
        </p:txBody>
      </p:sp>
      <p:sp>
        <p:nvSpPr>
          <p:cNvPr id="3125" name="Google Shape;3125;p70"/>
          <p:cNvSpPr txBox="1">
            <a:spLocks noGrp="1"/>
          </p:cNvSpPr>
          <p:nvPr>
            <p:ph type="subTitle" idx="4294967295"/>
          </p:nvPr>
        </p:nvSpPr>
        <p:spPr>
          <a:xfrm>
            <a:off x="481275" y="1752000"/>
            <a:ext cx="4010400" cy="3074700"/>
          </a:xfrm>
          <a:prstGeom prst="rect">
            <a:avLst/>
          </a:prstGeom>
        </p:spPr>
        <p:txBody>
          <a:bodyPr spcFirstLastPara="1" wrap="square" lIns="91425" tIns="91425" rIns="91425" bIns="91425" anchor="t" anchorCtr="0">
            <a:normAutofit/>
          </a:bodyPr>
          <a:lstStyle/>
          <a:p>
            <a:pPr marL="457200" lvl="0" indent="-317500" algn="l" rtl="0">
              <a:spcBef>
                <a:spcPts val="0"/>
              </a:spcBef>
              <a:spcAft>
                <a:spcPts val="0"/>
              </a:spcAft>
              <a:buClr>
                <a:schemeClr val="accent1"/>
              </a:buClr>
              <a:buSzPts val="1400"/>
              <a:buChar char="●"/>
            </a:pPr>
            <a:r>
              <a:rPr lang="en" sz="1400">
                <a:solidFill>
                  <a:schemeClr val="hlink"/>
                </a:solidFill>
                <a:uFill>
                  <a:noFill/>
                </a:uFill>
                <a:hlinkClick r:id="rId3"/>
              </a:rPr>
              <a:t>Woman with books pointing</a:t>
            </a:r>
            <a:endParaRPr sz="1400"/>
          </a:p>
          <a:p>
            <a:pPr marL="457200" lvl="0" indent="-317500" algn="l" rtl="0">
              <a:spcBef>
                <a:spcPts val="0"/>
              </a:spcBef>
              <a:spcAft>
                <a:spcPts val="0"/>
              </a:spcAft>
              <a:buClr>
                <a:schemeClr val="accent1"/>
              </a:buClr>
              <a:buSzPts val="1400"/>
              <a:buChar char="●"/>
            </a:pPr>
            <a:r>
              <a:rPr lang="en" sz="1400">
                <a:solidFill>
                  <a:schemeClr val="hlink"/>
                </a:solidFill>
                <a:uFill>
                  <a:noFill/>
                </a:uFill>
                <a:hlinkClick r:id="rId4"/>
              </a:rPr>
              <a:t>Smiley boy with hand raised</a:t>
            </a:r>
            <a:endParaRPr sz="1400"/>
          </a:p>
          <a:p>
            <a:pPr marL="457200" lvl="0" indent="-317500" algn="l" rtl="0">
              <a:spcBef>
                <a:spcPts val="0"/>
              </a:spcBef>
              <a:spcAft>
                <a:spcPts val="0"/>
              </a:spcAft>
              <a:buClr>
                <a:schemeClr val="accent1"/>
              </a:buClr>
              <a:buSzPts val="1400"/>
              <a:buChar char="●"/>
            </a:pPr>
            <a:r>
              <a:rPr lang="en" sz="1400">
                <a:uFill>
                  <a:noFill/>
                </a:uFill>
                <a:hlinkClick r:id="rId5"/>
              </a:rPr>
              <a:t>Woman reading for her students</a:t>
            </a:r>
            <a:endParaRPr sz="1400"/>
          </a:p>
          <a:p>
            <a:pPr marL="457200" lvl="0" indent="-317500" algn="l" rtl="0">
              <a:spcBef>
                <a:spcPts val="0"/>
              </a:spcBef>
              <a:spcAft>
                <a:spcPts val="0"/>
              </a:spcAft>
              <a:buClr>
                <a:schemeClr val="accent1"/>
              </a:buClr>
              <a:buSzPts val="1400"/>
              <a:buChar char="●"/>
            </a:pPr>
            <a:r>
              <a:rPr lang="en" sz="1400">
                <a:solidFill>
                  <a:schemeClr val="hlink"/>
                </a:solidFill>
                <a:uFill>
                  <a:noFill/>
                </a:uFill>
                <a:hlinkClick r:id="rId6"/>
              </a:rPr>
              <a:t>Happy teacher sitting at her desk</a:t>
            </a:r>
            <a:endParaRPr sz="1400"/>
          </a:p>
          <a:p>
            <a:pPr marL="457200" lvl="0" indent="-317500" algn="l" rtl="0">
              <a:spcBef>
                <a:spcPts val="0"/>
              </a:spcBef>
              <a:spcAft>
                <a:spcPts val="0"/>
              </a:spcAft>
              <a:buClr>
                <a:schemeClr val="accent1"/>
              </a:buClr>
              <a:buSzPts val="1400"/>
              <a:buChar char="●"/>
            </a:pPr>
            <a:r>
              <a:rPr lang="en" sz="1400">
                <a:solidFill>
                  <a:schemeClr val="hlink"/>
                </a:solidFill>
                <a:uFill>
                  <a:noFill/>
                </a:uFill>
                <a:hlinkClick r:id="rId7"/>
              </a:rPr>
              <a:t>Copy-space woman reading book</a:t>
            </a:r>
            <a:endParaRPr sz="1400"/>
          </a:p>
          <a:p>
            <a:pPr marL="457200" lvl="0" indent="-317500" algn="l" rtl="0">
              <a:spcBef>
                <a:spcPts val="0"/>
              </a:spcBef>
              <a:spcAft>
                <a:spcPts val="0"/>
              </a:spcAft>
              <a:buClr>
                <a:schemeClr val="accent1"/>
              </a:buClr>
              <a:buSzPts val="1400"/>
              <a:buChar char="●"/>
            </a:pPr>
            <a:r>
              <a:rPr lang="en" sz="1400">
                <a:solidFill>
                  <a:schemeClr val="hlink"/>
                </a:solidFill>
                <a:uFill>
                  <a:noFill/>
                </a:uFill>
                <a:hlinkClick r:id="rId8"/>
              </a:rPr>
              <a:t>Businessman reading a book</a:t>
            </a:r>
            <a:endParaRPr sz="1400"/>
          </a:p>
          <a:p>
            <a:pPr marL="457200" lvl="0" indent="-317500" algn="l" rtl="0">
              <a:spcBef>
                <a:spcPts val="0"/>
              </a:spcBef>
              <a:spcAft>
                <a:spcPts val="0"/>
              </a:spcAft>
              <a:buClr>
                <a:schemeClr val="accent1"/>
              </a:buClr>
              <a:buSzPts val="1400"/>
              <a:buChar char="●"/>
            </a:pPr>
            <a:r>
              <a:rPr lang="en" sz="1400">
                <a:solidFill>
                  <a:schemeClr val="hlink"/>
                </a:solidFill>
                <a:uFill>
                  <a:noFill/>
                </a:uFill>
                <a:hlinkClick r:id="rId9"/>
              </a:rPr>
              <a:t>Woman with book thinking</a:t>
            </a:r>
            <a:endParaRPr sz="1400"/>
          </a:p>
          <a:p>
            <a:pPr marL="457200" lvl="0" indent="-317500" algn="l" rtl="0">
              <a:spcBef>
                <a:spcPts val="0"/>
              </a:spcBef>
              <a:spcAft>
                <a:spcPts val="0"/>
              </a:spcAft>
              <a:buClr>
                <a:schemeClr val="accent1"/>
              </a:buClr>
              <a:buSzPts val="1400"/>
              <a:buChar char="●"/>
            </a:pPr>
            <a:r>
              <a:rPr lang="en" sz="1400">
                <a:solidFill>
                  <a:schemeClr val="hlink"/>
                </a:solidFill>
                <a:uFill>
                  <a:noFill/>
                </a:uFill>
                <a:hlinkClick r:id="rId10"/>
              </a:rPr>
              <a:t>Medium shot girl with books and cement background</a:t>
            </a:r>
            <a:endParaRPr sz="1400"/>
          </a:p>
        </p:txBody>
      </p:sp>
      <p:sp>
        <p:nvSpPr>
          <p:cNvPr id="3126" name="Google Shape;3126;p70"/>
          <p:cNvSpPr txBox="1">
            <a:spLocks noGrp="1"/>
          </p:cNvSpPr>
          <p:nvPr>
            <p:ph type="subTitle" idx="4294967295"/>
          </p:nvPr>
        </p:nvSpPr>
        <p:spPr>
          <a:xfrm>
            <a:off x="4521850" y="1752000"/>
            <a:ext cx="4120500" cy="3074700"/>
          </a:xfrm>
          <a:prstGeom prst="rect">
            <a:avLst/>
          </a:prstGeom>
        </p:spPr>
        <p:txBody>
          <a:bodyPr spcFirstLastPara="1" wrap="square" lIns="91425" tIns="91425" rIns="91425" bIns="91425" anchor="t" anchorCtr="0">
            <a:normAutofit/>
          </a:bodyPr>
          <a:lstStyle/>
          <a:p>
            <a:pPr marL="457200" lvl="0" indent="-317500" algn="l" rtl="0">
              <a:spcBef>
                <a:spcPts val="0"/>
              </a:spcBef>
              <a:spcAft>
                <a:spcPts val="0"/>
              </a:spcAft>
              <a:buClr>
                <a:schemeClr val="accent1"/>
              </a:buClr>
              <a:buSzPts val="1400"/>
              <a:buChar char="●"/>
            </a:pPr>
            <a:r>
              <a:rPr lang="en" sz="1400">
                <a:uFill>
                  <a:noFill/>
                </a:uFill>
                <a:hlinkClick r:id="rId11"/>
              </a:rPr>
              <a:t>Smiley teacher taking notes</a:t>
            </a:r>
            <a:endParaRPr/>
          </a:p>
          <a:p>
            <a:pPr marL="457200" lvl="0" indent="-304800" algn="l" rtl="0">
              <a:spcBef>
                <a:spcPts val="0"/>
              </a:spcBef>
              <a:spcAft>
                <a:spcPts val="0"/>
              </a:spcAft>
              <a:buClr>
                <a:schemeClr val="accent1"/>
              </a:buClr>
              <a:buSzPts val="1200"/>
              <a:buChar char="●"/>
            </a:pPr>
            <a:r>
              <a:rPr lang="en" sz="1400">
                <a:uFill>
                  <a:noFill/>
                </a:uFill>
                <a:hlinkClick r:id="rId12"/>
              </a:rPr>
              <a:t>Kids wanting to answer a question</a:t>
            </a:r>
            <a:endParaRPr/>
          </a:p>
          <a:p>
            <a:pPr marL="457200" lvl="0" indent="-317500" algn="l" rtl="0">
              <a:spcBef>
                <a:spcPts val="0"/>
              </a:spcBef>
              <a:spcAft>
                <a:spcPts val="0"/>
              </a:spcAft>
              <a:buClr>
                <a:schemeClr val="accent1"/>
              </a:buClr>
              <a:buSzPts val="1400"/>
              <a:buChar char="●"/>
            </a:pPr>
            <a:r>
              <a:rPr lang="en" sz="1400">
                <a:solidFill>
                  <a:schemeClr val="hlink"/>
                </a:solidFill>
                <a:uFill>
                  <a:noFill/>
                </a:uFill>
                <a:hlinkClick r:id="rId13"/>
              </a:rPr>
              <a:t>Smiley woman having an idea</a:t>
            </a:r>
            <a:endParaRPr sz="1400"/>
          </a:p>
          <a:p>
            <a:pPr marL="457200" lvl="0" indent="-317500" algn="l" rtl="0">
              <a:spcBef>
                <a:spcPts val="0"/>
              </a:spcBef>
              <a:spcAft>
                <a:spcPts val="0"/>
              </a:spcAft>
              <a:buClr>
                <a:schemeClr val="accent1"/>
              </a:buClr>
              <a:buSzPts val="1400"/>
              <a:buChar char="●"/>
            </a:pPr>
            <a:r>
              <a:rPr lang="en" sz="1400">
                <a:solidFill>
                  <a:schemeClr val="hlink"/>
                </a:solidFill>
                <a:uFill>
                  <a:noFill/>
                </a:uFill>
                <a:hlinkClick r:id="rId14"/>
              </a:rPr>
              <a:t>Woman with books jumping</a:t>
            </a:r>
            <a:endParaRPr sz="1400"/>
          </a:p>
          <a:p>
            <a:pPr marL="457200" lvl="0" indent="-317500" algn="l" rtl="0">
              <a:spcBef>
                <a:spcPts val="0"/>
              </a:spcBef>
              <a:spcAft>
                <a:spcPts val="0"/>
              </a:spcAft>
              <a:buClr>
                <a:schemeClr val="accent1"/>
              </a:buClr>
              <a:buSzPts val="1400"/>
              <a:buChar char="●"/>
            </a:pPr>
            <a:r>
              <a:rPr lang="en" sz="1400">
                <a:solidFill>
                  <a:schemeClr val="hlink"/>
                </a:solidFill>
                <a:uFill>
                  <a:noFill/>
                </a:uFill>
                <a:hlinkClick r:id="rId15"/>
              </a:rPr>
              <a:t>Two female friends reading book against pink background </a:t>
            </a:r>
            <a:endParaRPr sz="1400"/>
          </a:p>
          <a:p>
            <a:pPr marL="457200" lvl="0" indent="-317500" algn="l" rtl="0">
              <a:spcBef>
                <a:spcPts val="0"/>
              </a:spcBef>
              <a:spcAft>
                <a:spcPts val="0"/>
              </a:spcAft>
              <a:buClr>
                <a:schemeClr val="accent1"/>
              </a:buClr>
              <a:buSzPts val="1400"/>
              <a:buChar char="●"/>
            </a:pPr>
            <a:r>
              <a:rPr lang="en" sz="1400">
                <a:solidFill>
                  <a:schemeClr val="hlink"/>
                </a:solidFill>
                <a:uFill>
                  <a:noFill/>
                </a:uFill>
                <a:hlinkClick r:id="rId16"/>
              </a:rPr>
              <a:t>Cheerful young couple with laptop and book</a:t>
            </a:r>
            <a:endParaRPr sz="1400"/>
          </a:p>
          <a:p>
            <a:pPr marL="457200" lvl="0" indent="-317500" algn="l" rtl="0">
              <a:spcBef>
                <a:spcPts val="0"/>
              </a:spcBef>
              <a:spcAft>
                <a:spcPts val="0"/>
              </a:spcAft>
              <a:buClr>
                <a:schemeClr val="accent1"/>
              </a:buClr>
              <a:buSzPts val="1400"/>
              <a:buChar char="●"/>
            </a:pPr>
            <a:r>
              <a:rPr lang="en" sz="1400">
                <a:solidFill>
                  <a:schemeClr val="hlink"/>
                </a:solidFill>
                <a:uFill>
                  <a:noFill/>
                </a:uFill>
                <a:hlinkClick r:id="rId17"/>
              </a:rPr>
              <a:t>Group of young friends high five in the air </a:t>
            </a:r>
            <a:endParaRPr sz="140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3130"/>
        <p:cNvGrpSpPr/>
        <p:nvPr/>
      </p:nvGrpSpPr>
      <p:grpSpPr>
        <a:xfrm>
          <a:off x="0" y="0"/>
          <a:ext cx="0" cy="0"/>
          <a:chOff x="0" y="0"/>
          <a:chExt cx="0" cy="0"/>
        </a:xfrm>
      </p:grpSpPr>
      <p:sp>
        <p:nvSpPr>
          <p:cNvPr id="3131" name="Google Shape;3131;p71"/>
          <p:cNvSpPr txBox="1">
            <a:spLocks noGrp="1"/>
          </p:cNvSpPr>
          <p:nvPr>
            <p:ph type="title" idx="4294967295"/>
          </p:nvPr>
        </p:nvSpPr>
        <p:spPr>
          <a:xfrm>
            <a:off x="623400" y="445025"/>
            <a:ext cx="780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200"/>
              <a:t>Resources</a:t>
            </a:r>
            <a:endParaRPr sz="3200"/>
          </a:p>
        </p:txBody>
      </p:sp>
      <p:sp>
        <p:nvSpPr>
          <p:cNvPr id="3132" name="Google Shape;3132;p71"/>
          <p:cNvSpPr txBox="1">
            <a:spLocks noGrp="1"/>
          </p:cNvSpPr>
          <p:nvPr>
            <p:ph type="subTitle" idx="4294967295"/>
          </p:nvPr>
        </p:nvSpPr>
        <p:spPr>
          <a:xfrm>
            <a:off x="623400" y="1169450"/>
            <a:ext cx="3581400" cy="3969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sz="2200" b="1">
                <a:solidFill>
                  <a:schemeClr val="accent1"/>
                </a:solidFill>
                <a:latin typeface="Gaegu"/>
                <a:ea typeface="Gaegu"/>
                <a:cs typeface="Gaegu"/>
                <a:sym typeface="Gaegu"/>
              </a:rPr>
              <a:t>Vectors</a:t>
            </a:r>
            <a:endParaRPr sz="2200" b="1">
              <a:solidFill>
                <a:schemeClr val="accent1"/>
              </a:solidFill>
              <a:latin typeface="Gaegu"/>
              <a:ea typeface="Gaegu"/>
              <a:cs typeface="Gaegu"/>
              <a:sym typeface="Gaegu"/>
            </a:endParaRPr>
          </a:p>
        </p:txBody>
      </p:sp>
      <p:sp>
        <p:nvSpPr>
          <p:cNvPr id="3133" name="Google Shape;3133;p71"/>
          <p:cNvSpPr txBox="1">
            <a:spLocks noGrp="1"/>
          </p:cNvSpPr>
          <p:nvPr>
            <p:ph type="subTitle" idx="4294967295"/>
          </p:nvPr>
        </p:nvSpPr>
        <p:spPr>
          <a:xfrm>
            <a:off x="481275" y="1675800"/>
            <a:ext cx="4010400" cy="3074700"/>
          </a:xfrm>
          <a:prstGeom prst="rect">
            <a:avLst/>
          </a:prstGeom>
        </p:spPr>
        <p:txBody>
          <a:bodyPr spcFirstLastPara="1" wrap="square" lIns="91425" tIns="91425" rIns="91425" bIns="91425" anchor="t" anchorCtr="0">
            <a:normAutofit/>
          </a:bodyPr>
          <a:lstStyle/>
          <a:p>
            <a:pPr marL="457200" lvl="0" indent="-317500" algn="l" rtl="0">
              <a:lnSpc>
                <a:spcPct val="115000"/>
              </a:lnSpc>
              <a:spcBef>
                <a:spcPts val="1200"/>
              </a:spcBef>
              <a:spcAft>
                <a:spcPts val="0"/>
              </a:spcAft>
              <a:buClr>
                <a:schemeClr val="accent1"/>
              </a:buClr>
              <a:buSzPts val="1400"/>
              <a:buChar char="●"/>
            </a:pPr>
            <a:r>
              <a:rPr lang="en" sz="1400">
                <a:uFill>
                  <a:noFill/>
                </a:uFill>
                <a:hlinkClick r:id="rId3"/>
              </a:rPr>
              <a:t>Alphabet tracing worksheet for kids</a:t>
            </a:r>
            <a:endParaRPr sz="1400"/>
          </a:p>
          <a:p>
            <a:pPr marL="457200" lvl="0" indent="-317500" algn="l" rtl="0">
              <a:lnSpc>
                <a:spcPct val="115000"/>
              </a:lnSpc>
              <a:spcBef>
                <a:spcPts val="0"/>
              </a:spcBef>
              <a:spcAft>
                <a:spcPts val="0"/>
              </a:spcAft>
              <a:buClr>
                <a:schemeClr val="accent1"/>
              </a:buClr>
              <a:buSzPts val="1400"/>
              <a:buChar char="●"/>
            </a:pPr>
            <a:r>
              <a:rPr lang="en" sz="1400">
                <a:uFill>
                  <a:noFill/>
                </a:uFill>
                <a:hlinkClick r:id="rId4"/>
              </a:rPr>
              <a:t>Flat design background back to school</a:t>
            </a:r>
            <a:endParaRPr sz="1400">
              <a:uFill>
                <a:noFill/>
              </a:uFill>
              <a:hlinkClick r:id="rId5"/>
            </a:endParaRPr>
          </a:p>
          <a:p>
            <a:pPr marL="457200" lvl="0" indent="-317500" algn="l" rtl="0">
              <a:lnSpc>
                <a:spcPct val="115000"/>
              </a:lnSpc>
              <a:spcBef>
                <a:spcPts val="0"/>
              </a:spcBef>
              <a:spcAft>
                <a:spcPts val="0"/>
              </a:spcAft>
              <a:buClr>
                <a:schemeClr val="accent1"/>
              </a:buClr>
              <a:buSzPts val="1400"/>
              <a:buChar char="●"/>
            </a:pPr>
            <a:r>
              <a:rPr lang="en" sz="1400">
                <a:uFill>
                  <a:noFill/>
                </a:uFill>
                <a:hlinkClick r:id="rId6"/>
              </a:rPr>
              <a:t>Template for child birthday invitation</a:t>
            </a:r>
            <a:endParaRPr/>
          </a:p>
          <a:p>
            <a:pPr marL="457200" lvl="0" indent="-317500" algn="l" rtl="0">
              <a:lnSpc>
                <a:spcPct val="115000"/>
              </a:lnSpc>
              <a:spcBef>
                <a:spcPts val="0"/>
              </a:spcBef>
              <a:spcAft>
                <a:spcPts val="0"/>
              </a:spcAft>
              <a:buClr>
                <a:schemeClr val="accent1"/>
              </a:buClr>
              <a:buSzPts val="1400"/>
              <a:buChar char="●"/>
            </a:pPr>
            <a:r>
              <a:rPr lang="en" sz="1400">
                <a:uFill>
                  <a:noFill/>
                </a:uFill>
                <a:hlinkClick r:id="rId7"/>
              </a:rPr>
              <a:t>Hand drawn map with travel elements</a:t>
            </a:r>
            <a:r>
              <a:rPr lang="en" sz="1400">
                <a:uFill>
                  <a:noFill/>
                </a:uFill>
                <a:hlinkClick r:id="rId6"/>
              </a:rPr>
              <a:t> </a:t>
            </a:r>
            <a:endParaRPr sz="1400">
              <a:uFill>
                <a:noFill/>
              </a:uFill>
              <a:hlinkClick r:id="rId8"/>
            </a:endParaRPr>
          </a:p>
          <a:p>
            <a:pPr marL="457200" lvl="0" indent="0" algn="l" rtl="0">
              <a:lnSpc>
                <a:spcPct val="115000"/>
              </a:lnSpc>
              <a:spcBef>
                <a:spcPts val="0"/>
              </a:spcBef>
              <a:spcAft>
                <a:spcPts val="1200"/>
              </a:spcAft>
              <a:buNone/>
            </a:pPr>
            <a:endParaRPr sz="1400"/>
          </a:p>
        </p:txBody>
      </p:sp>
      <p:sp>
        <p:nvSpPr>
          <p:cNvPr id="3134" name="Google Shape;3134;p71"/>
          <p:cNvSpPr txBox="1">
            <a:spLocks noGrp="1"/>
          </p:cNvSpPr>
          <p:nvPr>
            <p:ph type="subTitle" idx="4294967295"/>
          </p:nvPr>
        </p:nvSpPr>
        <p:spPr>
          <a:xfrm>
            <a:off x="4632075" y="1204150"/>
            <a:ext cx="4010400" cy="3074700"/>
          </a:xfrm>
          <a:prstGeom prst="rect">
            <a:avLst/>
          </a:prstGeom>
        </p:spPr>
        <p:txBody>
          <a:bodyPr spcFirstLastPara="1" wrap="square" lIns="91425" tIns="91425" rIns="91425" bIns="91425" anchor="t" anchorCtr="0">
            <a:noAutofit/>
          </a:bodyPr>
          <a:lstStyle/>
          <a:p>
            <a:pPr marL="0" lvl="0" indent="0" algn="l" rtl="0">
              <a:lnSpc>
                <a:spcPct val="150000"/>
              </a:lnSpc>
              <a:spcBef>
                <a:spcPts val="1200"/>
              </a:spcBef>
              <a:spcAft>
                <a:spcPts val="0"/>
              </a:spcAft>
              <a:buNone/>
            </a:pPr>
            <a:endParaRPr sz="1400">
              <a:uFill>
                <a:noFill/>
              </a:uFill>
              <a:hlinkClick r:id="rId9"/>
            </a:endParaRPr>
          </a:p>
          <a:p>
            <a:pPr marL="457200" lvl="0" indent="-317500" algn="l" rtl="0">
              <a:lnSpc>
                <a:spcPct val="115000"/>
              </a:lnSpc>
              <a:spcBef>
                <a:spcPts val="1200"/>
              </a:spcBef>
              <a:spcAft>
                <a:spcPts val="0"/>
              </a:spcAft>
              <a:buClr>
                <a:schemeClr val="accent1"/>
              </a:buClr>
              <a:buSzPts val="1400"/>
              <a:buChar char="●"/>
            </a:pPr>
            <a:r>
              <a:rPr lang="en" sz="1400">
                <a:solidFill>
                  <a:schemeClr val="hlink"/>
                </a:solidFill>
                <a:uFill>
                  <a:noFill/>
                </a:uFill>
                <a:hlinkClick r:id="rId10"/>
              </a:rPr>
              <a:t>Back to school banners with drawings</a:t>
            </a:r>
            <a:endParaRPr sz="1400"/>
          </a:p>
          <a:p>
            <a:pPr marL="457200" lvl="0" indent="-317500" algn="l" rtl="0">
              <a:lnSpc>
                <a:spcPct val="115000"/>
              </a:lnSpc>
              <a:spcBef>
                <a:spcPts val="0"/>
              </a:spcBef>
              <a:spcAft>
                <a:spcPts val="0"/>
              </a:spcAft>
              <a:buClr>
                <a:schemeClr val="accent1"/>
              </a:buClr>
              <a:buSzPts val="1400"/>
              <a:buChar char="●"/>
            </a:pPr>
            <a:r>
              <a:rPr lang="en" sz="1400">
                <a:uFill>
                  <a:noFill/>
                </a:uFill>
                <a:hlinkClick r:id="rId11"/>
              </a:rPr>
              <a:t>Nice set of children's drawings</a:t>
            </a:r>
            <a:endParaRPr sz="1400"/>
          </a:p>
          <a:p>
            <a:pPr marL="457200" lvl="0" indent="-317500" algn="l" rtl="0">
              <a:lnSpc>
                <a:spcPct val="115000"/>
              </a:lnSpc>
              <a:spcBef>
                <a:spcPts val="0"/>
              </a:spcBef>
              <a:spcAft>
                <a:spcPts val="0"/>
              </a:spcAft>
              <a:buClr>
                <a:schemeClr val="accent1"/>
              </a:buClr>
              <a:buSzPts val="1400"/>
              <a:buChar char="●"/>
            </a:pPr>
            <a:r>
              <a:rPr lang="en" sz="1400">
                <a:uFill>
                  <a:noFill/>
                </a:uFill>
                <a:hlinkClick r:id="rId12"/>
              </a:rPr>
              <a:t>Background of hand drawn elements</a:t>
            </a:r>
            <a:endParaRPr sz="1400"/>
          </a:p>
          <a:p>
            <a:pPr marL="457200" lvl="0" indent="-317500" algn="l" rtl="0">
              <a:lnSpc>
                <a:spcPct val="115000"/>
              </a:lnSpc>
              <a:spcBef>
                <a:spcPts val="0"/>
              </a:spcBef>
              <a:spcAft>
                <a:spcPts val="0"/>
              </a:spcAft>
              <a:buClr>
                <a:schemeClr val="accent1"/>
              </a:buClr>
              <a:buSzPts val="1400"/>
              <a:buChar char="●"/>
            </a:pPr>
            <a:r>
              <a:rPr lang="en" sz="1400">
                <a:uFill>
                  <a:noFill/>
                </a:uFill>
                <a:hlinkClick r:id="rId13"/>
              </a:rPr>
              <a:t>Doodle social media icons set of network communications for blog isolated</a:t>
            </a:r>
            <a:endParaRPr sz="1400"/>
          </a:p>
          <a:p>
            <a:pPr marL="457200" lvl="0" indent="0" algn="l" rtl="0">
              <a:lnSpc>
                <a:spcPct val="100000"/>
              </a:lnSpc>
              <a:spcBef>
                <a:spcPts val="0"/>
              </a:spcBef>
              <a:spcAft>
                <a:spcPts val="1200"/>
              </a:spcAft>
              <a:buNone/>
            </a:pPr>
            <a:endParaRPr sz="140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3138"/>
        <p:cNvGrpSpPr/>
        <p:nvPr/>
      </p:nvGrpSpPr>
      <p:grpSpPr>
        <a:xfrm>
          <a:off x="0" y="0"/>
          <a:ext cx="0" cy="0"/>
          <a:chOff x="0" y="0"/>
          <a:chExt cx="0" cy="0"/>
        </a:xfrm>
      </p:grpSpPr>
      <p:sp>
        <p:nvSpPr>
          <p:cNvPr id="3139" name="Google Shape;3139;p72"/>
          <p:cNvSpPr txBox="1">
            <a:spLocks noGrp="1"/>
          </p:cNvSpPr>
          <p:nvPr>
            <p:ph type="title" idx="4294967295"/>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Instructions for use (</a:t>
            </a:r>
            <a:r>
              <a:rPr lang="en">
                <a:latin typeface="Arial"/>
                <a:ea typeface="Arial"/>
                <a:cs typeface="Arial"/>
                <a:sym typeface="Arial"/>
              </a:rPr>
              <a:t>free users)</a:t>
            </a:r>
            <a:endParaRPr>
              <a:solidFill>
                <a:srgbClr val="FFFFFF"/>
              </a:solidFill>
              <a:latin typeface="Arial"/>
              <a:ea typeface="Arial"/>
              <a:cs typeface="Arial"/>
              <a:sym typeface="Arial"/>
            </a:endParaRPr>
          </a:p>
        </p:txBody>
      </p:sp>
      <p:sp>
        <p:nvSpPr>
          <p:cNvPr id="3140" name="Google Shape;3140;p72"/>
          <p:cNvSpPr txBox="1">
            <a:spLocks noGrp="1"/>
          </p:cNvSpPr>
          <p:nvPr>
            <p:ph type="body" idx="4294967295"/>
          </p:nvPr>
        </p:nvSpPr>
        <p:spPr>
          <a:xfrm>
            <a:off x="1048350" y="690275"/>
            <a:ext cx="7047300" cy="440100"/>
          </a:xfrm>
          <a:prstGeom prst="rect">
            <a:avLst/>
          </a:prstGeom>
        </p:spPr>
        <p:txBody>
          <a:bodyPr spcFirstLastPara="1" wrap="square" lIns="91425" tIns="91425" rIns="91425" bIns="91425" anchor="t" anchorCtr="0">
            <a:noAutofit/>
          </a:bodyPr>
          <a:lstStyle/>
          <a:p>
            <a:pPr marL="0" marR="0" lvl="0" indent="0" algn="l" rtl="0">
              <a:lnSpc>
                <a:spcPct val="115000"/>
              </a:lnSpc>
              <a:spcBef>
                <a:spcPts val="1400"/>
              </a:spcBef>
              <a:spcAft>
                <a:spcPts val="0"/>
              </a:spcAft>
              <a:buNone/>
            </a:pPr>
            <a:r>
              <a:rPr lang="en">
                <a:solidFill>
                  <a:srgbClr val="FFFFFF"/>
                </a:solidFill>
                <a:latin typeface="Arial"/>
                <a:ea typeface="Arial"/>
                <a:cs typeface="Arial"/>
                <a:sym typeface="Arial"/>
              </a:rPr>
              <a:t>In order to use this template, you must credit </a:t>
            </a:r>
            <a:r>
              <a:rPr lang="en" sz="1000" b="1" u="sng">
                <a:solidFill>
                  <a:srgbClr val="869FB2"/>
                </a:solidFill>
                <a:latin typeface="Arial"/>
                <a:ea typeface="Arial"/>
                <a:cs typeface="Arial"/>
                <a:sym typeface="Arial"/>
              </a:rPr>
              <a:t>S</a:t>
            </a:r>
            <a:r>
              <a:rPr lang="en" b="1" u="sng">
                <a:solidFill>
                  <a:srgbClr val="869FB2"/>
                </a:solidFill>
                <a:latin typeface="Arial"/>
                <a:ea typeface="Arial"/>
                <a:cs typeface="Arial"/>
                <a:sym typeface="Arial"/>
                <a:hlinkClick r:id="rId3">
                  <a:extLst>
                    <a:ext uri="{A12FA001-AC4F-418D-AE19-62706E023703}">
                      <ahyp:hlinkClr xmlns:ahyp="http://schemas.microsoft.com/office/drawing/2018/hyperlinkcolor" val="tx"/>
                    </a:ext>
                  </a:extLst>
                </a:hlinkClick>
              </a:rPr>
              <a:t>lidesgo</a:t>
            </a:r>
            <a:r>
              <a:rPr lang="en">
                <a:solidFill>
                  <a:srgbClr val="435D74"/>
                </a:solidFill>
                <a:latin typeface="Arial"/>
                <a:ea typeface="Arial"/>
                <a:cs typeface="Arial"/>
                <a:sym typeface="Arial"/>
              </a:rPr>
              <a:t> </a:t>
            </a:r>
            <a:r>
              <a:rPr lang="en">
                <a:solidFill>
                  <a:srgbClr val="FFFFFF"/>
                </a:solidFill>
                <a:latin typeface="Arial"/>
                <a:ea typeface="Arial"/>
                <a:cs typeface="Arial"/>
                <a:sym typeface="Arial"/>
              </a:rPr>
              <a:t>by keeping the Thanks slide.</a:t>
            </a:r>
            <a:endParaRPr>
              <a:solidFill>
                <a:srgbClr val="FFFFFF"/>
              </a:solidFill>
              <a:latin typeface="Arial"/>
              <a:ea typeface="Arial"/>
              <a:cs typeface="Arial"/>
              <a:sym typeface="Arial"/>
            </a:endParaRPr>
          </a:p>
          <a:p>
            <a:pPr marL="0" marR="0" lvl="0" indent="0" algn="l" rtl="0">
              <a:lnSpc>
                <a:spcPct val="115000"/>
              </a:lnSpc>
              <a:spcBef>
                <a:spcPts val="1400"/>
              </a:spcBef>
              <a:spcAft>
                <a:spcPts val="0"/>
              </a:spcAft>
              <a:buNone/>
            </a:pPr>
            <a:r>
              <a:rPr lang="en" sz="1000" b="1">
                <a:solidFill>
                  <a:srgbClr val="869FB2"/>
                </a:solidFill>
                <a:latin typeface="Arial"/>
                <a:ea typeface="Arial"/>
                <a:cs typeface="Arial"/>
                <a:sym typeface="Arial"/>
              </a:rPr>
              <a:t>You are allowed to:</a:t>
            </a:r>
            <a:endParaRPr sz="1000" b="1">
              <a:solidFill>
                <a:srgbClr val="869FB2"/>
              </a:solidFill>
              <a:latin typeface="Arial"/>
              <a:ea typeface="Arial"/>
              <a:cs typeface="Arial"/>
              <a:sym typeface="Arial"/>
            </a:endParaRPr>
          </a:p>
          <a:p>
            <a:pPr marL="457200" lvl="0" indent="-292100" algn="l" rtl="0">
              <a:lnSpc>
                <a:spcPct val="115000"/>
              </a:lnSpc>
              <a:spcBef>
                <a:spcPts val="400"/>
              </a:spcBef>
              <a:spcAft>
                <a:spcPts val="0"/>
              </a:spcAft>
              <a:buClr>
                <a:srgbClr val="FFFFFF"/>
              </a:buClr>
              <a:buSzPts val="1000"/>
              <a:buFont typeface="Arial"/>
              <a:buChar char="●"/>
            </a:pPr>
            <a:r>
              <a:rPr lang="en" sz="1000">
                <a:solidFill>
                  <a:srgbClr val="FFFFFF"/>
                </a:solidFill>
                <a:latin typeface="Arial"/>
                <a:ea typeface="Arial"/>
                <a:cs typeface="Arial"/>
                <a:sym typeface="Arial"/>
              </a:rPr>
              <a:t>Modify this template.</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Use it for both personal and commercial purposes.</a:t>
            </a:r>
            <a:endParaRPr sz="1000">
              <a:solidFill>
                <a:srgbClr val="FFFFFF"/>
              </a:solidFill>
              <a:latin typeface="Arial"/>
              <a:ea typeface="Arial"/>
              <a:cs typeface="Arial"/>
              <a:sym typeface="Arial"/>
            </a:endParaRPr>
          </a:p>
          <a:p>
            <a:pPr marL="0" lvl="0" indent="0" algn="l" rtl="0">
              <a:lnSpc>
                <a:spcPct val="115000"/>
              </a:lnSpc>
              <a:spcBef>
                <a:spcPts val="1400"/>
              </a:spcBef>
              <a:spcAft>
                <a:spcPts val="0"/>
              </a:spcAft>
              <a:buNone/>
            </a:pPr>
            <a:r>
              <a:rPr lang="en" sz="1000" b="1">
                <a:solidFill>
                  <a:srgbClr val="869FB2"/>
                </a:solidFill>
                <a:latin typeface="Arial"/>
                <a:ea typeface="Arial"/>
                <a:cs typeface="Arial"/>
                <a:sym typeface="Arial"/>
              </a:rPr>
              <a:t>You are not allowed to:</a:t>
            </a:r>
            <a:endParaRPr sz="1000" b="1">
              <a:solidFill>
                <a:srgbClr val="869FB2"/>
              </a:solidFill>
              <a:latin typeface="Arial"/>
              <a:ea typeface="Arial"/>
              <a:cs typeface="Arial"/>
              <a:sym typeface="Arial"/>
            </a:endParaRPr>
          </a:p>
          <a:p>
            <a:pPr marL="457200" lvl="0" indent="-292100" algn="l" rtl="0">
              <a:lnSpc>
                <a:spcPct val="115000"/>
              </a:lnSpc>
              <a:spcBef>
                <a:spcPts val="400"/>
              </a:spcBef>
              <a:spcAft>
                <a:spcPts val="0"/>
              </a:spcAft>
              <a:buClr>
                <a:srgbClr val="FFFFFF"/>
              </a:buClr>
              <a:buSzPts val="1000"/>
              <a:buFont typeface="Arial"/>
              <a:buChar char="●"/>
            </a:pPr>
            <a:r>
              <a:rPr lang="en" sz="1000">
                <a:solidFill>
                  <a:srgbClr val="FFFFFF"/>
                </a:solidFill>
                <a:latin typeface="Arial"/>
                <a:ea typeface="Arial"/>
                <a:cs typeface="Arial"/>
                <a:sym typeface="Arial"/>
              </a:rPr>
              <a:t>Sublicense, sell or rent any of Slidesgo Content (or a modified version of Slidesgo Content).</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Distribute this Slidesgo Template (or a modified version of this Slidesgo Template) or include it in a database or in any other product or service that offers downloadable images, icons or presentations that may be subject to distribution or resale.</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Use any of the elements that are part of this Slidesgo Template in an isolated and separated way from this Template.</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Delete the “Thanks” or “Credits” slide.</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Register any of the elements that are part of this template as a trademark or logo, or register it as a work in an intellectual property registry or similar.</a:t>
            </a:r>
            <a:endParaRPr sz="1000">
              <a:solidFill>
                <a:srgbClr val="FFFFFF"/>
              </a:solidFill>
              <a:latin typeface="Arial"/>
              <a:ea typeface="Arial"/>
              <a:cs typeface="Arial"/>
              <a:sym typeface="Arial"/>
            </a:endParaRPr>
          </a:p>
          <a:p>
            <a:pPr marL="0" lvl="0" indent="0" algn="l" rtl="0">
              <a:lnSpc>
                <a:spcPct val="115000"/>
              </a:lnSpc>
              <a:spcBef>
                <a:spcPts val="0"/>
              </a:spcBef>
              <a:spcAft>
                <a:spcPts val="0"/>
              </a:spcAft>
              <a:buNone/>
            </a:pPr>
            <a:endParaRPr sz="1000">
              <a:solidFill>
                <a:srgbClr val="FFFFFF"/>
              </a:solidFill>
              <a:latin typeface="Arial"/>
              <a:ea typeface="Arial"/>
              <a:cs typeface="Arial"/>
              <a:sym typeface="Arial"/>
            </a:endParaRPr>
          </a:p>
          <a:p>
            <a:pPr marL="0" lvl="0" indent="0" algn="ctr" rtl="0">
              <a:spcBef>
                <a:spcPts val="0"/>
              </a:spcBef>
              <a:spcAft>
                <a:spcPts val="0"/>
              </a:spcAft>
              <a:buNone/>
            </a:pPr>
            <a:endParaRPr sz="1000">
              <a:solidFill>
                <a:srgbClr val="435D74"/>
              </a:solidFill>
              <a:latin typeface="Arial"/>
              <a:ea typeface="Arial"/>
              <a:cs typeface="Arial"/>
              <a:sym typeface="Arial"/>
            </a:endParaRPr>
          </a:p>
          <a:p>
            <a:pPr marL="0" lvl="0" indent="0" algn="ctr" rtl="0">
              <a:spcBef>
                <a:spcPts val="0"/>
              </a:spcBef>
              <a:spcAft>
                <a:spcPts val="0"/>
              </a:spcAft>
              <a:buNone/>
            </a:pPr>
            <a:endParaRPr sz="1300">
              <a:solidFill>
                <a:srgbClr val="435D74"/>
              </a:solidFill>
              <a:latin typeface="Arial"/>
              <a:ea typeface="Arial"/>
              <a:cs typeface="Arial"/>
              <a:sym typeface="Arial"/>
            </a:endParaRPr>
          </a:p>
          <a:p>
            <a:pPr marL="0" lvl="0" indent="0" algn="l" rtl="0">
              <a:spcBef>
                <a:spcPts val="0"/>
              </a:spcBef>
              <a:spcAft>
                <a:spcPts val="0"/>
              </a:spcAft>
              <a:buNone/>
            </a:pPr>
            <a:endParaRPr sz="1300">
              <a:solidFill>
                <a:srgbClr val="435D74"/>
              </a:solidFill>
              <a:latin typeface="Arial"/>
              <a:ea typeface="Arial"/>
              <a:cs typeface="Arial"/>
              <a:sym typeface="Arial"/>
            </a:endParaRPr>
          </a:p>
        </p:txBody>
      </p:sp>
      <p:sp>
        <p:nvSpPr>
          <p:cNvPr id="3141" name="Google Shape;3141;p72"/>
          <p:cNvSpPr txBox="1"/>
          <p:nvPr/>
        </p:nvSpPr>
        <p:spPr>
          <a:xfrm>
            <a:off x="1048350" y="4314290"/>
            <a:ext cx="7047300" cy="44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000">
                <a:solidFill>
                  <a:srgbClr val="FFFFFF"/>
                </a:solidFill>
              </a:rPr>
              <a:t>For more information about editing slides, please </a:t>
            </a:r>
            <a:r>
              <a:rPr lang="en" sz="900">
                <a:solidFill>
                  <a:srgbClr val="FFFFFF"/>
                </a:solidFill>
              </a:rPr>
              <a:t>read </a:t>
            </a:r>
            <a:r>
              <a:rPr lang="en" sz="1000">
                <a:solidFill>
                  <a:srgbClr val="FFFFFF"/>
                </a:solidFill>
              </a:rPr>
              <a:t>our FAQs or visit Slidesgo School:</a:t>
            </a:r>
            <a:endParaRPr sz="1000">
              <a:solidFill>
                <a:srgbClr val="FFFFFF"/>
              </a:solidFill>
            </a:endParaRPr>
          </a:p>
          <a:p>
            <a:pPr marL="0" lvl="0" indent="0" algn="ctr" rtl="0">
              <a:lnSpc>
                <a:spcPct val="115000"/>
              </a:lnSpc>
              <a:spcBef>
                <a:spcPts val="0"/>
              </a:spcBef>
              <a:spcAft>
                <a:spcPts val="0"/>
              </a:spcAft>
              <a:buNone/>
            </a:pPr>
            <a:r>
              <a:rPr lang="en" sz="1000" u="sng">
                <a:solidFill>
                  <a:srgbClr val="869FB2"/>
                </a:solidFill>
                <a:hlinkClick r:id="rId4">
                  <a:extLst>
                    <a:ext uri="{A12FA001-AC4F-418D-AE19-62706E023703}">
                      <ahyp:hlinkClr xmlns:ahyp="http://schemas.microsoft.com/office/drawing/2018/hyperlinkcolor"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5">
                  <a:extLst>
                    <a:ext uri="{A12FA001-AC4F-418D-AE19-62706E023703}">
                      <ahyp:hlinkClr xmlns:ahyp="http://schemas.microsoft.com/office/drawing/2018/hyperlinkcolor" val="tx"/>
                    </a:ext>
                  </a:extLst>
                </a:hlinkClick>
              </a:rPr>
              <a:t>https://slidesgo.com/slidesgo-school</a:t>
            </a:r>
            <a:endParaRPr sz="1000" u="sng">
              <a:solidFill>
                <a:srgbClr val="869FB2"/>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3145"/>
        <p:cNvGrpSpPr/>
        <p:nvPr/>
      </p:nvGrpSpPr>
      <p:grpSpPr>
        <a:xfrm>
          <a:off x="0" y="0"/>
          <a:ext cx="0" cy="0"/>
          <a:chOff x="0" y="0"/>
          <a:chExt cx="0" cy="0"/>
        </a:xfrm>
      </p:grpSpPr>
      <p:sp>
        <p:nvSpPr>
          <p:cNvPr id="3146" name="Google Shape;3146;p73"/>
          <p:cNvSpPr txBox="1">
            <a:spLocks noGrp="1"/>
          </p:cNvSpPr>
          <p:nvPr>
            <p:ph type="title" idx="4294967295"/>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Instructions for use (premium users)</a:t>
            </a:r>
            <a:endParaRPr>
              <a:solidFill>
                <a:srgbClr val="FFFFFF"/>
              </a:solidFill>
              <a:latin typeface="Arial"/>
              <a:ea typeface="Arial"/>
              <a:cs typeface="Arial"/>
              <a:sym typeface="Arial"/>
            </a:endParaRPr>
          </a:p>
        </p:txBody>
      </p:sp>
      <p:sp>
        <p:nvSpPr>
          <p:cNvPr id="3147" name="Google Shape;3147;p73"/>
          <p:cNvSpPr txBox="1">
            <a:spLocks noGrp="1"/>
          </p:cNvSpPr>
          <p:nvPr>
            <p:ph type="body" idx="4294967295"/>
          </p:nvPr>
        </p:nvSpPr>
        <p:spPr>
          <a:xfrm>
            <a:off x="1048350" y="690275"/>
            <a:ext cx="7047300" cy="440100"/>
          </a:xfrm>
          <a:prstGeom prst="rect">
            <a:avLst/>
          </a:prstGeom>
        </p:spPr>
        <p:txBody>
          <a:bodyPr spcFirstLastPara="1" wrap="square" lIns="91425" tIns="91425" rIns="91425" bIns="91425" anchor="t" anchorCtr="0">
            <a:noAutofit/>
          </a:bodyPr>
          <a:lstStyle/>
          <a:p>
            <a:pPr marL="0" marR="0" lvl="0" indent="0" algn="l" rtl="0">
              <a:lnSpc>
                <a:spcPct val="115000"/>
              </a:lnSpc>
              <a:spcBef>
                <a:spcPts val="1400"/>
              </a:spcBef>
              <a:spcAft>
                <a:spcPts val="0"/>
              </a:spcAft>
              <a:buNone/>
            </a:pPr>
            <a:r>
              <a:rPr lang="en">
                <a:solidFill>
                  <a:srgbClr val="FFFFFF"/>
                </a:solidFill>
                <a:latin typeface="Arial"/>
                <a:ea typeface="Arial"/>
                <a:cs typeface="Arial"/>
                <a:sym typeface="Arial"/>
              </a:rPr>
              <a:t>In order to use this template, you must be a Premium user on </a:t>
            </a:r>
            <a:r>
              <a:rPr lang="en" sz="1000" b="1" u="sng">
                <a:solidFill>
                  <a:srgbClr val="869FB2"/>
                </a:solidFill>
                <a:latin typeface="Arial"/>
                <a:ea typeface="Arial"/>
                <a:cs typeface="Arial"/>
                <a:sym typeface="Arial"/>
              </a:rPr>
              <a:t>S</a:t>
            </a:r>
            <a:r>
              <a:rPr lang="en" b="1" u="sng">
                <a:solidFill>
                  <a:srgbClr val="869FB2"/>
                </a:solidFill>
                <a:latin typeface="Arial"/>
                <a:ea typeface="Arial"/>
                <a:cs typeface="Arial"/>
                <a:sym typeface="Arial"/>
                <a:hlinkClick r:id="rId3">
                  <a:extLst>
                    <a:ext uri="{A12FA001-AC4F-418D-AE19-62706E023703}">
                      <ahyp:hlinkClr xmlns:ahyp="http://schemas.microsoft.com/office/drawing/2018/hyperlinkcolor" val="tx"/>
                    </a:ext>
                  </a:extLst>
                </a:hlinkClick>
              </a:rPr>
              <a:t>lidesgo</a:t>
            </a:r>
            <a:r>
              <a:rPr lang="en">
                <a:solidFill>
                  <a:srgbClr val="FFFFFF"/>
                </a:solidFill>
                <a:latin typeface="Arial"/>
                <a:ea typeface="Arial"/>
                <a:cs typeface="Arial"/>
                <a:sym typeface="Arial"/>
              </a:rPr>
              <a:t>.</a:t>
            </a:r>
            <a:endParaRPr>
              <a:solidFill>
                <a:srgbClr val="FFFFFF"/>
              </a:solidFill>
              <a:latin typeface="Arial"/>
              <a:ea typeface="Arial"/>
              <a:cs typeface="Arial"/>
              <a:sym typeface="Arial"/>
            </a:endParaRPr>
          </a:p>
          <a:p>
            <a:pPr marL="0" marR="0" lvl="0" indent="0" algn="l" rtl="0">
              <a:lnSpc>
                <a:spcPct val="115000"/>
              </a:lnSpc>
              <a:spcBef>
                <a:spcPts val="1400"/>
              </a:spcBef>
              <a:spcAft>
                <a:spcPts val="0"/>
              </a:spcAft>
              <a:buNone/>
            </a:pPr>
            <a:r>
              <a:rPr lang="en" sz="1000" b="1">
                <a:solidFill>
                  <a:srgbClr val="869FB2"/>
                </a:solidFill>
                <a:latin typeface="Arial"/>
                <a:ea typeface="Arial"/>
                <a:cs typeface="Arial"/>
                <a:sym typeface="Arial"/>
              </a:rPr>
              <a:t>You are allowed to:</a:t>
            </a:r>
            <a:endParaRPr sz="1000" b="1">
              <a:solidFill>
                <a:srgbClr val="869FB2"/>
              </a:solidFill>
              <a:latin typeface="Arial"/>
              <a:ea typeface="Arial"/>
              <a:cs typeface="Arial"/>
              <a:sym typeface="Arial"/>
            </a:endParaRPr>
          </a:p>
          <a:p>
            <a:pPr marL="457200" lvl="0" indent="-292100" algn="l" rtl="0">
              <a:lnSpc>
                <a:spcPct val="115000"/>
              </a:lnSpc>
              <a:spcBef>
                <a:spcPts val="400"/>
              </a:spcBef>
              <a:spcAft>
                <a:spcPts val="0"/>
              </a:spcAft>
              <a:buClr>
                <a:srgbClr val="FFFFFF"/>
              </a:buClr>
              <a:buSzPts val="1000"/>
              <a:buFont typeface="Arial"/>
              <a:buChar char="●"/>
            </a:pPr>
            <a:r>
              <a:rPr lang="en" sz="1000">
                <a:solidFill>
                  <a:srgbClr val="FFFFFF"/>
                </a:solidFill>
                <a:latin typeface="Arial"/>
                <a:ea typeface="Arial"/>
                <a:cs typeface="Arial"/>
                <a:sym typeface="Arial"/>
              </a:rPr>
              <a:t>Modify this template.</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Use it for both personal and commercial purposes.</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Hide or delete the “Thanks” slide and the mention to Slidesgo in the credits.</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Share this template in an editable format with people who are not part of your team.</a:t>
            </a:r>
            <a:endParaRPr sz="1000">
              <a:solidFill>
                <a:srgbClr val="FFFFFF"/>
              </a:solidFill>
              <a:latin typeface="Arial"/>
              <a:ea typeface="Arial"/>
              <a:cs typeface="Arial"/>
              <a:sym typeface="Arial"/>
            </a:endParaRPr>
          </a:p>
          <a:p>
            <a:pPr marL="0" lvl="0" indent="0" algn="l" rtl="0">
              <a:lnSpc>
                <a:spcPct val="115000"/>
              </a:lnSpc>
              <a:spcBef>
                <a:spcPts val="1400"/>
              </a:spcBef>
              <a:spcAft>
                <a:spcPts val="0"/>
              </a:spcAft>
              <a:buNone/>
            </a:pPr>
            <a:r>
              <a:rPr lang="en" sz="1000" b="1">
                <a:solidFill>
                  <a:srgbClr val="869FB2"/>
                </a:solidFill>
                <a:latin typeface="Arial"/>
                <a:ea typeface="Arial"/>
                <a:cs typeface="Arial"/>
                <a:sym typeface="Arial"/>
              </a:rPr>
              <a:t>You are not allowed to:</a:t>
            </a:r>
            <a:endParaRPr sz="1000" b="1">
              <a:solidFill>
                <a:srgbClr val="869FB2"/>
              </a:solidFill>
              <a:latin typeface="Arial"/>
              <a:ea typeface="Arial"/>
              <a:cs typeface="Arial"/>
              <a:sym typeface="Arial"/>
            </a:endParaRPr>
          </a:p>
          <a:p>
            <a:pPr marL="457200" lvl="0" indent="-292100" algn="l" rtl="0">
              <a:spcBef>
                <a:spcPts val="400"/>
              </a:spcBef>
              <a:spcAft>
                <a:spcPts val="0"/>
              </a:spcAft>
              <a:buClr>
                <a:srgbClr val="FFFFFF"/>
              </a:buClr>
              <a:buSzPts val="1000"/>
              <a:buFont typeface="Arial"/>
              <a:buChar char="●"/>
            </a:pPr>
            <a:r>
              <a:rPr lang="en" sz="1000">
                <a:solidFill>
                  <a:srgbClr val="FFFFFF"/>
                </a:solidFill>
                <a:latin typeface="Arial"/>
                <a:ea typeface="Arial"/>
                <a:cs typeface="Arial"/>
                <a:sym typeface="Arial"/>
              </a:rPr>
              <a:t>Sublicense, sell or rent this Slidesgo Template (or a modified version of this Slidesgo Template).</a:t>
            </a:r>
            <a:endParaRPr sz="1000">
              <a:solidFill>
                <a:srgbClr val="FFFFFF"/>
              </a:solidFill>
              <a:latin typeface="Arial"/>
              <a:ea typeface="Arial"/>
              <a:cs typeface="Arial"/>
              <a:sym typeface="Arial"/>
            </a:endParaRPr>
          </a:p>
          <a:p>
            <a:pPr marL="457200" lvl="0" indent="-292100" algn="l" rtl="0">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Distribute this Slidesgo Template (or a modified version of this Slidesgo Template) or include it in a database or in any other product or service that offers downloadable images, icons or presentations that may be subject to distribution or resale.</a:t>
            </a:r>
            <a:endParaRPr sz="1000">
              <a:solidFill>
                <a:srgbClr val="FFFFFF"/>
              </a:solidFill>
              <a:latin typeface="Arial"/>
              <a:ea typeface="Arial"/>
              <a:cs typeface="Arial"/>
              <a:sym typeface="Arial"/>
            </a:endParaRPr>
          </a:p>
          <a:p>
            <a:pPr marL="457200" lvl="0" indent="-292100" algn="l" rtl="0">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Use any of the elements that are part of this Slidesgo Template in an isolated and separated way from this Template.</a:t>
            </a:r>
            <a:endParaRPr sz="1000">
              <a:solidFill>
                <a:srgbClr val="FFFFFF"/>
              </a:solidFill>
              <a:latin typeface="Arial"/>
              <a:ea typeface="Arial"/>
              <a:cs typeface="Arial"/>
              <a:sym typeface="Arial"/>
            </a:endParaRPr>
          </a:p>
          <a:p>
            <a:pPr marL="457200" lvl="0" indent="-292100" algn="l" rtl="0">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Register any of the elements that are part of this template as a trademark or logo, or register it as a work in an intellectual property registry or similar.</a:t>
            </a:r>
            <a:endParaRPr sz="1000">
              <a:solidFill>
                <a:srgbClr val="FFFFFF"/>
              </a:solidFill>
              <a:latin typeface="Arial"/>
              <a:ea typeface="Arial"/>
              <a:cs typeface="Arial"/>
              <a:sym typeface="Arial"/>
            </a:endParaRPr>
          </a:p>
          <a:p>
            <a:pPr marL="0" lvl="0" indent="0" algn="l" rtl="0">
              <a:spcBef>
                <a:spcPts val="0"/>
              </a:spcBef>
              <a:spcAft>
                <a:spcPts val="0"/>
              </a:spcAft>
              <a:buNone/>
            </a:pPr>
            <a:endParaRPr sz="1000">
              <a:solidFill>
                <a:srgbClr val="FFFFFF"/>
              </a:solidFill>
              <a:latin typeface="Arial"/>
              <a:ea typeface="Arial"/>
              <a:cs typeface="Arial"/>
              <a:sym typeface="Arial"/>
            </a:endParaRPr>
          </a:p>
          <a:p>
            <a:pPr marL="0" lvl="0" indent="0" algn="l" rtl="0">
              <a:spcBef>
                <a:spcPts val="0"/>
              </a:spcBef>
              <a:spcAft>
                <a:spcPts val="0"/>
              </a:spcAft>
              <a:buNone/>
            </a:pPr>
            <a:endParaRPr sz="1000">
              <a:solidFill>
                <a:srgbClr val="FFFFFF"/>
              </a:solidFill>
              <a:latin typeface="Arial"/>
              <a:ea typeface="Arial"/>
              <a:cs typeface="Arial"/>
              <a:sym typeface="Arial"/>
            </a:endParaRPr>
          </a:p>
        </p:txBody>
      </p:sp>
      <p:sp>
        <p:nvSpPr>
          <p:cNvPr id="3148" name="Google Shape;3148;p73"/>
          <p:cNvSpPr txBox="1">
            <a:spLocks noGrp="1"/>
          </p:cNvSpPr>
          <p:nvPr>
            <p:ph type="body" idx="4294967295"/>
          </p:nvPr>
        </p:nvSpPr>
        <p:spPr>
          <a:xfrm>
            <a:off x="1048350" y="4314290"/>
            <a:ext cx="7047300" cy="44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rgbClr val="FFFFFF"/>
                </a:solidFill>
                <a:latin typeface="Arial"/>
                <a:ea typeface="Arial"/>
                <a:cs typeface="Arial"/>
                <a:sym typeface="Arial"/>
              </a:rPr>
              <a:t>For more information about editing slides, please </a:t>
            </a:r>
            <a:r>
              <a:rPr lang="en" sz="900">
                <a:solidFill>
                  <a:srgbClr val="FFFFFF"/>
                </a:solidFill>
                <a:latin typeface="Arial"/>
                <a:ea typeface="Arial"/>
                <a:cs typeface="Arial"/>
                <a:sym typeface="Arial"/>
              </a:rPr>
              <a:t>read </a:t>
            </a:r>
            <a:r>
              <a:rPr lang="en" sz="1000">
                <a:solidFill>
                  <a:srgbClr val="FFFFFF"/>
                </a:solidFill>
                <a:latin typeface="Arial"/>
                <a:ea typeface="Arial"/>
                <a:cs typeface="Arial"/>
                <a:sym typeface="Arial"/>
              </a:rPr>
              <a:t>our FAQs or visit Slidesgo School:</a:t>
            </a:r>
            <a:endParaRPr sz="1000">
              <a:solidFill>
                <a:srgbClr val="FFFFFF"/>
              </a:solidFill>
              <a:latin typeface="Arial"/>
              <a:ea typeface="Arial"/>
              <a:cs typeface="Arial"/>
              <a:sym typeface="Arial"/>
            </a:endParaRPr>
          </a:p>
          <a:p>
            <a:pPr marL="0" lvl="0" indent="0" algn="ctr" rtl="0">
              <a:spcBef>
                <a:spcPts val="0"/>
              </a:spcBef>
              <a:spcAft>
                <a:spcPts val="0"/>
              </a:spcAft>
              <a:buNone/>
            </a:pPr>
            <a:r>
              <a:rPr lang="en" sz="1000" u="sng">
                <a:solidFill>
                  <a:srgbClr val="869FB2"/>
                </a:solidFill>
                <a:latin typeface="Arial"/>
                <a:ea typeface="Arial"/>
                <a:cs typeface="Arial"/>
                <a:sym typeface="Arial"/>
                <a:hlinkClick r:id="rId4">
                  <a:extLst>
                    <a:ext uri="{A12FA001-AC4F-418D-AE19-62706E023703}">
                      <ahyp:hlinkClr xmlns:ahyp="http://schemas.microsoft.com/office/drawing/2018/hyperlinkcolor" val="tx"/>
                    </a:ext>
                  </a:extLst>
                </a:hlinkClick>
              </a:rPr>
              <a:t>https://slidesgo.com/faqs</a:t>
            </a:r>
            <a:r>
              <a:rPr lang="en" sz="1200">
                <a:solidFill>
                  <a:srgbClr val="FFFFFF"/>
                </a:solidFill>
                <a:latin typeface="Arial"/>
                <a:ea typeface="Arial"/>
                <a:cs typeface="Arial"/>
                <a:sym typeface="Arial"/>
              </a:rPr>
              <a:t> </a:t>
            </a:r>
            <a:r>
              <a:rPr lang="en" sz="1000">
                <a:solidFill>
                  <a:srgbClr val="FFFFFF"/>
                </a:solidFill>
                <a:latin typeface="Arial"/>
                <a:ea typeface="Arial"/>
                <a:cs typeface="Arial"/>
                <a:sym typeface="Arial"/>
              </a:rPr>
              <a:t>and</a:t>
            </a:r>
            <a:r>
              <a:rPr lang="en" sz="1200">
                <a:solidFill>
                  <a:srgbClr val="FFFFFF"/>
                </a:solidFill>
                <a:latin typeface="Arial"/>
                <a:ea typeface="Arial"/>
                <a:cs typeface="Arial"/>
                <a:sym typeface="Arial"/>
              </a:rPr>
              <a:t> </a:t>
            </a:r>
            <a:r>
              <a:rPr lang="en" sz="1000" u="sng">
                <a:solidFill>
                  <a:srgbClr val="869FB2"/>
                </a:solidFill>
                <a:latin typeface="Arial"/>
                <a:ea typeface="Arial"/>
                <a:cs typeface="Arial"/>
                <a:sym typeface="Arial"/>
                <a:hlinkClick r:id="rId5">
                  <a:extLst>
                    <a:ext uri="{A12FA001-AC4F-418D-AE19-62706E023703}">
                      <ahyp:hlinkClr xmlns:ahyp="http://schemas.microsoft.com/office/drawing/2018/hyperlinkcolor" val="tx"/>
                    </a:ext>
                  </a:extLst>
                </a:hlinkClick>
              </a:rPr>
              <a:t>https://slidesgo.com/slidesgo-school</a:t>
            </a:r>
            <a:endParaRPr sz="1000" u="sng">
              <a:solidFill>
                <a:srgbClr val="869FB2"/>
              </a:solidFill>
              <a:latin typeface="Arial"/>
              <a:ea typeface="Arial"/>
              <a:cs typeface="Arial"/>
              <a:sym typeface="Arial"/>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3152"/>
        <p:cNvGrpSpPr/>
        <p:nvPr/>
      </p:nvGrpSpPr>
      <p:grpSpPr>
        <a:xfrm>
          <a:off x="0" y="0"/>
          <a:ext cx="0" cy="0"/>
          <a:chOff x="0" y="0"/>
          <a:chExt cx="0" cy="0"/>
        </a:xfrm>
      </p:grpSpPr>
      <p:sp>
        <p:nvSpPr>
          <p:cNvPr id="3153" name="Google Shape;3153;p74"/>
          <p:cNvSpPr txBox="1">
            <a:spLocks noGrp="1"/>
          </p:cNvSpPr>
          <p:nvPr>
            <p:ph type="title" idx="4294967295"/>
          </p:nvPr>
        </p:nvSpPr>
        <p:spPr>
          <a:xfrm>
            <a:off x="1048350" y="95440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Fonts &amp; colors used</a:t>
            </a:r>
            <a:endParaRPr>
              <a:solidFill>
                <a:srgbClr val="FFFFFF"/>
              </a:solidFill>
              <a:latin typeface="Arial"/>
              <a:ea typeface="Arial"/>
              <a:cs typeface="Arial"/>
              <a:sym typeface="Arial"/>
            </a:endParaRPr>
          </a:p>
        </p:txBody>
      </p:sp>
      <p:sp>
        <p:nvSpPr>
          <p:cNvPr id="3154" name="Google Shape;3154;p74"/>
          <p:cNvSpPr txBox="1">
            <a:spLocks noGrp="1"/>
          </p:cNvSpPr>
          <p:nvPr>
            <p:ph type="body" idx="4294967295"/>
          </p:nvPr>
        </p:nvSpPr>
        <p:spPr>
          <a:xfrm>
            <a:off x="1068100" y="1457875"/>
            <a:ext cx="7047300" cy="44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rgbClr val="FFFFFF"/>
                </a:solidFill>
                <a:latin typeface="Arial"/>
                <a:ea typeface="Arial"/>
                <a:cs typeface="Arial"/>
                <a:sym typeface="Arial"/>
              </a:rPr>
              <a:t>This presentation has been made using the following fonts:</a:t>
            </a:r>
            <a:endParaRPr sz="1200">
              <a:solidFill>
                <a:srgbClr val="FFFFFF"/>
              </a:solidFill>
              <a:latin typeface="Arial"/>
              <a:ea typeface="Arial"/>
              <a:cs typeface="Arial"/>
              <a:sym typeface="Arial"/>
            </a:endParaRPr>
          </a:p>
          <a:p>
            <a:pPr marL="0" lvl="0" indent="0" algn="l" rtl="0">
              <a:spcBef>
                <a:spcPts val="0"/>
              </a:spcBef>
              <a:spcAft>
                <a:spcPts val="0"/>
              </a:spcAft>
              <a:buNone/>
            </a:pPr>
            <a:endParaRPr sz="1400">
              <a:solidFill>
                <a:srgbClr val="435D74"/>
              </a:solidFill>
              <a:latin typeface="Arial"/>
              <a:ea typeface="Arial"/>
              <a:cs typeface="Arial"/>
              <a:sym typeface="Arial"/>
            </a:endParaRPr>
          </a:p>
        </p:txBody>
      </p:sp>
      <p:sp>
        <p:nvSpPr>
          <p:cNvPr id="3155" name="Google Shape;3155;p74"/>
          <p:cNvSpPr txBox="1">
            <a:spLocks noGrp="1"/>
          </p:cNvSpPr>
          <p:nvPr>
            <p:ph type="body" idx="4294967295"/>
          </p:nvPr>
        </p:nvSpPr>
        <p:spPr>
          <a:xfrm>
            <a:off x="1068100" y="1919049"/>
            <a:ext cx="7047300" cy="125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EFEFEF"/>
                </a:solidFill>
                <a:latin typeface="Arial"/>
                <a:ea typeface="Arial"/>
                <a:cs typeface="Arial"/>
                <a:sym typeface="Arial"/>
              </a:rPr>
              <a:t>Gaegu</a:t>
            </a:r>
            <a:endParaRPr b="1">
              <a:solidFill>
                <a:srgbClr val="EFEFEF"/>
              </a:solidFill>
              <a:latin typeface="Arial"/>
              <a:ea typeface="Arial"/>
              <a:cs typeface="Arial"/>
              <a:sym typeface="Arial"/>
            </a:endParaRPr>
          </a:p>
          <a:p>
            <a:pPr marL="0" lvl="0" indent="0" algn="ctr" rtl="0">
              <a:spcBef>
                <a:spcPts val="0"/>
              </a:spcBef>
              <a:spcAft>
                <a:spcPts val="0"/>
              </a:spcAft>
              <a:buNone/>
            </a:pPr>
            <a:r>
              <a:rPr lang="en">
                <a:solidFill>
                  <a:schemeClr val="lt1"/>
                </a:solidFill>
                <a:latin typeface="Arial"/>
                <a:ea typeface="Arial"/>
                <a:cs typeface="Arial"/>
                <a:sym typeface="Arial"/>
              </a:rPr>
              <a:t>(</a:t>
            </a:r>
            <a:r>
              <a:rPr lang="en">
                <a:solidFill>
                  <a:schemeClr val="lt1"/>
                </a:solidFill>
                <a:uFill>
                  <a:noFill/>
                </a:uFill>
                <a:latin typeface="Arial"/>
                <a:ea typeface="Arial"/>
                <a:cs typeface="Arial"/>
                <a:sym typeface="Arial"/>
                <a:hlinkClick r:id="rId3">
                  <a:extLst>
                    <a:ext uri="{A12FA001-AC4F-418D-AE19-62706E023703}">
                      <ahyp:hlinkClr xmlns:ahyp="http://schemas.microsoft.com/office/drawing/2018/hyperlinkcolor" val="tx"/>
                    </a:ext>
                  </a:extLst>
                </a:hlinkClick>
              </a:rPr>
              <a:t>https://fonts.google.com/specimen/Gaegu</a:t>
            </a:r>
            <a:r>
              <a:rPr lang="en">
                <a:solidFill>
                  <a:schemeClr val="lt1"/>
                </a:solidFill>
                <a:latin typeface="Arial"/>
                <a:ea typeface="Arial"/>
                <a:cs typeface="Arial"/>
                <a:sym typeface="Arial"/>
              </a:rPr>
              <a:t>)</a:t>
            </a:r>
            <a:endParaRPr>
              <a:solidFill>
                <a:schemeClr val="lt1"/>
              </a:solidFill>
              <a:latin typeface="Arial"/>
              <a:ea typeface="Arial"/>
              <a:cs typeface="Arial"/>
              <a:sym typeface="Arial"/>
            </a:endParaRPr>
          </a:p>
          <a:p>
            <a:pPr marL="0" lvl="0" indent="0" algn="ctr" rtl="0">
              <a:spcBef>
                <a:spcPts val="0"/>
              </a:spcBef>
              <a:spcAft>
                <a:spcPts val="0"/>
              </a:spcAft>
              <a:buNone/>
            </a:pPr>
            <a:endParaRPr sz="800">
              <a:solidFill>
                <a:srgbClr val="435D74"/>
              </a:solidFill>
              <a:latin typeface="Arial"/>
              <a:ea typeface="Arial"/>
              <a:cs typeface="Arial"/>
              <a:sym typeface="Arial"/>
            </a:endParaRPr>
          </a:p>
          <a:p>
            <a:pPr marL="0" lvl="0" indent="0" algn="ctr" rtl="0">
              <a:spcBef>
                <a:spcPts val="0"/>
              </a:spcBef>
              <a:spcAft>
                <a:spcPts val="0"/>
              </a:spcAft>
              <a:buNone/>
            </a:pPr>
            <a:r>
              <a:rPr lang="en" b="1">
                <a:solidFill>
                  <a:schemeClr val="lt1"/>
                </a:solidFill>
                <a:latin typeface="Arial"/>
                <a:ea typeface="Arial"/>
                <a:cs typeface="Arial"/>
                <a:sym typeface="Arial"/>
              </a:rPr>
              <a:t>Questrial</a:t>
            </a:r>
            <a:endParaRPr b="1">
              <a:solidFill>
                <a:srgbClr val="FFFFFF"/>
              </a:solidFill>
              <a:latin typeface="Arial"/>
              <a:ea typeface="Arial"/>
              <a:cs typeface="Arial"/>
              <a:sym typeface="Arial"/>
            </a:endParaRPr>
          </a:p>
          <a:p>
            <a:pPr marL="0" lvl="0" indent="0" algn="ctr" rtl="0">
              <a:spcBef>
                <a:spcPts val="0"/>
              </a:spcBef>
              <a:spcAft>
                <a:spcPts val="0"/>
              </a:spcAft>
              <a:buClr>
                <a:schemeClr val="dk1"/>
              </a:buClr>
              <a:buSzPts val="1100"/>
              <a:buFont typeface="Arial"/>
              <a:buNone/>
            </a:pPr>
            <a:r>
              <a:rPr lang="en">
                <a:solidFill>
                  <a:schemeClr val="lt1"/>
                </a:solidFill>
                <a:latin typeface="Arial"/>
                <a:ea typeface="Arial"/>
                <a:cs typeface="Arial"/>
                <a:sym typeface="Arial"/>
              </a:rPr>
              <a:t>(</a:t>
            </a:r>
            <a:r>
              <a:rPr lang="en">
                <a:solidFill>
                  <a:schemeClr val="lt1"/>
                </a:solidFill>
                <a:uFill>
                  <a:noFill/>
                </a:uFill>
                <a:latin typeface="Arial"/>
                <a:ea typeface="Arial"/>
                <a:cs typeface="Arial"/>
                <a:sym typeface="Arial"/>
                <a:hlinkClick r:id="rId4">
                  <a:extLst>
                    <a:ext uri="{A12FA001-AC4F-418D-AE19-62706E023703}">
                      <ahyp:hlinkClr xmlns:ahyp="http://schemas.microsoft.com/office/drawing/2018/hyperlinkcolor" val="tx"/>
                    </a:ext>
                  </a:extLst>
                </a:hlinkClick>
              </a:rPr>
              <a:t>https://fonts.google.com/specimen/Questrial</a:t>
            </a:r>
            <a:r>
              <a:rPr lang="en">
                <a:solidFill>
                  <a:schemeClr val="lt1"/>
                </a:solidFill>
                <a:latin typeface="Arial"/>
                <a:ea typeface="Arial"/>
                <a:cs typeface="Arial"/>
                <a:sym typeface="Arial"/>
              </a:rPr>
              <a:t>)</a:t>
            </a:r>
            <a:endParaRPr>
              <a:solidFill>
                <a:schemeClr val="lt1"/>
              </a:solidFill>
              <a:latin typeface="Arial"/>
              <a:ea typeface="Arial"/>
              <a:cs typeface="Arial"/>
              <a:sym typeface="Arial"/>
            </a:endParaRPr>
          </a:p>
        </p:txBody>
      </p:sp>
      <p:grpSp>
        <p:nvGrpSpPr>
          <p:cNvPr id="3156" name="Google Shape;3156;p74"/>
          <p:cNvGrpSpPr/>
          <p:nvPr/>
        </p:nvGrpSpPr>
        <p:grpSpPr>
          <a:xfrm>
            <a:off x="487438" y="3489800"/>
            <a:ext cx="8208625" cy="754200"/>
            <a:chOff x="998975" y="3489800"/>
            <a:chExt cx="8208625" cy="754200"/>
          </a:xfrm>
        </p:grpSpPr>
        <p:grpSp>
          <p:nvGrpSpPr>
            <p:cNvPr id="3157" name="Google Shape;3157;p74"/>
            <p:cNvGrpSpPr/>
            <p:nvPr/>
          </p:nvGrpSpPr>
          <p:grpSpPr>
            <a:xfrm>
              <a:off x="998975" y="3489800"/>
              <a:ext cx="7146025" cy="754200"/>
              <a:chOff x="754763" y="3498875"/>
              <a:chExt cx="7146025" cy="754200"/>
            </a:xfrm>
          </p:grpSpPr>
          <p:grpSp>
            <p:nvGrpSpPr>
              <p:cNvPr id="3158" name="Google Shape;3158;p74"/>
              <p:cNvGrpSpPr/>
              <p:nvPr/>
            </p:nvGrpSpPr>
            <p:grpSpPr>
              <a:xfrm>
                <a:off x="754763" y="3498875"/>
                <a:ext cx="3976875" cy="754200"/>
                <a:chOff x="2052655" y="3498875"/>
                <a:chExt cx="3976875" cy="754200"/>
              </a:xfrm>
            </p:grpSpPr>
            <p:sp>
              <p:nvSpPr>
                <p:cNvPr id="3159" name="Google Shape;3159;p74"/>
                <p:cNvSpPr/>
                <p:nvPr/>
              </p:nvSpPr>
              <p:spPr>
                <a:xfrm>
                  <a:off x="3114480" y="3498875"/>
                  <a:ext cx="791400" cy="754200"/>
                </a:xfrm>
                <a:prstGeom prst="roundRect">
                  <a:avLst>
                    <a:gd name="adj" fmla="val 16667"/>
                  </a:avLst>
                </a:prstGeom>
                <a:solidFill>
                  <a:srgbClr val="1F1F1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74"/>
                <p:cNvSpPr/>
                <p:nvPr/>
              </p:nvSpPr>
              <p:spPr>
                <a:xfrm>
                  <a:off x="4176300" y="3498875"/>
                  <a:ext cx="791400" cy="754200"/>
                </a:xfrm>
                <a:prstGeom prst="roundRect">
                  <a:avLst>
                    <a:gd name="adj" fmla="val 16667"/>
                  </a:avLst>
                </a:prstGeom>
                <a:solidFill>
                  <a:srgbClr val="FF836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74"/>
                <p:cNvSpPr/>
                <p:nvPr/>
              </p:nvSpPr>
              <p:spPr>
                <a:xfrm>
                  <a:off x="5238120" y="3498875"/>
                  <a:ext cx="791400" cy="754200"/>
                </a:xfrm>
                <a:prstGeom prst="roundRect">
                  <a:avLst>
                    <a:gd name="adj" fmla="val 16667"/>
                  </a:avLst>
                </a:prstGeom>
                <a:solidFill>
                  <a:srgbClr val="FCC6C7"/>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74"/>
                <p:cNvSpPr/>
                <p:nvPr/>
              </p:nvSpPr>
              <p:spPr>
                <a:xfrm>
                  <a:off x="2052655" y="3498875"/>
                  <a:ext cx="791400" cy="754200"/>
                </a:xfrm>
                <a:prstGeom prst="roundRect">
                  <a:avLst>
                    <a:gd name="adj" fmla="val 16667"/>
                  </a:avLst>
                </a:prstGeom>
                <a:solidFill>
                  <a:schemeClr val="lt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74"/>
                <p:cNvSpPr txBox="1"/>
                <p:nvPr/>
              </p:nvSpPr>
              <p:spPr>
                <a:xfrm>
                  <a:off x="3114480"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#1f1f1f</a:t>
                  </a:r>
                  <a:endParaRPr sz="1000">
                    <a:solidFill>
                      <a:srgbClr val="FFFFFF"/>
                    </a:solidFill>
                  </a:endParaRPr>
                </a:p>
              </p:txBody>
            </p:sp>
            <p:sp>
              <p:nvSpPr>
                <p:cNvPr id="3164" name="Google Shape;3164;p74"/>
                <p:cNvSpPr txBox="1"/>
                <p:nvPr/>
              </p:nvSpPr>
              <p:spPr>
                <a:xfrm>
                  <a:off x="4176305"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#ff8361</a:t>
                  </a:r>
                  <a:endParaRPr sz="1000">
                    <a:solidFill>
                      <a:srgbClr val="FFFFFF"/>
                    </a:solidFill>
                  </a:endParaRPr>
                </a:p>
              </p:txBody>
            </p:sp>
            <p:sp>
              <p:nvSpPr>
                <p:cNvPr id="3165" name="Google Shape;3165;p74"/>
                <p:cNvSpPr txBox="1"/>
                <p:nvPr/>
              </p:nvSpPr>
              <p:spPr>
                <a:xfrm>
                  <a:off x="5238130"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#fcc6c7</a:t>
                  </a:r>
                  <a:endParaRPr sz="1000">
                    <a:solidFill>
                      <a:srgbClr val="FFFFFF"/>
                    </a:solidFill>
                  </a:endParaRPr>
                </a:p>
              </p:txBody>
            </p:sp>
            <p:sp>
              <p:nvSpPr>
                <p:cNvPr id="3166" name="Google Shape;3166;p74"/>
                <p:cNvSpPr txBox="1"/>
                <p:nvPr/>
              </p:nvSpPr>
              <p:spPr>
                <a:xfrm>
                  <a:off x="2052655"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233C4F"/>
                      </a:solidFill>
                    </a:rPr>
                    <a:t>#ffffff</a:t>
                  </a:r>
                  <a:endParaRPr sz="1000">
                    <a:solidFill>
                      <a:srgbClr val="233C4F"/>
                    </a:solidFill>
                  </a:endParaRPr>
                </a:p>
              </p:txBody>
            </p:sp>
          </p:grpSp>
          <p:grpSp>
            <p:nvGrpSpPr>
              <p:cNvPr id="3167" name="Google Shape;3167;p74"/>
              <p:cNvGrpSpPr/>
              <p:nvPr/>
            </p:nvGrpSpPr>
            <p:grpSpPr>
              <a:xfrm>
                <a:off x="4985738" y="3498875"/>
                <a:ext cx="2915050" cy="754200"/>
                <a:chOff x="2052655" y="3498875"/>
                <a:chExt cx="2915050" cy="754200"/>
              </a:xfrm>
            </p:grpSpPr>
            <p:sp>
              <p:nvSpPr>
                <p:cNvPr id="3168" name="Google Shape;3168;p74"/>
                <p:cNvSpPr/>
                <p:nvPr/>
              </p:nvSpPr>
              <p:spPr>
                <a:xfrm>
                  <a:off x="3114480" y="3498875"/>
                  <a:ext cx="791400" cy="754200"/>
                </a:xfrm>
                <a:prstGeom prst="roundRect">
                  <a:avLst>
                    <a:gd name="adj" fmla="val 16667"/>
                  </a:avLst>
                </a:prstGeom>
                <a:solidFill>
                  <a:srgbClr val="A4E7FA"/>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74"/>
                <p:cNvSpPr/>
                <p:nvPr/>
              </p:nvSpPr>
              <p:spPr>
                <a:xfrm>
                  <a:off x="4176300" y="3498875"/>
                  <a:ext cx="791400" cy="754200"/>
                </a:xfrm>
                <a:prstGeom prst="roundRect">
                  <a:avLst>
                    <a:gd name="adj" fmla="val 16667"/>
                  </a:avLst>
                </a:prstGeom>
                <a:solidFill>
                  <a:srgbClr val="25A0A6"/>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74"/>
                <p:cNvSpPr/>
                <p:nvPr/>
              </p:nvSpPr>
              <p:spPr>
                <a:xfrm>
                  <a:off x="2052655" y="3498875"/>
                  <a:ext cx="791400" cy="754200"/>
                </a:xfrm>
                <a:prstGeom prst="roundRect">
                  <a:avLst>
                    <a:gd name="adj" fmla="val 16667"/>
                  </a:avLst>
                </a:prstGeom>
                <a:solidFill>
                  <a:srgbClr val="FBAF42"/>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74"/>
                <p:cNvSpPr txBox="1"/>
                <p:nvPr/>
              </p:nvSpPr>
              <p:spPr>
                <a:xfrm>
                  <a:off x="3114480"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#a4e7fa</a:t>
                  </a:r>
                  <a:endParaRPr sz="1000">
                    <a:solidFill>
                      <a:srgbClr val="FFFFFF"/>
                    </a:solidFill>
                  </a:endParaRPr>
                </a:p>
              </p:txBody>
            </p:sp>
            <p:sp>
              <p:nvSpPr>
                <p:cNvPr id="3172" name="Google Shape;3172;p74"/>
                <p:cNvSpPr txBox="1"/>
                <p:nvPr/>
              </p:nvSpPr>
              <p:spPr>
                <a:xfrm>
                  <a:off x="4176305"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#25a0a6</a:t>
                  </a:r>
                  <a:endParaRPr sz="1000">
                    <a:solidFill>
                      <a:srgbClr val="FFFFFF"/>
                    </a:solidFill>
                  </a:endParaRPr>
                </a:p>
              </p:txBody>
            </p:sp>
            <p:sp>
              <p:nvSpPr>
                <p:cNvPr id="3173" name="Google Shape;3173;p74"/>
                <p:cNvSpPr txBox="1"/>
                <p:nvPr/>
              </p:nvSpPr>
              <p:spPr>
                <a:xfrm>
                  <a:off x="2052655"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#fbaf42</a:t>
                  </a:r>
                  <a:endParaRPr sz="1000">
                    <a:solidFill>
                      <a:srgbClr val="FFFFFF"/>
                    </a:solidFill>
                  </a:endParaRPr>
                </a:p>
              </p:txBody>
            </p:sp>
          </p:grpSp>
        </p:grpSp>
        <p:grpSp>
          <p:nvGrpSpPr>
            <p:cNvPr id="3174" name="Google Shape;3174;p74"/>
            <p:cNvGrpSpPr/>
            <p:nvPr/>
          </p:nvGrpSpPr>
          <p:grpSpPr>
            <a:xfrm>
              <a:off x="8416195" y="3489800"/>
              <a:ext cx="791405" cy="754200"/>
              <a:chOff x="4234300" y="3498875"/>
              <a:chExt cx="791405" cy="754200"/>
            </a:xfrm>
          </p:grpSpPr>
          <p:sp>
            <p:nvSpPr>
              <p:cNvPr id="3175" name="Google Shape;3175;p74"/>
              <p:cNvSpPr/>
              <p:nvPr/>
            </p:nvSpPr>
            <p:spPr>
              <a:xfrm>
                <a:off x="4234300" y="3498875"/>
                <a:ext cx="791400" cy="754200"/>
              </a:xfrm>
              <a:prstGeom prst="roundRect">
                <a:avLst>
                  <a:gd name="adj" fmla="val 16667"/>
                </a:avLst>
              </a:prstGeom>
              <a:solidFill>
                <a:srgbClr val="BBDCDC"/>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74"/>
              <p:cNvSpPr txBox="1"/>
              <p:nvPr/>
            </p:nvSpPr>
            <p:spPr>
              <a:xfrm>
                <a:off x="4234305"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#bbdcdc</a:t>
                </a:r>
                <a:endParaRPr sz="1000">
                  <a:solidFill>
                    <a:srgbClr val="FFFFFF"/>
                  </a:solidFill>
                </a:endParaRPr>
              </a:p>
            </p:txBody>
          </p:sp>
        </p:grpSp>
      </p:gr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3180"/>
        <p:cNvGrpSpPr/>
        <p:nvPr/>
      </p:nvGrpSpPr>
      <p:grpSpPr>
        <a:xfrm>
          <a:off x="0" y="0"/>
          <a:ext cx="0" cy="0"/>
          <a:chOff x="0" y="0"/>
          <a:chExt cx="0" cy="0"/>
        </a:xfrm>
      </p:grpSpPr>
      <p:sp>
        <p:nvSpPr>
          <p:cNvPr id="3181" name="Google Shape;3181;p75"/>
          <p:cNvSpPr txBox="1"/>
          <p:nvPr/>
        </p:nvSpPr>
        <p:spPr>
          <a:xfrm>
            <a:off x="1068100" y="666402"/>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Storyset</a:t>
            </a:r>
            <a:endParaRPr sz="2400">
              <a:solidFill>
                <a:srgbClr val="FFFFFF"/>
              </a:solidFill>
            </a:endParaRPr>
          </a:p>
        </p:txBody>
      </p:sp>
      <p:sp>
        <p:nvSpPr>
          <p:cNvPr id="3182" name="Google Shape;3182;p75"/>
          <p:cNvSpPr txBox="1"/>
          <p:nvPr/>
        </p:nvSpPr>
        <p:spPr>
          <a:xfrm>
            <a:off x="1252436" y="1169999"/>
            <a:ext cx="6630900" cy="3183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100">
                <a:solidFill>
                  <a:srgbClr val="FFFFFF"/>
                </a:solidFill>
              </a:rPr>
              <a:t>Create your Story with our illustrated concepts. Choose the style you like the most, edit its colors, pick the background and layers you want to show and bring them to life with the animator panel! It will boost your presentation. Check out</a:t>
            </a:r>
            <a:r>
              <a:rPr lang="en" sz="1100">
                <a:solidFill>
                  <a:srgbClr val="869FB2"/>
                </a:solidFill>
              </a:rPr>
              <a:t> </a:t>
            </a:r>
            <a:r>
              <a:rPr lang="en" sz="1100">
                <a:solidFill>
                  <a:srgbClr val="869FB2"/>
                </a:solidFill>
                <a:uFill>
                  <a:noFill/>
                </a:uFill>
                <a:hlinkClick r:id="rId3">
                  <a:extLst>
                    <a:ext uri="{A12FA001-AC4F-418D-AE19-62706E023703}">
                      <ahyp:hlinkClr xmlns:ahyp="http://schemas.microsoft.com/office/drawing/2018/hyperlinkcolor" val="tx"/>
                    </a:ext>
                  </a:extLst>
                </a:hlinkClick>
              </a:rPr>
              <a:t>How it Works.</a:t>
            </a:r>
            <a:endParaRPr sz="1100">
              <a:solidFill>
                <a:srgbClr val="869FB2"/>
              </a:solidFill>
            </a:endParaRPr>
          </a:p>
        </p:txBody>
      </p:sp>
      <p:pic>
        <p:nvPicPr>
          <p:cNvPr id="3183" name="Google Shape;3183;p75"/>
          <p:cNvPicPr preferRelativeResize="0"/>
          <p:nvPr/>
        </p:nvPicPr>
        <p:blipFill rotWithShape="1">
          <a:blip r:embed="rId4">
            <a:alphaModFix/>
          </a:blip>
          <a:srcRect t="16540" b="16547"/>
          <a:stretch/>
        </p:blipFill>
        <p:spPr>
          <a:xfrm>
            <a:off x="510820" y="2688639"/>
            <a:ext cx="1606719" cy="1075073"/>
          </a:xfrm>
          <a:prstGeom prst="rect">
            <a:avLst/>
          </a:prstGeom>
          <a:noFill/>
          <a:ln>
            <a:noFill/>
          </a:ln>
        </p:spPr>
      </p:pic>
      <p:sp>
        <p:nvSpPr>
          <p:cNvPr id="3184" name="Google Shape;3184;p75"/>
          <p:cNvSpPr txBox="1"/>
          <p:nvPr/>
        </p:nvSpPr>
        <p:spPr>
          <a:xfrm>
            <a:off x="678041"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5">
                  <a:extLst>
                    <a:ext uri="{A12FA001-AC4F-418D-AE19-62706E023703}">
                      <ahyp:hlinkClr xmlns:ahyp="http://schemas.microsoft.com/office/drawing/2018/hyperlinkcolor" val="tx"/>
                    </a:ext>
                  </a:extLst>
                </a:hlinkClick>
              </a:rPr>
              <a:t>Pana</a:t>
            </a:r>
            <a:endParaRPr>
              <a:solidFill>
                <a:srgbClr val="869FB2"/>
              </a:solidFill>
            </a:endParaRPr>
          </a:p>
        </p:txBody>
      </p:sp>
      <p:sp>
        <p:nvSpPr>
          <p:cNvPr id="3185" name="Google Shape;3185;p75"/>
          <p:cNvSpPr txBox="1"/>
          <p:nvPr/>
        </p:nvSpPr>
        <p:spPr>
          <a:xfrm>
            <a:off x="2289219"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6">
                  <a:extLst>
                    <a:ext uri="{A12FA001-AC4F-418D-AE19-62706E023703}">
                      <ahyp:hlinkClr xmlns:ahyp="http://schemas.microsoft.com/office/drawing/2018/hyperlinkcolor" val="tx"/>
                    </a:ext>
                  </a:extLst>
                </a:hlinkClick>
              </a:rPr>
              <a:t>Amico</a:t>
            </a:r>
            <a:endParaRPr>
              <a:solidFill>
                <a:srgbClr val="869FB2"/>
              </a:solidFill>
            </a:endParaRPr>
          </a:p>
        </p:txBody>
      </p:sp>
      <p:sp>
        <p:nvSpPr>
          <p:cNvPr id="3186" name="Google Shape;3186;p75"/>
          <p:cNvSpPr txBox="1"/>
          <p:nvPr/>
        </p:nvSpPr>
        <p:spPr>
          <a:xfrm>
            <a:off x="3900404"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7">
                  <a:extLst>
                    <a:ext uri="{A12FA001-AC4F-418D-AE19-62706E023703}">
                      <ahyp:hlinkClr xmlns:ahyp="http://schemas.microsoft.com/office/drawing/2018/hyperlinkcolor" val="tx"/>
                    </a:ext>
                  </a:extLst>
                </a:hlinkClick>
              </a:rPr>
              <a:t>Bro</a:t>
            </a:r>
            <a:endParaRPr>
              <a:solidFill>
                <a:srgbClr val="869FB2"/>
              </a:solidFill>
            </a:endParaRPr>
          </a:p>
        </p:txBody>
      </p:sp>
      <p:sp>
        <p:nvSpPr>
          <p:cNvPr id="3187" name="Google Shape;3187;p75"/>
          <p:cNvSpPr txBox="1"/>
          <p:nvPr/>
        </p:nvSpPr>
        <p:spPr>
          <a:xfrm>
            <a:off x="5511563"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8">
                  <a:extLst>
                    <a:ext uri="{A12FA001-AC4F-418D-AE19-62706E023703}">
                      <ahyp:hlinkClr xmlns:ahyp="http://schemas.microsoft.com/office/drawing/2018/hyperlinkcolor" val="tx"/>
                    </a:ext>
                  </a:extLst>
                </a:hlinkClick>
              </a:rPr>
              <a:t>Rafiki</a:t>
            </a:r>
            <a:endParaRPr>
              <a:solidFill>
                <a:srgbClr val="869FB2"/>
              </a:solidFill>
            </a:endParaRPr>
          </a:p>
        </p:txBody>
      </p:sp>
      <p:pic>
        <p:nvPicPr>
          <p:cNvPr id="3188" name="Google Shape;3188;p75"/>
          <p:cNvPicPr preferRelativeResize="0"/>
          <p:nvPr/>
        </p:nvPicPr>
        <p:blipFill rotWithShape="1">
          <a:blip r:embed="rId9">
            <a:alphaModFix/>
          </a:blip>
          <a:srcRect/>
          <a:stretch/>
        </p:blipFill>
        <p:spPr>
          <a:xfrm>
            <a:off x="2255077" y="2410850"/>
            <a:ext cx="1340595" cy="1340603"/>
          </a:xfrm>
          <a:prstGeom prst="rect">
            <a:avLst/>
          </a:prstGeom>
          <a:noFill/>
          <a:ln>
            <a:noFill/>
          </a:ln>
        </p:spPr>
      </p:pic>
      <p:pic>
        <p:nvPicPr>
          <p:cNvPr id="3189" name="Google Shape;3189;p75"/>
          <p:cNvPicPr preferRelativeResize="0"/>
          <p:nvPr/>
        </p:nvPicPr>
        <p:blipFill rotWithShape="1">
          <a:blip r:embed="rId10">
            <a:alphaModFix/>
          </a:blip>
          <a:srcRect l="4194" t="11228" r="4213" b="8854"/>
          <a:stretch/>
        </p:blipFill>
        <p:spPr>
          <a:xfrm>
            <a:off x="3774275" y="2532512"/>
            <a:ext cx="1448304" cy="1263588"/>
          </a:xfrm>
          <a:prstGeom prst="rect">
            <a:avLst/>
          </a:prstGeom>
          <a:noFill/>
          <a:ln>
            <a:noFill/>
          </a:ln>
        </p:spPr>
      </p:pic>
      <p:pic>
        <p:nvPicPr>
          <p:cNvPr id="3190" name="Google Shape;3190;p75"/>
          <p:cNvPicPr preferRelativeResize="0"/>
          <p:nvPr/>
        </p:nvPicPr>
        <p:blipFill rotWithShape="1">
          <a:blip r:embed="rId11">
            <a:alphaModFix/>
          </a:blip>
          <a:srcRect t="6567" b="11945"/>
          <a:stretch/>
        </p:blipFill>
        <p:spPr>
          <a:xfrm>
            <a:off x="5347337" y="2581527"/>
            <a:ext cx="1448284" cy="1180164"/>
          </a:xfrm>
          <a:prstGeom prst="rect">
            <a:avLst/>
          </a:prstGeom>
          <a:noFill/>
          <a:ln>
            <a:noFill/>
          </a:ln>
        </p:spPr>
      </p:pic>
      <p:pic>
        <p:nvPicPr>
          <p:cNvPr id="3191" name="Google Shape;3191;p75"/>
          <p:cNvPicPr preferRelativeResize="0"/>
          <p:nvPr/>
        </p:nvPicPr>
        <p:blipFill rotWithShape="1">
          <a:blip r:embed="rId12">
            <a:alphaModFix/>
          </a:blip>
          <a:srcRect t="11708" b="17967"/>
          <a:stretch/>
        </p:blipFill>
        <p:spPr>
          <a:xfrm>
            <a:off x="6836257" y="2523903"/>
            <a:ext cx="1796923" cy="1263600"/>
          </a:xfrm>
          <a:prstGeom prst="rect">
            <a:avLst/>
          </a:prstGeom>
          <a:noFill/>
          <a:ln>
            <a:noFill/>
          </a:ln>
        </p:spPr>
      </p:pic>
      <p:sp>
        <p:nvSpPr>
          <p:cNvPr id="3192" name="Google Shape;3192;p75"/>
          <p:cNvSpPr txBox="1"/>
          <p:nvPr/>
        </p:nvSpPr>
        <p:spPr>
          <a:xfrm>
            <a:off x="7122738"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13">
                  <a:extLst>
                    <a:ext uri="{A12FA001-AC4F-418D-AE19-62706E023703}">
                      <ahyp:hlinkClr xmlns:ahyp="http://schemas.microsoft.com/office/drawing/2018/hyperlinkcolor" val="tx"/>
                    </a:ext>
                  </a:extLst>
                </a:hlinkClick>
              </a:rPr>
              <a:t>Cuate</a:t>
            </a:r>
            <a:endParaRPr>
              <a:solidFill>
                <a:srgbClr val="869FB2"/>
              </a:solidFill>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3196"/>
        <p:cNvGrpSpPr/>
        <p:nvPr/>
      </p:nvGrpSpPr>
      <p:grpSpPr>
        <a:xfrm>
          <a:off x="0" y="0"/>
          <a:ext cx="0" cy="0"/>
          <a:chOff x="0" y="0"/>
          <a:chExt cx="0" cy="0"/>
        </a:xfrm>
      </p:grpSpPr>
      <p:sp>
        <p:nvSpPr>
          <p:cNvPr id="3197" name="Google Shape;3197;p76"/>
          <p:cNvSpPr txBox="1"/>
          <p:nvPr/>
        </p:nvSpPr>
        <p:spPr>
          <a:xfrm>
            <a:off x="1068100" y="1534076"/>
            <a:ext cx="7047300" cy="4824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100">
                <a:solidFill>
                  <a:srgbClr val="FFFFFF"/>
                </a:solidFill>
              </a:rPr>
              <a:t>You can easily</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resources without losing quality. To</a:t>
            </a:r>
            <a:r>
              <a:rPr lang="en" sz="1100">
                <a:solidFill>
                  <a:srgbClr val="435D74"/>
                </a:solidFill>
              </a:rPr>
              <a:t> </a:t>
            </a:r>
            <a:r>
              <a:rPr lang="en" sz="1100">
                <a:solidFill>
                  <a:srgbClr val="869FB2"/>
                </a:solidFill>
              </a:rPr>
              <a:t>change the color</a:t>
            </a:r>
            <a:r>
              <a:rPr lang="en" sz="1100">
                <a:solidFill>
                  <a:srgbClr val="FFFFFF"/>
                </a:solidFill>
              </a:rPr>
              <a:t>, just ungroup the resource and click on the object you want to change. Then, click on the paint bucket and select the color you want. Group the resource again when you’re done. You can also look for more </a:t>
            </a:r>
            <a:r>
              <a:rPr lang="en" sz="1100">
                <a:solidFill>
                  <a:srgbClr val="869FB2"/>
                </a:solidFill>
                <a:uFill>
                  <a:noFill/>
                </a:uFill>
                <a:hlinkClick r:id="rId3">
                  <a:extLst>
                    <a:ext uri="{A12FA001-AC4F-418D-AE19-62706E023703}">
                      <ahyp:hlinkClr xmlns:ahyp="http://schemas.microsoft.com/office/drawing/2018/hyperlinkcolor" val="tx"/>
                    </a:ext>
                  </a:extLst>
                </a:hlinkClick>
              </a:rPr>
              <a:t>infographics</a:t>
            </a:r>
            <a:r>
              <a:rPr lang="en" sz="1100">
                <a:solidFill>
                  <a:srgbClr val="FFFFFF"/>
                </a:solidFill>
              </a:rPr>
              <a:t> on Slidesgo.</a:t>
            </a:r>
            <a:endParaRPr sz="1100">
              <a:solidFill>
                <a:srgbClr val="FFFFFF"/>
              </a:solidFill>
            </a:endParaRPr>
          </a:p>
        </p:txBody>
      </p:sp>
      <p:grpSp>
        <p:nvGrpSpPr>
          <p:cNvPr id="3198" name="Google Shape;3198;p76"/>
          <p:cNvGrpSpPr/>
          <p:nvPr/>
        </p:nvGrpSpPr>
        <p:grpSpPr>
          <a:xfrm>
            <a:off x="5156078" y="3085736"/>
            <a:ext cx="474294" cy="551291"/>
            <a:chOff x="4727025" y="1332775"/>
            <a:chExt cx="59900" cy="69625"/>
          </a:xfrm>
        </p:grpSpPr>
        <p:sp>
          <p:nvSpPr>
            <p:cNvPr id="3199" name="Google Shape;3199;p76"/>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76"/>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01" name="Google Shape;3201;p76"/>
          <p:cNvGrpSpPr/>
          <p:nvPr/>
        </p:nvGrpSpPr>
        <p:grpSpPr>
          <a:xfrm>
            <a:off x="5769734" y="2314340"/>
            <a:ext cx="555653" cy="557031"/>
            <a:chOff x="4820425" y="1329900"/>
            <a:chExt cx="70175" cy="70350"/>
          </a:xfrm>
        </p:grpSpPr>
        <p:sp>
          <p:nvSpPr>
            <p:cNvPr id="3202" name="Google Shape;3202;p76"/>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76"/>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76"/>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76"/>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06" name="Google Shape;3206;p76"/>
          <p:cNvGrpSpPr/>
          <p:nvPr/>
        </p:nvGrpSpPr>
        <p:grpSpPr>
          <a:xfrm>
            <a:off x="6396103" y="2318845"/>
            <a:ext cx="582574" cy="533871"/>
            <a:chOff x="4903200" y="1331525"/>
            <a:chExt cx="73575" cy="67425"/>
          </a:xfrm>
        </p:grpSpPr>
        <p:sp>
          <p:nvSpPr>
            <p:cNvPr id="3207" name="Google Shape;3207;p76"/>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76"/>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09" name="Google Shape;3209;p76"/>
          <p:cNvGrpSpPr/>
          <p:nvPr/>
        </p:nvGrpSpPr>
        <p:grpSpPr>
          <a:xfrm>
            <a:off x="5755581" y="3078709"/>
            <a:ext cx="583960" cy="565345"/>
            <a:chOff x="4815575" y="1416800"/>
            <a:chExt cx="73750" cy="71400"/>
          </a:xfrm>
        </p:grpSpPr>
        <p:sp>
          <p:nvSpPr>
            <p:cNvPr id="3210" name="Google Shape;3210;p76"/>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76"/>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76"/>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13" name="Google Shape;3213;p76"/>
          <p:cNvGrpSpPr/>
          <p:nvPr/>
        </p:nvGrpSpPr>
        <p:grpSpPr>
          <a:xfrm>
            <a:off x="6390362" y="3108896"/>
            <a:ext cx="589898" cy="504970"/>
            <a:chOff x="4902475" y="1418875"/>
            <a:chExt cx="74500" cy="63775"/>
          </a:xfrm>
        </p:grpSpPr>
        <p:sp>
          <p:nvSpPr>
            <p:cNvPr id="3214" name="Google Shape;3214;p76"/>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76"/>
            <p:cNvSpPr/>
            <p:nvPr/>
          </p:nvSpPr>
          <p:spPr>
            <a:xfrm>
              <a:off x="4916350"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16" name="Google Shape;3216;p76"/>
          <p:cNvGrpSpPr/>
          <p:nvPr/>
        </p:nvGrpSpPr>
        <p:grpSpPr>
          <a:xfrm>
            <a:off x="5765577" y="3826000"/>
            <a:ext cx="563967" cy="567127"/>
            <a:chOff x="4818100" y="1507675"/>
            <a:chExt cx="71225" cy="71625"/>
          </a:xfrm>
        </p:grpSpPr>
        <p:sp>
          <p:nvSpPr>
            <p:cNvPr id="3217" name="Google Shape;3217;p76"/>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76"/>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76"/>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76"/>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21" name="Google Shape;3221;p76"/>
          <p:cNvGrpSpPr/>
          <p:nvPr/>
        </p:nvGrpSpPr>
        <p:grpSpPr>
          <a:xfrm>
            <a:off x="5079075" y="3829461"/>
            <a:ext cx="628301" cy="588505"/>
            <a:chOff x="4721450" y="1509475"/>
            <a:chExt cx="79350" cy="74325"/>
          </a:xfrm>
        </p:grpSpPr>
        <p:sp>
          <p:nvSpPr>
            <p:cNvPr id="3222" name="Google Shape;3222;p76"/>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76"/>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76"/>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76"/>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26" name="Google Shape;3226;p76"/>
          <p:cNvGrpSpPr/>
          <p:nvPr/>
        </p:nvGrpSpPr>
        <p:grpSpPr>
          <a:xfrm>
            <a:off x="6424608" y="3814027"/>
            <a:ext cx="557038" cy="562772"/>
            <a:chOff x="4906800" y="1507500"/>
            <a:chExt cx="70350" cy="71075"/>
          </a:xfrm>
        </p:grpSpPr>
        <p:sp>
          <p:nvSpPr>
            <p:cNvPr id="3227" name="Google Shape;3227;p76"/>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76"/>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76"/>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76"/>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76"/>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32" name="Google Shape;3232;p76"/>
          <p:cNvGrpSpPr/>
          <p:nvPr/>
        </p:nvGrpSpPr>
        <p:grpSpPr>
          <a:xfrm>
            <a:off x="4462216" y="2340963"/>
            <a:ext cx="517934" cy="517934"/>
            <a:chOff x="3736598" y="2170606"/>
            <a:chExt cx="404889" cy="404889"/>
          </a:xfrm>
        </p:grpSpPr>
        <p:sp>
          <p:nvSpPr>
            <p:cNvPr id="3233" name="Google Shape;3233;p76"/>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noFill/>
            <a:ln w="9525" cap="flat" cmpd="sng">
              <a:solidFill>
                <a:srgbClr val="F8FAF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76"/>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76"/>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76"/>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37" name="Google Shape;3237;p76"/>
          <p:cNvGrpSpPr/>
          <p:nvPr/>
        </p:nvGrpSpPr>
        <p:grpSpPr>
          <a:xfrm>
            <a:off x="3729277" y="2341061"/>
            <a:ext cx="586986" cy="517740"/>
            <a:chOff x="3161917" y="2170682"/>
            <a:chExt cx="458870" cy="404737"/>
          </a:xfrm>
        </p:grpSpPr>
        <p:sp>
          <p:nvSpPr>
            <p:cNvPr id="3238" name="Google Shape;3238;p76"/>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76"/>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noFill/>
            <a:ln w="9525" cap="flat" cmpd="sng">
              <a:solidFill>
                <a:srgbClr val="F8FAF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76"/>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41" name="Google Shape;3241;p76"/>
          <p:cNvGrpSpPr/>
          <p:nvPr/>
        </p:nvGrpSpPr>
        <p:grpSpPr>
          <a:xfrm>
            <a:off x="3752299" y="3102400"/>
            <a:ext cx="540943" cy="517963"/>
            <a:chOff x="3179914" y="2889488"/>
            <a:chExt cx="422876" cy="404911"/>
          </a:xfrm>
        </p:grpSpPr>
        <p:sp>
          <p:nvSpPr>
            <p:cNvPr id="3242" name="Google Shape;3242;p76"/>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76"/>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76"/>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noFill/>
            <a:ln w="9525" cap="flat" cmpd="sng">
              <a:solidFill>
                <a:srgbClr val="F8FAF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76"/>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76"/>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76"/>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48" name="Google Shape;3248;p76"/>
          <p:cNvGrpSpPr/>
          <p:nvPr/>
        </p:nvGrpSpPr>
        <p:grpSpPr>
          <a:xfrm>
            <a:off x="4453093" y="3102358"/>
            <a:ext cx="536180" cy="518047"/>
            <a:chOff x="3729467" y="2889422"/>
            <a:chExt cx="419153" cy="404977"/>
          </a:xfrm>
        </p:grpSpPr>
        <p:sp>
          <p:nvSpPr>
            <p:cNvPr id="3249" name="Google Shape;3249;p76"/>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76"/>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76"/>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76"/>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noFill/>
            <a:ln w="9525" cap="flat" cmpd="sng">
              <a:solidFill>
                <a:srgbClr val="F8FAF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76"/>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76"/>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76"/>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56" name="Google Shape;3256;p76"/>
          <p:cNvGrpSpPr/>
          <p:nvPr/>
        </p:nvGrpSpPr>
        <p:grpSpPr>
          <a:xfrm>
            <a:off x="1990126" y="3445787"/>
            <a:ext cx="965351" cy="134611"/>
            <a:chOff x="4411970" y="2962952"/>
            <a:chExt cx="706544" cy="104212"/>
          </a:xfrm>
        </p:grpSpPr>
        <p:sp>
          <p:nvSpPr>
            <p:cNvPr id="3257" name="Google Shape;3257;p76"/>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76"/>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76"/>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76"/>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61" name="Google Shape;3261;p76"/>
          <p:cNvGrpSpPr/>
          <p:nvPr/>
        </p:nvGrpSpPr>
        <p:grpSpPr>
          <a:xfrm>
            <a:off x="1990126" y="3041077"/>
            <a:ext cx="960158" cy="289172"/>
            <a:chOff x="4411970" y="2726085"/>
            <a:chExt cx="643107" cy="193659"/>
          </a:xfrm>
        </p:grpSpPr>
        <p:sp>
          <p:nvSpPr>
            <p:cNvPr id="3262" name="Google Shape;3262;p76"/>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76"/>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76"/>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65" name="Google Shape;3265;p76"/>
          <p:cNvGrpSpPr/>
          <p:nvPr/>
        </p:nvGrpSpPr>
        <p:grpSpPr>
          <a:xfrm>
            <a:off x="998624" y="3295400"/>
            <a:ext cx="811503" cy="252584"/>
            <a:chOff x="4411970" y="4340222"/>
            <a:chExt cx="779467" cy="242683"/>
          </a:xfrm>
        </p:grpSpPr>
        <p:sp>
          <p:nvSpPr>
            <p:cNvPr id="3266" name="Google Shape;3266;p76"/>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noFill/>
            <a:ln w="9525" cap="flat" cmpd="sng">
              <a:solidFill>
                <a:srgbClr val="7994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76"/>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76"/>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noFill/>
            <a:ln w="9525" cap="flat" cmpd="sng">
              <a:solidFill>
                <a:srgbClr val="7994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69" name="Google Shape;3269;p76"/>
          <p:cNvGrpSpPr/>
          <p:nvPr/>
        </p:nvGrpSpPr>
        <p:grpSpPr>
          <a:xfrm>
            <a:off x="1990126" y="2709308"/>
            <a:ext cx="965160" cy="216230"/>
            <a:chOff x="4411970" y="2468674"/>
            <a:chExt cx="747317" cy="167425"/>
          </a:xfrm>
        </p:grpSpPr>
        <p:sp>
          <p:nvSpPr>
            <p:cNvPr id="3270" name="Google Shape;3270;p76"/>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76"/>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72" name="Google Shape;3272;p76"/>
          <p:cNvSpPr/>
          <p:nvPr/>
        </p:nvSpPr>
        <p:spPr>
          <a:xfrm>
            <a:off x="996874" y="3014089"/>
            <a:ext cx="810618" cy="19298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no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73" name="Google Shape;3273;p76"/>
          <p:cNvGrpSpPr/>
          <p:nvPr/>
        </p:nvGrpSpPr>
        <p:grpSpPr>
          <a:xfrm>
            <a:off x="997692" y="2334687"/>
            <a:ext cx="1959041" cy="208784"/>
            <a:chOff x="6336019" y="3733725"/>
            <a:chExt cx="2566206" cy="351310"/>
          </a:xfrm>
        </p:grpSpPr>
        <p:sp>
          <p:nvSpPr>
            <p:cNvPr id="3274" name="Google Shape;3274;p76"/>
            <p:cNvSpPr/>
            <p:nvPr/>
          </p:nvSpPr>
          <p:spPr>
            <a:xfrm>
              <a:off x="6336019" y="3733735"/>
              <a:ext cx="1881300" cy="351300"/>
            </a:xfrm>
            <a:prstGeom prst="homePlate">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76"/>
            <p:cNvSpPr/>
            <p:nvPr/>
          </p:nvSpPr>
          <p:spPr>
            <a:xfrm>
              <a:off x="8098525" y="3733725"/>
              <a:ext cx="346500" cy="351300"/>
            </a:xfrm>
            <a:prstGeom prst="chevron">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76"/>
            <p:cNvSpPr/>
            <p:nvPr/>
          </p:nvSpPr>
          <p:spPr>
            <a:xfrm>
              <a:off x="8327125" y="3733725"/>
              <a:ext cx="346500" cy="351300"/>
            </a:xfrm>
            <a:prstGeom prst="chevron">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76"/>
            <p:cNvSpPr/>
            <p:nvPr/>
          </p:nvSpPr>
          <p:spPr>
            <a:xfrm>
              <a:off x="8555725" y="3733725"/>
              <a:ext cx="346500" cy="351300"/>
            </a:xfrm>
            <a:prstGeom prst="chevron">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78" name="Google Shape;3278;p76"/>
          <p:cNvGrpSpPr/>
          <p:nvPr/>
        </p:nvGrpSpPr>
        <p:grpSpPr>
          <a:xfrm>
            <a:off x="1990126" y="3950602"/>
            <a:ext cx="946551" cy="153200"/>
            <a:chOff x="4404545" y="3301592"/>
            <a:chExt cx="782403" cy="129272"/>
          </a:xfrm>
        </p:grpSpPr>
        <p:sp>
          <p:nvSpPr>
            <p:cNvPr id="3279" name="Google Shape;3279;p76"/>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76"/>
            <p:cNvSpPr/>
            <p:nvPr/>
          </p:nvSpPr>
          <p:spPr>
            <a:xfrm>
              <a:off x="4420869" y="3318308"/>
              <a:ext cx="92621" cy="9585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81" name="Google Shape;3281;p76"/>
          <p:cNvGrpSpPr/>
          <p:nvPr/>
        </p:nvGrpSpPr>
        <p:grpSpPr>
          <a:xfrm>
            <a:off x="1990126" y="3695937"/>
            <a:ext cx="962257" cy="139127"/>
            <a:chOff x="4411970" y="3131459"/>
            <a:chExt cx="710520" cy="117397"/>
          </a:xfrm>
        </p:grpSpPr>
        <p:sp>
          <p:nvSpPr>
            <p:cNvPr id="3282" name="Google Shape;3282;p76"/>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76"/>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84" name="Google Shape;3284;p76" descr="Timeline background shape"/>
          <p:cNvSpPr/>
          <p:nvPr/>
        </p:nvSpPr>
        <p:spPr>
          <a:xfrm>
            <a:off x="1990126" y="4219341"/>
            <a:ext cx="960300" cy="153000"/>
          </a:xfrm>
          <a:prstGeom prst="homePlate">
            <a:avLst>
              <a:gd name="adj" fmla="val 50000"/>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85" name="Google Shape;3285;p76"/>
          <p:cNvGrpSpPr/>
          <p:nvPr/>
        </p:nvGrpSpPr>
        <p:grpSpPr>
          <a:xfrm>
            <a:off x="990271" y="3621603"/>
            <a:ext cx="823838" cy="458988"/>
            <a:chOff x="4411970" y="1801825"/>
            <a:chExt cx="734586" cy="409262"/>
          </a:xfrm>
        </p:grpSpPr>
        <p:sp>
          <p:nvSpPr>
            <p:cNvPr id="3286" name="Google Shape;3286;p76"/>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noFill/>
            <a:ln w="9525" cap="flat" cmpd="sng">
              <a:solidFill>
                <a:srgbClr val="B3C3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76"/>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88" name="Google Shape;3288;p76"/>
          <p:cNvGrpSpPr/>
          <p:nvPr/>
        </p:nvGrpSpPr>
        <p:grpSpPr>
          <a:xfrm>
            <a:off x="3095243" y="2339173"/>
            <a:ext cx="521514" cy="521514"/>
            <a:chOff x="5681300" y="2527788"/>
            <a:chExt cx="805800" cy="805800"/>
          </a:xfrm>
        </p:grpSpPr>
        <p:sp>
          <p:nvSpPr>
            <p:cNvPr id="3289" name="Google Shape;3289;p76"/>
            <p:cNvSpPr/>
            <p:nvPr/>
          </p:nvSpPr>
          <p:spPr>
            <a:xfrm>
              <a:off x="5681300" y="2527788"/>
              <a:ext cx="805800" cy="805800"/>
            </a:xfrm>
            <a:prstGeom prst="ellipse">
              <a:avLst/>
            </a:pr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76"/>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91" name="Google Shape;3291;p76"/>
          <p:cNvGrpSpPr/>
          <p:nvPr/>
        </p:nvGrpSpPr>
        <p:grpSpPr>
          <a:xfrm>
            <a:off x="3089483" y="3094865"/>
            <a:ext cx="533033" cy="533033"/>
            <a:chOff x="4049800" y="640400"/>
            <a:chExt cx="858900" cy="858900"/>
          </a:xfrm>
        </p:grpSpPr>
        <p:sp>
          <p:nvSpPr>
            <p:cNvPr id="3292" name="Google Shape;3292;p76"/>
            <p:cNvSpPr/>
            <p:nvPr/>
          </p:nvSpPr>
          <p:spPr>
            <a:xfrm>
              <a:off x="4049800" y="640400"/>
              <a:ext cx="858900" cy="858900"/>
            </a:xfrm>
            <a:prstGeom prst="donut">
              <a:avLst>
                <a:gd name="adj" fmla="val 25000"/>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76"/>
            <p:cNvSpPr/>
            <p:nvPr/>
          </p:nvSpPr>
          <p:spPr>
            <a:xfrm>
              <a:off x="4049800" y="640400"/>
              <a:ext cx="858900" cy="858900"/>
            </a:xfrm>
            <a:prstGeom prst="blockArc">
              <a:avLst>
                <a:gd name="adj1" fmla="val 7914150"/>
                <a:gd name="adj2" fmla="val 0"/>
                <a:gd name="adj3" fmla="val 25000"/>
              </a:avLst>
            </a:prstGeom>
            <a:solidFill>
              <a:srgbClr val="667E92"/>
            </a:solid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94" name="Google Shape;3294;p76"/>
          <p:cNvGrpSpPr/>
          <p:nvPr/>
        </p:nvGrpSpPr>
        <p:grpSpPr>
          <a:xfrm>
            <a:off x="3014966" y="3772543"/>
            <a:ext cx="682068" cy="682068"/>
            <a:chOff x="5080188" y="927900"/>
            <a:chExt cx="961200" cy="961200"/>
          </a:xfrm>
        </p:grpSpPr>
        <p:sp>
          <p:nvSpPr>
            <p:cNvPr id="3295" name="Google Shape;3295;p76"/>
            <p:cNvSpPr/>
            <p:nvPr/>
          </p:nvSpPr>
          <p:spPr>
            <a:xfrm>
              <a:off x="5201900" y="1050116"/>
              <a:ext cx="716700" cy="716700"/>
            </a:xfrm>
            <a:prstGeom prst="donut">
              <a:avLst>
                <a:gd name="adj" fmla="val 4716"/>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76"/>
            <p:cNvSpPr/>
            <p:nvPr/>
          </p:nvSpPr>
          <p:spPr>
            <a:xfrm>
              <a:off x="5269594" y="1117818"/>
              <a:ext cx="581100" cy="581100"/>
            </a:xfrm>
            <a:prstGeom prst="donut">
              <a:avLst>
                <a:gd name="adj" fmla="val 5814"/>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76"/>
            <p:cNvSpPr/>
            <p:nvPr/>
          </p:nvSpPr>
          <p:spPr>
            <a:xfrm>
              <a:off x="5339279" y="1187526"/>
              <a:ext cx="441900" cy="441600"/>
            </a:xfrm>
            <a:prstGeom prst="donut">
              <a:avLst>
                <a:gd name="adj" fmla="val 7648"/>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76"/>
            <p:cNvSpPr/>
            <p:nvPr/>
          </p:nvSpPr>
          <p:spPr>
            <a:xfrm>
              <a:off x="5414892" y="1263155"/>
              <a:ext cx="290700" cy="290700"/>
            </a:xfrm>
            <a:prstGeom prst="donut">
              <a:avLst>
                <a:gd name="adj" fmla="val 10182"/>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76"/>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76"/>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76"/>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76"/>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03" name="Google Shape;3303;p76"/>
          <p:cNvGrpSpPr/>
          <p:nvPr/>
        </p:nvGrpSpPr>
        <p:grpSpPr>
          <a:xfrm>
            <a:off x="4478465" y="3869234"/>
            <a:ext cx="505650" cy="504006"/>
            <a:chOff x="6039282" y="1042577"/>
            <a:chExt cx="734315" cy="731929"/>
          </a:xfrm>
        </p:grpSpPr>
        <p:sp>
          <p:nvSpPr>
            <p:cNvPr id="3304" name="Google Shape;3304;p76"/>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76"/>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76"/>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76"/>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76"/>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76"/>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76"/>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76"/>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76"/>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76"/>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76"/>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76"/>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76"/>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76"/>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76"/>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76"/>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76"/>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76"/>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76"/>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76"/>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76"/>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25" name="Google Shape;3325;p76"/>
          <p:cNvGrpSpPr/>
          <p:nvPr/>
        </p:nvGrpSpPr>
        <p:grpSpPr>
          <a:xfrm>
            <a:off x="5091067" y="2298862"/>
            <a:ext cx="567744" cy="602136"/>
            <a:chOff x="1825800" y="1651625"/>
            <a:chExt cx="539989" cy="571775"/>
          </a:xfrm>
        </p:grpSpPr>
        <p:sp>
          <p:nvSpPr>
            <p:cNvPr id="3326" name="Google Shape;3326;p76"/>
            <p:cNvSpPr/>
            <p:nvPr/>
          </p:nvSpPr>
          <p:spPr>
            <a:xfrm>
              <a:off x="2093189"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76"/>
            <p:cNvSpPr/>
            <p:nvPr/>
          </p:nvSpPr>
          <p:spPr>
            <a:xfrm>
              <a:off x="1825800" y="196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no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76"/>
            <p:cNvSpPr/>
            <p:nvPr/>
          </p:nvSpPr>
          <p:spPr>
            <a:xfrm>
              <a:off x="2093189" y="196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76"/>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30" name="Google Shape;3330;p76"/>
          <p:cNvGrpSpPr/>
          <p:nvPr/>
        </p:nvGrpSpPr>
        <p:grpSpPr>
          <a:xfrm>
            <a:off x="3765995" y="3855579"/>
            <a:ext cx="508123" cy="507955"/>
            <a:chOff x="1897577" y="2802432"/>
            <a:chExt cx="492176" cy="492014"/>
          </a:xfrm>
        </p:grpSpPr>
        <p:sp>
          <p:nvSpPr>
            <p:cNvPr id="3331" name="Google Shape;3331;p76"/>
            <p:cNvSpPr/>
            <p:nvPr/>
          </p:nvSpPr>
          <p:spPr>
            <a:xfrm>
              <a:off x="2067309" y="2802432"/>
              <a:ext cx="152163" cy="136326"/>
            </a:xfrm>
            <a:custGeom>
              <a:avLst/>
              <a:gdLst/>
              <a:ahLst/>
              <a:cxnLst/>
              <a:rect l="l" t="t" r="r" b="b"/>
              <a:pathLst>
                <a:path w="9435" h="8453" extrusionOk="0">
                  <a:moveTo>
                    <a:pt x="4727" y="1"/>
                  </a:moveTo>
                  <a:cubicBezTo>
                    <a:pt x="3131" y="1"/>
                    <a:pt x="1537" y="250"/>
                    <a:pt x="0" y="751"/>
                  </a:cubicBezTo>
                  <a:lnTo>
                    <a:pt x="2502" y="8452"/>
                  </a:lnTo>
                  <a:cubicBezTo>
                    <a:pt x="3225" y="8211"/>
                    <a:pt x="3983" y="8097"/>
                    <a:pt x="4740" y="8097"/>
                  </a:cubicBezTo>
                  <a:cubicBezTo>
                    <a:pt x="5486" y="8097"/>
                    <a:pt x="6221" y="8211"/>
                    <a:pt x="6932" y="8441"/>
                  </a:cubicBezTo>
                  <a:lnTo>
                    <a:pt x="9434" y="740"/>
                  </a:lnTo>
                  <a:cubicBezTo>
                    <a:pt x="7901" y="248"/>
                    <a:pt x="6313" y="1"/>
                    <a:pt x="4727"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76"/>
            <p:cNvSpPr/>
            <p:nvPr/>
          </p:nvSpPr>
          <p:spPr>
            <a:xfrm>
              <a:off x="2179099" y="2814350"/>
              <a:ext cx="163452" cy="166049"/>
            </a:xfrm>
            <a:custGeom>
              <a:avLst/>
              <a:gdLst/>
              <a:ahLst/>
              <a:cxnLst/>
              <a:rect l="l" t="t" r="r" b="b"/>
              <a:pathLst>
                <a:path w="10135" h="10296" extrusionOk="0">
                  <a:moveTo>
                    <a:pt x="2491" y="1"/>
                  </a:moveTo>
                  <a:lnTo>
                    <a:pt x="0" y="7702"/>
                  </a:lnTo>
                  <a:cubicBezTo>
                    <a:pt x="1435" y="8161"/>
                    <a:pt x="2686" y="9079"/>
                    <a:pt x="3581" y="10296"/>
                  </a:cubicBezTo>
                  <a:lnTo>
                    <a:pt x="10135" y="5533"/>
                  </a:lnTo>
                  <a:cubicBezTo>
                    <a:pt x="8230" y="2927"/>
                    <a:pt x="5555" y="988"/>
                    <a:pt x="2491"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76"/>
            <p:cNvSpPr/>
            <p:nvPr/>
          </p:nvSpPr>
          <p:spPr>
            <a:xfrm>
              <a:off x="2236848" y="3048492"/>
              <a:ext cx="152905" cy="144760"/>
            </a:xfrm>
            <a:custGeom>
              <a:avLst/>
              <a:gdLst/>
              <a:ahLst/>
              <a:cxnLst/>
              <a:rect l="l" t="t" r="r" b="b"/>
              <a:pathLst>
                <a:path w="9481" h="8976" extrusionOk="0">
                  <a:moveTo>
                    <a:pt x="1377" y="0"/>
                  </a:moveTo>
                  <a:cubicBezTo>
                    <a:pt x="1377" y="1515"/>
                    <a:pt x="895" y="2996"/>
                    <a:pt x="0" y="4212"/>
                  </a:cubicBezTo>
                  <a:lnTo>
                    <a:pt x="6554" y="8976"/>
                  </a:lnTo>
                  <a:cubicBezTo>
                    <a:pt x="8459" y="6370"/>
                    <a:pt x="9480" y="3225"/>
                    <a:pt x="9480"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76"/>
            <p:cNvSpPr/>
            <p:nvPr/>
          </p:nvSpPr>
          <p:spPr>
            <a:xfrm>
              <a:off x="1944586" y="2814543"/>
              <a:ext cx="163097" cy="166226"/>
            </a:xfrm>
            <a:custGeom>
              <a:avLst/>
              <a:gdLst/>
              <a:ahLst/>
              <a:cxnLst/>
              <a:rect l="l" t="t" r="r" b="b"/>
              <a:pathLst>
                <a:path w="10113" h="10307" extrusionOk="0">
                  <a:moveTo>
                    <a:pt x="7610" y="0"/>
                  </a:moveTo>
                  <a:cubicBezTo>
                    <a:pt x="4557" y="999"/>
                    <a:pt x="1883" y="2938"/>
                    <a:pt x="1" y="5544"/>
                  </a:cubicBezTo>
                  <a:lnTo>
                    <a:pt x="6554" y="10307"/>
                  </a:lnTo>
                  <a:cubicBezTo>
                    <a:pt x="7438" y="9090"/>
                    <a:pt x="8677" y="8172"/>
                    <a:pt x="10112" y="7701"/>
                  </a:cubicBezTo>
                  <a:lnTo>
                    <a:pt x="761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76"/>
            <p:cNvSpPr/>
            <p:nvPr/>
          </p:nvSpPr>
          <p:spPr>
            <a:xfrm>
              <a:off x="2236848" y="2903562"/>
              <a:ext cx="152905" cy="144954"/>
            </a:xfrm>
            <a:custGeom>
              <a:avLst/>
              <a:gdLst/>
              <a:ahLst/>
              <a:cxnLst/>
              <a:rect l="l" t="t" r="r" b="b"/>
              <a:pathLst>
                <a:path w="9481" h="8988" extrusionOk="0">
                  <a:moveTo>
                    <a:pt x="6554" y="1"/>
                  </a:moveTo>
                  <a:lnTo>
                    <a:pt x="0" y="4764"/>
                  </a:lnTo>
                  <a:cubicBezTo>
                    <a:pt x="895" y="5992"/>
                    <a:pt x="1377" y="7472"/>
                    <a:pt x="1377" y="8987"/>
                  </a:cubicBezTo>
                  <a:lnTo>
                    <a:pt x="9469" y="8987"/>
                  </a:lnTo>
                  <a:cubicBezTo>
                    <a:pt x="9480" y="5751"/>
                    <a:pt x="8459" y="2606"/>
                    <a:pt x="6554"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76"/>
            <p:cNvSpPr/>
            <p:nvPr/>
          </p:nvSpPr>
          <p:spPr>
            <a:xfrm>
              <a:off x="2179099" y="3116417"/>
              <a:ext cx="163452" cy="166242"/>
            </a:xfrm>
            <a:custGeom>
              <a:avLst/>
              <a:gdLst/>
              <a:ahLst/>
              <a:cxnLst/>
              <a:rect l="l" t="t" r="r" b="b"/>
              <a:pathLst>
                <a:path w="10135" h="10308" extrusionOk="0">
                  <a:moveTo>
                    <a:pt x="3581" y="0"/>
                  </a:moveTo>
                  <a:cubicBezTo>
                    <a:pt x="2686" y="1229"/>
                    <a:pt x="1435" y="2135"/>
                    <a:pt x="0" y="2594"/>
                  </a:cubicBezTo>
                  <a:lnTo>
                    <a:pt x="2502" y="10307"/>
                  </a:lnTo>
                  <a:cubicBezTo>
                    <a:pt x="5567" y="9309"/>
                    <a:pt x="8241" y="7369"/>
                    <a:pt x="10135" y="4764"/>
                  </a:cubicBezTo>
                  <a:lnTo>
                    <a:pt x="3581"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76"/>
            <p:cNvSpPr/>
            <p:nvPr/>
          </p:nvSpPr>
          <p:spPr>
            <a:xfrm>
              <a:off x="1897577" y="2903933"/>
              <a:ext cx="152727" cy="144583"/>
            </a:xfrm>
            <a:custGeom>
              <a:avLst/>
              <a:gdLst/>
              <a:ahLst/>
              <a:cxnLst/>
              <a:rect l="l" t="t" r="r" b="b"/>
              <a:pathLst>
                <a:path w="9470" h="8965" extrusionOk="0">
                  <a:moveTo>
                    <a:pt x="2916" y="1"/>
                  </a:moveTo>
                  <a:cubicBezTo>
                    <a:pt x="1022" y="2606"/>
                    <a:pt x="0" y="5739"/>
                    <a:pt x="12" y="8964"/>
                  </a:cubicBezTo>
                  <a:lnTo>
                    <a:pt x="8103" y="8964"/>
                  </a:lnTo>
                  <a:cubicBezTo>
                    <a:pt x="8103" y="7449"/>
                    <a:pt x="8574" y="5980"/>
                    <a:pt x="9469" y="4764"/>
                  </a:cubicBezTo>
                  <a:lnTo>
                    <a:pt x="2916"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76"/>
            <p:cNvSpPr/>
            <p:nvPr/>
          </p:nvSpPr>
          <p:spPr>
            <a:xfrm>
              <a:off x="2067309" y="3158056"/>
              <a:ext cx="152163" cy="136390"/>
            </a:xfrm>
            <a:custGeom>
              <a:avLst/>
              <a:gdLst/>
              <a:ahLst/>
              <a:cxnLst/>
              <a:rect l="l" t="t" r="r" b="b"/>
              <a:pathLst>
                <a:path w="9435" h="8457" extrusionOk="0">
                  <a:moveTo>
                    <a:pt x="2502" y="1"/>
                  </a:moveTo>
                  <a:lnTo>
                    <a:pt x="0" y="7702"/>
                  </a:lnTo>
                  <a:cubicBezTo>
                    <a:pt x="1541" y="8204"/>
                    <a:pt x="3140" y="8457"/>
                    <a:pt x="4740" y="8457"/>
                  </a:cubicBezTo>
                  <a:cubicBezTo>
                    <a:pt x="6322" y="8457"/>
                    <a:pt x="7905" y="8210"/>
                    <a:pt x="9434" y="7714"/>
                  </a:cubicBezTo>
                  <a:lnTo>
                    <a:pt x="6932" y="12"/>
                  </a:lnTo>
                  <a:cubicBezTo>
                    <a:pt x="6221" y="242"/>
                    <a:pt x="5475" y="357"/>
                    <a:pt x="4740" y="357"/>
                  </a:cubicBezTo>
                  <a:cubicBezTo>
                    <a:pt x="3983" y="357"/>
                    <a:pt x="3225" y="242"/>
                    <a:pt x="2502"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76"/>
            <p:cNvSpPr/>
            <p:nvPr/>
          </p:nvSpPr>
          <p:spPr>
            <a:xfrm>
              <a:off x="1944586" y="3116046"/>
              <a:ext cx="163097" cy="166242"/>
            </a:xfrm>
            <a:custGeom>
              <a:avLst/>
              <a:gdLst/>
              <a:ahLst/>
              <a:cxnLst/>
              <a:rect l="l" t="t" r="r" b="b"/>
              <a:pathLst>
                <a:path w="10113" h="10308" extrusionOk="0">
                  <a:moveTo>
                    <a:pt x="6554" y="1"/>
                  </a:moveTo>
                  <a:lnTo>
                    <a:pt x="1" y="4764"/>
                  </a:lnTo>
                  <a:cubicBezTo>
                    <a:pt x="1883" y="7369"/>
                    <a:pt x="4557" y="9309"/>
                    <a:pt x="7610" y="10307"/>
                  </a:cubicBezTo>
                  <a:lnTo>
                    <a:pt x="10112" y="2606"/>
                  </a:lnTo>
                  <a:cubicBezTo>
                    <a:pt x="8677" y="2135"/>
                    <a:pt x="7438" y="1229"/>
                    <a:pt x="6554"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76"/>
            <p:cNvSpPr/>
            <p:nvPr/>
          </p:nvSpPr>
          <p:spPr>
            <a:xfrm>
              <a:off x="1897577" y="3048492"/>
              <a:ext cx="152727" cy="144390"/>
            </a:xfrm>
            <a:custGeom>
              <a:avLst/>
              <a:gdLst/>
              <a:ahLst/>
              <a:cxnLst/>
              <a:rect l="l" t="t" r="r" b="b"/>
              <a:pathLst>
                <a:path w="9470" h="8953" extrusionOk="0">
                  <a:moveTo>
                    <a:pt x="12" y="0"/>
                  </a:moveTo>
                  <a:cubicBezTo>
                    <a:pt x="0" y="3214"/>
                    <a:pt x="1022" y="6347"/>
                    <a:pt x="2916" y="8953"/>
                  </a:cubicBezTo>
                  <a:lnTo>
                    <a:pt x="9469" y="4190"/>
                  </a:lnTo>
                  <a:cubicBezTo>
                    <a:pt x="8574" y="2973"/>
                    <a:pt x="8103" y="1504"/>
                    <a:pt x="8103"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76"/>
            <p:cNvSpPr/>
            <p:nvPr/>
          </p:nvSpPr>
          <p:spPr>
            <a:xfrm>
              <a:off x="2143379" y="3048492"/>
              <a:ext cx="16" cy="16"/>
            </a:xfrm>
            <a:custGeom>
              <a:avLst/>
              <a:gdLst/>
              <a:ahLst/>
              <a:cxnLst/>
              <a:rect l="l" t="t" r="r" b="b"/>
              <a:pathLst>
                <a:path w="1" h="1" fill="none" extrusionOk="0">
                  <a:moveTo>
                    <a:pt x="0" y="0"/>
                  </a:moveTo>
                  <a:lnTo>
                    <a:pt x="0" y="0"/>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76"/>
            <p:cNvSpPr/>
            <p:nvPr/>
          </p:nvSpPr>
          <p:spPr>
            <a:xfrm>
              <a:off x="2143379" y="3048492"/>
              <a:ext cx="16" cy="16"/>
            </a:xfrm>
            <a:custGeom>
              <a:avLst/>
              <a:gdLst/>
              <a:ahLst/>
              <a:cxnLst/>
              <a:rect l="l" t="t" r="r" b="b"/>
              <a:pathLst>
                <a:path w="1" h="1" fill="none" extrusionOk="0">
                  <a:moveTo>
                    <a:pt x="0" y="0"/>
                  </a:moveTo>
                  <a:lnTo>
                    <a:pt x="0" y="0"/>
                  </a:lnTo>
                  <a:close/>
                </a:path>
              </a:pathLst>
            </a:cu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43" name="Google Shape;3343;p76"/>
          <p:cNvGrpSpPr/>
          <p:nvPr/>
        </p:nvGrpSpPr>
        <p:grpSpPr>
          <a:xfrm>
            <a:off x="997525" y="4169123"/>
            <a:ext cx="809227" cy="200842"/>
            <a:chOff x="2013045" y="4813233"/>
            <a:chExt cx="921986" cy="228854"/>
          </a:xfrm>
        </p:grpSpPr>
        <p:sp>
          <p:nvSpPr>
            <p:cNvPr id="3344" name="Google Shape;3344;p76"/>
            <p:cNvSpPr/>
            <p:nvPr/>
          </p:nvSpPr>
          <p:spPr>
            <a:xfrm>
              <a:off x="2013045" y="4867370"/>
              <a:ext cx="921986" cy="174718"/>
            </a:xfrm>
            <a:custGeom>
              <a:avLst/>
              <a:gdLst/>
              <a:ahLst/>
              <a:cxnLst/>
              <a:rect l="l" t="t" r="r" b="b"/>
              <a:pathLst>
                <a:path w="138801" h="26303" fill="none" extrusionOk="0">
                  <a:moveTo>
                    <a:pt x="0" y="18153"/>
                  </a:moveTo>
                  <a:lnTo>
                    <a:pt x="0" y="26303"/>
                  </a:lnTo>
                  <a:lnTo>
                    <a:pt x="138800" y="26303"/>
                  </a:lnTo>
                  <a:lnTo>
                    <a:pt x="138800" y="0"/>
                  </a:lnTo>
                  <a:lnTo>
                    <a:pt x="38405" y="0"/>
                  </a:lnTo>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76"/>
            <p:cNvSpPr/>
            <p:nvPr/>
          </p:nvSpPr>
          <p:spPr>
            <a:xfrm>
              <a:off x="2013045" y="4813233"/>
              <a:ext cx="316628" cy="174718"/>
            </a:xfrm>
            <a:custGeom>
              <a:avLst/>
              <a:gdLst/>
              <a:ahLst/>
              <a:cxnLst/>
              <a:rect l="l" t="t" r="r" b="b"/>
              <a:pathLst>
                <a:path w="47667" h="26303" fill="none" extrusionOk="0">
                  <a:moveTo>
                    <a:pt x="0" y="0"/>
                  </a:moveTo>
                  <a:lnTo>
                    <a:pt x="0" y="26303"/>
                  </a:lnTo>
                  <a:lnTo>
                    <a:pt x="47666" y="26303"/>
                  </a:lnTo>
                  <a:lnTo>
                    <a:pt x="34453"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46" name="Google Shape;3346;p76"/>
          <p:cNvGrpSpPr/>
          <p:nvPr/>
        </p:nvGrpSpPr>
        <p:grpSpPr>
          <a:xfrm>
            <a:off x="1005985" y="2656004"/>
            <a:ext cx="792421" cy="269941"/>
            <a:chOff x="1046767" y="4756633"/>
            <a:chExt cx="859646" cy="292841"/>
          </a:xfrm>
        </p:grpSpPr>
        <p:sp>
          <p:nvSpPr>
            <p:cNvPr id="3347" name="Google Shape;3347;p76"/>
            <p:cNvSpPr/>
            <p:nvPr/>
          </p:nvSpPr>
          <p:spPr>
            <a:xfrm>
              <a:off x="1046767" y="4811593"/>
              <a:ext cx="859646" cy="237881"/>
            </a:xfrm>
            <a:custGeom>
              <a:avLst/>
              <a:gdLst/>
              <a:ahLst/>
              <a:cxnLst/>
              <a:rect l="l" t="t" r="r" b="b"/>
              <a:pathLst>
                <a:path w="129416" h="35812" fill="none" extrusionOk="0">
                  <a:moveTo>
                    <a:pt x="31737" y="0"/>
                  </a:moveTo>
                  <a:cubicBezTo>
                    <a:pt x="33960" y="8644"/>
                    <a:pt x="27539" y="17041"/>
                    <a:pt x="18524" y="17041"/>
                  </a:cubicBezTo>
                  <a:cubicBezTo>
                    <a:pt x="9633" y="17041"/>
                    <a:pt x="3088" y="8644"/>
                    <a:pt x="5434" y="0"/>
                  </a:cubicBezTo>
                  <a:lnTo>
                    <a:pt x="2594" y="0"/>
                  </a:lnTo>
                  <a:cubicBezTo>
                    <a:pt x="1236" y="0"/>
                    <a:pt x="1" y="1112"/>
                    <a:pt x="1" y="2594"/>
                  </a:cubicBezTo>
                  <a:lnTo>
                    <a:pt x="1" y="35811"/>
                  </a:lnTo>
                  <a:lnTo>
                    <a:pt x="126823" y="35811"/>
                  </a:lnTo>
                  <a:cubicBezTo>
                    <a:pt x="128304" y="35811"/>
                    <a:pt x="129416" y="34576"/>
                    <a:pt x="129416" y="33218"/>
                  </a:cubicBezTo>
                  <a:lnTo>
                    <a:pt x="129416" y="0"/>
                  </a:ln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76"/>
            <p:cNvSpPr/>
            <p:nvPr/>
          </p:nvSpPr>
          <p:spPr>
            <a:xfrm>
              <a:off x="1046767" y="4983846"/>
              <a:ext cx="65628" cy="65628"/>
            </a:xfrm>
            <a:custGeom>
              <a:avLst/>
              <a:gdLst/>
              <a:ahLst/>
              <a:cxnLst/>
              <a:rect l="l" t="t" r="r" b="b"/>
              <a:pathLst>
                <a:path w="9880" h="9880" fill="none" extrusionOk="0">
                  <a:moveTo>
                    <a:pt x="1" y="0"/>
                  </a:moveTo>
                  <a:lnTo>
                    <a:pt x="1" y="9879"/>
                  </a:lnTo>
                  <a:lnTo>
                    <a:pt x="9880" y="9879"/>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76"/>
            <p:cNvSpPr/>
            <p:nvPr/>
          </p:nvSpPr>
          <p:spPr>
            <a:xfrm>
              <a:off x="1067279" y="4756633"/>
              <a:ext cx="179640" cy="179646"/>
            </a:xfrm>
            <a:custGeom>
              <a:avLst/>
              <a:gdLst/>
              <a:ahLst/>
              <a:cxnLst/>
              <a:rect l="l" t="t" r="r" b="b"/>
              <a:pathLst>
                <a:path w="27044" h="27045" fill="none" extrusionOk="0">
                  <a:moveTo>
                    <a:pt x="15560" y="1"/>
                  </a:moveTo>
                  <a:cubicBezTo>
                    <a:pt x="5187" y="1"/>
                    <a:pt x="0" y="12473"/>
                    <a:pt x="7286" y="19759"/>
                  </a:cubicBezTo>
                  <a:cubicBezTo>
                    <a:pt x="14572" y="27044"/>
                    <a:pt x="27044" y="21858"/>
                    <a:pt x="27044" y="11609"/>
                  </a:cubicBezTo>
                  <a:cubicBezTo>
                    <a:pt x="27044" y="5187"/>
                    <a:pt x="21857" y="1"/>
                    <a:pt x="15560" y="1"/>
                  </a:cubicBezTo>
                  <a:close/>
                </a:path>
              </a:pathLst>
            </a:custGeom>
            <a:noFill/>
            <a:ln w="9525" cap="flat" cmpd="sng">
              <a:solidFill>
                <a:srgbClr val="A5B7C5"/>
              </a:solidFill>
              <a:prstDash val="solid"/>
              <a:miter lim="12348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50" name="Google Shape;3350;p76"/>
          <p:cNvSpPr/>
          <p:nvPr/>
        </p:nvSpPr>
        <p:spPr>
          <a:xfrm>
            <a:off x="7439738" y="2350672"/>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76"/>
          <p:cNvSpPr/>
          <p:nvPr/>
        </p:nvSpPr>
        <p:spPr>
          <a:xfrm>
            <a:off x="7139193" y="2333075"/>
            <a:ext cx="171771" cy="12919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76"/>
          <p:cNvSpPr/>
          <p:nvPr/>
        </p:nvSpPr>
        <p:spPr>
          <a:xfrm>
            <a:off x="7761482" y="233952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76"/>
          <p:cNvSpPr/>
          <p:nvPr/>
        </p:nvSpPr>
        <p:spPr>
          <a:xfrm>
            <a:off x="8056187" y="2333075"/>
            <a:ext cx="163855" cy="129198"/>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54" name="Google Shape;3354;p76"/>
          <p:cNvGrpSpPr/>
          <p:nvPr/>
        </p:nvGrpSpPr>
        <p:grpSpPr>
          <a:xfrm>
            <a:off x="7141841" y="2550562"/>
            <a:ext cx="166473" cy="141497"/>
            <a:chOff x="4660325" y="1866850"/>
            <a:chExt cx="68350" cy="58100"/>
          </a:xfrm>
        </p:grpSpPr>
        <p:sp>
          <p:nvSpPr>
            <p:cNvPr id="3355" name="Google Shape;3355;p76"/>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76"/>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57" name="Google Shape;3357;p76"/>
          <p:cNvGrpSpPr/>
          <p:nvPr/>
        </p:nvGrpSpPr>
        <p:grpSpPr>
          <a:xfrm>
            <a:off x="7451186" y="2576286"/>
            <a:ext cx="162515" cy="90049"/>
            <a:chOff x="4791775" y="1877500"/>
            <a:chExt cx="66725" cy="36975"/>
          </a:xfrm>
        </p:grpSpPr>
        <p:sp>
          <p:nvSpPr>
            <p:cNvPr id="3358" name="Google Shape;3358;p76"/>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76"/>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60" name="Google Shape;3360;p76"/>
          <p:cNvGrpSpPr/>
          <p:nvPr/>
        </p:nvGrpSpPr>
        <p:grpSpPr>
          <a:xfrm>
            <a:off x="7772899" y="2576286"/>
            <a:ext cx="144979" cy="90049"/>
            <a:chOff x="4923925" y="1877500"/>
            <a:chExt cx="59525" cy="36975"/>
          </a:xfrm>
        </p:grpSpPr>
        <p:sp>
          <p:nvSpPr>
            <p:cNvPr id="3361" name="Google Shape;3361;p76"/>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76"/>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63" name="Google Shape;3363;p76"/>
          <p:cNvGrpSpPr/>
          <p:nvPr/>
        </p:nvGrpSpPr>
        <p:grpSpPr>
          <a:xfrm>
            <a:off x="8067390" y="2558477"/>
            <a:ext cx="141447" cy="125667"/>
            <a:chOff x="5058450" y="1870100"/>
            <a:chExt cx="58075" cy="51600"/>
          </a:xfrm>
        </p:grpSpPr>
        <p:sp>
          <p:nvSpPr>
            <p:cNvPr id="3364" name="Google Shape;3364;p76"/>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76"/>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66" name="Google Shape;3366;p76"/>
          <p:cNvGrpSpPr/>
          <p:nvPr/>
        </p:nvGrpSpPr>
        <p:grpSpPr>
          <a:xfrm>
            <a:off x="7481905" y="2980885"/>
            <a:ext cx="101077" cy="107645"/>
            <a:chOff x="4811425" y="2065025"/>
            <a:chExt cx="41500" cy="44200"/>
          </a:xfrm>
        </p:grpSpPr>
        <p:sp>
          <p:nvSpPr>
            <p:cNvPr id="3367" name="Google Shape;3367;p76"/>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76"/>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69" name="Google Shape;3369;p76"/>
          <p:cNvGrpSpPr/>
          <p:nvPr/>
        </p:nvGrpSpPr>
        <p:grpSpPr>
          <a:xfrm>
            <a:off x="7774342" y="2981098"/>
            <a:ext cx="120867" cy="107218"/>
            <a:chOff x="4929875" y="2065025"/>
            <a:chExt cx="49625" cy="44025"/>
          </a:xfrm>
        </p:grpSpPr>
        <p:sp>
          <p:nvSpPr>
            <p:cNvPr id="3370" name="Google Shape;3370;p76"/>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76"/>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72" name="Google Shape;3372;p76"/>
          <p:cNvGrpSpPr/>
          <p:nvPr/>
        </p:nvGrpSpPr>
        <p:grpSpPr>
          <a:xfrm>
            <a:off x="8103011" y="2984112"/>
            <a:ext cx="70206" cy="101191"/>
            <a:chOff x="5083925" y="2066350"/>
            <a:chExt cx="28825" cy="41550"/>
          </a:xfrm>
        </p:grpSpPr>
        <p:sp>
          <p:nvSpPr>
            <p:cNvPr id="3373" name="Google Shape;3373;p76"/>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76"/>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75" name="Google Shape;3375;p76"/>
          <p:cNvGrpSpPr/>
          <p:nvPr/>
        </p:nvGrpSpPr>
        <p:grpSpPr>
          <a:xfrm>
            <a:off x="7134565" y="2999759"/>
            <a:ext cx="181026" cy="69896"/>
            <a:chOff x="4659775" y="2072775"/>
            <a:chExt cx="74325" cy="28700"/>
          </a:xfrm>
        </p:grpSpPr>
        <p:sp>
          <p:nvSpPr>
            <p:cNvPr id="3376" name="Google Shape;3376;p76"/>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76"/>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76"/>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79" name="Google Shape;3379;p76"/>
          <p:cNvGrpSpPr/>
          <p:nvPr/>
        </p:nvGrpSpPr>
        <p:grpSpPr>
          <a:xfrm>
            <a:off x="8054421" y="2790324"/>
            <a:ext cx="167387" cy="89197"/>
            <a:chOff x="4662475" y="1976500"/>
            <a:chExt cx="68725" cy="36625"/>
          </a:xfrm>
        </p:grpSpPr>
        <p:sp>
          <p:nvSpPr>
            <p:cNvPr id="3380" name="Google Shape;3380;p76"/>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76"/>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76"/>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83" name="Google Shape;3383;p76"/>
          <p:cNvGrpSpPr/>
          <p:nvPr/>
        </p:nvGrpSpPr>
        <p:grpSpPr>
          <a:xfrm>
            <a:off x="7751326" y="2793764"/>
            <a:ext cx="166899" cy="82317"/>
            <a:chOff x="4920150" y="1977875"/>
            <a:chExt cx="68525" cy="33800"/>
          </a:xfrm>
        </p:grpSpPr>
        <p:sp>
          <p:nvSpPr>
            <p:cNvPr id="3384" name="Google Shape;3384;p76"/>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76"/>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76"/>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87" name="Google Shape;3387;p76"/>
          <p:cNvGrpSpPr/>
          <p:nvPr/>
        </p:nvGrpSpPr>
        <p:grpSpPr>
          <a:xfrm>
            <a:off x="7162483" y="3197682"/>
            <a:ext cx="125190" cy="127859"/>
            <a:chOff x="4676550" y="2160575"/>
            <a:chExt cx="51400" cy="52500"/>
          </a:xfrm>
        </p:grpSpPr>
        <p:sp>
          <p:nvSpPr>
            <p:cNvPr id="3388" name="Google Shape;3388;p76"/>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76"/>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76"/>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91" name="Google Shape;3391;p76"/>
          <p:cNvGrpSpPr/>
          <p:nvPr/>
        </p:nvGrpSpPr>
        <p:grpSpPr>
          <a:xfrm>
            <a:off x="7459741" y="3204714"/>
            <a:ext cx="145405" cy="113794"/>
            <a:chOff x="4768325" y="2163475"/>
            <a:chExt cx="59700" cy="46725"/>
          </a:xfrm>
        </p:grpSpPr>
        <p:sp>
          <p:nvSpPr>
            <p:cNvPr id="3392" name="Google Shape;3392;p76"/>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76"/>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94" name="Google Shape;3394;p76"/>
          <p:cNvSpPr/>
          <p:nvPr/>
        </p:nvSpPr>
        <p:spPr>
          <a:xfrm>
            <a:off x="7791696" y="3196221"/>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76"/>
          <p:cNvSpPr/>
          <p:nvPr/>
        </p:nvSpPr>
        <p:spPr>
          <a:xfrm>
            <a:off x="8064072" y="4203306"/>
            <a:ext cx="148084" cy="162989"/>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76"/>
          <p:cNvSpPr/>
          <p:nvPr/>
        </p:nvSpPr>
        <p:spPr>
          <a:xfrm>
            <a:off x="7165528" y="3431527"/>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76"/>
          <p:cNvSpPr/>
          <p:nvPr/>
        </p:nvSpPr>
        <p:spPr>
          <a:xfrm>
            <a:off x="7133499" y="4219136"/>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76"/>
          <p:cNvSpPr/>
          <p:nvPr/>
        </p:nvSpPr>
        <p:spPr>
          <a:xfrm>
            <a:off x="7150823" y="3700780"/>
            <a:ext cx="148511" cy="11251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76"/>
          <p:cNvSpPr/>
          <p:nvPr/>
        </p:nvSpPr>
        <p:spPr>
          <a:xfrm>
            <a:off x="7784572" y="3682697"/>
            <a:ext cx="100408" cy="14868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00" name="Google Shape;3400;p76"/>
          <p:cNvGrpSpPr/>
          <p:nvPr/>
        </p:nvGrpSpPr>
        <p:grpSpPr>
          <a:xfrm>
            <a:off x="7476059" y="3459808"/>
            <a:ext cx="112768" cy="106853"/>
            <a:chOff x="4768575" y="2253950"/>
            <a:chExt cx="46300" cy="43875"/>
          </a:xfrm>
        </p:grpSpPr>
        <p:sp>
          <p:nvSpPr>
            <p:cNvPr id="3401" name="Google Shape;3401;p76"/>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76"/>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03" name="Google Shape;3403;p76"/>
          <p:cNvGrpSpPr/>
          <p:nvPr/>
        </p:nvGrpSpPr>
        <p:grpSpPr>
          <a:xfrm>
            <a:off x="7775682" y="3948834"/>
            <a:ext cx="118187" cy="146246"/>
            <a:chOff x="4960900" y="2433225"/>
            <a:chExt cx="48525" cy="60050"/>
          </a:xfrm>
        </p:grpSpPr>
        <p:sp>
          <p:nvSpPr>
            <p:cNvPr id="3404" name="Google Shape;3404;p76"/>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76"/>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06" name="Google Shape;3406;p76"/>
          <p:cNvGrpSpPr/>
          <p:nvPr/>
        </p:nvGrpSpPr>
        <p:grpSpPr>
          <a:xfrm>
            <a:off x="7464247" y="4212895"/>
            <a:ext cx="136394" cy="143810"/>
            <a:chOff x="4854075" y="2527625"/>
            <a:chExt cx="56000" cy="59050"/>
          </a:xfrm>
        </p:grpSpPr>
        <p:sp>
          <p:nvSpPr>
            <p:cNvPr id="3407" name="Google Shape;3407;p76"/>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76"/>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09" name="Google Shape;3409;p76"/>
          <p:cNvSpPr/>
          <p:nvPr/>
        </p:nvSpPr>
        <p:spPr>
          <a:xfrm>
            <a:off x="7479500" y="3955623"/>
            <a:ext cx="105888" cy="132668"/>
          </a:xfrm>
          <a:custGeom>
            <a:avLst/>
            <a:gdLst/>
            <a:ahLst/>
            <a:cxnLst/>
            <a:rect l="l" t="t" r="r" b="b"/>
            <a:pathLst>
              <a:path w="1739" h="2179" extrusionOk="0">
                <a:moveTo>
                  <a:pt x="1" y="1"/>
                </a:moveTo>
                <a:lnTo>
                  <a:pt x="1" y="2179"/>
                </a:lnTo>
                <a:lnTo>
                  <a:pt x="758" y="2179"/>
                </a:lnTo>
                <a:lnTo>
                  <a:pt x="1739" y="1090"/>
                </a:lnTo>
                <a:lnTo>
                  <a:pt x="758"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76"/>
          <p:cNvSpPr/>
          <p:nvPr/>
        </p:nvSpPr>
        <p:spPr>
          <a:xfrm>
            <a:off x="8058166" y="3195277"/>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76"/>
          <p:cNvSpPr/>
          <p:nvPr/>
        </p:nvSpPr>
        <p:spPr>
          <a:xfrm>
            <a:off x="7157429" y="3955623"/>
            <a:ext cx="135298" cy="132668"/>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12" name="Google Shape;3412;p76"/>
          <p:cNvGrpSpPr/>
          <p:nvPr/>
        </p:nvGrpSpPr>
        <p:grpSpPr>
          <a:xfrm>
            <a:off x="8088458" y="3676639"/>
            <a:ext cx="99312" cy="160797"/>
            <a:chOff x="5059700" y="2334775"/>
            <a:chExt cx="40775" cy="66025"/>
          </a:xfrm>
        </p:grpSpPr>
        <p:sp>
          <p:nvSpPr>
            <p:cNvPr id="3413" name="Google Shape;3413;p76"/>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76"/>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76"/>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76"/>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76"/>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76"/>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76"/>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76"/>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76"/>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22" name="Google Shape;3422;p76"/>
          <p:cNvGrpSpPr/>
          <p:nvPr/>
        </p:nvGrpSpPr>
        <p:grpSpPr>
          <a:xfrm>
            <a:off x="8045622" y="3941771"/>
            <a:ext cx="184984" cy="160371"/>
            <a:chOff x="5037700" y="2430325"/>
            <a:chExt cx="75950" cy="65850"/>
          </a:xfrm>
        </p:grpSpPr>
        <p:sp>
          <p:nvSpPr>
            <p:cNvPr id="3423" name="Google Shape;3423;p76"/>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76"/>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25" name="Google Shape;3425;p76"/>
          <p:cNvGrpSpPr/>
          <p:nvPr/>
        </p:nvGrpSpPr>
        <p:grpSpPr>
          <a:xfrm>
            <a:off x="7465128" y="3708223"/>
            <a:ext cx="173014" cy="97629"/>
            <a:chOff x="4756975" y="2341800"/>
            <a:chExt cx="91975" cy="51925"/>
          </a:xfrm>
        </p:grpSpPr>
        <p:sp>
          <p:nvSpPr>
            <p:cNvPr id="3426" name="Google Shape;3426;p76"/>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76"/>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76"/>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76"/>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76"/>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76"/>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76"/>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76"/>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76"/>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76"/>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76"/>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76"/>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76"/>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76"/>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76"/>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76"/>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76"/>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76"/>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76"/>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76"/>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6" name="Google Shape;3446;p76"/>
          <p:cNvGrpSpPr/>
          <p:nvPr/>
        </p:nvGrpSpPr>
        <p:grpSpPr>
          <a:xfrm>
            <a:off x="7732065" y="4196920"/>
            <a:ext cx="212497" cy="175761"/>
            <a:chOff x="4943575" y="2516350"/>
            <a:chExt cx="98675" cy="81700"/>
          </a:xfrm>
        </p:grpSpPr>
        <p:sp>
          <p:nvSpPr>
            <p:cNvPr id="3447" name="Google Shape;3447;p76"/>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76"/>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76"/>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76"/>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76"/>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76"/>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76"/>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76"/>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76"/>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76"/>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76"/>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76"/>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76"/>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76"/>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76"/>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76"/>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76"/>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76"/>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76"/>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76"/>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76"/>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76"/>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76"/>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76"/>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76"/>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76"/>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76"/>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76"/>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76"/>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76"/>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76"/>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76"/>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76"/>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76"/>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76"/>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76"/>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76"/>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76"/>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76"/>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76"/>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76"/>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76"/>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76"/>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76"/>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76"/>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76"/>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76"/>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76"/>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76"/>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76"/>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76"/>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76"/>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76"/>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76"/>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76"/>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76"/>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76"/>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76"/>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76"/>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76"/>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76"/>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76"/>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76"/>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76"/>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76"/>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76"/>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76"/>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76"/>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76"/>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76"/>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76"/>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76"/>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76"/>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76"/>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76"/>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76"/>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76"/>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76"/>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25" name="Google Shape;3525;p76"/>
          <p:cNvSpPr/>
          <p:nvPr/>
        </p:nvSpPr>
        <p:spPr>
          <a:xfrm>
            <a:off x="7747607" y="3426066"/>
            <a:ext cx="174337" cy="174337"/>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76"/>
          <p:cNvSpPr/>
          <p:nvPr/>
        </p:nvSpPr>
        <p:spPr>
          <a:xfrm>
            <a:off x="8063864" y="3454885"/>
            <a:ext cx="148500" cy="11670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76"/>
          <p:cNvSpPr/>
          <p:nvPr/>
        </p:nvSpPr>
        <p:spPr>
          <a:xfrm>
            <a:off x="7165978" y="2775822"/>
            <a:ext cx="118200" cy="118200"/>
          </a:xfrm>
          <a:prstGeom prst="curvedRightArrow">
            <a:avLst>
              <a:gd name="adj1" fmla="val 25000"/>
              <a:gd name="adj2" fmla="val 50000"/>
              <a:gd name="adj3" fmla="val 25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76"/>
          <p:cNvSpPr/>
          <p:nvPr/>
        </p:nvSpPr>
        <p:spPr>
          <a:xfrm flipH="1">
            <a:off x="7473344" y="2775822"/>
            <a:ext cx="118200" cy="118200"/>
          </a:xfrm>
          <a:prstGeom prst="curvedRightArrow">
            <a:avLst>
              <a:gd name="adj1" fmla="val 25000"/>
              <a:gd name="adj2" fmla="val 50000"/>
              <a:gd name="adj3" fmla="val 25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76"/>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solidFill>
                  <a:schemeClr val="lt1"/>
                </a:solidFill>
                <a:latin typeface="Arial"/>
                <a:ea typeface="Arial"/>
                <a:cs typeface="Arial"/>
                <a:sym typeface="Arial"/>
              </a:rPr>
              <a:t>Use our editable graphic resources...</a:t>
            </a:r>
            <a:endParaRPr>
              <a:solidFill>
                <a:schemeClr val="lt1"/>
              </a:solidFill>
              <a:latin typeface="Arial"/>
              <a:ea typeface="Arial"/>
              <a:cs typeface="Arial"/>
              <a:sym typeface="Arial"/>
            </a:endParaRPr>
          </a:p>
          <a:p>
            <a:pPr marL="0" lvl="0" indent="0" algn="ctr" rtl="0">
              <a:spcBef>
                <a:spcPts val="0"/>
              </a:spcBef>
              <a:spcAft>
                <a:spcPts val="0"/>
              </a:spcAft>
              <a:buClr>
                <a:srgbClr val="000000"/>
              </a:buClr>
              <a:buSzPts val="1100"/>
              <a:buFont typeface="Arial"/>
              <a:buNone/>
            </a:pPr>
            <a:endParaRPr>
              <a:latin typeface="Arial"/>
              <a:ea typeface="Arial"/>
              <a:cs typeface="Arial"/>
              <a:sym typeface="Arial"/>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3533"/>
        <p:cNvGrpSpPr/>
        <p:nvPr/>
      </p:nvGrpSpPr>
      <p:grpSpPr>
        <a:xfrm>
          <a:off x="0" y="0"/>
          <a:ext cx="0" cy="0"/>
          <a:chOff x="0" y="0"/>
          <a:chExt cx="0" cy="0"/>
        </a:xfrm>
      </p:grpSpPr>
      <p:grpSp>
        <p:nvGrpSpPr>
          <p:cNvPr id="3534" name="Google Shape;3534;p77"/>
          <p:cNvGrpSpPr/>
          <p:nvPr/>
        </p:nvGrpSpPr>
        <p:grpSpPr>
          <a:xfrm>
            <a:off x="745571" y="1168666"/>
            <a:ext cx="2492868" cy="1379876"/>
            <a:chOff x="2654821" y="2311071"/>
            <a:chExt cx="2279715" cy="1262120"/>
          </a:xfrm>
        </p:grpSpPr>
        <p:grpSp>
          <p:nvGrpSpPr>
            <p:cNvPr id="3535" name="Google Shape;3535;p77"/>
            <p:cNvGrpSpPr/>
            <p:nvPr/>
          </p:nvGrpSpPr>
          <p:grpSpPr>
            <a:xfrm>
              <a:off x="4034269" y="2840745"/>
              <a:ext cx="40212" cy="36437"/>
              <a:chOff x="4293400" y="2574725"/>
              <a:chExt cx="84425" cy="80100"/>
            </a:xfrm>
          </p:grpSpPr>
          <p:sp>
            <p:nvSpPr>
              <p:cNvPr id="3536" name="Google Shape;3536;p77"/>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3537" name="Google Shape;3537;p77"/>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38" name="Google Shape;3538;p77"/>
            <p:cNvGrpSpPr/>
            <p:nvPr/>
          </p:nvGrpSpPr>
          <p:grpSpPr>
            <a:xfrm>
              <a:off x="3894606" y="2334874"/>
              <a:ext cx="913198" cy="518984"/>
              <a:chOff x="4000175" y="1462675"/>
              <a:chExt cx="1917275" cy="1140875"/>
            </a:xfrm>
          </p:grpSpPr>
          <p:sp>
            <p:nvSpPr>
              <p:cNvPr id="3539" name="Google Shape;3539;p77"/>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3540" name="Google Shape;3540;p77"/>
              <p:cNvGrpSpPr/>
              <p:nvPr/>
            </p:nvGrpSpPr>
            <p:grpSpPr>
              <a:xfrm>
                <a:off x="4000175" y="1462675"/>
                <a:ext cx="1917275" cy="1140875"/>
                <a:chOff x="4000175" y="1462675"/>
                <a:chExt cx="1917275" cy="1140875"/>
              </a:xfrm>
            </p:grpSpPr>
            <p:sp>
              <p:nvSpPr>
                <p:cNvPr id="3541" name="Google Shape;3541;p77"/>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3542" name="Google Shape;3542;p77"/>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77"/>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77"/>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77"/>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3546" name="Google Shape;3546;p77"/>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547" name="Google Shape;3547;p77"/>
            <p:cNvGrpSpPr/>
            <p:nvPr/>
          </p:nvGrpSpPr>
          <p:grpSpPr>
            <a:xfrm>
              <a:off x="3875768" y="2846704"/>
              <a:ext cx="44796" cy="47366"/>
              <a:chOff x="3960625" y="2587825"/>
              <a:chExt cx="94050" cy="104125"/>
            </a:xfrm>
          </p:grpSpPr>
          <p:sp>
            <p:nvSpPr>
              <p:cNvPr id="3548" name="Google Shape;3548;p77"/>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3549" name="Google Shape;3549;p77"/>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50" name="Google Shape;3550;p77"/>
            <p:cNvGrpSpPr/>
            <p:nvPr/>
          </p:nvGrpSpPr>
          <p:grpSpPr>
            <a:xfrm>
              <a:off x="3782759" y="2807162"/>
              <a:ext cx="82686" cy="85487"/>
              <a:chOff x="3765350" y="2500900"/>
              <a:chExt cx="173600" cy="187925"/>
            </a:xfrm>
          </p:grpSpPr>
          <p:sp>
            <p:nvSpPr>
              <p:cNvPr id="3551" name="Google Shape;3551;p77"/>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3552" name="Google Shape;3552;p77"/>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77"/>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77"/>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77"/>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77"/>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57" name="Google Shape;3557;p77"/>
            <p:cNvGrpSpPr/>
            <p:nvPr/>
          </p:nvGrpSpPr>
          <p:grpSpPr>
            <a:xfrm>
              <a:off x="3775674" y="2798496"/>
              <a:ext cx="40545" cy="23564"/>
              <a:chOff x="3750475" y="2481850"/>
              <a:chExt cx="85125" cy="51800"/>
            </a:xfrm>
          </p:grpSpPr>
          <p:sp>
            <p:nvSpPr>
              <p:cNvPr id="3558" name="Google Shape;3558;p77"/>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77"/>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3560" name="Google Shape;3560;p77"/>
            <p:cNvGrpSpPr/>
            <p:nvPr/>
          </p:nvGrpSpPr>
          <p:grpSpPr>
            <a:xfrm>
              <a:off x="3716946" y="2776024"/>
              <a:ext cx="81971" cy="76912"/>
              <a:chOff x="3627175" y="2432450"/>
              <a:chExt cx="172100" cy="169075"/>
            </a:xfrm>
          </p:grpSpPr>
          <p:sp>
            <p:nvSpPr>
              <p:cNvPr id="3561" name="Google Shape;3561;p77"/>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77"/>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3563" name="Google Shape;3563;p77"/>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3564" name="Google Shape;3564;p77"/>
            <p:cNvGrpSpPr/>
            <p:nvPr/>
          </p:nvGrpSpPr>
          <p:grpSpPr>
            <a:xfrm>
              <a:off x="3685682" y="2845624"/>
              <a:ext cx="29311" cy="45055"/>
              <a:chOff x="3561536" y="2585450"/>
              <a:chExt cx="61539" cy="99045"/>
            </a:xfrm>
          </p:grpSpPr>
          <p:sp>
            <p:nvSpPr>
              <p:cNvPr id="3565" name="Google Shape;3565;p77"/>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77"/>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3567" name="Google Shape;3567;p77"/>
            <p:cNvGrpSpPr/>
            <p:nvPr/>
          </p:nvGrpSpPr>
          <p:grpSpPr>
            <a:xfrm>
              <a:off x="3849905" y="2572252"/>
              <a:ext cx="74339" cy="119559"/>
              <a:chOff x="3906325" y="1984500"/>
              <a:chExt cx="156075" cy="262825"/>
            </a:xfrm>
          </p:grpSpPr>
          <p:sp>
            <p:nvSpPr>
              <p:cNvPr id="3568" name="Google Shape;3568;p77"/>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3569" name="Google Shape;3569;p77"/>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70" name="Google Shape;3570;p77"/>
            <p:cNvGrpSpPr/>
            <p:nvPr/>
          </p:nvGrpSpPr>
          <p:grpSpPr>
            <a:xfrm>
              <a:off x="2654821" y="2414345"/>
              <a:ext cx="667570" cy="558731"/>
              <a:chOff x="1397225" y="1637375"/>
              <a:chExt cx="1401575" cy="1228250"/>
            </a:xfrm>
          </p:grpSpPr>
          <p:sp>
            <p:nvSpPr>
              <p:cNvPr id="3571" name="Google Shape;3571;p77"/>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3572" name="Google Shape;3572;p77"/>
              <p:cNvGrpSpPr/>
              <p:nvPr/>
            </p:nvGrpSpPr>
            <p:grpSpPr>
              <a:xfrm>
                <a:off x="1397225" y="1637375"/>
                <a:ext cx="1398775" cy="1228250"/>
                <a:chOff x="1397225" y="1637375"/>
                <a:chExt cx="1398775" cy="1228250"/>
              </a:xfrm>
            </p:grpSpPr>
            <p:sp>
              <p:nvSpPr>
                <p:cNvPr id="3573" name="Google Shape;3573;p77"/>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77"/>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575" name="Google Shape;3575;p77"/>
            <p:cNvGrpSpPr/>
            <p:nvPr/>
          </p:nvGrpSpPr>
          <p:grpSpPr>
            <a:xfrm>
              <a:off x="3230417" y="3103734"/>
              <a:ext cx="282982" cy="280332"/>
              <a:chOff x="2605700" y="3152850"/>
              <a:chExt cx="594125" cy="616250"/>
            </a:xfrm>
          </p:grpSpPr>
          <p:sp>
            <p:nvSpPr>
              <p:cNvPr id="3576" name="Google Shape;3576;p77"/>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3577" name="Google Shape;3577;p77"/>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3578" name="Google Shape;3578;p77"/>
            <p:cNvGrpSpPr/>
            <p:nvPr/>
          </p:nvGrpSpPr>
          <p:grpSpPr>
            <a:xfrm>
              <a:off x="3265985" y="3226989"/>
              <a:ext cx="87151" cy="346202"/>
              <a:chOff x="2680375" y="3423800"/>
              <a:chExt cx="182975" cy="761050"/>
            </a:xfrm>
          </p:grpSpPr>
          <p:sp>
            <p:nvSpPr>
              <p:cNvPr id="3579" name="Google Shape;3579;p77"/>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3580" name="Google Shape;3580;p77"/>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81" name="Google Shape;3581;p77"/>
            <p:cNvGrpSpPr/>
            <p:nvPr/>
          </p:nvGrpSpPr>
          <p:grpSpPr>
            <a:xfrm>
              <a:off x="3855466" y="3289811"/>
              <a:ext cx="112514" cy="94210"/>
              <a:chOff x="3918000" y="3561900"/>
              <a:chExt cx="236225" cy="207100"/>
            </a:xfrm>
          </p:grpSpPr>
          <p:sp>
            <p:nvSpPr>
              <p:cNvPr id="3582" name="Google Shape;3582;p77"/>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3583" name="Google Shape;3583;p77"/>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84" name="Google Shape;3584;p77"/>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77"/>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77"/>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3587" name="Google Shape;3587;p77"/>
            <p:cNvGrpSpPr/>
            <p:nvPr/>
          </p:nvGrpSpPr>
          <p:grpSpPr>
            <a:xfrm>
              <a:off x="2905224" y="2311071"/>
              <a:ext cx="596721" cy="528992"/>
              <a:chOff x="1922950" y="1410350"/>
              <a:chExt cx="1252825" cy="1162875"/>
            </a:xfrm>
          </p:grpSpPr>
          <p:sp>
            <p:nvSpPr>
              <p:cNvPr id="3588" name="Google Shape;3588;p77"/>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589;p77"/>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77"/>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77"/>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77"/>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77"/>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77"/>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77"/>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77"/>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77"/>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77"/>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77"/>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3600;p77"/>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1" name="Google Shape;3601;p77"/>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2" name="Google Shape;3602;p77"/>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3603;p77"/>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3604" name="Google Shape;3604;p77"/>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77"/>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77"/>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7" name="Google Shape;3607;p77"/>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77"/>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3609;p77"/>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0" name="Google Shape;3610;p77"/>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1" name="Google Shape;3611;p77"/>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2" name="Google Shape;3612;p77"/>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3" name="Google Shape;3613;p77"/>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77"/>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77"/>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77"/>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77"/>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77"/>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77"/>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77"/>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77"/>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77"/>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77"/>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3624" name="Google Shape;3624;p77"/>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3625" name="Google Shape;3625;p77"/>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26" name="Google Shape;3626;p77"/>
            <p:cNvGrpSpPr/>
            <p:nvPr/>
          </p:nvGrpSpPr>
          <p:grpSpPr>
            <a:xfrm>
              <a:off x="3280929" y="3294542"/>
              <a:ext cx="109894" cy="272224"/>
              <a:chOff x="2711750" y="3572300"/>
              <a:chExt cx="230725" cy="598425"/>
            </a:xfrm>
          </p:grpSpPr>
          <p:sp>
            <p:nvSpPr>
              <p:cNvPr id="3627" name="Google Shape;3627;p77"/>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8" name="Google Shape;3628;p77"/>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29" name="Google Shape;3629;p77"/>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30" name="Google Shape;3630;p77"/>
            <p:cNvGrpSpPr/>
            <p:nvPr/>
          </p:nvGrpSpPr>
          <p:grpSpPr>
            <a:xfrm>
              <a:off x="3790439" y="2408636"/>
              <a:ext cx="73017" cy="75684"/>
              <a:chOff x="3781475" y="1624825"/>
              <a:chExt cx="153300" cy="166375"/>
            </a:xfrm>
          </p:grpSpPr>
          <p:sp>
            <p:nvSpPr>
              <p:cNvPr id="3631" name="Google Shape;3631;p77"/>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77"/>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3633;p77"/>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77"/>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35" name="Google Shape;3635;p77"/>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77"/>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77"/>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77"/>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3639;p77"/>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77"/>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77"/>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42" name="Google Shape;3642;p77"/>
            <p:cNvGrpSpPr/>
            <p:nvPr/>
          </p:nvGrpSpPr>
          <p:grpSpPr>
            <a:xfrm>
              <a:off x="4403342" y="3107749"/>
              <a:ext cx="316680" cy="101374"/>
              <a:chOff x="5068275" y="3161675"/>
              <a:chExt cx="664875" cy="222850"/>
            </a:xfrm>
          </p:grpSpPr>
          <p:sp>
            <p:nvSpPr>
              <p:cNvPr id="3643" name="Google Shape;3643;p77"/>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3644;p77"/>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77"/>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6" name="Google Shape;3646;p77"/>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47" name="Google Shape;3647;p77"/>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648;p77"/>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77"/>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77"/>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1" name="Google Shape;3651;p77"/>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77"/>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3653;p77"/>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77"/>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3655;p77"/>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6" name="Google Shape;3656;p77"/>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77"/>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77"/>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77"/>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77"/>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77"/>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662;p77"/>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77"/>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77"/>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77"/>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77"/>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77"/>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8" name="Google Shape;3668;p77"/>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9" name="Google Shape;3669;p77"/>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77"/>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77"/>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77"/>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77"/>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77"/>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77"/>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76" name="Google Shape;3676;p77"/>
            <p:cNvGrpSpPr/>
            <p:nvPr/>
          </p:nvGrpSpPr>
          <p:grpSpPr>
            <a:xfrm>
              <a:off x="3697513" y="2707266"/>
              <a:ext cx="59549" cy="79733"/>
              <a:chOff x="3586375" y="2281300"/>
              <a:chExt cx="125025" cy="175275"/>
            </a:xfrm>
          </p:grpSpPr>
          <p:sp>
            <p:nvSpPr>
              <p:cNvPr id="3677" name="Google Shape;3677;p77"/>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77"/>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79" name="Google Shape;3679;p77"/>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80" name="Google Shape;3680;p77"/>
            <p:cNvGrpSpPr/>
            <p:nvPr/>
          </p:nvGrpSpPr>
          <p:grpSpPr>
            <a:xfrm>
              <a:off x="4513224" y="3221724"/>
              <a:ext cx="274563" cy="280321"/>
              <a:chOff x="5298975" y="3412225"/>
              <a:chExt cx="576450" cy="616225"/>
            </a:xfrm>
          </p:grpSpPr>
          <p:sp>
            <p:nvSpPr>
              <p:cNvPr id="3681" name="Google Shape;3681;p77"/>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3682" name="Google Shape;3682;p77"/>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83" name="Google Shape;3683;p77"/>
            <p:cNvGrpSpPr/>
            <p:nvPr/>
          </p:nvGrpSpPr>
          <p:grpSpPr>
            <a:xfrm>
              <a:off x="4824403" y="3421846"/>
              <a:ext cx="110132" cy="130647"/>
              <a:chOff x="5952300" y="3852150"/>
              <a:chExt cx="231225" cy="287200"/>
            </a:xfrm>
          </p:grpSpPr>
          <p:sp>
            <p:nvSpPr>
              <p:cNvPr id="3684" name="Google Shape;3684;p77"/>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77"/>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86" name="Google Shape;3686;p77"/>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77"/>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77"/>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77"/>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77"/>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77"/>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77"/>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77"/>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94" name="Google Shape;3694;p77"/>
            <p:cNvGrpSpPr/>
            <p:nvPr/>
          </p:nvGrpSpPr>
          <p:grpSpPr>
            <a:xfrm>
              <a:off x="4295710" y="3079670"/>
              <a:ext cx="14968" cy="27135"/>
              <a:chOff x="4842300" y="3099950"/>
              <a:chExt cx="31425" cy="59650"/>
            </a:xfrm>
          </p:grpSpPr>
          <p:sp>
            <p:nvSpPr>
              <p:cNvPr id="3695" name="Google Shape;3695;p77"/>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77"/>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77"/>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3698;p77"/>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99" name="Google Shape;3699;p77"/>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77"/>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1" name="Google Shape;3701;p77"/>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702;p77"/>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77"/>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77"/>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77"/>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77"/>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07" name="Google Shape;3707;p77"/>
            <p:cNvGrpSpPr/>
            <p:nvPr/>
          </p:nvGrpSpPr>
          <p:grpSpPr>
            <a:xfrm>
              <a:off x="3831056" y="2816010"/>
              <a:ext cx="37378" cy="27612"/>
              <a:chOff x="3866750" y="2520350"/>
              <a:chExt cx="78475" cy="60700"/>
            </a:xfrm>
          </p:grpSpPr>
          <p:sp>
            <p:nvSpPr>
              <p:cNvPr id="3708" name="Google Shape;3708;p77"/>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77"/>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3710;p77"/>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3711;p77"/>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12" name="Google Shape;3712;p77"/>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3" name="Google Shape;3713;p77"/>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4" name="Google Shape;3714;p77"/>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77"/>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77"/>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77"/>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77"/>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77"/>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0" name="Google Shape;3720;p77"/>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77"/>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2" name="Google Shape;3722;p77"/>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3" name="Google Shape;3723;p77"/>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77"/>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5" name="Google Shape;3725;p77"/>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6" name="Google Shape;3726;p77"/>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77"/>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8" name="Google Shape;3728;p77"/>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3729" name="Google Shape;3729;p77"/>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77"/>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77"/>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2" name="Google Shape;3732;p77"/>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77"/>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3734;p77"/>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5" name="Google Shape;3735;p77"/>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77"/>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77"/>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8" name="Google Shape;3738;p77"/>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9" name="Google Shape;3739;p77"/>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0" name="Google Shape;3740;p77"/>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3741" name="Google Shape;3741;p77"/>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77"/>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77"/>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77"/>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5" name="Google Shape;3745;p77"/>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6" name="Google Shape;3746;p77"/>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7" name="Google Shape;3747;p77"/>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77"/>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77"/>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77"/>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77"/>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77"/>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3753;p77"/>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54" name="Google Shape;3754;p77"/>
            <p:cNvGrpSpPr/>
            <p:nvPr/>
          </p:nvGrpSpPr>
          <p:grpSpPr>
            <a:xfrm>
              <a:off x="3632736" y="3051591"/>
              <a:ext cx="63288" cy="45217"/>
              <a:chOff x="3450375" y="3038225"/>
              <a:chExt cx="132875" cy="99400"/>
            </a:xfrm>
          </p:grpSpPr>
          <p:sp>
            <p:nvSpPr>
              <p:cNvPr id="3755" name="Google Shape;3755;p77"/>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6" name="Google Shape;3756;p77"/>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57" name="Google Shape;3757;p77"/>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77"/>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9" name="Google Shape;3759;p77"/>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3760;p77"/>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77"/>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2" name="Google Shape;3762;p77"/>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3" name="Google Shape;3763;p77"/>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4" name="Google Shape;3764;p77"/>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5" name="Google Shape;3765;p77"/>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3766" name="Google Shape;3766;p77"/>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7" name="Google Shape;3767;p77"/>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8" name="Google Shape;3768;p77"/>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9" name="Google Shape;3769;p77"/>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0" name="Google Shape;3770;p77"/>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1" name="Google Shape;3771;p77"/>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2" name="Google Shape;3772;p77"/>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3" name="Google Shape;3773;p77"/>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4" name="Google Shape;3774;p77"/>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5" name="Google Shape;3775;p77"/>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3776" name="Google Shape;3776;p77"/>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7" name="Google Shape;3777;p77"/>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8" name="Google Shape;3778;p77"/>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9" name="Google Shape;3779;p77"/>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0" name="Google Shape;3780;p77"/>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1" name="Google Shape;3781;p77"/>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3782" name="Google Shape;3782;p77"/>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77"/>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784;p77"/>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5" name="Google Shape;3785;p77"/>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77"/>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3787;p77"/>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8" name="Google Shape;3788;p77"/>
            <p:cNvSpPr/>
            <p:nvPr/>
          </p:nvSpPr>
          <p:spPr>
            <a:xfrm>
              <a:off x="4036853" y="2853608"/>
              <a:ext cx="1250" cy="1205"/>
            </a:xfrm>
            <a:custGeom>
              <a:avLst/>
              <a:gdLst/>
              <a:ahLst/>
              <a:cxnLst/>
              <a:rect l="l" t="t" r="r" b="b"/>
              <a:pathLst>
                <a:path w="105" h="106" fill="none" extrusionOk="0">
                  <a:moveTo>
                    <a:pt x="105" y="105"/>
                  </a:moveTo>
                  <a:lnTo>
                    <a:pt x="0" y="1"/>
                  </a:lnTo>
                </a:path>
              </a:pathLst>
            </a:custGeom>
            <a:solidFill>
              <a:srgbClr val="5F7D95"/>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77"/>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0" name="Google Shape;3790;p77"/>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1" name="Google Shape;3791;p77"/>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92" name="Google Shape;3792;p77"/>
          <p:cNvGrpSpPr/>
          <p:nvPr/>
        </p:nvGrpSpPr>
        <p:grpSpPr>
          <a:xfrm>
            <a:off x="3554131" y="1233340"/>
            <a:ext cx="2078182" cy="1366558"/>
            <a:chOff x="235800" y="830650"/>
            <a:chExt cx="6978450" cy="4588844"/>
          </a:xfrm>
        </p:grpSpPr>
        <p:sp>
          <p:nvSpPr>
            <p:cNvPr id="3793" name="Google Shape;3793;p77"/>
            <p:cNvSpPr/>
            <p:nvPr/>
          </p:nvSpPr>
          <p:spPr>
            <a:xfrm>
              <a:off x="235800" y="1224769"/>
              <a:ext cx="2592225" cy="4194725"/>
            </a:xfrm>
            <a:custGeom>
              <a:avLst/>
              <a:gdLst/>
              <a:ahLst/>
              <a:cxnLst/>
              <a:rect l="l" t="t" r="r" b="b"/>
              <a:pathLst>
                <a:path w="103689" h="167789" extrusionOk="0">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77"/>
            <p:cNvSpPr/>
            <p:nvPr/>
          </p:nvSpPr>
          <p:spPr>
            <a:xfrm>
              <a:off x="2370225" y="830650"/>
              <a:ext cx="1016975" cy="1158500"/>
            </a:xfrm>
            <a:custGeom>
              <a:avLst/>
              <a:gdLst/>
              <a:ahLst/>
              <a:cxnLst/>
              <a:rect l="l" t="t" r="r" b="b"/>
              <a:pathLst>
                <a:path w="40679" h="46340" extrusionOk="0">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795;p77"/>
            <p:cNvSpPr/>
            <p:nvPr/>
          </p:nvSpPr>
          <p:spPr>
            <a:xfrm>
              <a:off x="3143325" y="1089650"/>
              <a:ext cx="4064350" cy="3503975"/>
            </a:xfrm>
            <a:custGeom>
              <a:avLst/>
              <a:gdLst/>
              <a:ahLst/>
              <a:cxnLst/>
              <a:rect l="l" t="t" r="r" b="b"/>
              <a:pathLst>
                <a:path w="162574" h="140159" extrusionOk="0">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77"/>
            <p:cNvSpPr/>
            <p:nvPr/>
          </p:nvSpPr>
          <p:spPr>
            <a:xfrm>
              <a:off x="6146600" y="3671525"/>
              <a:ext cx="342925" cy="189500"/>
            </a:xfrm>
            <a:custGeom>
              <a:avLst/>
              <a:gdLst/>
              <a:ahLst/>
              <a:cxnLst/>
              <a:rect l="l" t="t" r="r" b="b"/>
              <a:pathLst>
                <a:path w="13717" h="7580" extrusionOk="0">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77"/>
            <p:cNvSpPr/>
            <p:nvPr/>
          </p:nvSpPr>
          <p:spPr>
            <a:xfrm>
              <a:off x="5901600" y="3652500"/>
              <a:ext cx="558700" cy="402875"/>
            </a:xfrm>
            <a:custGeom>
              <a:avLst/>
              <a:gdLst/>
              <a:ahLst/>
              <a:cxnLst/>
              <a:rect l="l" t="t" r="r" b="b"/>
              <a:pathLst>
                <a:path w="22348" h="16115" extrusionOk="0">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77"/>
            <p:cNvSpPr/>
            <p:nvPr/>
          </p:nvSpPr>
          <p:spPr>
            <a:xfrm>
              <a:off x="6249675" y="4061675"/>
              <a:ext cx="964575" cy="811125"/>
            </a:xfrm>
            <a:custGeom>
              <a:avLst/>
              <a:gdLst/>
              <a:ahLst/>
              <a:cxnLst/>
              <a:rect l="l" t="t" r="r" b="b"/>
              <a:pathLst>
                <a:path w="38583" h="32445" extrusionOk="0">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99" name="Google Shape;3799;p77"/>
          <p:cNvGrpSpPr/>
          <p:nvPr/>
        </p:nvGrpSpPr>
        <p:grpSpPr>
          <a:xfrm>
            <a:off x="742628" y="3064442"/>
            <a:ext cx="2622876" cy="1333540"/>
            <a:chOff x="238125" y="1038125"/>
            <a:chExt cx="7146800" cy="3633625"/>
          </a:xfrm>
        </p:grpSpPr>
        <p:sp>
          <p:nvSpPr>
            <p:cNvPr id="3800" name="Google Shape;3800;p77"/>
            <p:cNvSpPr/>
            <p:nvPr/>
          </p:nvSpPr>
          <p:spPr>
            <a:xfrm>
              <a:off x="6256150" y="3780375"/>
              <a:ext cx="62400" cy="53425"/>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1" name="Google Shape;3801;p77"/>
            <p:cNvSpPr/>
            <p:nvPr/>
          </p:nvSpPr>
          <p:spPr>
            <a:xfrm>
              <a:off x="6256150" y="3856775"/>
              <a:ext cx="62200" cy="53250"/>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2" name="Google Shape;3802;p77"/>
            <p:cNvSpPr/>
            <p:nvPr/>
          </p:nvSpPr>
          <p:spPr>
            <a:xfrm>
              <a:off x="6256150" y="3932800"/>
              <a:ext cx="62200" cy="53425"/>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3" name="Google Shape;3803;p77"/>
            <p:cNvSpPr/>
            <p:nvPr/>
          </p:nvSpPr>
          <p:spPr>
            <a:xfrm>
              <a:off x="6332350"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4" name="Google Shape;3804;p77"/>
            <p:cNvSpPr/>
            <p:nvPr/>
          </p:nvSpPr>
          <p:spPr>
            <a:xfrm>
              <a:off x="6332350"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5" name="Google Shape;3805;p77"/>
            <p:cNvSpPr/>
            <p:nvPr/>
          </p:nvSpPr>
          <p:spPr>
            <a:xfrm>
              <a:off x="6408350" y="385677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6" name="Google Shape;3806;p77"/>
            <p:cNvSpPr/>
            <p:nvPr/>
          </p:nvSpPr>
          <p:spPr>
            <a:xfrm>
              <a:off x="6408350" y="3932800"/>
              <a:ext cx="62425" cy="53425"/>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3807;p77"/>
            <p:cNvSpPr/>
            <p:nvPr/>
          </p:nvSpPr>
          <p:spPr>
            <a:xfrm>
              <a:off x="6408350" y="4085225"/>
              <a:ext cx="62425" cy="5335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8" name="Google Shape;3808;p77"/>
            <p:cNvSpPr/>
            <p:nvPr/>
          </p:nvSpPr>
          <p:spPr>
            <a:xfrm>
              <a:off x="6484575" y="385677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9" name="Google Shape;3809;p77"/>
            <p:cNvSpPr/>
            <p:nvPr/>
          </p:nvSpPr>
          <p:spPr>
            <a:xfrm>
              <a:off x="648457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3810;p77"/>
            <p:cNvSpPr/>
            <p:nvPr/>
          </p:nvSpPr>
          <p:spPr>
            <a:xfrm>
              <a:off x="6484575" y="4161425"/>
              <a:ext cx="62425" cy="53300"/>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1" name="Google Shape;3811;p77"/>
            <p:cNvSpPr/>
            <p:nvPr/>
          </p:nvSpPr>
          <p:spPr>
            <a:xfrm>
              <a:off x="6484575" y="40852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2" name="Google Shape;3812;p77"/>
            <p:cNvSpPr/>
            <p:nvPr/>
          </p:nvSpPr>
          <p:spPr>
            <a:xfrm>
              <a:off x="6484575" y="4009000"/>
              <a:ext cx="62425" cy="5335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3" name="Google Shape;3813;p77"/>
            <p:cNvSpPr/>
            <p:nvPr/>
          </p:nvSpPr>
          <p:spPr>
            <a:xfrm>
              <a:off x="6638425" y="3856775"/>
              <a:ext cx="62425" cy="53250"/>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4" name="Google Shape;3814;p77"/>
            <p:cNvSpPr/>
            <p:nvPr/>
          </p:nvSpPr>
          <p:spPr>
            <a:xfrm>
              <a:off x="663842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5" name="Google Shape;3815;p77"/>
            <p:cNvSpPr/>
            <p:nvPr/>
          </p:nvSpPr>
          <p:spPr>
            <a:xfrm>
              <a:off x="6638425" y="4161425"/>
              <a:ext cx="62425" cy="53300"/>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6" name="Google Shape;3816;p77"/>
            <p:cNvSpPr/>
            <p:nvPr/>
          </p:nvSpPr>
          <p:spPr>
            <a:xfrm>
              <a:off x="6638425" y="4085225"/>
              <a:ext cx="62425" cy="5335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7" name="Google Shape;3817;p77"/>
            <p:cNvSpPr/>
            <p:nvPr/>
          </p:nvSpPr>
          <p:spPr>
            <a:xfrm>
              <a:off x="6638425" y="4009000"/>
              <a:ext cx="62425" cy="5335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8" name="Google Shape;3818;p77"/>
            <p:cNvSpPr/>
            <p:nvPr/>
          </p:nvSpPr>
          <p:spPr>
            <a:xfrm>
              <a:off x="6715450" y="393280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9" name="Google Shape;3819;p77"/>
            <p:cNvSpPr/>
            <p:nvPr/>
          </p:nvSpPr>
          <p:spPr>
            <a:xfrm>
              <a:off x="6715450" y="40852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0" name="Google Shape;3820;p77"/>
            <p:cNvSpPr/>
            <p:nvPr/>
          </p:nvSpPr>
          <p:spPr>
            <a:xfrm>
              <a:off x="6715450" y="4009000"/>
              <a:ext cx="62225" cy="5335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1" name="Google Shape;3821;p77"/>
            <p:cNvSpPr/>
            <p:nvPr/>
          </p:nvSpPr>
          <p:spPr>
            <a:xfrm>
              <a:off x="6408350" y="4009000"/>
              <a:ext cx="62425" cy="5335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77"/>
            <p:cNvSpPr/>
            <p:nvPr/>
          </p:nvSpPr>
          <p:spPr>
            <a:xfrm>
              <a:off x="6332350"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3" name="Google Shape;3823;p77"/>
            <p:cNvSpPr/>
            <p:nvPr/>
          </p:nvSpPr>
          <p:spPr>
            <a:xfrm>
              <a:off x="6256150" y="4009000"/>
              <a:ext cx="62200" cy="5335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4" name="Google Shape;3824;p77"/>
            <p:cNvSpPr/>
            <p:nvPr/>
          </p:nvSpPr>
          <p:spPr>
            <a:xfrm>
              <a:off x="5951475"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3825;p77"/>
            <p:cNvSpPr/>
            <p:nvPr/>
          </p:nvSpPr>
          <p:spPr>
            <a:xfrm>
              <a:off x="5951475" y="4009000"/>
              <a:ext cx="62225" cy="5335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77"/>
            <p:cNvSpPr/>
            <p:nvPr/>
          </p:nvSpPr>
          <p:spPr>
            <a:xfrm>
              <a:off x="6027500" y="385677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3827;p77"/>
            <p:cNvSpPr/>
            <p:nvPr/>
          </p:nvSpPr>
          <p:spPr>
            <a:xfrm>
              <a:off x="6027500" y="39328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77"/>
            <p:cNvSpPr/>
            <p:nvPr/>
          </p:nvSpPr>
          <p:spPr>
            <a:xfrm>
              <a:off x="6027500" y="4009000"/>
              <a:ext cx="62425" cy="5335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77"/>
            <p:cNvSpPr/>
            <p:nvPr/>
          </p:nvSpPr>
          <p:spPr>
            <a:xfrm>
              <a:off x="6103700" y="3780375"/>
              <a:ext cx="62425" cy="53475"/>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77"/>
            <p:cNvSpPr/>
            <p:nvPr/>
          </p:nvSpPr>
          <p:spPr>
            <a:xfrm>
              <a:off x="6103700" y="3856775"/>
              <a:ext cx="62425" cy="53300"/>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77"/>
            <p:cNvSpPr/>
            <p:nvPr/>
          </p:nvSpPr>
          <p:spPr>
            <a:xfrm>
              <a:off x="6103700" y="3932800"/>
              <a:ext cx="62425" cy="53475"/>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77"/>
            <p:cNvSpPr/>
            <p:nvPr/>
          </p:nvSpPr>
          <p:spPr>
            <a:xfrm>
              <a:off x="6103700" y="4009000"/>
              <a:ext cx="62425" cy="5335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3833;p77"/>
            <p:cNvSpPr/>
            <p:nvPr/>
          </p:nvSpPr>
          <p:spPr>
            <a:xfrm>
              <a:off x="61799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77"/>
            <p:cNvSpPr/>
            <p:nvPr/>
          </p:nvSpPr>
          <p:spPr>
            <a:xfrm>
              <a:off x="61799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5" name="Google Shape;3835;p77"/>
            <p:cNvSpPr/>
            <p:nvPr/>
          </p:nvSpPr>
          <p:spPr>
            <a:xfrm>
              <a:off x="61799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6" name="Google Shape;3836;p77"/>
            <p:cNvSpPr/>
            <p:nvPr/>
          </p:nvSpPr>
          <p:spPr>
            <a:xfrm>
              <a:off x="61799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77"/>
            <p:cNvSpPr/>
            <p:nvPr/>
          </p:nvSpPr>
          <p:spPr>
            <a:xfrm>
              <a:off x="61799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77"/>
            <p:cNvSpPr/>
            <p:nvPr/>
          </p:nvSpPr>
          <p:spPr>
            <a:xfrm>
              <a:off x="717030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3839;p77"/>
            <p:cNvSpPr/>
            <p:nvPr/>
          </p:nvSpPr>
          <p:spPr>
            <a:xfrm>
              <a:off x="68656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77"/>
            <p:cNvSpPr/>
            <p:nvPr/>
          </p:nvSpPr>
          <p:spPr>
            <a:xfrm>
              <a:off x="686565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77"/>
            <p:cNvSpPr/>
            <p:nvPr/>
          </p:nvSpPr>
          <p:spPr>
            <a:xfrm>
              <a:off x="69418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77"/>
            <p:cNvSpPr/>
            <p:nvPr/>
          </p:nvSpPr>
          <p:spPr>
            <a:xfrm>
              <a:off x="6789225" y="3627950"/>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3" name="Google Shape;3843;p77"/>
            <p:cNvSpPr/>
            <p:nvPr/>
          </p:nvSpPr>
          <p:spPr>
            <a:xfrm>
              <a:off x="6637000" y="3475725"/>
              <a:ext cx="62225" cy="5335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77"/>
            <p:cNvSpPr/>
            <p:nvPr/>
          </p:nvSpPr>
          <p:spPr>
            <a:xfrm>
              <a:off x="6256150" y="3399500"/>
              <a:ext cx="62200" cy="5335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77"/>
            <p:cNvSpPr/>
            <p:nvPr/>
          </p:nvSpPr>
          <p:spPr>
            <a:xfrm>
              <a:off x="6484575" y="355192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77"/>
            <p:cNvSpPr/>
            <p:nvPr/>
          </p:nvSpPr>
          <p:spPr>
            <a:xfrm>
              <a:off x="6484575" y="34757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3847;p77"/>
            <p:cNvSpPr/>
            <p:nvPr/>
          </p:nvSpPr>
          <p:spPr>
            <a:xfrm>
              <a:off x="6408350" y="355192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3848;p77"/>
            <p:cNvSpPr/>
            <p:nvPr/>
          </p:nvSpPr>
          <p:spPr>
            <a:xfrm>
              <a:off x="6408350" y="3475725"/>
              <a:ext cx="62425" cy="5335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77"/>
            <p:cNvSpPr/>
            <p:nvPr/>
          </p:nvSpPr>
          <p:spPr>
            <a:xfrm>
              <a:off x="6332350"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77"/>
            <p:cNvSpPr/>
            <p:nvPr/>
          </p:nvSpPr>
          <p:spPr>
            <a:xfrm>
              <a:off x="6332350" y="33995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1" name="Google Shape;3851;p77"/>
            <p:cNvSpPr/>
            <p:nvPr/>
          </p:nvSpPr>
          <p:spPr>
            <a:xfrm>
              <a:off x="7094075" y="4237450"/>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2" name="Google Shape;3852;p77"/>
            <p:cNvSpPr/>
            <p:nvPr/>
          </p:nvSpPr>
          <p:spPr>
            <a:xfrm>
              <a:off x="7017875" y="4389875"/>
              <a:ext cx="62400" cy="5335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77"/>
            <p:cNvSpPr/>
            <p:nvPr/>
          </p:nvSpPr>
          <p:spPr>
            <a:xfrm>
              <a:off x="7017875" y="4313650"/>
              <a:ext cx="62400" cy="53450"/>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4" name="Google Shape;3854;p77"/>
            <p:cNvSpPr/>
            <p:nvPr/>
          </p:nvSpPr>
          <p:spPr>
            <a:xfrm>
              <a:off x="6941850" y="438987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5" name="Google Shape;3855;p77"/>
            <p:cNvSpPr/>
            <p:nvPr/>
          </p:nvSpPr>
          <p:spPr>
            <a:xfrm>
              <a:off x="6484575" y="438987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6" name="Google Shape;3856;p77"/>
            <p:cNvSpPr/>
            <p:nvPr/>
          </p:nvSpPr>
          <p:spPr>
            <a:xfrm>
              <a:off x="6560800" y="42374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7" name="Google Shape;3857;p77"/>
            <p:cNvSpPr/>
            <p:nvPr/>
          </p:nvSpPr>
          <p:spPr>
            <a:xfrm>
              <a:off x="6560800" y="4161425"/>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3858;p77"/>
            <p:cNvSpPr/>
            <p:nvPr/>
          </p:nvSpPr>
          <p:spPr>
            <a:xfrm>
              <a:off x="6560800" y="40852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9" name="Google Shape;3859;p77"/>
            <p:cNvSpPr/>
            <p:nvPr/>
          </p:nvSpPr>
          <p:spPr>
            <a:xfrm>
              <a:off x="6560800" y="4009000"/>
              <a:ext cx="62200" cy="5335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0" name="Google Shape;3860;p77"/>
            <p:cNvSpPr/>
            <p:nvPr/>
          </p:nvSpPr>
          <p:spPr>
            <a:xfrm>
              <a:off x="6560800" y="39328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77"/>
            <p:cNvSpPr/>
            <p:nvPr/>
          </p:nvSpPr>
          <p:spPr>
            <a:xfrm>
              <a:off x="65608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2" name="Google Shape;3862;p77"/>
            <p:cNvSpPr/>
            <p:nvPr/>
          </p:nvSpPr>
          <p:spPr>
            <a:xfrm>
              <a:off x="65608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3" name="Google Shape;3863;p77"/>
            <p:cNvSpPr/>
            <p:nvPr/>
          </p:nvSpPr>
          <p:spPr>
            <a:xfrm>
              <a:off x="6484575" y="4237450"/>
              <a:ext cx="62425" cy="53425"/>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77"/>
            <p:cNvSpPr/>
            <p:nvPr/>
          </p:nvSpPr>
          <p:spPr>
            <a:xfrm>
              <a:off x="6484575" y="3780375"/>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3865;p77"/>
            <p:cNvSpPr/>
            <p:nvPr/>
          </p:nvSpPr>
          <p:spPr>
            <a:xfrm>
              <a:off x="6484575" y="3704150"/>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6" name="Google Shape;3866;p77"/>
            <p:cNvSpPr/>
            <p:nvPr/>
          </p:nvSpPr>
          <p:spPr>
            <a:xfrm>
              <a:off x="6408350" y="4237450"/>
              <a:ext cx="62425" cy="53425"/>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77"/>
            <p:cNvSpPr/>
            <p:nvPr/>
          </p:nvSpPr>
          <p:spPr>
            <a:xfrm>
              <a:off x="6408350" y="4161425"/>
              <a:ext cx="62425" cy="53300"/>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77"/>
            <p:cNvSpPr/>
            <p:nvPr/>
          </p:nvSpPr>
          <p:spPr>
            <a:xfrm>
              <a:off x="6408350" y="3780375"/>
              <a:ext cx="62425" cy="53425"/>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9" name="Google Shape;3869;p77"/>
            <p:cNvSpPr/>
            <p:nvPr/>
          </p:nvSpPr>
          <p:spPr>
            <a:xfrm>
              <a:off x="6408350" y="3704150"/>
              <a:ext cx="62425" cy="53450"/>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0" name="Google Shape;3870;p77"/>
            <p:cNvSpPr/>
            <p:nvPr/>
          </p:nvSpPr>
          <p:spPr>
            <a:xfrm>
              <a:off x="6332350"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1" name="Google Shape;3871;p77"/>
            <p:cNvSpPr/>
            <p:nvPr/>
          </p:nvSpPr>
          <p:spPr>
            <a:xfrm>
              <a:off x="6332350"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2" name="Google Shape;3872;p77"/>
            <p:cNvSpPr/>
            <p:nvPr/>
          </p:nvSpPr>
          <p:spPr>
            <a:xfrm>
              <a:off x="633235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3873;p77"/>
            <p:cNvSpPr/>
            <p:nvPr/>
          </p:nvSpPr>
          <p:spPr>
            <a:xfrm>
              <a:off x="63323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77"/>
            <p:cNvSpPr/>
            <p:nvPr/>
          </p:nvSpPr>
          <p:spPr>
            <a:xfrm>
              <a:off x="6256150" y="4085225"/>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3875;p77"/>
            <p:cNvSpPr/>
            <p:nvPr/>
          </p:nvSpPr>
          <p:spPr>
            <a:xfrm>
              <a:off x="6256150" y="3704150"/>
              <a:ext cx="62200" cy="53450"/>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77"/>
            <p:cNvSpPr/>
            <p:nvPr/>
          </p:nvSpPr>
          <p:spPr>
            <a:xfrm>
              <a:off x="6256150" y="3627950"/>
              <a:ext cx="62200" cy="53425"/>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77"/>
            <p:cNvSpPr/>
            <p:nvPr/>
          </p:nvSpPr>
          <p:spPr>
            <a:xfrm>
              <a:off x="617992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8" name="Google Shape;3878;p77"/>
            <p:cNvSpPr/>
            <p:nvPr/>
          </p:nvSpPr>
          <p:spPr>
            <a:xfrm>
              <a:off x="61799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9" name="Google Shape;3879;p77"/>
            <p:cNvSpPr/>
            <p:nvPr/>
          </p:nvSpPr>
          <p:spPr>
            <a:xfrm>
              <a:off x="6103700" y="4085225"/>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0" name="Google Shape;3880;p77"/>
            <p:cNvSpPr/>
            <p:nvPr/>
          </p:nvSpPr>
          <p:spPr>
            <a:xfrm>
              <a:off x="6103700" y="3704150"/>
              <a:ext cx="62425" cy="53450"/>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77"/>
            <p:cNvSpPr/>
            <p:nvPr/>
          </p:nvSpPr>
          <p:spPr>
            <a:xfrm>
              <a:off x="6027500" y="4085225"/>
              <a:ext cx="62425" cy="5335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77"/>
            <p:cNvSpPr/>
            <p:nvPr/>
          </p:nvSpPr>
          <p:spPr>
            <a:xfrm>
              <a:off x="6027500" y="3780375"/>
              <a:ext cx="62425" cy="53425"/>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3" name="Google Shape;3883;p77"/>
            <p:cNvSpPr/>
            <p:nvPr/>
          </p:nvSpPr>
          <p:spPr>
            <a:xfrm>
              <a:off x="6027500" y="3704150"/>
              <a:ext cx="62425" cy="53450"/>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4" name="Google Shape;3884;p77"/>
            <p:cNvSpPr/>
            <p:nvPr/>
          </p:nvSpPr>
          <p:spPr>
            <a:xfrm>
              <a:off x="59514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77"/>
            <p:cNvSpPr/>
            <p:nvPr/>
          </p:nvSpPr>
          <p:spPr>
            <a:xfrm>
              <a:off x="5951475"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77"/>
            <p:cNvSpPr/>
            <p:nvPr/>
          </p:nvSpPr>
          <p:spPr>
            <a:xfrm>
              <a:off x="5951475" y="3780375"/>
              <a:ext cx="62425" cy="53425"/>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3887;p77"/>
            <p:cNvSpPr/>
            <p:nvPr/>
          </p:nvSpPr>
          <p:spPr>
            <a:xfrm>
              <a:off x="587527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77"/>
            <p:cNvSpPr/>
            <p:nvPr/>
          </p:nvSpPr>
          <p:spPr>
            <a:xfrm>
              <a:off x="587527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77"/>
            <p:cNvSpPr/>
            <p:nvPr/>
          </p:nvSpPr>
          <p:spPr>
            <a:xfrm>
              <a:off x="587527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0" name="Google Shape;3890;p77"/>
            <p:cNvSpPr/>
            <p:nvPr/>
          </p:nvSpPr>
          <p:spPr>
            <a:xfrm>
              <a:off x="587527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1" name="Google Shape;3891;p77"/>
            <p:cNvSpPr/>
            <p:nvPr/>
          </p:nvSpPr>
          <p:spPr>
            <a:xfrm>
              <a:off x="45040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2" name="Google Shape;3892;p77"/>
            <p:cNvSpPr/>
            <p:nvPr/>
          </p:nvSpPr>
          <p:spPr>
            <a:xfrm>
              <a:off x="450405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3" name="Google Shape;3893;p77"/>
            <p:cNvSpPr/>
            <p:nvPr/>
          </p:nvSpPr>
          <p:spPr>
            <a:xfrm>
              <a:off x="450405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4" name="Google Shape;3894;p77"/>
            <p:cNvSpPr/>
            <p:nvPr/>
          </p:nvSpPr>
          <p:spPr>
            <a:xfrm>
              <a:off x="4427825" y="39328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5" name="Google Shape;3895;p77"/>
            <p:cNvSpPr/>
            <p:nvPr/>
          </p:nvSpPr>
          <p:spPr>
            <a:xfrm>
              <a:off x="4427825" y="3856775"/>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6" name="Google Shape;3896;p77"/>
            <p:cNvSpPr/>
            <p:nvPr/>
          </p:nvSpPr>
          <p:spPr>
            <a:xfrm>
              <a:off x="4427825" y="3780375"/>
              <a:ext cx="62425" cy="53425"/>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7" name="Google Shape;3897;p77"/>
            <p:cNvSpPr/>
            <p:nvPr/>
          </p:nvSpPr>
          <p:spPr>
            <a:xfrm>
              <a:off x="4351600" y="3171075"/>
              <a:ext cx="62425" cy="5335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8" name="Google Shape;3898;p77"/>
            <p:cNvSpPr/>
            <p:nvPr/>
          </p:nvSpPr>
          <p:spPr>
            <a:xfrm>
              <a:off x="435160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9" name="Google Shape;3899;p77"/>
            <p:cNvSpPr/>
            <p:nvPr/>
          </p:nvSpPr>
          <p:spPr>
            <a:xfrm>
              <a:off x="3970950" y="27902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0" name="Google Shape;3900;p77"/>
            <p:cNvSpPr/>
            <p:nvPr/>
          </p:nvSpPr>
          <p:spPr>
            <a:xfrm>
              <a:off x="3970950" y="2866425"/>
              <a:ext cx="62225" cy="53275"/>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1" name="Google Shape;3901;p77"/>
            <p:cNvSpPr/>
            <p:nvPr/>
          </p:nvSpPr>
          <p:spPr>
            <a:xfrm>
              <a:off x="3970950" y="2942425"/>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2" name="Google Shape;3902;p77"/>
            <p:cNvSpPr/>
            <p:nvPr/>
          </p:nvSpPr>
          <p:spPr>
            <a:xfrm>
              <a:off x="3970950" y="301865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3" name="Google Shape;3903;p77"/>
            <p:cNvSpPr/>
            <p:nvPr/>
          </p:nvSpPr>
          <p:spPr>
            <a:xfrm>
              <a:off x="3970950" y="309485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4" name="Google Shape;3904;p77"/>
            <p:cNvSpPr/>
            <p:nvPr/>
          </p:nvSpPr>
          <p:spPr>
            <a:xfrm>
              <a:off x="3970950" y="317107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5" name="Google Shape;3905;p77"/>
            <p:cNvSpPr/>
            <p:nvPr/>
          </p:nvSpPr>
          <p:spPr>
            <a:xfrm>
              <a:off x="3970950" y="3247075"/>
              <a:ext cx="62225" cy="53450"/>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6" name="Google Shape;3906;p77"/>
            <p:cNvSpPr/>
            <p:nvPr/>
          </p:nvSpPr>
          <p:spPr>
            <a:xfrm>
              <a:off x="3970950" y="33233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7" name="Google Shape;3907;p77"/>
            <p:cNvSpPr/>
            <p:nvPr/>
          </p:nvSpPr>
          <p:spPr>
            <a:xfrm>
              <a:off x="3970950" y="33995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8" name="Google Shape;3908;p77"/>
            <p:cNvSpPr/>
            <p:nvPr/>
          </p:nvSpPr>
          <p:spPr>
            <a:xfrm>
              <a:off x="3970950" y="347572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9" name="Google Shape;3909;p77"/>
            <p:cNvSpPr/>
            <p:nvPr/>
          </p:nvSpPr>
          <p:spPr>
            <a:xfrm>
              <a:off x="3970950" y="355192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0" name="Google Shape;3910;p77"/>
            <p:cNvSpPr/>
            <p:nvPr/>
          </p:nvSpPr>
          <p:spPr>
            <a:xfrm>
              <a:off x="3970950" y="3627950"/>
              <a:ext cx="62225" cy="53425"/>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1" name="Google Shape;3911;p77"/>
            <p:cNvSpPr/>
            <p:nvPr/>
          </p:nvSpPr>
          <p:spPr>
            <a:xfrm>
              <a:off x="3970950" y="3704150"/>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2" name="Google Shape;3912;p77"/>
            <p:cNvSpPr/>
            <p:nvPr/>
          </p:nvSpPr>
          <p:spPr>
            <a:xfrm>
              <a:off x="3970950" y="3780375"/>
              <a:ext cx="62425" cy="53425"/>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3" name="Google Shape;3913;p77"/>
            <p:cNvSpPr/>
            <p:nvPr/>
          </p:nvSpPr>
          <p:spPr>
            <a:xfrm>
              <a:off x="3970950" y="385677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4" name="Google Shape;3914;p77"/>
            <p:cNvSpPr/>
            <p:nvPr/>
          </p:nvSpPr>
          <p:spPr>
            <a:xfrm>
              <a:off x="3970950" y="4009000"/>
              <a:ext cx="62225" cy="5335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5" name="Google Shape;3915;p77"/>
            <p:cNvSpPr/>
            <p:nvPr/>
          </p:nvSpPr>
          <p:spPr>
            <a:xfrm>
              <a:off x="404695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6" name="Google Shape;3916;p77"/>
            <p:cNvSpPr/>
            <p:nvPr/>
          </p:nvSpPr>
          <p:spPr>
            <a:xfrm>
              <a:off x="4046950" y="286642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7" name="Google Shape;3917;p77"/>
            <p:cNvSpPr/>
            <p:nvPr/>
          </p:nvSpPr>
          <p:spPr>
            <a:xfrm>
              <a:off x="4046950" y="2942425"/>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8" name="Google Shape;3918;p77"/>
            <p:cNvSpPr/>
            <p:nvPr/>
          </p:nvSpPr>
          <p:spPr>
            <a:xfrm>
              <a:off x="404695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9" name="Google Shape;3919;p77"/>
            <p:cNvSpPr/>
            <p:nvPr/>
          </p:nvSpPr>
          <p:spPr>
            <a:xfrm>
              <a:off x="404695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0" name="Google Shape;3920;p77"/>
            <p:cNvSpPr/>
            <p:nvPr/>
          </p:nvSpPr>
          <p:spPr>
            <a:xfrm>
              <a:off x="4046950"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1" name="Google Shape;3921;p77"/>
            <p:cNvSpPr/>
            <p:nvPr/>
          </p:nvSpPr>
          <p:spPr>
            <a:xfrm>
              <a:off x="404695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3922;p77"/>
            <p:cNvSpPr/>
            <p:nvPr/>
          </p:nvSpPr>
          <p:spPr>
            <a:xfrm>
              <a:off x="4046950" y="3323300"/>
              <a:ext cx="62425" cy="53425"/>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3" name="Google Shape;3923;p77"/>
            <p:cNvSpPr/>
            <p:nvPr/>
          </p:nvSpPr>
          <p:spPr>
            <a:xfrm>
              <a:off x="404695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4" name="Google Shape;3924;p77"/>
            <p:cNvSpPr/>
            <p:nvPr/>
          </p:nvSpPr>
          <p:spPr>
            <a:xfrm>
              <a:off x="4046950" y="34757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5" name="Google Shape;3925;p77"/>
            <p:cNvSpPr/>
            <p:nvPr/>
          </p:nvSpPr>
          <p:spPr>
            <a:xfrm>
              <a:off x="4046950" y="355192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6" name="Google Shape;3926;p77"/>
            <p:cNvSpPr/>
            <p:nvPr/>
          </p:nvSpPr>
          <p:spPr>
            <a:xfrm>
              <a:off x="4046950"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7" name="Google Shape;3927;p77"/>
            <p:cNvSpPr/>
            <p:nvPr/>
          </p:nvSpPr>
          <p:spPr>
            <a:xfrm>
              <a:off x="4046950"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8" name="Google Shape;3928;p77"/>
            <p:cNvSpPr/>
            <p:nvPr/>
          </p:nvSpPr>
          <p:spPr>
            <a:xfrm>
              <a:off x="41231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3929;p77"/>
            <p:cNvSpPr/>
            <p:nvPr/>
          </p:nvSpPr>
          <p:spPr>
            <a:xfrm>
              <a:off x="4123175" y="2866425"/>
              <a:ext cx="62425" cy="53275"/>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0" name="Google Shape;3930;p77"/>
            <p:cNvSpPr/>
            <p:nvPr/>
          </p:nvSpPr>
          <p:spPr>
            <a:xfrm>
              <a:off x="4123175" y="29424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3931;p77"/>
            <p:cNvSpPr/>
            <p:nvPr/>
          </p:nvSpPr>
          <p:spPr>
            <a:xfrm>
              <a:off x="4123175" y="301865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2" name="Google Shape;3932;p77"/>
            <p:cNvSpPr/>
            <p:nvPr/>
          </p:nvSpPr>
          <p:spPr>
            <a:xfrm>
              <a:off x="41231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3" name="Google Shape;3933;p77"/>
            <p:cNvSpPr/>
            <p:nvPr/>
          </p:nvSpPr>
          <p:spPr>
            <a:xfrm>
              <a:off x="4123175" y="317107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4" name="Google Shape;3934;p77"/>
            <p:cNvSpPr/>
            <p:nvPr/>
          </p:nvSpPr>
          <p:spPr>
            <a:xfrm>
              <a:off x="41231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5" name="Google Shape;3935;p77"/>
            <p:cNvSpPr/>
            <p:nvPr/>
          </p:nvSpPr>
          <p:spPr>
            <a:xfrm>
              <a:off x="4123175" y="33233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3936;p77"/>
            <p:cNvSpPr/>
            <p:nvPr/>
          </p:nvSpPr>
          <p:spPr>
            <a:xfrm>
              <a:off x="4123175" y="33995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7" name="Google Shape;3937;p77"/>
            <p:cNvSpPr/>
            <p:nvPr/>
          </p:nvSpPr>
          <p:spPr>
            <a:xfrm>
              <a:off x="4123175" y="347572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8" name="Google Shape;3938;p77"/>
            <p:cNvSpPr/>
            <p:nvPr/>
          </p:nvSpPr>
          <p:spPr>
            <a:xfrm>
              <a:off x="4123175" y="355192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9" name="Google Shape;3939;p77"/>
            <p:cNvSpPr/>
            <p:nvPr/>
          </p:nvSpPr>
          <p:spPr>
            <a:xfrm>
              <a:off x="4123175" y="3627950"/>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0" name="Google Shape;3940;p77"/>
            <p:cNvSpPr/>
            <p:nvPr/>
          </p:nvSpPr>
          <p:spPr>
            <a:xfrm>
              <a:off x="4199400"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1" name="Google Shape;3941;p77"/>
            <p:cNvSpPr/>
            <p:nvPr/>
          </p:nvSpPr>
          <p:spPr>
            <a:xfrm>
              <a:off x="419940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2" name="Google Shape;3942;p77"/>
            <p:cNvSpPr/>
            <p:nvPr/>
          </p:nvSpPr>
          <p:spPr>
            <a:xfrm>
              <a:off x="4199400" y="317107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3" name="Google Shape;3943;p77"/>
            <p:cNvSpPr/>
            <p:nvPr/>
          </p:nvSpPr>
          <p:spPr>
            <a:xfrm>
              <a:off x="4199400" y="3247075"/>
              <a:ext cx="62200" cy="53450"/>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4" name="Google Shape;3944;p77"/>
            <p:cNvSpPr/>
            <p:nvPr/>
          </p:nvSpPr>
          <p:spPr>
            <a:xfrm>
              <a:off x="4275600" y="3018650"/>
              <a:ext cx="62225" cy="53425"/>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5" name="Google Shape;3945;p77"/>
            <p:cNvSpPr/>
            <p:nvPr/>
          </p:nvSpPr>
          <p:spPr>
            <a:xfrm>
              <a:off x="4275600"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6" name="Google Shape;3946;p77"/>
            <p:cNvSpPr/>
            <p:nvPr/>
          </p:nvSpPr>
          <p:spPr>
            <a:xfrm>
              <a:off x="4275600" y="317107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3947;p77"/>
            <p:cNvSpPr/>
            <p:nvPr/>
          </p:nvSpPr>
          <p:spPr>
            <a:xfrm>
              <a:off x="4275600" y="32470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8" name="Google Shape;3948;p77"/>
            <p:cNvSpPr/>
            <p:nvPr/>
          </p:nvSpPr>
          <p:spPr>
            <a:xfrm>
              <a:off x="4275475" y="3323300"/>
              <a:ext cx="62350" cy="53425"/>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9" name="Google Shape;3949;p77"/>
            <p:cNvSpPr/>
            <p:nvPr/>
          </p:nvSpPr>
          <p:spPr>
            <a:xfrm>
              <a:off x="4199400" y="33233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77"/>
            <p:cNvSpPr/>
            <p:nvPr/>
          </p:nvSpPr>
          <p:spPr>
            <a:xfrm>
              <a:off x="4199400" y="33995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1" name="Google Shape;3951;p77"/>
            <p:cNvSpPr/>
            <p:nvPr/>
          </p:nvSpPr>
          <p:spPr>
            <a:xfrm>
              <a:off x="4199400" y="34757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2" name="Google Shape;3952;p77"/>
            <p:cNvSpPr/>
            <p:nvPr/>
          </p:nvSpPr>
          <p:spPr>
            <a:xfrm>
              <a:off x="4199400" y="355192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77"/>
            <p:cNvSpPr/>
            <p:nvPr/>
          </p:nvSpPr>
          <p:spPr>
            <a:xfrm>
              <a:off x="4199400" y="36279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4" name="Google Shape;3954;p77"/>
            <p:cNvSpPr/>
            <p:nvPr/>
          </p:nvSpPr>
          <p:spPr>
            <a:xfrm>
              <a:off x="419940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5" name="Google Shape;3955;p77"/>
            <p:cNvSpPr/>
            <p:nvPr/>
          </p:nvSpPr>
          <p:spPr>
            <a:xfrm>
              <a:off x="4123175" y="3704150"/>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6" name="Google Shape;3956;p77"/>
            <p:cNvSpPr/>
            <p:nvPr/>
          </p:nvSpPr>
          <p:spPr>
            <a:xfrm>
              <a:off x="412317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7" name="Google Shape;3957;p77"/>
            <p:cNvSpPr/>
            <p:nvPr/>
          </p:nvSpPr>
          <p:spPr>
            <a:xfrm>
              <a:off x="4046950" y="3780375"/>
              <a:ext cx="62425" cy="53425"/>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8" name="Google Shape;3958;p77"/>
            <p:cNvSpPr/>
            <p:nvPr/>
          </p:nvSpPr>
          <p:spPr>
            <a:xfrm>
              <a:off x="4046950" y="385677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3959;p77"/>
            <p:cNvSpPr/>
            <p:nvPr/>
          </p:nvSpPr>
          <p:spPr>
            <a:xfrm>
              <a:off x="4046950"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0" name="Google Shape;3960;p77"/>
            <p:cNvSpPr/>
            <p:nvPr/>
          </p:nvSpPr>
          <p:spPr>
            <a:xfrm>
              <a:off x="4046950" y="3932800"/>
              <a:ext cx="62425" cy="53425"/>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1" name="Google Shape;3961;p77"/>
            <p:cNvSpPr/>
            <p:nvPr/>
          </p:nvSpPr>
          <p:spPr>
            <a:xfrm>
              <a:off x="3970950" y="39328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77"/>
            <p:cNvSpPr/>
            <p:nvPr/>
          </p:nvSpPr>
          <p:spPr>
            <a:xfrm>
              <a:off x="35898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3" name="Google Shape;3963;p77"/>
            <p:cNvSpPr/>
            <p:nvPr/>
          </p:nvSpPr>
          <p:spPr>
            <a:xfrm>
              <a:off x="35898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4" name="Google Shape;3964;p77"/>
            <p:cNvSpPr/>
            <p:nvPr/>
          </p:nvSpPr>
          <p:spPr>
            <a:xfrm>
              <a:off x="358987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5" name="Google Shape;3965;p77"/>
            <p:cNvSpPr/>
            <p:nvPr/>
          </p:nvSpPr>
          <p:spPr>
            <a:xfrm>
              <a:off x="358987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6" name="Google Shape;3966;p77"/>
            <p:cNvSpPr/>
            <p:nvPr/>
          </p:nvSpPr>
          <p:spPr>
            <a:xfrm>
              <a:off x="358987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7" name="Google Shape;3967;p77"/>
            <p:cNvSpPr/>
            <p:nvPr/>
          </p:nvSpPr>
          <p:spPr>
            <a:xfrm>
              <a:off x="358987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8" name="Google Shape;3968;p77"/>
            <p:cNvSpPr/>
            <p:nvPr/>
          </p:nvSpPr>
          <p:spPr>
            <a:xfrm>
              <a:off x="358987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9" name="Google Shape;3969;p77"/>
            <p:cNvSpPr/>
            <p:nvPr/>
          </p:nvSpPr>
          <p:spPr>
            <a:xfrm>
              <a:off x="328522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0" name="Google Shape;3970;p77"/>
            <p:cNvSpPr/>
            <p:nvPr/>
          </p:nvSpPr>
          <p:spPr>
            <a:xfrm>
              <a:off x="328522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3971;p77"/>
            <p:cNvSpPr/>
            <p:nvPr/>
          </p:nvSpPr>
          <p:spPr>
            <a:xfrm>
              <a:off x="328522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2" name="Google Shape;3972;p77"/>
            <p:cNvSpPr/>
            <p:nvPr/>
          </p:nvSpPr>
          <p:spPr>
            <a:xfrm>
              <a:off x="3361450" y="279020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77"/>
            <p:cNvSpPr/>
            <p:nvPr/>
          </p:nvSpPr>
          <p:spPr>
            <a:xfrm>
              <a:off x="3361450" y="2866425"/>
              <a:ext cx="62200" cy="53275"/>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77"/>
            <p:cNvSpPr/>
            <p:nvPr/>
          </p:nvSpPr>
          <p:spPr>
            <a:xfrm>
              <a:off x="3361450" y="2942425"/>
              <a:ext cx="62200" cy="53450"/>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5" name="Google Shape;3975;p77"/>
            <p:cNvSpPr/>
            <p:nvPr/>
          </p:nvSpPr>
          <p:spPr>
            <a:xfrm>
              <a:off x="3361450" y="3018650"/>
              <a:ext cx="62200" cy="53425"/>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6" name="Google Shape;3976;p77"/>
            <p:cNvSpPr/>
            <p:nvPr/>
          </p:nvSpPr>
          <p:spPr>
            <a:xfrm>
              <a:off x="3361450" y="309485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7" name="Google Shape;3977;p77"/>
            <p:cNvSpPr/>
            <p:nvPr/>
          </p:nvSpPr>
          <p:spPr>
            <a:xfrm>
              <a:off x="3437450"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8" name="Google Shape;3978;p77"/>
            <p:cNvSpPr/>
            <p:nvPr/>
          </p:nvSpPr>
          <p:spPr>
            <a:xfrm>
              <a:off x="3437450"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9" name="Google Shape;3979;p77"/>
            <p:cNvSpPr/>
            <p:nvPr/>
          </p:nvSpPr>
          <p:spPr>
            <a:xfrm>
              <a:off x="3437450" y="279020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77"/>
            <p:cNvSpPr/>
            <p:nvPr/>
          </p:nvSpPr>
          <p:spPr>
            <a:xfrm>
              <a:off x="3437450" y="286642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1" name="Google Shape;3981;p77"/>
            <p:cNvSpPr/>
            <p:nvPr/>
          </p:nvSpPr>
          <p:spPr>
            <a:xfrm>
              <a:off x="3437450" y="2942425"/>
              <a:ext cx="62425" cy="53450"/>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2" name="Google Shape;3982;p77"/>
            <p:cNvSpPr/>
            <p:nvPr/>
          </p:nvSpPr>
          <p:spPr>
            <a:xfrm>
              <a:off x="3437450" y="3018650"/>
              <a:ext cx="62425" cy="53425"/>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77"/>
            <p:cNvSpPr/>
            <p:nvPr/>
          </p:nvSpPr>
          <p:spPr>
            <a:xfrm>
              <a:off x="3437450" y="309485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4" name="Google Shape;3984;p77"/>
            <p:cNvSpPr/>
            <p:nvPr/>
          </p:nvSpPr>
          <p:spPr>
            <a:xfrm>
              <a:off x="3513675" y="26377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5" name="Google Shape;3985;p77"/>
            <p:cNvSpPr/>
            <p:nvPr/>
          </p:nvSpPr>
          <p:spPr>
            <a:xfrm>
              <a:off x="35136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3986;p77"/>
            <p:cNvSpPr/>
            <p:nvPr/>
          </p:nvSpPr>
          <p:spPr>
            <a:xfrm>
              <a:off x="35136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3987;p77"/>
            <p:cNvSpPr/>
            <p:nvPr/>
          </p:nvSpPr>
          <p:spPr>
            <a:xfrm>
              <a:off x="3513675" y="286642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8" name="Google Shape;3988;p77"/>
            <p:cNvSpPr/>
            <p:nvPr/>
          </p:nvSpPr>
          <p:spPr>
            <a:xfrm>
              <a:off x="3513675" y="2942425"/>
              <a:ext cx="62425" cy="53450"/>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9" name="Google Shape;3989;p77"/>
            <p:cNvSpPr/>
            <p:nvPr/>
          </p:nvSpPr>
          <p:spPr>
            <a:xfrm>
              <a:off x="3513675" y="3018650"/>
              <a:ext cx="62425" cy="53425"/>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3990;p77"/>
            <p:cNvSpPr/>
            <p:nvPr/>
          </p:nvSpPr>
          <p:spPr>
            <a:xfrm>
              <a:off x="35136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1" name="Google Shape;3991;p77"/>
            <p:cNvSpPr/>
            <p:nvPr/>
          </p:nvSpPr>
          <p:spPr>
            <a:xfrm>
              <a:off x="3513675" y="317107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3992;p77"/>
            <p:cNvSpPr/>
            <p:nvPr/>
          </p:nvSpPr>
          <p:spPr>
            <a:xfrm>
              <a:off x="358987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3993;p77"/>
            <p:cNvSpPr/>
            <p:nvPr/>
          </p:nvSpPr>
          <p:spPr>
            <a:xfrm>
              <a:off x="3666100"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4" name="Google Shape;3994;p77"/>
            <p:cNvSpPr/>
            <p:nvPr/>
          </p:nvSpPr>
          <p:spPr>
            <a:xfrm>
              <a:off x="3666100" y="271400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5" name="Google Shape;3995;p77"/>
            <p:cNvSpPr/>
            <p:nvPr/>
          </p:nvSpPr>
          <p:spPr>
            <a:xfrm>
              <a:off x="3666100"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6" name="Google Shape;3996;p77"/>
            <p:cNvSpPr/>
            <p:nvPr/>
          </p:nvSpPr>
          <p:spPr>
            <a:xfrm>
              <a:off x="366610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7" name="Google Shape;3997;p77"/>
            <p:cNvSpPr/>
            <p:nvPr/>
          </p:nvSpPr>
          <p:spPr>
            <a:xfrm>
              <a:off x="3666100" y="3018650"/>
              <a:ext cx="62200" cy="53425"/>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3998;p77"/>
            <p:cNvSpPr/>
            <p:nvPr/>
          </p:nvSpPr>
          <p:spPr>
            <a:xfrm>
              <a:off x="3666100"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3999;p77"/>
            <p:cNvSpPr/>
            <p:nvPr/>
          </p:nvSpPr>
          <p:spPr>
            <a:xfrm>
              <a:off x="3666100" y="317107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77"/>
            <p:cNvSpPr/>
            <p:nvPr/>
          </p:nvSpPr>
          <p:spPr>
            <a:xfrm>
              <a:off x="3742300" y="2637775"/>
              <a:ext cx="62225" cy="53450"/>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77"/>
            <p:cNvSpPr/>
            <p:nvPr/>
          </p:nvSpPr>
          <p:spPr>
            <a:xfrm>
              <a:off x="3742300" y="271400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2" name="Google Shape;4002;p77"/>
            <p:cNvSpPr/>
            <p:nvPr/>
          </p:nvSpPr>
          <p:spPr>
            <a:xfrm>
              <a:off x="3742300" y="2790200"/>
              <a:ext cx="62225" cy="5335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4003;p77"/>
            <p:cNvSpPr/>
            <p:nvPr/>
          </p:nvSpPr>
          <p:spPr>
            <a:xfrm>
              <a:off x="3742300" y="2942425"/>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77"/>
            <p:cNvSpPr/>
            <p:nvPr/>
          </p:nvSpPr>
          <p:spPr>
            <a:xfrm>
              <a:off x="3742300" y="301865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5" name="Google Shape;4005;p77"/>
            <p:cNvSpPr/>
            <p:nvPr/>
          </p:nvSpPr>
          <p:spPr>
            <a:xfrm>
              <a:off x="3742300" y="309485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6" name="Google Shape;4006;p77"/>
            <p:cNvSpPr/>
            <p:nvPr/>
          </p:nvSpPr>
          <p:spPr>
            <a:xfrm>
              <a:off x="3742300" y="3171075"/>
              <a:ext cx="62225" cy="53300"/>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77"/>
            <p:cNvSpPr/>
            <p:nvPr/>
          </p:nvSpPr>
          <p:spPr>
            <a:xfrm>
              <a:off x="3742300" y="3247075"/>
              <a:ext cx="62225" cy="53450"/>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8" name="Google Shape;4008;p77"/>
            <p:cNvSpPr/>
            <p:nvPr/>
          </p:nvSpPr>
          <p:spPr>
            <a:xfrm>
              <a:off x="381852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9" name="Google Shape;4009;p77"/>
            <p:cNvSpPr/>
            <p:nvPr/>
          </p:nvSpPr>
          <p:spPr>
            <a:xfrm>
              <a:off x="3818525" y="27902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77"/>
            <p:cNvSpPr/>
            <p:nvPr/>
          </p:nvSpPr>
          <p:spPr>
            <a:xfrm>
              <a:off x="3818525" y="29424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77"/>
            <p:cNvSpPr/>
            <p:nvPr/>
          </p:nvSpPr>
          <p:spPr>
            <a:xfrm>
              <a:off x="3818525" y="301865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2" name="Google Shape;4012;p77"/>
            <p:cNvSpPr/>
            <p:nvPr/>
          </p:nvSpPr>
          <p:spPr>
            <a:xfrm>
              <a:off x="3818525" y="309485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3" name="Google Shape;4013;p77"/>
            <p:cNvSpPr/>
            <p:nvPr/>
          </p:nvSpPr>
          <p:spPr>
            <a:xfrm>
              <a:off x="3818525"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4" name="Google Shape;4014;p77"/>
            <p:cNvSpPr/>
            <p:nvPr/>
          </p:nvSpPr>
          <p:spPr>
            <a:xfrm>
              <a:off x="381852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5" name="Google Shape;4015;p77"/>
            <p:cNvSpPr/>
            <p:nvPr/>
          </p:nvSpPr>
          <p:spPr>
            <a:xfrm>
              <a:off x="381852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6" name="Google Shape;4016;p77"/>
            <p:cNvSpPr/>
            <p:nvPr/>
          </p:nvSpPr>
          <p:spPr>
            <a:xfrm>
              <a:off x="381852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7" name="Google Shape;4017;p77"/>
            <p:cNvSpPr/>
            <p:nvPr/>
          </p:nvSpPr>
          <p:spPr>
            <a:xfrm>
              <a:off x="38185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8" name="Google Shape;4018;p77"/>
            <p:cNvSpPr/>
            <p:nvPr/>
          </p:nvSpPr>
          <p:spPr>
            <a:xfrm>
              <a:off x="3894725" y="27902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77"/>
            <p:cNvSpPr/>
            <p:nvPr/>
          </p:nvSpPr>
          <p:spPr>
            <a:xfrm>
              <a:off x="3894725" y="393280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0" name="Google Shape;4020;p77"/>
            <p:cNvSpPr/>
            <p:nvPr/>
          </p:nvSpPr>
          <p:spPr>
            <a:xfrm>
              <a:off x="3894725" y="385677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1" name="Google Shape;4021;p77"/>
            <p:cNvSpPr/>
            <p:nvPr/>
          </p:nvSpPr>
          <p:spPr>
            <a:xfrm>
              <a:off x="3894725" y="3780375"/>
              <a:ext cx="62425" cy="53425"/>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2" name="Google Shape;4022;p77"/>
            <p:cNvSpPr/>
            <p:nvPr/>
          </p:nvSpPr>
          <p:spPr>
            <a:xfrm>
              <a:off x="3894725" y="3704150"/>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3" name="Google Shape;4023;p77"/>
            <p:cNvSpPr/>
            <p:nvPr/>
          </p:nvSpPr>
          <p:spPr>
            <a:xfrm>
              <a:off x="3894725"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4" name="Google Shape;4024;p77"/>
            <p:cNvSpPr/>
            <p:nvPr/>
          </p:nvSpPr>
          <p:spPr>
            <a:xfrm>
              <a:off x="3894725" y="355192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77"/>
            <p:cNvSpPr/>
            <p:nvPr/>
          </p:nvSpPr>
          <p:spPr>
            <a:xfrm>
              <a:off x="3894725"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6" name="Google Shape;4026;p77"/>
            <p:cNvSpPr/>
            <p:nvPr/>
          </p:nvSpPr>
          <p:spPr>
            <a:xfrm>
              <a:off x="3894725"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7" name="Google Shape;4027;p77"/>
            <p:cNvSpPr/>
            <p:nvPr/>
          </p:nvSpPr>
          <p:spPr>
            <a:xfrm>
              <a:off x="3894600" y="3323300"/>
              <a:ext cx="62350" cy="53425"/>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028;p77"/>
            <p:cNvSpPr/>
            <p:nvPr/>
          </p:nvSpPr>
          <p:spPr>
            <a:xfrm>
              <a:off x="3894725" y="32470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9" name="Google Shape;4029;p77"/>
            <p:cNvSpPr/>
            <p:nvPr/>
          </p:nvSpPr>
          <p:spPr>
            <a:xfrm>
              <a:off x="3894725"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0" name="Google Shape;4030;p77"/>
            <p:cNvSpPr/>
            <p:nvPr/>
          </p:nvSpPr>
          <p:spPr>
            <a:xfrm>
              <a:off x="3894725" y="309485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77"/>
            <p:cNvSpPr/>
            <p:nvPr/>
          </p:nvSpPr>
          <p:spPr>
            <a:xfrm>
              <a:off x="3894725" y="301865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032;p77"/>
            <p:cNvSpPr/>
            <p:nvPr/>
          </p:nvSpPr>
          <p:spPr>
            <a:xfrm>
              <a:off x="3894725"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3" name="Google Shape;4033;p77"/>
            <p:cNvSpPr/>
            <p:nvPr/>
          </p:nvSpPr>
          <p:spPr>
            <a:xfrm>
              <a:off x="3894725"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77"/>
            <p:cNvSpPr/>
            <p:nvPr/>
          </p:nvSpPr>
          <p:spPr>
            <a:xfrm>
              <a:off x="3818525"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5" name="Google Shape;4035;p77"/>
            <p:cNvSpPr/>
            <p:nvPr/>
          </p:nvSpPr>
          <p:spPr>
            <a:xfrm>
              <a:off x="3742300" y="2866425"/>
              <a:ext cx="62225" cy="53225"/>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6" name="Google Shape;4036;p77"/>
            <p:cNvSpPr/>
            <p:nvPr/>
          </p:nvSpPr>
          <p:spPr>
            <a:xfrm>
              <a:off x="366610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77"/>
            <p:cNvSpPr/>
            <p:nvPr/>
          </p:nvSpPr>
          <p:spPr>
            <a:xfrm>
              <a:off x="450405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4038;p77"/>
            <p:cNvSpPr/>
            <p:nvPr/>
          </p:nvSpPr>
          <p:spPr>
            <a:xfrm>
              <a:off x="4504050" y="3171075"/>
              <a:ext cx="62200" cy="5335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9" name="Google Shape;4039;p77"/>
            <p:cNvSpPr/>
            <p:nvPr/>
          </p:nvSpPr>
          <p:spPr>
            <a:xfrm>
              <a:off x="450405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77"/>
            <p:cNvSpPr/>
            <p:nvPr/>
          </p:nvSpPr>
          <p:spPr>
            <a:xfrm>
              <a:off x="4427825" y="33233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1" name="Google Shape;4041;p77"/>
            <p:cNvSpPr/>
            <p:nvPr/>
          </p:nvSpPr>
          <p:spPr>
            <a:xfrm>
              <a:off x="4427825" y="32470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2" name="Google Shape;4042;p77"/>
            <p:cNvSpPr/>
            <p:nvPr/>
          </p:nvSpPr>
          <p:spPr>
            <a:xfrm>
              <a:off x="4427825" y="3171075"/>
              <a:ext cx="62425" cy="53275"/>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4043;p77"/>
            <p:cNvSpPr/>
            <p:nvPr/>
          </p:nvSpPr>
          <p:spPr>
            <a:xfrm>
              <a:off x="4427825" y="3094850"/>
              <a:ext cx="62425" cy="5335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4" name="Google Shape;4044;p77"/>
            <p:cNvSpPr/>
            <p:nvPr/>
          </p:nvSpPr>
          <p:spPr>
            <a:xfrm>
              <a:off x="4427825" y="3018650"/>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5" name="Google Shape;4045;p77"/>
            <p:cNvSpPr/>
            <p:nvPr/>
          </p:nvSpPr>
          <p:spPr>
            <a:xfrm>
              <a:off x="435160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6" name="Google Shape;4046;p77"/>
            <p:cNvSpPr/>
            <p:nvPr/>
          </p:nvSpPr>
          <p:spPr>
            <a:xfrm>
              <a:off x="4351600" y="332330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7" name="Google Shape;4047;p77"/>
            <p:cNvSpPr/>
            <p:nvPr/>
          </p:nvSpPr>
          <p:spPr>
            <a:xfrm>
              <a:off x="435160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8" name="Google Shape;4048;p77"/>
            <p:cNvSpPr/>
            <p:nvPr/>
          </p:nvSpPr>
          <p:spPr>
            <a:xfrm>
              <a:off x="435160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4049;p77"/>
            <p:cNvSpPr/>
            <p:nvPr/>
          </p:nvSpPr>
          <p:spPr>
            <a:xfrm>
              <a:off x="4351600" y="29424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77"/>
            <p:cNvSpPr/>
            <p:nvPr/>
          </p:nvSpPr>
          <p:spPr>
            <a:xfrm>
              <a:off x="427560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051;p77"/>
            <p:cNvSpPr/>
            <p:nvPr/>
          </p:nvSpPr>
          <p:spPr>
            <a:xfrm>
              <a:off x="427560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77"/>
            <p:cNvSpPr/>
            <p:nvPr/>
          </p:nvSpPr>
          <p:spPr>
            <a:xfrm>
              <a:off x="4275600"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4053;p77"/>
            <p:cNvSpPr/>
            <p:nvPr/>
          </p:nvSpPr>
          <p:spPr>
            <a:xfrm>
              <a:off x="4275600"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4" name="Google Shape;4054;p77"/>
            <p:cNvSpPr/>
            <p:nvPr/>
          </p:nvSpPr>
          <p:spPr>
            <a:xfrm>
              <a:off x="42756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5" name="Google Shape;4055;p77"/>
            <p:cNvSpPr/>
            <p:nvPr/>
          </p:nvSpPr>
          <p:spPr>
            <a:xfrm>
              <a:off x="4275600" y="3399500"/>
              <a:ext cx="62225" cy="5335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6" name="Google Shape;4056;p77"/>
            <p:cNvSpPr/>
            <p:nvPr/>
          </p:nvSpPr>
          <p:spPr>
            <a:xfrm>
              <a:off x="427560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7" name="Google Shape;4057;p77"/>
            <p:cNvSpPr/>
            <p:nvPr/>
          </p:nvSpPr>
          <p:spPr>
            <a:xfrm>
              <a:off x="427560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77"/>
            <p:cNvSpPr/>
            <p:nvPr/>
          </p:nvSpPr>
          <p:spPr>
            <a:xfrm>
              <a:off x="41994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59;p77"/>
            <p:cNvSpPr/>
            <p:nvPr/>
          </p:nvSpPr>
          <p:spPr>
            <a:xfrm>
              <a:off x="41994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77"/>
            <p:cNvSpPr/>
            <p:nvPr/>
          </p:nvSpPr>
          <p:spPr>
            <a:xfrm>
              <a:off x="419940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77"/>
            <p:cNvSpPr/>
            <p:nvPr/>
          </p:nvSpPr>
          <p:spPr>
            <a:xfrm>
              <a:off x="419940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2" name="Google Shape;4062;p77"/>
            <p:cNvSpPr/>
            <p:nvPr/>
          </p:nvSpPr>
          <p:spPr>
            <a:xfrm>
              <a:off x="4123175" y="4085225"/>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3" name="Google Shape;4063;p77"/>
            <p:cNvSpPr/>
            <p:nvPr/>
          </p:nvSpPr>
          <p:spPr>
            <a:xfrm>
              <a:off x="4123175" y="4009000"/>
              <a:ext cx="62425" cy="5335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77"/>
            <p:cNvSpPr/>
            <p:nvPr/>
          </p:nvSpPr>
          <p:spPr>
            <a:xfrm>
              <a:off x="4123175" y="39328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5" name="Google Shape;4065;p77"/>
            <p:cNvSpPr/>
            <p:nvPr/>
          </p:nvSpPr>
          <p:spPr>
            <a:xfrm>
              <a:off x="4123175" y="385677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6" name="Google Shape;4066;p77"/>
            <p:cNvSpPr/>
            <p:nvPr/>
          </p:nvSpPr>
          <p:spPr>
            <a:xfrm>
              <a:off x="41231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77"/>
            <p:cNvSpPr/>
            <p:nvPr/>
          </p:nvSpPr>
          <p:spPr>
            <a:xfrm>
              <a:off x="4046950"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8" name="Google Shape;4068;p77"/>
            <p:cNvSpPr/>
            <p:nvPr/>
          </p:nvSpPr>
          <p:spPr>
            <a:xfrm>
              <a:off x="404695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9" name="Google Shape;4069;p77"/>
            <p:cNvSpPr/>
            <p:nvPr/>
          </p:nvSpPr>
          <p:spPr>
            <a:xfrm>
              <a:off x="4046950" y="26377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77"/>
            <p:cNvSpPr/>
            <p:nvPr/>
          </p:nvSpPr>
          <p:spPr>
            <a:xfrm>
              <a:off x="3970950" y="4085225"/>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4071;p77"/>
            <p:cNvSpPr/>
            <p:nvPr/>
          </p:nvSpPr>
          <p:spPr>
            <a:xfrm>
              <a:off x="3970950" y="2714000"/>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2" name="Google Shape;4072;p77"/>
            <p:cNvSpPr/>
            <p:nvPr/>
          </p:nvSpPr>
          <p:spPr>
            <a:xfrm>
              <a:off x="3970950" y="2637775"/>
              <a:ext cx="62225" cy="53450"/>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3" name="Google Shape;4073;p77"/>
            <p:cNvSpPr/>
            <p:nvPr/>
          </p:nvSpPr>
          <p:spPr>
            <a:xfrm>
              <a:off x="3894725" y="408522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4" name="Google Shape;4074;p77"/>
            <p:cNvSpPr/>
            <p:nvPr/>
          </p:nvSpPr>
          <p:spPr>
            <a:xfrm>
              <a:off x="3894725" y="4009000"/>
              <a:ext cx="62225" cy="5335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5" name="Google Shape;4075;p77"/>
            <p:cNvSpPr/>
            <p:nvPr/>
          </p:nvSpPr>
          <p:spPr>
            <a:xfrm>
              <a:off x="3894725" y="2714000"/>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77"/>
            <p:cNvSpPr/>
            <p:nvPr/>
          </p:nvSpPr>
          <p:spPr>
            <a:xfrm>
              <a:off x="3894725" y="26377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77"/>
            <p:cNvSpPr/>
            <p:nvPr/>
          </p:nvSpPr>
          <p:spPr>
            <a:xfrm>
              <a:off x="38185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078;p77"/>
            <p:cNvSpPr/>
            <p:nvPr/>
          </p:nvSpPr>
          <p:spPr>
            <a:xfrm>
              <a:off x="38185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079;p77"/>
            <p:cNvSpPr/>
            <p:nvPr/>
          </p:nvSpPr>
          <p:spPr>
            <a:xfrm>
              <a:off x="38185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0" name="Google Shape;4080;p77"/>
            <p:cNvSpPr/>
            <p:nvPr/>
          </p:nvSpPr>
          <p:spPr>
            <a:xfrm>
              <a:off x="38185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1" name="Google Shape;4081;p77"/>
            <p:cNvSpPr/>
            <p:nvPr/>
          </p:nvSpPr>
          <p:spPr>
            <a:xfrm>
              <a:off x="38185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2" name="Google Shape;4082;p77"/>
            <p:cNvSpPr/>
            <p:nvPr/>
          </p:nvSpPr>
          <p:spPr>
            <a:xfrm>
              <a:off x="381852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3" name="Google Shape;4083;p77"/>
            <p:cNvSpPr/>
            <p:nvPr/>
          </p:nvSpPr>
          <p:spPr>
            <a:xfrm>
              <a:off x="3818525"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4" name="Google Shape;4084;p77"/>
            <p:cNvSpPr/>
            <p:nvPr/>
          </p:nvSpPr>
          <p:spPr>
            <a:xfrm>
              <a:off x="3818525" y="26377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4085;p77"/>
            <p:cNvSpPr/>
            <p:nvPr/>
          </p:nvSpPr>
          <p:spPr>
            <a:xfrm>
              <a:off x="3742300" y="3780375"/>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6" name="Google Shape;4086;p77"/>
            <p:cNvSpPr/>
            <p:nvPr/>
          </p:nvSpPr>
          <p:spPr>
            <a:xfrm>
              <a:off x="3742300" y="3704150"/>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7" name="Google Shape;4087;p77"/>
            <p:cNvSpPr/>
            <p:nvPr/>
          </p:nvSpPr>
          <p:spPr>
            <a:xfrm>
              <a:off x="3742300" y="3475725"/>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8" name="Google Shape;4088;p77"/>
            <p:cNvSpPr/>
            <p:nvPr/>
          </p:nvSpPr>
          <p:spPr>
            <a:xfrm>
              <a:off x="3742300" y="339950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9" name="Google Shape;4089;p77"/>
            <p:cNvSpPr/>
            <p:nvPr/>
          </p:nvSpPr>
          <p:spPr>
            <a:xfrm>
              <a:off x="3742175" y="332330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0" name="Google Shape;4090;p77"/>
            <p:cNvSpPr/>
            <p:nvPr/>
          </p:nvSpPr>
          <p:spPr>
            <a:xfrm>
              <a:off x="3742300" y="2561575"/>
              <a:ext cx="62225" cy="53425"/>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1" name="Google Shape;4091;p77"/>
            <p:cNvSpPr/>
            <p:nvPr/>
          </p:nvSpPr>
          <p:spPr>
            <a:xfrm>
              <a:off x="3665950"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2" name="Google Shape;4092;p77"/>
            <p:cNvSpPr/>
            <p:nvPr/>
          </p:nvSpPr>
          <p:spPr>
            <a:xfrm>
              <a:off x="366610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3" name="Google Shape;4093;p77"/>
            <p:cNvSpPr/>
            <p:nvPr/>
          </p:nvSpPr>
          <p:spPr>
            <a:xfrm>
              <a:off x="36661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4" name="Google Shape;4094;p77"/>
            <p:cNvSpPr/>
            <p:nvPr/>
          </p:nvSpPr>
          <p:spPr>
            <a:xfrm>
              <a:off x="3589875" y="32470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5" name="Google Shape;4095;p77"/>
            <p:cNvSpPr/>
            <p:nvPr/>
          </p:nvSpPr>
          <p:spPr>
            <a:xfrm>
              <a:off x="35898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4096;p77"/>
            <p:cNvSpPr/>
            <p:nvPr/>
          </p:nvSpPr>
          <p:spPr>
            <a:xfrm>
              <a:off x="35898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4097;p77"/>
            <p:cNvSpPr/>
            <p:nvPr/>
          </p:nvSpPr>
          <p:spPr>
            <a:xfrm>
              <a:off x="35136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8" name="Google Shape;4098;p77"/>
            <p:cNvSpPr/>
            <p:nvPr/>
          </p:nvSpPr>
          <p:spPr>
            <a:xfrm>
              <a:off x="3513675"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9" name="Google Shape;4099;p77"/>
            <p:cNvSpPr/>
            <p:nvPr/>
          </p:nvSpPr>
          <p:spPr>
            <a:xfrm>
              <a:off x="3513675" y="2485550"/>
              <a:ext cx="62425" cy="53300"/>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0" name="Google Shape;4100;p77"/>
            <p:cNvSpPr/>
            <p:nvPr/>
          </p:nvSpPr>
          <p:spPr>
            <a:xfrm>
              <a:off x="3437450" y="32470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1" name="Google Shape;4101;p77"/>
            <p:cNvSpPr/>
            <p:nvPr/>
          </p:nvSpPr>
          <p:spPr>
            <a:xfrm>
              <a:off x="3437450" y="317107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2" name="Google Shape;4102;p77"/>
            <p:cNvSpPr/>
            <p:nvPr/>
          </p:nvSpPr>
          <p:spPr>
            <a:xfrm>
              <a:off x="3437450"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3" name="Google Shape;4103;p77"/>
            <p:cNvSpPr/>
            <p:nvPr/>
          </p:nvSpPr>
          <p:spPr>
            <a:xfrm>
              <a:off x="3437450" y="2485550"/>
              <a:ext cx="62425" cy="53300"/>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4" name="Google Shape;4104;p77"/>
            <p:cNvSpPr/>
            <p:nvPr/>
          </p:nvSpPr>
          <p:spPr>
            <a:xfrm>
              <a:off x="3361450" y="3171075"/>
              <a:ext cx="62200" cy="53275"/>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4105;p77"/>
            <p:cNvSpPr/>
            <p:nvPr/>
          </p:nvSpPr>
          <p:spPr>
            <a:xfrm>
              <a:off x="3361450"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6" name="Google Shape;4106;p77"/>
            <p:cNvSpPr/>
            <p:nvPr/>
          </p:nvSpPr>
          <p:spPr>
            <a:xfrm>
              <a:off x="3361450" y="2637775"/>
              <a:ext cx="62200" cy="53450"/>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7" name="Google Shape;4107;p77"/>
            <p:cNvSpPr/>
            <p:nvPr/>
          </p:nvSpPr>
          <p:spPr>
            <a:xfrm>
              <a:off x="3361450" y="2561575"/>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8" name="Google Shape;4108;p77"/>
            <p:cNvSpPr/>
            <p:nvPr/>
          </p:nvSpPr>
          <p:spPr>
            <a:xfrm>
              <a:off x="328522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9" name="Google Shape;4109;p77"/>
            <p:cNvSpPr/>
            <p:nvPr/>
          </p:nvSpPr>
          <p:spPr>
            <a:xfrm>
              <a:off x="328522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0" name="Google Shape;4110;p77"/>
            <p:cNvSpPr/>
            <p:nvPr/>
          </p:nvSpPr>
          <p:spPr>
            <a:xfrm>
              <a:off x="328522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1" name="Google Shape;4111;p77"/>
            <p:cNvSpPr/>
            <p:nvPr/>
          </p:nvSpPr>
          <p:spPr>
            <a:xfrm>
              <a:off x="328522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4112;p77"/>
            <p:cNvSpPr/>
            <p:nvPr/>
          </p:nvSpPr>
          <p:spPr>
            <a:xfrm>
              <a:off x="3209025"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3" name="Google Shape;4113;p77"/>
            <p:cNvSpPr/>
            <p:nvPr/>
          </p:nvSpPr>
          <p:spPr>
            <a:xfrm>
              <a:off x="3209025"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4114;p77"/>
            <p:cNvSpPr/>
            <p:nvPr/>
          </p:nvSpPr>
          <p:spPr>
            <a:xfrm>
              <a:off x="3209025" y="2942425"/>
              <a:ext cx="62200" cy="53450"/>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115;p77"/>
            <p:cNvSpPr/>
            <p:nvPr/>
          </p:nvSpPr>
          <p:spPr>
            <a:xfrm>
              <a:off x="3209025"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6" name="Google Shape;4116;p77"/>
            <p:cNvSpPr/>
            <p:nvPr/>
          </p:nvSpPr>
          <p:spPr>
            <a:xfrm>
              <a:off x="3209025"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7" name="Google Shape;4117;p77"/>
            <p:cNvSpPr/>
            <p:nvPr/>
          </p:nvSpPr>
          <p:spPr>
            <a:xfrm>
              <a:off x="419940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4118;p77"/>
            <p:cNvSpPr/>
            <p:nvPr/>
          </p:nvSpPr>
          <p:spPr>
            <a:xfrm>
              <a:off x="3132800" y="11143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9" name="Google Shape;4119;p77"/>
            <p:cNvSpPr/>
            <p:nvPr/>
          </p:nvSpPr>
          <p:spPr>
            <a:xfrm>
              <a:off x="305680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0" name="Google Shape;4120;p77"/>
            <p:cNvSpPr/>
            <p:nvPr/>
          </p:nvSpPr>
          <p:spPr>
            <a:xfrm>
              <a:off x="4351600" y="164740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1" name="Google Shape;4121;p77"/>
            <p:cNvSpPr/>
            <p:nvPr/>
          </p:nvSpPr>
          <p:spPr>
            <a:xfrm>
              <a:off x="435160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2" name="Google Shape;4122;p77"/>
            <p:cNvSpPr/>
            <p:nvPr/>
          </p:nvSpPr>
          <p:spPr>
            <a:xfrm>
              <a:off x="435160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3" name="Google Shape;4123;p77"/>
            <p:cNvSpPr/>
            <p:nvPr/>
          </p:nvSpPr>
          <p:spPr>
            <a:xfrm>
              <a:off x="4351600" y="1876050"/>
              <a:ext cx="62425" cy="5335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4124;p77"/>
            <p:cNvSpPr/>
            <p:nvPr/>
          </p:nvSpPr>
          <p:spPr>
            <a:xfrm>
              <a:off x="435160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5" name="Google Shape;4125;p77"/>
            <p:cNvSpPr/>
            <p:nvPr/>
          </p:nvSpPr>
          <p:spPr>
            <a:xfrm>
              <a:off x="435160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6" name="Google Shape;4126;p77"/>
            <p:cNvSpPr/>
            <p:nvPr/>
          </p:nvSpPr>
          <p:spPr>
            <a:xfrm>
              <a:off x="435160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7" name="Google Shape;4127;p77"/>
            <p:cNvSpPr/>
            <p:nvPr/>
          </p:nvSpPr>
          <p:spPr>
            <a:xfrm>
              <a:off x="3970950" y="1876050"/>
              <a:ext cx="62225" cy="5335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8" name="Google Shape;4128;p77"/>
            <p:cNvSpPr/>
            <p:nvPr/>
          </p:nvSpPr>
          <p:spPr>
            <a:xfrm>
              <a:off x="3970950" y="1952050"/>
              <a:ext cx="62225" cy="53450"/>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9" name="Google Shape;4129;p77"/>
            <p:cNvSpPr/>
            <p:nvPr/>
          </p:nvSpPr>
          <p:spPr>
            <a:xfrm>
              <a:off x="36661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0" name="Google Shape;4130;p77"/>
            <p:cNvSpPr/>
            <p:nvPr/>
          </p:nvSpPr>
          <p:spPr>
            <a:xfrm>
              <a:off x="3742300" y="2028275"/>
              <a:ext cx="62225" cy="53450"/>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1" name="Google Shape;4131;p77"/>
            <p:cNvSpPr/>
            <p:nvPr/>
          </p:nvSpPr>
          <p:spPr>
            <a:xfrm>
              <a:off x="3742300" y="1952050"/>
              <a:ext cx="62225" cy="53450"/>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2" name="Google Shape;4132;p77"/>
            <p:cNvSpPr/>
            <p:nvPr/>
          </p:nvSpPr>
          <p:spPr>
            <a:xfrm>
              <a:off x="38185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3" name="Google Shape;4133;p77"/>
            <p:cNvSpPr/>
            <p:nvPr/>
          </p:nvSpPr>
          <p:spPr>
            <a:xfrm>
              <a:off x="3894725"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4" name="Google Shape;4134;p77"/>
            <p:cNvSpPr/>
            <p:nvPr/>
          </p:nvSpPr>
          <p:spPr>
            <a:xfrm>
              <a:off x="3894725"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4135;p77"/>
            <p:cNvSpPr/>
            <p:nvPr/>
          </p:nvSpPr>
          <p:spPr>
            <a:xfrm>
              <a:off x="3970950" y="2028275"/>
              <a:ext cx="62225" cy="53450"/>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6" name="Google Shape;4136;p77"/>
            <p:cNvSpPr/>
            <p:nvPr/>
          </p:nvSpPr>
          <p:spPr>
            <a:xfrm>
              <a:off x="3970950" y="21045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7" name="Google Shape;4137;p77"/>
            <p:cNvSpPr/>
            <p:nvPr/>
          </p:nvSpPr>
          <p:spPr>
            <a:xfrm>
              <a:off x="4046950"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8" name="Google Shape;4138;p77"/>
            <p:cNvSpPr/>
            <p:nvPr/>
          </p:nvSpPr>
          <p:spPr>
            <a:xfrm>
              <a:off x="404695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9" name="Google Shape;4139;p77"/>
            <p:cNvSpPr/>
            <p:nvPr/>
          </p:nvSpPr>
          <p:spPr>
            <a:xfrm>
              <a:off x="404695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0" name="Google Shape;4140;p77"/>
            <p:cNvSpPr/>
            <p:nvPr/>
          </p:nvSpPr>
          <p:spPr>
            <a:xfrm>
              <a:off x="404695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1" name="Google Shape;4141;p77"/>
            <p:cNvSpPr/>
            <p:nvPr/>
          </p:nvSpPr>
          <p:spPr>
            <a:xfrm>
              <a:off x="412317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2" name="Google Shape;4142;p77"/>
            <p:cNvSpPr/>
            <p:nvPr/>
          </p:nvSpPr>
          <p:spPr>
            <a:xfrm>
              <a:off x="41231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3" name="Google Shape;4143;p77"/>
            <p:cNvSpPr/>
            <p:nvPr/>
          </p:nvSpPr>
          <p:spPr>
            <a:xfrm>
              <a:off x="4123175" y="1876050"/>
              <a:ext cx="62425" cy="5335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4" name="Google Shape;4144;p77"/>
            <p:cNvSpPr/>
            <p:nvPr/>
          </p:nvSpPr>
          <p:spPr>
            <a:xfrm>
              <a:off x="41231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5" name="Google Shape;4145;p77"/>
            <p:cNvSpPr/>
            <p:nvPr/>
          </p:nvSpPr>
          <p:spPr>
            <a:xfrm>
              <a:off x="4123175" y="2028275"/>
              <a:ext cx="62425" cy="53450"/>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6" name="Google Shape;4146;p77"/>
            <p:cNvSpPr/>
            <p:nvPr/>
          </p:nvSpPr>
          <p:spPr>
            <a:xfrm>
              <a:off x="41231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7" name="Google Shape;4147;p77"/>
            <p:cNvSpPr/>
            <p:nvPr/>
          </p:nvSpPr>
          <p:spPr>
            <a:xfrm>
              <a:off x="419940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8" name="Google Shape;4148;p77"/>
            <p:cNvSpPr/>
            <p:nvPr/>
          </p:nvSpPr>
          <p:spPr>
            <a:xfrm>
              <a:off x="419940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9" name="Google Shape;4149;p77"/>
            <p:cNvSpPr/>
            <p:nvPr/>
          </p:nvSpPr>
          <p:spPr>
            <a:xfrm>
              <a:off x="4199400"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0" name="Google Shape;4150;p77"/>
            <p:cNvSpPr/>
            <p:nvPr/>
          </p:nvSpPr>
          <p:spPr>
            <a:xfrm>
              <a:off x="4199400"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1" name="Google Shape;4151;p77"/>
            <p:cNvSpPr/>
            <p:nvPr/>
          </p:nvSpPr>
          <p:spPr>
            <a:xfrm>
              <a:off x="41994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2" name="Google Shape;4152;p77"/>
            <p:cNvSpPr/>
            <p:nvPr/>
          </p:nvSpPr>
          <p:spPr>
            <a:xfrm>
              <a:off x="419940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3" name="Google Shape;4153;p77"/>
            <p:cNvSpPr/>
            <p:nvPr/>
          </p:nvSpPr>
          <p:spPr>
            <a:xfrm>
              <a:off x="419940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4" name="Google Shape;4154;p77"/>
            <p:cNvSpPr/>
            <p:nvPr/>
          </p:nvSpPr>
          <p:spPr>
            <a:xfrm>
              <a:off x="427560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5" name="Google Shape;4155;p77"/>
            <p:cNvSpPr/>
            <p:nvPr/>
          </p:nvSpPr>
          <p:spPr>
            <a:xfrm>
              <a:off x="42756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6" name="Google Shape;4156;p77"/>
            <p:cNvSpPr/>
            <p:nvPr/>
          </p:nvSpPr>
          <p:spPr>
            <a:xfrm>
              <a:off x="42756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7" name="Google Shape;4157;p77"/>
            <p:cNvSpPr/>
            <p:nvPr/>
          </p:nvSpPr>
          <p:spPr>
            <a:xfrm>
              <a:off x="42756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8" name="Google Shape;4158;p77"/>
            <p:cNvSpPr/>
            <p:nvPr/>
          </p:nvSpPr>
          <p:spPr>
            <a:xfrm>
              <a:off x="42756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9" name="Google Shape;4159;p77"/>
            <p:cNvSpPr/>
            <p:nvPr/>
          </p:nvSpPr>
          <p:spPr>
            <a:xfrm>
              <a:off x="42756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0" name="Google Shape;4160;p77"/>
            <p:cNvSpPr/>
            <p:nvPr/>
          </p:nvSpPr>
          <p:spPr>
            <a:xfrm>
              <a:off x="42756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1" name="Google Shape;4161;p77"/>
            <p:cNvSpPr/>
            <p:nvPr/>
          </p:nvSpPr>
          <p:spPr>
            <a:xfrm>
              <a:off x="42756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2" name="Google Shape;4162;p77"/>
            <p:cNvSpPr/>
            <p:nvPr/>
          </p:nvSpPr>
          <p:spPr>
            <a:xfrm>
              <a:off x="435160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3" name="Google Shape;4163;p77"/>
            <p:cNvSpPr/>
            <p:nvPr/>
          </p:nvSpPr>
          <p:spPr>
            <a:xfrm>
              <a:off x="4427825" y="1647400"/>
              <a:ext cx="62425" cy="53450"/>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4" name="Google Shape;4164;p77"/>
            <p:cNvSpPr/>
            <p:nvPr/>
          </p:nvSpPr>
          <p:spPr>
            <a:xfrm>
              <a:off x="4427825" y="1723625"/>
              <a:ext cx="62425" cy="5335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5" name="Google Shape;4165;p77"/>
            <p:cNvSpPr/>
            <p:nvPr/>
          </p:nvSpPr>
          <p:spPr>
            <a:xfrm>
              <a:off x="4427825" y="179985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6" name="Google Shape;4166;p77"/>
            <p:cNvSpPr/>
            <p:nvPr/>
          </p:nvSpPr>
          <p:spPr>
            <a:xfrm>
              <a:off x="4427825" y="1876050"/>
              <a:ext cx="62425" cy="53275"/>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7" name="Google Shape;4167;p77"/>
            <p:cNvSpPr/>
            <p:nvPr/>
          </p:nvSpPr>
          <p:spPr>
            <a:xfrm>
              <a:off x="4427825" y="1952050"/>
              <a:ext cx="62425" cy="53450"/>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8" name="Google Shape;4168;p77"/>
            <p:cNvSpPr/>
            <p:nvPr/>
          </p:nvSpPr>
          <p:spPr>
            <a:xfrm>
              <a:off x="4427825" y="2028275"/>
              <a:ext cx="62425" cy="53450"/>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9" name="Google Shape;4169;p77"/>
            <p:cNvSpPr/>
            <p:nvPr/>
          </p:nvSpPr>
          <p:spPr>
            <a:xfrm>
              <a:off x="4427825" y="210450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0" name="Google Shape;4170;p77"/>
            <p:cNvSpPr/>
            <p:nvPr/>
          </p:nvSpPr>
          <p:spPr>
            <a:xfrm>
              <a:off x="4427825" y="2180700"/>
              <a:ext cx="62425" cy="5335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1" name="Google Shape;4171;p77"/>
            <p:cNvSpPr/>
            <p:nvPr/>
          </p:nvSpPr>
          <p:spPr>
            <a:xfrm>
              <a:off x="4427825" y="1571400"/>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2" name="Google Shape;4172;p77"/>
            <p:cNvSpPr/>
            <p:nvPr/>
          </p:nvSpPr>
          <p:spPr>
            <a:xfrm>
              <a:off x="435160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3" name="Google Shape;4173;p77"/>
            <p:cNvSpPr/>
            <p:nvPr/>
          </p:nvSpPr>
          <p:spPr>
            <a:xfrm>
              <a:off x="42756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4" name="Google Shape;4174;p77"/>
            <p:cNvSpPr/>
            <p:nvPr/>
          </p:nvSpPr>
          <p:spPr>
            <a:xfrm>
              <a:off x="42756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5" name="Google Shape;4175;p77"/>
            <p:cNvSpPr/>
            <p:nvPr/>
          </p:nvSpPr>
          <p:spPr>
            <a:xfrm>
              <a:off x="41994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6" name="Google Shape;4176;p77"/>
            <p:cNvSpPr/>
            <p:nvPr/>
          </p:nvSpPr>
          <p:spPr>
            <a:xfrm>
              <a:off x="41994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7" name="Google Shape;4177;p77"/>
            <p:cNvSpPr/>
            <p:nvPr/>
          </p:nvSpPr>
          <p:spPr>
            <a:xfrm>
              <a:off x="41994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8" name="Google Shape;4178;p77"/>
            <p:cNvSpPr/>
            <p:nvPr/>
          </p:nvSpPr>
          <p:spPr>
            <a:xfrm>
              <a:off x="41994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9" name="Google Shape;4179;p77"/>
            <p:cNvSpPr/>
            <p:nvPr/>
          </p:nvSpPr>
          <p:spPr>
            <a:xfrm>
              <a:off x="41231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0" name="Google Shape;4180;p77"/>
            <p:cNvSpPr/>
            <p:nvPr/>
          </p:nvSpPr>
          <p:spPr>
            <a:xfrm>
              <a:off x="4123175" y="164740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1" name="Google Shape;4181;p77"/>
            <p:cNvSpPr/>
            <p:nvPr/>
          </p:nvSpPr>
          <p:spPr>
            <a:xfrm>
              <a:off x="4123175"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2" name="Google Shape;4182;p77"/>
            <p:cNvSpPr/>
            <p:nvPr/>
          </p:nvSpPr>
          <p:spPr>
            <a:xfrm>
              <a:off x="4123175"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3" name="Google Shape;4183;p77"/>
            <p:cNvSpPr/>
            <p:nvPr/>
          </p:nvSpPr>
          <p:spPr>
            <a:xfrm>
              <a:off x="4123175"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4" name="Google Shape;4184;p77"/>
            <p:cNvSpPr/>
            <p:nvPr/>
          </p:nvSpPr>
          <p:spPr>
            <a:xfrm>
              <a:off x="4123175" y="134275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5" name="Google Shape;4185;p77"/>
            <p:cNvSpPr/>
            <p:nvPr/>
          </p:nvSpPr>
          <p:spPr>
            <a:xfrm>
              <a:off x="404695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6" name="Google Shape;4186;p77"/>
            <p:cNvSpPr/>
            <p:nvPr/>
          </p:nvSpPr>
          <p:spPr>
            <a:xfrm>
              <a:off x="404695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7" name="Google Shape;4187;p77"/>
            <p:cNvSpPr/>
            <p:nvPr/>
          </p:nvSpPr>
          <p:spPr>
            <a:xfrm>
              <a:off x="404695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8" name="Google Shape;4188;p77"/>
            <p:cNvSpPr/>
            <p:nvPr/>
          </p:nvSpPr>
          <p:spPr>
            <a:xfrm>
              <a:off x="4046950" y="1647400"/>
              <a:ext cx="62425" cy="53450"/>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9" name="Google Shape;4189;p77"/>
            <p:cNvSpPr/>
            <p:nvPr/>
          </p:nvSpPr>
          <p:spPr>
            <a:xfrm>
              <a:off x="404695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0" name="Google Shape;4190;p77"/>
            <p:cNvSpPr/>
            <p:nvPr/>
          </p:nvSpPr>
          <p:spPr>
            <a:xfrm>
              <a:off x="4046950"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1" name="Google Shape;4191;p77"/>
            <p:cNvSpPr/>
            <p:nvPr/>
          </p:nvSpPr>
          <p:spPr>
            <a:xfrm>
              <a:off x="4046950" y="141897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2" name="Google Shape;4192;p77"/>
            <p:cNvSpPr/>
            <p:nvPr/>
          </p:nvSpPr>
          <p:spPr>
            <a:xfrm>
              <a:off x="4046950" y="134275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3" name="Google Shape;4193;p77"/>
            <p:cNvSpPr/>
            <p:nvPr/>
          </p:nvSpPr>
          <p:spPr>
            <a:xfrm>
              <a:off x="3970950" y="2256925"/>
              <a:ext cx="62350" cy="53425"/>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4" name="Google Shape;4194;p77"/>
            <p:cNvSpPr/>
            <p:nvPr/>
          </p:nvSpPr>
          <p:spPr>
            <a:xfrm>
              <a:off x="3970950" y="2180700"/>
              <a:ext cx="62225" cy="5335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5" name="Google Shape;4195;p77"/>
            <p:cNvSpPr/>
            <p:nvPr/>
          </p:nvSpPr>
          <p:spPr>
            <a:xfrm>
              <a:off x="3970950" y="179985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6" name="Google Shape;4196;p77"/>
            <p:cNvSpPr/>
            <p:nvPr/>
          </p:nvSpPr>
          <p:spPr>
            <a:xfrm>
              <a:off x="3970950" y="164740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7" name="Google Shape;4197;p77"/>
            <p:cNvSpPr/>
            <p:nvPr/>
          </p:nvSpPr>
          <p:spPr>
            <a:xfrm>
              <a:off x="3970950" y="1571400"/>
              <a:ext cx="62225" cy="53250"/>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8" name="Google Shape;4198;p77"/>
            <p:cNvSpPr/>
            <p:nvPr/>
          </p:nvSpPr>
          <p:spPr>
            <a:xfrm>
              <a:off x="3970950" y="14952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9" name="Google Shape;4199;p77"/>
            <p:cNvSpPr/>
            <p:nvPr/>
          </p:nvSpPr>
          <p:spPr>
            <a:xfrm>
              <a:off x="3970950" y="141897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0" name="Google Shape;4200;p77"/>
            <p:cNvSpPr/>
            <p:nvPr/>
          </p:nvSpPr>
          <p:spPr>
            <a:xfrm>
              <a:off x="3970950" y="134275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1" name="Google Shape;4201;p77"/>
            <p:cNvSpPr/>
            <p:nvPr/>
          </p:nvSpPr>
          <p:spPr>
            <a:xfrm>
              <a:off x="3970950" y="111432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2" name="Google Shape;4202;p77"/>
            <p:cNvSpPr/>
            <p:nvPr/>
          </p:nvSpPr>
          <p:spPr>
            <a:xfrm>
              <a:off x="3894725"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3" name="Google Shape;4203;p77"/>
            <p:cNvSpPr/>
            <p:nvPr/>
          </p:nvSpPr>
          <p:spPr>
            <a:xfrm>
              <a:off x="3894725"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4" name="Google Shape;4204;p77"/>
            <p:cNvSpPr/>
            <p:nvPr/>
          </p:nvSpPr>
          <p:spPr>
            <a:xfrm>
              <a:off x="3894725"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5" name="Google Shape;4205;p77"/>
            <p:cNvSpPr/>
            <p:nvPr/>
          </p:nvSpPr>
          <p:spPr>
            <a:xfrm>
              <a:off x="3894725" y="17236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6" name="Google Shape;4206;p77"/>
            <p:cNvSpPr/>
            <p:nvPr/>
          </p:nvSpPr>
          <p:spPr>
            <a:xfrm>
              <a:off x="3894725"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7" name="Google Shape;4207;p77"/>
            <p:cNvSpPr/>
            <p:nvPr/>
          </p:nvSpPr>
          <p:spPr>
            <a:xfrm>
              <a:off x="3894725" y="1571400"/>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8" name="Google Shape;4208;p77"/>
            <p:cNvSpPr/>
            <p:nvPr/>
          </p:nvSpPr>
          <p:spPr>
            <a:xfrm>
              <a:off x="3894725"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9" name="Google Shape;4209;p77"/>
            <p:cNvSpPr/>
            <p:nvPr/>
          </p:nvSpPr>
          <p:spPr>
            <a:xfrm>
              <a:off x="3894725"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0" name="Google Shape;4210;p77"/>
            <p:cNvSpPr/>
            <p:nvPr/>
          </p:nvSpPr>
          <p:spPr>
            <a:xfrm>
              <a:off x="3894725" y="1342750"/>
              <a:ext cx="62225" cy="53450"/>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1" name="Google Shape;4211;p77"/>
            <p:cNvSpPr/>
            <p:nvPr/>
          </p:nvSpPr>
          <p:spPr>
            <a:xfrm>
              <a:off x="3894725"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2" name="Google Shape;4212;p77"/>
            <p:cNvSpPr/>
            <p:nvPr/>
          </p:nvSpPr>
          <p:spPr>
            <a:xfrm>
              <a:off x="381852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3" name="Google Shape;4213;p77"/>
            <p:cNvSpPr/>
            <p:nvPr/>
          </p:nvSpPr>
          <p:spPr>
            <a:xfrm>
              <a:off x="381852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4" name="Google Shape;4214;p77"/>
            <p:cNvSpPr/>
            <p:nvPr/>
          </p:nvSpPr>
          <p:spPr>
            <a:xfrm>
              <a:off x="38185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5" name="Google Shape;4215;p77"/>
            <p:cNvSpPr/>
            <p:nvPr/>
          </p:nvSpPr>
          <p:spPr>
            <a:xfrm>
              <a:off x="38185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6" name="Google Shape;4216;p77"/>
            <p:cNvSpPr/>
            <p:nvPr/>
          </p:nvSpPr>
          <p:spPr>
            <a:xfrm>
              <a:off x="38185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7" name="Google Shape;4217;p77"/>
            <p:cNvSpPr/>
            <p:nvPr/>
          </p:nvSpPr>
          <p:spPr>
            <a:xfrm>
              <a:off x="38185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8" name="Google Shape;4218;p77"/>
            <p:cNvSpPr/>
            <p:nvPr/>
          </p:nvSpPr>
          <p:spPr>
            <a:xfrm>
              <a:off x="38185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9" name="Google Shape;4219;p77"/>
            <p:cNvSpPr/>
            <p:nvPr/>
          </p:nvSpPr>
          <p:spPr>
            <a:xfrm>
              <a:off x="38185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0" name="Google Shape;4220;p77"/>
            <p:cNvSpPr/>
            <p:nvPr/>
          </p:nvSpPr>
          <p:spPr>
            <a:xfrm>
              <a:off x="38185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1" name="Google Shape;4221;p77"/>
            <p:cNvSpPr/>
            <p:nvPr/>
          </p:nvSpPr>
          <p:spPr>
            <a:xfrm>
              <a:off x="3818525"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2" name="Google Shape;4222;p77"/>
            <p:cNvSpPr/>
            <p:nvPr/>
          </p:nvSpPr>
          <p:spPr>
            <a:xfrm>
              <a:off x="3818525"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3" name="Google Shape;4223;p77"/>
            <p:cNvSpPr/>
            <p:nvPr/>
          </p:nvSpPr>
          <p:spPr>
            <a:xfrm>
              <a:off x="3742300" y="2180700"/>
              <a:ext cx="62225" cy="5335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4" name="Google Shape;4224;p77"/>
            <p:cNvSpPr/>
            <p:nvPr/>
          </p:nvSpPr>
          <p:spPr>
            <a:xfrm>
              <a:off x="3742300" y="2104500"/>
              <a:ext cx="62225" cy="5332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5" name="Google Shape;4225;p77"/>
            <p:cNvSpPr/>
            <p:nvPr/>
          </p:nvSpPr>
          <p:spPr>
            <a:xfrm>
              <a:off x="3742300" y="1876050"/>
              <a:ext cx="62225" cy="53300"/>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6" name="Google Shape;4226;p77"/>
            <p:cNvSpPr/>
            <p:nvPr/>
          </p:nvSpPr>
          <p:spPr>
            <a:xfrm>
              <a:off x="3742300" y="179985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7" name="Google Shape;4227;p77"/>
            <p:cNvSpPr/>
            <p:nvPr/>
          </p:nvSpPr>
          <p:spPr>
            <a:xfrm>
              <a:off x="3742300" y="17236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8" name="Google Shape;4228;p77"/>
            <p:cNvSpPr/>
            <p:nvPr/>
          </p:nvSpPr>
          <p:spPr>
            <a:xfrm>
              <a:off x="3742300" y="1647400"/>
              <a:ext cx="62225" cy="53450"/>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9" name="Google Shape;4229;p77"/>
            <p:cNvSpPr/>
            <p:nvPr/>
          </p:nvSpPr>
          <p:spPr>
            <a:xfrm>
              <a:off x="3742300" y="1571400"/>
              <a:ext cx="62225" cy="53250"/>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0" name="Google Shape;4230;p77"/>
            <p:cNvSpPr/>
            <p:nvPr/>
          </p:nvSpPr>
          <p:spPr>
            <a:xfrm>
              <a:off x="3742300" y="149520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1" name="Google Shape;4231;p77"/>
            <p:cNvSpPr/>
            <p:nvPr/>
          </p:nvSpPr>
          <p:spPr>
            <a:xfrm>
              <a:off x="3742300" y="11143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2" name="Google Shape;4232;p77"/>
            <p:cNvSpPr/>
            <p:nvPr/>
          </p:nvSpPr>
          <p:spPr>
            <a:xfrm>
              <a:off x="36661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3" name="Google Shape;4233;p77"/>
            <p:cNvSpPr/>
            <p:nvPr/>
          </p:nvSpPr>
          <p:spPr>
            <a:xfrm>
              <a:off x="366610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4" name="Google Shape;4234;p77"/>
            <p:cNvSpPr/>
            <p:nvPr/>
          </p:nvSpPr>
          <p:spPr>
            <a:xfrm>
              <a:off x="36661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5" name="Google Shape;4235;p77"/>
            <p:cNvSpPr/>
            <p:nvPr/>
          </p:nvSpPr>
          <p:spPr>
            <a:xfrm>
              <a:off x="3666100" y="1647400"/>
              <a:ext cx="62200" cy="53450"/>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6" name="Google Shape;4236;p77"/>
            <p:cNvSpPr/>
            <p:nvPr/>
          </p:nvSpPr>
          <p:spPr>
            <a:xfrm>
              <a:off x="3666100" y="1571400"/>
              <a:ext cx="62150" cy="53250"/>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7" name="Google Shape;4237;p77"/>
            <p:cNvSpPr/>
            <p:nvPr/>
          </p:nvSpPr>
          <p:spPr>
            <a:xfrm>
              <a:off x="35898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8" name="Google Shape;4238;p77"/>
            <p:cNvSpPr/>
            <p:nvPr/>
          </p:nvSpPr>
          <p:spPr>
            <a:xfrm>
              <a:off x="35898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9" name="Google Shape;4239;p77"/>
            <p:cNvSpPr/>
            <p:nvPr/>
          </p:nvSpPr>
          <p:spPr>
            <a:xfrm>
              <a:off x="35898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0" name="Google Shape;4240;p77"/>
            <p:cNvSpPr/>
            <p:nvPr/>
          </p:nvSpPr>
          <p:spPr>
            <a:xfrm>
              <a:off x="35898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1" name="Google Shape;4241;p77"/>
            <p:cNvSpPr/>
            <p:nvPr/>
          </p:nvSpPr>
          <p:spPr>
            <a:xfrm>
              <a:off x="35898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2" name="Google Shape;4242;p77"/>
            <p:cNvSpPr/>
            <p:nvPr/>
          </p:nvSpPr>
          <p:spPr>
            <a:xfrm>
              <a:off x="35136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3" name="Google Shape;4243;p77"/>
            <p:cNvSpPr/>
            <p:nvPr/>
          </p:nvSpPr>
          <p:spPr>
            <a:xfrm>
              <a:off x="35136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4" name="Google Shape;4244;p77"/>
            <p:cNvSpPr/>
            <p:nvPr/>
          </p:nvSpPr>
          <p:spPr>
            <a:xfrm>
              <a:off x="35136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5" name="Google Shape;4245;p77"/>
            <p:cNvSpPr/>
            <p:nvPr/>
          </p:nvSpPr>
          <p:spPr>
            <a:xfrm>
              <a:off x="3513675"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6" name="Google Shape;4246;p77"/>
            <p:cNvSpPr/>
            <p:nvPr/>
          </p:nvSpPr>
          <p:spPr>
            <a:xfrm>
              <a:off x="35136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7" name="Google Shape;4247;p77"/>
            <p:cNvSpPr/>
            <p:nvPr/>
          </p:nvSpPr>
          <p:spPr>
            <a:xfrm>
              <a:off x="351367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8" name="Google Shape;4248;p77"/>
            <p:cNvSpPr/>
            <p:nvPr/>
          </p:nvSpPr>
          <p:spPr>
            <a:xfrm>
              <a:off x="35136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9" name="Google Shape;4249;p77"/>
            <p:cNvSpPr/>
            <p:nvPr/>
          </p:nvSpPr>
          <p:spPr>
            <a:xfrm>
              <a:off x="34374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0" name="Google Shape;4250;p77"/>
            <p:cNvSpPr/>
            <p:nvPr/>
          </p:nvSpPr>
          <p:spPr>
            <a:xfrm>
              <a:off x="34374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1" name="Google Shape;4251;p77"/>
            <p:cNvSpPr/>
            <p:nvPr/>
          </p:nvSpPr>
          <p:spPr>
            <a:xfrm>
              <a:off x="34374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2" name="Google Shape;4252;p77"/>
            <p:cNvSpPr/>
            <p:nvPr/>
          </p:nvSpPr>
          <p:spPr>
            <a:xfrm>
              <a:off x="34374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3" name="Google Shape;4253;p77"/>
            <p:cNvSpPr/>
            <p:nvPr/>
          </p:nvSpPr>
          <p:spPr>
            <a:xfrm>
              <a:off x="34374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4" name="Google Shape;4254;p77"/>
            <p:cNvSpPr/>
            <p:nvPr/>
          </p:nvSpPr>
          <p:spPr>
            <a:xfrm>
              <a:off x="34374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5" name="Google Shape;4255;p77"/>
            <p:cNvSpPr/>
            <p:nvPr/>
          </p:nvSpPr>
          <p:spPr>
            <a:xfrm>
              <a:off x="34374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6" name="Google Shape;4256;p77"/>
            <p:cNvSpPr/>
            <p:nvPr/>
          </p:nvSpPr>
          <p:spPr>
            <a:xfrm>
              <a:off x="3361450" y="2333125"/>
              <a:ext cx="62200" cy="53450"/>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7" name="Google Shape;4257;p77"/>
            <p:cNvSpPr/>
            <p:nvPr/>
          </p:nvSpPr>
          <p:spPr>
            <a:xfrm>
              <a:off x="33614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8" name="Google Shape;4258;p77"/>
            <p:cNvSpPr/>
            <p:nvPr/>
          </p:nvSpPr>
          <p:spPr>
            <a:xfrm>
              <a:off x="3361450" y="2180700"/>
              <a:ext cx="62200" cy="5335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9" name="Google Shape;4259;p77"/>
            <p:cNvSpPr/>
            <p:nvPr/>
          </p:nvSpPr>
          <p:spPr>
            <a:xfrm>
              <a:off x="33614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0" name="Google Shape;4260;p77"/>
            <p:cNvSpPr/>
            <p:nvPr/>
          </p:nvSpPr>
          <p:spPr>
            <a:xfrm>
              <a:off x="328522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1" name="Google Shape;4261;p77"/>
            <p:cNvSpPr/>
            <p:nvPr/>
          </p:nvSpPr>
          <p:spPr>
            <a:xfrm>
              <a:off x="31328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2" name="Google Shape;4262;p77"/>
            <p:cNvSpPr/>
            <p:nvPr/>
          </p:nvSpPr>
          <p:spPr>
            <a:xfrm>
              <a:off x="30568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3" name="Google Shape;4263;p77"/>
            <p:cNvSpPr/>
            <p:nvPr/>
          </p:nvSpPr>
          <p:spPr>
            <a:xfrm>
              <a:off x="3056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4" name="Google Shape;4264;p77"/>
            <p:cNvSpPr/>
            <p:nvPr/>
          </p:nvSpPr>
          <p:spPr>
            <a:xfrm>
              <a:off x="29805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5" name="Google Shape;4265;p77"/>
            <p:cNvSpPr/>
            <p:nvPr/>
          </p:nvSpPr>
          <p:spPr>
            <a:xfrm>
              <a:off x="29805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6" name="Google Shape;4266;p77"/>
            <p:cNvSpPr/>
            <p:nvPr/>
          </p:nvSpPr>
          <p:spPr>
            <a:xfrm>
              <a:off x="2980575"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7" name="Google Shape;4267;p77"/>
            <p:cNvSpPr/>
            <p:nvPr/>
          </p:nvSpPr>
          <p:spPr>
            <a:xfrm>
              <a:off x="29805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8" name="Google Shape;4268;p77"/>
            <p:cNvSpPr/>
            <p:nvPr/>
          </p:nvSpPr>
          <p:spPr>
            <a:xfrm>
              <a:off x="2980575"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9" name="Google Shape;4269;p77"/>
            <p:cNvSpPr/>
            <p:nvPr/>
          </p:nvSpPr>
          <p:spPr>
            <a:xfrm>
              <a:off x="2980575"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0" name="Google Shape;4270;p77"/>
            <p:cNvSpPr/>
            <p:nvPr/>
          </p:nvSpPr>
          <p:spPr>
            <a:xfrm>
              <a:off x="290437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1" name="Google Shape;4271;p77"/>
            <p:cNvSpPr/>
            <p:nvPr/>
          </p:nvSpPr>
          <p:spPr>
            <a:xfrm>
              <a:off x="290437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2" name="Google Shape;4272;p77"/>
            <p:cNvSpPr/>
            <p:nvPr/>
          </p:nvSpPr>
          <p:spPr>
            <a:xfrm>
              <a:off x="290437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3" name="Google Shape;4273;p77"/>
            <p:cNvSpPr/>
            <p:nvPr/>
          </p:nvSpPr>
          <p:spPr>
            <a:xfrm>
              <a:off x="290437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4" name="Google Shape;4274;p77"/>
            <p:cNvSpPr/>
            <p:nvPr/>
          </p:nvSpPr>
          <p:spPr>
            <a:xfrm>
              <a:off x="290437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5" name="Google Shape;4275;p77"/>
            <p:cNvSpPr/>
            <p:nvPr/>
          </p:nvSpPr>
          <p:spPr>
            <a:xfrm>
              <a:off x="290437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6" name="Google Shape;4276;p77"/>
            <p:cNvSpPr/>
            <p:nvPr/>
          </p:nvSpPr>
          <p:spPr>
            <a:xfrm>
              <a:off x="290437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7" name="Google Shape;4277;p77"/>
            <p:cNvSpPr/>
            <p:nvPr/>
          </p:nvSpPr>
          <p:spPr>
            <a:xfrm>
              <a:off x="2828150" y="1571400"/>
              <a:ext cx="62150" cy="5325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8" name="Google Shape;4278;p77"/>
            <p:cNvSpPr/>
            <p:nvPr/>
          </p:nvSpPr>
          <p:spPr>
            <a:xfrm>
              <a:off x="28281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9" name="Google Shape;4279;p77"/>
            <p:cNvSpPr/>
            <p:nvPr/>
          </p:nvSpPr>
          <p:spPr>
            <a:xfrm>
              <a:off x="282815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0" name="Google Shape;4280;p77"/>
            <p:cNvSpPr/>
            <p:nvPr/>
          </p:nvSpPr>
          <p:spPr>
            <a:xfrm>
              <a:off x="28281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1" name="Google Shape;4281;p77"/>
            <p:cNvSpPr/>
            <p:nvPr/>
          </p:nvSpPr>
          <p:spPr>
            <a:xfrm>
              <a:off x="28281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2" name="Google Shape;4282;p77"/>
            <p:cNvSpPr/>
            <p:nvPr/>
          </p:nvSpPr>
          <p:spPr>
            <a:xfrm>
              <a:off x="282815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3" name="Google Shape;4283;p77"/>
            <p:cNvSpPr/>
            <p:nvPr/>
          </p:nvSpPr>
          <p:spPr>
            <a:xfrm>
              <a:off x="282815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4" name="Google Shape;4284;p77"/>
            <p:cNvSpPr/>
            <p:nvPr/>
          </p:nvSpPr>
          <p:spPr>
            <a:xfrm>
              <a:off x="282815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5" name="Google Shape;4285;p77"/>
            <p:cNvSpPr/>
            <p:nvPr/>
          </p:nvSpPr>
          <p:spPr>
            <a:xfrm>
              <a:off x="27519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6" name="Google Shape;4286;p77"/>
            <p:cNvSpPr/>
            <p:nvPr/>
          </p:nvSpPr>
          <p:spPr>
            <a:xfrm>
              <a:off x="27519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7" name="Google Shape;4287;p77"/>
            <p:cNvSpPr/>
            <p:nvPr/>
          </p:nvSpPr>
          <p:spPr>
            <a:xfrm>
              <a:off x="275195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8" name="Google Shape;4288;p77"/>
            <p:cNvSpPr/>
            <p:nvPr/>
          </p:nvSpPr>
          <p:spPr>
            <a:xfrm>
              <a:off x="27519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9" name="Google Shape;4289;p77"/>
            <p:cNvSpPr/>
            <p:nvPr/>
          </p:nvSpPr>
          <p:spPr>
            <a:xfrm>
              <a:off x="27519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0" name="Google Shape;4290;p77"/>
            <p:cNvSpPr/>
            <p:nvPr/>
          </p:nvSpPr>
          <p:spPr>
            <a:xfrm>
              <a:off x="2751950"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1" name="Google Shape;4291;p77"/>
            <p:cNvSpPr/>
            <p:nvPr/>
          </p:nvSpPr>
          <p:spPr>
            <a:xfrm>
              <a:off x="27519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2" name="Google Shape;4292;p77"/>
            <p:cNvSpPr/>
            <p:nvPr/>
          </p:nvSpPr>
          <p:spPr>
            <a:xfrm>
              <a:off x="2751950"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3" name="Google Shape;4293;p77"/>
            <p:cNvSpPr/>
            <p:nvPr/>
          </p:nvSpPr>
          <p:spPr>
            <a:xfrm>
              <a:off x="26759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4" name="Google Shape;4294;p77"/>
            <p:cNvSpPr/>
            <p:nvPr/>
          </p:nvSpPr>
          <p:spPr>
            <a:xfrm>
              <a:off x="26759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5" name="Google Shape;4295;p77"/>
            <p:cNvSpPr/>
            <p:nvPr/>
          </p:nvSpPr>
          <p:spPr>
            <a:xfrm>
              <a:off x="26759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6" name="Google Shape;4296;p77"/>
            <p:cNvSpPr/>
            <p:nvPr/>
          </p:nvSpPr>
          <p:spPr>
            <a:xfrm>
              <a:off x="26759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7" name="Google Shape;4297;p77"/>
            <p:cNvSpPr/>
            <p:nvPr/>
          </p:nvSpPr>
          <p:spPr>
            <a:xfrm>
              <a:off x="26759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8" name="Google Shape;4298;p77"/>
            <p:cNvSpPr/>
            <p:nvPr/>
          </p:nvSpPr>
          <p:spPr>
            <a:xfrm>
              <a:off x="267592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9" name="Google Shape;4299;p77"/>
            <p:cNvSpPr/>
            <p:nvPr/>
          </p:nvSpPr>
          <p:spPr>
            <a:xfrm>
              <a:off x="267592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0" name="Google Shape;4300;p77"/>
            <p:cNvSpPr/>
            <p:nvPr/>
          </p:nvSpPr>
          <p:spPr>
            <a:xfrm>
              <a:off x="267592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1" name="Google Shape;4301;p77"/>
            <p:cNvSpPr/>
            <p:nvPr/>
          </p:nvSpPr>
          <p:spPr>
            <a:xfrm>
              <a:off x="25997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2" name="Google Shape;4302;p77"/>
            <p:cNvSpPr/>
            <p:nvPr/>
          </p:nvSpPr>
          <p:spPr>
            <a:xfrm>
              <a:off x="25997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3" name="Google Shape;4303;p77"/>
            <p:cNvSpPr/>
            <p:nvPr/>
          </p:nvSpPr>
          <p:spPr>
            <a:xfrm>
              <a:off x="25997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4" name="Google Shape;4304;p77"/>
            <p:cNvSpPr/>
            <p:nvPr/>
          </p:nvSpPr>
          <p:spPr>
            <a:xfrm>
              <a:off x="25997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5" name="Google Shape;4305;p77"/>
            <p:cNvSpPr/>
            <p:nvPr/>
          </p:nvSpPr>
          <p:spPr>
            <a:xfrm>
              <a:off x="25997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6" name="Google Shape;4306;p77"/>
            <p:cNvSpPr/>
            <p:nvPr/>
          </p:nvSpPr>
          <p:spPr>
            <a:xfrm>
              <a:off x="25997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7" name="Google Shape;4307;p77"/>
            <p:cNvSpPr/>
            <p:nvPr/>
          </p:nvSpPr>
          <p:spPr>
            <a:xfrm>
              <a:off x="259972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8" name="Google Shape;4308;p77"/>
            <p:cNvSpPr/>
            <p:nvPr/>
          </p:nvSpPr>
          <p:spPr>
            <a:xfrm>
              <a:off x="259972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9" name="Google Shape;4309;p77"/>
            <p:cNvSpPr/>
            <p:nvPr/>
          </p:nvSpPr>
          <p:spPr>
            <a:xfrm>
              <a:off x="259972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0" name="Google Shape;4310;p77"/>
            <p:cNvSpPr/>
            <p:nvPr/>
          </p:nvSpPr>
          <p:spPr>
            <a:xfrm>
              <a:off x="25235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1" name="Google Shape;4311;p77"/>
            <p:cNvSpPr/>
            <p:nvPr/>
          </p:nvSpPr>
          <p:spPr>
            <a:xfrm>
              <a:off x="25235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2" name="Google Shape;4312;p77"/>
            <p:cNvSpPr/>
            <p:nvPr/>
          </p:nvSpPr>
          <p:spPr>
            <a:xfrm>
              <a:off x="25235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3" name="Google Shape;4313;p77"/>
            <p:cNvSpPr/>
            <p:nvPr/>
          </p:nvSpPr>
          <p:spPr>
            <a:xfrm>
              <a:off x="25235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4" name="Google Shape;4314;p77"/>
            <p:cNvSpPr/>
            <p:nvPr/>
          </p:nvSpPr>
          <p:spPr>
            <a:xfrm>
              <a:off x="25235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5" name="Google Shape;4315;p77"/>
            <p:cNvSpPr/>
            <p:nvPr/>
          </p:nvSpPr>
          <p:spPr>
            <a:xfrm>
              <a:off x="25235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6" name="Google Shape;4316;p77"/>
            <p:cNvSpPr/>
            <p:nvPr/>
          </p:nvSpPr>
          <p:spPr>
            <a:xfrm>
              <a:off x="252350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7" name="Google Shape;4317;p77"/>
            <p:cNvSpPr/>
            <p:nvPr/>
          </p:nvSpPr>
          <p:spPr>
            <a:xfrm>
              <a:off x="2523500" y="119055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8" name="Google Shape;4318;p77"/>
            <p:cNvSpPr/>
            <p:nvPr/>
          </p:nvSpPr>
          <p:spPr>
            <a:xfrm>
              <a:off x="252350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9" name="Google Shape;4319;p77"/>
            <p:cNvSpPr/>
            <p:nvPr/>
          </p:nvSpPr>
          <p:spPr>
            <a:xfrm>
              <a:off x="252350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0" name="Google Shape;4320;p77"/>
            <p:cNvSpPr/>
            <p:nvPr/>
          </p:nvSpPr>
          <p:spPr>
            <a:xfrm>
              <a:off x="24473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1" name="Google Shape;4321;p77"/>
            <p:cNvSpPr/>
            <p:nvPr/>
          </p:nvSpPr>
          <p:spPr>
            <a:xfrm>
              <a:off x="2447300" y="1647400"/>
              <a:ext cx="62400" cy="53450"/>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2" name="Google Shape;4322;p77"/>
            <p:cNvSpPr/>
            <p:nvPr/>
          </p:nvSpPr>
          <p:spPr>
            <a:xfrm>
              <a:off x="2447300" y="1571400"/>
              <a:ext cx="62400" cy="5325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3" name="Google Shape;4323;p77"/>
            <p:cNvSpPr/>
            <p:nvPr/>
          </p:nvSpPr>
          <p:spPr>
            <a:xfrm>
              <a:off x="24473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4" name="Google Shape;4324;p77"/>
            <p:cNvSpPr/>
            <p:nvPr/>
          </p:nvSpPr>
          <p:spPr>
            <a:xfrm>
              <a:off x="2447300" y="1418975"/>
              <a:ext cx="62400" cy="5335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5" name="Google Shape;4325;p77"/>
            <p:cNvSpPr/>
            <p:nvPr/>
          </p:nvSpPr>
          <p:spPr>
            <a:xfrm>
              <a:off x="24473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6" name="Google Shape;4326;p77"/>
            <p:cNvSpPr/>
            <p:nvPr/>
          </p:nvSpPr>
          <p:spPr>
            <a:xfrm>
              <a:off x="2447300" y="1266550"/>
              <a:ext cx="62400" cy="53450"/>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7" name="Google Shape;4327;p77"/>
            <p:cNvSpPr/>
            <p:nvPr/>
          </p:nvSpPr>
          <p:spPr>
            <a:xfrm>
              <a:off x="2447300" y="1190550"/>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8" name="Google Shape;4328;p77"/>
            <p:cNvSpPr/>
            <p:nvPr/>
          </p:nvSpPr>
          <p:spPr>
            <a:xfrm>
              <a:off x="2447300" y="11143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9" name="Google Shape;4329;p77"/>
            <p:cNvSpPr/>
            <p:nvPr/>
          </p:nvSpPr>
          <p:spPr>
            <a:xfrm>
              <a:off x="2447300" y="1038125"/>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0" name="Google Shape;4330;p77"/>
            <p:cNvSpPr/>
            <p:nvPr/>
          </p:nvSpPr>
          <p:spPr>
            <a:xfrm>
              <a:off x="237127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1" name="Google Shape;4331;p77"/>
            <p:cNvSpPr/>
            <p:nvPr/>
          </p:nvSpPr>
          <p:spPr>
            <a:xfrm>
              <a:off x="23712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2" name="Google Shape;4332;p77"/>
            <p:cNvSpPr/>
            <p:nvPr/>
          </p:nvSpPr>
          <p:spPr>
            <a:xfrm>
              <a:off x="23712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3" name="Google Shape;4333;p77"/>
            <p:cNvSpPr/>
            <p:nvPr/>
          </p:nvSpPr>
          <p:spPr>
            <a:xfrm>
              <a:off x="23712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4" name="Google Shape;4334;p77"/>
            <p:cNvSpPr/>
            <p:nvPr/>
          </p:nvSpPr>
          <p:spPr>
            <a:xfrm>
              <a:off x="23712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5" name="Google Shape;4335;p77"/>
            <p:cNvSpPr/>
            <p:nvPr/>
          </p:nvSpPr>
          <p:spPr>
            <a:xfrm>
              <a:off x="237127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6" name="Google Shape;4336;p77"/>
            <p:cNvSpPr/>
            <p:nvPr/>
          </p:nvSpPr>
          <p:spPr>
            <a:xfrm>
              <a:off x="237127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7" name="Google Shape;4337;p77"/>
            <p:cNvSpPr/>
            <p:nvPr/>
          </p:nvSpPr>
          <p:spPr>
            <a:xfrm>
              <a:off x="237127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8" name="Google Shape;4338;p77"/>
            <p:cNvSpPr/>
            <p:nvPr/>
          </p:nvSpPr>
          <p:spPr>
            <a:xfrm>
              <a:off x="237127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9" name="Google Shape;4339;p77"/>
            <p:cNvSpPr/>
            <p:nvPr/>
          </p:nvSpPr>
          <p:spPr>
            <a:xfrm>
              <a:off x="229507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0" name="Google Shape;4340;p77"/>
            <p:cNvSpPr/>
            <p:nvPr/>
          </p:nvSpPr>
          <p:spPr>
            <a:xfrm>
              <a:off x="22950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1" name="Google Shape;4341;p77"/>
            <p:cNvSpPr/>
            <p:nvPr/>
          </p:nvSpPr>
          <p:spPr>
            <a:xfrm>
              <a:off x="2295075" y="11905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2" name="Google Shape;4342;p77"/>
            <p:cNvSpPr/>
            <p:nvPr/>
          </p:nvSpPr>
          <p:spPr>
            <a:xfrm>
              <a:off x="2295075" y="11143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3" name="Google Shape;4343;p77"/>
            <p:cNvSpPr/>
            <p:nvPr/>
          </p:nvSpPr>
          <p:spPr>
            <a:xfrm>
              <a:off x="2218650" y="1266550"/>
              <a:ext cx="62225" cy="53450"/>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4" name="Google Shape;4344;p77"/>
            <p:cNvSpPr/>
            <p:nvPr/>
          </p:nvSpPr>
          <p:spPr>
            <a:xfrm>
              <a:off x="2218650" y="1190550"/>
              <a:ext cx="62225" cy="5332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5" name="Google Shape;4345;p77"/>
            <p:cNvSpPr/>
            <p:nvPr/>
          </p:nvSpPr>
          <p:spPr>
            <a:xfrm>
              <a:off x="2218650" y="1114325"/>
              <a:ext cx="62225" cy="5335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6" name="Google Shape;4346;p77"/>
            <p:cNvSpPr/>
            <p:nvPr/>
          </p:nvSpPr>
          <p:spPr>
            <a:xfrm>
              <a:off x="2142425" y="1266550"/>
              <a:ext cx="62425" cy="53450"/>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7" name="Google Shape;4347;p77"/>
            <p:cNvSpPr/>
            <p:nvPr/>
          </p:nvSpPr>
          <p:spPr>
            <a:xfrm>
              <a:off x="2142425" y="11905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8" name="Google Shape;4348;p77"/>
            <p:cNvSpPr/>
            <p:nvPr/>
          </p:nvSpPr>
          <p:spPr>
            <a:xfrm>
              <a:off x="2751950"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9" name="Google Shape;4349;p77"/>
            <p:cNvSpPr/>
            <p:nvPr/>
          </p:nvSpPr>
          <p:spPr>
            <a:xfrm>
              <a:off x="2751950" y="3551925"/>
              <a:ext cx="62350" cy="53300"/>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0" name="Google Shape;4350;p77"/>
            <p:cNvSpPr/>
            <p:nvPr/>
          </p:nvSpPr>
          <p:spPr>
            <a:xfrm>
              <a:off x="2751950" y="3475725"/>
              <a:ext cx="62350" cy="53275"/>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1" name="Google Shape;4351;p77"/>
            <p:cNvSpPr/>
            <p:nvPr/>
          </p:nvSpPr>
          <p:spPr>
            <a:xfrm>
              <a:off x="2675925" y="385677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2" name="Google Shape;4352;p77"/>
            <p:cNvSpPr/>
            <p:nvPr/>
          </p:nvSpPr>
          <p:spPr>
            <a:xfrm>
              <a:off x="2675725" y="3780375"/>
              <a:ext cx="62425" cy="53475"/>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3" name="Google Shape;4353;p77"/>
            <p:cNvSpPr/>
            <p:nvPr/>
          </p:nvSpPr>
          <p:spPr>
            <a:xfrm>
              <a:off x="267592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4" name="Google Shape;4354;p77"/>
            <p:cNvSpPr/>
            <p:nvPr/>
          </p:nvSpPr>
          <p:spPr>
            <a:xfrm>
              <a:off x="2675925"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5" name="Google Shape;4355;p77"/>
            <p:cNvSpPr/>
            <p:nvPr/>
          </p:nvSpPr>
          <p:spPr>
            <a:xfrm>
              <a:off x="2675925" y="355192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6" name="Google Shape;4356;p77"/>
            <p:cNvSpPr/>
            <p:nvPr/>
          </p:nvSpPr>
          <p:spPr>
            <a:xfrm>
              <a:off x="26759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7" name="Google Shape;4357;p77"/>
            <p:cNvSpPr/>
            <p:nvPr/>
          </p:nvSpPr>
          <p:spPr>
            <a:xfrm>
              <a:off x="259972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8" name="Google Shape;4358;p77"/>
            <p:cNvSpPr/>
            <p:nvPr/>
          </p:nvSpPr>
          <p:spPr>
            <a:xfrm>
              <a:off x="2599725" y="3780375"/>
              <a:ext cx="62400" cy="53475"/>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9" name="Google Shape;4359;p77"/>
            <p:cNvSpPr/>
            <p:nvPr/>
          </p:nvSpPr>
          <p:spPr>
            <a:xfrm>
              <a:off x="2599725"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0" name="Google Shape;4360;p77"/>
            <p:cNvSpPr/>
            <p:nvPr/>
          </p:nvSpPr>
          <p:spPr>
            <a:xfrm>
              <a:off x="2599725"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1" name="Google Shape;4361;p77"/>
            <p:cNvSpPr/>
            <p:nvPr/>
          </p:nvSpPr>
          <p:spPr>
            <a:xfrm>
              <a:off x="259972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2" name="Google Shape;4362;p77"/>
            <p:cNvSpPr/>
            <p:nvPr/>
          </p:nvSpPr>
          <p:spPr>
            <a:xfrm>
              <a:off x="259972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3" name="Google Shape;4363;p77"/>
            <p:cNvSpPr/>
            <p:nvPr/>
          </p:nvSpPr>
          <p:spPr>
            <a:xfrm>
              <a:off x="2523500" y="3932800"/>
              <a:ext cx="62225" cy="53475"/>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4" name="Google Shape;4364;p77"/>
            <p:cNvSpPr/>
            <p:nvPr/>
          </p:nvSpPr>
          <p:spPr>
            <a:xfrm>
              <a:off x="2523500" y="385677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5" name="Google Shape;4365;p77"/>
            <p:cNvSpPr/>
            <p:nvPr/>
          </p:nvSpPr>
          <p:spPr>
            <a:xfrm>
              <a:off x="2523500" y="3780375"/>
              <a:ext cx="62425" cy="53475"/>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6" name="Google Shape;4366;p77"/>
            <p:cNvSpPr/>
            <p:nvPr/>
          </p:nvSpPr>
          <p:spPr>
            <a:xfrm>
              <a:off x="2523500" y="3704150"/>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7" name="Google Shape;4367;p77"/>
            <p:cNvSpPr/>
            <p:nvPr/>
          </p:nvSpPr>
          <p:spPr>
            <a:xfrm>
              <a:off x="2523500" y="3627950"/>
              <a:ext cx="62225" cy="53475"/>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8" name="Google Shape;4368;p77"/>
            <p:cNvSpPr/>
            <p:nvPr/>
          </p:nvSpPr>
          <p:spPr>
            <a:xfrm>
              <a:off x="2523500" y="355192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9" name="Google Shape;4369;p77"/>
            <p:cNvSpPr/>
            <p:nvPr/>
          </p:nvSpPr>
          <p:spPr>
            <a:xfrm>
              <a:off x="2523500" y="34757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0" name="Google Shape;4370;p77"/>
            <p:cNvSpPr/>
            <p:nvPr/>
          </p:nvSpPr>
          <p:spPr>
            <a:xfrm>
              <a:off x="2523500" y="33995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1" name="Google Shape;4371;p77"/>
            <p:cNvSpPr/>
            <p:nvPr/>
          </p:nvSpPr>
          <p:spPr>
            <a:xfrm>
              <a:off x="2447300" y="4085225"/>
              <a:ext cx="62400" cy="5335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77"/>
            <p:cNvSpPr/>
            <p:nvPr/>
          </p:nvSpPr>
          <p:spPr>
            <a:xfrm>
              <a:off x="2447300" y="4009000"/>
              <a:ext cx="62400" cy="5335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3" name="Google Shape;4373;p77"/>
            <p:cNvSpPr/>
            <p:nvPr/>
          </p:nvSpPr>
          <p:spPr>
            <a:xfrm>
              <a:off x="2447300" y="3932800"/>
              <a:ext cx="62200" cy="53475"/>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4" name="Google Shape;4374;p77"/>
            <p:cNvSpPr/>
            <p:nvPr/>
          </p:nvSpPr>
          <p:spPr>
            <a:xfrm>
              <a:off x="2447300" y="385677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77"/>
            <p:cNvSpPr/>
            <p:nvPr/>
          </p:nvSpPr>
          <p:spPr>
            <a:xfrm>
              <a:off x="2447300" y="3780375"/>
              <a:ext cx="62400" cy="53475"/>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6" name="Google Shape;4376;p77"/>
            <p:cNvSpPr/>
            <p:nvPr/>
          </p:nvSpPr>
          <p:spPr>
            <a:xfrm>
              <a:off x="2447300" y="3704150"/>
              <a:ext cx="62400" cy="53450"/>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7" name="Google Shape;4377;p77"/>
            <p:cNvSpPr/>
            <p:nvPr/>
          </p:nvSpPr>
          <p:spPr>
            <a:xfrm>
              <a:off x="2447300" y="3627950"/>
              <a:ext cx="62400" cy="53425"/>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8" name="Google Shape;4378;p77"/>
            <p:cNvSpPr/>
            <p:nvPr/>
          </p:nvSpPr>
          <p:spPr>
            <a:xfrm>
              <a:off x="2447300" y="355192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9" name="Google Shape;4379;p77"/>
            <p:cNvSpPr/>
            <p:nvPr/>
          </p:nvSpPr>
          <p:spPr>
            <a:xfrm>
              <a:off x="2447300" y="3475725"/>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0" name="Google Shape;4380;p77"/>
            <p:cNvSpPr/>
            <p:nvPr/>
          </p:nvSpPr>
          <p:spPr>
            <a:xfrm>
              <a:off x="2447300" y="3399500"/>
              <a:ext cx="62400" cy="5335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1" name="Google Shape;4381;p77"/>
            <p:cNvSpPr/>
            <p:nvPr/>
          </p:nvSpPr>
          <p:spPr>
            <a:xfrm>
              <a:off x="2447300" y="3323300"/>
              <a:ext cx="62400" cy="53425"/>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2" name="Google Shape;4382;p77"/>
            <p:cNvSpPr/>
            <p:nvPr/>
          </p:nvSpPr>
          <p:spPr>
            <a:xfrm>
              <a:off x="2371275" y="42374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3" name="Google Shape;4383;p77"/>
            <p:cNvSpPr/>
            <p:nvPr/>
          </p:nvSpPr>
          <p:spPr>
            <a:xfrm>
              <a:off x="2371275"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4" name="Google Shape;4384;p77"/>
            <p:cNvSpPr/>
            <p:nvPr/>
          </p:nvSpPr>
          <p:spPr>
            <a:xfrm>
              <a:off x="23712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5" name="Google Shape;4385;p77"/>
            <p:cNvSpPr/>
            <p:nvPr/>
          </p:nvSpPr>
          <p:spPr>
            <a:xfrm>
              <a:off x="2371275"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6" name="Google Shape;4386;p77"/>
            <p:cNvSpPr/>
            <p:nvPr/>
          </p:nvSpPr>
          <p:spPr>
            <a:xfrm>
              <a:off x="2371075" y="3932800"/>
              <a:ext cx="62425" cy="53475"/>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7" name="Google Shape;4387;p77"/>
            <p:cNvSpPr/>
            <p:nvPr/>
          </p:nvSpPr>
          <p:spPr>
            <a:xfrm>
              <a:off x="2371075" y="385677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8" name="Google Shape;4388;p77"/>
            <p:cNvSpPr/>
            <p:nvPr/>
          </p:nvSpPr>
          <p:spPr>
            <a:xfrm>
              <a:off x="2371075" y="3780375"/>
              <a:ext cx="62425" cy="53475"/>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9" name="Google Shape;4389;p77"/>
            <p:cNvSpPr/>
            <p:nvPr/>
          </p:nvSpPr>
          <p:spPr>
            <a:xfrm>
              <a:off x="237127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0" name="Google Shape;4390;p77"/>
            <p:cNvSpPr/>
            <p:nvPr/>
          </p:nvSpPr>
          <p:spPr>
            <a:xfrm>
              <a:off x="2371275" y="36279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1" name="Google Shape;4391;p77"/>
            <p:cNvSpPr/>
            <p:nvPr/>
          </p:nvSpPr>
          <p:spPr>
            <a:xfrm>
              <a:off x="2371075" y="355192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2" name="Google Shape;4392;p77"/>
            <p:cNvSpPr/>
            <p:nvPr/>
          </p:nvSpPr>
          <p:spPr>
            <a:xfrm>
              <a:off x="2371075" y="3475725"/>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4393;p77"/>
            <p:cNvSpPr/>
            <p:nvPr/>
          </p:nvSpPr>
          <p:spPr>
            <a:xfrm>
              <a:off x="2371075" y="33995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4" name="Google Shape;4394;p77"/>
            <p:cNvSpPr/>
            <p:nvPr/>
          </p:nvSpPr>
          <p:spPr>
            <a:xfrm>
              <a:off x="2371075" y="3323300"/>
              <a:ext cx="62425" cy="53425"/>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5" name="Google Shape;4395;p77"/>
            <p:cNvSpPr/>
            <p:nvPr/>
          </p:nvSpPr>
          <p:spPr>
            <a:xfrm>
              <a:off x="2371075" y="3247075"/>
              <a:ext cx="62425" cy="53450"/>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77"/>
            <p:cNvSpPr/>
            <p:nvPr/>
          </p:nvSpPr>
          <p:spPr>
            <a:xfrm>
              <a:off x="2295075" y="43136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7" name="Google Shape;4397;p77"/>
            <p:cNvSpPr/>
            <p:nvPr/>
          </p:nvSpPr>
          <p:spPr>
            <a:xfrm>
              <a:off x="2295075" y="4237450"/>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8" name="Google Shape;4398;p77"/>
            <p:cNvSpPr/>
            <p:nvPr/>
          </p:nvSpPr>
          <p:spPr>
            <a:xfrm>
              <a:off x="2295075" y="4161425"/>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9" name="Google Shape;4399;p77"/>
            <p:cNvSpPr/>
            <p:nvPr/>
          </p:nvSpPr>
          <p:spPr>
            <a:xfrm>
              <a:off x="2295075" y="4085225"/>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0" name="Google Shape;4400;p77"/>
            <p:cNvSpPr/>
            <p:nvPr/>
          </p:nvSpPr>
          <p:spPr>
            <a:xfrm>
              <a:off x="2295075" y="4009000"/>
              <a:ext cx="62200" cy="5335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1" name="Google Shape;4401;p77"/>
            <p:cNvSpPr/>
            <p:nvPr/>
          </p:nvSpPr>
          <p:spPr>
            <a:xfrm>
              <a:off x="2294850" y="3932800"/>
              <a:ext cx="62425" cy="53475"/>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2" name="Google Shape;4402;p77"/>
            <p:cNvSpPr/>
            <p:nvPr/>
          </p:nvSpPr>
          <p:spPr>
            <a:xfrm>
              <a:off x="229507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3" name="Google Shape;4403;p77"/>
            <p:cNvSpPr/>
            <p:nvPr/>
          </p:nvSpPr>
          <p:spPr>
            <a:xfrm>
              <a:off x="2294850" y="3780375"/>
              <a:ext cx="62625" cy="53475"/>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4" name="Google Shape;4404;p77"/>
            <p:cNvSpPr/>
            <p:nvPr/>
          </p:nvSpPr>
          <p:spPr>
            <a:xfrm>
              <a:off x="2295075" y="37041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5" name="Google Shape;4405;p77"/>
            <p:cNvSpPr/>
            <p:nvPr/>
          </p:nvSpPr>
          <p:spPr>
            <a:xfrm>
              <a:off x="2295075" y="3627950"/>
              <a:ext cx="62200" cy="53425"/>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6" name="Google Shape;4406;p77"/>
            <p:cNvSpPr/>
            <p:nvPr/>
          </p:nvSpPr>
          <p:spPr>
            <a:xfrm>
              <a:off x="229507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7" name="Google Shape;4407;p77"/>
            <p:cNvSpPr/>
            <p:nvPr/>
          </p:nvSpPr>
          <p:spPr>
            <a:xfrm>
              <a:off x="229507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8" name="Google Shape;4408;p77"/>
            <p:cNvSpPr/>
            <p:nvPr/>
          </p:nvSpPr>
          <p:spPr>
            <a:xfrm>
              <a:off x="2295075" y="33995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9" name="Google Shape;4409;p77"/>
            <p:cNvSpPr/>
            <p:nvPr/>
          </p:nvSpPr>
          <p:spPr>
            <a:xfrm>
              <a:off x="2294925" y="3323300"/>
              <a:ext cx="62350" cy="53425"/>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0" name="Google Shape;4410;p77"/>
            <p:cNvSpPr/>
            <p:nvPr/>
          </p:nvSpPr>
          <p:spPr>
            <a:xfrm>
              <a:off x="2294925" y="3247075"/>
              <a:ext cx="62350" cy="53450"/>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1" name="Google Shape;4411;p77"/>
            <p:cNvSpPr/>
            <p:nvPr/>
          </p:nvSpPr>
          <p:spPr>
            <a:xfrm>
              <a:off x="2295075" y="3171075"/>
              <a:ext cx="62200" cy="53275"/>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2" name="Google Shape;4412;p77"/>
            <p:cNvSpPr/>
            <p:nvPr/>
          </p:nvSpPr>
          <p:spPr>
            <a:xfrm>
              <a:off x="22950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3" name="Google Shape;4413;p77"/>
            <p:cNvSpPr/>
            <p:nvPr/>
          </p:nvSpPr>
          <p:spPr>
            <a:xfrm>
              <a:off x="2218650" y="438987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4" name="Google Shape;4414;p77"/>
            <p:cNvSpPr/>
            <p:nvPr/>
          </p:nvSpPr>
          <p:spPr>
            <a:xfrm>
              <a:off x="2218650" y="43136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5" name="Google Shape;4415;p77"/>
            <p:cNvSpPr/>
            <p:nvPr/>
          </p:nvSpPr>
          <p:spPr>
            <a:xfrm>
              <a:off x="2218650" y="42374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6" name="Google Shape;4416;p77"/>
            <p:cNvSpPr/>
            <p:nvPr/>
          </p:nvSpPr>
          <p:spPr>
            <a:xfrm>
              <a:off x="2218650" y="4161425"/>
              <a:ext cx="62225" cy="5325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7" name="Google Shape;4417;p77"/>
            <p:cNvSpPr/>
            <p:nvPr/>
          </p:nvSpPr>
          <p:spPr>
            <a:xfrm>
              <a:off x="2218650" y="4085225"/>
              <a:ext cx="62225" cy="5335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8" name="Google Shape;4418;p77"/>
            <p:cNvSpPr/>
            <p:nvPr/>
          </p:nvSpPr>
          <p:spPr>
            <a:xfrm>
              <a:off x="2218650" y="4009000"/>
              <a:ext cx="62225" cy="5335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9" name="Google Shape;4419;p77"/>
            <p:cNvSpPr/>
            <p:nvPr/>
          </p:nvSpPr>
          <p:spPr>
            <a:xfrm>
              <a:off x="2218650" y="3932800"/>
              <a:ext cx="62225" cy="53475"/>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0" name="Google Shape;4420;p77"/>
            <p:cNvSpPr/>
            <p:nvPr/>
          </p:nvSpPr>
          <p:spPr>
            <a:xfrm>
              <a:off x="2218650" y="385677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1" name="Google Shape;4421;p77"/>
            <p:cNvSpPr/>
            <p:nvPr/>
          </p:nvSpPr>
          <p:spPr>
            <a:xfrm>
              <a:off x="2218650" y="3780375"/>
              <a:ext cx="62425" cy="53475"/>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2" name="Google Shape;4422;p77"/>
            <p:cNvSpPr/>
            <p:nvPr/>
          </p:nvSpPr>
          <p:spPr>
            <a:xfrm>
              <a:off x="2218650" y="37041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3" name="Google Shape;4423;p77"/>
            <p:cNvSpPr/>
            <p:nvPr/>
          </p:nvSpPr>
          <p:spPr>
            <a:xfrm>
              <a:off x="2218650" y="36279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4" name="Google Shape;4424;p77"/>
            <p:cNvSpPr/>
            <p:nvPr/>
          </p:nvSpPr>
          <p:spPr>
            <a:xfrm>
              <a:off x="2218650" y="355192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5" name="Google Shape;4425;p77"/>
            <p:cNvSpPr/>
            <p:nvPr/>
          </p:nvSpPr>
          <p:spPr>
            <a:xfrm>
              <a:off x="2218650" y="347572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6" name="Google Shape;4426;p77"/>
            <p:cNvSpPr/>
            <p:nvPr/>
          </p:nvSpPr>
          <p:spPr>
            <a:xfrm>
              <a:off x="2218650" y="3399500"/>
              <a:ext cx="62425" cy="5335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7" name="Google Shape;4427;p77"/>
            <p:cNvSpPr/>
            <p:nvPr/>
          </p:nvSpPr>
          <p:spPr>
            <a:xfrm>
              <a:off x="2218650" y="3323300"/>
              <a:ext cx="62425" cy="53425"/>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8" name="Google Shape;4428;p77"/>
            <p:cNvSpPr/>
            <p:nvPr/>
          </p:nvSpPr>
          <p:spPr>
            <a:xfrm>
              <a:off x="2218650" y="3247075"/>
              <a:ext cx="62425" cy="53500"/>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9" name="Google Shape;4429;p77"/>
            <p:cNvSpPr/>
            <p:nvPr/>
          </p:nvSpPr>
          <p:spPr>
            <a:xfrm>
              <a:off x="2218650" y="3171075"/>
              <a:ext cx="62225" cy="53300"/>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0" name="Google Shape;4430;p77"/>
            <p:cNvSpPr/>
            <p:nvPr/>
          </p:nvSpPr>
          <p:spPr>
            <a:xfrm>
              <a:off x="2218650" y="2180700"/>
              <a:ext cx="62225" cy="5335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1" name="Google Shape;4431;p77"/>
            <p:cNvSpPr/>
            <p:nvPr/>
          </p:nvSpPr>
          <p:spPr>
            <a:xfrm>
              <a:off x="2218650" y="2028275"/>
              <a:ext cx="62225" cy="53450"/>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2" name="Google Shape;4432;p77"/>
            <p:cNvSpPr/>
            <p:nvPr/>
          </p:nvSpPr>
          <p:spPr>
            <a:xfrm>
              <a:off x="2218650" y="1952050"/>
              <a:ext cx="62225" cy="53450"/>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3" name="Google Shape;4433;p77"/>
            <p:cNvSpPr/>
            <p:nvPr/>
          </p:nvSpPr>
          <p:spPr>
            <a:xfrm>
              <a:off x="2142425" y="4618300"/>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4" name="Google Shape;4434;p77"/>
            <p:cNvSpPr/>
            <p:nvPr/>
          </p:nvSpPr>
          <p:spPr>
            <a:xfrm>
              <a:off x="2142425" y="438987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5" name="Google Shape;4435;p77"/>
            <p:cNvSpPr/>
            <p:nvPr/>
          </p:nvSpPr>
          <p:spPr>
            <a:xfrm>
              <a:off x="2142425" y="43136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6" name="Google Shape;4436;p77"/>
            <p:cNvSpPr/>
            <p:nvPr/>
          </p:nvSpPr>
          <p:spPr>
            <a:xfrm>
              <a:off x="2142425" y="42374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7" name="Google Shape;4437;p77"/>
            <p:cNvSpPr/>
            <p:nvPr/>
          </p:nvSpPr>
          <p:spPr>
            <a:xfrm>
              <a:off x="2142425" y="4161425"/>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8" name="Google Shape;4438;p77"/>
            <p:cNvSpPr/>
            <p:nvPr/>
          </p:nvSpPr>
          <p:spPr>
            <a:xfrm>
              <a:off x="2142425"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9" name="Google Shape;4439;p77"/>
            <p:cNvSpPr/>
            <p:nvPr/>
          </p:nvSpPr>
          <p:spPr>
            <a:xfrm>
              <a:off x="2142425"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0" name="Google Shape;4440;p77"/>
            <p:cNvSpPr/>
            <p:nvPr/>
          </p:nvSpPr>
          <p:spPr>
            <a:xfrm>
              <a:off x="2142425" y="3932800"/>
              <a:ext cx="62425" cy="53475"/>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1" name="Google Shape;4441;p77"/>
            <p:cNvSpPr/>
            <p:nvPr/>
          </p:nvSpPr>
          <p:spPr>
            <a:xfrm>
              <a:off x="2142425" y="385677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2" name="Google Shape;4442;p77"/>
            <p:cNvSpPr/>
            <p:nvPr/>
          </p:nvSpPr>
          <p:spPr>
            <a:xfrm>
              <a:off x="2142425" y="3780375"/>
              <a:ext cx="62425" cy="53475"/>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3" name="Google Shape;4443;p77"/>
            <p:cNvSpPr/>
            <p:nvPr/>
          </p:nvSpPr>
          <p:spPr>
            <a:xfrm>
              <a:off x="2142425"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4" name="Google Shape;4444;p77"/>
            <p:cNvSpPr/>
            <p:nvPr/>
          </p:nvSpPr>
          <p:spPr>
            <a:xfrm>
              <a:off x="2142425"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5" name="Google Shape;4445;p77"/>
            <p:cNvSpPr/>
            <p:nvPr/>
          </p:nvSpPr>
          <p:spPr>
            <a:xfrm>
              <a:off x="2142425" y="355192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6" name="Google Shape;4446;p77"/>
            <p:cNvSpPr/>
            <p:nvPr/>
          </p:nvSpPr>
          <p:spPr>
            <a:xfrm>
              <a:off x="2142425" y="3475725"/>
              <a:ext cx="62425" cy="5335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7" name="Google Shape;4447;p77"/>
            <p:cNvSpPr/>
            <p:nvPr/>
          </p:nvSpPr>
          <p:spPr>
            <a:xfrm>
              <a:off x="2142425" y="3399500"/>
              <a:ext cx="62425" cy="5335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8" name="Google Shape;4448;p77"/>
            <p:cNvSpPr/>
            <p:nvPr/>
          </p:nvSpPr>
          <p:spPr>
            <a:xfrm>
              <a:off x="2142425" y="3323300"/>
              <a:ext cx="62425" cy="53425"/>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9" name="Google Shape;4449;p77"/>
            <p:cNvSpPr/>
            <p:nvPr/>
          </p:nvSpPr>
          <p:spPr>
            <a:xfrm>
              <a:off x="2142425" y="3247075"/>
              <a:ext cx="62425" cy="53450"/>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0" name="Google Shape;4450;p77"/>
            <p:cNvSpPr/>
            <p:nvPr/>
          </p:nvSpPr>
          <p:spPr>
            <a:xfrm>
              <a:off x="2142425"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1" name="Google Shape;4451;p77"/>
            <p:cNvSpPr/>
            <p:nvPr/>
          </p:nvSpPr>
          <p:spPr>
            <a:xfrm>
              <a:off x="2142425"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2" name="Google Shape;4452;p77"/>
            <p:cNvSpPr/>
            <p:nvPr/>
          </p:nvSpPr>
          <p:spPr>
            <a:xfrm>
              <a:off x="2142425"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3" name="Google Shape;4453;p77"/>
            <p:cNvSpPr/>
            <p:nvPr/>
          </p:nvSpPr>
          <p:spPr>
            <a:xfrm>
              <a:off x="2142425"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4" name="Google Shape;4454;p77"/>
            <p:cNvSpPr/>
            <p:nvPr/>
          </p:nvSpPr>
          <p:spPr>
            <a:xfrm>
              <a:off x="2142425"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5" name="Google Shape;4455;p77"/>
            <p:cNvSpPr/>
            <p:nvPr/>
          </p:nvSpPr>
          <p:spPr>
            <a:xfrm>
              <a:off x="2142425"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6" name="Google Shape;4456;p77"/>
            <p:cNvSpPr/>
            <p:nvPr/>
          </p:nvSpPr>
          <p:spPr>
            <a:xfrm>
              <a:off x="2142425"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7" name="Google Shape;4457;p77"/>
            <p:cNvSpPr/>
            <p:nvPr/>
          </p:nvSpPr>
          <p:spPr>
            <a:xfrm>
              <a:off x="2142425"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8" name="Google Shape;4458;p77"/>
            <p:cNvSpPr/>
            <p:nvPr/>
          </p:nvSpPr>
          <p:spPr>
            <a:xfrm>
              <a:off x="2142425" y="1038125"/>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9" name="Google Shape;4459;p77"/>
            <p:cNvSpPr/>
            <p:nvPr/>
          </p:nvSpPr>
          <p:spPr>
            <a:xfrm>
              <a:off x="2066425" y="4618300"/>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0" name="Google Shape;4460;p77"/>
            <p:cNvSpPr/>
            <p:nvPr/>
          </p:nvSpPr>
          <p:spPr>
            <a:xfrm>
              <a:off x="2066425" y="4542300"/>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1" name="Google Shape;4461;p77"/>
            <p:cNvSpPr/>
            <p:nvPr/>
          </p:nvSpPr>
          <p:spPr>
            <a:xfrm>
              <a:off x="2066425" y="446607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2" name="Google Shape;4462;p77"/>
            <p:cNvSpPr/>
            <p:nvPr/>
          </p:nvSpPr>
          <p:spPr>
            <a:xfrm>
              <a:off x="2066425" y="438987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3" name="Google Shape;4463;p77"/>
            <p:cNvSpPr/>
            <p:nvPr/>
          </p:nvSpPr>
          <p:spPr>
            <a:xfrm>
              <a:off x="2066425" y="43136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4" name="Google Shape;4464;p77"/>
            <p:cNvSpPr/>
            <p:nvPr/>
          </p:nvSpPr>
          <p:spPr>
            <a:xfrm>
              <a:off x="2066425" y="42374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5" name="Google Shape;4465;p77"/>
            <p:cNvSpPr/>
            <p:nvPr/>
          </p:nvSpPr>
          <p:spPr>
            <a:xfrm>
              <a:off x="2066425" y="416142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6" name="Google Shape;4466;p77"/>
            <p:cNvSpPr/>
            <p:nvPr/>
          </p:nvSpPr>
          <p:spPr>
            <a:xfrm>
              <a:off x="2066425" y="37041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7" name="Google Shape;4467;p77"/>
            <p:cNvSpPr/>
            <p:nvPr/>
          </p:nvSpPr>
          <p:spPr>
            <a:xfrm>
              <a:off x="2066425" y="36279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8" name="Google Shape;4468;p77"/>
            <p:cNvSpPr/>
            <p:nvPr/>
          </p:nvSpPr>
          <p:spPr>
            <a:xfrm>
              <a:off x="2066425" y="3551925"/>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9" name="Google Shape;4469;p77"/>
            <p:cNvSpPr/>
            <p:nvPr/>
          </p:nvSpPr>
          <p:spPr>
            <a:xfrm>
              <a:off x="2066425"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0" name="Google Shape;4470;p77"/>
            <p:cNvSpPr/>
            <p:nvPr/>
          </p:nvSpPr>
          <p:spPr>
            <a:xfrm>
              <a:off x="2066275" y="3399500"/>
              <a:ext cx="62375" cy="5335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1" name="Google Shape;4471;p77"/>
            <p:cNvSpPr/>
            <p:nvPr/>
          </p:nvSpPr>
          <p:spPr>
            <a:xfrm>
              <a:off x="2066275" y="3323300"/>
              <a:ext cx="62375" cy="53425"/>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2" name="Google Shape;4472;p77"/>
            <p:cNvSpPr/>
            <p:nvPr/>
          </p:nvSpPr>
          <p:spPr>
            <a:xfrm>
              <a:off x="2066275" y="3247075"/>
              <a:ext cx="62375" cy="53450"/>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3" name="Google Shape;4473;p77"/>
            <p:cNvSpPr/>
            <p:nvPr/>
          </p:nvSpPr>
          <p:spPr>
            <a:xfrm>
              <a:off x="206642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4" name="Google Shape;4474;p77"/>
            <p:cNvSpPr/>
            <p:nvPr/>
          </p:nvSpPr>
          <p:spPr>
            <a:xfrm>
              <a:off x="206642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5" name="Google Shape;4475;p77"/>
            <p:cNvSpPr/>
            <p:nvPr/>
          </p:nvSpPr>
          <p:spPr>
            <a:xfrm>
              <a:off x="2066425" y="2942425"/>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6" name="Google Shape;4476;p77"/>
            <p:cNvSpPr/>
            <p:nvPr/>
          </p:nvSpPr>
          <p:spPr>
            <a:xfrm>
              <a:off x="206642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7" name="Google Shape;4477;p77"/>
            <p:cNvSpPr/>
            <p:nvPr/>
          </p:nvSpPr>
          <p:spPr>
            <a:xfrm>
              <a:off x="206642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8" name="Google Shape;4478;p77"/>
            <p:cNvSpPr/>
            <p:nvPr/>
          </p:nvSpPr>
          <p:spPr>
            <a:xfrm>
              <a:off x="206642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9" name="Google Shape;4479;p77"/>
            <p:cNvSpPr/>
            <p:nvPr/>
          </p:nvSpPr>
          <p:spPr>
            <a:xfrm>
              <a:off x="206642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0" name="Google Shape;4480;p77"/>
            <p:cNvSpPr/>
            <p:nvPr/>
          </p:nvSpPr>
          <p:spPr>
            <a:xfrm>
              <a:off x="2066425"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1" name="Google Shape;4481;p77"/>
            <p:cNvSpPr/>
            <p:nvPr/>
          </p:nvSpPr>
          <p:spPr>
            <a:xfrm>
              <a:off x="2066425"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2" name="Google Shape;4482;p77"/>
            <p:cNvSpPr/>
            <p:nvPr/>
          </p:nvSpPr>
          <p:spPr>
            <a:xfrm>
              <a:off x="2066425" y="1571400"/>
              <a:ext cx="62225" cy="5325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77"/>
            <p:cNvSpPr/>
            <p:nvPr/>
          </p:nvSpPr>
          <p:spPr>
            <a:xfrm>
              <a:off x="2066425"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4" name="Google Shape;4484;p77"/>
            <p:cNvSpPr/>
            <p:nvPr/>
          </p:nvSpPr>
          <p:spPr>
            <a:xfrm>
              <a:off x="206642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5" name="Google Shape;4485;p77"/>
            <p:cNvSpPr/>
            <p:nvPr/>
          </p:nvSpPr>
          <p:spPr>
            <a:xfrm>
              <a:off x="206642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77"/>
            <p:cNvSpPr/>
            <p:nvPr/>
          </p:nvSpPr>
          <p:spPr>
            <a:xfrm>
              <a:off x="2066425" y="1038125"/>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7" name="Google Shape;4487;p77"/>
            <p:cNvSpPr/>
            <p:nvPr/>
          </p:nvSpPr>
          <p:spPr>
            <a:xfrm>
              <a:off x="1990200" y="4542300"/>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8" name="Google Shape;4488;p77"/>
            <p:cNvSpPr/>
            <p:nvPr/>
          </p:nvSpPr>
          <p:spPr>
            <a:xfrm>
              <a:off x="1990200" y="4466075"/>
              <a:ext cx="62225" cy="53300"/>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9" name="Google Shape;4489;p77"/>
            <p:cNvSpPr/>
            <p:nvPr/>
          </p:nvSpPr>
          <p:spPr>
            <a:xfrm>
              <a:off x="1990200" y="438987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0" name="Google Shape;4490;p77"/>
            <p:cNvSpPr/>
            <p:nvPr/>
          </p:nvSpPr>
          <p:spPr>
            <a:xfrm>
              <a:off x="1990200"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1" name="Google Shape;4491;p77"/>
            <p:cNvSpPr/>
            <p:nvPr/>
          </p:nvSpPr>
          <p:spPr>
            <a:xfrm>
              <a:off x="1990200" y="3551925"/>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2" name="Google Shape;4492;p77"/>
            <p:cNvSpPr/>
            <p:nvPr/>
          </p:nvSpPr>
          <p:spPr>
            <a:xfrm>
              <a:off x="19902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3" name="Google Shape;4493;p77"/>
            <p:cNvSpPr/>
            <p:nvPr/>
          </p:nvSpPr>
          <p:spPr>
            <a:xfrm>
              <a:off x="1990200"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4" name="Google Shape;4494;p77"/>
            <p:cNvSpPr/>
            <p:nvPr/>
          </p:nvSpPr>
          <p:spPr>
            <a:xfrm>
              <a:off x="1990075" y="3323300"/>
              <a:ext cx="62350" cy="53425"/>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5" name="Google Shape;4495;p77"/>
            <p:cNvSpPr/>
            <p:nvPr/>
          </p:nvSpPr>
          <p:spPr>
            <a:xfrm>
              <a:off x="1990075" y="3247075"/>
              <a:ext cx="62350" cy="53450"/>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6" name="Google Shape;4496;p77"/>
            <p:cNvSpPr/>
            <p:nvPr/>
          </p:nvSpPr>
          <p:spPr>
            <a:xfrm>
              <a:off x="1990200"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7" name="Google Shape;4497;p77"/>
            <p:cNvSpPr/>
            <p:nvPr/>
          </p:nvSpPr>
          <p:spPr>
            <a:xfrm>
              <a:off x="1990200"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8" name="Google Shape;4498;p77"/>
            <p:cNvSpPr/>
            <p:nvPr/>
          </p:nvSpPr>
          <p:spPr>
            <a:xfrm>
              <a:off x="1990200"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9" name="Google Shape;4499;p77"/>
            <p:cNvSpPr/>
            <p:nvPr/>
          </p:nvSpPr>
          <p:spPr>
            <a:xfrm>
              <a:off x="1990200" y="2333125"/>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0" name="Google Shape;4500;p77"/>
            <p:cNvSpPr/>
            <p:nvPr/>
          </p:nvSpPr>
          <p:spPr>
            <a:xfrm>
              <a:off x="199020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1" name="Google Shape;4501;p77"/>
            <p:cNvSpPr/>
            <p:nvPr/>
          </p:nvSpPr>
          <p:spPr>
            <a:xfrm>
              <a:off x="1990200" y="2180700"/>
              <a:ext cx="62225" cy="5335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2" name="Google Shape;4502;p77"/>
            <p:cNvSpPr/>
            <p:nvPr/>
          </p:nvSpPr>
          <p:spPr>
            <a:xfrm>
              <a:off x="1990200"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3" name="Google Shape;4503;p77"/>
            <p:cNvSpPr/>
            <p:nvPr/>
          </p:nvSpPr>
          <p:spPr>
            <a:xfrm>
              <a:off x="1990200"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4" name="Google Shape;4504;p77"/>
            <p:cNvSpPr/>
            <p:nvPr/>
          </p:nvSpPr>
          <p:spPr>
            <a:xfrm>
              <a:off x="1990200"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5" name="Google Shape;4505;p77"/>
            <p:cNvSpPr/>
            <p:nvPr/>
          </p:nvSpPr>
          <p:spPr>
            <a:xfrm>
              <a:off x="1990200"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6" name="Google Shape;4506;p77"/>
            <p:cNvSpPr/>
            <p:nvPr/>
          </p:nvSpPr>
          <p:spPr>
            <a:xfrm>
              <a:off x="1990200"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7" name="Google Shape;4507;p77"/>
            <p:cNvSpPr/>
            <p:nvPr/>
          </p:nvSpPr>
          <p:spPr>
            <a:xfrm>
              <a:off x="1990200"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8" name="Google Shape;4508;p77"/>
            <p:cNvSpPr/>
            <p:nvPr/>
          </p:nvSpPr>
          <p:spPr>
            <a:xfrm>
              <a:off x="1990200" y="1571400"/>
              <a:ext cx="62225" cy="5325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9" name="Google Shape;4509;p77"/>
            <p:cNvSpPr/>
            <p:nvPr/>
          </p:nvSpPr>
          <p:spPr>
            <a:xfrm>
              <a:off x="1990200"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0" name="Google Shape;4510;p77"/>
            <p:cNvSpPr/>
            <p:nvPr/>
          </p:nvSpPr>
          <p:spPr>
            <a:xfrm>
              <a:off x="1990200"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1" name="Google Shape;4511;p77"/>
            <p:cNvSpPr/>
            <p:nvPr/>
          </p:nvSpPr>
          <p:spPr>
            <a:xfrm>
              <a:off x="1990200"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2" name="Google Shape;4512;p77"/>
            <p:cNvSpPr/>
            <p:nvPr/>
          </p:nvSpPr>
          <p:spPr>
            <a:xfrm>
              <a:off x="1990200" y="1038125"/>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3" name="Google Shape;4513;p77"/>
            <p:cNvSpPr/>
            <p:nvPr/>
          </p:nvSpPr>
          <p:spPr>
            <a:xfrm>
              <a:off x="1914000" y="3551925"/>
              <a:ext cx="62225" cy="53300"/>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4" name="Google Shape;4514;p77"/>
            <p:cNvSpPr/>
            <p:nvPr/>
          </p:nvSpPr>
          <p:spPr>
            <a:xfrm>
              <a:off x="1914000"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5" name="Google Shape;4515;p77"/>
            <p:cNvSpPr/>
            <p:nvPr/>
          </p:nvSpPr>
          <p:spPr>
            <a:xfrm>
              <a:off x="1914000"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6" name="Google Shape;4516;p77"/>
            <p:cNvSpPr/>
            <p:nvPr/>
          </p:nvSpPr>
          <p:spPr>
            <a:xfrm>
              <a:off x="1914000" y="3323300"/>
              <a:ext cx="62225" cy="53425"/>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7" name="Google Shape;4517;p77"/>
            <p:cNvSpPr/>
            <p:nvPr/>
          </p:nvSpPr>
          <p:spPr>
            <a:xfrm>
              <a:off x="1914000" y="3247075"/>
              <a:ext cx="62425" cy="53450"/>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8" name="Google Shape;4518;p77"/>
            <p:cNvSpPr/>
            <p:nvPr/>
          </p:nvSpPr>
          <p:spPr>
            <a:xfrm>
              <a:off x="1914000"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9" name="Google Shape;4519;p77"/>
            <p:cNvSpPr/>
            <p:nvPr/>
          </p:nvSpPr>
          <p:spPr>
            <a:xfrm>
              <a:off x="1914000"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0" name="Google Shape;4520;p77"/>
            <p:cNvSpPr/>
            <p:nvPr/>
          </p:nvSpPr>
          <p:spPr>
            <a:xfrm>
              <a:off x="1914000"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1" name="Google Shape;4521;p77"/>
            <p:cNvSpPr/>
            <p:nvPr/>
          </p:nvSpPr>
          <p:spPr>
            <a:xfrm>
              <a:off x="1914000"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2" name="Google Shape;4522;p77"/>
            <p:cNvSpPr/>
            <p:nvPr/>
          </p:nvSpPr>
          <p:spPr>
            <a:xfrm>
              <a:off x="1914000"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3" name="Google Shape;4523;p77"/>
            <p:cNvSpPr/>
            <p:nvPr/>
          </p:nvSpPr>
          <p:spPr>
            <a:xfrm>
              <a:off x="191400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4" name="Google Shape;4524;p77"/>
            <p:cNvSpPr/>
            <p:nvPr/>
          </p:nvSpPr>
          <p:spPr>
            <a:xfrm>
              <a:off x="1914000"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5" name="Google Shape;4525;p77"/>
            <p:cNvSpPr/>
            <p:nvPr/>
          </p:nvSpPr>
          <p:spPr>
            <a:xfrm>
              <a:off x="1914000"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6" name="Google Shape;4526;p77"/>
            <p:cNvSpPr/>
            <p:nvPr/>
          </p:nvSpPr>
          <p:spPr>
            <a:xfrm>
              <a:off x="1914000"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7" name="Google Shape;4527;p77"/>
            <p:cNvSpPr/>
            <p:nvPr/>
          </p:nvSpPr>
          <p:spPr>
            <a:xfrm>
              <a:off x="1914000"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8" name="Google Shape;4528;p77"/>
            <p:cNvSpPr/>
            <p:nvPr/>
          </p:nvSpPr>
          <p:spPr>
            <a:xfrm>
              <a:off x="1914000"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9" name="Google Shape;4529;p77"/>
            <p:cNvSpPr/>
            <p:nvPr/>
          </p:nvSpPr>
          <p:spPr>
            <a:xfrm>
              <a:off x="1914000"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0" name="Google Shape;4530;p77"/>
            <p:cNvSpPr/>
            <p:nvPr/>
          </p:nvSpPr>
          <p:spPr>
            <a:xfrm>
              <a:off x="1914000"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1" name="Google Shape;4531;p77"/>
            <p:cNvSpPr/>
            <p:nvPr/>
          </p:nvSpPr>
          <p:spPr>
            <a:xfrm>
              <a:off x="1837775"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2" name="Google Shape;4532;p77"/>
            <p:cNvSpPr/>
            <p:nvPr/>
          </p:nvSpPr>
          <p:spPr>
            <a:xfrm>
              <a:off x="1837775" y="2866425"/>
              <a:ext cx="62425" cy="53275"/>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3" name="Google Shape;4533;p77"/>
            <p:cNvSpPr/>
            <p:nvPr/>
          </p:nvSpPr>
          <p:spPr>
            <a:xfrm>
              <a:off x="1837775" y="2714000"/>
              <a:ext cx="62425" cy="5335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4" name="Google Shape;4534;p77"/>
            <p:cNvSpPr/>
            <p:nvPr/>
          </p:nvSpPr>
          <p:spPr>
            <a:xfrm>
              <a:off x="1837775" y="2637775"/>
              <a:ext cx="62425" cy="53450"/>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5" name="Google Shape;4535;p77"/>
            <p:cNvSpPr/>
            <p:nvPr/>
          </p:nvSpPr>
          <p:spPr>
            <a:xfrm>
              <a:off x="1837775" y="2561575"/>
              <a:ext cx="62425" cy="53425"/>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6" name="Google Shape;4536;p77"/>
            <p:cNvSpPr/>
            <p:nvPr/>
          </p:nvSpPr>
          <p:spPr>
            <a:xfrm>
              <a:off x="1837775" y="2485550"/>
              <a:ext cx="62425" cy="53300"/>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7" name="Google Shape;4537;p77"/>
            <p:cNvSpPr/>
            <p:nvPr/>
          </p:nvSpPr>
          <p:spPr>
            <a:xfrm>
              <a:off x="1837775" y="2409350"/>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8" name="Google Shape;4538;p77"/>
            <p:cNvSpPr/>
            <p:nvPr/>
          </p:nvSpPr>
          <p:spPr>
            <a:xfrm>
              <a:off x="1837775"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9" name="Google Shape;4539;p77"/>
            <p:cNvSpPr/>
            <p:nvPr/>
          </p:nvSpPr>
          <p:spPr>
            <a:xfrm>
              <a:off x="1837775"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0" name="Google Shape;4540;p77"/>
            <p:cNvSpPr/>
            <p:nvPr/>
          </p:nvSpPr>
          <p:spPr>
            <a:xfrm>
              <a:off x="1837775"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1" name="Google Shape;4541;p77"/>
            <p:cNvSpPr/>
            <p:nvPr/>
          </p:nvSpPr>
          <p:spPr>
            <a:xfrm>
              <a:off x="1837775" y="2104500"/>
              <a:ext cx="62425" cy="5332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2" name="Google Shape;4542;p77"/>
            <p:cNvSpPr/>
            <p:nvPr/>
          </p:nvSpPr>
          <p:spPr>
            <a:xfrm>
              <a:off x="1837775"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3" name="Google Shape;4543;p77"/>
            <p:cNvSpPr/>
            <p:nvPr/>
          </p:nvSpPr>
          <p:spPr>
            <a:xfrm>
              <a:off x="1837775"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4" name="Google Shape;4544;p77"/>
            <p:cNvSpPr/>
            <p:nvPr/>
          </p:nvSpPr>
          <p:spPr>
            <a:xfrm>
              <a:off x="1837775"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5" name="Google Shape;4545;p77"/>
            <p:cNvSpPr/>
            <p:nvPr/>
          </p:nvSpPr>
          <p:spPr>
            <a:xfrm>
              <a:off x="1837775"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6" name="Google Shape;4546;p77"/>
            <p:cNvSpPr/>
            <p:nvPr/>
          </p:nvSpPr>
          <p:spPr>
            <a:xfrm>
              <a:off x="1837775"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7" name="Google Shape;4547;p77"/>
            <p:cNvSpPr/>
            <p:nvPr/>
          </p:nvSpPr>
          <p:spPr>
            <a:xfrm>
              <a:off x="1837775" y="11905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8" name="Google Shape;4548;p77"/>
            <p:cNvSpPr/>
            <p:nvPr/>
          </p:nvSpPr>
          <p:spPr>
            <a:xfrm>
              <a:off x="1837775" y="1114325"/>
              <a:ext cx="62425" cy="5335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9" name="Google Shape;4549;p77"/>
            <p:cNvSpPr/>
            <p:nvPr/>
          </p:nvSpPr>
          <p:spPr>
            <a:xfrm>
              <a:off x="176177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0" name="Google Shape;4550;p77"/>
            <p:cNvSpPr/>
            <p:nvPr/>
          </p:nvSpPr>
          <p:spPr>
            <a:xfrm>
              <a:off x="176177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1" name="Google Shape;4551;p77"/>
            <p:cNvSpPr/>
            <p:nvPr/>
          </p:nvSpPr>
          <p:spPr>
            <a:xfrm>
              <a:off x="1761775"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2" name="Google Shape;4552;p77"/>
            <p:cNvSpPr/>
            <p:nvPr/>
          </p:nvSpPr>
          <p:spPr>
            <a:xfrm>
              <a:off x="1761775"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3" name="Google Shape;4553;p77"/>
            <p:cNvSpPr/>
            <p:nvPr/>
          </p:nvSpPr>
          <p:spPr>
            <a:xfrm>
              <a:off x="1761775" y="2485550"/>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4" name="Google Shape;4554;p77"/>
            <p:cNvSpPr/>
            <p:nvPr/>
          </p:nvSpPr>
          <p:spPr>
            <a:xfrm>
              <a:off x="1761775"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5" name="Google Shape;4555;p77"/>
            <p:cNvSpPr/>
            <p:nvPr/>
          </p:nvSpPr>
          <p:spPr>
            <a:xfrm>
              <a:off x="1761775"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6" name="Google Shape;4556;p77"/>
            <p:cNvSpPr/>
            <p:nvPr/>
          </p:nvSpPr>
          <p:spPr>
            <a:xfrm>
              <a:off x="176177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7" name="Google Shape;4557;p77"/>
            <p:cNvSpPr/>
            <p:nvPr/>
          </p:nvSpPr>
          <p:spPr>
            <a:xfrm>
              <a:off x="176177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8" name="Google Shape;4558;p77"/>
            <p:cNvSpPr/>
            <p:nvPr/>
          </p:nvSpPr>
          <p:spPr>
            <a:xfrm>
              <a:off x="176177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9" name="Google Shape;4559;p77"/>
            <p:cNvSpPr/>
            <p:nvPr/>
          </p:nvSpPr>
          <p:spPr>
            <a:xfrm>
              <a:off x="176177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0" name="Google Shape;4560;p77"/>
            <p:cNvSpPr/>
            <p:nvPr/>
          </p:nvSpPr>
          <p:spPr>
            <a:xfrm>
              <a:off x="1761775"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1" name="Google Shape;4561;p77"/>
            <p:cNvSpPr/>
            <p:nvPr/>
          </p:nvSpPr>
          <p:spPr>
            <a:xfrm>
              <a:off x="1761775" y="164740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2" name="Google Shape;4562;p77"/>
            <p:cNvSpPr/>
            <p:nvPr/>
          </p:nvSpPr>
          <p:spPr>
            <a:xfrm>
              <a:off x="176177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3" name="Google Shape;4563;p77"/>
            <p:cNvSpPr/>
            <p:nvPr/>
          </p:nvSpPr>
          <p:spPr>
            <a:xfrm>
              <a:off x="1761775" y="11905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4" name="Google Shape;4564;p77"/>
            <p:cNvSpPr/>
            <p:nvPr/>
          </p:nvSpPr>
          <p:spPr>
            <a:xfrm>
              <a:off x="176177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5" name="Google Shape;4565;p77"/>
            <p:cNvSpPr/>
            <p:nvPr/>
          </p:nvSpPr>
          <p:spPr>
            <a:xfrm>
              <a:off x="1685550" y="3018650"/>
              <a:ext cx="62225" cy="53425"/>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6" name="Google Shape;4566;p77"/>
            <p:cNvSpPr/>
            <p:nvPr/>
          </p:nvSpPr>
          <p:spPr>
            <a:xfrm>
              <a:off x="168555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7" name="Google Shape;4567;p77"/>
            <p:cNvSpPr/>
            <p:nvPr/>
          </p:nvSpPr>
          <p:spPr>
            <a:xfrm>
              <a:off x="168555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8" name="Google Shape;4568;p77"/>
            <p:cNvSpPr/>
            <p:nvPr/>
          </p:nvSpPr>
          <p:spPr>
            <a:xfrm>
              <a:off x="168555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9" name="Google Shape;4569;p77"/>
            <p:cNvSpPr/>
            <p:nvPr/>
          </p:nvSpPr>
          <p:spPr>
            <a:xfrm>
              <a:off x="168555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0" name="Google Shape;4570;p77"/>
            <p:cNvSpPr/>
            <p:nvPr/>
          </p:nvSpPr>
          <p:spPr>
            <a:xfrm>
              <a:off x="16855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1" name="Google Shape;4571;p77"/>
            <p:cNvSpPr/>
            <p:nvPr/>
          </p:nvSpPr>
          <p:spPr>
            <a:xfrm>
              <a:off x="16855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2" name="Google Shape;4572;p77"/>
            <p:cNvSpPr/>
            <p:nvPr/>
          </p:nvSpPr>
          <p:spPr>
            <a:xfrm>
              <a:off x="168555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3" name="Google Shape;4573;p77"/>
            <p:cNvSpPr/>
            <p:nvPr/>
          </p:nvSpPr>
          <p:spPr>
            <a:xfrm>
              <a:off x="168555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4" name="Google Shape;4574;p77"/>
            <p:cNvSpPr/>
            <p:nvPr/>
          </p:nvSpPr>
          <p:spPr>
            <a:xfrm>
              <a:off x="168555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5" name="Google Shape;4575;p77"/>
            <p:cNvSpPr/>
            <p:nvPr/>
          </p:nvSpPr>
          <p:spPr>
            <a:xfrm>
              <a:off x="168555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6" name="Google Shape;4576;p77"/>
            <p:cNvSpPr/>
            <p:nvPr/>
          </p:nvSpPr>
          <p:spPr>
            <a:xfrm>
              <a:off x="16855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7" name="Google Shape;4577;p77"/>
            <p:cNvSpPr/>
            <p:nvPr/>
          </p:nvSpPr>
          <p:spPr>
            <a:xfrm>
              <a:off x="1685550"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8" name="Google Shape;4578;p77"/>
            <p:cNvSpPr/>
            <p:nvPr/>
          </p:nvSpPr>
          <p:spPr>
            <a:xfrm>
              <a:off x="16855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9" name="Google Shape;4579;p77"/>
            <p:cNvSpPr/>
            <p:nvPr/>
          </p:nvSpPr>
          <p:spPr>
            <a:xfrm>
              <a:off x="16855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0" name="Google Shape;4580;p77"/>
            <p:cNvSpPr/>
            <p:nvPr/>
          </p:nvSpPr>
          <p:spPr>
            <a:xfrm>
              <a:off x="1685550"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1" name="Google Shape;4581;p77"/>
            <p:cNvSpPr/>
            <p:nvPr/>
          </p:nvSpPr>
          <p:spPr>
            <a:xfrm>
              <a:off x="160935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2" name="Google Shape;4582;p77"/>
            <p:cNvSpPr/>
            <p:nvPr/>
          </p:nvSpPr>
          <p:spPr>
            <a:xfrm>
              <a:off x="160935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3" name="Google Shape;4583;p77"/>
            <p:cNvSpPr/>
            <p:nvPr/>
          </p:nvSpPr>
          <p:spPr>
            <a:xfrm>
              <a:off x="16093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4" name="Google Shape;4584;p77"/>
            <p:cNvSpPr/>
            <p:nvPr/>
          </p:nvSpPr>
          <p:spPr>
            <a:xfrm>
              <a:off x="160935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5" name="Google Shape;4585;p77"/>
            <p:cNvSpPr/>
            <p:nvPr/>
          </p:nvSpPr>
          <p:spPr>
            <a:xfrm>
              <a:off x="160935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6" name="Google Shape;4586;p77"/>
            <p:cNvSpPr/>
            <p:nvPr/>
          </p:nvSpPr>
          <p:spPr>
            <a:xfrm>
              <a:off x="1609350" y="2333125"/>
              <a:ext cx="62200" cy="53450"/>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7" name="Google Shape;4587;p77"/>
            <p:cNvSpPr/>
            <p:nvPr/>
          </p:nvSpPr>
          <p:spPr>
            <a:xfrm>
              <a:off x="160935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8" name="Google Shape;4588;p77"/>
            <p:cNvSpPr/>
            <p:nvPr/>
          </p:nvSpPr>
          <p:spPr>
            <a:xfrm>
              <a:off x="160935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9" name="Google Shape;4589;p77"/>
            <p:cNvSpPr/>
            <p:nvPr/>
          </p:nvSpPr>
          <p:spPr>
            <a:xfrm>
              <a:off x="160935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0" name="Google Shape;4590;p77"/>
            <p:cNvSpPr/>
            <p:nvPr/>
          </p:nvSpPr>
          <p:spPr>
            <a:xfrm>
              <a:off x="160935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1" name="Google Shape;4591;p77"/>
            <p:cNvSpPr/>
            <p:nvPr/>
          </p:nvSpPr>
          <p:spPr>
            <a:xfrm>
              <a:off x="16093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2" name="Google Shape;4592;p77"/>
            <p:cNvSpPr/>
            <p:nvPr/>
          </p:nvSpPr>
          <p:spPr>
            <a:xfrm>
              <a:off x="160935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3" name="Google Shape;4593;p77"/>
            <p:cNvSpPr/>
            <p:nvPr/>
          </p:nvSpPr>
          <p:spPr>
            <a:xfrm>
              <a:off x="16093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4" name="Google Shape;4594;p77"/>
            <p:cNvSpPr/>
            <p:nvPr/>
          </p:nvSpPr>
          <p:spPr>
            <a:xfrm>
              <a:off x="1609350" y="1647400"/>
              <a:ext cx="62200" cy="53450"/>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5" name="Google Shape;4595;p77"/>
            <p:cNvSpPr/>
            <p:nvPr/>
          </p:nvSpPr>
          <p:spPr>
            <a:xfrm>
              <a:off x="16093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6" name="Google Shape;4596;p77"/>
            <p:cNvSpPr/>
            <p:nvPr/>
          </p:nvSpPr>
          <p:spPr>
            <a:xfrm>
              <a:off x="16093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7" name="Google Shape;4597;p77"/>
            <p:cNvSpPr/>
            <p:nvPr/>
          </p:nvSpPr>
          <p:spPr>
            <a:xfrm>
              <a:off x="16093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8" name="Google Shape;4598;p77"/>
            <p:cNvSpPr/>
            <p:nvPr/>
          </p:nvSpPr>
          <p:spPr>
            <a:xfrm>
              <a:off x="160935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9" name="Google Shape;4599;p77"/>
            <p:cNvSpPr/>
            <p:nvPr/>
          </p:nvSpPr>
          <p:spPr>
            <a:xfrm>
              <a:off x="1533125" y="2942425"/>
              <a:ext cx="62425" cy="53450"/>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0" name="Google Shape;4600;p77"/>
            <p:cNvSpPr/>
            <p:nvPr/>
          </p:nvSpPr>
          <p:spPr>
            <a:xfrm>
              <a:off x="1533125"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1" name="Google Shape;4601;p77"/>
            <p:cNvSpPr/>
            <p:nvPr/>
          </p:nvSpPr>
          <p:spPr>
            <a:xfrm>
              <a:off x="1533125" y="2561575"/>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2" name="Google Shape;4602;p77"/>
            <p:cNvSpPr/>
            <p:nvPr/>
          </p:nvSpPr>
          <p:spPr>
            <a:xfrm>
              <a:off x="1533125"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3" name="Google Shape;4603;p77"/>
            <p:cNvSpPr/>
            <p:nvPr/>
          </p:nvSpPr>
          <p:spPr>
            <a:xfrm>
              <a:off x="1533125" y="2409350"/>
              <a:ext cx="62425" cy="5335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4" name="Google Shape;4604;p77"/>
            <p:cNvSpPr/>
            <p:nvPr/>
          </p:nvSpPr>
          <p:spPr>
            <a:xfrm>
              <a:off x="1533125" y="2333125"/>
              <a:ext cx="62425" cy="53450"/>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5" name="Google Shape;4605;p77"/>
            <p:cNvSpPr/>
            <p:nvPr/>
          </p:nvSpPr>
          <p:spPr>
            <a:xfrm>
              <a:off x="1533125" y="2256925"/>
              <a:ext cx="62575" cy="53425"/>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6" name="Google Shape;4606;p77"/>
            <p:cNvSpPr/>
            <p:nvPr/>
          </p:nvSpPr>
          <p:spPr>
            <a:xfrm>
              <a:off x="1533125" y="2180700"/>
              <a:ext cx="62425" cy="5335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7" name="Google Shape;4607;p77"/>
            <p:cNvSpPr/>
            <p:nvPr/>
          </p:nvSpPr>
          <p:spPr>
            <a:xfrm>
              <a:off x="1533125" y="21045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8" name="Google Shape;4608;p77"/>
            <p:cNvSpPr/>
            <p:nvPr/>
          </p:nvSpPr>
          <p:spPr>
            <a:xfrm>
              <a:off x="1533125" y="2028275"/>
              <a:ext cx="62425" cy="53450"/>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9" name="Google Shape;4609;p77"/>
            <p:cNvSpPr/>
            <p:nvPr/>
          </p:nvSpPr>
          <p:spPr>
            <a:xfrm>
              <a:off x="1533125" y="1952050"/>
              <a:ext cx="62425" cy="53450"/>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0" name="Google Shape;4610;p77"/>
            <p:cNvSpPr/>
            <p:nvPr/>
          </p:nvSpPr>
          <p:spPr>
            <a:xfrm>
              <a:off x="1533125" y="1876050"/>
              <a:ext cx="62425" cy="53275"/>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1" name="Google Shape;4611;p77"/>
            <p:cNvSpPr/>
            <p:nvPr/>
          </p:nvSpPr>
          <p:spPr>
            <a:xfrm>
              <a:off x="1533125"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2" name="Google Shape;4612;p77"/>
            <p:cNvSpPr/>
            <p:nvPr/>
          </p:nvSpPr>
          <p:spPr>
            <a:xfrm>
              <a:off x="1533125"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3" name="Google Shape;4613;p77"/>
            <p:cNvSpPr/>
            <p:nvPr/>
          </p:nvSpPr>
          <p:spPr>
            <a:xfrm>
              <a:off x="1533125" y="164740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4" name="Google Shape;4614;p77"/>
            <p:cNvSpPr/>
            <p:nvPr/>
          </p:nvSpPr>
          <p:spPr>
            <a:xfrm>
              <a:off x="1533125" y="134275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5" name="Google Shape;4615;p77"/>
            <p:cNvSpPr/>
            <p:nvPr/>
          </p:nvSpPr>
          <p:spPr>
            <a:xfrm>
              <a:off x="1456925"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6" name="Google Shape;4616;p77"/>
            <p:cNvSpPr/>
            <p:nvPr/>
          </p:nvSpPr>
          <p:spPr>
            <a:xfrm>
              <a:off x="1456925" y="2790200"/>
              <a:ext cx="62425" cy="5335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7" name="Google Shape;4617;p77"/>
            <p:cNvSpPr/>
            <p:nvPr/>
          </p:nvSpPr>
          <p:spPr>
            <a:xfrm>
              <a:off x="145692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8" name="Google Shape;4618;p77"/>
            <p:cNvSpPr/>
            <p:nvPr/>
          </p:nvSpPr>
          <p:spPr>
            <a:xfrm>
              <a:off x="1456925"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9" name="Google Shape;4619;p77"/>
            <p:cNvSpPr/>
            <p:nvPr/>
          </p:nvSpPr>
          <p:spPr>
            <a:xfrm>
              <a:off x="1456925" y="2561575"/>
              <a:ext cx="62425" cy="53425"/>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0" name="Google Shape;4620;p77"/>
            <p:cNvSpPr/>
            <p:nvPr/>
          </p:nvSpPr>
          <p:spPr>
            <a:xfrm>
              <a:off x="1456925" y="2485550"/>
              <a:ext cx="62425" cy="53300"/>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1" name="Google Shape;4621;p77"/>
            <p:cNvSpPr/>
            <p:nvPr/>
          </p:nvSpPr>
          <p:spPr>
            <a:xfrm>
              <a:off x="1456925" y="2409350"/>
              <a:ext cx="62425" cy="5335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2" name="Google Shape;4622;p77"/>
            <p:cNvSpPr/>
            <p:nvPr/>
          </p:nvSpPr>
          <p:spPr>
            <a:xfrm>
              <a:off x="1456925"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3" name="Google Shape;4623;p77"/>
            <p:cNvSpPr/>
            <p:nvPr/>
          </p:nvSpPr>
          <p:spPr>
            <a:xfrm>
              <a:off x="145692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4" name="Google Shape;4624;p77"/>
            <p:cNvSpPr/>
            <p:nvPr/>
          </p:nvSpPr>
          <p:spPr>
            <a:xfrm>
              <a:off x="1456925" y="2180700"/>
              <a:ext cx="62425" cy="5335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5" name="Google Shape;4625;p77"/>
            <p:cNvSpPr/>
            <p:nvPr/>
          </p:nvSpPr>
          <p:spPr>
            <a:xfrm>
              <a:off x="145692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6" name="Google Shape;4626;p77"/>
            <p:cNvSpPr/>
            <p:nvPr/>
          </p:nvSpPr>
          <p:spPr>
            <a:xfrm>
              <a:off x="1456925" y="2028275"/>
              <a:ext cx="62425" cy="53450"/>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7" name="Google Shape;4627;p77"/>
            <p:cNvSpPr/>
            <p:nvPr/>
          </p:nvSpPr>
          <p:spPr>
            <a:xfrm>
              <a:off x="1456925" y="1952050"/>
              <a:ext cx="62425" cy="53450"/>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8" name="Google Shape;4628;p77"/>
            <p:cNvSpPr/>
            <p:nvPr/>
          </p:nvSpPr>
          <p:spPr>
            <a:xfrm>
              <a:off x="145692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9" name="Google Shape;4629;p77"/>
            <p:cNvSpPr/>
            <p:nvPr/>
          </p:nvSpPr>
          <p:spPr>
            <a:xfrm>
              <a:off x="1456925" y="1799850"/>
              <a:ext cx="62425" cy="5332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0" name="Google Shape;4630;p77"/>
            <p:cNvSpPr/>
            <p:nvPr/>
          </p:nvSpPr>
          <p:spPr>
            <a:xfrm>
              <a:off x="145692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1" name="Google Shape;4631;p77"/>
            <p:cNvSpPr/>
            <p:nvPr/>
          </p:nvSpPr>
          <p:spPr>
            <a:xfrm>
              <a:off x="1456925" y="1647400"/>
              <a:ext cx="62425" cy="53450"/>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2" name="Google Shape;4632;p77"/>
            <p:cNvSpPr/>
            <p:nvPr/>
          </p:nvSpPr>
          <p:spPr>
            <a:xfrm>
              <a:off x="1456925" y="1571400"/>
              <a:ext cx="62425" cy="5325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3" name="Google Shape;4633;p77"/>
            <p:cNvSpPr/>
            <p:nvPr/>
          </p:nvSpPr>
          <p:spPr>
            <a:xfrm>
              <a:off x="1456925" y="1266550"/>
              <a:ext cx="62425" cy="53450"/>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4" name="Google Shape;4634;p77"/>
            <p:cNvSpPr/>
            <p:nvPr/>
          </p:nvSpPr>
          <p:spPr>
            <a:xfrm>
              <a:off x="1380900"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5" name="Google Shape;4635;p77"/>
            <p:cNvSpPr/>
            <p:nvPr/>
          </p:nvSpPr>
          <p:spPr>
            <a:xfrm>
              <a:off x="1380900"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6" name="Google Shape;4636;p77"/>
            <p:cNvSpPr/>
            <p:nvPr/>
          </p:nvSpPr>
          <p:spPr>
            <a:xfrm>
              <a:off x="1380900"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7" name="Google Shape;4637;p77"/>
            <p:cNvSpPr/>
            <p:nvPr/>
          </p:nvSpPr>
          <p:spPr>
            <a:xfrm>
              <a:off x="13809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8" name="Google Shape;4638;p77"/>
            <p:cNvSpPr/>
            <p:nvPr/>
          </p:nvSpPr>
          <p:spPr>
            <a:xfrm>
              <a:off x="1380900"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9" name="Google Shape;4639;p77"/>
            <p:cNvSpPr/>
            <p:nvPr/>
          </p:nvSpPr>
          <p:spPr>
            <a:xfrm>
              <a:off x="13809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0" name="Google Shape;4640;p77"/>
            <p:cNvSpPr/>
            <p:nvPr/>
          </p:nvSpPr>
          <p:spPr>
            <a:xfrm>
              <a:off x="13809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1" name="Google Shape;4641;p77"/>
            <p:cNvSpPr/>
            <p:nvPr/>
          </p:nvSpPr>
          <p:spPr>
            <a:xfrm>
              <a:off x="1380900"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2" name="Google Shape;4642;p77"/>
            <p:cNvSpPr/>
            <p:nvPr/>
          </p:nvSpPr>
          <p:spPr>
            <a:xfrm>
              <a:off x="13809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3" name="Google Shape;4643;p77"/>
            <p:cNvSpPr/>
            <p:nvPr/>
          </p:nvSpPr>
          <p:spPr>
            <a:xfrm>
              <a:off x="13809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4" name="Google Shape;4644;p77"/>
            <p:cNvSpPr/>
            <p:nvPr/>
          </p:nvSpPr>
          <p:spPr>
            <a:xfrm>
              <a:off x="13809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5" name="Google Shape;4645;p77"/>
            <p:cNvSpPr/>
            <p:nvPr/>
          </p:nvSpPr>
          <p:spPr>
            <a:xfrm>
              <a:off x="13809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6" name="Google Shape;4646;p77"/>
            <p:cNvSpPr/>
            <p:nvPr/>
          </p:nvSpPr>
          <p:spPr>
            <a:xfrm>
              <a:off x="13809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7" name="Google Shape;4647;p77"/>
            <p:cNvSpPr/>
            <p:nvPr/>
          </p:nvSpPr>
          <p:spPr>
            <a:xfrm>
              <a:off x="13809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8" name="Google Shape;4648;p77"/>
            <p:cNvSpPr/>
            <p:nvPr/>
          </p:nvSpPr>
          <p:spPr>
            <a:xfrm>
              <a:off x="13809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9" name="Google Shape;4649;p77"/>
            <p:cNvSpPr/>
            <p:nvPr/>
          </p:nvSpPr>
          <p:spPr>
            <a:xfrm>
              <a:off x="138090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0" name="Google Shape;4650;p77"/>
            <p:cNvSpPr/>
            <p:nvPr/>
          </p:nvSpPr>
          <p:spPr>
            <a:xfrm>
              <a:off x="13809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1" name="Google Shape;4651;p77"/>
            <p:cNvSpPr/>
            <p:nvPr/>
          </p:nvSpPr>
          <p:spPr>
            <a:xfrm>
              <a:off x="13809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2" name="Google Shape;4652;p77"/>
            <p:cNvSpPr/>
            <p:nvPr/>
          </p:nvSpPr>
          <p:spPr>
            <a:xfrm>
              <a:off x="13047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3" name="Google Shape;4653;p77"/>
            <p:cNvSpPr/>
            <p:nvPr/>
          </p:nvSpPr>
          <p:spPr>
            <a:xfrm>
              <a:off x="130470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4" name="Google Shape;4654;p77"/>
            <p:cNvSpPr/>
            <p:nvPr/>
          </p:nvSpPr>
          <p:spPr>
            <a:xfrm>
              <a:off x="130470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5" name="Google Shape;4655;p77"/>
            <p:cNvSpPr/>
            <p:nvPr/>
          </p:nvSpPr>
          <p:spPr>
            <a:xfrm>
              <a:off x="13047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6" name="Google Shape;4656;p77"/>
            <p:cNvSpPr/>
            <p:nvPr/>
          </p:nvSpPr>
          <p:spPr>
            <a:xfrm>
              <a:off x="130470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7" name="Google Shape;4657;p77"/>
            <p:cNvSpPr/>
            <p:nvPr/>
          </p:nvSpPr>
          <p:spPr>
            <a:xfrm>
              <a:off x="130470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8" name="Google Shape;4658;p77"/>
            <p:cNvSpPr/>
            <p:nvPr/>
          </p:nvSpPr>
          <p:spPr>
            <a:xfrm>
              <a:off x="13047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9" name="Google Shape;4659;p77"/>
            <p:cNvSpPr/>
            <p:nvPr/>
          </p:nvSpPr>
          <p:spPr>
            <a:xfrm>
              <a:off x="13047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0" name="Google Shape;4660;p77"/>
            <p:cNvSpPr/>
            <p:nvPr/>
          </p:nvSpPr>
          <p:spPr>
            <a:xfrm>
              <a:off x="13047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1" name="Google Shape;4661;p77"/>
            <p:cNvSpPr/>
            <p:nvPr/>
          </p:nvSpPr>
          <p:spPr>
            <a:xfrm>
              <a:off x="13047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2" name="Google Shape;4662;p77"/>
            <p:cNvSpPr/>
            <p:nvPr/>
          </p:nvSpPr>
          <p:spPr>
            <a:xfrm>
              <a:off x="1304700" y="17998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3" name="Google Shape;4663;p77"/>
            <p:cNvSpPr/>
            <p:nvPr/>
          </p:nvSpPr>
          <p:spPr>
            <a:xfrm>
              <a:off x="13047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4" name="Google Shape;4664;p77"/>
            <p:cNvSpPr/>
            <p:nvPr/>
          </p:nvSpPr>
          <p:spPr>
            <a:xfrm>
              <a:off x="130470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5" name="Google Shape;4665;p77"/>
            <p:cNvSpPr/>
            <p:nvPr/>
          </p:nvSpPr>
          <p:spPr>
            <a:xfrm>
              <a:off x="130470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6" name="Google Shape;4666;p77"/>
            <p:cNvSpPr/>
            <p:nvPr/>
          </p:nvSpPr>
          <p:spPr>
            <a:xfrm>
              <a:off x="13047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7" name="Google Shape;4667;p77"/>
            <p:cNvSpPr/>
            <p:nvPr/>
          </p:nvSpPr>
          <p:spPr>
            <a:xfrm>
              <a:off x="13047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8" name="Google Shape;4668;p77"/>
            <p:cNvSpPr/>
            <p:nvPr/>
          </p:nvSpPr>
          <p:spPr>
            <a:xfrm>
              <a:off x="1304700" y="11905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9" name="Google Shape;4669;p77"/>
            <p:cNvSpPr/>
            <p:nvPr/>
          </p:nvSpPr>
          <p:spPr>
            <a:xfrm>
              <a:off x="12284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0" name="Google Shape;4670;p77"/>
            <p:cNvSpPr/>
            <p:nvPr/>
          </p:nvSpPr>
          <p:spPr>
            <a:xfrm>
              <a:off x="12284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1" name="Google Shape;4671;p77"/>
            <p:cNvSpPr/>
            <p:nvPr/>
          </p:nvSpPr>
          <p:spPr>
            <a:xfrm>
              <a:off x="12284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2" name="Google Shape;4672;p77"/>
            <p:cNvSpPr/>
            <p:nvPr/>
          </p:nvSpPr>
          <p:spPr>
            <a:xfrm>
              <a:off x="12284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3" name="Google Shape;4673;p77"/>
            <p:cNvSpPr/>
            <p:nvPr/>
          </p:nvSpPr>
          <p:spPr>
            <a:xfrm>
              <a:off x="1228475"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4" name="Google Shape;4674;p77"/>
            <p:cNvSpPr/>
            <p:nvPr/>
          </p:nvSpPr>
          <p:spPr>
            <a:xfrm>
              <a:off x="1228475"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5" name="Google Shape;4675;p77"/>
            <p:cNvSpPr/>
            <p:nvPr/>
          </p:nvSpPr>
          <p:spPr>
            <a:xfrm>
              <a:off x="1228475"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6" name="Google Shape;4676;p77"/>
            <p:cNvSpPr/>
            <p:nvPr/>
          </p:nvSpPr>
          <p:spPr>
            <a:xfrm>
              <a:off x="12284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7" name="Google Shape;4677;p77"/>
            <p:cNvSpPr/>
            <p:nvPr/>
          </p:nvSpPr>
          <p:spPr>
            <a:xfrm>
              <a:off x="12284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8" name="Google Shape;4678;p77"/>
            <p:cNvSpPr/>
            <p:nvPr/>
          </p:nvSpPr>
          <p:spPr>
            <a:xfrm>
              <a:off x="12284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9" name="Google Shape;4679;p77"/>
            <p:cNvSpPr/>
            <p:nvPr/>
          </p:nvSpPr>
          <p:spPr>
            <a:xfrm>
              <a:off x="12284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0" name="Google Shape;4680;p77"/>
            <p:cNvSpPr/>
            <p:nvPr/>
          </p:nvSpPr>
          <p:spPr>
            <a:xfrm>
              <a:off x="122847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1" name="Google Shape;4681;p77"/>
            <p:cNvSpPr/>
            <p:nvPr/>
          </p:nvSpPr>
          <p:spPr>
            <a:xfrm>
              <a:off x="12284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2" name="Google Shape;4682;p77"/>
            <p:cNvSpPr/>
            <p:nvPr/>
          </p:nvSpPr>
          <p:spPr>
            <a:xfrm>
              <a:off x="12284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3" name="Google Shape;4683;p77"/>
            <p:cNvSpPr/>
            <p:nvPr/>
          </p:nvSpPr>
          <p:spPr>
            <a:xfrm>
              <a:off x="12284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4" name="Google Shape;4684;p77"/>
            <p:cNvSpPr/>
            <p:nvPr/>
          </p:nvSpPr>
          <p:spPr>
            <a:xfrm>
              <a:off x="12284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5" name="Google Shape;4685;p77"/>
            <p:cNvSpPr/>
            <p:nvPr/>
          </p:nvSpPr>
          <p:spPr>
            <a:xfrm>
              <a:off x="1228475"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6" name="Google Shape;4686;p77"/>
            <p:cNvSpPr/>
            <p:nvPr/>
          </p:nvSpPr>
          <p:spPr>
            <a:xfrm>
              <a:off x="12284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7" name="Google Shape;4687;p77"/>
            <p:cNvSpPr/>
            <p:nvPr/>
          </p:nvSpPr>
          <p:spPr>
            <a:xfrm>
              <a:off x="1152275" y="2561575"/>
              <a:ext cx="62400" cy="53425"/>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8" name="Google Shape;4688;p77"/>
            <p:cNvSpPr/>
            <p:nvPr/>
          </p:nvSpPr>
          <p:spPr>
            <a:xfrm>
              <a:off x="1152275" y="2485550"/>
              <a:ext cx="62400" cy="53300"/>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9" name="Google Shape;4689;p77"/>
            <p:cNvSpPr/>
            <p:nvPr/>
          </p:nvSpPr>
          <p:spPr>
            <a:xfrm>
              <a:off x="1152275" y="2409350"/>
              <a:ext cx="62400" cy="5335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0" name="Google Shape;4690;p77"/>
            <p:cNvSpPr/>
            <p:nvPr/>
          </p:nvSpPr>
          <p:spPr>
            <a:xfrm>
              <a:off x="1152275"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1" name="Google Shape;4691;p77"/>
            <p:cNvSpPr/>
            <p:nvPr/>
          </p:nvSpPr>
          <p:spPr>
            <a:xfrm>
              <a:off x="11522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2" name="Google Shape;4692;p77"/>
            <p:cNvSpPr/>
            <p:nvPr/>
          </p:nvSpPr>
          <p:spPr>
            <a:xfrm>
              <a:off x="1152275" y="2180700"/>
              <a:ext cx="62400" cy="5335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3" name="Google Shape;4693;p77"/>
            <p:cNvSpPr/>
            <p:nvPr/>
          </p:nvSpPr>
          <p:spPr>
            <a:xfrm>
              <a:off x="1152275" y="210450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4" name="Google Shape;4694;p77"/>
            <p:cNvSpPr/>
            <p:nvPr/>
          </p:nvSpPr>
          <p:spPr>
            <a:xfrm>
              <a:off x="1152275"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5" name="Google Shape;4695;p77"/>
            <p:cNvSpPr/>
            <p:nvPr/>
          </p:nvSpPr>
          <p:spPr>
            <a:xfrm>
              <a:off x="1152275"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6" name="Google Shape;4696;p77"/>
            <p:cNvSpPr/>
            <p:nvPr/>
          </p:nvSpPr>
          <p:spPr>
            <a:xfrm>
              <a:off x="1152275"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7" name="Google Shape;4697;p77"/>
            <p:cNvSpPr/>
            <p:nvPr/>
          </p:nvSpPr>
          <p:spPr>
            <a:xfrm>
              <a:off x="1152275" y="179985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8" name="Google Shape;4698;p77"/>
            <p:cNvSpPr/>
            <p:nvPr/>
          </p:nvSpPr>
          <p:spPr>
            <a:xfrm>
              <a:off x="1152275" y="1723625"/>
              <a:ext cx="62400" cy="5335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9" name="Google Shape;4699;p77"/>
            <p:cNvSpPr/>
            <p:nvPr/>
          </p:nvSpPr>
          <p:spPr>
            <a:xfrm>
              <a:off x="11522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0" name="Google Shape;4700;p77"/>
            <p:cNvSpPr/>
            <p:nvPr/>
          </p:nvSpPr>
          <p:spPr>
            <a:xfrm>
              <a:off x="1152275"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1" name="Google Shape;4701;p77"/>
            <p:cNvSpPr/>
            <p:nvPr/>
          </p:nvSpPr>
          <p:spPr>
            <a:xfrm>
              <a:off x="1152275"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2" name="Google Shape;4702;p77"/>
            <p:cNvSpPr/>
            <p:nvPr/>
          </p:nvSpPr>
          <p:spPr>
            <a:xfrm>
              <a:off x="1076050"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3" name="Google Shape;4703;p77"/>
            <p:cNvSpPr/>
            <p:nvPr/>
          </p:nvSpPr>
          <p:spPr>
            <a:xfrm>
              <a:off x="10760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4" name="Google Shape;4704;p77"/>
            <p:cNvSpPr/>
            <p:nvPr/>
          </p:nvSpPr>
          <p:spPr>
            <a:xfrm>
              <a:off x="10760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5" name="Google Shape;4705;p77"/>
            <p:cNvSpPr/>
            <p:nvPr/>
          </p:nvSpPr>
          <p:spPr>
            <a:xfrm>
              <a:off x="10760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6" name="Google Shape;4706;p77"/>
            <p:cNvSpPr/>
            <p:nvPr/>
          </p:nvSpPr>
          <p:spPr>
            <a:xfrm>
              <a:off x="1076050"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7" name="Google Shape;4707;p77"/>
            <p:cNvSpPr/>
            <p:nvPr/>
          </p:nvSpPr>
          <p:spPr>
            <a:xfrm>
              <a:off x="10760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8" name="Google Shape;4708;p77"/>
            <p:cNvSpPr/>
            <p:nvPr/>
          </p:nvSpPr>
          <p:spPr>
            <a:xfrm>
              <a:off x="1076050"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9" name="Google Shape;4709;p77"/>
            <p:cNvSpPr/>
            <p:nvPr/>
          </p:nvSpPr>
          <p:spPr>
            <a:xfrm>
              <a:off x="10760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0" name="Google Shape;4710;p77"/>
            <p:cNvSpPr/>
            <p:nvPr/>
          </p:nvSpPr>
          <p:spPr>
            <a:xfrm>
              <a:off x="10760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1" name="Google Shape;4711;p77"/>
            <p:cNvSpPr/>
            <p:nvPr/>
          </p:nvSpPr>
          <p:spPr>
            <a:xfrm>
              <a:off x="10760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2" name="Google Shape;4712;p77"/>
            <p:cNvSpPr/>
            <p:nvPr/>
          </p:nvSpPr>
          <p:spPr>
            <a:xfrm>
              <a:off x="1076050"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3" name="Google Shape;4713;p77"/>
            <p:cNvSpPr/>
            <p:nvPr/>
          </p:nvSpPr>
          <p:spPr>
            <a:xfrm>
              <a:off x="1076050" y="1571400"/>
              <a:ext cx="62425" cy="5325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4" name="Google Shape;4714;p77"/>
            <p:cNvSpPr/>
            <p:nvPr/>
          </p:nvSpPr>
          <p:spPr>
            <a:xfrm>
              <a:off x="1076050"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5" name="Google Shape;4715;p77"/>
            <p:cNvSpPr/>
            <p:nvPr/>
          </p:nvSpPr>
          <p:spPr>
            <a:xfrm>
              <a:off x="1076050"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6" name="Google Shape;4716;p77"/>
            <p:cNvSpPr/>
            <p:nvPr/>
          </p:nvSpPr>
          <p:spPr>
            <a:xfrm>
              <a:off x="1076050"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7" name="Google Shape;4717;p77"/>
            <p:cNvSpPr/>
            <p:nvPr/>
          </p:nvSpPr>
          <p:spPr>
            <a:xfrm>
              <a:off x="1000050"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8" name="Google Shape;4718;p77"/>
            <p:cNvSpPr/>
            <p:nvPr/>
          </p:nvSpPr>
          <p:spPr>
            <a:xfrm>
              <a:off x="1000050" y="2028275"/>
              <a:ext cx="62200" cy="53450"/>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9" name="Google Shape;4719;p77"/>
            <p:cNvSpPr/>
            <p:nvPr/>
          </p:nvSpPr>
          <p:spPr>
            <a:xfrm>
              <a:off x="1000050"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0" name="Google Shape;4720;p77"/>
            <p:cNvSpPr/>
            <p:nvPr/>
          </p:nvSpPr>
          <p:spPr>
            <a:xfrm>
              <a:off x="1000050"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1" name="Google Shape;4721;p77"/>
            <p:cNvSpPr/>
            <p:nvPr/>
          </p:nvSpPr>
          <p:spPr>
            <a:xfrm>
              <a:off x="10000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2" name="Google Shape;4722;p77"/>
            <p:cNvSpPr/>
            <p:nvPr/>
          </p:nvSpPr>
          <p:spPr>
            <a:xfrm>
              <a:off x="1000050"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3" name="Google Shape;4723;p77"/>
            <p:cNvSpPr/>
            <p:nvPr/>
          </p:nvSpPr>
          <p:spPr>
            <a:xfrm>
              <a:off x="1000050" y="164740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4" name="Google Shape;4724;p77"/>
            <p:cNvSpPr/>
            <p:nvPr/>
          </p:nvSpPr>
          <p:spPr>
            <a:xfrm>
              <a:off x="1000050"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5" name="Google Shape;4725;p77"/>
            <p:cNvSpPr/>
            <p:nvPr/>
          </p:nvSpPr>
          <p:spPr>
            <a:xfrm>
              <a:off x="1000050" y="134275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6" name="Google Shape;4726;p77"/>
            <p:cNvSpPr/>
            <p:nvPr/>
          </p:nvSpPr>
          <p:spPr>
            <a:xfrm>
              <a:off x="92382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7" name="Google Shape;4727;p77"/>
            <p:cNvSpPr/>
            <p:nvPr/>
          </p:nvSpPr>
          <p:spPr>
            <a:xfrm>
              <a:off x="92382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8" name="Google Shape;4728;p77"/>
            <p:cNvSpPr/>
            <p:nvPr/>
          </p:nvSpPr>
          <p:spPr>
            <a:xfrm>
              <a:off x="923825"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9" name="Google Shape;4729;p77"/>
            <p:cNvSpPr/>
            <p:nvPr/>
          </p:nvSpPr>
          <p:spPr>
            <a:xfrm>
              <a:off x="92382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0" name="Google Shape;4730;p77"/>
            <p:cNvSpPr/>
            <p:nvPr/>
          </p:nvSpPr>
          <p:spPr>
            <a:xfrm>
              <a:off x="92382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1" name="Google Shape;4731;p77"/>
            <p:cNvSpPr/>
            <p:nvPr/>
          </p:nvSpPr>
          <p:spPr>
            <a:xfrm>
              <a:off x="92382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2" name="Google Shape;4732;p77"/>
            <p:cNvSpPr/>
            <p:nvPr/>
          </p:nvSpPr>
          <p:spPr>
            <a:xfrm>
              <a:off x="92382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3" name="Google Shape;4733;p77"/>
            <p:cNvSpPr/>
            <p:nvPr/>
          </p:nvSpPr>
          <p:spPr>
            <a:xfrm>
              <a:off x="8476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4" name="Google Shape;4734;p77"/>
            <p:cNvSpPr/>
            <p:nvPr/>
          </p:nvSpPr>
          <p:spPr>
            <a:xfrm>
              <a:off x="8476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5" name="Google Shape;4735;p77"/>
            <p:cNvSpPr/>
            <p:nvPr/>
          </p:nvSpPr>
          <p:spPr>
            <a:xfrm>
              <a:off x="8476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6" name="Google Shape;4736;p77"/>
            <p:cNvSpPr/>
            <p:nvPr/>
          </p:nvSpPr>
          <p:spPr>
            <a:xfrm>
              <a:off x="8476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7" name="Google Shape;4737;p77"/>
            <p:cNvSpPr/>
            <p:nvPr/>
          </p:nvSpPr>
          <p:spPr>
            <a:xfrm>
              <a:off x="8476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8" name="Google Shape;4738;p77"/>
            <p:cNvSpPr/>
            <p:nvPr/>
          </p:nvSpPr>
          <p:spPr>
            <a:xfrm>
              <a:off x="8476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9" name="Google Shape;4739;p77"/>
            <p:cNvSpPr/>
            <p:nvPr/>
          </p:nvSpPr>
          <p:spPr>
            <a:xfrm>
              <a:off x="771400"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0" name="Google Shape;4740;p77"/>
            <p:cNvSpPr/>
            <p:nvPr/>
          </p:nvSpPr>
          <p:spPr>
            <a:xfrm>
              <a:off x="771400"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1" name="Google Shape;4741;p77"/>
            <p:cNvSpPr/>
            <p:nvPr/>
          </p:nvSpPr>
          <p:spPr>
            <a:xfrm>
              <a:off x="7714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2" name="Google Shape;4742;p77"/>
            <p:cNvSpPr/>
            <p:nvPr/>
          </p:nvSpPr>
          <p:spPr>
            <a:xfrm>
              <a:off x="771400"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3" name="Google Shape;4743;p77"/>
            <p:cNvSpPr/>
            <p:nvPr/>
          </p:nvSpPr>
          <p:spPr>
            <a:xfrm>
              <a:off x="695200" y="1799850"/>
              <a:ext cx="62200" cy="5332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4" name="Google Shape;4744;p77"/>
            <p:cNvSpPr/>
            <p:nvPr/>
          </p:nvSpPr>
          <p:spPr>
            <a:xfrm>
              <a:off x="695200" y="1723625"/>
              <a:ext cx="62200" cy="5335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5" name="Google Shape;4745;p77"/>
            <p:cNvSpPr/>
            <p:nvPr/>
          </p:nvSpPr>
          <p:spPr>
            <a:xfrm>
              <a:off x="69520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6" name="Google Shape;4746;p77"/>
            <p:cNvSpPr/>
            <p:nvPr/>
          </p:nvSpPr>
          <p:spPr>
            <a:xfrm>
              <a:off x="695200" y="1571400"/>
              <a:ext cx="62200" cy="5325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7" name="Google Shape;4747;p77"/>
            <p:cNvSpPr/>
            <p:nvPr/>
          </p:nvSpPr>
          <p:spPr>
            <a:xfrm>
              <a:off x="6189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8" name="Google Shape;4748;p77"/>
            <p:cNvSpPr/>
            <p:nvPr/>
          </p:nvSpPr>
          <p:spPr>
            <a:xfrm>
              <a:off x="6189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9" name="Google Shape;4749;p77"/>
            <p:cNvSpPr/>
            <p:nvPr/>
          </p:nvSpPr>
          <p:spPr>
            <a:xfrm>
              <a:off x="618975" y="1647400"/>
              <a:ext cx="62225" cy="53450"/>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0" name="Google Shape;4750;p77"/>
            <p:cNvSpPr/>
            <p:nvPr/>
          </p:nvSpPr>
          <p:spPr>
            <a:xfrm>
              <a:off x="6189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1" name="Google Shape;4751;p77"/>
            <p:cNvSpPr/>
            <p:nvPr/>
          </p:nvSpPr>
          <p:spPr>
            <a:xfrm>
              <a:off x="542775"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2" name="Google Shape;4752;p77"/>
            <p:cNvSpPr/>
            <p:nvPr/>
          </p:nvSpPr>
          <p:spPr>
            <a:xfrm>
              <a:off x="542775"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3" name="Google Shape;4753;p77"/>
            <p:cNvSpPr/>
            <p:nvPr/>
          </p:nvSpPr>
          <p:spPr>
            <a:xfrm>
              <a:off x="5427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4" name="Google Shape;4754;p77"/>
            <p:cNvSpPr/>
            <p:nvPr/>
          </p:nvSpPr>
          <p:spPr>
            <a:xfrm>
              <a:off x="542775" y="1571400"/>
              <a:ext cx="62400" cy="5325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5" name="Google Shape;4755;p77"/>
            <p:cNvSpPr/>
            <p:nvPr/>
          </p:nvSpPr>
          <p:spPr>
            <a:xfrm>
              <a:off x="466550" y="1799850"/>
              <a:ext cx="62425" cy="5332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6" name="Google Shape;4756;p77"/>
            <p:cNvSpPr/>
            <p:nvPr/>
          </p:nvSpPr>
          <p:spPr>
            <a:xfrm>
              <a:off x="466550" y="1723625"/>
              <a:ext cx="62425" cy="5335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7" name="Google Shape;4757;p77"/>
            <p:cNvSpPr/>
            <p:nvPr/>
          </p:nvSpPr>
          <p:spPr>
            <a:xfrm>
              <a:off x="466550" y="1647400"/>
              <a:ext cx="62425" cy="53450"/>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8" name="Google Shape;4758;p77"/>
            <p:cNvSpPr/>
            <p:nvPr/>
          </p:nvSpPr>
          <p:spPr>
            <a:xfrm>
              <a:off x="466550" y="1571400"/>
              <a:ext cx="62425" cy="5325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9" name="Google Shape;4759;p77"/>
            <p:cNvSpPr/>
            <p:nvPr/>
          </p:nvSpPr>
          <p:spPr>
            <a:xfrm>
              <a:off x="390550" y="1876050"/>
              <a:ext cx="62350" cy="53275"/>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0" name="Google Shape;4760;p77"/>
            <p:cNvSpPr/>
            <p:nvPr/>
          </p:nvSpPr>
          <p:spPr>
            <a:xfrm>
              <a:off x="390550" y="1799825"/>
              <a:ext cx="62350" cy="53300"/>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1" name="Google Shape;4761;p77"/>
            <p:cNvSpPr/>
            <p:nvPr/>
          </p:nvSpPr>
          <p:spPr>
            <a:xfrm>
              <a:off x="390550" y="1723625"/>
              <a:ext cx="62400" cy="5335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2" name="Google Shape;4762;p77"/>
            <p:cNvSpPr/>
            <p:nvPr/>
          </p:nvSpPr>
          <p:spPr>
            <a:xfrm>
              <a:off x="39055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3" name="Google Shape;4763;p77"/>
            <p:cNvSpPr/>
            <p:nvPr/>
          </p:nvSpPr>
          <p:spPr>
            <a:xfrm>
              <a:off x="390550" y="1571400"/>
              <a:ext cx="62350" cy="53275"/>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4" name="Google Shape;4764;p77"/>
            <p:cNvSpPr/>
            <p:nvPr/>
          </p:nvSpPr>
          <p:spPr>
            <a:xfrm>
              <a:off x="314325" y="1952050"/>
              <a:ext cx="62225" cy="53450"/>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5" name="Google Shape;4765;p77"/>
            <p:cNvSpPr/>
            <p:nvPr/>
          </p:nvSpPr>
          <p:spPr>
            <a:xfrm>
              <a:off x="314325" y="1876050"/>
              <a:ext cx="62225" cy="53275"/>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6" name="Google Shape;4766;p77"/>
            <p:cNvSpPr/>
            <p:nvPr/>
          </p:nvSpPr>
          <p:spPr>
            <a:xfrm>
              <a:off x="314325" y="1799850"/>
              <a:ext cx="62225" cy="5332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7" name="Google Shape;4767;p77"/>
            <p:cNvSpPr/>
            <p:nvPr/>
          </p:nvSpPr>
          <p:spPr>
            <a:xfrm>
              <a:off x="314325" y="1723625"/>
              <a:ext cx="62225" cy="5335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8" name="Google Shape;4768;p77"/>
            <p:cNvSpPr/>
            <p:nvPr/>
          </p:nvSpPr>
          <p:spPr>
            <a:xfrm>
              <a:off x="314325" y="1647400"/>
              <a:ext cx="62225" cy="53450"/>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9" name="Google Shape;4769;p77"/>
            <p:cNvSpPr/>
            <p:nvPr/>
          </p:nvSpPr>
          <p:spPr>
            <a:xfrm>
              <a:off x="314325" y="1571400"/>
              <a:ext cx="62150" cy="5325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0" name="Google Shape;4770;p77"/>
            <p:cNvSpPr/>
            <p:nvPr/>
          </p:nvSpPr>
          <p:spPr>
            <a:xfrm>
              <a:off x="238125"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1" name="Google Shape;4771;p77"/>
            <p:cNvSpPr/>
            <p:nvPr/>
          </p:nvSpPr>
          <p:spPr>
            <a:xfrm>
              <a:off x="238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2" name="Google Shape;4772;p77"/>
            <p:cNvSpPr/>
            <p:nvPr/>
          </p:nvSpPr>
          <p:spPr>
            <a:xfrm>
              <a:off x="238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3" name="Google Shape;4773;p77"/>
            <p:cNvSpPr/>
            <p:nvPr/>
          </p:nvSpPr>
          <p:spPr>
            <a:xfrm>
              <a:off x="2381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4" name="Google Shape;4774;p77"/>
            <p:cNvSpPr/>
            <p:nvPr/>
          </p:nvSpPr>
          <p:spPr>
            <a:xfrm>
              <a:off x="4427825" y="26377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5" name="Google Shape;4775;p77"/>
            <p:cNvSpPr/>
            <p:nvPr/>
          </p:nvSpPr>
          <p:spPr>
            <a:xfrm>
              <a:off x="4427825" y="2714000"/>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6" name="Google Shape;4776;p77"/>
            <p:cNvSpPr/>
            <p:nvPr/>
          </p:nvSpPr>
          <p:spPr>
            <a:xfrm>
              <a:off x="4504050"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7" name="Google Shape;4777;p77"/>
            <p:cNvSpPr/>
            <p:nvPr/>
          </p:nvSpPr>
          <p:spPr>
            <a:xfrm>
              <a:off x="450405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8" name="Google Shape;4778;p77"/>
            <p:cNvSpPr/>
            <p:nvPr/>
          </p:nvSpPr>
          <p:spPr>
            <a:xfrm>
              <a:off x="458025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9" name="Google Shape;4779;p77"/>
            <p:cNvSpPr/>
            <p:nvPr/>
          </p:nvSpPr>
          <p:spPr>
            <a:xfrm>
              <a:off x="450405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0" name="Google Shape;4780;p77"/>
            <p:cNvSpPr/>
            <p:nvPr/>
          </p:nvSpPr>
          <p:spPr>
            <a:xfrm>
              <a:off x="5113350" y="14952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1" name="Google Shape;4781;p77"/>
            <p:cNvSpPr/>
            <p:nvPr/>
          </p:nvSpPr>
          <p:spPr>
            <a:xfrm>
              <a:off x="5113350" y="1571400"/>
              <a:ext cx="62400" cy="53250"/>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2" name="Google Shape;4782;p77"/>
            <p:cNvSpPr/>
            <p:nvPr/>
          </p:nvSpPr>
          <p:spPr>
            <a:xfrm>
              <a:off x="5113350" y="164740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3" name="Google Shape;4783;p77"/>
            <p:cNvSpPr/>
            <p:nvPr/>
          </p:nvSpPr>
          <p:spPr>
            <a:xfrm>
              <a:off x="5113350" y="172362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4" name="Google Shape;4784;p77"/>
            <p:cNvSpPr/>
            <p:nvPr/>
          </p:nvSpPr>
          <p:spPr>
            <a:xfrm>
              <a:off x="5113350" y="179985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5" name="Google Shape;4785;p77"/>
            <p:cNvSpPr/>
            <p:nvPr/>
          </p:nvSpPr>
          <p:spPr>
            <a:xfrm>
              <a:off x="5113350" y="1876050"/>
              <a:ext cx="62400" cy="5335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6" name="Google Shape;4786;p77"/>
            <p:cNvSpPr/>
            <p:nvPr/>
          </p:nvSpPr>
          <p:spPr>
            <a:xfrm>
              <a:off x="5113350" y="1952050"/>
              <a:ext cx="62400" cy="53450"/>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7" name="Google Shape;4787;p77"/>
            <p:cNvSpPr/>
            <p:nvPr/>
          </p:nvSpPr>
          <p:spPr>
            <a:xfrm>
              <a:off x="5113350" y="2028275"/>
              <a:ext cx="62400" cy="53450"/>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8" name="Google Shape;4788;p77"/>
            <p:cNvSpPr/>
            <p:nvPr/>
          </p:nvSpPr>
          <p:spPr>
            <a:xfrm>
              <a:off x="5113350" y="21045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9" name="Google Shape;4789;p77"/>
            <p:cNvSpPr/>
            <p:nvPr/>
          </p:nvSpPr>
          <p:spPr>
            <a:xfrm>
              <a:off x="5113350" y="2180700"/>
              <a:ext cx="62400" cy="5335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0" name="Google Shape;4790;p77"/>
            <p:cNvSpPr/>
            <p:nvPr/>
          </p:nvSpPr>
          <p:spPr>
            <a:xfrm>
              <a:off x="5113350" y="2256925"/>
              <a:ext cx="62550" cy="53425"/>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1" name="Google Shape;4791;p77"/>
            <p:cNvSpPr/>
            <p:nvPr/>
          </p:nvSpPr>
          <p:spPr>
            <a:xfrm>
              <a:off x="5113350" y="2333125"/>
              <a:ext cx="62400" cy="53450"/>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2" name="Google Shape;4792;p77"/>
            <p:cNvSpPr/>
            <p:nvPr/>
          </p:nvSpPr>
          <p:spPr>
            <a:xfrm>
              <a:off x="5113350" y="2409350"/>
              <a:ext cx="62400" cy="5335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3" name="Google Shape;4793;p77"/>
            <p:cNvSpPr/>
            <p:nvPr/>
          </p:nvSpPr>
          <p:spPr>
            <a:xfrm>
              <a:off x="5113350" y="2485550"/>
              <a:ext cx="62400" cy="53300"/>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4" name="Google Shape;4794;p77"/>
            <p:cNvSpPr/>
            <p:nvPr/>
          </p:nvSpPr>
          <p:spPr>
            <a:xfrm>
              <a:off x="473247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5" name="Google Shape;4795;p77"/>
            <p:cNvSpPr/>
            <p:nvPr/>
          </p:nvSpPr>
          <p:spPr>
            <a:xfrm>
              <a:off x="473247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6" name="Google Shape;4796;p77"/>
            <p:cNvSpPr/>
            <p:nvPr/>
          </p:nvSpPr>
          <p:spPr>
            <a:xfrm>
              <a:off x="4732475" y="164740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7" name="Google Shape;4797;p77"/>
            <p:cNvSpPr/>
            <p:nvPr/>
          </p:nvSpPr>
          <p:spPr>
            <a:xfrm>
              <a:off x="473247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8" name="Google Shape;4798;p77"/>
            <p:cNvSpPr/>
            <p:nvPr/>
          </p:nvSpPr>
          <p:spPr>
            <a:xfrm>
              <a:off x="473247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9" name="Google Shape;4799;p77"/>
            <p:cNvSpPr/>
            <p:nvPr/>
          </p:nvSpPr>
          <p:spPr>
            <a:xfrm>
              <a:off x="4732475" y="1876050"/>
              <a:ext cx="62425" cy="5335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0" name="Google Shape;4800;p77"/>
            <p:cNvSpPr/>
            <p:nvPr/>
          </p:nvSpPr>
          <p:spPr>
            <a:xfrm>
              <a:off x="4732475" y="1952050"/>
              <a:ext cx="62425" cy="53450"/>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1" name="Google Shape;4801;p77"/>
            <p:cNvSpPr/>
            <p:nvPr/>
          </p:nvSpPr>
          <p:spPr>
            <a:xfrm>
              <a:off x="4732475" y="2028275"/>
              <a:ext cx="62425" cy="53450"/>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2" name="Google Shape;4802;p77"/>
            <p:cNvSpPr/>
            <p:nvPr/>
          </p:nvSpPr>
          <p:spPr>
            <a:xfrm>
              <a:off x="4732475" y="21045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3" name="Google Shape;4803;p77"/>
            <p:cNvSpPr/>
            <p:nvPr/>
          </p:nvSpPr>
          <p:spPr>
            <a:xfrm>
              <a:off x="4732475" y="2180700"/>
              <a:ext cx="62425" cy="5335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4" name="Google Shape;4804;p77"/>
            <p:cNvSpPr/>
            <p:nvPr/>
          </p:nvSpPr>
          <p:spPr>
            <a:xfrm>
              <a:off x="4732475" y="2256925"/>
              <a:ext cx="62575" cy="53425"/>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5" name="Google Shape;4805;p77"/>
            <p:cNvSpPr/>
            <p:nvPr/>
          </p:nvSpPr>
          <p:spPr>
            <a:xfrm>
              <a:off x="4732475" y="2333125"/>
              <a:ext cx="62425" cy="53450"/>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6" name="Google Shape;4806;p77"/>
            <p:cNvSpPr/>
            <p:nvPr/>
          </p:nvSpPr>
          <p:spPr>
            <a:xfrm>
              <a:off x="4351600" y="2256925"/>
              <a:ext cx="62575" cy="53425"/>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7" name="Google Shape;4807;p77"/>
            <p:cNvSpPr/>
            <p:nvPr/>
          </p:nvSpPr>
          <p:spPr>
            <a:xfrm>
              <a:off x="4351600" y="2485550"/>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8" name="Google Shape;4808;p77"/>
            <p:cNvSpPr/>
            <p:nvPr/>
          </p:nvSpPr>
          <p:spPr>
            <a:xfrm>
              <a:off x="4351600" y="240935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9" name="Google Shape;4809;p77"/>
            <p:cNvSpPr/>
            <p:nvPr/>
          </p:nvSpPr>
          <p:spPr>
            <a:xfrm>
              <a:off x="4351600" y="23331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0" name="Google Shape;4810;p77"/>
            <p:cNvSpPr/>
            <p:nvPr/>
          </p:nvSpPr>
          <p:spPr>
            <a:xfrm>
              <a:off x="4427825" y="2256925"/>
              <a:ext cx="62575" cy="53425"/>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1" name="Google Shape;4811;p77"/>
            <p:cNvSpPr/>
            <p:nvPr/>
          </p:nvSpPr>
          <p:spPr>
            <a:xfrm>
              <a:off x="4427825" y="2333125"/>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2" name="Google Shape;4812;p77"/>
            <p:cNvSpPr/>
            <p:nvPr/>
          </p:nvSpPr>
          <p:spPr>
            <a:xfrm>
              <a:off x="45040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3" name="Google Shape;4813;p77"/>
            <p:cNvSpPr/>
            <p:nvPr/>
          </p:nvSpPr>
          <p:spPr>
            <a:xfrm>
              <a:off x="450405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4" name="Google Shape;4814;p77"/>
            <p:cNvSpPr/>
            <p:nvPr/>
          </p:nvSpPr>
          <p:spPr>
            <a:xfrm>
              <a:off x="450405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5" name="Google Shape;4815;p77"/>
            <p:cNvSpPr/>
            <p:nvPr/>
          </p:nvSpPr>
          <p:spPr>
            <a:xfrm>
              <a:off x="450405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6" name="Google Shape;4816;p77"/>
            <p:cNvSpPr/>
            <p:nvPr/>
          </p:nvSpPr>
          <p:spPr>
            <a:xfrm>
              <a:off x="4504050" y="1876050"/>
              <a:ext cx="62200" cy="5335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7" name="Google Shape;4817;p77"/>
            <p:cNvSpPr/>
            <p:nvPr/>
          </p:nvSpPr>
          <p:spPr>
            <a:xfrm>
              <a:off x="45040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8" name="Google Shape;4818;p77"/>
            <p:cNvSpPr/>
            <p:nvPr/>
          </p:nvSpPr>
          <p:spPr>
            <a:xfrm>
              <a:off x="450405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9" name="Google Shape;4819;p77"/>
            <p:cNvSpPr/>
            <p:nvPr/>
          </p:nvSpPr>
          <p:spPr>
            <a:xfrm>
              <a:off x="450405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0" name="Google Shape;4820;p77"/>
            <p:cNvSpPr/>
            <p:nvPr/>
          </p:nvSpPr>
          <p:spPr>
            <a:xfrm>
              <a:off x="450405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1" name="Google Shape;4821;p77"/>
            <p:cNvSpPr/>
            <p:nvPr/>
          </p:nvSpPr>
          <p:spPr>
            <a:xfrm>
              <a:off x="450405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2" name="Google Shape;4822;p77"/>
            <p:cNvSpPr/>
            <p:nvPr/>
          </p:nvSpPr>
          <p:spPr>
            <a:xfrm>
              <a:off x="450405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3" name="Google Shape;4823;p77"/>
            <p:cNvSpPr/>
            <p:nvPr/>
          </p:nvSpPr>
          <p:spPr>
            <a:xfrm>
              <a:off x="4504050"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4" name="Google Shape;4824;p77"/>
            <p:cNvSpPr/>
            <p:nvPr/>
          </p:nvSpPr>
          <p:spPr>
            <a:xfrm>
              <a:off x="458025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5" name="Google Shape;4825;p77"/>
            <p:cNvSpPr/>
            <p:nvPr/>
          </p:nvSpPr>
          <p:spPr>
            <a:xfrm>
              <a:off x="458025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6" name="Google Shape;4826;p77"/>
            <p:cNvSpPr/>
            <p:nvPr/>
          </p:nvSpPr>
          <p:spPr>
            <a:xfrm>
              <a:off x="458025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7" name="Google Shape;4827;p77"/>
            <p:cNvSpPr/>
            <p:nvPr/>
          </p:nvSpPr>
          <p:spPr>
            <a:xfrm>
              <a:off x="458025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8" name="Google Shape;4828;p77"/>
            <p:cNvSpPr/>
            <p:nvPr/>
          </p:nvSpPr>
          <p:spPr>
            <a:xfrm>
              <a:off x="4580250"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9" name="Google Shape;4829;p77"/>
            <p:cNvSpPr/>
            <p:nvPr/>
          </p:nvSpPr>
          <p:spPr>
            <a:xfrm>
              <a:off x="458025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0" name="Google Shape;4830;p77"/>
            <p:cNvSpPr/>
            <p:nvPr/>
          </p:nvSpPr>
          <p:spPr>
            <a:xfrm>
              <a:off x="458025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1" name="Google Shape;4831;p77"/>
            <p:cNvSpPr/>
            <p:nvPr/>
          </p:nvSpPr>
          <p:spPr>
            <a:xfrm>
              <a:off x="458025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2" name="Google Shape;4832;p77"/>
            <p:cNvSpPr/>
            <p:nvPr/>
          </p:nvSpPr>
          <p:spPr>
            <a:xfrm>
              <a:off x="458025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3" name="Google Shape;4833;p77"/>
            <p:cNvSpPr/>
            <p:nvPr/>
          </p:nvSpPr>
          <p:spPr>
            <a:xfrm>
              <a:off x="4580250" y="2256925"/>
              <a:ext cx="62350" cy="53425"/>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4" name="Google Shape;4834;p77"/>
            <p:cNvSpPr/>
            <p:nvPr/>
          </p:nvSpPr>
          <p:spPr>
            <a:xfrm>
              <a:off x="458025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5" name="Google Shape;4835;p77"/>
            <p:cNvSpPr/>
            <p:nvPr/>
          </p:nvSpPr>
          <p:spPr>
            <a:xfrm>
              <a:off x="458025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6" name="Google Shape;4836;p77"/>
            <p:cNvSpPr/>
            <p:nvPr/>
          </p:nvSpPr>
          <p:spPr>
            <a:xfrm>
              <a:off x="465647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7" name="Google Shape;4837;p77"/>
            <p:cNvSpPr/>
            <p:nvPr/>
          </p:nvSpPr>
          <p:spPr>
            <a:xfrm>
              <a:off x="465647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8" name="Google Shape;4838;p77"/>
            <p:cNvSpPr/>
            <p:nvPr/>
          </p:nvSpPr>
          <p:spPr>
            <a:xfrm>
              <a:off x="4656475" y="17236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9" name="Google Shape;4839;p77"/>
            <p:cNvSpPr/>
            <p:nvPr/>
          </p:nvSpPr>
          <p:spPr>
            <a:xfrm>
              <a:off x="465647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0" name="Google Shape;4840;p77"/>
            <p:cNvSpPr/>
            <p:nvPr/>
          </p:nvSpPr>
          <p:spPr>
            <a:xfrm>
              <a:off x="465647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1" name="Google Shape;4841;p77"/>
            <p:cNvSpPr/>
            <p:nvPr/>
          </p:nvSpPr>
          <p:spPr>
            <a:xfrm>
              <a:off x="4656475"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2" name="Google Shape;4842;p77"/>
            <p:cNvSpPr/>
            <p:nvPr/>
          </p:nvSpPr>
          <p:spPr>
            <a:xfrm>
              <a:off x="46564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3" name="Google Shape;4843;p77"/>
            <p:cNvSpPr/>
            <p:nvPr/>
          </p:nvSpPr>
          <p:spPr>
            <a:xfrm>
              <a:off x="4656475" y="21045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4" name="Google Shape;4844;p77"/>
            <p:cNvSpPr/>
            <p:nvPr/>
          </p:nvSpPr>
          <p:spPr>
            <a:xfrm>
              <a:off x="4656475" y="2180700"/>
              <a:ext cx="62200" cy="5335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5" name="Google Shape;4845;p77"/>
            <p:cNvSpPr/>
            <p:nvPr/>
          </p:nvSpPr>
          <p:spPr>
            <a:xfrm>
              <a:off x="465647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6" name="Google Shape;4846;p77"/>
            <p:cNvSpPr/>
            <p:nvPr/>
          </p:nvSpPr>
          <p:spPr>
            <a:xfrm>
              <a:off x="4656475" y="2333125"/>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7" name="Google Shape;4847;p77"/>
            <p:cNvSpPr/>
            <p:nvPr/>
          </p:nvSpPr>
          <p:spPr>
            <a:xfrm>
              <a:off x="4656475" y="240935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8" name="Google Shape;4848;p77"/>
            <p:cNvSpPr/>
            <p:nvPr/>
          </p:nvSpPr>
          <p:spPr>
            <a:xfrm>
              <a:off x="4732475" y="2409350"/>
              <a:ext cx="62425" cy="5335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9" name="Google Shape;4849;p77"/>
            <p:cNvSpPr/>
            <p:nvPr/>
          </p:nvSpPr>
          <p:spPr>
            <a:xfrm>
              <a:off x="4732475" y="2485550"/>
              <a:ext cx="62425" cy="53300"/>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0" name="Google Shape;4850;p77"/>
            <p:cNvSpPr/>
            <p:nvPr/>
          </p:nvSpPr>
          <p:spPr>
            <a:xfrm>
              <a:off x="48087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1" name="Google Shape;4851;p77"/>
            <p:cNvSpPr/>
            <p:nvPr/>
          </p:nvSpPr>
          <p:spPr>
            <a:xfrm>
              <a:off x="4808700"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2" name="Google Shape;4852;p77"/>
            <p:cNvSpPr/>
            <p:nvPr/>
          </p:nvSpPr>
          <p:spPr>
            <a:xfrm>
              <a:off x="480870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3" name="Google Shape;4853;p77"/>
            <p:cNvSpPr/>
            <p:nvPr/>
          </p:nvSpPr>
          <p:spPr>
            <a:xfrm>
              <a:off x="48087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4" name="Google Shape;4854;p77"/>
            <p:cNvSpPr/>
            <p:nvPr/>
          </p:nvSpPr>
          <p:spPr>
            <a:xfrm>
              <a:off x="4808700"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5" name="Google Shape;4855;p77"/>
            <p:cNvSpPr/>
            <p:nvPr/>
          </p:nvSpPr>
          <p:spPr>
            <a:xfrm>
              <a:off x="4808700"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6" name="Google Shape;4856;p77"/>
            <p:cNvSpPr/>
            <p:nvPr/>
          </p:nvSpPr>
          <p:spPr>
            <a:xfrm>
              <a:off x="4808700"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7" name="Google Shape;4857;p77"/>
            <p:cNvSpPr/>
            <p:nvPr/>
          </p:nvSpPr>
          <p:spPr>
            <a:xfrm>
              <a:off x="4808700"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8" name="Google Shape;4858;p77"/>
            <p:cNvSpPr/>
            <p:nvPr/>
          </p:nvSpPr>
          <p:spPr>
            <a:xfrm>
              <a:off x="4808700" y="21045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9" name="Google Shape;4859;p77"/>
            <p:cNvSpPr/>
            <p:nvPr/>
          </p:nvSpPr>
          <p:spPr>
            <a:xfrm>
              <a:off x="4808700" y="2180700"/>
              <a:ext cx="62400" cy="5335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0" name="Google Shape;4860;p77"/>
            <p:cNvSpPr/>
            <p:nvPr/>
          </p:nvSpPr>
          <p:spPr>
            <a:xfrm>
              <a:off x="4808700" y="2256925"/>
              <a:ext cx="62550" cy="53425"/>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1" name="Google Shape;4861;p77"/>
            <p:cNvSpPr/>
            <p:nvPr/>
          </p:nvSpPr>
          <p:spPr>
            <a:xfrm>
              <a:off x="4808700"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2" name="Google Shape;4862;p77"/>
            <p:cNvSpPr/>
            <p:nvPr/>
          </p:nvSpPr>
          <p:spPr>
            <a:xfrm>
              <a:off x="4808700" y="2409350"/>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3" name="Google Shape;4863;p77"/>
            <p:cNvSpPr/>
            <p:nvPr/>
          </p:nvSpPr>
          <p:spPr>
            <a:xfrm>
              <a:off x="4808700" y="2485550"/>
              <a:ext cx="62400" cy="53300"/>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4" name="Google Shape;4864;p77"/>
            <p:cNvSpPr/>
            <p:nvPr/>
          </p:nvSpPr>
          <p:spPr>
            <a:xfrm>
              <a:off x="48849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5" name="Google Shape;4865;p77"/>
            <p:cNvSpPr/>
            <p:nvPr/>
          </p:nvSpPr>
          <p:spPr>
            <a:xfrm>
              <a:off x="48849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6" name="Google Shape;4866;p77"/>
            <p:cNvSpPr/>
            <p:nvPr/>
          </p:nvSpPr>
          <p:spPr>
            <a:xfrm>
              <a:off x="48849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7" name="Google Shape;4867;p77"/>
            <p:cNvSpPr/>
            <p:nvPr/>
          </p:nvSpPr>
          <p:spPr>
            <a:xfrm>
              <a:off x="48849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8" name="Google Shape;4868;p77"/>
            <p:cNvSpPr/>
            <p:nvPr/>
          </p:nvSpPr>
          <p:spPr>
            <a:xfrm>
              <a:off x="48849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9" name="Google Shape;4869;p77"/>
            <p:cNvSpPr/>
            <p:nvPr/>
          </p:nvSpPr>
          <p:spPr>
            <a:xfrm>
              <a:off x="4884900"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0" name="Google Shape;4870;p77"/>
            <p:cNvSpPr/>
            <p:nvPr/>
          </p:nvSpPr>
          <p:spPr>
            <a:xfrm>
              <a:off x="488490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1" name="Google Shape;4871;p77"/>
            <p:cNvSpPr/>
            <p:nvPr/>
          </p:nvSpPr>
          <p:spPr>
            <a:xfrm>
              <a:off x="488490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2" name="Google Shape;4872;p77"/>
            <p:cNvSpPr/>
            <p:nvPr/>
          </p:nvSpPr>
          <p:spPr>
            <a:xfrm>
              <a:off x="48849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3" name="Google Shape;4873;p77"/>
            <p:cNvSpPr/>
            <p:nvPr/>
          </p:nvSpPr>
          <p:spPr>
            <a:xfrm>
              <a:off x="48849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4" name="Google Shape;4874;p77"/>
            <p:cNvSpPr/>
            <p:nvPr/>
          </p:nvSpPr>
          <p:spPr>
            <a:xfrm>
              <a:off x="48849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5" name="Google Shape;4875;p77"/>
            <p:cNvSpPr/>
            <p:nvPr/>
          </p:nvSpPr>
          <p:spPr>
            <a:xfrm>
              <a:off x="488490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6" name="Google Shape;4876;p77"/>
            <p:cNvSpPr/>
            <p:nvPr/>
          </p:nvSpPr>
          <p:spPr>
            <a:xfrm>
              <a:off x="48849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7" name="Google Shape;4877;p77"/>
            <p:cNvSpPr/>
            <p:nvPr/>
          </p:nvSpPr>
          <p:spPr>
            <a:xfrm>
              <a:off x="48849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8" name="Google Shape;4878;p77"/>
            <p:cNvSpPr/>
            <p:nvPr/>
          </p:nvSpPr>
          <p:spPr>
            <a:xfrm>
              <a:off x="4884900"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9" name="Google Shape;4879;p77"/>
            <p:cNvSpPr/>
            <p:nvPr/>
          </p:nvSpPr>
          <p:spPr>
            <a:xfrm>
              <a:off x="49611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0" name="Google Shape;4880;p77"/>
            <p:cNvSpPr/>
            <p:nvPr/>
          </p:nvSpPr>
          <p:spPr>
            <a:xfrm>
              <a:off x="4961125"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1" name="Google Shape;4881;p77"/>
            <p:cNvSpPr/>
            <p:nvPr/>
          </p:nvSpPr>
          <p:spPr>
            <a:xfrm>
              <a:off x="4961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2" name="Google Shape;4882;p77"/>
            <p:cNvSpPr/>
            <p:nvPr/>
          </p:nvSpPr>
          <p:spPr>
            <a:xfrm>
              <a:off x="4961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3" name="Google Shape;4883;p77"/>
            <p:cNvSpPr/>
            <p:nvPr/>
          </p:nvSpPr>
          <p:spPr>
            <a:xfrm>
              <a:off x="49611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4" name="Google Shape;4884;p77"/>
            <p:cNvSpPr/>
            <p:nvPr/>
          </p:nvSpPr>
          <p:spPr>
            <a:xfrm>
              <a:off x="49611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5" name="Google Shape;4885;p77"/>
            <p:cNvSpPr/>
            <p:nvPr/>
          </p:nvSpPr>
          <p:spPr>
            <a:xfrm>
              <a:off x="4961125"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6" name="Google Shape;4886;p77"/>
            <p:cNvSpPr/>
            <p:nvPr/>
          </p:nvSpPr>
          <p:spPr>
            <a:xfrm>
              <a:off x="4961125"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7" name="Google Shape;4887;p77"/>
            <p:cNvSpPr/>
            <p:nvPr/>
          </p:nvSpPr>
          <p:spPr>
            <a:xfrm>
              <a:off x="4961125"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8" name="Google Shape;4888;p77"/>
            <p:cNvSpPr/>
            <p:nvPr/>
          </p:nvSpPr>
          <p:spPr>
            <a:xfrm>
              <a:off x="496112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9" name="Google Shape;4889;p77"/>
            <p:cNvSpPr/>
            <p:nvPr/>
          </p:nvSpPr>
          <p:spPr>
            <a:xfrm>
              <a:off x="4961125"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0" name="Google Shape;4890;p77"/>
            <p:cNvSpPr/>
            <p:nvPr/>
          </p:nvSpPr>
          <p:spPr>
            <a:xfrm>
              <a:off x="4961125"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1" name="Google Shape;4891;p77"/>
            <p:cNvSpPr/>
            <p:nvPr/>
          </p:nvSpPr>
          <p:spPr>
            <a:xfrm>
              <a:off x="4961125" y="2485550"/>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2" name="Google Shape;4892;p77"/>
            <p:cNvSpPr/>
            <p:nvPr/>
          </p:nvSpPr>
          <p:spPr>
            <a:xfrm>
              <a:off x="4961125"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3" name="Google Shape;4893;p77"/>
            <p:cNvSpPr/>
            <p:nvPr/>
          </p:nvSpPr>
          <p:spPr>
            <a:xfrm>
              <a:off x="50373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4" name="Google Shape;4894;p77"/>
            <p:cNvSpPr/>
            <p:nvPr/>
          </p:nvSpPr>
          <p:spPr>
            <a:xfrm>
              <a:off x="503732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5" name="Google Shape;4895;p77"/>
            <p:cNvSpPr/>
            <p:nvPr/>
          </p:nvSpPr>
          <p:spPr>
            <a:xfrm>
              <a:off x="50373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6" name="Google Shape;4896;p77"/>
            <p:cNvSpPr/>
            <p:nvPr/>
          </p:nvSpPr>
          <p:spPr>
            <a:xfrm>
              <a:off x="50373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7" name="Google Shape;4897;p77"/>
            <p:cNvSpPr/>
            <p:nvPr/>
          </p:nvSpPr>
          <p:spPr>
            <a:xfrm>
              <a:off x="5037325"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8" name="Google Shape;4898;p77"/>
            <p:cNvSpPr/>
            <p:nvPr/>
          </p:nvSpPr>
          <p:spPr>
            <a:xfrm>
              <a:off x="50373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9" name="Google Shape;4899;p77"/>
            <p:cNvSpPr/>
            <p:nvPr/>
          </p:nvSpPr>
          <p:spPr>
            <a:xfrm>
              <a:off x="50373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0" name="Google Shape;4900;p77"/>
            <p:cNvSpPr/>
            <p:nvPr/>
          </p:nvSpPr>
          <p:spPr>
            <a:xfrm>
              <a:off x="50373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1" name="Google Shape;4901;p77"/>
            <p:cNvSpPr/>
            <p:nvPr/>
          </p:nvSpPr>
          <p:spPr>
            <a:xfrm>
              <a:off x="50373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2" name="Google Shape;4902;p77"/>
            <p:cNvSpPr/>
            <p:nvPr/>
          </p:nvSpPr>
          <p:spPr>
            <a:xfrm>
              <a:off x="5037325"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3" name="Google Shape;4903;p77"/>
            <p:cNvSpPr/>
            <p:nvPr/>
          </p:nvSpPr>
          <p:spPr>
            <a:xfrm>
              <a:off x="50373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4" name="Google Shape;4904;p77"/>
            <p:cNvSpPr/>
            <p:nvPr/>
          </p:nvSpPr>
          <p:spPr>
            <a:xfrm>
              <a:off x="50373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5" name="Google Shape;4905;p77"/>
            <p:cNvSpPr/>
            <p:nvPr/>
          </p:nvSpPr>
          <p:spPr>
            <a:xfrm>
              <a:off x="5037325"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6" name="Google Shape;4906;p77"/>
            <p:cNvSpPr/>
            <p:nvPr/>
          </p:nvSpPr>
          <p:spPr>
            <a:xfrm>
              <a:off x="50373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7" name="Google Shape;4907;p77"/>
            <p:cNvSpPr/>
            <p:nvPr/>
          </p:nvSpPr>
          <p:spPr>
            <a:xfrm>
              <a:off x="5113350" y="2561575"/>
              <a:ext cx="62400" cy="53425"/>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8" name="Google Shape;4908;p77"/>
            <p:cNvSpPr/>
            <p:nvPr/>
          </p:nvSpPr>
          <p:spPr>
            <a:xfrm>
              <a:off x="5113350" y="2637775"/>
              <a:ext cx="62400" cy="53450"/>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9" name="Google Shape;4909;p77"/>
            <p:cNvSpPr/>
            <p:nvPr/>
          </p:nvSpPr>
          <p:spPr>
            <a:xfrm>
              <a:off x="518955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0" name="Google Shape;4910;p77"/>
            <p:cNvSpPr/>
            <p:nvPr/>
          </p:nvSpPr>
          <p:spPr>
            <a:xfrm>
              <a:off x="5189550" y="1495200"/>
              <a:ext cx="62225" cy="5332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1" name="Google Shape;4911;p77"/>
            <p:cNvSpPr/>
            <p:nvPr/>
          </p:nvSpPr>
          <p:spPr>
            <a:xfrm>
              <a:off x="5189550" y="1571400"/>
              <a:ext cx="62225" cy="53300"/>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2" name="Google Shape;4912;p77"/>
            <p:cNvSpPr/>
            <p:nvPr/>
          </p:nvSpPr>
          <p:spPr>
            <a:xfrm>
              <a:off x="5189550" y="1647400"/>
              <a:ext cx="62225" cy="53450"/>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3" name="Google Shape;4913;p77"/>
            <p:cNvSpPr/>
            <p:nvPr/>
          </p:nvSpPr>
          <p:spPr>
            <a:xfrm>
              <a:off x="5189550" y="172362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4" name="Google Shape;4914;p77"/>
            <p:cNvSpPr/>
            <p:nvPr/>
          </p:nvSpPr>
          <p:spPr>
            <a:xfrm>
              <a:off x="5189550" y="1799850"/>
              <a:ext cx="62225" cy="5332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5" name="Google Shape;4915;p77"/>
            <p:cNvSpPr/>
            <p:nvPr/>
          </p:nvSpPr>
          <p:spPr>
            <a:xfrm>
              <a:off x="5189550" y="1876050"/>
              <a:ext cx="62225" cy="53300"/>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6" name="Google Shape;4916;p77"/>
            <p:cNvSpPr/>
            <p:nvPr/>
          </p:nvSpPr>
          <p:spPr>
            <a:xfrm>
              <a:off x="5189550" y="1952050"/>
              <a:ext cx="62225" cy="53450"/>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7" name="Google Shape;4917;p77"/>
            <p:cNvSpPr/>
            <p:nvPr/>
          </p:nvSpPr>
          <p:spPr>
            <a:xfrm>
              <a:off x="5189550" y="20282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8" name="Google Shape;4918;p77"/>
            <p:cNvSpPr/>
            <p:nvPr/>
          </p:nvSpPr>
          <p:spPr>
            <a:xfrm>
              <a:off x="5189550" y="2104500"/>
              <a:ext cx="62225" cy="5332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9" name="Google Shape;4919;p77"/>
            <p:cNvSpPr/>
            <p:nvPr/>
          </p:nvSpPr>
          <p:spPr>
            <a:xfrm>
              <a:off x="5189550" y="2180700"/>
              <a:ext cx="62225" cy="5335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0" name="Google Shape;4920;p77"/>
            <p:cNvSpPr/>
            <p:nvPr/>
          </p:nvSpPr>
          <p:spPr>
            <a:xfrm>
              <a:off x="5189550" y="2256925"/>
              <a:ext cx="62425" cy="53425"/>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1" name="Google Shape;4921;p77"/>
            <p:cNvSpPr/>
            <p:nvPr/>
          </p:nvSpPr>
          <p:spPr>
            <a:xfrm>
              <a:off x="5189550" y="2333125"/>
              <a:ext cx="62225" cy="5335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2" name="Google Shape;4922;p77"/>
            <p:cNvSpPr/>
            <p:nvPr/>
          </p:nvSpPr>
          <p:spPr>
            <a:xfrm>
              <a:off x="5189550" y="2409350"/>
              <a:ext cx="62225" cy="5335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3" name="Google Shape;4923;p77"/>
            <p:cNvSpPr/>
            <p:nvPr/>
          </p:nvSpPr>
          <p:spPr>
            <a:xfrm>
              <a:off x="5189550"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4" name="Google Shape;4924;p77"/>
            <p:cNvSpPr/>
            <p:nvPr/>
          </p:nvSpPr>
          <p:spPr>
            <a:xfrm>
              <a:off x="5189550" y="2561575"/>
              <a:ext cx="62225" cy="53425"/>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5" name="Google Shape;4925;p77"/>
            <p:cNvSpPr/>
            <p:nvPr/>
          </p:nvSpPr>
          <p:spPr>
            <a:xfrm>
              <a:off x="5189550" y="2714000"/>
              <a:ext cx="62225" cy="5335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6" name="Google Shape;4926;p77"/>
            <p:cNvSpPr/>
            <p:nvPr/>
          </p:nvSpPr>
          <p:spPr>
            <a:xfrm>
              <a:off x="5189550" y="2637775"/>
              <a:ext cx="62425" cy="53450"/>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7" name="Google Shape;4927;p77"/>
            <p:cNvSpPr/>
            <p:nvPr/>
          </p:nvSpPr>
          <p:spPr>
            <a:xfrm>
              <a:off x="5265775" y="1342750"/>
              <a:ext cx="62200" cy="5335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8" name="Google Shape;4928;p77"/>
            <p:cNvSpPr/>
            <p:nvPr/>
          </p:nvSpPr>
          <p:spPr>
            <a:xfrm>
              <a:off x="5265775" y="14189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9" name="Google Shape;4929;p77"/>
            <p:cNvSpPr/>
            <p:nvPr/>
          </p:nvSpPr>
          <p:spPr>
            <a:xfrm>
              <a:off x="5265775" y="149520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0" name="Google Shape;4930;p77"/>
            <p:cNvSpPr/>
            <p:nvPr/>
          </p:nvSpPr>
          <p:spPr>
            <a:xfrm>
              <a:off x="5265775" y="1571400"/>
              <a:ext cx="62200" cy="53300"/>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1" name="Google Shape;4931;p77"/>
            <p:cNvSpPr/>
            <p:nvPr/>
          </p:nvSpPr>
          <p:spPr>
            <a:xfrm>
              <a:off x="5265775" y="1647400"/>
              <a:ext cx="62200" cy="53450"/>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2" name="Google Shape;4932;p77"/>
            <p:cNvSpPr/>
            <p:nvPr/>
          </p:nvSpPr>
          <p:spPr>
            <a:xfrm>
              <a:off x="5265775" y="172362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3" name="Google Shape;4933;p77"/>
            <p:cNvSpPr/>
            <p:nvPr/>
          </p:nvSpPr>
          <p:spPr>
            <a:xfrm>
              <a:off x="5265775" y="179985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4" name="Google Shape;4934;p77"/>
            <p:cNvSpPr/>
            <p:nvPr/>
          </p:nvSpPr>
          <p:spPr>
            <a:xfrm>
              <a:off x="5265775" y="1876050"/>
              <a:ext cx="62200" cy="53300"/>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5" name="Google Shape;4935;p77"/>
            <p:cNvSpPr/>
            <p:nvPr/>
          </p:nvSpPr>
          <p:spPr>
            <a:xfrm>
              <a:off x="5265775" y="1952050"/>
              <a:ext cx="62200" cy="53450"/>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6" name="Google Shape;4936;p77"/>
            <p:cNvSpPr/>
            <p:nvPr/>
          </p:nvSpPr>
          <p:spPr>
            <a:xfrm>
              <a:off x="5265775" y="20282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7" name="Google Shape;4937;p77"/>
            <p:cNvSpPr/>
            <p:nvPr/>
          </p:nvSpPr>
          <p:spPr>
            <a:xfrm>
              <a:off x="5265775" y="2104500"/>
              <a:ext cx="62200" cy="5332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8" name="Google Shape;4938;p77"/>
            <p:cNvSpPr/>
            <p:nvPr/>
          </p:nvSpPr>
          <p:spPr>
            <a:xfrm>
              <a:off x="5265775" y="2180700"/>
              <a:ext cx="62200" cy="5335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9" name="Google Shape;4939;p77"/>
            <p:cNvSpPr/>
            <p:nvPr/>
          </p:nvSpPr>
          <p:spPr>
            <a:xfrm>
              <a:off x="5265775" y="2256925"/>
              <a:ext cx="62400" cy="53425"/>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0" name="Google Shape;4940;p77"/>
            <p:cNvSpPr/>
            <p:nvPr/>
          </p:nvSpPr>
          <p:spPr>
            <a:xfrm>
              <a:off x="5265775" y="2333125"/>
              <a:ext cx="62200" cy="5335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1" name="Google Shape;4941;p77"/>
            <p:cNvSpPr/>
            <p:nvPr/>
          </p:nvSpPr>
          <p:spPr>
            <a:xfrm>
              <a:off x="5265775" y="2409350"/>
              <a:ext cx="62200" cy="5335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2" name="Google Shape;4942;p77"/>
            <p:cNvSpPr/>
            <p:nvPr/>
          </p:nvSpPr>
          <p:spPr>
            <a:xfrm>
              <a:off x="5265775" y="2485550"/>
              <a:ext cx="62200" cy="5335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3" name="Google Shape;4943;p77"/>
            <p:cNvSpPr/>
            <p:nvPr/>
          </p:nvSpPr>
          <p:spPr>
            <a:xfrm>
              <a:off x="5265775" y="2561575"/>
              <a:ext cx="62200" cy="53425"/>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4" name="Google Shape;4944;p77"/>
            <p:cNvSpPr/>
            <p:nvPr/>
          </p:nvSpPr>
          <p:spPr>
            <a:xfrm>
              <a:off x="5265775"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5" name="Google Shape;4945;p77"/>
            <p:cNvSpPr/>
            <p:nvPr/>
          </p:nvSpPr>
          <p:spPr>
            <a:xfrm>
              <a:off x="5341975"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6" name="Google Shape;4946;p77"/>
            <p:cNvSpPr/>
            <p:nvPr/>
          </p:nvSpPr>
          <p:spPr>
            <a:xfrm>
              <a:off x="5341975"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7" name="Google Shape;4947;p77"/>
            <p:cNvSpPr/>
            <p:nvPr/>
          </p:nvSpPr>
          <p:spPr>
            <a:xfrm>
              <a:off x="5341975" y="14952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8" name="Google Shape;4948;p77"/>
            <p:cNvSpPr/>
            <p:nvPr/>
          </p:nvSpPr>
          <p:spPr>
            <a:xfrm>
              <a:off x="5341975" y="1571400"/>
              <a:ext cx="62375" cy="53250"/>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9" name="Google Shape;4949;p77"/>
            <p:cNvSpPr/>
            <p:nvPr/>
          </p:nvSpPr>
          <p:spPr>
            <a:xfrm>
              <a:off x="5341975"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0" name="Google Shape;4950;p77"/>
            <p:cNvSpPr/>
            <p:nvPr/>
          </p:nvSpPr>
          <p:spPr>
            <a:xfrm>
              <a:off x="5341975"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1" name="Google Shape;4951;p77"/>
            <p:cNvSpPr/>
            <p:nvPr/>
          </p:nvSpPr>
          <p:spPr>
            <a:xfrm>
              <a:off x="5341975"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2" name="Google Shape;4952;p77"/>
            <p:cNvSpPr/>
            <p:nvPr/>
          </p:nvSpPr>
          <p:spPr>
            <a:xfrm>
              <a:off x="5341975" y="1876050"/>
              <a:ext cx="62425" cy="53275"/>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3" name="Google Shape;4953;p77"/>
            <p:cNvSpPr/>
            <p:nvPr/>
          </p:nvSpPr>
          <p:spPr>
            <a:xfrm>
              <a:off x="5341975"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4" name="Google Shape;4954;p77"/>
            <p:cNvSpPr/>
            <p:nvPr/>
          </p:nvSpPr>
          <p:spPr>
            <a:xfrm>
              <a:off x="5341975"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5" name="Google Shape;4955;p77"/>
            <p:cNvSpPr/>
            <p:nvPr/>
          </p:nvSpPr>
          <p:spPr>
            <a:xfrm>
              <a:off x="5341975"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6" name="Google Shape;4956;p77"/>
            <p:cNvSpPr/>
            <p:nvPr/>
          </p:nvSpPr>
          <p:spPr>
            <a:xfrm>
              <a:off x="5341975"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7" name="Google Shape;4957;p77"/>
            <p:cNvSpPr/>
            <p:nvPr/>
          </p:nvSpPr>
          <p:spPr>
            <a:xfrm>
              <a:off x="5341975" y="2256925"/>
              <a:ext cx="62575" cy="53425"/>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8" name="Google Shape;4958;p77"/>
            <p:cNvSpPr/>
            <p:nvPr/>
          </p:nvSpPr>
          <p:spPr>
            <a:xfrm>
              <a:off x="5341975"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9" name="Google Shape;4959;p77"/>
            <p:cNvSpPr/>
            <p:nvPr/>
          </p:nvSpPr>
          <p:spPr>
            <a:xfrm>
              <a:off x="5341975" y="2485550"/>
              <a:ext cx="62425" cy="53300"/>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0" name="Google Shape;4960;p77"/>
            <p:cNvSpPr/>
            <p:nvPr/>
          </p:nvSpPr>
          <p:spPr>
            <a:xfrm>
              <a:off x="5341975"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1" name="Google Shape;4961;p77"/>
            <p:cNvSpPr/>
            <p:nvPr/>
          </p:nvSpPr>
          <p:spPr>
            <a:xfrm>
              <a:off x="5341975"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2" name="Google Shape;4962;p77"/>
            <p:cNvSpPr/>
            <p:nvPr/>
          </p:nvSpPr>
          <p:spPr>
            <a:xfrm>
              <a:off x="5418200" y="134275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3" name="Google Shape;4963;p77"/>
            <p:cNvSpPr/>
            <p:nvPr/>
          </p:nvSpPr>
          <p:spPr>
            <a:xfrm>
              <a:off x="5418200"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4" name="Google Shape;4964;p77"/>
            <p:cNvSpPr/>
            <p:nvPr/>
          </p:nvSpPr>
          <p:spPr>
            <a:xfrm>
              <a:off x="5418200"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5" name="Google Shape;4965;p77"/>
            <p:cNvSpPr/>
            <p:nvPr/>
          </p:nvSpPr>
          <p:spPr>
            <a:xfrm>
              <a:off x="5418200"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6" name="Google Shape;4966;p77"/>
            <p:cNvSpPr/>
            <p:nvPr/>
          </p:nvSpPr>
          <p:spPr>
            <a:xfrm>
              <a:off x="5418200" y="164740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7" name="Google Shape;4967;p77"/>
            <p:cNvSpPr/>
            <p:nvPr/>
          </p:nvSpPr>
          <p:spPr>
            <a:xfrm>
              <a:off x="5418200"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8" name="Google Shape;4968;p77"/>
            <p:cNvSpPr/>
            <p:nvPr/>
          </p:nvSpPr>
          <p:spPr>
            <a:xfrm>
              <a:off x="5418200"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9" name="Google Shape;4969;p77"/>
            <p:cNvSpPr/>
            <p:nvPr/>
          </p:nvSpPr>
          <p:spPr>
            <a:xfrm>
              <a:off x="5418200"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0" name="Google Shape;4970;p77"/>
            <p:cNvSpPr/>
            <p:nvPr/>
          </p:nvSpPr>
          <p:spPr>
            <a:xfrm>
              <a:off x="5418200"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1" name="Google Shape;4971;p77"/>
            <p:cNvSpPr/>
            <p:nvPr/>
          </p:nvSpPr>
          <p:spPr>
            <a:xfrm>
              <a:off x="5418200"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2" name="Google Shape;4972;p77"/>
            <p:cNvSpPr/>
            <p:nvPr/>
          </p:nvSpPr>
          <p:spPr>
            <a:xfrm>
              <a:off x="5418200"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3" name="Google Shape;4973;p77"/>
            <p:cNvSpPr/>
            <p:nvPr/>
          </p:nvSpPr>
          <p:spPr>
            <a:xfrm>
              <a:off x="5418200"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4" name="Google Shape;4974;p77"/>
            <p:cNvSpPr/>
            <p:nvPr/>
          </p:nvSpPr>
          <p:spPr>
            <a:xfrm>
              <a:off x="5418200"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5" name="Google Shape;4975;p77"/>
            <p:cNvSpPr/>
            <p:nvPr/>
          </p:nvSpPr>
          <p:spPr>
            <a:xfrm>
              <a:off x="5418200"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6" name="Google Shape;4976;p77"/>
            <p:cNvSpPr/>
            <p:nvPr/>
          </p:nvSpPr>
          <p:spPr>
            <a:xfrm>
              <a:off x="5418200" y="2485550"/>
              <a:ext cx="62425" cy="53300"/>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7" name="Google Shape;4977;p77"/>
            <p:cNvSpPr/>
            <p:nvPr/>
          </p:nvSpPr>
          <p:spPr>
            <a:xfrm>
              <a:off x="5418200"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8" name="Google Shape;4978;p77"/>
            <p:cNvSpPr/>
            <p:nvPr/>
          </p:nvSpPr>
          <p:spPr>
            <a:xfrm>
              <a:off x="5418200"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9" name="Google Shape;4979;p77"/>
            <p:cNvSpPr/>
            <p:nvPr/>
          </p:nvSpPr>
          <p:spPr>
            <a:xfrm>
              <a:off x="5418200"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0" name="Google Shape;4980;p77"/>
            <p:cNvSpPr/>
            <p:nvPr/>
          </p:nvSpPr>
          <p:spPr>
            <a:xfrm>
              <a:off x="5494400" y="1266550"/>
              <a:ext cx="62225" cy="53450"/>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1" name="Google Shape;4981;p77"/>
            <p:cNvSpPr/>
            <p:nvPr/>
          </p:nvSpPr>
          <p:spPr>
            <a:xfrm>
              <a:off x="5494400"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2" name="Google Shape;4982;p77"/>
            <p:cNvSpPr/>
            <p:nvPr/>
          </p:nvSpPr>
          <p:spPr>
            <a:xfrm>
              <a:off x="54944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3" name="Google Shape;4983;p77"/>
            <p:cNvSpPr/>
            <p:nvPr/>
          </p:nvSpPr>
          <p:spPr>
            <a:xfrm>
              <a:off x="54944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4" name="Google Shape;4984;p77"/>
            <p:cNvSpPr/>
            <p:nvPr/>
          </p:nvSpPr>
          <p:spPr>
            <a:xfrm>
              <a:off x="5494400" y="1571400"/>
              <a:ext cx="62225" cy="53250"/>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5" name="Google Shape;4985;p77"/>
            <p:cNvSpPr/>
            <p:nvPr/>
          </p:nvSpPr>
          <p:spPr>
            <a:xfrm>
              <a:off x="63323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6" name="Google Shape;4986;p77"/>
            <p:cNvSpPr/>
            <p:nvPr/>
          </p:nvSpPr>
          <p:spPr>
            <a:xfrm>
              <a:off x="63323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7" name="Google Shape;4987;p77"/>
            <p:cNvSpPr/>
            <p:nvPr/>
          </p:nvSpPr>
          <p:spPr>
            <a:xfrm>
              <a:off x="6408350" y="1418975"/>
              <a:ext cx="62425" cy="5335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8" name="Google Shape;4988;p77"/>
            <p:cNvSpPr/>
            <p:nvPr/>
          </p:nvSpPr>
          <p:spPr>
            <a:xfrm>
              <a:off x="6408350" y="14952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9" name="Google Shape;4989;p77"/>
            <p:cNvSpPr/>
            <p:nvPr/>
          </p:nvSpPr>
          <p:spPr>
            <a:xfrm>
              <a:off x="6484575" y="1342750"/>
              <a:ext cx="62425" cy="53450"/>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0" name="Google Shape;4990;p77"/>
            <p:cNvSpPr/>
            <p:nvPr/>
          </p:nvSpPr>
          <p:spPr>
            <a:xfrm>
              <a:off x="6484575" y="1418975"/>
              <a:ext cx="62425" cy="5335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1" name="Google Shape;4991;p77"/>
            <p:cNvSpPr/>
            <p:nvPr/>
          </p:nvSpPr>
          <p:spPr>
            <a:xfrm>
              <a:off x="6484575" y="1495200"/>
              <a:ext cx="62425" cy="5332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2" name="Google Shape;4992;p77"/>
            <p:cNvSpPr/>
            <p:nvPr/>
          </p:nvSpPr>
          <p:spPr>
            <a:xfrm>
              <a:off x="65608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3" name="Google Shape;4993;p77"/>
            <p:cNvSpPr/>
            <p:nvPr/>
          </p:nvSpPr>
          <p:spPr>
            <a:xfrm>
              <a:off x="65608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4" name="Google Shape;4994;p77"/>
            <p:cNvSpPr/>
            <p:nvPr/>
          </p:nvSpPr>
          <p:spPr>
            <a:xfrm>
              <a:off x="663700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5" name="Google Shape;4995;p77"/>
            <p:cNvSpPr/>
            <p:nvPr/>
          </p:nvSpPr>
          <p:spPr>
            <a:xfrm>
              <a:off x="7094075" y="14952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6" name="Google Shape;4996;p77"/>
            <p:cNvSpPr/>
            <p:nvPr/>
          </p:nvSpPr>
          <p:spPr>
            <a:xfrm>
              <a:off x="671322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7" name="Google Shape;4997;p77"/>
            <p:cNvSpPr/>
            <p:nvPr/>
          </p:nvSpPr>
          <p:spPr>
            <a:xfrm>
              <a:off x="678922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8" name="Google Shape;4998;p77"/>
            <p:cNvSpPr/>
            <p:nvPr/>
          </p:nvSpPr>
          <p:spPr>
            <a:xfrm>
              <a:off x="686565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9" name="Google Shape;4999;p77"/>
            <p:cNvSpPr/>
            <p:nvPr/>
          </p:nvSpPr>
          <p:spPr>
            <a:xfrm>
              <a:off x="701787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0" name="Google Shape;5000;p77"/>
            <p:cNvSpPr/>
            <p:nvPr/>
          </p:nvSpPr>
          <p:spPr>
            <a:xfrm>
              <a:off x="69418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1" name="Google Shape;5001;p77"/>
            <p:cNvSpPr/>
            <p:nvPr/>
          </p:nvSpPr>
          <p:spPr>
            <a:xfrm>
              <a:off x="68656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2" name="Google Shape;5002;p77"/>
            <p:cNvSpPr/>
            <p:nvPr/>
          </p:nvSpPr>
          <p:spPr>
            <a:xfrm>
              <a:off x="678922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3" name="Google Shape;5003;p77"/>
            <p:cNvSpPr/>
            <p:nvPr/>
          </p:nvSpPr>
          <p:spPr>
            <a:xfrm>
              <a:off x="671322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4" name="Google Shape;5004;p77"/>
            <p:cNvSpPr/>
            <p:nvPr/>
          </p:nvSpPr>
          <p:spPr>
            <a:xfrm>
              <a:off x="6637000" y="1495200"/>
              <a:ext cx="62225" cy="5332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5" name="Google Shape;5005;p77"/>
            <p:cNvSpPr/>
            <p:nvPr/>
          </p:nvSpPr>
          <p:spPr>
            <a:xfrm>
              <a:off x="6637000" y="1571400"/>
              <a:ext cx="62225" cy="53250"/>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6" name="Google Shape;5006;p77"/>
            <p:cNvSpPr/>
            <p:nvPr/>
          </p:nvSpPr>
          <p:spPr>
            <a:xfrm>
              <a:off x="65608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7" name="Google Shape;5007;p77"/>
            <p:cNvSpPr/>
            <p:nvPr/>
          </p:nvSpPr>
          <p:spPr>
            <a:xfrm>
              <a:off x="6484575" y="1571400"/>
              <a:ext cx="62425" cy="53250"/>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8" name="Google Shape;5008;p77"/>
            <p:cNvSpPr/>
            <p:nvPr/>
          </p:nvSpPr>
          <p:spPr>
            <a:xfrm>
              <a:off x="6408350" y="1571400"/>
              <a:ext cx="62425" cy="53250"/>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9" name="Google Shape;5009;p77"/>
            <p:cNvSpPr/>
            <p:nvPr/>
          </p:nvSpPr>
          <p:spPr>
            <a:xfrm>
              <a:off x="63323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0" name="Google Shape;5010;p77"/>
            <p:cNvSpPr/>
            <p:nvPr/>
          </p:nvSpPr>
          <p:spPr>
            <a:xfrm>
              <a:off x="587527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1" name="Google Shape;5011;p77"/>
            <p:cNvSpPr/>
            <p:nvPr/>
          </p:nvSpPr>
          <p:spPr>
            <a:xfrm>
              <a:off x="587527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2" name="Google Shape;5012;p77"/>
            <p:cNvSpPr/>
            <p:nvPr/>
          </p:nvSpPr>
          <p:spPr>
            <a:xfrm>
              <a:off x="59514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3" name="Google Shape;5013;p77"/>
            <p:cNvSpPr/>
            <p:nvPr/>
          </p:nvSpPr>
          <p:spPr>
            <a:xfrm>
              <a:off x="59514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4" name="Google Shape;5014;p77"/>
            <p:cNvSpPr/>
            <p:nvPr/>
          </p:nvSpPr>
          <p:spPr>
            <a:xfrm>
              <a:off x="59514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5" name="Google Shape;5015;p77"/>
            <p:cNvSpPr/>
            <p:nvPr/>
          </p:nvSpPr>
          <p:spPr>
            <a:xfrm>
              <a:off x="595147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6" name="Google Shape;5016;p77"/>
            <p:cNvSpPr/>
            <p:nvPr/>
          </p:nvSpPr>
          <p:spPr>
            <a:xfrm>
              <a:off x="595147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7" name="Google Shape;5017;p77"/>
            <p:cNvSpPr/>
            <p:nvPr/>
          </p:nvSpPr>
          <p:spPr>
            <a:xfrm>
              <a:off x="595147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8" name="Google Shape;5018;p77"/>
            <p:cNvSpPr/>
            <p:nvPr/>
          </p:nvSpPr>
          <p:spPr>
            <a:xfrm>
              <a:off x="5951475"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9" name="Google Shape;5019;p77"/>
            <p:cNvSpPr/>
            <p:nvPr/>
          </p:nvSpPr>
          <p:spPr>
            <a:xfrm>
              <a:off x="595147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0" name="Google Shape;5020;p77"/>
            <p:cNvSpPr/>
            <p:nvPr/>
          </p:nvSpPr>
          <p:spPr>
            <a:xfrm>
              <a:off x="595147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1" name="Google Shape;5021;p77"/>
            <p:cNvSpPr/>
            <p:nvPr/>
          </p:nvSpPr>
          <p:spPr>
            <a:xfrm>
              <a:off x="6027500" y="141897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2" name="Google Shape;5022;p77"/>
            <p:cNvSpPr/>
            <p:nvPr/>
          </p:nvSpPr>
          <p:spPr>
            <a:xfrm>
              <a:off x="6027500" y="14952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3" name="Google Shape;5023;p77"/>
            <p:cNvSpPr/>
            <p:nvPr/>
          </p:nvSpPr>
          <p:spPr>
            <a:xfrm>
              <a:off x="6027500" y="1571400"/>
              <a:ext cx="62425" cy="53250"/>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4" name="Google Shape;5024;p77"/>
            <p:cNvSpPr/>
            <p:nvPr/>
          </p:nvSpPr>
          <p:spPr>
            <a:xfrm>
              <a:off x="6027500" y="164740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5" name="Google Shape;5025;p77"/>
            <p:cNvSpPr/>
            <p:nvPr/>
          </p:nvSpPr>
          <p:spPr>
            <a:xfrm>
              <a:off x="6027500" y="172362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6" name="Google Shape;5026;p77"/>
            <p:cNvSpPr/>
            <p:nvPr/>
          </p:nvSpPr>
          <p:spPr>
            <a:xfrm>
              <a:off x="6027500" y="179985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7" name="Google Shape;5027;p77"/>
            <p:cNvSpPr/>
            <p:nvPr/>
          </p:nvSpPr>
          <p:spPr>
            <a:xfrm>
              <a:off x="6027500" y="1876050"/>
              <a:ext cx="62425" cy="5335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8" name="Google Shape;5028;p77"/>
            <p:cNvSpPr/>
            <p:nvPr/>
          </p:nvSpPr>
          <p:spPr>
            <a:xfrm>
              <a:off x="6027500" y="1952050"/>
              <a:ext cx="62425" cy="53450"/>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9" name="Google Shape;5029;p77"/>
            <p:cNvSpPr/>
            <p:nvPr/>
          </p:nvSpPr>
          <p:spPr>
            <a:xfrm>
              <a:off x="6103700"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0" name="Google Shape;5030;p77"/>
            <p:cNvSpPr/>
            <p:nvPr/>
          </p:nvSpPr>
          <p:spPr>
            <a:xfrm>
              <a:off x="6103700" y="14952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1" name="Google Shape;5031;p77"/>
            <p:cNvSpPr/>
            <p:nvPr/>
          </p:nvSpPr>
          <p:spPr>
            <a:xfrm>
              <a:off x="6103700"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2" name="Google Shape;5032;p77"/>
            <p:cNvSpPr/>
            <p:nvPr/>
          </p:nvSpPr>
          <p:spPr>
            <a:xfrm>
              <a:off x="6103700"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3" name="Google Shape;5033;p77"/>
            <p:cNvSpPr/>
            <p:nvPr/>
          </p:nvSpPr>
          <p:spPr>
            <a:xfrm>
              <a:off x="6103700" y="172362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4" name="Google Shape;5034;p77"/>
            <p:cNvSpPr/>
            <p:nvPr/>
          </p:nvSpPr>
          <p:spPr>
            <a:xfrm>
              <a:off x="6103700" y="17998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5" name="Google Shape;5035;p77"/>
            <p:cNvSpPr/>
            <p:nvPr/>
          </p:nvSpPr>
          <p:spPr>
            <a:xfrm>
              <a:off x="6103700" y="1876050"/>
              <a:ext cx="62425" cy="53275"/>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6" name="Google Shape;5036;p77"/>
            <p:cNvSpPr/>
            <p:nvPr/>
          </p:nvSpPr>
          <p:spPr>
            <a:xfrm>
              <a:off x="6103700"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7" name="Google Shape;5037;p77"/>
            <p:cNvSpPr/>
            <p:nvPr/>
          </p:nvSpPr>
          <p:spPr>
            <a:xfrm>
              <a:off x="61799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8" name="Google Shape;5038;p77"/>
            <p:cNvSpPr/>
            <p:nvPr/>
          </p:nvSpPr>
          <p:spPr>
            <a:xfrm>
              <a:off x="61799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9" name="Google Shape;5039;p77"/>
            <p:cNvSpPr/>
            <p:nvPr/>
          </p:nvSpPr>
          <p:spPr>
            <a:xfrm>
              <a:off x="61799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0" name="Google Shape;5040;p77"/>
            <p:cNvSpPr/>
            <p:nvPr/>
          </p:nvSpPr>
          <p:spPr>
            <a:xfrm>
              <a:off x="6256150" y="141897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1" name="Google Shape;5041;p77"/>
            <p:cNvSpPr/>
            <p:nvPr/>
          </p:nvSpPr>
          <p:spPr>
            <a:xfrm>
              <a:off x="6256150" y="149520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2" name="Google Shape;5042;p77"/>
            <p:cNvSpPr/>
            <p:nvPr/>
          </p:nvSpPr>
          <p:spPr>
            <a:xfrm>
              <a:off x="6256150" y="1571400"/>
              <a:ext cx="62200" cy="53250"/>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3" name="Google Shape;5043;p77"/>
            <p:cNvSpPr/>
            <p:nvPr/>
          </p:nvSpPr>
          <p:spPr>
            <a:xfrm>
              <a:off x="625615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4" name="Google Shape;5044;p77"/>
            <p:cNvSpPr/>
            <p:nvPr/>
          </p:nvSpPr>
          <p:spPr>
            <a:xfrm>
              <a:off x="61799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5" name="Google Shape;5045;p77"/>
            <p:cNvSpPr/>
            <p:nvPr/>
          </p:nvSpPr>
          <p:spPr>
            <a:xfrm>
              <a:off x="61799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6" name="Google Shape;5046;p77"/>
            <p:cNvSpPr/>
            <p:nvPr/>
          </p:nvSpPr>
          <p:spPr>
            <a:xfrm>
              <a:off x="617992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7" name="Google Shape;5047;p77"/>
            <p:cNvSpPr/>
            <p:nvPr/>
          </p:nvSpPr>
          <p:spPr>
            <a:xfrm>
              <a:off x="61799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8" name="Google Shape;5048;p77"/>
            <p:cNvSpPr/>
            <p:nvPr/>
          </p:nvSpPr>
          <p:spPr>
            <a:xfrm>
              <a:off x="61799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9" name="Google Shape;5049;p77"/>
            <p:cNvSpPr/>
            <p:nvPr/>
          </p:nvSpPr>
          <p:spPr>
            <a:xfrm>
              <a:off x="61799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0" name="Google Shape;5050;p77"/>
            <p:cNvSpPr/>
            <p:nvPr/>
          </p:nvSpPr>
          <p:spPr>
            <a:xfrm>
              <a:off x="6103700"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1" name="Google Shape;5051;p77"/>
            <p:cNvSpPr/>
            <p:nvPr/>
          </p:nvSpPr>
          <p:spPr>
            <a:xfrm>
              <a:off x="6027500" y="2028275"/>
              <a:ext cx="62425" cy="53450"/>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2" name="Google Shape;5052;p77"/>
            <p:cNvSpPr/>
            <p:nvPr/>
          </p:nvSpPr>
          <p:spPr>
            <a:xfrm>
              <a:off x="6027500" y="21045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3" name="Google Shape;5053;p77"/>
            <p:cNvSpPr/>
            <p:nvPr/>
          </p:nvSpPr>
          <p:spPr>
            <a:xfrm>
              <a:off x="595147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4" name="Google Shape;5054;p77"/>
            <p:cNvSpPr/>
            <p:nvPr/>
          </p:nvSpPr>
          <p:spPr>
            <a:xfrm>
              <a:off x="5494400" y="164740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5" name="Google Shape;5055;p77"/>
            <p:cNvSpPr/>
            <p:nvPr/>
          </p:nvSpPr>
          <p:spPr>
            <a:xfrm>
              <a:off x="54944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6" name="Google Shape;5056;p77"/>
            <p:cNvSpPr/>
            <p:nvPr/>
          </p:nvSpPr>
          <p:spPr>
            <a:xfrm>
              <a:off x="54944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7" name="Google Shape;5057;p77"/>
            <p:cNvSpPr/>
            <p:nvPr/>
          </p:nvSpPr>
          <p:spPr>
            <a:xfrm>
              <a:off x="5494400" y="1876050"/>
              <a:ext cx="62225" cy="53300"/>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8" name="Google Shape;5058;p77"/>
            <p:cNvSpPr/>
            <p:nvPr/>
          </p:nvSpPr>
          <p:spPr>
            <a:xfrm>
              <a:off x="5494400" y="1952050"/>
              <a:ext cx="62225" cy="53450"/>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9" name="Google Shape;5059;p77"/>
            <p:cNvSpPr/>
            <p:nvPr/>
          </p:nvSpPr>
          <p:spPr>
            <a:xfrm>
              <a:off x="5494400"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0" name="Google Shape;5060;p77"/>
            <p:cNvSpPr/>
            <p:nvPr/>
          </p:nvSpPr>
          <p:spPr>
            <a:xfrm>
              <a:off x="54944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1" name="Google Shape;5061;p77"/>
            <p:cNvSpPr/>
            <p:nvPr/>
          </p:nvSpPr>
          <p:spPr>
            <a:xfrm>
              <a:off x="54944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2" name="Google Shape;5062;p77"/>
            <p:cNvSpPr/>
            <p:nvPr/>
          </p:nvSpPr>
          <p:spPr>
            <a:xfrm>
              <a:off x="54944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3" name="Google Shape;5063;p77"/>
            <p:cNvSpPr/>
            <p:nvPr/>
          </p:nvSpPr>
          <p:spPr>
            <a:xfrm>
              <a:off x="5494400"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4" name="Google Shape;5064;p77"/>
            <p:cNvSpPr/>
            <p:nvPr/>
          </p:nvSpPr>
          <p:spPr>
            <a:xfrm>
              <a:off x="54944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5" name="Google Shape;5065;p77"/>
            <p:cNvSpPr/>
            <p:nvPr/>
          </p:nvSpPr>
          <p:spPr>
            <a:xfrm>
              <a:off x="5494400" y="2561575"/>
              <a:ext cx="62225" cy="53425"/>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6" name="Google Shape;5066;p77"/>
            <p:cNvSpPr/>
            <p:nvPr/>
          </p:nvSpPr>
          <p:spPr>
            <a:xfrm>
              <a:off x="5494400" y="2637775"/>
              <a:ext cx="62225" cy="53450"/>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7" name="Google Shape;5067;p77"/>
            <p:cNvSpPr/>
            <p:nvPr/>
          </p:nvSpPr>
          <p:spPr>
            <a:xfrm>
              <a:off x="549440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8" name="Google Shape;5068;p77"/>
            <p:cNvSpPr/>
            <p:nvPr/>
          </p:nvSpPr>
          <p:spPr>
            <a:xfrm>
              <a:off x="549440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9" name="Google Shape;5069;p77"/>
            <p:cNvSpPr/>
            <p:nvPr/>
          </p:nvSpPr>
          <p:spPr>
            <a:xfrm>
              <a:off x="5570625" y="1266550"/>
              <a:ext cx="62200" cy="53450"/>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0" name="Google Shape;5070;p77"/>
            <p:cNvSpPr/>
            <p:nvPr/>
          </p:nvSpPr>
          <p:spPr>
            <a:xfrm>
              <a:off x="5570625" y="134275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1" name="Google Shape;5071;p77"/>
            <p:cNvSpPr/>
            <p:nvPr/>
          </p:nvSpPr>
          <p:spPr>
            <a:xfrm>
              <a:off x="5570625" y="141897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2" name="Google Shape;5072;p77"/>
            <p:cNvSpPr/>
            <p:nvPr/>
          </p:nvSpPr>
          <p:spPr>
            <a:xfrm>
              <a:off x="5570625" y="1495200"/>
              <a:ext cx="62200" cy="5332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3" name="Google Shape;5073;p77"/>
            <p:cNvSpPr/>
            <p:nvPr/>
          </p:nvSpPr>
          <p:spPr>
            <a:xfrm>
              <a:off x="5570625" y="1571400"/>
              <a:ext cx="62200" cy="53250"/>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4" name="Google Shape;5074;p77"/>
            <p:cNvSpPr/>
            <p:nvPr/>
          </p:nvSpPr>
          <p:spPr>
            <a:xfrm>
              <a:off x="5570625" y="164740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5" name="Google Shape;5075;p77"/>
            <p:cNvSpPr/>
            <p:nvPr/>
          </p:nvSpPr>
          <p:spPr>
            <a:xfrm>
              <a:off x="5570625"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6" name="Google Shape;5076;p77"/>
            <p:cNvSpPr/>
            <p:nvPr/>
          </p:nvSpPr>
          <p:spPr>
            <a:xfrm>
              <a:off x="5570625"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7" name="Google Shape;5077;p77"/>
            <p:cNvSpPr/>
            <p:nvPr/>
          </p:nvSpPr>
          <p:spPr>
            <a:xfrm>
              <a:off x="5570625" y="187605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8" name="Google Shape;5078;p77"/>
            <p:cNvSpPr/>
            <p:nvPr/>
          </p:nvSpPr>
          <p:spPr>
            <a:xfrm>
              <a:off x="5570625" y="1952050"/>
              <a:ext cx="62200" cy="53450"/>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9" name="Google Shape;5079;p77"/>
            <p:cNvSpPr/>
            <p:nvPr/>
          </p:nvSpPr>
          <p:spPr>
            <a:xfrm>
              <a:off x="5570625" y="2028275"/>
              <a:ext cx="62200" cy="53450"/>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0" name="Google Shape;5080;p77"/>
            <p:cNvSpPr/>
            <p:nvPr/>
          </p:nvSpPr>
          <p:spPr>
            <a:xfrm>
              <a:off x="5570625"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1" name="Google Shape;5081;p77"/>
            <p:cNvSpPr/>
            <p:nvPr/>
          </p:nvSpPr>
          <p:spPr>
            <a:xfrm>
              <a:off x="5570625" y="218070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2" name="Google Shape;5082;p77"/>
            <p:cNvSpPr/>
            <p:nvPr/>
          </p:nvSpPr>
          <p:spPr>
            <a:xfrm>
              <a:off x="5570625" y="2256925"/>
              <a:ext cx="62425" cy="53425"/>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3" name="Google Shape;5083;p77"/>
            <p:cNvSpPr/>
            <p:nvPr/>
          </p:nvSpPr>
          <p:spPr>
            <a:xfrm>
              <a:off x="5570625" y="2333125"/>
              <a:ext cx="62200" cy="53450"/>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4" name="Google Shape;5084;p77"/>
            <p:cNvSpPr/>
            <p:nvPr/>
          </p:nvSpPr>
          <p:spPr>
            <a:xfrm>
              <a:off x="5570625" y="2485550"/>
              <a:ext cx="62200" cy="53300"/>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5" name="Google Shape;5085;p77"/>
            <p:cNvSpPr/>
            <p:nvPr/>
          </p:nvSpPr>
          <p:spPr>
            <a:xfrm>
              <a:off x="5570625" y="2561575"/>
              <a:ext cx="62200" cy="53425"/>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6" name="Google Shape;5086;p77"/>
            <p:cNvSpPr/>
            <p:nvPr/>
          </p:nvSpPr>
          <p:spPr>
            <a:xfrm>
              <a:off x="55706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7" name="Google Shape;5087;p77"/>
            <p:cNvSpPr/>
            <p:nvPr/>
          </p:nvSpPr>
          <p:spPr>
            <a:xfrm>
              <a:off x="5570625" y="2866425"/>
              <a:ext cx="62200" cy="53275"/>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8" name="Google Shape;5088;p77"/>
            <p:cNvSpPr/>
            <p:nvPr/>
          </p:nvSpPr>
          <p:spPr>
            <a:xfrm>
              <a:off x="5570625" y="2790200"/>
              <a:ext cx="62200" cy="5335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9" name="Google Shape;5089;p77"/>
            <p:cNvSpPr/>
            <p:nvPr/>
          </p:nvSpPr>
          <p:spPr>
            <a:xfrm>
              <a:off x="5570625"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0" name="Google Shape;5090;p77"/>
            <p:cNvSpPr/>
            <p:nvPr/>
          </p:nvSpPr>
          <p:spPr>
            <a:xfrm>
              <a:off x="56468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1" name="Google Shape;5091;p77"/>
            <p:cNvSpPr/>
            <p:nvPr/>
          </p:nvSpPr>
          <p:spPr>
            <a:xfrm>
              <a:off x="56468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2" name="Google Shape;5092;p77"/>
            <p:cNvSpPr/>
            <p:nvPr/>
          </p:nvSpPr>
          <p:spPr>
            <a:xfrm>
              <a:off x="56468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3" name="Google Shape;5093;p77"/>
            <p:cNvSpPr/>
            <p:nvPr/>
          </p:nvSpPr>
          <p:spPr>
            <a:xfrm>
              <a:off x="564682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4" name="Google Shape;5094;p77"/>
            <p:cNvSpPr/>
            <p:nvPr/>
          </p:nvSpPr>
          <p:spPr>
            <a:xfrm>
              <a:off x="56468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5" name="Google Shape;5095;p77"/>
            <p:cNvSpPr/>
            <p:nvPr/>
          </p:nvSpPr>
          <p:spPr>
            <a:xfrm>
              <a:off x="56468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6" name="Google Shape;5096;p77"/>
            <p:cNvSpPr/>
            <p:nvPr/>
          </p:nvSpPr>
          <p:spPr>
            <a:xfrm>
              <a:off x="5646825" y="1876050"/>
              <a:ext cx="62225" cy="5335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7" name="Google Shape;5097;p77"/>
            <p:cNvSpPr/>
            <p:nvPr/>
          </p:nvSpPr>
          <p:spPr>
            <a:xfrm>
              <a:off x="56468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8" name="Google Shape;5098;p77"/>
            <p:cNvSpPr/>
            <p:nvPr/>
          </p:nvSpPr>
          <p:spPr>
            <a:xfrm>
              <a:off x="56468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9" name="Google Shape;5099;p77"/>
            <p:cNvSpPr/>
            <p:nvPr/>
          </p:nvSpPr>
          <p:spPr>
            <a:xfrm>
              <a:off x="56468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0" name="Google Shape;5100;p77"/>
            <p:cNvSpPr/>
            <p:nvPr/>
          </p:nvSpPr>
          <p:spPr>
            <a:xfrm>
              <a:off x="56468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1" name="Google Shape;5101;p77"/>
            <p:cNvSpPr/>
            <p:nvPr/>
          </p:nvSpPr>
          <p:spPr>
            <a:xfrm>
              <a:off x="5646825"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2" name="Google Shape;5102;p77"/>
            <p:cNvSpPr/>
            <p:nvPr/>
          </p:nvSpPr>
          <p:spPr>
            <a:xfrm>
              <a:off x="56468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3" name="Google Shape;5103;p77"/>
            <p:cNvSpPr/>
            <p:nvPr/>
          </p:nvSpPr>
          <p:spPr>
            <a:xfrm>
              <a:off x="5646825" y="2485550"/>
              <a:ext cx="62225" cy="53300"/>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4" name="Google Shape;5104;p77"/>
            <p:cNvSpPr/>
            <p:nvPr/>
          </p:nvSpPr>
          <p:spPr>
            <a:xfrm>
              <a:off x="56468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5" name="Google Shape;5105;p77"/>
            <p:cNvSpPr/>
            <p:nvPr/>
          </p:nvSpPr>
          <p:spPr>
            <a:xfrm>
              <a:off x="56468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6" name="Google Shape;5106;p77"/>
            <p:cNvSpPr/>
            <p:nvPr/>
          </p:nvSpPr>
          <p:spPr>
            <a:xfrm>
              <a:off x="5646825" y="2637775"/>
              <a:ext cx="62225" cy="53450"/>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7" name="Google Shape;5107;p77"/>
            <p:cNvSpPr/>
            <p:nvPr/>
          </p:nvSpPr>
          <p:spPr>
            <a:xfrm>
              <a:off x="5723050"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8" name="Google Shape;5108;p77"/>
            <p:cNvSpPr/>
            <p:nvPr/>
          </p:nvSpPr>
          <p:spPr>
            <a:xfrm>
              <a:off x="5723050"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9" name="Google Shape;5109;p77"/>
            <p:cNvSpPr/>
            <p:nvPr/>
          </p:nvSpPr>
          <p:spPr>
            <a:xfrm>
              <a:off x="5723050" y="1571400"/>
              <a:ext cx="62150" cy="53250"/>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0" name="Google Shape;5110;p77"/>
            <p:cNvSpPr/>
            <p:nvPr/>
          </p:nvSpPr>
          <p:spPr>
            <a:xfrm>
              <a:off x="5723050"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1" name="Google Shape;5111;p77"/>
            <p:cNvSpPr/>
            <p:nvPr/>
          </p:nvSpPr>
          <p:spPr>
            <a:xfrm>
              <a:off x="5723050" y="17236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2" name="Google Shape;5112;p77"/>
            <p:cNvSpPr/>
            <p:nvPr/>
          </p:nvSpPr>
          <p:spPr>
            <a:xfrm>
              <a:off x="5723050" y="17998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3" name="Google Shape;5113;p77"/>
            <p:cNvSpPr/>
            <p:nvPr/>
          </p:nvSpPr>
          <p:spPr>
            <a:xfrm>
              <a:off x="5723050"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4" name="Google Shape;5114;p77"/>
            <p:cNvSpPr/>
            <p:nvPr/>
          </p:nvSpPr>
          <p:spPr>
            <a:xfrm>
              <a:off x="5723050"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5" name="Google Shape;5115;p77"/>
            <p:cNvSpPr/>
            <p:nvPr/>
          </p:nvSpPr>
          <p:spPr>
            <a:xfrm>
              <a:off x="5723050"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6" name="Google Shape;5116;p77"/>
            <p:cNvSpPr/>
            <p:nvPr/>
          </p:nvSpPr>
          <p:spPr>
            <a:xfrm>
              <a:off x="5723050"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7" name="Google Shape;5117;p77"/>
            <p:cNvSpPr/>
            <p:nvPr/>
          </p:nvSpPr>
          <p:spPr>
            <a:xfrm>
              <a:off x="5723050"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8" name="Google Shape;5118;p77"/>
            <p:cNvSpPr/>
            <p:nvPr/>
          </p:nvSpPr>
          <p:spPr>
            <a:xfrm>
              <a:off x="57230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9" name="Google Shape;5119;p77"/>
            <p:cNvSpPr/>
            <p:nvPr/>
          </p:nvSpPr>
          <p:spPr>
            <a:xfrm>
              <a:off x="5723050"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0" name="Google Shape;5120;p77"/>
            <p:cNvSpPr/>
            <p:nvPr/>
          </p:nvSpPr>
          <p:spPr>
            <a:xfrm>
              <a:off x="5722850" y="2485550"/>
              <a:ext cx="62425" cy="53300"/>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1" name="Google Shape;5121;p77"/>
            <p:cNvSpPr/>
            <p:nvPr/>
          </p:nvSpPr>
          <p:spPr>
            <a:xfrm>
              <a:off x="5723050"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2" name="Google Shape;5122;p77"/>
            <p:cNvSpPr/>
            <p:nvPr/>
          </p:nvSpPr>
          <p:spPr>
            <a:xfrm>
              <a:off x="5722850" y="2637775"/>
              <a:ext cx="62425" cy="53450"/>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3" name="Google Shape;5123;p77"/>
            <p:cNvSpPr/>
            <p:nvPr/>
          </p:nvSpPr>
          <p:spPr>
            <a:xfrm>
              <a:off x="5799275" y="141897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4" name="Google Shape;5124;p77"/>
            <p:cNvSpPr/>
            <p:nvPr/>
          </p:nvSpPr>
          <p:spPr>
            <a:xfrm>
              <a:off x="5799275" y="149520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5" name="Google Shape;5125;p77"/>
            <p:cNvSpPr/>
            <p:nvPr/>
          </p:nvSpPr>
          <p:spPr>
            <a:xfrm>
              <a:off x="5799275" y="1571400"/>
              <a:ext cx="62150" cy="53275"/>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6" name="Google Shape;5126;p77"/>
            <p:cNvSpPr/>
            <p:nvPr/>
          </p:nvSpPr>
          <p:spPr>
            <a:xfrm>
              <a:off x="5799275" y="164740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7" name="Google Shape;5127;p77"/>
            <p:cNvSpPr/>
            <p:nvPr/>
          </p:nvSpPr>
          <p:spPr>
            <a:xfrm>
              <a:off x="5799275" y="172362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8" name="Google Shape;5128;p77"/>
            <p:cNvSpPr/>
            <p:nvPr/>
          </p:nvSpPr>
          <p:spPr>
            <a:xfrm>
              <a:off x="5799275" y="1799825"/>
              <a:ext cx="62150" cy="53300"/>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9" name="Google Shape;5129;p77"/>
            <p:cNvSpPr/>
            <p:nvPr/>
          </p:nvSpPr>
          <p:spPr>
            <a:xfrm>
              <a:off x="5799275" y="187605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0" name="Google Shape;5130;p77"/>
            <p:cNvSpPr/>
            <p:nvPr/>
          </p:nvSpPr>
          <p:spPr>
            <a:xfrm>
              <a:off x="5799275" y="1952050"/>
              <a:ext cx="62200" cy="53500"/>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1" name="Google Shape;5131;p77"/>
            <p:cNvSpPr/>
            <p:nvPr/>
          </p:nvSpPr>
          <p:spPr>
            <a:xfrm>
              <a:off x="5799275" y="2028275"/>
              <a:ext cx="62200" cy="53450"/>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2" name="Google Shape;5132;p77"/>
            <p:cNvSpPr/>
            <p:nvPr/>
          </p:nvSpPr>
          <p:spPr>
            <a:xfrm>
              <a:off x="587527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3" name="Google Shape;5133;p77"/>
            <p:cNvSpPr/>
            <p:nvPr/>
          </p:nvSpPr>
          <p:spPr>
            <a:xfrm>
              <a:off x="587527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4" name="Google Shape;5134;p77"/>
            <p:cNvSpPr/>
            <p:nvPr/>
          </p:nvSpPr>
          <p:spPr>
            <a:xfrm>
              <a:off x="587527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5" name="Google Shape;5135;p77"/>
            <p:cNvSpPr/>
            <p:nvPr/>
          </p:nvSpPr>
          <p:spPr>
            <a:xfrm>
              <a:off x="587527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6" name="Google Shape;5136;p77"/>
            <p:cNvSpPr/>
            <p:nvPr/>
          </p:nvSpPr>
          <p:spPr>
            <a:xfrm>
              <a:off x="587527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7" name="Google Shape;5137;p77"/>
            <p:cNvSpPr/>
            <p:nvPr/>
          </p:nvSpPr>
          <p:spPr>
            <a:xfrm>
              <a:off x="587527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8" name="Google Shape;5138;p77"/>
            <p:cNvSpPr/>
            <p:nvPr/>
          </p:nvSpPr>
          <p:spPr>
            <a:xfrm>
              <a:off x="5875275" y="1876050"/>
              <a:ext cx="62225" cy="5335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9" name="Google Shape;5139;p77"/>
            <p:cNvSpPr/>
            <p:nvPr/>
          </p:nvSpPr>
          <p:spPr>
            <a:xfrm>
              <a:off x="587527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0" name="Google Shape;5140;p77"/>
            <p:cNvSpPr/>
            <p:nvPr/>
          </p:nvSpPr>
          <p:spPr>
            <a:xfrm>
              <a:off x="587527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1" name="Google Shape;5141;p77"/>
            <p:cNvSpPr/>
            <p:nvPr/>
          </p:nvSpPr>
          <p:spPr>
            <a:xfrm>
              <a:off x="587527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2" name="Google Shape;5142;p77"/>
            <p:cNvSpPr/>
            <p:nvPr/>
          </p:nvSpPr>
          <p:spPr>
            <a:xfrm>
              <a:off x="5799275" y="2104500"/>
              <a:ext cx="62200" cy="5332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3" name="Google Shape;5143;p77"/>
            <p:cNvSpPr/>
            <p:nvPr/>
          </p:nvSpPr>
          <p:spPr>
            <a:xfrm>
              <a:off x="5799275" y="218070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4" name="Google Shape;5144;p77"/>
            <p:cNvSpPr/>
            <p:nvPr/>
          </p:nvSpPr>
          <p:spPr>
            <a:xfrm>
              <a:off x="5799275" y="2256925"/>
              <a:ext cx="62350" cy="53425"/>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5" name="Google Shape;5145;p77"/>
            <p:cNvSpPr/>
            <p:nvPr/>
          </p:nvSpPr>
          <p:spPr>
            <a:xfrm>
              <a:off x="5799275" y="2333125"/>
              <a:ext cx="62200" cy="53450"/>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6" name="Google Shape;5146;p77"/>
            <p:cNvSpPr/>
            <p:nvPr/>
          </p:nvSpPr>
          <p:spPr>
            <a:xfrm>
              <a:off x="5799050" y="2637775"/>
              <a:ext cx="62425" cy="53450"/>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7" name="Google Shape;5147;p77"/>
            <p:cNvSpPr/>
            <p:nvPr/>
          </p:nvSpPr>
          <p:spPr>
            <a:xfrm>
              <a:off x="5799275" y="2561575"/>
              <a:ext cx="62200" cy="53425"/>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8" name="Google Shape;5148;p77"/>
            <p:cNvSpPr/>
            <p:nvPr/>
          </p:nvSpPr>
          <p:spPr>
            <a:xfrm>
              <a:off x="5799050" y="2485550"/>
              <a:ext cx="62425" cy="53300"/>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9" name="Google Shape;5149;p77"/>
            <p:cNvSpPr/>
            <p:nvPr/>
          </p:nvSpPr>
          <p:spPr>
            <a:xfrm>
              <a:off x="5799275" y="240935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0" name="Google Shape;5150;p77"/>
            <p:cNvSpPr/>
            <p:nvPr/>
          </p:nvSpPr>
          <p:spPr>
            <a:xfrm>
              <a:off x="5723050"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1" name="Google Shape;5151;p77"/>
            <p:cNvSpPr/>
            <p:nvPr/>
          </p:nvSpPr>
          <p:spPr>
            <a:xfrm>
              <a:off x="56468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2" name="Google Shape;5152;p77"/>
            <p:cNvSpPr/>
            <p:nvPr/>
          </p:nvSpPr>
          <p:spPr>
            <a:xfrm>
              <a:off x="5570625" y="240935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3" name="Google Shape;5153;p77"/>
            <p:cNvSpPr/>
            <p:nvPr/>
          </p:nvSpPr>
          <p:spPr>
            <a:xfrm>
              <a:off x="54944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4" name="Google Shape;5154;p77"/>
            <p:cNvSpPr/>
            <p:nvPr/>
          </p:nvSpPr>
          <p:spPr>
            <a:xfrm>
              <a:off x="5418200" y="240935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5" name="Google Shape;5155;p77"/>
            <p:cNvSpPr/>
            <p:nvPr/>
          </p:nvSpPr>
          <p:spPr>
            <a:xfrm>
              <a:off x="5341975"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6" name="Google Shape;5156;p77"/>
            <p:cNvSpPr/>
            <p:nvPr/>
          </p:nvSpPr>
          <p:spPr>
            <a:xfrm>
              <a:off x="6027500" y="3399500"/>
              <a:ext cx="62425" cy="5335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7" name="Google Shape;5157;p77"/>
            <p:cNvSpPr/>
            <p:nvPr/>
          </p:nvSpPr>
          <p:spPr>
            <a:xfrm>
              <a:off x="6027500" y="33233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8" name="Google Shape;5158;p77"/>
            <p:cNvSpPr/>
            <p:nvPr/>
          </p:nvSpPr>
          <p:spPr>
            <a:xfrm>
              <a:off x="6103700"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9" name="Google Shape;5159;p77"/>
            <p:cNvSpPr/>
            <p:nvPr/>
          </p:nvSpPr>
          <p:spPr>
            <a:xfrm>
              <a:off x="6103700" y="3094850"/>
              <a:ext cx="62425" cy="5335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0" name="Google Shape;5160;p77"/>
            <p:cNvSpPr/>
            <p:nvPr/>
          </p:nvSpPr>
          <p:spPr>
            <a:xfrm>
              <a:off x="5951475"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1" name="Google Shape;5161;p77"/>
            <p:cNvSpPr/>
            <p:nvPr/>
          </p:nvSpPr>
          <p:spPr>
            <a:xfrm>
              <a:off x="595147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2" name="Google Shape;5162;p77"/>
            <p:cNvSpPr/>
            <p:nvPr/>
          </p:nvSpPr>
          <p:spPr>
            <a:xfrm>
              <a:off x="587527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3" name="Google Shape;5163;p77"/>
            <p:cNvSpPr/>
            <p:nvPr/>
          </p:nvSpPr>
          <p:spPr>
            <a:xfrm>
              <a:off x="587527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4" name="Google Shape;5164;p77"/>
            <p:cNvSpPr/>
            <p:nvPr/>
          </p:nvSpPr>
          <p:spPr>
            <a:xfrm>
              <a:off x="587527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5" name="Google Shape;5165;p77"/>
            <p:cNvSpPr/>
            <p:nvPr/>
          </p:nvSpPr>
          <p:spPr>
            <a:xfrm>
              <a:off x="5799125" y="3399500"/>
              <a:ext cx="62350" cy="53450"/>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6" name="Google Shape;5166;p77"/>
            <p:cNvSpPr/>
            <p:nvPr/>
          </p:nvSpPr>
          <p:spPr>
            <a:xfrm>
              <a:off x="5799125" y="3323300"/>
              <a:ext cx="62350" cy="53425"/>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7" name="Google Shape;5167;p77"/>
            <p:cNvSpPr/>
            <p:nvPr/>
          </p:nvSpPr>
          <p:spPr>
            <a:xfrm>
              <a:off x="6027500" y="355192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8" name="Google Shape;5168;p77"/>
            <p:cNvSpPr/>
            <p:nvPr/>
          </p:nvSpPr>
          <p:spPr>
            <a:xfrm>
              <a:off x="5951475"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9" name="Google Shape;5169;p77"/>
            <p:cNvSpPr/>
            <p:nvPr/>
          </p:nvSpPr>
          <p:spPr>
            <a:xfrm>
              <a:off x="587527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0" name="Google Shape;5170;p77"/>
            <p:cNvSpPr/>
            <p:nvPr/>
          </p:nvSpPr>
          <p:spPr>
            <a:xfrm>
              <a:off x="5799050" y="3551925"/>
              <a:ext cx="62375" cy="53300"/>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1" name="Google Shape;5171;p77"/>
            <p:cNvSpPr/>
            <p:nvPr/>
          </p:nvSpPr>
          <p:spPr>
            <a:xfrm>
              <a:off x="5723050" y="3551925"/>
              <a:ext cx="62150" cy="53300"/>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2" name="Google Shape;5172;p77"/>
            <p:cNvSpPr/>
            <p:nvPr/>
          </p:nvSpPr>
          <p:spPr>
            <a:xfrm>
              <a:off x="5723050"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3" name="Google Shape;5173;p77"/>
            <p:cNvSpPr/>
            <p:nvPr/>
          </p:nvSpPr>
          <p:spPr>
            <a:xfrm>
              <a:off x="56468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4" name="Google Shape;5174;p77"/>
            <p:cNvSpPr/>
            <p:nvPr/>
          </p:nvSpPr>
          <p:spPr>
            <a:xfrm>
              <a:off x="5646700" y="3399500"/>
              <a:ext cx="62350" cy="5335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5" name="Google Shape;5175;p77"/>
            <p:cNvSpPr/>
            <p:nvPr/>
          </p:nvSpPr>
          <p:spPr>
            <a:xfrm>
              <a:off x="5570475" y="3399500"/>
              <a:ext cx="62350" cy="5335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6" name="Google Shape;5176;p77"/>
            <p:cNvSpPr/>
            <p:nvPr/>
          </p:nvSpPr>
          <p:spPr>
            <a:xfrm>
              <a:off x="5570475"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7" name="Google Shape;5177;p77"/>
            <p:cNvSpPr/>
            <p:nvPr/>
          </p:nvSpPr>
          <p:spPr>
            <a:xfrm>
              <a:off x="5494275" y="3323300"/>
              <a:ext cx="62350" cy="53425"/>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8" name="Google Shape;5178;p77"/>
            <p:cNvSpPr/>
            <p:nvPr/>
          </p:nvSpPr>
          <p:spPr>
            <a:xfrm>
              <a:off x="5494275" y="3247075"/>
              <a:ext cx="62350" cy="53500"/>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9" name="Google Shape;5179;p77"/>
            <p:cNvSpPr/>
            <p:nvPr/>
          </p:nvSpPr>
          <p:spPr>
            <a:xfrm>
              <a:off x="5646700" y="3247075"/>
              <a:ext cx="62350" cy="53450"/>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0" name="Google Shape;5180;p77"/>
            <p:cNvSpPr/>
            <p:nvPr/>
          </p:nvSpPr>
          <p:spPr>
            <a:xfrm>
              <a:off x="5570625" y="3171075"/>
              <a:ext cx="62200" cy="5335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1" name="Google Shape;5181;p77"/>
            <p:cNvSpPr/>
            <p:nvPr/>
          </p:nvSpPr>
          <p:spPr>
            <a:xfrm>
              <a:off x="5494400"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2" name="Google Shape;5182;p77"/>
            <p:cNvSpPr/>
            <p:nvPr/>
          </p:nvSpPr>
          <p:spPr>
            <a:xfrm>
              <a:off x="732252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3" name="Google Shape;5183;p77"/>
            <p:cNvSpPr/>
            <p:nvPr/>
          </p:nvSpPr>
          <p:spPr>
            <a:xfrm>
              <a:off x="72465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4" name="Google Shape;5184;p77"/>
            <p:cNvSpPr/>
            <p:nvPr/>
          </p:nvSpPr>
          <p:spPr>
            <a:xfrm>
              <a:off x="72465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5" name="Google Shape;5185;p77"/>
            <p:cNvSpPr/>
            <p:nvPr/>
          </p:nvSpPr>
          <p:spPr>
            <a:xfrm>
              <a:off x="71703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6" name="Google Shape;5186;p77"/>
            <p:cNvSpPr/>
            <p:nvPr/>
          </p:nvSpPr>
          <p:spPr>
            <a:xfrm>
              <a:off x="71703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7" name="Google Shape;5187;p77"/>
            <p:cNvSpPr/>
            <p:nvPr/>
          </p:nvSpPr>
          <p:spPr>
            <a:xfrm>
              <a:off x="7094075"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8" name="Google Shape;5188;p77"/>
            <p:cNvSpPr/>
            <p:nvPr/>
          </p:nvSpPr>
          <p:spPr>
            <a:xfrm>
              <a:off x="7094075" y="141897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9" name="Google Shape;5189;p77"/>
            <p:cNvSpPr/>
            <p:nvPr/>
          </p:nvSpPr>
          <p:spPr>
            <a:xfrm>
              <a:off x="7017875" y="1571400"/>
              <a:ext cx="62400" cy="53250"/>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0" name="Google Shape;5190;p77"/>
            <p:cNvSpPr/>
            <p:nvPr/>
          </p:nvSpPr>
          <p:spPr>
            <a:xfrm>
              <a:off x="7017875" y="1418975"/>
              <a:ext cx="62400" cy="5335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1" name="Google Shape;5191;p77"/>
            <p:cNvSpPr/>
            <p:nvPr/>
          </p:nvSpPr>
          <p:spPr>
            <a:xfrm>
              <a:off x="694185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2" name="Google Shape;5192;p77"/>
            <p:cNvSpPr/>
            <p:nvPr/>
          </p:nvSpPr>
          <p:spPr>
            <a:xfrm>
              <a:off x="69418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3" name="Google Shape;5193;p77"/>
            <p:cNvSpPr/>
            <p:nvPr/>
          </p:nvSpPr>
          <p:spPr>
            <a:xfrm>
              <a:off x="69418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4" name="Google Shape;5194;p77"/>
            <p:cNvSpPr/>
            <p:nvPr/>
          </p:nvSpPr>
          <p:spPr>
            <a:xfrm>
              <a:off x="69418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5" name="Google Shape;5195;p77"/>
            <p:cNvSpPr/>
            <p:nvPr/>
          </p:nvSpPr>
          <p:spPr>
            <a:xfrm>
              <a:off x="68656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6" name="Google Shape;5196;p77"/>
            <p:cNvSpPr/>
            <p:nvPr/>
          </p:nvSpPr>
          <p:spPr>
            <a:xfrm>
              <a:off x="686565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7" name="Google Shape;5197;p77"/>
            <p:cNvSpPr/>
            <p:nvPr/>
          </p:nvSpPr>
          <p:spPr>
            <a:xfrm>
              <a:off x="68656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8" name="Google Shape;5198;p77"/>
            <p:cNvSpPr/>
            <p:nvPr/>
          </p:nvSpPr>
          <p:spPr>
            <a:xfrm>
              <a:off x="68656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9" name="Google Shape;5199;p77"/>
            <p:cNvSpPr/>
            <p:nvPr/>
          </p:nvSpPr>
          <p:spPr>
            <a:xfrm>
              <a:off x="678922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0" name="Google Shape;5200;p77"/>
            <p:cNvSpPr/>
            <p:nvPr/>
          </p:nvSpPr>
          <p:spPr>
            <a:xfrm>
              <a:off x="678922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1" name="Google Shape;5201;p77"/>
            <p:cNvSpPr/>
            <p:nvPr/>
          </p:nvSpPr>
          <p:spPr>
            <a:xfrm>
              <a:off x="678922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2" name="Google Shape;5202;p77"/>
            <p:cNvSpPr/>
            <p:nvPr/>
          </p:nvSpPr>
          <p:spPr>
            <a:xfrm>
              <a:off x="6789225" y="134275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3" name="Google Shape;5203;p77"/>
            <p:cNvSpPr/>
            <p:nvPr/>
          </p:nvSpPr>
          <p:spPr>
            <a:xfrm>
              <a:off x="671322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4" name="Google Shape;5204;p77"/>
            <p:cNvSpPr/>
            <p:nvPr/>
          </p:nvSpPr>
          <p:spPr>
            <a:xfrm>
              <a:off x="671322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5" name="Google Shape;5205;p77"/>
            <p:cNvSpPr/>
            <p:nvPr/>
          </p:nvSpPr>
          <p:spPr>
            <a:xfrm>
              <a:off x="671322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6" name="Google Shape;5206;p77"/>
            <p:cNvSpPr/>
            <p:nvPr/>
          </p:nvSpPr>
          <p:spPr>
            <a:xfrm>
              <a:off x="671322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7" name="Google Shape;5207;p77"/>
            <p:cNvSpPr/>
            <p:nvPr/>
          </p:nvSpPr>
          <p:spPr>
            <a:xfrm>
              <a:off x="671322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8" name="Google Shape;5208;p77"/>
            <p:cNvSpPr/>
            <p:nvPr/>
          </p:nvSpPr>
          <p:spPr>
            <a:xfrm>
              <a:off x="6637000" y="164740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9" name="Google Shape;5209;p77"/>
            <p:cNvSpPr/>
            <p:nvPr/>
          </p:nvSpPr>
          <p:spPr>
            <a:xfrm>
              <a:off x="6637000" y="134275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0" name="Google Shape;5210;p77"/>
            <p:cNvSpPr/>
            <p:nvPr/>
          </p:nvSpPr>
          <p:spPr>
            <a:xfrm>
              <a:off x="6560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1" name="Google Shape;5211;p77"/>
            <p:cNvSpPr/>
            <p:nvPr/>
          </p:nvSpPr>
          <p:spPr>
            <a:xfrm>
              <a:off x="656080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2" name="Google Shape;5212;p77"/>
            <p:cNvSpPr/>
            <p:nvPr/>
          </p:nvSpPr>
          <p:spPr>
            <a:xfrm>
              <a:off x="6560800" y="1266550"/>
              <a:ext cx="62200" cy="53450"/>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3" name="Google Shape;5213;p77"/>
            <p:cNvSpPr/>
            <p:nvPr/>
          </p:nvSpPr>
          <p:spPr>
            <a:xfrm>
              <a:off x="6484575" y="1647400"/>
              <a:ext cx="62425" cy="53450"/>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4" name="Google Shape;5214;p77"/>
            <p:cNvSpPr/>
            <p:nvPr/>
          </p:nvSpPr>
          <p:spPr>
            <a:xfrm>
              <a:off x="6484575" y="1266550"/>
              <a:ext cx="62425" cy="53450"/>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5" name="Google Shape;5215;p77"/>
            <p:cNvSpPr/>
            <p:nvPr/>
          </p:nvSpPr>
          <p:spPr>
            <a:xfrm>
              <a:off x="6408350" y="2333125"/>
              <a:ext cx="62425" cy="53450"/>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6" name="Google Shape;5216;p77"/>
            <p:cNvSpPr/>
            <p:nvPr/>
          </p:nvSpPr>
          <p:spPr>
            <a:xfrm>
              <a:off x="6408350" y="2256925"/>
              <a:ext cx="62575" cy="53425"/>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7" name="Google Shape;5217;p77"/>
            <p:cNvSpPr/>
            <p:nvPr/>
          </p:nvSpPr>
          <p:spPr>
            <a:xfrm>
              <a:off x="6408350" y="21045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8" name="Google Shape;5218;p77"/>
            <p:cNvSpPr/>
            <p:nvPr/>
          </p:nvSpPr>
          <p:spPr>
            <a:xfrm>
              <a:off x="6408350" y="179985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9" name="Google Shape;5219;p77"/>
            <p:cNvSpPr/>
            <p:nvPr/>
          </p:nvSpPr>
          <p:spPr>
            <a:xfrm>
              <a:off x="6408350" y="164740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0" name="Google Shape;5220;p77"/>
            <p:cNvSpPr/>
            <p:nvPr/>
          </p:nvSpPr>
          <p:spPr>
            <a:xfrm>
              <a:off x="6408350" y="134275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1" name="Google Shape;5221;p77"/>
            <p:cNvSpPr/>
            <p:nvPr/>
          </p:nvSpPr>
          <p:spPr>
            <a:xfrm>
              <a:off x="6408350" y="1266550"/>
              <a:ext cx="62425" cy="53450"/>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2" name="Google Shape;5222;p77"/>
            <p:cNvSpPr/>
            <p:nvPr/>
          </p:nvSpPr>
          <p:spPr>
            <a:xfrm>
              <a:off x="63323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3" name="Google Shape;5223;p77"/>
            <p:cNvSpPr/>
            <p:nvPr/>
          </p:nvSpPr>
          <p:spPr>
            <a:xfrm>
              <a:off x="63323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4" name="Google Shape;5224;p77"/>
            <p:cNvSpPr/>
            <p:nvPr/>
          </p:nvSpPr>
          <p:spPr>
            <a:xfrm>
              <a:off x="63323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5" name="Google Shape;5225;p77"/>
            <p:cNvSpPr/>
            <p:nvPr/>
          </p:nvSpPr>
          <p:spPr>
            <a:xfrm>
              <a:off x="633235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6" name="Google Shape;5226;p77"/>
            <p:cNvSpPr/>
            <p:nvPr/>
          </p:nvSpPr>
          <p:spPr>
            <a:xfrm>
              <a:off x="633235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7" name="Google Shape;5227;p77"/>
            <p:cNvSpPr/>
            <p:nvPr/>
          </p:nvSpPr>
          <p:spPr>
            <a:xfrm>
              <a:off x="63323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8" name="Google Shape;5228;p77"/>
            <p:cNvSpPr/>
            <p:nvPr/>
          </p:nvSpPr>
          <p:spPr>
            <a:xfrm>
              <a:off x="63323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9" name="Google Shape;5229;p77"/>
            <p:cNvSpPr/>
            <p:nvPr/>
          </p:nvSpPr>
          <p:spPr>
            <a:xfrm>
              <a:off x="6256150" y="2485550"/>
              <a:ext cx="62200" cy="53300"/>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0" name="Google Shape;5230;p77"/>
            <p:cNvSpPr/>
            <p:nvPr/>
          </p:nvSpPr>
          <p:spPr>
            <a:xfrm>
              <a:off x="6256150" y="2409350"/>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1" name="Google Shape;5231;p77"/>
            <p:cNvSpPr/>
            <p:nvPr/>
          </p:nvSpPr>
          <p:spPr>
            <a:xfrm>
              <a:off x="6256150" y="2028275"/>
              <a:ext cx="62200" cy="53450"/>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2" name="Google Shape;5232;p77"/>
            <p:cNvSpPr/>
            <p:nvPr/>
          </p:nvSpPr>
          <p:spPr>
            <a:xfrm>
              <a:off x="6256150" y="1952050"/>
              <a:ext cx="62200" cy="53450"/>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3" name="Google Shape;5233;p77"/>
            <p:cNvSpPr/>
            <p:nvPr/>
          </p:nvSpPr>
          <p:spPr>
            <a:xfrm>
              <a:off x="6256150" y="1876050"/>
              <a:ext cx="62200" cy="5335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4" name="Google Shape;5234;p77"/>
            <p:cNvSpPr/>
            <p:nvPr/>
          </p:nvSpPr>
          <p:spPr>
            <a:xfrm>
              <a:off x="6256150" y="179985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5" name="Google Shape;5235;p77"/>
            <p:cNvSpPr/>
            <p:nvPr/>
          </p:nvSpPr>
          <p:spPr>
            <a:xfrm>
              <a:off x="6256150" y="172362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6" name="Google Shape;5236;p77"/>
            <p:cNvSpPr/>
            <p:nvPr/>
          </p:nvSpPr>
          <p:spPr>
            <a:xfrm>
              <a:off x="6256150" y="134275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7" name="Google Shape;5237;p77"/>
            <p:cNvSpPr/>
            <p:nvPr/>
          </p:nvSpPr>
          <p:spPr>
            <a:xfrm>
              <a:off x="617992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8" name="Google Shape;5238;p77"/>
            <p:cNvSpPr/>
            <p:nvPr/>
          </p:nvSpPr>
          <p:spPr>
            <a:xfrm>
              <a:off x="617992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9" name="Google Shape;5239;p77"/>
            <p:cNvSpPr/>
            <p:nvPr/>
          </p:nvSpPr>
          <p:spPr>
            <a:xfrm>
              <a:off x="617992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0" name="Google Shape;5240;p77"/>
            <p:cNvSpPr/>
            <p:nvPr/>
          </p:nvSpPr>
          <p:spPr>
            <a:xfrm>
              <a:off x="617992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1" name="Google Shape;5241;p77"/>
            <p:cNvSpPr/>
            <p:nvPr/>
          </p:nvSpPr>
          <p:spPr>
            <a:xfrm>
              <a:off x="6103700"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2" name="Google Shape;5242;p77"/>
            <p:cNvSpPr/>
            <p:nvPr/>
          </p:nvSpPr>
          <p:spPr>
            <a:xfrm>
              <a:off x="6103700"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3" name="Google Shape;5243;p77"/>
            <p:cNvSpPr/>
            <p:nvPr/>
          </p:nvSpPr>
          <p:spPr>
            <a:xfrm>
              <a:off x="6103700"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4" name="Google Shape;5244;p77"/>
            <p:cNvSpPr/>
            <p:nvPr/>
          </p:nvSpPr>
          <p:spPr>
            <a:xfrm>
              <a:off x="6103700" y="21045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5" name="Google Shape;5245;p77"/>
            <p:cNvSpPr/>
            <p:nvPr/>
          </p:nvSpPr>
          <p:spPr>
            <a:xfrm>
              <a:off x="6103700" y="1342750"/>
              <a:ext cx="62425" cy="53450"/>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6" name="Google Shape;5246;p77"/>
            <p:cNvSpPr/>
            <p:nvPr/>
          </p:nvSpPr>
          <p:spPr>
            <a:xfrm>
              <a:off x="6027500" y="2180700"/>
              <a:ext cx="62425" cy="5335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7" name="Google Shape;5247;p77"/>
            <p:cNvSpPr/>
            <p:nvPr/>
          </p:nvSpPr>
          <p:spPr>
            <a:xfrm>
              <a:off x="6027500" y="134275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8" name="Google Shape;5248;p77"/>
            <p:cNvSpPr/>
            <p:nvPr/>
          </p:nvSpPr>
          <p:spPr>
            <a:xfrm>
              <a:off x="5951475"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9" name="Google Shape;5249;p77"/>
            <p:cNvSpPr/>
            <p:nvPr/>
          </p:nvSpPr>
          <p:spPr>
            <a:xfrm>
              <a:off x="595147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0" name="Google Shape;5250;p77"/>
            <p:cNvSpPr/>
            <p:nvPr/>
          </p:nvSpPr>
          <p:spPr>
            <a:xfrm>
              <a:off x="595147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1" name="Google Shape;5251;p77"/>
            <p:cNvSpPr/>
            <p:nvPr/>
          </p:nvSpPr>
          <p:spPr>
            <a:xfrm>
              <a:off x="595147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2" name="Google Shape;5252;p77"/>
            <p:cNvSpPr/>
            <p:nvPr/>
          </p:nvSpPr>
          <p:spPr>
            <a:xfrm>
              <a:off x="59514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3" name="Google Shape;5253;p77"/>
            <p:cNvSpPr/>
            <p:nvPr/>
          </p:nvSpPr>
          <p:spPr>
            <a:xfrm>
              <a:off x="587527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4" name="Google Shape;5254;p77"/>
            <p:cNvSpPr/>
            <p:nvPr/>
          </p:nvSpPr>
          <p:spPr>
            <a:xfrm>
              <a:off x="5875275" y="2637775"/>
              <a:ext cx="62225" cy="53450"/>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5" name="Google Shape;5255;p77"/>
            <p:cNvSpPr/>
            <p:nvPr/>
          </p:nvSpPr>
          <p:spPr>
            <a:xfrm>
              <a:off x="5875275" y="2561575"/>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6" name="Google Shape;5256;p77"/>
            <p:cNvSpPr/>
            <p:nvPr/>
          </p:nvSpPr>
          <p:spPr>
            <a:xfrm>
              <a:off x="587527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7" name="Google Shape;5257;p77"/>
            <p:cNvSpPr/>
            <p:nvPr/>
          </p:nvSpPr>
          <p:spPr>
            <a:xfrm>
              <a:off x="5875275"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8" name="Google Shape;5258;p77"/>
            <p:cNvSpPr/>
            <p:nvPr/>
          </p:nvSpPr>
          <p:spPr>
            <a:xfrm>
              <a:off x="587527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9" name="Google Shape;5259;p77"/>
            <p:cNvSpPr/>
            <p:nvPr/>
          </p:nvSpPr>
          <p:spPr>
            <a:xfrm>
              <a:off x="587527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0" name="Google Shape;5260;p77"/>
            <p:cNvSpPr/>
            <p:nvPr/>
          </p:nvSpPr>
          <p:spPr>
            <a:xfrm>
              <a:off x="5799275" y="2714000"/>
              <a:ext cx="62200" cy="5335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1" name="Google Shape;5261;p77"/>
            <p:cNvSpPr/>
            <p:nvPr/>
          </p:nvSpPr>
          <p:spPr>
            <a:xfrm>
              <a:off x="5799275" y="134275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2" name="Google Shape;5262;p77"/>
            <p:cNvSpPr/>
            <p:nvPr/>
          </p:nvSpPr>
          <p:spPr>
            <a:xfrm>
              <a:off x="5799125" y="1190550"/>
              <a:ext cx="62350" cy="53425"/>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3" name="Google Shape;5263;p77"/>
            <p:cNvSpPr/>
            <p:nvPr/>
          </p:nvSpPr>
          <p:spPr>
            <a:xfrm>
              <a:off x="5723050"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4" name="Google Shape;5264;p77"/>
            <p:cNvSpPr/>
            <p:nvPr/>
          </p:nvSpPr>
          <p:spPr>
            <a:xfrm>
              <a:off x="5723050"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5" name="Google Shape;5265;p77"/>
            <p:cNvSpPr/>
            <p:nvPr/>
          </p:nvSpPr>
          <p:spPr>
            <a:xfrm>
              <a:off x="5723050" y="2942425"/>
              <a:ext cx="62225" cy="53450"/>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6" name="Google Shape;5266;p77"/>
            <p:cNvSpPr/>
            <p:nvPr/>
          </p:nvSpPr>
          <p:spPr>
            <a:xfrm>
              <a:off x="5723050" y="271400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7" name="Google Shape;5267;p77"/>
            <p:cNvSpPr/>
            <p:nvPr/>
          </p:nvSpPr>
          <p:spPr>
            <a:xfrm>
              <a:off x="5723050" y="134275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8" name="Google Shape;5268;p77"/>
            <p:cNvSpPr/>
            <p:nvPr/>
          </p:nvSpPr>
          <p:spPr>
            <a:xfrm>
              <a:off x="5722900" y="1190550"/>
              <a:ext cx="62375" cy="53425"/>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9" name="Google Shape;5269;p77"/>
            <p:cNvSpPr/>
            <p:nvPr/>
          </p:nvSpPr>
          <p:spPr>
            <a:xfrm>
              <a:off x="56468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0" name="Google Shape;5270;p77"/>
            <p:cNvSpPr/>
            <p:nvPr/>
          </p:nvSpPr>
          <p:spPr>
            <a:xfrm>
              <a:off x="5646825" y="2866425"/>
              <a:ext cx="62225" cy="53275"/>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1" name="Google Shape;5271;p77"/>
            <p:cNvSpPr/>
            <p:nvPr/>
          </p:nvSpPr>
          <p:spPr>
            <a:xfrm>
              <a:off x="56468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2" name="Google Shape;5272;p77"/>
            <p:cNvSpPr/>
            <p:nvPr/>
          </p:nvSpPr>
          <p:spPr>
            <a:xfrm>
              <a:off x="56468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3" name="Google Shape;5273;p77"/>
            <p:cNvSpPr/>
            <p:nvPr/>
          </p:nvSpPr>
          <p:spPr>
            <a:xfrm>
              <a:off x="56468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4" name="Google Shape;5274;p77"/>
            <p:cNvSpPr/>
            <p:nvPr/>
          </p:nvSpPr>
          <p:spPr>
            <a:xfrm>
              <a:off x="5646700" y="119055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5" name="Google Shape;5275;p77"/>
            <p:cNvSpPr/>
            <p:nvPr/>
          </p:nvSpPr>
          <p:spPr>
            <a:xfrm>
              <a:off x="5570625" y="3018650"/>
              <a:ext cx="62200" cy="53425"/>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6" name="Google Shape;5276;p77"/>
            <p:cNvSpPr/>
            <p:nvPr/>
          </p:nvSpPr>
          <p:spPr>
            <a:xfrm>
              <a:off x="5570625" y="2942425"/>
              <a:ext cx="62200" cy="53450"/>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7" name="Google Shape;5277;p77"/>
            <p:cNvSpPr/>
            <p:nvPr/>
          </p:nvSpPr>
          <p:spPr>
            <a:xfrm>
              <a:off x="5570475" y="1190550"/>
              <a:ext cx="62350" cy="5332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8" name="Google Shape;5278;p77"/>
            <p:cNvSpPr/>
            <p:nvPr/>
          </p:nvSpPr>
          <p:spPr>
            <a:xfrm>
              <a:off x="5494400" y="29424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9" name="Google Shape;5279;p77"/>
            <p:cNvSpPr/>
            <p:nvPr/>
          </p:nvSpPr>
          <p:spPr>
            <a:xfrm>
              <a:off x="549440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0" name="Google Shape;5280;p77"/>
            <p:cNvSpPr/>
            <p:nvPr/>
          </p:nvSpPr>
          <p:spPr>
            <a:xfrm>
              <a:off x="5494275" y="1190550"/>
              <a:ext cx="62350" cy="5332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1" name="Google Shape;5281;p77"/>
            <p:cNvSpPr/>
            <p:nvPr/>
          </p:nvSpPr>
          <p:spPr>
            <a:xfrm>
              <a:off x="5418200"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2" name="Google Shape;5282;p77"/>
            <p:cNvSpPr/>
            <p:nvPr/>
          </p:nvSpPr>
          <p:spPr>
            <a:xfrm>
              <a:off x="5418200"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3" name="Google Shape;5283;p77"/>
            <p:cNvSpPr/>
            <p:nvPr/>
          </p:nvSpPr>
          <p:spPr>
            <a:xfrm>
              <a:off x="5418200" y="1266550"/>
              <a:ext cx="62425" cy="53450"/>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4" name="Google Shape;5284;p77"/>
            <p:cNvSpPr/>
            <p:nvPr/>
          </p:nvSpPr>
          <p:spPr>
            <a:xfrm>
              <a:off x="5418200" y="11905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5" name="Google Shape;5285;p77"/>
            <p:cNvSpPr/>
            <p:nvPr/>
          </p:nvSpPr>
          <p:spPr>
            <a:xfrm>
              <a:off x="5341975"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6" name="Google Shape;5286;p77"/>
            <p:cNvSpPr/>
            <p:nvPr/>
          </p:nvSpPr>
          <p:spPr>
            <a:xfrm>
              <a:off x="5341975"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7" name="Google Shape;5287;p77"/>
            <p:cNvSpPr/>
            <p:nvPr/>
          </p:nvSpPr>
          <p:spPr>
            <a:xfrm>
              <a:off x="5265775" y="2790200"/>
              <a:ext cx="62200" cy="5335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8" name="Google Shape;5288;p77"/>
            <p:cNvSpPr/>
            <p:nvPr/>
          </p:nvSpPr>
          <p:spPr>
            <a:xfrm>
              <a:off x="5265775" y="2714000"/>
              <a:ext cx="62200" cy="5335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9" name="Google Shape;5289;p77"/>
            <p:cNvSpPr/>
            <p:nvPr/>
          </p:nvSpPr>
          <p:spPr>
            <a:xfrm>
              <a:off x="5265775" y="1266550"/>
              <a:ext cx="62200" cy="53450"/>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0" name="Google Shape;5290;p77"/>
            <p:cNvSpPr/>
            <p:nvPr/>
          </p:nvSpPr>
          <p:spPr>
            <a:xfrm>
              <a:off x="5189550"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1" name="Google Shape;5291;p77"/>
            <p:cNvSpPr/>
            <p:nvPr/>
          </p:nvSpPr>
          <p:spPr>
            <a:xfrm>
              <a:off x="5189550" y="2790200"/>
              <a:ext cx="62225" cy="5335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2" name="Google Shape;5292;p77"/>
            <p:cNvSpPr/>
            <p:nvPr/>
          </p:nvSpPr>
          <p:spPr>
            <a:xfrm>
              <a:off x="5189550" y="1342750"/>
              <a:ext cx="62225" cy="5335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3" name="Google Shape;5293;p77"/>
            <p:cNvSpPr/>
            <p:nvPr/>
          </p:nvSpPr>
          <p:spPr>
            <a:xfrm>
              <a:off x="5113350" y="3094850"/>
              <a:ext cx="62400" cy="5335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4" name="Google Shape;5294;p77"/>
            <p:cNvSpPr/>
            <p:nvPr/>
          </p:nvSpPr>
          <p:spPr>
            <a:xfrm>
              <a:off x="5113350" y="3018650"/>
              <a:ext cx="62400" cy="53425"/>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5" name="Google Shape;5295;p77"/>
            <p:cNvSpPr/>
            <p:nvPr/>
          </p:nvSpPr>
          <p:spPr>
            <a:xfrm>
              <a:off x="5113350" y="2942425"/>
              <a:ext cx="62400" cy="53450"/>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6" name="Google Shape;5296;p77"/>
            <p:cNvSpPr/>
            <p:nvPr/>
          </p:nvSpPr>
          <p:spPr>
            <a:xfrm>
              <a:off x="5113350" y="2866425"/>
              <a:ext cx="62400" cy="53275"/>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7" name="Google Shape;5297;p77"/>
            <p:cNvSpPr/>
            <p:nvPr/>
          </p:nvSpPr>
          <p:spPr>
            <a:xfrm>
              <a:off x="5113350" y="2790200"/>
              <a:ext cx="62400" cy="5335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8" name="Google Shape;5298;p77"/>
            <p:cNvSpPr/>
            <p:nvPr/>
          </p:nvSpPr>
          <p:spPr>
            <a:xfrm>
              <a:off x="5113350" y="2714000"/>
              <a:ext cx="62400" cy="5335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9" name="Google Shape;5299;p77"/>
            <p:cNvSpPr/>
            <p:nvPr/>
          </p:nvSpPr>
          <p:spPr>
            <a:xfrm>
              <a:off x="5113350" y="141897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0" name="Google Shape;5300;p77"/>
            <p:cNvSpPr/>
            <p:nvPr/>
          </p:nvSpPr>
          <p:spPr>
            <a:xfrm>
              <a:off x="5113350" y="134275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1" name="Google Shape;5301;p77"/>
            <p:cNvSpPr/>
            <p:nvPr/>
          </p:nvSpPr>
          <p:spPr>
            <a:xfrm>
              <a:off x="50373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2" name="Google Shape;5302;p77"/>
            <p:cNvSpPr/>
            <p:nvPr/>
          </p:nvSpPr>
          <p:spPr>
            <a:xfrm>
              <a:off x="503732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3" name="Google Shape;5303;p77"/>
            <p:cNvSpPr/>
            <p:nvPr/>
          </p:nvSpPr>
          <p:spPr>
            <a:xfrm>
              <a:off x="5037325" y="286642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4" name="Google Shape;5304;p77"/>
            <p:cNvSpPr/>
            <p:nvPr/>
          </p:nvSpPr>
          <p:spPr>
            <a:xfrm>
              <a:off x="50373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5" name="Google Shape;5305;p77"/>
            <p:cNvSpPr/>
            <p:nvPr/>
          </p:nvSpPr>
          <p:spPr>
            <a:xfrm>
              <a:off x="50373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6" name="Google Shape;5306;p77"/>
            <p:cNvSpPr/>
            <p:nvPr/>
          </p:nvSpPr>
          <p:spPr>
            <a:xfrm>
              <a:off x="5037325"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7" name="Google Shape;5307;p77"/>
            <p:cNvSpPr/>
            <p:nvPr/>
          </p:nvSpPr>
          <p:spPr>
            <a:xfrm>
              <a:off x="50373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8" name="Google Shape;5308;p77"/>
            <p:cNvSpPr/>
            <p:nvPr/>
          </p:nvSpPr>
          <p:spPr>
            <a:xfrm>
              <a:off x="4961125"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9" name="Google Shape;5309;p77"/>
            <p:cNvSpPr/>
            <p:nvPr/>
          </p:nvSpPr>
          <p:spPr>
            <a:xfrm>
              <a:off x="49611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0" name="Google Shape;5310;p77"/>
            <p:cNvSpPr/>
            <p:nvPr/>
          </p:nvSpPr>
          <p:spPr>
            <a:xfrm>
              <a:off x="49611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1" name="Google Shape;5311;p77"/>
            <p:cNvSpPr/>
            <p:nvPr/>
          </p:nvSpPr>
          <p:spPr>
            <a:xfrm>
              <a:off x="49611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2" name="Google Shape;5312;p77"/>
            <p:cNvSpPr/>
            <p:nvPr/>
          </p:nvSpPr>
          <p:spPr>
            <a:xfrm>
              <a:off x="49611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3" name="Google Shape;5313;p77"/>
            <p:cNvSpPr/>
            <p:nvPr/>
          </p:nvSpPr>
          <p:spPr>
            <a:xfrm>
              <a:off x="49611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4" name="Google Shape;5314;p77"/>
            <p:cNvSpPr/>
            <p:nvPr/>
          </p:nvSpPr>
          <p:spPr>
            <a:xfrm>
              <a:off x="4884900" y="2637775"/>
              <a:ext cx="62225" cy="53450"/>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5" name="Google Shape;5315;p77"/>
            <p:cNvSpPr/>
            <p:nvPr/>
          </p:nvSpPr>
          <p:spPr>
            <a:xfrm>
              <a:off x="48849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6" name="Google Shape;5316;p77"/>
            <p:cNvSpPr/>
            <p:nvPr/>
          </p:nvSpPr>
          <p:spPr>
            <a:xfrm>
              <a:off x="48849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7" name="Google Shape;5317;p77"/>
            <p:cNvSpPr/>
            <p:nvPr/>
          </p:nvSpPr>
          <p:spPr>
            <a:xfrm>
              <a:off x="488490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8" name="Google Shape;5318;p77"/>
            <p:cNvSpPr/>
            <p:nvPr/>
          </p:nvSpPr>
          <p:spPr>
            <a:xfrm>
              <a:off x="4808700" y="2637775"/>
              <a:ext cx="62400" cy="53450"/>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9" name="Google Shape;5319;p77"/>
            <p:cNvSpPr/>
            <p:nvPr/>
          </p:nvSpPr>
          <p:spPr>
            <a:xfrm>
              <a:off x="4808700" y="2561575"/>
              <a:ext cx="62400" cy="53425"/>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0" name="Google Shape;5320;p77"/>
            <p:cNvSpPr/>
            <p:nvPr/>
          </p:nvSpPr>
          <p:spPr>
            <a:xfrm>
              <a:off x="4808700" y="141897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1" name="Google Shape;5321;p77"/>
            <p:cNvSpPr/>
            <p:nvPr/>
          </p:nvSpPr>
          <p:spPr>
            <a:xfrm>
              <a:off x="48087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2" name="Google Shape;5322;p77"/>
            <p:cNvSpPr/>
            <p:nvPr/>
          </p:nvSpPr>
          <p:spPr>
            <a:xfrm>
              <a:off x="4808700" y="11905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3" name="Google Shape;5323;p77"/>
            <p:cNvSpPr/>
            <p:nvPr/>
          </p:nvSpPr>
          <p:spPr>
            <a:xfrm>
              <a:off x="4808700" y="1038125"/>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4" name="Google Shape;5324;p77"/>
            <p:cNvSpPr/>
            <p:nvPr/>
          </p:nvSpPr>
          <p:spPr>
            <a:xfrm>
              <a:off x="4732475" y="27902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5" name="Google Shape;5325;p77"/>
            <p:cNvSpPr/>
            <p:nvPr/>
          </p:nvSpPr>
          <p:spPr>
            <a:xfrm>
              <a:off x="4732475" y="2714000"/>
              <a:ext cx="62425" cy="5335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6" name="Google Shape;5326;p77"/>
            <p:cNvSpPr/>
            <p:nvPr/>
          </p:nvSpPr>
          <p:spPr>
            <a:xfrm>
              <a:off x="4732475" y="2561575"/>
              <a:ext cx="62425" cy="53425"/>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7" name="Google Shape;5327;p77"/>
            <p:cNvSpPr/>
            <p:nvPr/>
          </p:nvSpPr>
          <p:spPr>
            <a:xfrm>
              <a:off x="473247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8" name="Google Shape;5328;p77"/>
            <p:cNvSpPr/>
            <p:nvPr/>
          </p:nvSpPr>
          <p:spPr>
            <a:xfrm>
              <a:off x="4732475" y="11905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9" name="Google Shape;5329;p77"/>
            <p:cNvSpPr/>
            <p:nvPr/>
          </p:nvSpPr>
          <p:spPr>
            <a:xfrm>
              <a:off x="4656475" y="2866425"/>
              <a:ext cx="62200" cy="53275"/>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0" name="Google Shape;5330;p77"/>
            <p:cNvSpPr/>
            <p:nvPr/>
          </p:nvSpPr>
          <p:spPr>
            <a:xfrm>
              <a:off x="4656475" y="27902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1" name="Google Shape;5331;p77"/>
            <p:cNvSpPr/>
            <p:nvPr/>
          </p:nvSpPr>
          <p:spPr>
            <a:xfrm>
              <a:off x="4656475" y="271400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2" name="Google Shape;5332;p77"/>
            <p:cNvSpPr/>
            <p:nvPr/>
          </p:nvSpPr>
          <p:spPr>
            <a:xfrm>
              <a:off x="4656475" y="2485550"/>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3" name="Google Shape;5333;p77"/>
            <p:cNvSpPr/>
            <p:nvPr/>
          </p:nvSpPr>
          <p:spPr>
            <a:xfrm>
              <a:off x="465647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4" name="Google Shape;5334;p77"/>
            <p:cNvSpPr/>
            <p:nvPr/>
          </p:nvSpPr>
          <p:spPr>
            <a:xfrm>
              <a:off x="465647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5" name="Google Shape;5335;p77"/>
            <p:cNvSpPr/>
            <p:nvPr/>
          </p:nvSpPr>
          <p:spPr>
            <a:xfrm>
              <a:off x="46564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6" name="Google Shape;5336;p77"/>
            <p:cNvSpPr/>
            <p:nvPr/>
          </p:nvSpPr>
          <p:spPr>
            <a:xfrm>
              <a:off x="4656475" y="1038125"/>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7" name="Google Shape;5337;p77"/>
            <p:cNvSpPr/>
            <p:nvPr/>
          </p:nvSpPr>
          <p:spPr>
            <a:xfrm>
              <a:off x="4580250" y="29424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8" name="Google Shape;5338;p77"/>
            <p:cNvSpPr/>
            <p:nvPr/>
          </p:nvSpPr>
          <p:spPr>
            <a:xfrm>
              <a:off x="458025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9" name="Google Shape;5339;p77"/>
            <p:cNvSpPr/>
            <p:nvPr/>
          </p:nvSpPr>
          <p:spPr>
            <a:xfrm>
              <a:off x="458025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0" name="Google Shape;5340;p77"/>
            <p:cNvSpPr/>
            <p:nvPr/>
          </p:nvSpPr>
          <p:spPr>
            <a:xfrm>
              <a:off x="4580250"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1" name="Google Shape;5341;p77"/>
            <p:cNvSpPr/>
            <p:nvPr/>
          </p:nvSpPr>
          <p:spPr>
            <a:xfrm>
              <a:off x="458025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2" name="Google Shape;5342;p77"/>
            <p:cNvSpPr/>
            <p:nvPr/>
          </p:nvSpPr>
          <p:spPr>
            <a:xfrm>
              <a:off x="45802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3" name="Google Shape;5343;p77"/>
            <p:cNvSpPr/>
            <p:nvPr/>
          </p:nvSpPr>
          <p:spPr>
            <a:xfrm>
              <a:off x="45802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4" name="Google Shape;5344;p77"/>
            <p:cNvSpPr/>
            <p:nvPr/>
          </p:nvSpPr>
          <p:spPr>
            <a:xfrm>
              <a:off x="45802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5" name="Google Shape;5345;p77"/>
            <p:cNvSpPr/>
            <p:nvPr/>
          </p:nvSpPr>
          <p:spPr>
            <a:xfrm>
              <a:off x="450405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6" name="Google Shape;5346;p77"/>
            <p:cNvSpPr/>
            <p:nvPr/>
          </p:nvSpPr>
          <p:spPr>
            <a:xfrm>
              <a:off x="4504050"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7" name="Google Shape;5347;p77"/>
            <p:cNvSpPr/>
            <p:nvPr/>
          </p:nvSpPr>
          <p:spPr>
            <a:xfrm>
              <a:off x="45040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8" name="Google Shape;5348;p77"/>
            <p:cNvSpPr/>
            <p:nvPr/>
          </p:nvSpPr>
          <p:spPr>
            <a:xfrm>
              <a:off x="450405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9" name="Google Shape;5349;p77"/>
            <p:cNvSpPr/>
            <p:nvPr/>
          </p:nvSpPr>
          <p:spPr>
            <a:xfrm>
              <a:off x="45040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0" name="Google Shape;5350;p77"/>
            <p:cNvSpPr/>
            <p:nvPr/>
          </p:nvSpPr>
          <p:spPr>
            <a:xfrm>
              <a:off x="45040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1" name="Google Shape;5351;p77"/>
            <p:cNvSpPr/>
            <p:nvPr/>
          </p:nvSpPr>
          <p:spPr>
            <a:xfrm>
              <a:off x="4427825" y="2942425"/>
              <a:ext cx="62425" cy="53450"/>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2" name="Google Shape;5352;p77"/>
            <p:cNvSpPr/>
            <p:nvPr/>
          </p:nvSpPr>
          <p:spPr>
            <a:xfrm>
              <a:off x="4427825" y="2866425"/>
              <a:ext cx="62425" cy="53275"/>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3" name="Google Shape;5353;p77"/>
            <p:cNvSpPr/>
            <p:nvPr/>
          </p:nvSpPr>
          <p:spPr>
            <a:xfrm>
              <a:off x="4427825" y="2790200"/>
              <a:ext cx="62425" cy="5335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4" name="Google Shape;5354;p77"/>
            <p:cNvSpPr/>
            <p:nvPr/>
          </p:nvSpPr>
          <p:spPr>
            <a:xfrm>
              <a:off x="4427825" y="2561575"/>
              <a:ext cx="62425" cy="53425"/>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5" name="Google Shape;5355;p77"/>
            <p:cNvSpPr/>
            <p:nvPr/>
          </p:nvSpPr>
          <p:spPr>
            <a:xfrm>
              <a:off x="4427825" y="2485550"/>
              <a:ext cx="62425" cy="53300"/>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6" name="Google Shape;5356;p77"/>
            <p:cNvSpPr/>
            <p:nvPr/>
          </p:nvSpPr>
          <p:spPr>
            <a:xfrm>
              <a:off x="4427825" y="2409350"/>
              <a:ext cx="62425" cy="5335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7" name="Google Shape;5357;p77"/>
            <p:cNvSpPr/>
            <p:nvPr/>
          </p:nvSpPr>
          <p:spPr>
            <a:xfrm>
              <a:off x="435160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8" name="Google Shape;5358;p77"/>
            <p:cNvSpPr/>
            <p:nvPr/>
          </p:nvSpPr>
          <p:spPr>
            <a:xfrm>
              <a:off x="435160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9" name="Google Shape;5359;p77"/>
            <p:cNvSpPr/>
            <p:nvPr/>
          </p:nvSpPr>
          <p:spPr>
            <a:xfrm>
              <a:off x="4351600" y="2637775"/>
              <a:ext cx="62425" cy="53450"/>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0" name="Google Shape;5360;p77"/>
            <p:cNvSpPr/>
            <p:nvPr/>
          </p:nvSpPr>
          <p:spPr>
            <a:xfrm>
              <a:off x="4351600" y="2561575"/>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1" name="Google Shape;5361;p77"/>
            <p:cNvSpPr/>
            <p:nvPr/>
          </p:nvSpPr>
          <p:spPr>
            <a:xfrm>
              <a:off x="4275600" y="26377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2" name="Google Shape;5362;p77"/>
            <p:cNvSpPr/>
            <p:nvPr/>
          </p:nvSpPr>
          <p:spPr>
            <a:xfrm>
              <a:off x="42756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3" name="Google Shape;5363;p77"/>
            <p:cNvSpPr/>
            <p:nvPr/>
          </p:nvSpPr>
          <p:spPr>
            <a:xfrm>
              <a:off x="427560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4" name="Google Shape;5364;p77"/>
            <p:cNvSpPr/>
            <p:nvPr/>
          </p:nvSpPr>
          <p:spPr>
            <a:xfrm>
              <a:off x="42756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5" name="Google Shape;5365;p77"/>
            <p:cNvSpPr/>
            <p:nvPr/>
          </p:nvSpPr>
          <p:spPr>
            <a:xfrm>
              <a:off x="42756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6" name="Google Shape;5366;p77"/>
            <p:cNvSpPr/>
            <p:nvPr/>
          </p:nvSpPr>
          <p:spPr>
            <a:xfrm>
              <a:off x="4275600" y="2256925"/>
              <a:ext cx="62350" cy="53425"/>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7" name="Google Shape;5367;p77"/>
            <p:cNvSpPr/>
            <p:nvPr/>
          </p:nvSpPr>
          <p:spPr>
            <a:xfrm>
              <a:off x="419940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8" name="Google Shape;5368;p77"/>
            <p:cNvSpPr/>
            <p:nvPr/>
          </p:nvSpPr>
          <p:spPr>
            <a:xfrm>
              <a:off x="41994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9" name="Google Shape;5369;p77"/>
            <p:cNvSpPr/>
            <p:nvPr/>
          </p:nvSpPr>
          <p:spPr>
            <a:xfrm>
              <a:off x="419940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0" name="Google Shape;5370;p77"/>
            <p:cNvSpPr/>
            <p:nvPr/>
          </p:nvSpPr>
          <p:spPr>
            <a:xfrm>
              <a:off x="4123175" y="23331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1" name="Google Shape;5371;p77"/>
            <p:cNvSpPr/>
            <p:nvPr/>
          </p:nvSpPr>
          <p:spPr>
            <a:xfrm>
              <a:off x="4123175" y="2256925"/>
              <a:ext cx="62350" cy="53425"/>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72" name="Google Shape;5372;p77"/>
          <p:cNvGrpSpPr/>
          <p:nvPr/>
        </p:nvGrpSpPr>
        <p:grpSpPr>
          <a:xfrm>
            <a:off x="5857556" y="1206552"/>
            <a:ext cx="2590840" cy="1380235"/>
            <a:chOff x="233350" y="949250"/>
            <a:chExt cx="7137300" cy="3802300"/>
          </a:xfrm>
        </p:grpSpPr>
        <p:sp>
          <p:nvSpPr>
            <p:cNvPr id="5373" name="Google Shape;5373;p77"/>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4" name="Google Shape;5374;p77"/>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5" name="Google Shape;5375;p77"/>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6" name="Google Shape;5376;p77"/>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7" name="Google Shape;5377;p77"/>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8" name="Google Shape;5378;p77"/>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9" name="Google Shape;5379;p77"/>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0" name="Google Shape;5380;p77"/>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1" name="Google Shape;5381;p77"/>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2" name="Google Shape;5382;p77"/>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3" name="Google Shape;5383;p77"/>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4" name="Google Shape;5384;p77"/>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5" name="Google Shape;5385;p77"/>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6" name="Google Shape;5386;p77"/>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7" name="Google Shape;5387;p77"/>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8" name="Google Shape;5388;p77"/>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9" name="Google Shape;5389;p77"/>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0" name="Google Shape;5390;p77"/>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1" name="Google Shape;5391;p77"/>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2" name="Google Shape;5392;p77"/>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3" name="Google Shape;5393;p77"/>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4" name="Google Shape;5394;p77"/>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5" name="Google Shape;5395;p77"/>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6" name="Google Shape;5396;p77"/>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7" name="Google Shape;5397;p77"/>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8" name="Google Shape;5398;p77"/>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9" name="Google Shape;5399;p77"/>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0" name="Google Shape;5400;p77"/>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1" name="Google Shape;5401;p77"/>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2" name="Google Shape;5402;p77"/>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3" name="Google Shape;5403;p77"/>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4" name="Google Shape;5404;p77"/>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5" name="Google Shape;5405;p77"/>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6" name="Google Shape;5406;p77"/>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7" name="Google Shape;5407;p77"/>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8" name="Google Shape;5408;p77"/>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9" name="Google Shape;5409;p77"/>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0" name="Google Shape;5410;p77"/>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1" name="Google Shape;5411;p77"/>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2" name="Google Shape;5412;p77"/>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3" name="Google Shape;5413;p77"/>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4" name="Google Shape;5414;p77"/>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5" name="Google Shape;5415;p77"/>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6" name="Google Shape;5416;p77"/>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7" name="Google Shape;5417;p77"/>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8" name="Google Shape;5418;p77"/>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9" name="Google Shape;5419;p77"/>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0" name="Google Shape;5420;p77"/>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1" name="Google Shape;5421;p77"/>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2" name="Google Shape;5422;p77"/>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3" name="Google Shape;5423;p77"/>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4" name="Google Shape;5424;p77"/>
          <p:cNvGrpSpPr/>
          <p:nvPr/>
        </p:nvGrpSpPr>
        <p:grpSpPr>
          <a:xfrm>
            <a:off x="7671985" y="3251325"/>
            <a:ext cx="104231" cy="320340"/>
            <a:chOff x="7564426" y="3224343"/>
            <a:chExt cx="119985" cy="368801"/>
          </a:xfrm>
        </p:grpSpPr>
        <p:sp>
          <p:nvSpPr>
            <p:cNvPr id="5425" name="Google Shape;5425;p77"/>
            <p:cNvSpPr/>
            <p:nvPr/>
          </p:nvSpPr>
          <p:spPr>
            <a:xfrm>
              <a:off x="7564426" y="3224379"/>
              <a:ext cx="119985" cy="368765"/>
            </a:xfrm>
            <a:custGeom>
              <a:avLst/>
              <a:gdLst/>
              <a:ahLst/>
              <a:cxnLst/>
              <a:rect l="l" t="t" r="r" b="b"/>
              <a:pathLst>
                <a:path w="13196" h="40557" extrusionOk="0">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6" name="Google Shape;5426;p77"/>
            <p:cNvSpPr/>
            <p:nvPr/>
          </p:nvSpPr>
          <p:spPr>
            <a:xfrm>
              <a:off x="7564426" y="3224343"/>
              <a:ext cx="119985" cy="368801"/>
            </a:xfrm>
            <a:custGeom>
              <a:avLst/>
              <a:gdLst/>
              <a:ahLst/>
              <a:cxnLst/>
              <a:rect l="l" t="t" r="r" b="b"/>
              <a:pathLst>
                <a:path w="13196" h="40561" extrusionOk="0">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7" name="Google Shape;5427;p77"/>
          <p:cNvGrpSpPr/>
          <p:nvPr/>
        </p:nvGrpSpPr>
        <p:grpSpPr>
          <a:xfrm>
            <a:off x="7371473" y="3245427"/>
            <a:ext cx="189489" cy="332132"/>
            <a:chOff x="8370831" y="3202002"/>
            <a:chExt cx="218129" cy="382376"/>
          </a:xfrm>
        </p:grpSpPr>
        <p:sp>
          <p:nvSpPr>
            <p:cNvPr id="5428" name="Google Shape;5428;p77"/>
            <p:cNvSpPr/>
            <p:nvPr/>
          </p:nvSpPr>
          <p:spPr>
            <a:xfrm>
              <a:off x="8370831" y="3202002"/>
              <a:ext cx="218129" cy="382376"/>
            </a:xfrm>
            <a:custGeom>
              <a:avLst/>
              <a:gdLst/>
              <a:ahLst/>
              <a:cxnLst/>
              <a:rect l="l" t="t" r="r" b="b"/>
              <a:pathLst>
                <a:path w="23990" h="42054" extrusionOk="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9" name="Google Shape;5429;p77"/>
            <p:cNvSpPr/>
            <p:nvPr/>
          </p:nvSpPr>
          <p:spPr>
            <a:xfrm>
              <a:off x="8397745" y="3226607"/>
              <a:ext cx="164347" cy="152181"/>
            </a:xfrm>
            <a:custGeom>
              <a:avLst/>
              <a:gdLst/>
              <a:ahLst/>
              <a:cxnLst/>
              <a:rect l="l" t="t" r="r" b="b"/>
              <a:pathLst>
                <a:path w="18075" h="16737" extrusionOk="0">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30" name="Google Shape;5430;p77"/>
          <p:cNvGrpSpPr/>
          <p:nvPr/>
        </p:nvGrpSpPr>
        <p:grpSpPr>
          <a:xfrm>
            <a:off x="8094863" y="3656559"/>
            <a:ext cx="309429" cy="267000"/>
            <a:chOff x="6742064" y="3750480"/>
            <a:chExt cx="399315" cy="344560"/>
          </a:xfrm>
        </p:grpSpPr>
        <p:sp>
          <p:nvSpPr>
            <p:cNvPr id="5431" name="Google Shape;5431;p77"/>
            <p:cNvSpPr/>
            <p:nvPr/>
          </p:nvSpPr>
          <p:spPr>
            <a:xfrm>
              <a:off x="6742064" y="3750480"/>
              <a:ext cx="399315" cy="344560"/>
            </a:xfrm>
            <a:custGeom>
              <a:avLst/>
              <a:gdLst/>
              <a:ahLst/>
              <a:cxnLst/>
              <a:rect l="l" t="t" r="r" b="b"/>
              <a:pathLst>
                <a:path w="43917" h="37895" extrusionOk="0">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2" name="Google Shape;5432;p77"/>
            <p:cNvSpPr/>
            <p:nvPr/>
          </p:nvSpPr>
          <p:spPr>
            <a:xfrm>
              <a:off x="6764168" y="3772584"/>
              <a:ext cx="355108" cy="176549"/>
            </a:xfrm>
            <a:custGeom>
              <a:avLst/>
              <a:gdLst/>
              <a:ahLst/>
              <a:cxnLst/>
              <a:rect l="l" t="t" r="r" b="b"/>
              <a:pathLst>
                <a:path w="39055" h="19417" extrusionOk="0">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33" name="Google Shape;5433;p77"/>
          <p:cNvGrpSpPr/>
          <p:nvPr/>
        </p:nvGrpSpPr>
        <p:grpSpPr>
          <a:xfrm>
            <a:off x="7633882" y="4007606"/>
            <a:ext cx="180437" cy="281608"/>
            <a:chOff x="7248525" y="3739696"/>
            <a:chExt cx="230531" cy="359790"/>
          </a:xfrm>
        </p:grpSpPr>
        <p:sp>
          <p:nvSpPr>
            <p:cNvPr id="5434" name="Google Shape;5434;p77"/>
            <p:cNvSpPr/>
            <p:nvPr/>
          </p:nvSpPr>
          <p:spPr>
            <a:xfrm>
              <a:off x="7248525" y="3739696"/>
              <a:ext cx="230531" cy="359790"/>
            </a:xfrm>
            <a:custGeom>
              <a:avLst/>
              <a:gdLst/>
              <a:ahLst/>
              <a:cxnLst/>
              <a:rect l="l" t="t" r="r" b="b"/>
              <a:pathLst>
                <a:path w="25354" h="39570" extrusionOk="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5" name="Google Shape;5435;p77"/>
            <p:cNvSpPr/>
            <p:nvPr/>
          </p:nvSpPr>
          <p:spPr>
            <a:xfrm>
              <a:off x="7271639" y="3762810"/>
              <a:ext cx="184350" cy="184387"/>
            </a:xfrm>
            <a:custGeom>
              <a:avLst/>
              <a:gdLst/>
              <a:ahLst/>
              <a:cxnLst/>
              <a:rect l="l" t="t" r="r" b="b"/>
              <a:pathLst>
                <a:path w="20275" h="20279" extrusionOk="0">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36" name="Google Shape;5436;p77"/>
          <p:cNvGrpSpPr/>
          <p:nvPr/>
        </p:nvGrpSpPr>
        <p:grpSpPr>
          <a:xfrm>
            <a:off x="7879801" y="3650830"/>
            <a:ext cx="162896" cy="278710"/>
            <a:chOff x="7601242" y="3729267"/>
            <a:chExt cx="222566" cy="380803"/>
          </a:xfrm>
        </p:grpSpPr>
        <p:sp>
          <p:nvSpPr>
            <p:cNvPr id="5437" name="Google Shape;5437;p77"/>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8" name="Google Shape;5438;p77"/>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39" name="Google Shape;5439;p77"/>
          <p:cNvSpPr/>
          <p:nvPr/>
        </p:nvSpPr>
        <p:spPr>
          <a:xfrm>
            <a:off x="7845827" y="3263187"/>
            <a:ext cx="230844" cy="296575"/>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40" name="Google Shape;5440;p77"/>
          <p:cNvGrpSpPr/>
          <p:nvPr/>
        </p:nvGrpSpPr>
        <p:grpSpPr>
          <a:xfrm>
            <a:off x="7369446" y="3651971"/>
            <a:ext cx="193543" cy="275990"/>
            <a:chOff x="8304647" y="3738687"/>
            <a:chExt cx="225076" cy="320956"/>
          </a:xfrm>
        </p:grpSpPr>
        <p:sp>
          <p:nvSpPr>
            <p:cNvPr id="5441" name="Google Shape;5441;p77"/>
            <p:cNvSpPr/>
            <p:nvPr/>
          </p:nvSpPr>
          <p:spPr>
            <a:xfrm>
              <a:off x="8335725"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2" name="Google Shape;5442;p77"/>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3" name="Google Shape;5443;p77"/>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44" name="Google Shape;5444;p77"/>
          <p:cNvGrpSpPr/>
          <p:nvPr/>
        </p:nvGrpSpPr>
        <p:grpSpPr>
          <a:xfrm>
            <a:off x="7641939" y="3651971"/>
            <a:ext cx="178492" cy="275990"/>
            <a:chOff x="8615101" y="3738687"/>
            <a:chExt cx="207573" cy="320956"/>
          </a:xfrm>
        </p:grpSpPr>
        <p:sp>
          <p:nvSpPr>
            <p:cNvPr id="5445" name="Google Shape;5445;p77"/>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6" name="Google Shape;5446;p77"/>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7" name="Google Shape;5447;p77"/>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48" name="Google Shape;5448;p77"/>
          <p:cNvSpPr/>
          <p:nvPr/>
        </p:nvSpPr>
        <p:spPr>
          <a:xfrm>
            <a:off x="8138379" y="3241854"/>
            <a:ext cx="222397" cy="288694"/>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49" name="Google Shape;5449;p77"/>
          <p:cNvGrpSpPr/>
          <p:nvPr/>
        </p:nvGrpSpPr>
        <p:grpSpPr>
          <a:xfrm>
            <a:off x="6036644" y="3773459"/>
            <a:ext cx="557670" cy="511283"/>
            <a:chOff x="6015419" y="3716859"/>
            <a:chExt cx="557671" cy="511283"/>
          </a:xfrm>
        </p:grpSpPr>
        <p:sp>
          <p:nvSpPr>
            <p:cNvPr id="5450" name="Google Shape;5450;p77"/>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51" name="Google Shape;5451;p77"/>
            <p:cNvGrpSpPr/>
            <p:nvPr/>
          </p:nvGrpSpPr>
          <p:grpSpPr>
            <a:xfrm>
              <a:off x="6036094" y="3716980"/>
              <a:ext cx="529860" cy="510468"/>
              <a:chOff x="6036094" y="3716980"/>
              <a:chExt cx="529860" cy="510468"/>
            </a:xfrm>
          </p:grpSpPr>
          <p:sp>
            <p:nvSpPr>
              <p:cNvPr id="5452" name="Google Shape;5452;p77"/>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3" name="Google Shape;5453;p77"/>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4" name="Google Shape;5454;p77"/>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5" name="Google Shape;5455;p77"/>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6" name="Google Shape;5456;p77"/>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7" name="Google Shape;5457;p77"/>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8" name="Google Shape;5458;p77"/>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9" name="Google Shape;5459;p77"/>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0" name="Google Shape;5460;p77"/>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1" name="Google Shape;5461;p77"/>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62" name="Google Shape;5462;p77"/>
          <p:cNvGrpSpPr/>
          <p:nvPr/>
        </p:nvGrpSpPr>
        <p:grpSpPr>
          <a:xfrm>
            <a:off x="6665529" y="3130228"/>
            <a:ext cx="576302" cy="511871"/>
            <a:chOff x="6644304" y="3073628"/>
            <a:chExt cx="576302" cy="511871"/>
          </a:xfrm>
        </p:grpSpPr>
        <p:sp>
          <p:nvSpPr>
            <p:cNvPr id="5463" name="Google Shape;5463;p77"/>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64" name="Google Shape;5464;p77"/>
            <p:cNvGrpSpPr/>
            <p:nvPr/>
          </p:nvGrpSpPr>
          <p:grpSpPr>
            <a:xfrm>
              <a:off x="6712169" y="3085440"/>
              <a:ext cx="481622" cy="494913"/>
              <a:chOff x="6712169" y="3085440"/>
              <a:chExt cx="481622" cy="494913"/>
            </a:xfrm>
          </p:grpSpPr>
          <p:sp>
            <p:nvSpPr>
              <p:cNvPr id="5465" name="Google Shape;5465;p77"/>
              <p:cNvSpPr/>
              <p:nvPr/>
            </p:nvSpPr>
            <p:spPr>
              <a:xfrm>
                <a:off x="6712169" y="3085440"/>
                <a:ext cx="238757" cy="315615"/>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6" name="Google Shape;5466;p77"/>
              <p:cNvSpPr/>
              <p:nvPr/>
            </p:nvSpPr>
            <p:spPr>
              <a:xfrm>
                <a:off x="6913100" y="3367694"/>
                <a:ext cx="190537" cy="212659"/>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7" name="Google Shape;5467;p77"/>
              <p:cNvSpPr/>
              <p:nvPr/>
            </p:nvSpPr>
            <p:spPr>
              <a:xfrm>
                <a:off x="7135734" y="3186037"/>
                <a:ext cx="58058" cy="152383"/>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8" name="Google Shape;5468;p77"/>
              <p:cNvSpPr/>
              <p:nvPr/>
            </p:nvSpPr>
            <p:spPr>
              <a:xfrm>
                <a:off x="6870416" y="3332822"/>
                <a:ext cx="47510" cy="1168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9" name="Google Shape;5469;p77"/>
              <p:cNvSpPr/>
              <p:nvPr/>
            </p:nvSpPr>
            <p:spPr>
              <a:xfrm>
                <a:off x="6925590" y="3336277"/>
                <a:ext cx="38094" cy="14228"/>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70" name="Google Shape;5470;p77"/>
            <p:cNvSpPr/>
            <p:nvPr/>
          </p:nvSpPr>
          <p:spPr>
            <a:xfrm>
              <a:off x="6867451" y="3073651"/>
              <a:ext cx="102383" cy="56919"/>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1" name="Google Shape;5471;p77"/>
            <p:cNvSpPr/>
            <p:nvPr/>
          </p:nvSpPr>
          <p:spPr>
            <a:xfrm>
              <a:off x="7069097" y="3119476"/>
              <a:ext cx="78535" cy="76898"/>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2" name="Google Shape;5472;p77"/>
            <p:cNvSpPr/>
            <p:nvPr/>
          </p:nvSpPr>
          <p:spPr>
            <a:xfrm>
              <a:off x="6946266" y="3181844"/>
              <a:ext cx="21095" cy="14742"/>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73" name="Google Shape;5473;p77"/>
          <p:cNvSpPr/>
          <p:nvPr/>
        </p:nvSpPr>
        <p:spPr>
          <a:xfrm>
            <a:off x="7009563" y="3146856"/>
            <a:ext cx="24269" cy="11004"/>
          </a:xfrm>
          <a:custGeom>
            <a:avLst/>
            <a:gdLst/>
            <a:ahLst/>
            <a:cxnLst/>
            <a:rect l="l" t="t" r="r" b="b"/>
            <a:pathLst>
              <a:path w="4206" h="1908" extrusionOk="0">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74" name="Google Shape;5474;p77"/>
          <p:cNvGrpSpPr/>
          <p:nvPr/>
        </p:nvGrpSpPr>
        <p:grpSpPr>
          <a:xfrm>
            <a:off x="6673379" y="3773223"/>
            <a:ext cx="560631" cy="511352"/>
            <a:chOff x="6652154" y="3716623"/>
            <a:chExt cx="560631" cy="511352"/>
          </a:xfrm>
        </p:grpSpPr>
        <p:sp>
          <p:nvSpPr>
            <p:cNvPr id="5475" name="Google Shape;5475;p77"/>
            <p:cNvSpPr/>
            <p:nvPr/>
          </p:nvSpPr>
          <p:spPr>
            <a:xfrm>
              <a:off x="6652154" y="3716623"/>
              <a:ext cx="560631" cy="511352"/>
            </a:xfrm>
            <a:custGeom>
              <a:avLst/>
              <a:gdLst/>
              <a:ahLst/>
              <a:cxnLst/>
              <a:rect l="l" t="t" r="r" b="b"/>
              <a:pathLst>
                <a:path w="97163" h="88661" extrusionOk="0">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76" name="Google Shape;5476;p77"/>
            <p:cNvGrpSpPr/>
            <p:nvPr/>
          </p:nvGrpSpPr>
          <p:grpSpPr>
            <a:xfrm>
              <a:off x="6669657" y="3716715"/>
              <a:ext cx="466779" cy="464290"/>
              <a:chOff x="6669657" y="3716715"/>
              <a:chExt cx="466779" cy="464290"/>
            </a:xfrm>
          </p:grpSpPr>
          <p:sp>
            <p:nvSpPr>
              <p:cNvPr id="5477" name="Google Shape;5477;p77"/>
              <p:cNvSpPr/>
              <p:nvPr/>
            </p:nvSpPr>
            <p:spPr>
              <a:xfrm>
                <a:off x="6669657" y="3716715"/>
                <a:ext cx="386382" cy="464290"/>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8" name="Google Shape;5478;p77"/>
              <p:cNvSpPr/>
              <p:nvPr/>
            </p:nvSpPr>
            <p:spPr>
              <a:xfrm>
                <a:off x="7010819" y="4061082"/>
                <a:ext cx="117645" cy="102137"/>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9" name="Google Shape;5479;p77"/>
              <p:cNvSpPr/>
              <p:nvPr/>
            </p:nvSpPr>
            <p:spPr>
              <a:xfrm>
                <a:off x="6995058" y="4000087"/>
                <a:ext cx="41059" cy="51071"/>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0" name="Google Shape;5480;p77"/>
              <p:cNvSpPr/>
              <p:nvPr/>
            </p:nvSpPr>
            <p:spPr>
              <a:xfrm>
                <a:off x="7078892" y="4018504"/>
                <a:ext cx="57544" cy="36030"/>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1" name="Google Shape;5481;p77"/>
              <p:cNvSpPr/>
              <p:nvPr/>
            </p:nvSpPr>
            <p:spPr>
              <a:xfrm>
                <a:off x="7051663" y="3806456"/>
                <a:ext cx="38503" cy="70819"/>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2" name="Google Shape;5482;p77"/>
              <p:cNvSpPr/>
              <p:nvPr/>
            </p:nvSpPr>
            <p:spPr>
              <a:xfrm>
                <a:off x="6984824" y="4061618"/>
                <a:ext cx="42081" cy="8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3" name="Google Shape;5483;p77"/>
              <p:cNvSpPr/>
              <p:nvPr/>
            </p:nvSpPr>
            <p:spPr>
              <a:xfrm>
                <a:off x="7035181" y="4030478"/>
                <a:ext cx="15469" cy="21703"/>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4" name="Google Shape;5484;p77"/>
              <p:cNvSpPr/>
              <p:nvPr/>
            </p:nvSpPr>
            <p:spPr>
              <a:xfrm>
                <a:off x="7045011" y="3983609"/>
                <a:ext cx="19047" cy="181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5" name="Google Shape;5485;p77"/>
              <p:cNvSpPr/>
              <p:nvPr/>
            </p:nvSpPr>
            <p:spPr>
              <a:xfrm>
                <a:off x="7034362" y="3943182"/>
                <a:ext cx="9734" cy="24570"/>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6" name="Google Shape;5486;p77"/>
              <p:cNvSpPr/>
              <p:nvPr/>
            </p:nvSpPr>
            <p:spPr>
              <a:xfrm>
                <a:off x="6724214" y="4015234"/>
                <a:ext cx="1131" cy="513"/>
              </a:xfrm>
              <a:custGeom>
                <a:avLst/>
                <a:gdLst/>
                <a:ahLst/>
                <a:cxnLst/>
                <a:rect l="l" t="t" r="r" b="b"/>
                <a:pathLst>
                  <a:path w="196" h="89" extrusionOk="0">
                    <a:moveTo>
                      <a:pt x="196" y="0"/>
                    </a:moveTo>
                    <a:lnTo>
                      <a:pt x="1" y="89"/>
                    </a:lnTo>
                    <a:lnTo>
                      <a:pt x="1" y="89"/>
                    </a:lnTo>
                    <a:lnTo>
                      <a:pt x="196" y="18"/>
                    </a:lnTo>
                    <a:lnTo>
                      <a:pt x="196"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7" name="Google Shape;5487;p77"/>
              <p:cNvSpPr/>
              <p:nvPr/>
            </p:nvSpPr>
            <p:spPr>
              <a:xfrm>
                <a:off x="7071623" y="3755083"/>
                <a:ext cx="16589" cy="16380"/>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8" name="Google Shape;5488;p77"/>
              <p:cNvSpPr/>
              <p:nvPr/>
            </p:nvSpPr>
            <p:spPr>
              <a:xfrm>
                <a:off x="6722575" y="4015741"/>
                <a:ext cx="1541" cy="727"/>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9" name="Google Shape;5489;p77"/>
              <p:cNvSpPr/>
              <p:nvPr/>
            </p:nvSpPr>
            <p:spPr>
              <a:xfrm>
                <a:off x="6772321" y="4116142"/>
                <a:ext cx="30927" cy="46769"/>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90" name="Google Shape;5490;p77"/>
          <p:cNvGrpSpPr/>
          <p:nvPr/>
        </p:nvGrpSpPr>
        <p:grpSpPr>
          <a:xfrm>
            <a:off x="7867470" y="4054631"/>
            <a:ext cx="187557" cy="187557"/>
            <a:chOff x="8565775" y="671075"/>
            <a:chExt cx="441000" cy="441000"/>
          </a:xfrm>
        </p:grpSpPr>
        <p:sp>
          <p:nvSpPr>
            <p:cNvPr id="5491" name="Google Shape;5491;p77"/>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2" name="Google Shape;5492;p77"/>
            <p:cNvSpPr/>
            <p:nvPr/>
          </p:nvSpPr>
          <p:spPr>
            <a:xfrm>
              <a:off x="8706625" y="811925"/>
              <a:ext cx="159300" cy="159300"/>
            </a:xfrm>
            <a:prstGeom prst="ellipse">
              <a:avLst/>
            </a:pr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93" name="Google Shape;5493;p77"/>
          <p:cNvSpPr/>
          <p:nvPr/>
        </p:nvSpPr>
        <p:spPr>
          <a:xfrm>
            <a:off x="8168685" y="4050552"/>
            <a:ext cx="193683" cy="195716"/>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4" name="Google Shape;5494;p77"/>
          <p:cNvSpPr/>
          <p:nvPr/>
        </p:nvSpPr>
        <p:spPr>
          <a:xfrm flipH="1">
            <a:off x="7376923" y="4017007"/>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95" name="Google Shape;5495;p77"/>
          <p:cNvGrpSpPr/>
          <p:nvPr/>
        </p:nvGrpSpPr>
        <p:grpSpPr>
          <a:xfrm>
            <a:off x="6021325" y="3132850"/>
            <a:ext cx="587871" cy="512373"/>
            <a:chOff x="6000100" y="3076250"/>
            <a:chExt cx="587871" cy="512373"/>
          </a:xfrm>
        </p:grpSpPr>
        <p:sp>
          <p:nvSpPr>
            <p:cNvPr id="5496" name="Google Shape;5496;p77"/>
            <p:cNvSpPr/>
            <p:nvPr/>
          </p:nvSpPr>
          <p:spPr>
            <a:xfrm>
              <a:off x="6000100" y="3076250"/>
              <a:ext cx="587871" cy="512373"/>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97" name="Google Shape;5497;p77"/>
            <p:cNvGrpSpPr/>
            <p:nvPr/>
          </p:nvGrpSpPr>
          <p:grpSpPr>
            <a:xfrm>
              <a:off x="6031360" y="3076713"/>
              <a:ext cx="539107" cy="480965"/>
              <a:chOff x="6031360" y="3076713"/>
              <a:chExt cx="539107" cy="480965"/>
            </a:xfrm>
          </p:grpSpPr>
          <p:sp>
            <p:nvSpPr>
              <p:cNvPr id="5498" name="Google Shape;5498;p77"/>
              <p:cNvSpPr/>
              <p:nvPr/>
            </p:nvSpPr>
            <p:spPr>
              <a:xfrm>
                <a:off x="6160232" y="3107767"/>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9" name="Google Shape;5499;p77"/>
              <p:cNvSpPr/>
              <p:nvPr/>
            </p:nvSpPr>
            <p:spPr>
              <a:xfrm>
                <a:off x="6031360" y="3319580"/>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0" name="Google Shape;5500;p77"/>
              <p:cNvSpPr/>
              <p:nvPr/>
            </p:nvSpPr>
            <p:spPr>
              <a:xfrm>
                <a:off x="6189159" y="3076713"/>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1" name="Google Shape;5501;p77"/>
              <p:cNvSpPr/>
              <p:nvPr/>
            </p:nvSpPr>
            <p:spPr>
              <a:xfrm>
                <a:off x="6350006" y="3503923"/>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2" name="Google Shape;5502;p77"/>
              <p:cNvSpPr/>
              <p:nvPr/>
            </p:nvSpPr>
            <p:spPr>
              <a:xfrm>
                <a:off x="6262180" y="3141947"/>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3" name="Google Shape;5503;p77"/>
              <p:cNvSpPr/>
              <p:nvPr/>
            </p:nvSpPr>
            <p:spPr>
              <a:xfrm>
                <a:off x="6251907" y="3101042"/>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4" name="Google Shape;5504;p77"/>
              <p:cNvSpPr/>
              <p:nvPr/>
            </p:nvSpPr>
            <p:spPr>
              <a:xfrm>
                <a:off x="6250613" y="3155645"/>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505" name="Google Shape;5505;p77"/>
          <p:cNvGrpSpPr/>
          <p:nvPr/>
        </p:nvGrpSpPr>
        <p:grpSpPr>
          <a:xfrm>
            <a:off x="3597785" y="3065882"/>
            <a:ext cx="2241344" cy="1330656"/>
            <a:chOff x="3597785" y="3065882"/>
            <a:chExt cx="2241344" cy="1330656"/>
          </a:xfrm>
        </p:grpSpPr>
        <p:grpSp>
          <p:nvGrpSpPr>
            <p:cNvPr id="5506" name="Google Shape;5506;p77"/>
            <p:cNvGrpSpPr/>
            <p:nvPr/>
          </p:nvGrpSpPr>
          <p:grpSpPr>
            <a:xfrm>
              <a:off x="5296908" y="3937355"/>
              <a:ext cx="143198" cy="32380"/>
              <a:chOff x="5296908" y="3937355"/>
              <a:chExt cx="143198" cy="32380"/>
            </a:xfrm>
          </p:grpSpPr>
          <p:sp>
            <p:nvSpPr>
              <p:cNvPr id="5507" name="Google Shape;5507;p77"/>
              <p:cNvSpPr/>
              <p:nvPr/>
            </p:nvSpPr>
            <p:spPr>
              <a:xfrm>
                <a:off x="5319457" y="3952794"/>
                <a:ext cx="111895" cy="8"/>
              </a:xfrm>
              <a:custGeom>
                <a:avLst/>
                <a:gdLst/>
                <a:ahLst/>
                <a:cxnLst/>
                <a:rect l="l" t="t" r="r" b="b"/>
                <a:pathLst>
                  <a:path w="14227" h="1" fill="none" extrusionOk="0">
                    <a:moveTo>
                      <a:pt x="1" y="0"/>
                    </a:moveTo>
                    <a:lnTo>
                      <a:pt x="142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08" name="Google Shape;5508;p77"/>
              <p:cNvGrpSpPr/>
              <p:nvPr/>
            </p:nvGrpSpPr>
            <p:grpSpPr>
              <a:xfrm>
                <a:off x="5402331" y="3937355"/>
                <a:ext cx="37776" cy="32380"/>
                <a:chOff x="5402331" y="3937355"/>
                <a:chExt cx="37776" cy="32380"/>
              </a:xfrm>
            </p:grpSpPr>
            <p:sp>
              <p:nvSpPr>
                <p:cNvPr id="5509" name="Google Shape;5509;p77"/>
                <p:cNvSpPr/>
                <p:nvPr/>
              </p:nvSpPr>
              <p:spPr>
                <a:xfrm>
                  <a:off x="5402331" y="3937355"/>
                  <a:ext cx="37776" cy="32380"/>
                </a:xfrm>
                <a:custGeom>
                  <a:avLst/>
                  <a:gdLst/>
                  <a:ahLst/>
                  <a:cxnLst/>
                  <a:rect l="l" t="t" r="r" b="b"/>
                  <a:pathLst>
                    <a:path w="4803" h="4117" extrusionOk="0">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0" name="Google Shape;5510;p77"/>
                <p:cNvSpPr/>
                <p:nvPr/>
              </p:nvSpPr>
              <p:spPr>
                <a:xfrm>
                  <a:off x="5415174" y="3946990"/>
                  <a:ext cx="15321" cy="13064"/>
                </a:xfrm>
                <a:custGeom>
                  <a:avLst/>
                  <a:gdLst/>
                  <a:ahLst/>
                  <a:cxnLst/>
                  <a:rect l="l" t="t" r="r" b="b"/>
                  <a:pathLst>
                    <a:path w="1948" h="1661" extrusionOk="0">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1" name="Google Shape;5511;p77"/>
              <p:cNvGrpSpPr/>
              <p:nvPr/>
            </p:nvGrpSpPr>
            <p:grpSpPr>
              <a:xfrm>
                <a:off x="5296908" y="3937355"/>
                <a:ext cx="37783" cy="32380"/>
                <a:chOff x="5296908" y="3937355"/>
                <a:chExt cx="37783" cy="32380"/>
              </a:xfrm>
            </p:grpSpPr>
            <p:sp>
              <p:nvSpPr>
                <p:cNvPr id="5512" name="Google Shape;5512;p77"/>
                <p:cNvSpPr/>
                <p:nvPr/>
              </p:nvSpPr>
              <p:spPr>
                <a:xfrm>
                  <a:off x="5296908" y="3937355"/>
                  <a:ext cx="37783" cy="32380"/>
                </a:xfrm>
                <a:custGeom>
                  <a:avLst/>
                  <a:gdLst/>
                  <a:ahLst/>
                  <a:cxnLst/>
                  <a:rect l="l" t="t" r="r" b="b"/>
                  <a:pathLst>
                    <a:path w="4804" h="4117" extrusionOk="0">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3" name="Google Shape;5513;p77"/>
                <p:cNvSpPr/>
                <p:nvPr/>
              </p:nvSpPr>
              <p:spPr>
                <a:xfrm>
                  <a:off x="5309846" y="3946990"/>
                  <a:ext cx="15235" cy="13064"/>
                </a:xfrm>
                <a:custGeom>
                  <a:avLst/>
                  <a:gdLst/>
                  <a:ahLst/>
                  <a:cxnLst/>
                  <a:rect l="l" t="t" r="r" b="b"/>
                  <a:pathLst>
                    <a:path w="1937" h="1661" extrusionOk="0">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514" name="Google Shape;5514;p77"/>
            <p:cNvGrpSpPr/>
            <p:nvPr/>
          </p:nvGrpSpPr>
          <p:grpSpPr>
            <a:xfrm>
              <a:off x="4724163" y="3119631"/>
              <a:ext cx="120838" cy="84218"/>
              <a:chOff x="4724163" y="3119631"/>
              <a:chExt cx="120838" cy="84218"/>
            </a:xfrm>
          </p:grpSpPr>
          <p:grpSp>
            <p:nvGrpSpPr>
              <p:cNvPr id="5515" name="Google Shape;5515;p77"/>
              <p:cNvGrpSpPr/>
              <p:nvPr/>
            </p:nvGrpSpPr>
            <p:grpSpPr>
              <a:xfrm>
                <a:off x="4746712" y="3132773"/>
                <a:ext cx="86869" cy="56424"/>
                <a:chOff x="4746712" y="3132773"/>
                <a:chExt cx="86869" cy="56424"/>
              </a:xfrm>
            </p:grpSpPr>
            <p:sp>
              <p:nvSpPr>
                <p:cNvPr id="5516" name="Google Shape;5516;p77"/>
                <p:cNvSpPr/>
                <p:nvPr/>
              </p:nvSpPr>
              <p:spPr>
                <a:xfrm>
                  <a:off x="4746712" y="3132773"/>
                  <a:ext cx="86869" cy="56424"/>
                </a:xfrm>
                <a:custGeom>
                  <a:avLst/>
                  <a:gdLst/>
                  <a:ahLst/>
                  <a:cxnLst/>
                  <a:rect l="l" t="t" r="r" b="b"/>
                  <a:pathLst>
                    <a:path w="11045" h="7174" fill="none" extrusionOk="0">
                      <a:moveTo>
                        <a:pt x="0" y="1597"/>
                      </a:moveTo>
                      <a:cubicBezTo>
                        <a:pt x="242" y="1743"/>
                        <a:pt x="3532" y="7174"/>
                        <a:pt x="3532" y="7174"/>
                      </a:cubicBezTo>
                      <a:lnTo>
                        <a:pt x="6290" y="3315"/>
                      </a:lnTo>
                      <a:lnTo>
                        <a:pt x="11044" y="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7" name="Google Shape;5517;p77"/>
                <p:cNvSpPr/>
                <p:nvPr/>
              </p:nvSpPr>
              <p:spPr>
                <a:xfrm>
                  <a:off x="4746712" y="3145334"/>
                  <a:ext cx="49479" cy="13520"/>
                </a:xfrm>
                <a:custGeom>
                  <a:avLst/>
                  <a:gdLst/>
                  <a:ahLst/>
                  <a:cxnLst/>
                  <a:rect l="l" t="t" r="r" b="b"/>
                  <a:pathLst>
                    <a:path w="6291" h="1719" fill="none" extrusionOk="0">
                      <a:moveTo>
                        <a:pt x="0" y="0"/>
                      </a:moveTo>
                      <a:lnTo>
                        <a:pt x="6290" y="171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8" name="Google Shape;5518;p77"/>
              <p:cNvGrpSpPr/>
              <p:nvPr/>
            </p:nvGrpSpPr>
            <p:grpSpPr>
              <a:xfrm>
                <a:off x="4773634" y="3143336"/>
                <a:ext cx="37776" cy="32451"/>
                <a:chOff x="4773634" y="3143336"/>
                <a:chExt cx="37776" cy="32451"/>
              </a:xfrm>
            </p:grpSpPr>
            <p:sp>
              <p:nvSpPr>
                <p:cNvPr id="5519" name="Google Shape;5519;p77"/>
                <p:cNvSpPr/>
                <p:nvPr/>
              </p:nvSpPr>
              <p:spPr>
                <a:xfrm>
                  <a:off x="4773634" y="3143336"/>
                  <a:ext cx="37776" cy="32451"/>
                </a:xfrm>
                <a:custGeom>
                  <a:avLst/>
                  <a:gdLst/>
                  <a:ahLst/>
                  <a:cxnLst/>
                  <a:rect l="l" t="t" r="r" b="b"/>
                  <a:pathLst>
                    <a:path w="4803" h="4126" extrusionOk="0">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0" name="Google Shape;5520;p77"/>
                <p:cNvSpPr/>
                <p:nvPr/>
              </p:nvSpPr>
              <p:spPr>
                <a:xfrm>
                  <a:off x="4788664" y="3153041"/>
                  <a:ext cx="13048" cy="13040"/>
                </a:xfrm>
                <a:custGeom>
                  <a:avLst/>
                  <a:gdLst/>
                  <a:ahLst/>
                  <a:cxnLst/>
                  <a:rect l="l" t="t" r="r" b="b"/>
                  <a:pathLst>
                    <a:path w="1659" h="1658" extrusionOk="0">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21" name="Google Shape;5521;p77"/>
              <p:cNvGrpSpPr/>
              <p:nvPr/>
            </p:nvGrpSpPr>
            <p:grpSpPr>
              <a:xfrm>
                <a:off x="4724163" y="3131248"/>
                <a:ext cx="37776" cy="32459"/>
                <a:chOff x="4724163" y="3131248"/>
                <a:chExt cx="37776" cy="32459"/>
              </a:xfrm>
            </p:grpSpPr>
            <p:sp>
              <p:nvSpPr>
                <p:cNvPr id="5522" name="Google Shape;5522;p77"/>
                <p:cNvSpPr/>
                <p:nvPr/>
              </p:nvSpPr>
              <p:spPr>
                <a:xfrm>
                  <a:off x="4724163" y="3131248"/>
                  <a:ext cx="37776" cy="32459"/>
                </a:xfrm>
                <a:custGeom>
                  <a:avLst/>
                  <a:gdLst/>
                  <a:ahLst/>
                  <a:cxnLst/>
                  <a:rect l="l" t="t" r="r" b="b"/>
                  <a:pathLst>
                    <a:path w="4803" h="4127" extrusionOk="0">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3" name="Google Shape;5523;p77"/>
                <p:cNvSpPr/>
                <p:nvPr/>
              </p:nvSpPr>
              <p:spPr>
                <a:xfrm>
                  <a:off x="4739288" y="3140953"/>
                  <a:ext cx="13040" cy="13048"/>
                </a:xfrm>
                <a:custGeom>
                  <a:avLst/>
                  <a:gdLst/>
                  <a:ahLst/>
                  <a:cxnLst/>
                  <a:rect l="l" t="t" r="r" b="b"/>
                  <a:pathLst>
                    <a:path w="1658" h="1659" extrusionOk="0">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24" name="Google Shape;5524;p77"/>
              <p:cNvGrpSpPr/>
              <p:nvPr/>
            </p:nvGrpSpPr>
            <p:grpSpPr>
              <a:xfrm>
                <a:off x="4755081" y="3176054"/>
                <a:ext cx="32357" cy="27795"/>
                <a:chOff x="4755081" y="3176054"/>
                <a:chExt cx="32357" cy="27795"/>
              </a:xfrm>
            </p:grpSpPr>
            <p:sp>
              <p:nvSpPr>
                <p:cNvPr id="5525" name="Google Shape;5525;p77"/>
                <p:cNvSpPr/>
                <p:nvPr/>
              </p:nvSpPr>
              <p:spPr>
                <a:xfrm>
                  <a:off x="4755081" y="3176054"/>
                  <a:ext cx="32357" cy="27795"/>
                </a:xfrm>
                <a:custGeom>
                  <a:avLst/>
                  <a:gdLst/>
                  <a:ahLst/>
                  <a:cxnLst/>
                  <a:rect l="l" t="t" r="r" b="b"/>
                  <a:pathLst>
                    <a:path w="4114" h="3534" extrusionOk="0">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6" name="Google Shape;5526;p77"/>
                <p:cNvSpPr/>
                <p:nvPr/>
              </p:nvSpPr>
              <p:spPr>
                <a:xfrm>
                  <a:off x="4767924" y="3185768"/>
                  <a:ext cx="9902" cy="8392"/>
                </a:xfrm>
                <a:custGeom>
                  <a:avLst/>
                  <a:gdLst/>
                  <a:ahLst/>
                  <a:cxnLst/>
                  <a:rect l="l" t="t" r="r" b="b"/>
                  <a:pathLst>
                    <a:path w="1259" h="1067" extrusionOk="0">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27" name="Google Shape;5527;p77"/>
              <p:cNvGrpSpPr/>
              <p:nvPr/>
            </p:nvGrpSpPr>
            <p:grpSpPr>
              <a:xfrm>
                <a:off x="4812550" y="3119631"/>
                <a:ext cx="32451" cy="27803"/>
                <a:chOff x="4812550" y="3119631"/>
                <a:chExt cx="32451" cy="27803"/>
              </a:xfrm>
            </p:grpSpPr>
            <p:sp>
              <p:nvSpPr>
                <p:cNvPr id="5528" name="Google Shape;5528;p77"/>
                <p:cNvSpPr/>
                <p:nvPr/>
              </p:nvSpPr>
              <p:spPr>
                <a:xfrm>
                  <a:off x="4812550" y="3119631"/>
                  <a:ext cx="32451" cy="27803"/>
                </a:xfrm>
                <a:custGeom>
                  <a:avLst/>
                  <a:gdLst/>
                  <a:ahLst/>
                  <a:cxnLst/>
                  <a:rect l="l" t="t" r="r" b="b"/>
                  <a:pathLst>
                    <a:path w="4126" h="3535" extrusionOk="0">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9" name="Google Shape;5529;p77"/>
                <p:cNvSpPr/>
                <p:nvPr/>
              </p:nvSpPr>
              <p:spPr>
                <a:xfrm>
                  <a:off x="4826912" y="3129352"/>
                  <a:ext cx="8478" cy="8376"/>
                </a:xfrm>
                <a:custGeom>
                  <a:avLst/>
                  <a:gdLst/>
                  <a:ahLst/>
                  <a:cxnLst/>
                  <a:rect l="l" t="t" r="r" b="b"/>
                  <a:pathLst>
                    <a:path w="1078" h="1065" extrusionOk="0">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530" name="Google Shape;5530;p77"/>
            <p:cNvGrpSpPr/>
            <p:nvPr/>
          </p:nvGrpSpPr>
          <p:grpSpPr>
            <a:xfrm>
              <a:off x="5382826" y="4027197"/>
              <a:ext cx="268967" cy="250422"/>
              <a:chOff x="5382826" y="4027197"/>
              <a:chExt cx="268967" cy="250422"/>
            </a:xfrm>
          </p:grpSpPr>
          <p:grpSp>
            <p:nvGrpSpPr>
              <p:cNvPr id="5531" name="Google Shape;5531;p77"/>
              <p:cNvGrpSpPr/>
              <p:nvPr/>
            </p:nvGrpSpPr>
            <p:grpSpPr>
              <a:xfrm>
                <a:off x="5405280" y="4042510"/>
                <a:ext cx="237570" cy="218647"/>
                <a:chOff x="5405280" y="4042510"/>
                <a:chExt cx="237570" cy="218647"/>
              </a:xfrm>
            </p:grpSpPr>
            <p:sp>
              <p:nvSpPr>
                <p:cNvPr id="5532" name="Google Shape;5532;p77"/>
                <p:cNvSpPr/>
                <p:nvPr/>
              </p:nvSpPr>
              <p:spPr>
                <a:xfrm>
                  <a:off x="5405280" y="4042510"/>
                  <a:ext cx="144999" cy="173832"/>
                </a:xfrm>
                <a:custGeom>
                  <a:avLst/>
                  <a:gdLst/>
                  <a:ahLst/>
                  <a:cxnLst/>
                  <a:rect l="l" t="t" r="r" b="b"/>
                  <a:pathLst>
                    <a:path w="18436" h="22102" fill="none" extrusionOk="0">
                      <a:moveTo>
                        <a:pt x="0" y="12037"/>
                      </a:moveTo>
                      <a:cubicBezTo>
                        <a:pt x="702" y="12073"/>
                        <a:pt x="12302" y="22101"/>
                        <a:pt x="12302" y="22101"/>
                      </a:cubicBezTo>
                      <a:lnTo>
                        <a:pt x="11819" y="13005"/>
                      </a:lnTo>
                      <a:lnTo>
                        <a:pt x="18435" y="1"/>
                      </a:lnTo>
                      <a:lnTo>
                        <a:pt x="0" y="125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3" name="Google Shape;5533;p77"/>
                <p:cNvSpPr/>
                <p:nvPr/>
              </p:nvSpPr>
              <p:spPr>
                <a:xfrm>
                  <a:off x="5502036" y="4125093"/>
                  <a:ext cx="134350" cy="135585"/>
                </a:xfrm>
                <a:custGeom>
                  <a:avLst/>
                  <a:gdLst/>
                  <a:ahLst/>
                  <a:cxnLst/>
                  <a:rect l="l" t="t" r="r" b="b"/>
                  <a:pathLst>
                    <a:path w="17082" h="17239" fill="none" extrusionOk="0">
                      <a:moveTo>
                        <a:pt x="13513" y="17239"/>
                      </a:moveTo>
                      <a:lnTo>
                        <a:pt x="12690" y="8614"/>
                      </a:lnTo>
                      <a:lnTo>
                        <a:pt x="17081" y="1"/>
                      </a:lnTo>
                      <a:lnTo>
                        <a:pt x="0" y="202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4" name="Google Shape;5534;p77"/>
                <p:cNvSpPr/>
                <p:nvPr/>
              </p:nvSpPr>
              <p:spPr>
                <a:xfrm>
                  <a:off x="5543704" y="4042990"/>
                  <a:ext cx="99146" cy="81639"/>
                </a:xfrm>
                <a:custGeom>
                  <a:avLst/>
                  <a:gdLst/>
                  <a:ahLst/>
                  <a:cxnLst/>
                  <a:rect l="l" t="t" r="r" b="b"/>
                  <a:pathLst>
                    <a:path w="12606" h="10380" fill="none" extrusionOk="0">
                      <a:moveTo>
                        <a:pt x="1" y="0"/>
                      </a:moveTo>
                      <a:lnTo>
                        <a:pt x="12606" y="1037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5" name="Google Shape;5535;p77"/>
                <p:cNvSpPr/>
                <p:nvPr/>
              </p:nvSpPr>
              <p:spPr>
                <a:xfrm>
                  <a:off x="5501941" y="4140980"/>
                  <a:ext cx="103708" cy="51862"/>
                </a:xfrm>
                <a:custGeom>
                  <a:avLst/>
                  <a:gdLst/>
                  <a:ahLst/>
                  <a:cxnLst/>
                  <a:rect l="l" t="t" r="r" b="b"/>
                  <a:pathLst>
                    <a:path w="13186" h="6594" fill="none" extrusionOk="0">
                      <a:moveTo>
                        <a:pt x="13186" y="6594"/>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6" name="Google Shape;5536;p77"/>
                <p:cNvSpPr/>
                <p:nvPr/>
              </p:nvSpPr>
              <p:spPr>
                <a:xfrm>
                  <a:off x="5495854" y="4211010"/>
                  <a:ext cx="105989" cy="50147"/>
                </a:xfrm>
                <a:custGeom>
                  <a:avLst/>
                  <a:gdLst/>
                  <a:ahLst/>
                  <a:cxnLst/>
                  <a:rect l="l" t="t" r="r" b="b"/>
                  <a:pathLst>
                    <a:path w="13476" h="6376" fill="none" extrusionOk="0">
                      <a:moveTo>
                        <a:pt x="0" y="0"/>
                      </a:moveTo>
                      <a:lnTo>
                        <a:pt x="13476" y="637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7" name="Google Shape;5537;p77"/>
                <p:cNvSpPr/>
                <p:nvPr/>
              </p:nvSpPr>
              <p:spPr>
                <a:xfrm>
                  <a:off x="5405280" y="4134420"/>
                  <a:ext cx="96669" cy="6567"/>
                </a:xfrm>
                <a:custGeom>
                  <a:avLst/>
                  <a:gdLst/>
                  <a:ahLst/>
                  <a:cxnLst/>
                  <a:rect l="l" t="t" r="r" b="b"/>
                  <a:pathLst>
                    <a:path w="12291" h="835" fill="none" extrusionOk="0">
                      <a:moveTo>
                        <a:pt x="12290" y="835"/>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38" name="Google Shape;5538;p77"/>
              <p:cNvGrpSpPr/>
              <p:nvPr/>
            </p:nvGrpSpPr>
            <p:grpSpPr>
              <a:xfrm>
                <a:off x="5382826" y="4125549"/>
                <a:ext cx="37776" cy="32380"/>
                <a:chOff x="5382826" y="4125549"/>
                <a:chExt cx="37776" cy="32380"/>
              </a:xfrm>
            </p:grpSpPr>
            <p:sp>
              <p:nvSpPr>
                <p:cNvPr id="5539" name="Google Shape;5539;p77"/>
                <p:cNvSpPr/>
                <p:nvPr/>
              </p:nvSpPr>
              <p:spPr>
                <a:xfrm>
                  <a:off x="5382826" y="4125549"/>
                  <a:ext cx="37776" cy="32380"/>
                </a:xfrm>
                <a:custGeom>
                  <a:avLst/>
                  <a:gdLst/>
                  <a:ahLst/>
                  <a:cxnLst/>
                  <a:rect l="l" t="t" r="r" b="b"/>
                  <a:pathLst>
                    <a:path w="4803" h="4117" extrusionOk="0">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0" name="Google Shape;5540;p77"/>
                <p:cNvSpPr/>
                <p:nvPr/>
              </p:nvSpPr>
              <p:spPr>
                <a:xfrm>
                  <a:off x="5395669" y="4135176"/>
                  <a:ext cx="15227" cy="13072"/>
                </a:xfrm>
                <a:custGeom>
                  <a:avLst/>
                  <a:gdLst/>
                  <a:ahLst/>
                  <a:cxnLst/>
                  <a:rect l="l" t="t" r="r" b="b"/>
                  <a:pathLst>
                    <a:path w="1936" h="1662" extrusionOk="0">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1" name="Google Shape;5541;p77"/>
              <p:cNvGrpSpPr/>
              <p:nvPr/>
            </p:nvGrpSpPr>
            <p:grpSpPr>
              <a:xfrm>
                <a:off x="5475680" y="4195587"/>
                <a:ext cx="37783" cy="32364"/>
                <a:chOff x="5475680" y="4195587"/>
                <a:chExt cx="37783" cy="32364"/>
              </a:xfrm>
            </p:grpSpPr>
            <p:sp>
              <p:nvSpPr>
                <p:cNvPr id="5542" name="Google Shape;5542;p77"/>
                <p:cNvSpPr/>
                <p:nvPr/>
              </p:nvSpPr>
              <p:spPr>
                <a:xfrm>
                  <a:off x="5475680" y="4195587"/>
                  <a:ext cx="37783" cy="32364"/>
                </a:xfrm>
                <a:custGeom>
                  <a:avLst/>
                  <a:gdLst/>
                  <a:ahLst/>
                  <a:cxnLst/>
                  <a:rect l="l" t="t" r="r" b="b"/>
                  <a:pathLst>
                    <a:path w="4804" h="4115" extrusionOk="0">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3" name="Google Shape;5543;p77"/>
                <p:cNvSpPr/>
                <p:nvPr/>
              </p:nvSpPr>
              <p:spPr>
                <a:xfrm>
                  <a:off x="5488523" y="4205300"/>
                  <a:ext cx="15329" cy="13040"/>
                </a:xfrm>
                <a:custGeom>
                  <a:avLst/>
                  <a:gdLst/>
                  <a:ahLst/>
                  <a:cxnLst/>
                  <a:rect l="l" t="t" r="r" b="b"/>
                  <a:pathLst>
                    <a:path w="1949" h="1658" extrusionOk="0">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4" name="Google Shape;5544;p77"/>
              <p:cNvGrpSpPr/>
              <p:nvPr/>
            </p:nvGrpSpPr>
            <p:grpSpPr>
              <a:xfrm>
                <a:off x="5532575" y="4027197"/>
                <a:ext cx="33308" cy="32262"/>
                <a:chOff x="5532575" y="4027197"/>
                <a:chExt cx="33308" cy="32262"/>
              </a:xfrm>
            </p:grpSpPr>
            <p:sp>
              <p:nvSpPr>
                <p:cNvPr id="5545" name="Google Shape;5545;p77"/>
                <p:cNvSpPr/>
                <p:nvPr/>
              </p:nvSpPr>
              <p:spPr>
                <a:xfrm>
                  <a:off x="5532575" y="4027197"/>
                  <a:ext cx="33308" cy="32262"/>
                </a:xfrm>
                <a:custGeom>
                  <a:avLst/>
                  <a:gdLst/>
                  <a:ahLst/>
                  <a:cxnLst/>
                  <a:rect l="l" t="t" r="r" b="b"/>
                  <a:pathLst>
                    <a:path w="4235" h="4102" extrusionOk="0">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6" name="Google Shape;5546;p77"/>
                <p:cNvSpPr/>
                <p:nvPr/>
              </p:nvSpPr>
              <p:spPr>
                <a:xfrm>
                  <a:off x="5540661" y="4036792"/>
                  <a:ext cx="15502" cy="13064"/>
                </a:xfrm>
                <a:custGeom>
                  <a:avLst/>
                  <a:gdLst/>
                  <a:ahLst/>
                  <a:cxnLst/>
                  <a:rect l="l" t="t" r="r" b="b"/>
                  <a:pathLst>
                    <a:path w="1971" h="1661" extrusionOk="0">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7" name="Google Shape;5547;p77"/>
              <p:cNvGrpSpPr/>
              <p:nvPr/>
            </p:nvGrpSpPr>
            <p:grpSpPr>
              <a:xfrm>
                <a:off x="5590706" y="4245348"/>
                <a:ext cx="33497" cy="32270"/>
                <a:chOff x="5590706" y="4245348"/>
                <a:chExt cx="33497" cy="32270"/>
              </a:xfrm>
            </p:grpSpPr>
            <p:sp>
              <p:nvSpPr>
                <p:cNvPr id="5548" name="Google Shape;5548;p77"/>
                <p:cNvSpPr/>
                <p:nvPr/>
              </p:nvSpPr>
              <p:spPr>
                <a:xfrm>
                  <a:off x="5590706" y="4245348"/>
                  <a:ext cx="33497" cy="32270"/>
                </a:xfrm>
                <a:custGeom>
                  <a:avLst/>
                  <a:gdLst/>
                  <a:ahLst/>
                  <a:cxnLst/>
                  <a:rect l="l" t="t" r="r" b="b"/>
                  <a:pathLst>
                    <a:path w="4259" h="4103" extrusionOk="0">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9" name="Google Shape;5549;p77"/>
                <p:cNvSpPr/>
                <p:nvPr/>
              </p:nvSpPr>
              <p:spPr>
                <a:xfrm>
                  <a:off x="5598791" y="4254944"/>
                  <a:ext cx="15408" cy="13048"/>
                </a:xfrm>
                <a:custGeom>
                  <a:avLst/>
                  <a:gdLst/>
                  <a:ahLst/>
                  <a:cxnLst/>
                  <a:rect l="l" t="t" r="r" b="b"/>
                  <a:pathLst>
                    <a:path w="1959" h="1659" extrusionOk="0">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0" name="Google Shape;5550;p77"/>
              <p:cNvGrpSpPr/>
              <p:nvPr/>
            </p:nvGrpSpPr>
            <p:grpSpPr>
              <a:xfrm>
                <a:off x="5618681" y="4109677"/>
                <a:ext cx="33112" cy="32357"/>
                <a:chOff x="5618681" y="4109677"/>
                <a:chExt cx="33112" cy="32357"/>
              </a:xfrm>
            </p:grpSpPr>
            <p:sp>
              <p:nvSpPr>
                <p:cNvPr id="5551" name="Google Shape;5551;p77"/>
                <p:cNvSpPr/>
                <p:nvPr/>
              </p:nvSpPr>
              <p:spPr>
                <a:xfrm>
                  <a:off x="5618681" y="4109677"/>
                  <a:ext cx="33112" cy="32357"/>
                </a:xfrm>
                <a:custGeom>
                  <a:avLst/>
                  <a:gdLst/>
                  <a:ahLst/>
                  <a:cxnLst/>
                  <a:rect l="l" t="t" r="r" b="b"/>
                  <a:pathLst>
                    <a:path w="4210" h="4114" extrusionOk="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2" name="Google Shape;5552;p77"/>
                <p:cNvSpPr/>
                <p:nvPr/>
              </p:nvSpPr>
              <p:spPr>
                <a:xfrm>
                  <a:off x="5626767" y="4119280"/>
                  <a:ext cx="15494" cy="13056"/>
                </a:xfrm>
                <a:custGeom>
                  <a:avLst/>
                  <a:gdLst/>
                  <a:ahLst/>
                  <a:cxnLst/>
                  <a:rect l="l" t="t" r="r" b="b"/>
                  <a:pathLst>
                    <a:path w="1970" h="1660" extrusionOk="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3" name="Google Shape;5553;p77"/>
              <p:cNvGrpSpPr/>
              <p:nvPr/>
            </p:nvGrpSpPr>
            <p:grpSpPr>
              <a:xfrm>
                <a:off x="5479298" y="4128262"/>
                <a:ext cx="31405" cy="26906"/>
                <a:chOff x="5479298" y="4128262"/>
                <a:chExt cx="31405" cy="26906"/>
              </a:xfrm>
            </p:grpSpPr>
            <p:sp>
              <p:nvSpPr>
                <p:cNvPr id="5554" name="Google Shape;5554;p77"/>
                <p:cNvSpPr/>
                <p:nvPr/>
              </p:nvSpPr>
              <p:spPr>
                <a:xfrm>
                  <a:off x="5479298" y="4128262"/>
                  <a:ext cx="31405" cy="26906"/>
                </a:xfrm>
                <a:custGeom>
                  <a:avLst/>
                  <a:gdLst/>
                  <a:ahLst/>
                  <a:cxnLst/>
                  <a:rect l="l" t="t" r="r" b="b"/>
                  <a:pathLst>
                    <a:path w="3993" h="3421" extrusionOk="0">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5" name="Google Shape;5555;p77"/>
                <p:cNvSpPr/>
                <p:nvPr/>
              </p:nvSpPr>
              <p:spPr>
                <a:xfrm>
                  <a:off x="5493471" y="4137936"/>
                  <a:ext cx="7621" cy="7621"/>
                </a:xfrm>
                <a:custGeom>
                  <a:avLst/>
                  <a:gdLst/>
                  <a:ahLst/>
                  <a:cxnLst/>
                  <a:rect l="l" t="t" r="r" b="b"/>
                  <a:pathLst>
                    <a:path w="969" h="969" extrusionOk="0">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6" name="Google Shape;5556;p77"/>
              <p:cNvGrpSpPr/>
              <p:nvPr/>
            </p:nvGrpSpPr>
            <p:grpSpPr>
              <a:xfrm>
                <a:off x="5582903" y="4180116"/>
                <a:ext cx="31499" cy="26898"/>
                <a:chOff x="5582903" y="4180116"/>
                <a:chExt cx="31499" cy="26898"/>
              </a:xfrm>
            </p:grpSpPr>
            <p:sp>
              <p:nvSpPr>
                <p:cNvPr id="5557" name="Google Shape;5557;p77"/>
                <p:cNvSpPr/>
                <p:nvPr/>
              </p:nvSpPr>
              <p:spPr>
                <a:xfrm>
                  <a:off x="5582903" y="4180116"/>
                  <a:ext cx="31499" cy="26898"/>
                </a:xfrm>
                <a:custGeom>
                  <a:avLst/>
                  <a:gdLst/>
                  <a:ahLst/>
                  <a:cxnLst/>
                  <a:rect l="l" t="t" r="r" b="b"/>
                  <a:pathLst>
                    <a:path w="4005" h="3420" extrusionOk="0">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8" name="Google Shape;5558;p77"/>
                <p:cNvSpPr/>
                <p:nvPr/>
              </p:nvSpPr>
              <p:spPr>
                <a:xfrm>
                  <a:off x="5597084" y="4189790"/>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559" name="Google Shape;5559;p77"/>
            <p:cNvGrpSpPr/>
            <p:nvPr/>
          </p:nvGrpSpPr>
          <p:grpSpPr>
            <a:xfrm>
              <a:off x="3977681" y="3230323"/>
              <a:ext cx="94584" cy="84085"/>
              <a:chOff x="3977681" y="3230323"/>
              <a:chExt cx="94584" cy="84085"/>
            </a:xfrm>
          </p:grpSpPr>
          <p:grpSp>
            <p:nvGrpSpPr>
              <p:cNvPr id="5560" name="Google Shape;5560;p77"/>
              <p:cNvGrpSpPr/>
              <p:nvPr/>
            </p:nvGrpSpPr>
            <p:grpSpPr>
              <a:xfrm>
                <a:off x="4000135" y="3243041"/>
                <a:ext cx="59570" cy="57186"/>
                <a:chOff x="4000135" y="3243041"/>
                <a:chExt cx="59570" cy="57186"/>
              </a:xfrm>
            </p:grpSpPr>
            <p:sp>
              <p:nvSpPr>
                <p:cNvPr id="5561" name="Google Shape;5561;p77"/>
                <p:cNvSpPr/>
                <p:nvPr/>
              </p:nvSpPr>
              <p:spPr>
                <a:xfrm>
                  <a:off x="4000135" y="3243041"/>
                  <a:ext cx="59570" cy="57092"/>
                </a:xfrm>
                <a:custGeom>
                  <a:avLst/>
                  <a:gdLst/>
                  <a:ahLst/>
                  <a:cxnLst/>
                  <a:rect l="l" t="t" r="r" b="b"/>
                  <a:pathLst>
                    <a:path w="7574" h="7259" fill="none" extrusionOk="0">
                      <a:moveTo>
                        <a:pt x="1" y="2323"/>
                      </a:moveTo>
                      <a:lnTo>
                        <a:pt x="2577" y="7259"/>
                      </a:lnTo>
                      <a:lnTo>
                        <a:pt x="7573" y="4114"/>
                      </a:lnTo>
                      <a:lnTo>
                        <a:pt x="5541" y="1"/>
                      </a:lnTo>
                      <a:lnTo>
                        <a:pt x="352" y="232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2" name="Google Shape;5562;p77"/>
                <p:cNvSpPr/>
                <p:nvPr/>
              </p:nvSpPr>
              <p:spPr>
                <a:xfrm>
                  <a:off x="4024210" y="3246847"/>
                  <a:ext cx="15706" cy="53380"/>
                </a:xfrm>
                <a:custGeom>
                  <a:avLst/>
                  <a:gdLst/>
                  <a:ahLst/>
                  <a:cxnLst/>
                  <a:rect l="l" t="t" r="r" b="b"/>
                  <a:pathLst>
                    <a:path w="1997" h="6787" fill="none" extrusionOk="0">
                      <a:moveTo>
                        <a:pt x="0" y="6787"/>
                      </a:moveTo>
                      <a:lnTo>
                        <a:pt x="199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3" name="Google Shape;5563;p77"/>
                <p:cNvSpPr/>
                <p:nvPr/>
              </p:nvSpPr>
              <p:spPr>
                <a:xfrm>
                  <a:off x="4002896" y="3261311"/>
                  <a:ext cx="56809" cy="14086"/>
                </a:xfrm>
                <a:custGeom>
                  <a:avLst/>
                  <a:gdLst/>
                  <a:ahLst/>
                  <a:cxnLst/>
                  <a:rect l="l" t="t" r="r" b="b"/>
                  <a:pathLst>
                    <a:path w="7223" h="1791" fill="none" extrusionOk="0">
                      <a:moveTo>
                        <a:pt x="7222" y="179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64" name="Google Shape;5564;p77"/>
              <p:cNvGrpSpPr/>
              <p:nvPr/>
            </p:nvGrpSpPr>
            <p:grpSpPr>
              <a:xfrm>
                <a:off x="3977681" y="3245872"/>
                <a:ext cx="37783" cy="32380"/>
                <a:chOff x="3977681" y="3245872"/>
                <a:chExt cx="37783" cy="32380"/>
              </a:xfrm>
            </p:grpSpPr>
            <p:sp>
              <p:nvSpPr>
                <p:cNvPr id="5565" name="Google Shape;5565;p77"/>
                <p:cNvSpPr/>
                <p:nvPr/>
              </p:nvSpPr>
              <p:spPr>
                <a:xfrm>
                  <a:off x="3977681" y="3245872"/>
                  <a:ext cx="37783" cy="32380"/>
                </a:xfrm>
                <a:custGeom>
                  <a:avLst/>
                  <a:gdLst/>
                  <a:ahLst/>
                  <a:cxnLst/>
                  <a:rect l="l" t="t" r="r" b="b"/>
                  <a:pathLst>
                    <a:path w="4804" h="4117" extrusionOk="0">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6" name="Google Shape;5566;p77"/>
                <p:cNvSpPr/>
                <p:nvPr/>
              </p:nvSpPr>
              <p:spPr>
                <a:xfrm>
                  <a:off x="3992718" y="3255507"/>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67" name="Google Shape;5567;p77"/>
              <p:cNvGrpSpPr/>
              <p:nvPr/>
            </p:nvGrpSpPr>
            <p:grpSpPr>
              <a:xfrm>
                <a:off x="4040860" y="3262672"/>
                <a:ext cx="31405" cy="27001"/>
                <a:chOff x="4040860" y="3262672"/>
                <a:chExt cx="31405" cy="27001"/>
              </a:xfrm>
            </p:grpSpPr>
            <p:sp>
              <p:nvSpPr>
                <p:cNvPr id="5568" name="Google Shape;5568;p77"/>
                <p:cNvSpPr/>
                <p:nvPr/>
              </p:nvSpPr>
              <p:spPr>
                <a:xfrm>
                  <a:off x="4040860" y="3262672"/>
                  <a:ext cx="31405" cy="27001"/>
                </a:xfrm>
                <a:custGeom>
                  <a:avLst/>
                  <a:gdLst/>
                  <a:ahLst/>
                  <a:cxnLst/>
                  <a:rect l="l" t="t" r="r" b="b"/>
                  <a:pathLst>
                    <a:path w="3993" h="3433" extrusionOk="0">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9" name="Google Shape;5569;p77"/>
                <p:cNvSpPr/>
                <p:nvPr/>
              </p:nvSpPr>
              <p:spPr>
                <a:xfrm>
                  <a:off x="4054938" y="3272346"/>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0" name="Google Shape;5570;p77"/>
              <p:cNvGrpSpPr/>
              <p:nvPr/>
            </p:nvGrpSpPr>
            <p:grpSpPr>
              <a:xfrm>
                <a:off x="4021072" y="3230323"/>
                <a:ext cx="31397" cy="26906"/>
                <a:chOff x="4021072" y="3230323"/>
                <a:chExt cx="31397" cy="26906"/>
              </a:xfrm>
            </p:grpSpPr>
            <p:sp>
              <p:nvSpPr>
                <p:cNvPr id="5571" name="Google Shape;5571;p77"/>
                <p:cNvSpPr/>
                <p:nvPr/>
              </p:nvSpPr>
              <p:spPr>
                <a:xfrm>
                  <a:off x="4021072" y="3230323"/>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2" name="Google Shape;5572;p77"/>
                <p:cNvSpPr/>
                <p:nvPr/>
              </p:nvSpPr>
              <p:spPr>
                <a:xfrm>
                  <a:off x="403524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3" name="Google Shape;5573;p77"/>
              <p:cNvGrpSpPr/>
              <p:nvPr/>
            </p:nvGrpSpPr>
            <p:grpSpPr>
              <a:xfrm>
                <a:off x="4001472" y="3287462"/>
                <a:ext cx="31499" cy="26945"/>
                <a:chOff x="4001472" y="3287462"/>
                <a:chExt cx="31499" cy="26945"/>
              </a:xfrm>
            </p:grpSpPr>
            <p:sp>
              <p:nvSpPr>
                <p:cNvPr id="5574" name="Google Shape;5574;p77"/>
                <p:cNvSpPr/>
                <p:nvPr/>
              </p:nvSpPr>
              <p:spPr>
                <a:xfrm>
                  <a:off x="4001472" y="3287462"/>
                  <a:ext cx="31499" cy="26945"/>
                </a:xfrm>
                <a:custGeom>
                  <a:avLst/>
                  <a:gdLst/>
                  <a:ahLst/>
                  <a:cxnLst/>
                  <a:rect l="l" t="t" r="r" b="b"/>
                  <a:pathLst>
                    <a:path w="4005" h="3426" extrusionOk="0">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5" name="Google Shape;5575;p77"/>
                <p:cNvSpPr/>
                <p:nvPr/>
              </p:nvSpPr>
              <p:spPr>
                <a:xfrm>
                  <a:off x="4014410" y="3297175"/>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576" name="Google Shape;5576;p77"/>
            <p:cNvGrpSpPr/>
            <p:nvPr/>
          </p:nvGrpSpPr>
          <p:grpSpPr>
            <a:xfrm>
              <a:off x="4084715" y="3258865"/>
              <a:ext cx="184961" cy="137268"/>
              <a:chOff x="4084715" y="3258865"/>
              <a:chExt cx="184961" cy="137268"/>
            </a:xfrm>
          </p:grpSpPr>
          <p:grpSp>
            <p:nvGrpSpPr>
              <p:cNvPr id="5577" name="Google Shape;5577;p77"/>
              <p:cNvGrpSpPr/>
              <p:nvPr/>
            </p:nvGrpSpPr>
            <p:grpSpPr>
              <a:xfrm>
                <a:off x="4107453" y="3271583"/>
                <a:ext cx="153470" cy="110275"/>
                <a:chOff x="4107453" y="3271583"/>
                <a:chExt cx="153470" cy="110275"/>
              </a:xfrm>
            </p:grpSpPr>
            <p:sp>
              <p:nvSpPr>
                <p:cNvPr id="5578" name="Google Shape;5578;p77"/>
                <p:cNvSpPr/>
                <p:nvPr/>
              </p:nvSpPr>
              <p:spPr>
                <a:xfrm>
                  <a:off x="4107453" y="3271583"/>
                  <a:ext cx="153470" cy="110275"/>
                </a:xfrm>
                <a:custGeom>
                  <a:avLst/>
                  <a:gdLst/>
                  <a:ahLst/>
                  <a:cxnLst/>
                  <a:rect l="l" t="t" r="r" b="b"/>
                  <a:pathLst>
                    <a:path w="19513" h="14021" fill="none" extrusionOk="0">
                      <a:moveTo>
                        <a:pt x="19513" y="14021"/>
                      </a:moveTo>
                      <a:lnTo>
                        <a:pt x="14844" y="968"/>
                      </a:lnTo>
                      <a:lnTo>
                        <a:pt x="5674" y="1"/>
                      </a:lnTo>
                      <a:lnTo>
                        <a:pt x="1" y="968"/>
                      </a:lnTo>
                      <a:lnTo>
                        <a:pt x="8977" y="2674"/>
                      </a:lnTo>
                      <a:lnTo>
                        <a:pt x="14360" y="10102"/>
                      </a:lnTo>
                      <a:lnTo>
                        <a:pt x="19029" y="14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9" name="Google Shape;5579;p77"/>
                <p:cNvSpPr/>
                <p:nvPr/>
              </p:nvSpPr>
              <p:spPr>
                <a:xfrm>
                  <a:off x="4155886" y="3271968"/>
                  <a:ext cx="22171" cy="20559"/>
                </a:xfrm>
                <a:custGeom>
                  <a:avLst/>
                  <a:gdLst/>
                  <a:ahLst/>
                  <a:cxnLst/>
                  <a:rect l="l" t="t" r="r" b="b"/>
                  <a:pathLst>
                    <a:path w="2819" h="2614" fill="none" extrusionOk="0">
                      <a:moveTo>
                        <a:pt x="2819" y="2613"/>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0" name="Google Shape;5580;p77"/>
                <p:cNvSpPr/>
                <p:nvPr/>
              </p:nvSpPr>
              <p:spPr>
                <a:xfrm>
                  <a:off x="4178049" y="3279196"/>
                  <a:ext cx="42345" cy="13331"/>
                </a:xfrm>
                <a:custGeom>
                  <a:avLst/>
                  <a:gdLst/>
                  <a:ahLst/>
                  <a:cxnLst/>
                  <a:rect l="l" t="t" r="r" b="b"/>
                  <a:pathLst>
                    <a:path w="5384" h="1695" fill="none" extrusionOk="0">
                      <a:moveTo>
                        <a:pt x="1" y="1694"/>
                      </a:moveTo>
                      <a:lnTo>
                        <a:pt x="53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1" name="Google Shape;5581;p77"/>
                <p:cNvSpPr/>
                <p:nvPr/>
              </p:nvSpPr>
              <p:spPr>
                <a:xfrm>
                  <a:off x="4220387" y="3279196"/>
                  <a:ext cx="8" cy="71745"/>
                </a:xfrm>
                <a:custGeom>
                  <a:avLst/>
                  <a:gdLst/>
                  <a:ahLst/>
                  <a:cxnLst/>
                  <a:rect l="l" t="t" r="r" b="b"/>
                  <a:pathLst>
                    <a:path w="1" h="9122" fill="none" extrusionOk="0">
                      <a:moveTo>
                        <a:pt x="1" y="0"/>
                      </a:moveTo>
                      <a:lnTo>
                        <a:pt x="1" y="91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2" name="Google Shape;5582;p77"/>
              <p:cNvGrpSpPr/>
              <p:nvPr/>
            </p:nvGrpSpPr>
            <p:grpSpPr>
              <a:xfrm>
                <a:off x="4136947" y="3258865"/>
                <a:ext cx="31499" cy="27001"/>
                <a:chOff x="4136947" y="3258865"/>
                <a:chExt cx="31499" cy="27001"/>
              </a:xfrm>
            </p:grpSpPr>
            <p:sp>
              <p:nvSpPr>
                <p:cNvPr id="5583" name="Google Shape;5583;p77"/>
                <p:cNvSpPr/>
                <p:nvPr/>
              </p:nvSpPr>
              <p:spPr>
                <a:xfrm>
                  <a:off x="4136947" y="3258865"/>
                  <a:ext cx="31499" cy="27001"/>
                </a:xfrm>
                <a:custGeom>
                  <a:avLst/>
                  <a:gdLst/>
                  <a:ahLst/>
                  <a:cxnLst/>
                  <a:rect l="l" t="t" r="r" b="b"/>
                  <a:pathLst>
                    <a:path w="4005" h="3433" extrusionOk="0">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4" name="Google Shape;5584;p77"/>
                <p:cNvSpPr/>
                <p:nvPr/>
              </p:nvSpPr>
              <p:spPr>
                <a:xfrm>
                  <a:off x="4151222" y="3268539"/>
                  <a:ext cx="7621" cy="7621"/>
                </a:xfrm>
                <a:custGeom>
                  <a:avLst/>
                  <a:gdLst/>
                  <a:ahLst/>
                  <a:cxnLst/>
                  <a:rect l="l" t="t" r="r" b="b"/>
                  <a:pathLst>
                    <a:path w="969" h="969" extrusionOk="0">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5" name="Google Shape;5585;p77"/>
              <p:cNvGrpSpPr/>
              <p:nvPr/>
            </p:nvGrpSpPr>
            <p:grpSpPr>
              <a:xfrm>
                <a:off x="4084715" y="3266478"/>
                <a:ext cx="31468" cy="26898"/>
                <a:chOff x="4084715" y="3266478"/>
                <a:chExt cx="31468" cy="26898"/>
              </a:xfrm>
            </p:grpSpPr>
            <p:sp>
              <p:nvSpPr>
                <p:cNvPr id="5586" name="Google Shape;5586;p77"/>
                <p:cNvSpPr/>
                <p:nvPr/>
              </p:nvSpPr>
              <p:spPr>
                <a:xfrm>
                  <a:off x="4084715" y="3266478"/>
                  <a:ext cx="31468" cy="26898"/>
                </a:xfrm>
                <a:custGeom>
                  <a:avLst/>
                  <a:gdLst/>
                  <a:ahLst/>
                  <a:cxnLst/>
                  <a:rect l="l" t="t" r="r" b="b"/>
                  <a:pathLst>
                    <a:path w="4001" h="3420" extrusionOk="0">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7" name="Google Shape;5587;p77"/>
                <p:cNvSpPr/>
                <p:nvPr/>
              </p:nvSpPr>
              <p:spPr>
                <a:xfrm>
                  <a:off x="4098896" y="3276152"/>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8" name="Google Shape;5588;p77"/>
              <p:cNvGrpSpPr/>
              <p:nvPr/>
            </p:nvGrpSpPr>
            <p:grpSpPr>
              <a:xfrm>
                <a:off x="4159213" y="3279849"/>
                <a:ext cx="31405" cy="26945"/>
                <a:chOff x="4159213" y="3279849"/>
                <a:chExt cx="31405" cy="26945"/>
              </a:xfrm>
            </p:grpSpPr>
            <p:sp>
              <p:nvSpPr>
                <p:cNvPr id="5589" name="Google Shape;5589;p77"/>
                <p:cNvSpPr/>
                <p:nvPr/>
              </p:nvSpPr>
              <p:spPr>
                <a:xfrm>
                  <a:off x="4159213" y="3279849"/>
                  <a:ext cx="31405" cy="26945"/>
                </a:xfrm>
                <a:custGeom>
                  <a:avLst/>
                  <a:gdLst/>
                  <a:ahLst/>
                  <a:cxnLst/>
                  <a:rect l="l" t="t" r="r" b="b"/>
                  <a:pathLst>
                    <a:path w="3993" h="3426" extrusionOk="0">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0" name="Google Shape;5590;p77"/>
                <p:cNvSpPr/>
                <p:nvPr/>
              </p:nvSpPr>
              <p:spPr>
                <a:xfrm>
                  <a:off x="4173385" y="3289570"/>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1" name="Google Shape;5591;p77"/>
              <p:cNvGrpSpPr/>
              <p:nvPr/>
            </p:nvGrpSpPr>
            <p:grpSpPr>
              <a:xfrm>
                <a:off x="4201550" y="3266502"/>
                <a:ext cx="31405" cy="26883"/>
                <a:chOff x="4201550" y="3266502"/>
                <a:chExt cx="31405" cy="26883"/>
              </a:xfrm>
            </p:grpSpPr>
            <p:sp>
              <p:nvSpPr>
                <p:cNvPr id="5592" name="Google Shape;5592;p77"/>
                <p:cNvSpPr/>
                <p:nvPr/>
              </p:nvSpPr>
              <p:spPr>
                <a:xfrm>
                  <a:off x="4201550" y="3266502"/>
                  <a:ext cx="31405" cy="26883"/>
                </a:xfrm>
                <a:custGeom>
                  <a:avLst/>
                  <a:gdLst/>
                  <a:ahLst/>
                  <a:cxnLst/>
                  <a:rect l="l" t="t" r="r" b="b"/>
                  <a:pathLst>
                    <a:path w="3993" h="3418" extrusionOk="0">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3" name="Google Shape;5593;p77"/>
                <p:cNvSpPr/>
                <p:nvPr/>
              </p:nvSpPr>
              <p:spPr>
                <a:xfrm>
                  <a:off x="4214331" y="3276247"/>
                  <a:ext cx="8919" cy="7582"/>
                </a:xfrm>
                <a:custGeom>
                  <a:avLst/>
                  <a:gdLst/>
                  <a:ahLst/>
                  <a:cxnLst/>
                  <a:rect l="l" t="t" r="r" b="b"/>
                  <a:pathLst>
                    <a:path w="1134" h="964" extrusionOk="0">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4" name="Google Shape;5594;p77"/>
              <p:cNvGrpSpPr/>
              <p:nvPr/>
            </p:nvGrpSpPr>
            <p:grpSpPr>
              <a:xfrm>
                <a:off x="4201550" y="3338278"/>
                <a:ext cx="31405" cy="26930"/>
                <a:chOff x="4201550" y="3338278"/>
                <a:chExt cx="31405" cy="26930"/>
              </a:xfrm>
            </p:grpSpPr>
            <p:sp>
              <p:nvSpPr>
                <p:cNvPr id="5595" name="Google Shape;5595;p77"/>
                <p:cNvSpPr/>
                <p:nvPr/>
              </p:nvSpPr>
              <p:spPr>
                <a:xfrm>
                  <a:off x="4201550" y="3338278"/>
                  <a:ext cx="31405" cy="26930"/>
                </a:xfrm>
                <a:custGeom>
                  <a:avLst/>
                  <a:gdLst/>
                  <a:ahLst/>
                  <a:cxnLst/>
                  <a:rect l="l" t="t" r="r" b="b"/>
                  <a:pathLst>
                    <a:path w="3993" h="3424" extrusionOk="0">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6" name="Google Shape;5596;p77"/>
                <p:cNvSpPr/>
                <p:nvPr/>
              </p:nvSpPr>
              <p:spPr>
                <a:xfrm>
                  <a:off x="4214331" y="3347976"/>
                  <a:ext cx="8919" cy="7590"/>
                </a:xfrm>
                <a:custGeom>
                  <a:avLst/>
                  <a:gdLst/>
                  <a:ahLst/>
                  <a:cxnLst/>
                  <a:rect l="l" t="t" r="r" b="b"/>
                  <a:pathLst>
                    <a:path w="1134" h="965" extrusionOk="0">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7" name="Google Shape;5597;p77"/>
              <p:cNvGrpSpPr/>
              <p:nvPr/>
            </p:nvGrpSpPr>
            <p:grpSpPr>
              <a:xfrm>
                <a:off x="4238272" y="3369132"/>
                <a:ext cx="31405" cy="27001"/>
                <a:chOff x="4238272" y="3369132"/>
                <a:chExt cx="31405" cy="27001"/>
              </a:xfrm>
            </p:grpSpPr>
            <p:sp>
              <p:nvSpPr>
                <p:cNvPr id="5598" name="Google Shape;5598;p77"/>
                <p:cNvSpPr/>
                <p:nvPr/>
              </p:nvSpPr>
              <p:spPr>
                <a:xfrm>
                  <a:off x="4238272" y="3369132"/>
                  <a:ext cx="31405" cy="27001"/>
                </a:xfrm>
                <a:custGeom>
                  <a:avLst/>
                  <a:gdLst/>
                  <a:ahLst/>
                  <a:cxnLst/>
                  <a:rect l="l" t="t" r="r" b="b"/>
                  <a:pathLst>
                    <a:path w="3993" h="3433" extrusionOk="0">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9" name="Google Shape;5599;p77"/>
                <p:cNvSpPr/>
                <p:nvPr/>
              </p:nvSpPr>
              <p:spPr>
                <a:xfrm>
                  <a:off x="4251217" y="3378806"/>
                  <a:ext cx="8856" cy="7605"/>
                </a:xfrm>
                <a:custGeom>
                  <a:avLst/>
                  <a:gdLst/>
                  <a:ahLst/>
                  <a:cxnLst/>
                  <a:rect l="l" t="t" r="r" b="b"/>
                  <a:pathLst>
                    <a:path w="1126" h="967" extrusionOk="0">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600" name="Google Shape;5600;p77"/>
            <p:cNvGrpSpPr/>
            <p:nvPr/>
          </p:nvGrpSpPr>
          <p:grpSpPr>
            <a:xfrm>
              <a:off x="4068639" y="3200169"/>
              <a:ext cx="77643" cy="37272"/>
              <a:chOff x="4068639" y="3200169"/>
              <a:chExt cx="77643" cy="37272"/>
            </a:xfrm>
          </p:grpSpPr>
          <p:sp>
            <p:nvSpPr>
              <p:cNvPr id="5601" name="Google Shape;5601;p77"/>
              <p:cNvSpPr/>
              <p:nvPr/>
            </p:nvSpPr>
            <p:spPr>
              <a:xfrm>
                <a:off x="4087570" y="3212886"/>
                <a:ext cx="49958" cy="10374"/>
              </a:xfrm>
              <a:custGeom>
                <a:avLst/>
                <a:gdLst/>
                <a:ahLst/>
                <a:cxnLst/>
                <a:rect l="l" t="t" r="r" b="b"/>
                <a:pathLst>
                  <a:path w="6352" h="1319" fill="none" extrusionOk="0">
                    <a:moveTo>
                      <a:pt x="1" y="1319"/>
                    </a:moveTo>
                    <a:lnTo>
                      <a:pt x="635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02" name="Google Shape;5602;p77"/>
              <p:cNvGrpSpPr/>
              <p:nvPr/>
            </p:nvGrpSpPr>
            <p:grpSpPr>
              <a:xfrm>
                <a:off x="4114878" y="3200169"/>
                <a:ext cx="31405" cy="26993"/>
                <a:chOff x="4114878" y="3200169"/>
                <a:chExt cx="31405" cy="26993"/>
              </a:xfrm>
            </p:grpSpPr>
            <p:sp>
              <p:nvSpPr>
                <p:cNvPr id="5603" name="Google Shape;5603;p77"/>
                <p:cNvSpPr/>
                <p:nvPr/>
              </p:nvSpPr>
              <p:spPr>
                <a:xfrm>
                  <a:off x="4114878" y="3200169"/>
                  <a:ext cx="31405" cy="26993"/>
                </a:xfrm>
                <a:custGeom>
                  <a:avLst/>
                  <a:gdLst/>
                  <a:ahLst/>
                  <a:cxnLst/>
                  <a:rect l="l" t="t" r="r" b="b"/>
                  <a:pathLst>
                    <a:path w="3993" h="3432" extrusionOk="0">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4" name="Google Shape;5604;p77"/>
                <p:cNvSpPr/>
                <p:nvPr/>
              </p:nvSpPr>
              <p:spPr>
                <a:xfrm>
                  <a:off x="4127721" y="3209835"/>
                  <a:ext cx="8950" cy="7684"/>
                </a:xfrm>
                <a:custGeom>
                  <a:avLst/>
                  <a:gdLst/>
                  <a:ahLst/>
                  <a:cxnLst/>
                  <a:rect l="l" t="t" r="r" b="b"/>
                  <a:pathLst>
                    <a:path w="1138" h="977" extrusionOk="0">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5" name="Google Shape;5605;p77"/>
              <p:cNvGrpSpPr/>
              <p:nvPr/>
            </p:nvGrpSpPr>
            <p:grpSpPr>
              <a:xfrm>
                <a:off x="4068639" y="3210535"/>
                <a:ext cx="31499" cy="26906"/>
                <a:chOff x="4068639" y="3210535"/>
                <a:chExt cx="31499" cy="26906"/>
              </a:xfrm>
            </p:grpSpPr>
            <p:sp>
              <p:nvSpPr>
                <p:cNvPr id="5606" name="Google Shape;5606;p77"/>
                <p:cNvSpPr/>
                <p:nvPr/>
              </p:nvSpPr>
              <p:spPr>
                <a:xfrm>
                  <a:off x="4068639" y="3210535"/>
                  <a:ext cx="31499" cy="26906"/>
                </a:xfrm>
                <a:custGeom>
                  <a:avLst/>
                  <a:gdLst/>
                  <a:ahLst/>
                  <a:cxnLst/>
                  <a:rect l="l" t="t" r="r" b="b"/>
                  <a:pathLst>
                    <a:path w="4005" h="3421" extrusionOk="0">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7" name="Google Shape;5607;p77"/>
                <p:cNvSpPr/>
                <p:nvPr/>
              </p:nvSpPr>
              <p:spPr>
                <a:xfrm>
                  <a:off x="4081577" y="3220209"/>
                  <a:ext cx="8856" cy="7582"/>
                </a:xfrm>
                <a:custGeom>
                  <a:avLst/>
                  <a:gdLst/>
                  <a:ahLst/>
                  <a:cxnLst/>
                  <a:rect l="l" t="t" r="r" b="b"/>
                  <a:pathLst>
                    <a:path w="1126" h="964" extrusionOk="0">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608" name="Google Shape;5608;p77"/>
            <p:cNvGrpSpPr/>
            <p:nvPr/>
          </p:nvGrpSpPr>
          <p:grpSpPr>
            <a:xfrm>
              <a:off x="3869702" y="3066935"/>
              <a:ext cx="382664" cy="190294"/>
              <a:chOff x="3869702" y="3066935"/>
              <a:chExt cx="382664" cy="190294"/>
            </a:xfrm>
          </p:grpSpPr>
          <p:grpSp>
            <p:nvGrpSpPr>
              <p:cNvPr id="5609" name="Google Shape;5609;p77"/>
              <p:cNvGrpSpPr/>
              <p:nvPr/>
            </p:nvGrpSpPr>
            <p:grpSpPr>
              <a:xfrm>
                <a:off x="3888633" y="3082351"/>
                <a:ext cx="351172" cy="160698"/>
                <a:chOff x="3888633" y="3082351"/>
                <a:chExt cx="351172" cy="160698"/>
              </a:xfrm>
            </p:grpSpPr>
            <p:sp>
              <p:nvSpPr>
                <p:cNvPr id="5610" name="Google Shape;5610;p77"/>
                <p:cNvSpPr/>
                <p:nvPr/>
              </p:nvSpPr>
              <p:spPr>
                <a:xfrm>
                  <a:off x="3892440" y="3082351"/>
                  <a:ext cx="347366" cy="160698"/>
                </a:xfrm>
                <a:custGeom>
                  <a:avLst/>
                  <a:gdLst/>
                  <a:ahLst/>
                  <a:cxnLst/>
                  <a:rect l="l" t="t" r="r" b="b"/>
                  <a:pathLst>
                    <a:path w="44166" h="20432" fill="none" extrusionOk="0">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1" name="Google Shape;5611;p77"/>
                <p:cNvSpPr/>
                <p:nvPr/>
              </p:nvSpPr>
              <p:spPr>
                <a:xfrm>
                  <a:off x="3888633" y="3172924"/>
                  <a:ext cx="72979" cy="70124"/>
                </a:xfrm>
                <a:custGeom>
                  <a:avLst/>
                  <a:gdLst/>
                  <a:ahLst/>
                  <a:cxnLst/>
                  <a:rect l="l" t="t" r="r" b="b"/>
                  <a:pathLst>
                    <a:path w="9279" h="8916" fill="none" extrusionOk="0">
                      <a:moveTo>
                        <a:pt x="0" y="8916"/>
                      </a:moveTo>
                      <a:lnTo>
                        <a:pt x="9279" y="6883"/>
                      </a:lnTo>
                      <a:lnTo>
                        <a:pt x="704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2" name="Google Shape;5612;p77"/>
                <p:cNvSpPr/>
                <p:nvPr/>
              </p:nvSpPr>
              <p:spPr>
                <a:xfrm>
                  <a:off x="3960370" y="3203653"/>
                  <a:ext cx="79547" cy="19607"/>
                </a:xfrm>
                <a:custGeom>
                  <a:avLst/>
                  <a:gdLst/>
                  <a:ahLst/>
                  <a:cxnLst/>
                  <a:rect l="l" t="t" r="r" b="b"/>
                  <a:pathLst>
                    <a:path w="10114" h="2493" fill="none" extrusionOk="0">
                      <a:moveTo>
                        <a:pt x="0" y="2493"/>
                      </a:moveTo>
                      <a:lnTo>
                        <a:pt x="1011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3" name="Google Shape;5613;p77"/>
                <p:cNvSpPr/>
                <p:nvPr/>
              </p:nvSpPr>
              <p:spPr>
                <a:xfrm>
                  <a:off x="4043613" y="3161504"/>
                  <a:ext cx="108474" cy="42156"/>
                </a:xfrm>
                <a:custGeom>
                  <a:avLst/>
                  <a:gdLst/>
                  <a:ahLst/>
                  <a:cxnLst/>
                  <a:rect l="l" t="t" r="r" b="b"/>
                  <a:pathLst>
                    <a:path w="13792" h="5360" fill="none" extrusionOk="0">
                      <a:moveTo>
                        <a:pt x="1" y="5360"/>
                      </a:moveTo>
                      <a:lnTo>
                        <a:pt x="1379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4" name="Google Shape;5614;p77"/>
                <p:cNvSpPr/>
                <p:nvPr/>
              </p:nvSpPr>
              <p:spPr>
                <a:xfrm>
                  <a:off x="4152079" y="3082351"/>
                  <a:ext cx="17224" cy="82968"/>
                </a:xfrm>
                <a:custGeom>
                  <a:avLst/>
                  <a:gdLst/>
                  <a:ahLst/>
                  <a:cxnLst/>
                  <a:rect l="l" t="t" r="r" b="b"/>
                  <a:pathLst>
                    <a:path w="2190" h="10549" fill="none" extrusionOk="0">
                      <a:moveTo>
                        <a:pt x="0" y="10549"/>
                      </a:moveTo>
                      <a:lnTo>
                        <a:pt x="219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5" name="Google Shape;5615;p77"/>
                <p:cNvSpPr/>
                <p:nvPr/>
              </p:nvSpPr>
              <p:spPr>
                <a:xfrm>
                  <a:off x="4169296" y="3082351"/>
                  <a:ext cx="25797" cy="63557"/>
                </a:xfrm>
                <a:custGeom>
                  <a:avLst/>
                  <a:gdLst/>
                  <a:ahLst/>
                  <a:cxnLst/>
                  <a:rect l="l" t="t" r="r" b="b"/>
                  <a:pathLst>
                    <a:path w="3280" h="8081" fill="none" extrusionOk="0">
                      <a:moveTo>
                        <a:pt x="1" y="0"/>
                      </a:moveTo>
                      <a:lnTo>
                        <a:pt x="3279" y="808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6" name="Google Shape;5616;p77"/>
              <p:cNvGrpSpPr/>
              <p:nvPr/>
            </p:nvGrpSpPr>
            <p:grpSpPr>
              <a:xfrm>
                <a:off x="4143703" y="3066935"/>
                <a:ext cx="37783" cy="32357"/>
                <a:chOff x="4143703" y="3066935"/>
                <a:chExt cx="37783" cy="32357"/>
              </a:xfrm>
            </p:grpSpPr>
            <p:sp>
              <p:nvSpPr>
                <p:cNvPr id="5617" name="Google Shape;5617;p77"/>
                <p:cNvSpPr/>
                <p:nvPr/>
              </p:nvSpPr>
              <p:spPr>
                <a:xfrm>
                  <a:off x="4143703" y="3066935"/>
                  <a:ext cx="37783" cy="32357"/>
                </a:xfrm>
                <a:custGeom>
                  <a:avLst/>
                  <a:gdLst/>
                  <a:ahLst/>
                  <a:cxnLst/>
                  <a:rect l="l" t="t" r="r" b="b"/>
                  <a:pathLst>
                    <a:path w="4804" h="4114" extrusionOk="0">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8" name="Google Shape;5618;p77"/>
                <p:cNvSpPr/>
                <p:nvPr/>
              </p:nvSpPr>
              <p:spPr>
                <a:xfrm>
                  <a:off x="4158741" y="3076641"/>
                  <a:ext cx="13040" cy="13040"/>
                </a:xfrm>
                <a:custGeom>
                  <a:avLst/>
                  <a:gdLst/>
                  <a:ahLst/>
                  <a:cxnLst/>
                  <a:rect l="l" t="t" r="r" b="b"/>
                  <a:pathLst>
                    <a:path w="1658" h="1658" extrusionOk="0">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9" name="Google Shape;5619;p77"/>
              <p:cNvGrpSpPr/>
              <p:nvPr/>
            </p:nvGrpSpPr>
            <p:grpSpPr>
              <a:xfrm>
                <a:off x="4044565" y="3103563"/>
                <a:ext cx="37783" cy="32451"/>
                <a:chOff x="4044565" y="3103563"/>
                <a:chExt cx="37783" cy="32451"/>
              </a:xfrm>
            </p:grpSpPr>
            <p:sp>
              <p:nvSpPr>
                <p:cNvPr id="5620" name="Google Shape;5620;p77"/>
                <p:cNvSpPr/>
                <p:nvPr/>
              </p:nvSpPr>
              <p:spPr>
                <a:xfrm>
                  <a:off x="4044565" y="3103563"/>
                  <a:ext cx="37783" cy="32451"/>
                </a:xfrm>
                <a:custGeom>
                  <a:avLst/>
                  <a:gdLst/>
                  <a:ahLst/>
                  <a:cxnLst/>
                  <a:rect l="l" t="t" r="r" b="b"/>
                  <a:pathLst>
                    <a:path w="4804" h="4126" extrusionOk="0">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1" name="Google Shape;5621;p77"/>
                <p:cNvSpPr/>
                <p:nvPr/>
              </p:nvSpPr>
              <p:spPr>
                <a:xfrm>
                  <a:off x="4059602" y="3113268"/>
                  <a:ext cx="13040" cy="13048"/>
                </a:xfrm>
                <a:custGeom>
                  <a:avLst/>
                  <a:gdLst/>
                  <a:ahLst/>
                  <a:cxnLst/>
                  <a:rect l="l" t="t" r="r" b="b"/>
                  <a:pathLst>
                    <a:path w="1658" h="1659" extrusionOk="0">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2" name="Google Shape;5622;p77"/>
              <p:cNvGrpSpPr/>
              <p:nvPr/>
            </p:nvGrpSpPr>
            <p:grpSpPr>
              <a:xfrm>
                <a:off x="4017454" y="3188237"/>
                <a:ext cx="37776" cy="32357"/>
                <a:chOff x="4017454" y="3188237"/>
                <a:chExt cx="37776" cy="32357"/>
              </a:xfrm>
            </p:grpSpPr>
            <p:sp>
              <p:nvSpPr>
                <p:cNvPr id="5623" name="Google Shape;5623;p77"/>
                <p:cNvSpPr/>
                <p:nvPr/>
              </p:nvSpPr>
              <p:spPr>
                <a:xfrm>
                  <a:off x="4017454" y="3188237"/>
                  <a:ext cx="37776" cy="32357"/>
                </a:xfrm>
                <a:custGeom>
                  <a:avLst/>
                  <a:gdLst/>
                  <a:ahLst/>
                  <a:cxnLst/>
                  <a:rect l="l" t="t" r="r" b="b"/>
                  <a:pathLst>
                    <a:path w="4803" h="4114" extrusionOk="0">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4" name="Google Shape;5624;p77"/>
                <p:cNvSpPr/>
                <p:nvPr/>
              </p:nvSpPr>
              <p:spPr>
                <a:xfrm>
                  <a:off x="4032484" y="3197943"/>
                  <a:ext cx="13040" cy="13048"/>
                </a:xfrm>
                <a:custGeom>
                  <a:avLst/>
                  <a:gdLst/>
                  <a:ahLst/>
                  <a:cxnLst/>
                  <a:rect l="l" t="t" r="r" b="b"/>
                  <a:pathLst>
                    <a:path w="1658" h="1659" extrusionOk="0">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5" name="Google Shape;5625;p77"/>
              <p:cNvGrpSpPr/>
              <p:nvPr/>
            </p:nvGrpSpPr>
            <p:grpSpPr>
              <a:xfrm>
                <a:off x="3921548" y="3157509"/>
                <a:ext cx="37783" cy="32357"/>
                <a:chOff x="3921548" y="3157509"/>
                <a:chExt cx="37783" cy="32357"/>
              </a:xfrm>
            </p:grpSpPr>
            <p:sp>
              <p:nvSpPr>
                <p:cNvPr id="5626" name="Google Shape;5626;p77"/>
                <p:cNvSpPr/>
                <p:nvPr/>
              </p:nvSpPr>
              <p:spPr>
                <a:xfrm>
                  <a:off x="3921548" y="3157509"/>
                  <a:ext cx="37783" cy="32357"/>
                </a:xfrm>
                <a:custGeom>
                  <a:avLst/>
                  <a:gdLst/>
                  <a:ahLst/>
                  <a:cxnLst/>
                  <a:rect l="l" t="t" r="r" b="b"/>
                  <a:pathLst>
                    <a:path w="4804" h="4114" extrusionOk="0">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7" name="Google Shape;5627;p77"/>
                <p:cNvSpPr/>
                <p:nvPr/>
              </p:nvSpPr>
              <p:spPr>
                <a:xfrm>
                  <a:off x="3936586" y="3167214"/>
                  <a:ext cx="13040" cy="13040"/>
                </a:xfrm>
                <a:custGeom>
                  <a:avLst/>
                  <a:gdLst/>
                  <a:ahLst/>
                  <a:cxnLst/>
                  <a:rect l="l" t="t" r="r" b="b"/>
                  <a:pathLst>
                    <a:path w="1658" h="1658" extrusionOk="0">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8" name="Google Shape;5628;p77"/>
              <p:cNvGrpSpPr/>
              <p:nvPr/>
            </p:nvGrpSpPr>
            <p:grpSpPr>
              <a:xfrm>
                <a:off x="3939056" y="3211620"/>
                <a:ext cx="37783" cy="32380"/>
                <a:chOff x="3939056" y="3211620"/>
                <a:chExt cx="37783" cy="32380"/>
              </a:xfrm>
            </p:grpSpPr>
            <p:sp>
              <p:nvSpPr>
                <p:cNvPr id="5629" name="Google Shape;5629;p77"/>
                <p:cNvSpPr/>
                <p:nvPr/>
              </p:nvSpPr>
              <p:spPr>
                <a:xfrm>
                  <a:off x="3939056" y="3211620"/>
                  <a:ext cx="37783" cy="32380"/>
                </a:xfrm>
                <a:custGeom>
                  <a:avLst/>
                  <a:gdLst/>
                  <a:ahLst/>
                  <a:cxnLst/>
                  <a:rect l="l" t="t" r="r" b="b"/>
                  <a:pathLst>
                    <a:path w="4804" h="4117" extrusionOk="0">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0" name="Google Shape;5630;p77"/>
                <p:cNvSpPr/>
                <p:nvPr/>
              </p:nvSpPr>
              <p:spPr>
                <a:xfrm>
                  <a:off x="3954188" y="3221255"/>
                  <a:ext cx="13040" cy="13040"/>
                </a:xfrm>
                <a:custGeom>
                  <a:avLst/>
                  <a:gdLst/>
                  <a:ahLst/>
                  <a:cxnLst/>
                  <a:rect l="l" t="t" r="r" b="b"/>
                  <a:pathLst>
                    <a:path w="1658" h="1658" extrusionOk="0">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1" name="Google Shape;5631;p77"/>
              <p:cNvGrpSpPr/>
              <p:nvPr/>
            </p:nvGrpSpPr>
            <p:grpSpPr>
              <a:xfrm>
                <a:off x="4176240" y="3136965"/>
                <a:ext cx="31405" cy="26930"/>
                <a:chOff x="4176240" y="3136965"/>
                <a:chExt cx="31405" cy="26930"/>
              </a:xfrm>
            </p:grpSpPr>
            <p:sp>
              <p:nvSpPr>
                <p:cNvPr id="5632" name="Google Shape;5632;p77"/>
                <p:cNvSpPr/>
                <p:nvPr/>
              </p:nvSpPr>
              <p:spPr>
                <a:xfrm>
                  <a:off x="4176240" y="3136965"/>
                  <a:ext cx="31405" cy="26930"/>
                </a:xfrm>
                <a:custGeom>
                  <a:avLst/>
                  <a:gdLst/>
                  <a:ahLst/>
                  <a:cxnLst/>
                  <a:rect l="l" t="t" r="r" b="b"/>
                  <a:pathLst>
                    <a:path w="3993" h="3424" extrusionOk="0">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3" name="Google Shape;5633;p77"/>
                <p:cNvSpPr/>
                <p:nvPr/>
              </p:nvSpPr>
              <p:spPr>
                <a:xfrm>
                  <a:off x="4190327" y="3146663"/>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4" name="Google Shape;5634;p77"/>
              <p:cNvGrpSpPr/>
              <p:nvPr/>
            </p:nvGrpSpPr>
            <p:grpSpPr>
              <a:xfrm>
                <a:off x="4133148" y="3152593"/>
                <a:ext cx="31499" cy="27001"/>
                <a:chOff x="4133148" y="3152593"/>
                <a:chExt cx="31499" cy="27001"/>
              </a:xfrm>
            </p:grpSpPr>
            <p:sp>
              <p:nvSpPr>
                <p:cNvPr id="5635" name="Google Shape;5635;p77"/>
                <p:cNvSpPr/>
                <p:nvPr/>
              </p:nvSpPr>
              <p:spPr>
                <a:xfrm>
                  <a:off x="4133148" y="3152593"/>
                  <a:ext cx="31499" cy="27001"/>
                </a:xfrm>
                <a:custGeom>
                  <a:avLst/>
                  <a:gdLst/>
                  <a:ahLst/>
                  <a:cxnLst/>
                  <a:rect l="l" t="t" r="r" b="b"/>
                  <a:pathLst>
                    <a:path w="4005" h="3433" extrusionOk="0">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6" name="Google Shape;5636;p77"/>
                <p:cNvSpPr/>
                <p:nvPr/>
              </p:nvSpPr>
              <p:spPr>
                <a:xfrm>
                  <a:off x="4147321" y="316226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7" name="Google Shape;5637;p77"/>
              <p:cNvGrpSpPr/>
              <p:nvPr/>
            </p:nvGrpSpPr>
            <p:grpSpPr>
              <a:xfrm>
                <a:off x="4220866" y="3073534"/>
                <a:ext cx="31499" cy="26898"/>
                <a:chOff x="4220866" y="3073534"/>
                <a:chExt cx="31499" cy="26898"/>
              </a:xfrm>
            </p:grpSpPr>
            <p:sp>
              <p:nvSpPr>
                <p:cNvPr id="5638" name="Google Shape;5638;p77"/>
                <p:cNvSpPr/>
                <p:nvPr/>
              </p:nvSpPr>
              <p:spPr>
                <a:xfrm>
                  <a:off x="4220866" y="307353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9" name="Google Shape;5639;p77"/>
                <p:cNvSpPr/>
                <p:nvPr/>
              </p:nvSpPr>
              <p:spPr>
                <a:xfrm>
                  <a:off x="4235039" y="3083114"/>
                  <a:ext cx="7621" cy="7613"/>
                </a:xfrm>
                <a:custGeom>
                  <a:avLst/>
                  <a:gdLst/>
                  <a:ahLst/>
                  <a:cxnLst/>
                  <a:rect l="l" t="t" r="r" b="b"/>
                  <a:pathLst>
                    <a:path w="969" h="968" extrusionOk="0">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0" name="Google Shape;5640;p77"/>
              <p:cNvGrpSpPr/>
              <p:nvPr/>
            </p:nvGrpSpPr>
            <p:grpSpPr>
              <a:xfrm>
                <a:off x="3869702" y="3230323"/>
                <a:ext cx="31499" cy="26906"/>
                <a:chOff x="3869702" y="3230323"/>
                <a:chExt cx="31499" cy="26906"/>
              </a:xfrm>
            </p:grpSpPr>
            <p:sp>
              <p:nvSpPr>
                <p:cNvPr id="5641" name="Google Shape;5641;p77"/>
                <p:cNvSpPr/>
                <p:nvPr/>
              </p:nvSpPr>
              <p:spPr>
                <a:xfrm>
                  <a:off x="3869702" y="3230323"/>
                  <a:ext cx="31499" cy="26906"/>
                </a:xfrm>
                <a:custGeom>
                  <a:avLst/>
                  <a:gdLst/>
                  <a:ahLst/>
                  <a:cxnLst/>
                  <a:rect l="l" t="t" r="r" b="b"/>
                  <a:pathLst>
                    <a:path w="4005" h="3421" extrusionOk="0">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2" name="Google Shape;5642;p77"/>
                <p:cNvSpPr/>
                <p:nvPr/>
              </p:nvSpPr>
              <p:spPr>
                <a:xfrm>
                  <a:off x="388387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643" name="Google Shape;5643;p77"/>
            <p:cNvGrpSpPr/>
            <p:nvPr/>
          </p:nvGrpSpPr>
          <p:grpSpPr>
            <a:xfrm>
              <a:off x="4271383" y="3065882"/>
              <a:ext cx="304556" cy="341663"/>
              <a:chOff x="4271383" y="3065882"/>
              <a:chExt cx="304556" cy="341663"/>
            </a:xfrm>
          </p:grpSpPr>
          <p:grpSp>
            <p:nvGrpSpPr>
              <p:cNvPr id="5644" name="Google Shape;5644;p77"/>
              <p:cNvGrpSpPr/>
              <p:nvPr/>
            </p:nvGrpSpPr>
            <p:grpSpPr>
              <a:xfrm>
                <a:off x="4293838" y="3078639"/>
                <a:ext cx="269353" cy="311973"/>
                <a:chOff x="4293838" y="3078639"/>
                <a:chExt cx="269353" cy="311973"/>
              </a:xfrm>
            </p:grpSpPr>
            <p:sp>
              <p:nvSpPr>
                <p:cNvPr id="5645" name="Google Shape;5645;p77"/>
                <p:cNvSpPr/>
                <p:nvPr/>
              </p:nvSpPr>
              <p:spPr>
                <a:xfrm>
                  <a:off x="4293838" y="3078639"/>
                  <a:ext cx="269353" cy="311973"/>
                </a:xfrm>
                <a:custGeom>
                  <a:avLst/>
                  <a:gdLst/>
                  <a:ahLst/>
                  <a:cxnLst/>
                  <a:rect l="l" t="t" r="r" b="b"/>
                  <a:pathLst>
                    <a:path w="34247" h="39666" fill="none" extrusionOk="0">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6" name="Google Shape;5646;p77"/>
                <p:cNvSpPr/>
                <p:nvPr/>
              </p:nvSpPr>
              <p:spPr>
                <a:xfrm>
                  <a:off x="4306965" y="3099473"/>
                  <a:ext cx="62519" cy="69652"/>
                </a:xfrm>
                <a:custGeom>
                  <a:avLst/>
                  <a:gdLst/>
                  <a:ahLst/>
                  <a:cxnLst/>
                  <a:rect l="l" t="t" r="r" b="b"/>
                  <a:pathLst>
                    <a:path w="7949" h="8856" fill="none" extrusionOk="0">
                      <a:moveTo>
                        <a:pt x="1" y="1"/>
                      </a:moveTo>
                      <a:lnTo>
                        <a:pt x="7948" y="885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7" name="Google Shape;5647;p77"/>
                <p:cNvSpPr/>
                <p:nvPr/>
              </p:nvSpPr>
              <p:spPr>
                <a:xfrm>
                  <a:off x="4369476" y="3169118"/>
                  <a:ext cx="26072" cy="98666"/>
                </a:xfrm>
                <a:custGeom>
                  <a:avLst/>
                  <a:gdLst/>
                  <a:ahLst/>
                  <a:cxnLst/>
                  <a:rect l="l" t="t" r="r" b="b"/>
                  <a:pathLst>
                    <a:path w="3315" h="12545" fill="none" extrusionOk="0">
                      <a:moveTo>
                        <a:pt x="0" y="1"/>
                      </a:moveTo>
                      <a:lnTo>
                        <a:pt x="3315" y="1254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8" name="Google Shape;5648;p77"/>
                <p:cNvSpPr/>
                <p:nvPr/>
              </p:nvSpPr>
              <p:spPr>
                <a:xfrm>
                  <a:off x="4399347" y="3078639"/>
                  <a:ext cx="60041" cy="110558"/>
                </a:xfrm>
                <a:custGeom>
                  <a:avLst/>
                  <a:gdLst/>
                  <a:ahLst/>
                  <a:cxnLst/>
                  <a:rect l="l" t="t" r="r" b="b"/>
                  <a:pathLst>
                    <a:path w="7634" h="14057" fill="none" extrusionOk="0">
                      <a:moveTo>
                        <a:pt x="7634" y="14057"/>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9" name="Google Shape;5649;p77"/>
                <p:cNvSpPr/>
                <p:nvPr/>
              </p:nvSpPr>
              <p:spPr>
                <a:xfrm>
                  <a:off x="4373282" y="3169118"/>
                  <a:ext cx="82299" cy="20079"/>
                </a:xfrm>
                <a:custGeom>
                  <a:avLst/>
                  <a:gdLst/>
                  <a:ahLst/>
                  <a:cxnLst/>
                  <a:rect l="l" t="t" r="r" b="b"/>
                  <a:pathLst>
                    <a:path w="10464" h="2553" fill="none" extrusionOk="0">
                      <a:moveTo>
                        <a:pt x="0" y="1"/>
                      </a:moveTo>
                      <a:lnTo>
                        <a:pt x="10464" y="2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0" name="Google Shape;5650;p77"/>
                <p:cNvSpPr/>
                <p:nvPr/>
              </p:nvSpPr>
              <p:spPr>
                <a:xfrm>
                  <a:off x="4369476" y="3078639"/>
                  <a:ext cx="29879" cy="90487"/>
                </a:xfrm>
                <a:custGeom>
                  <a:avLst/>
                  <a:gdLst/>
                  <a:ahLst/>
                  <a:cxnLst/>
                  <a:rect l="l" t="t" r="r" b="b"/>
                  <a:pathLst>
                    <a:path w="3799" h="11505" fill="none" extrusionOk="0">
                      <a:moveTo>
                        <a:pt x="0" y="11505"/>
                      </a:moveTo>
                      <a:lnTo>
                        <a:pt x="379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1" name="Google Shape;5651;p77"/>
                <p:cNvSpPr/>
                <p:nvPr/>
              </p:nvSpPr>
              <p:spPr>
                <a:xfrm>
                  <a:off x="4293932" y="3169118"/>
                  <a:ext cx="75551" cy="41110"/>
                </a:xfrm>
                <a:custGeom>
                  <a:avLst/>
                  <a:gdLst/>
                  <a:ahLst/>
                  <a:cxnLst/>
                  <a:rect l="l" t="t" r="r" b="b"/>
                  <a:pathLst>
                    <a:path w="9606" h="5227" fill="none" extrusionOk="0">
                      <a:moveTo>
                        <a:pt x="1" y="5226"/>
                      </a:moveTo>
                      <a:lnTo>
                        <a:pt x="960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2" name="Google Shape;5652;p77"/>
                <p:cNvSpPr/>
                <p:nvPr/>
              </p:nvSpPr>
              <p:spPr>
                <a:xfrm>
                  <a:off x="4350159" y="3267776"/>
                  <a:ext cx="45389" cy="27032"/>
                </a:xfrm>
                <a:custGeom>
                  <a:avLst/>
                  <a:gdLst/>
                  <a:ahLst/>
                  <a:cxnLst/>
                  <a:rect l="l" t="t" r="r" b="b"/>
                  <a:pathLst>
                    <a:path w="5771" h="3437" fill="none" extrusionOk="0">
                      <a:moveTo>
                        <a:pt x="1" y="3436"/>
                      </a:moveTo>
                      <a:lnTo>
                        <a:pt x="57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3" name="Google Shape;5653;p77"/>
                <p:cNvSpPr/>
                <p:nvPr/>
              </p:nvSpPr>
              <p:spPr>
                <a:xfrm>
                  <a:off x="4395540" y="3267776"/>
                  <a:ext cx="38830" cy="76031"/>
                </a:xfrm>
                <a:custGeom>
                  <a:avLst/>
                  <a:gdLst/>
                  <a:ahLst/>
                  <a:cxnLst/>
                  <a:rect l="l" t="t" r="r" b="b"/>
                  <a:pathLst>
                    <a:path w="4937" h="9667" fill="none" extrusionOk="0">
                      <a:moveTo>
                        <a:pt x="1" y="1"/>
                      </a:moveTo>
                      <a:lnTo>
                        <a:pt x="4936" y="9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4" name="Google Shape;5654;p77"/>
                <p:cNvSpPr/>
                <p:nvPr/>
              </p:nvSpPr>
              <p:spPr>
                <a:xfrm>
                  <a:off x="4360439" y="3267776"/>
                  <a:ext cx="35109" cy="121978"/>
                </a:xfrm>
                <a:custGeom>
                  <a:avLst/>
                  <a:gdLst/>
                  <a:ahLst/>
                  <a:cxnLst/>
                  <a:rect l="l" t="t" r="r" b="b"/>
                  <a:pathLst>
                    <a:path w="4464" h="15509" fill="none" extrusionOk="0">
                      <a:moveTo>
                        <a:pt x="0" y="15509"/>
                      </a:moveTo>
                      <a:lnTo>
                        <a:pt x="446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5" name="Google Shape;5655;p77"/>
                <p:cNvSpPr/>
                <p:nvPr/>
              </p:nvSpPr>
              <p:spPr>
                <a:xfrm>
                  <a:off x="4293932" y="3210220"/>
                  <a:ext cx="101616" cy="57564"/>
                </a:xfrm>
                <a:custGeom>
                  <a:avLst/>
                  <a:gdLst/>
                  <a:ahLst/>
                  <a:cxnLst/>
                  <a:rect l="l" t="t" r="r" b="b"/>
                  <a:pathLst>
                    <a:path w="12920" h="7319" fill="none" extrusionOk="0">
                      <a:moveTo>
                        <a:pt x="1" y="0"/>
                      </a:moveTo>
                      <a:lnTo>
                        <a:pt x="12920" y="73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6" name="Google Shape;5656;p77"/>
                <p:cNvSpPr/>
                <p:nvPr/>
              </p:nvSpPr>
              <p:spPr>
                <a:xfrm>
                  <a:off x="4395540" y="3186436"/>
                  <a:ext cx="66420" cy="79735"/>
                </a:xfrm>
                <a:custGeom>
                  <a:avLst/>
                  <a:gdLst/>
                  <a:ahLst/>
                  <a:cxnLst/>
                  <a:rect l="l" t="t" r="r" b="b"/>
                  <a:pathLst>
                    <a:path w="8445" h="10138" fill="none" extrusionOk="0">
                      <a:moveTo>
                        <a:pt x="8444" y="0"/>
                      </a:moveTo>
                      <a:lnTo>
                        <a:pt x="1" y="1013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7" name="Google Shape;5657;p77"/>
                <p:cNvSpPr/>
                <p:nvPr/>
              </p:nvSpPr>
              <p:spPr>
                <a:xfrm>
                  <a:off x="4459380" y="3189669"/>
                  <a:ext cx="41873" cy="123402"/>
                </a:xfrm>
                <a:custGeom>
                  <a:avLst/>
                  <a:gdLst/>
                  <a:ahLst/>
                  <a:cxnLst/>
                  <a:rect l="l" t="t" r="r" b="b"/>
                  <a:pathLst>
                    <a:path w="5324" h="15690" fill="none" extrusionOk="0">
                      <a:moveTo>
                        <a:pt x="1" y="0"/>
                      </a:moveTo>
                      <a:lnTo>
                        <a:pt x="5323" y="15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8" name="Google Shape;5658;p77"/>
                <p:cNvSpPr/>
                <p:nvPr/>
              </p:nvSpPr>
              <p:spPr>
                <a:xfrm>
                  <a:off x="4395540" y="3267776"/>
                  <a:ext cx="105713" cy="45295"/>
                </a:xfrm>
                <a:custGeom>
                  <a:avLst/>
                  <a:gdLst/>
                  <a:ahLst/>
                  <a:cxnLst/>
                  <a:rect l="l" t="t" r="r" b="b"/>
                  <a:pathLst>
                    <a:path w="13441" h="5759" fill="none" extrusionOk="0">
                      <a:moveTo>
                        <a:pt x="1" y="1"/>
                      </a:moveTo>
                      <a:lnTo>
                        <a:pt x="13440" y="575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9" name="Google Shape;5659;p77"/>
                <p:cNvSpPr/>
                <p:nvPr/>
              </p:nvSpPr>
              <p:spPr>
                <a:xfrm>
                  <a:off x="4501246" y="3223252"/>
                  <a:ext cx="46435" cy="89818"/>
                </a:xfrm>
                <a:custGeom>
                  <a:avLst/>
                  <a:gdLst/>
                  <a:ahLst/>
                  <a:cxnLst/>
                  <a:rect l="l" t="t" r="r" b="b"/>
                  <a:pathLst>
                    <a:path w="5904" h="11420" fill="none" extrusionOk="0">
                      <a:moveTo>
                        <a:pt x="0" y="11420"/>
                      </a:moveTo>
                      <a:lnTo>
                        <a:pt x="590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0" name="Google Shape;5660;p77"/>
                <p:cNvSpPr/>
                <p:nvPr/>
              </p:nvSpPr>
              <p:spPr>
                <a:xfrm>
                  <a:off x="4459671" y="3104231"/>
                  <a:ext cx="58421" cy="84966"/>
                </a:xfrm>
                <a:custGeom>
                  <a:avLst/>
                  <a:gdLst/>
                  <a:ahLst/>
                  <a:cxnLst/>
                  <a:rect l="l" t="t" r="r" b="b"/>
                  <a:pathLst>
                    <a:path w="7428" h="10803" fill="none" extrusionOk="0">
                      <a:moveTo>
                        <a:pt x="0" y="10803"/>
                      </a:moveTo>
                      <a:lnTo>
                        <a:pt x="7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1" name="Google Shape;5661;p77"/>
                <p:cNvSpPr/>
                <p:nvPr/>
              </p:nvSpPr>
              <p:spPr>
                <a:xfrm>
                  <a:off x="4459671" y="3189189"/>
                  <a:ext cx="86586" cy="36737"/>
                </a:xfrm>
                <a:custGeom>
                  <a:avLst/>
                  <a:gdLst/>
                  <a:ahLst/>
                  <a:cxnLst/>
                  <a:rect l="l" t="t" r="r" b="b"/>
                  <a:pathLst>
                    <a:path w="11009" h="4671" fill="none" extrusionOk="0">
                      <a:moveTo>
                        <a:pt x="0" y="1"/>
                      </a:moveTo>
                      <a:lnTo>
                        <a:pt x="11008" y="4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2" name="Google Shape;5662;p77"/>
              <p:cNvGrpSpPr/>
              <p:nvPr/>
            </p:nvGrpSpPr>
            <p:grpSpPr>
              <a:xfrm>
                <a:off x="4538164" y="3342061"/>
                <a:ext cx="37776" cy="32380"/>
                <a:chOff x="4538164" y="3342061"/>
                <a:chExt cx="37776" cy="32380"/>
              </a:xfrm>
            </p:grpSpPr>
            <p:sp>
              <p:nvSpPr>
                <p:cNvPr id="5663" name="Google Shape;5663;p77"/>
                <p:cNvSpPr/>
                <p:nvPr/>
              </p:nvSpPr>
              <p:spPr>
                <a:xfrm>
                  <a:off x="4538164" y="3342061"/>
                  <a:ext cx="37776" cy="32380"/>
                </a:xfrm>
                <a:custGeom>
                  <a:avLst/>
                  <a:gdLst/>
                  <a:ahLst/>
                  <a:cxnLst/>
                  <a:rect l="l" t="t" r="r" b="b"/>
                  <a:pathLst>
                    <a:path w="4803" h="4117" extrusionOk="0">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4" name="Google Shape;5664;p77"/>
                <p:cNvSpPr/>
                <p:nvPr/>
              </p:nvSpPr>
              <p:spPr>
                <a:xfrm>
                  <a:off x="4553194" y="3351790"/>
                  <a:ext cx="13040" cy="13040"/>
                </a:xfrm>
                <a:custGeom>
                  <a:avLst/>
                  <a:gdLst/>
                  <a:ahLst/>
                  <a:cxnLst/>
                  <a:rect l="l" t="t" r="r" b="b"/>
                  <a:pathLst>
                    <a:path w="1658" h="1658" extrusionOk="0">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5" name="Google Shape;5665;p77"/>
              <p:cNvGrpSpPr/>
              <p:nvPr/>
            </p:nvGrpSpPr>
            <p:grpSpPr>
              <a:xfrm>
                <a:off x="4271383" y="3194742"/>
                <a:ext cx="37783" cy="32420"/>
                <a:chOff x="4271383" y="3194742"/>
                <a:chExt cx="37783" cy="32420"/>
              </a:xfrm>
            </p:grpSpPr>
            <p:sp>
              <p:nvSpPr>
                <p:cNvPr id="5666" name="Google Shape;5666;p77"/>
                <p:cNvSpPr/>
                <p:nvPr/>
              </p:nvSpPr>
              <p:spPr>
                <a:xfrm>
                  <a:off x="4271383" y="3194742"/>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7" name="Google Shape;5667;p77"/>
                <p:cNvSpPr/>
                <p:nvPr/>
              </p:nvSpPr>
              <p:spPr>
                <a:xfrm>
                  <a:off x="4286516" y="3204416"/>
                  <a:ext cx="13040" cy="13040"/>
                </a:xfrm>
                <a:custGeom>
                  <a:avLst/>
                  <a:gdLst/>
                  <a:ahLst/>
                  <a:cxnLst/>
                  <a:rect l="l" t="t" r="r" b="b"/>
                  <a:pathLst>
                    <a:path w="1658" h="1658" extrusionOk="0">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8" name="Google Shape;5668;p77"/>
              <p:cNvGrpSpPr/>
              <p:nvPr/>
            </p:nvGrpSpPr>
            <p:grpSpPr>
              <a:xfrm>
                <a:off x="4284416" y="3084058"/>
                <a:ext cx="37783" cy="32357"/>
                <a:chOff x="4284416" y="3084058"/>
                <a:chExt cx="37783" cy="32357"/>
              </a:xfrm>
            </p:grpSpPr>
            <p:sp>
              <p:nvSpPr>
                <p:cNvPr id="5669" name="Google Shape;5669;p77"/>
                <p:cNvSpPr/>
                <p:nvPr/>
              </p:nvSpPr>
              <p:spPr>
                <a:xfrm>
                  <a:off x="4284416" y="3084058"/>
                  <a:ext cx="37783" cy="32357"/>
                </a:xfrm>
                <a:custGeom>
                  <a:avLst/>
                  <a:gdLst/>
                  <a:ahLst/>
                  <a:cxnLst/>
                  <a:rect l="l" t="t" r="r" b="b"/>
                  <a:pathLst>
                    <a:path w="4804" h="4114"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0" name="Google Shape;5670;p77"/>
                <p:cNvSpPr/>
                <p:nvPr/>
              </p:nvSpPr>
              <p:spPr>
                <a:xfrm>
                  <a:off x="4299548" y="3093763"/>
                  <a:ext cx="13040" cy="13048"/>
                </a:xfrm>
                <a:custGeom>
                  <a:avLst/>
                  <a:gdLst/>
                  <a:ahLst/>
                  <a:cxnLst/>
                  <a:rect l="l" t="t" r="r" b="b"/>
                  <a:pathLst>
                    <a:path w="1658" h="1659" extrusionOk="0">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1" name="Google Shape;5671;p77"/>
              <p:cNvGrpSpPr/>
              <p:nvPr/>
            </p:nvGrpSpPr>
            <p:grpSpPr>
              <a:xfrm>
                <a:off x="4478697" y="3297561"/>
                <a:ext cx="37776" cy="32451"/>
                <a:chOff x="4478697" y="3297561"/>
                <a:chExt cx="37776" cy="32451"/>
              </a:xfrm>
            </p:grpSpPr>
            <p:sp>
              <p:nvSpPr>
                <p:cNvPr id="5672" name="Google Shape;5672;p77"/>
                <p:cNvSpPr/>
                <p:nvPr/>
              </p:nvSpPr>
              <p:spPr>
                <a:xfrm>
                  <a:off x="4478697" y="3297561"/>
                  <a:ext cx="37776" cy="32451"/>
                </a:xfrm>
                <a:custGeom>
                  <a:avLst/>
                  <a:gdLst/>
                  <a:ahLst/>
                  <a:cxnLst/>
                  <a:rect l="l" t="t" r="r" b="b"/>
                  <a:pathLst>
                    <a:path w="4803" h="4126" extrusionOk="0">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3" name="Google Shape;5673;p77"/>
                <p:cNvSpPr/>
                <p:nvPr/>
              </p:nvSpPr>
              <p:spPr>
                <a:xfrm>
                  <a:off x="4493727" y="3307361"/>
                  <a:ext cx="13048" cy="13040"/>
                </a:xfrm>
                <a:custGeom>
                  <a:avLst/>
                  <a:gdLst/>
                  <a:ahLst/>
                  <a:cxnLst/>
                  <a:rect l="l" t="t" r="r" b="b"/>
                  <a:pathLst>
                    <a:path w="1659" h="1658" extrusionOk="0">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4" name="Google Shape;5674;p77"/>
              <p:cNvGrpSpPr/>
              <p:nvPr/>
            </p:nvGrpSpPr>
            <p:grpSpPr>
              <a:xfrm>
                <a:off x="4411813" y="3331711"/>
                <a:ext cx="37776" cy="32451"/>
                <a:chOff x="4411813" y="3331711"/>
                <a:chExt cx="37776" cy="32451"/>
              </a:xfrm>
            </p:grpSpPr>
            <p:sp>
              <p:nvSpPr>
                <p:cNvPr id="5675" name="Google Shape;5675;p77"/>
                <p:cNvSpPr/>
                <p:nvPr/>
              </p:nvSpPr>
              <p:spPr>
                <a:xfrm>
                  <a:off x="4411813" y="3331711"/>
                  <a:ext cx="37776" cy="32451"/>
                </a:xfrm>
                <a:custGeom>
                  <a:avLst/>
                  <a:gdLst/>
                  <a:ahLst/>
                  <a:cxnLst/>
                  <a:rect l="l" t="t" r="r" b="b"/>
                  <a:pathLst>
                    <a:path w="4803" h="4126" extrusionOk="0">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6" name="Google Shape;5676;p77"/>
                <p:cNvSpPr/>
                <p:nvPr/>
              </p:nvSpPr>
              <p:spPr>
                <a:xfrm>
                  <a:off x="4426937" y="3341416"/>
                  <a:ext cx="13048" cy="13048"/>
                </a:xfrm>
                <a:custGeom>
                  <a:avLst/>
                  <a:gdLst/>
                  <a:ahLst/>
                  <a:cxnLst/>
                  <a:rect l="l" t="t" r="r" b="b"/>
                  <a:pathLst>
                    <a:path w="1659" h="1659" extrusionOk="0">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7" name="Google Shape;5677;p77"/>
              <p:cNvGrpSpPr/>
              <p:nvPr/>
            </p:nvGrpSpPr>
            <p:grpSpPr>
              <a:xfrm>
                <a:off x="4337984" y="3375188"/>
                <a:ext cx="37776" cy="32357"/>
                <a:chOff x="4337984" y="3375188"/>
                <a:chExt cx="37776" cy="32357"/>
              </a:xfrm>
            </p:grpSpPr>
            <p:sp>
              <p:nvSpPr>
                <p:cNvPr id="5678" name="Google Shape;5678;p77"/>
                <p:cNvSpPr/>
                <p:nvPr/>
              </p:nvSpPr>
              <p:spPr>
                <a:xfrm>
                  <a:off x="4337984" y="3375188"/>
                  <a:ext cx="37776" cy="32357"/>
                </a:xfrm>
                <a:custGeom>
                  <a:avLst/>
                  <a:gdLst/>
                  <a:ahLst/>
                  <a:cxnLst/>
                  <a:rect l="l" t="t" r="r" b="b"/>
                  <a:pathLst>
                    <a:path w="4803" h="4114" extrusionOk="0">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9" name="Google Shape;5679;p77"/>
                <p:cNvSpPr/>
                <p:nvPr/>
              </p:nvSpPr>
              <p:spPr>
                <a:xfrm>
                  <a:off x="4353108" y="3384894"/>
                  <a:ext cx="13048" cy="13048"/>
                </a:xfrm>
                <a:custGeom>
                  <a:avLst/>
                  <a:gdLst/>
                  <a:ahLst/>
                  <a:cxnLst/>
                  <a:rect l="l" t="t" r="r" b="b"/>
                  <a:pathLst>
                    <a:path w="1659" h="1659" extrusionOk="0">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0" name="Google Shape;5680;p77"/>
              <p:cNvGrpSpPr/>
              <p:nvPr/>
            </p:nvGrpSpPr>
            <p:grpSpPr>
              <a:xfrm>
                <a:off x="4494867" y="3090530"/>
                <a:ext cx="37878" cy="32451"/>
                <a:chOff x="4494867" y="3090530"/>
                <a:chExt cx="37878" cy="32451"/>
              </a:xfrm>
            </p:grpSpPr>
            <p:sp>
              <p:nvSpPr>
                <p:cNvPr id="5681" name="Google Shape;5681;p77"/>
                <p:cNvSpPr/>
                <p:nvPr/>
              </p:nvSpPr>
              <p:spPr>
                <a:xfrm>
                  <a:off x="4494867" y="3090530"/>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2" name="Google Shape;5682;p77"/>
                <p:cNvSpPr/>
                <p:nvPr/>
              </p:nvSpPr>
              <p:spPr>
                <a:xfrm>
                  <a:off x="4510000" y="3100236"/>
                  <a:ext cx="13040" cy="13040"/>
                </a:xfrm>
                <a:custGeom>
                  <a:avLst/>
                  <a:gdLst/>
                  <a:ahLst/>
                  <a:cxnLst/>
                  <a:rect l="l" t="t" r="r" b="b"/>
                  <a:pathLst>
                    <a:path w="1658" h="1658" extrusionOk="0">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3" name="Google Shape;5683;p77"/>
              <p:cNvGrpSpPr/>
              <p:nvPr/>
            </p:nvGrpSpPr>
            <p:grpSpPr>
              <a:xfrm>
                <a:off x="4525124" y="3207774"/>
                <a:ext cx="37783" cy="32420"/>
                <a:chOff x="4525124" y="3207774"/>
                <a:chExt cx="37783" cy="32420"/>
              </a:xfrm>
            </p:grpSpPr>
            <p:sp>
              <p:nvSpPr>
                <p:cNvPr id="5684" name="Google Shape;5684;p77"/>
                <p:cNvSpPr/>
                <p:nvPr/>
              </p:nvSpPr>
              <p:spPr>
                <a:xfrm>
                  <a:off x="4525124" y="3207774"/>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5" name="Google Shape;5685;p77"/>
                <p:cNvSpPr/>
                <p:nvPr/>
              </p:nvSpPr>
              <p:spPr>
                <a:xfrm>
                  <a:off x="4540256" y="3217448"/>
                  <a:ext cx="13040" cy="13040"/>
                </a:xfrm>
                <a:custGeom>
                  <a:avLst/>
                  <a:gdLst/>
                  <a:ahLst/>
                  <a:cxnLst/>
                  <a:rect l="l" t="t" r="r" b="b"/>
                  <a:pathLst>
                    <a:path w="1658" h="1658" extrusionOk="0">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6" name="Google Shape;5686;p77"/>
              <p:cNvGrpSpPr/>
              <p:nvPr/>
            </p:nvGrpSpPr>
            <p:grpSpPr>
              <a:xfrm>
                <a:off x="4440544" y="3176479"/>
                <a:ext cx="31499" cy="26898"/>
                <a:chOff x="4440544" y="3176479"/>
                <a:chExt cx="31499" cy="26898"/>
              </a:xfrm>
            </p:grpSpPr>
            <p:sp>
              <p:nvSpPr>
                <p:cNvPr id="5687" name="Google Shape;5687;p77"/>
                <p:cNvSpPr/>
                <p:nvPr/>
              </p:nvSpPr>
              <p:spPr>
                <a:xfrm>
                  <a:off x="4440544" y="3176479"/>
                  <a:ext cx="31499" cy="26898"/>
                </a:xfrm>
                <a:custGeom>
                  <a:avLst/>
                  <a:gdLst/>
                  <a:ahLst/>
                  <a:cxnLst/>
                  <a:rect l="l" t="t" r="r" b="b"/>
                  <a:pathLst>
                    <a:path w="4005" h="3420" extrusionOk="0">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8" name="Google Shape;5688;p77"/>
                <p:cNvSpPr/>
                <p:nvPr/>
              </p:nvSpPr>
              <p:spPr>
                <a:xfrm>
                  <a:off x="4454724" y="3186145"/>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9" name="Google Shape;5689;p77"/>
              <p:cNvGrpSpPr/>
              <p:nvPr/>
            </p:nvGrpSpPr>
            <p:grpSpPr>
              <a:xfrm>
                <a:off x="4350545" y="3156400"/>
                <a:ext cx="31405" cy="27001"/>
                <a:chOff x="4350545" y="3156400"/>
                <a:chExt cx="31405" cy="27001"/>
              </a:xfrm>
            </p:grpSpPr>
            <p:sp>
              <p:nvSpPr>
                <p:cNvPr id="5690" name="Google Shape;5690;p77"/>
                <p:cNvSpPr/>
                <p:nvPr/>
              </p:nvSpPr>
              <p:spPr>
                <a:xfrm>
                  <a:off x="4350545" y="3156400"/>
                  <a:ext cx="31405" cy="27001"/>
                </a:xfrm>
                <a:custGeom>
                  <a:avLst/>
                  <a:gdLst/>
                  <a:ahLst/>
                  <a:cxnLst/>
                  <a:rect l="l" t="t" r="r" b="b"/>
                  <a:pathLst>
                    <a:path w="3993" h="3433" extrusionOk="0">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1" name="Google Shape;5691;p77"/>
                <p:cNvSpPr/>
                <p:nvPr/>
              </p:nvSpPr>
              <p:spPr>
                <a:xfrm>
                  <a:off x="4364717" y="3166074"/>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92" name="Google Shape;5692;p77"/>
              <p:cNvGrpSpPr/>
              <p:nvPr/>
            </p:nvGrpSpPr>
            <p:grpSpPr>
              <a:xfrm>
                <a:off x="4376703" y="3255058"/>
                <a:ext cx="31405" cy="27001"/>
                <a:chOff x="4376703" y="3255058"/>
                <a:chExt cx="31405" cy="27001"/>
              </a:xfrm>
            </p:grpSpPr>
            <p:sp>
              <p:nvSpPr>
                <p:cNvPr id="5693" name="Google Shape;5693;p77"/>
                <p:cNvSpPr/>
                <p:nvPr/>
              </p:nvSpPr>
              <p:spPr>
                <a:xfrm>
                  <a:off x="4376703" y="3255058"/>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4" name="Google Shape;5694;p77"/>
                <p:cNvSpPr/>
                <p:nvPr/>
              </p:nvSpPr>
              <p:spPr>
                <a:xfrm>
                  <a:off x="4390884" y="3264732"/>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95" name="Google Shape;5695;p77"/>
              <p:cNvGrpSpPr/>
              <p:nvPr/>
            </p:nvGrpSpPr>
            <p:grpSpPr>
              <a:xfrm>
                <a:off x="4331322" y="3283656"/>
                <a:ext cx="31405" cy="26945"/>
                <a:chOff x="4331322" y="3283656"/>
                <a:chExt cx="31405" cy="26945"/>
              </a:xfrm>
            </p:grpSpPr>
            <p:sp>
              <p:nvSpPr>
                <p:cNvPr id="5696" name="Google Shape;5696;p77"/>
                <p:cNvSpPr/>
                <p:nvPr/>
              </p:nvSpPr>
              <p:spPr>
                <a:xfrm>
                  <a:off x="4331322" y="3283656"/>
                  <a:ext cx="31405" cy="26945"/>
                </a:xfrm>
                <a:custGeom>
                  <a:avLst/>
                  <a:gdLst/>
                  <a:ahLst/>
                  <a:cxnLst/>
                  <a:rect l="l" t="t" r="r" b="b"/>
                  <a:pathLst>
                    <a:path w="3993" h="3426" extrusionOk="0">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7" name="Google Shape;5697;p77"/>
                <p:cNvSpPr/>
                <p:nvPr/>
              </p:nvSpPr>
              <p:spPr>
                <a:xfrm>
                  <a:off x="4345503" y="3293274"/>
                  <a:ext cx="7613" cy="7621"/>
                </a:xfrm>
                <a:custGeom>
                  <a:avLst/>
                  <a:gdLst/>
                  <a:ahLst/>
                  <a:cxnLst/>
                  <a:rect l="l" t="t" r="r" b="b"/>
                  <a:pathLst>
                    <a:path w="968" h="969" extrusionOk="0">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98" name="Google Shape;5698;p77"/>
              <p:cNvGrpSpPr/>
              <p:nvPr/>
            </p:nvGrpSpPr>
            <p:grpSpPr>
              <a:xfrm>
                <a:off x="4380510" y="3065882"/>
                <a:ext cx="31405" cy="26938"/>
                <a:chOff x="4380510" y="3065882"/>
                <a:chExt cx="31405" cy="26938"/>
              </a:xfrm>
            </p:grpSpPr>
            <p:sp>
              <p:nvSpPr>
                <p:cNvPr id="5699" name="Google Shape;5699;p77"/>
                <p:cNvSpPr/>
                <p:nvPr/>
              </p:nvSpPr>
              <p:spPr>
                <a:xfrm>
                  <a:off x="4380510" y="3065882"/>
                  <a:ext cx="31405" cy="26938"/>
                </a:xfrm>
                <a:custGeom>
                  <a:avLst/>
                  <a:gdLst/>
                  <a:ahLst/>
                  <a:cxnLst/>
                  <a:rect l="l" t="t" r="r" b="b"/>
                  <a:pathLst>
                    <a:path w="3993" h="3425" extrusionOk="0">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0" name="Google Shape;5700;p77"/>
                <p:cNvSpPr/>
                <p:nvPr/>
              </p:nvSpPr>
              <p:spPr>
                <a:xfrm>
                  <a:off x="4393354" y="3075500"/>
                  <a:ext cx="8950" cy="7676"/>
                </a:xfrm>
                <a:custGeom>
                  <a:avLst/>
                  <a:gdLst/>
                  <a:ahLst/>
                  <a:cxnLst/>
                  <a:rect l="l" t="t" r="r" b="b"/>
                  <a:pathLst>
                    <a:path w="1138" h="976" extrusionOk="0">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01" name="Google Shape;5701;p77"/>
            <p:cNvGrpSpPr/>
            <p:nvPr/>
          </p:nvGrpSpPr>
          <p:grpSpPr>
            <a:xfrm>
              <a:off x="4558998" y="3188237"/>
              <a:ext cx="1280131" cy="1052746"/>
              <a:chOff x="4558998" y="3188237"/>
              <a:chExt cx="1280131" cy="1052746"/>
            </a:xfrm>
          </p:grpSpPr>
          <p:sp>
            <p:nvSpPr>
              <p:cNvPr id="5702" name="Google Shape;5702;p77"/>
              <p:cNvSpPr/>
              <p:nvPr/>
            </p:nvSpPr>
            <p:spPr>
              <a:xfrm>
                <a:off x="4916156" y="3750813"/>
                <a:ext cx="8" cy="8"/>
              </a:xfrm>
              <a:custGeom>
                <a:avLst/>
                <a:gdLst/>
                <a:ahLst/>
                <a:cxnLst/>
                <a:rect l="l" t="t" r="r" b="b"/>
                <a:pathLst>
                  <a:path w="1" h="1" fill="none" extrusionOk="0">
                    <a:moveTo>
                      <a:pt x="0" y="0"/>
                    </a:move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03" name="Google Shape;5703;p77"/>
              <p:cNvGrpSpPr/>
              <p:nvPr/>
            </p:nvGrpSpPr>
            <p:grpSpPr>
              <a:xfrm>
                <a:off x="4579164" y="3203653"/>
                <a:ext cx="1244833" cy="1020397"/>
                <a:chOff x="4579164" y="3203653"/>
                <a:chExt cx="1244833" cy="1020397"/>
              </a:xfrm>
            </p:grpSpPr>
            <p:sp>
              <p:nvSpPr>
                <p:cNvPr id="5704" name="Google Shape;5704;p77"/>
                <p:cNvSpPr/>
                <p:nvPr/>
              </p:nvSpPr>
              <p:spPr>
                <a:xfrm>
                  <a:off x="5490144" y="3482892"/>
                  <a:ext cx="58995" cy="4955"/>
                </a:xfrm>
                <a:custGeom>
                  <a:avLst/>
                  <a:gdLst/>
                  <a:ahLst/>
                  <a:cxnLst/>
                  <a:rect l="l" t="t" r="r" b="b"/>
                  <a:pathLst>
                    <a:path w="7501" h="630" fill="none" extrusionOk="0">
                      <a:moveTo>
                        <a:pt x="0" y="630"/>
                      </a:moveTo>
                      <a:lnTo>
                        <a:pt x="750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5" name="Google Shape;5705;p77"/>
                <p:cNvSpPr/>
                <p:nvPr/>
              </p:nvSpPr>
              <p:spPr>
                <a:xfrm>
                  <a:off x="5490616" y="3482892"/>
                  <a:ext cx="66137" cy="77360"/>
                </a:xfrm>
                <a:custGeom>
                  <a:avLst/>
                  <a:gdLst/>
                  <a:ahLst/>
                  <a:cxnLst/>
                  <a:rect l="l" t="t" r="r" b="b"/>
                  <a:pathLst>
                    <a:path w="8409" h="9836" fill="none" extrusionOk="0">
                      <a:moveTo>
                        <a:pt x="1" y="1"/>
                      </a:moveTo>
                      <a:lnTo>
                        <a:pt x="8408" y="98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06" name="Google Shape;5706;p77"/>
                <p:cNvGrpSpPr/>
                <p:nvPr/>
              </p:nvGrpSpPr>
              <p:grpSpPr>
                <a:xfrm>
                  <a:off x="4579164" y="3203653"/>
                  <a:ext cx="1244833" cy="1020397"/>
                  <a:chOff x="4579164" y="3203653"/>
                  <a:chExt cx="1244833" cy="1020397"/>
                </a:xfrm>
              </p:grpSpPr>
              <p:sp>
                <p:nvSpPr>
                  <p:cNvPr id="5707" name="Google Shape;5707;p77"/>
                  <p:cNvSpPr/>
                  <p:nvPr/>
                </p:nvSpPr>
                <p:spPr>
                  <a:xfrm>
                    <a:off x="4787909" y="3833395"/>
                    <a:ext cx="69267" cy="22266"/>
                  </a:xfrm>
                  <a:custGeom>
                    <a:avLst/>
                    <a:gdLst/>
                    <a:ahLst/>
                    <a:cxnLst/>
                    <a:rect l="l" t="t" r="r" b="b"/>
                    <a:pathLst>
                      <a:path w="8807" h="2831" fill="none" extrusionOk="0">
                        <a:moveTo>
                          <a:pt x="8806" y="0"/>
                        </a:moveTo>
                        <a:lnTo>
                          <a:pt x="0" y="283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8" name="Google Shape;5708;p77"/>
                  <p:cNvSpPr/>
                  <p:nvPr/>
                </p:nvSpPr>
                <p:spPr>
                  <a:xfrm>
                    <a:off x="4857263" y="3819695"/>
                    <a:ext cx="69936" cy="14181"/>
                  </a:xfrm>
                  <a:custGeom>
                    <a:avLst/>
                    <a:gdLst/>
                    <a:ahLst/>
                    <a:cxnLst/>
                    <a:rect l="l" t="t" r="r" b="b"/>
                    <a:pathLst>
                      <a:path w="8892" h="1803" fill="none" extrusionOk="0">
                        <a:moveTo>
                          <a:pt x="1" y="1803"/>
                        </a:moveTo>
                        <a:lnTo>
                          <a:pt x="889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09" name="Google Shape;5709;p77"/>
                  <p:cNvGrpSpPr/>
                  <p:nvPr/>
                </p:nvGrpSpPr>
                <p:grpSpPr>
                  <a:xfrm>
                    <a:off x="4579164" y="3203653"/>
                    <a:ext cx="1244833" cy="1020397"/>
                    <a:chOff x="4579164" y="3203653"/>
                    <a:chExt cx="1244833" cy="1020397"/>
                  </a:xfrm>
                </p:grpSpPr>
                <p:sp>
                  <p:nvSpPr>
                    <p:cNvPr id="5710" name="Google Shape;5710;p77"/>
                    <p:cNvSpPr/>
                    <p:nvPr/>
                  </p:nvSpPr>
                  <p:spPr>
                    <a:xfrm>
                      <a:off x="4930329" y="3363965"/>
                      <a:ext cx="23894" cy="102764"/>
                    </a:xfrm>
                    <a:custGeom>
                      <a:avLst/>
                      <a:gdLst/>
                      <a:ahLst/>
                      <a:cxnLst/>
                      <a:rect l="l" t="t" r="r" b="b"/>
                      <a:pathLst>
                        <a:path w="3038" h="13066" fill="none" extrusionOk="0">
                          <a:moveTo>
                            <a:pt x="3037" y="13065"/>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1" name="Google Shape;5711;p77"/>
                    <p:cNvSpPr/>
                    <p:nvPr/>
                  </p:nvSpPr>
                  <p:spPr>
                    <a:xfrm>
                      <a:off x="4849846" y="3385948"/>
                      <a:ext cx="104085" cy="79256"/>
                    </a:xfrm>
                    <a:custGeom>
                      <a:avLst/>
                      <a:gdLst/>
                      <a:ahLst/>
                      <a:cxnLst/>
                      <a:rect l="l" t="t" r="r" b="b"/>
                      <a:pathLst>
                        <a:path w="13234" h="10077" fill="none" extrusionOk="0">
                          <a:moveTo>
                            <a:pt x="0" y="0"/>
                          </a:moveTo>
                          <a:lnTo>
                            <a:pt x="13234"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2" name="Google Shape;5712;p77"/>
                    <p:cNvSpPr/>
                    <p:nvPr/>
                  </p:nvSpPr>
                  <p:spPr>
                    <a:xfrm>
                      <a:off x="4849650" y="3306598"/>
                      <a:ext cx="45869" cy="79358"/>
                    </a:xfrm>
                    <a:custGeom>
                      <a:avLst/>
                      <a:gdLst/>
                      <a:ahLst/>
                      <a:cxnLst/>
                      <a:rect l="l" t="t" r="r" b="b"/>
                      <a:pathLst>
                        <a:path w="5832" h="10090" fill="none" extrusionOk="0">
                          <a:moveTo>
                            <a:pt x="5831" y="0"/>
                          </a:moveTo>
                          <a:lnTo>
                            <a:pt x="1"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3" name="Google Shape;5713;p77"/>
                    <p:cNvSpPr/>
                    <p:nvPr/>
                  </p:nvSpPr>
                  <p:spPr>
                    <a:xfrm>
                      <a:off x="4849650" y="3361299"/>
                      <a:ext cx="84305" cy="24657"/>
                    </a:xfrm>
                    <a:custGeom>
                      <a:avLst/>
                      <a:gdLst/>
                      <a:ahLst/>
                      <a:cxnLst/>
                      <a:rect l="l" t="t" r="r" b="b"/>
                      <a:pathLst>
                        <a:path w="10719" h="3135" fill="none" extrusionOk="0">
                          <a:moveTo>
                            <a:pt x="1" y="3134"/>
                          </a:moveTo>
                          <a:lnTo>
                            <a:pt x="107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4" name="Google Shape;5714;p77"/>
                    <p:cNvSpPr/>
                    <p:nvPr/>
                  </p:nvSpPr>
                  <p:spPr>
                    <a:xfrm>
                      <a:off x="4789616" y="3306598"/>
                      <a:ext cx="19702" cy="54709"/>
                    </a:xfrm>
                    <a:custGeom>
                      <a:avLst/>
                      <a:gdLst/>
                      <a:ahLst/>
                      <a:cxnLst/>
                      <a:rect l="l" t="t" r="r" b="b"/>
                      <a:pathLst>
                        <a:path w="2505" h="6956" fill="none" extrusionOk="0">
                          <a:moveTo>
                            <a:pt x="2505" y="6956"/>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5" name="Google Shape;5715;p77"/>
                    <p:cNvSpPr/>
                    <p:nvPr/>
                  </p:nvSpPr>
                  <p:spPr>
                    <a:xfrm>
                      <a:off x="4738242" y="3357500"/>
                      <a:ext cx="74883" cy="10280"/>
                    </a:xfrm>
                    <a:custGeom>
                      <a:avLst/>
                      <a:gdLst/>
                      <a:ahLst/>
                      <a:cxnLst/>
                      <a:rect l="l" t="t" r="r" b="b"/>
                      <a:pathLst>
                        <a:path w="9521" h="1307" fill="none" extrusionOk="0">
                          <a:moveTo>
                            <a:pt x="1" y="1307"/>
                          </a:moveTo>
                          <a:lnTo>
                            <a:pt x="952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6" name="Google Shape;5716;p77"/>
                    <p:cNvSpPr/>
                    <p:nvPr/>
                  </p:nvSpPr>
                  <p:spPr>
                    <a:xfrm>
                      <a:off x="4710274" y="3357500"/>
                      <a:ext cx="99044" cy="63557"/>
                    </a:xfrm>
                    <a:custGeom>
                      <a:avLst/>
                      <a:gdLst/>
                      <a:ahLst/>
                      <a:cxnLst/>
                      <a:rect l="l" t="t" r="r" b="b"/>
                      <a:pathLst>
                        <a:path w="12593" h="8081" fill="none" extrusionOk="0">
                          <a:moveTo>
                            <a:pt x="0" y="8081"/>
                          </a:moveTo>
                          <a:lnTo>
                            <a:pt x="1259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7" name="Google Shape;5717;p77"/>
                    <p:cNvSpPr/>
                    <p:nvPr/>
                  </p:nvSpPr>
                  <p:spPr>
                    <a:xfrm>
                      <a:off x="4809310" y="3306598"/>
                      <a:ext cx="87443" cy="50910"/>
                    </a:xfrm>
                    <a:custGeom>
                      <a:avLst/>
                      <a:gdLst/>
                      <a:ahLst/>
                      <a:cxnLst/>
                      <a:rect l="l" t="t" r="r" b="b"/>
                      <a:pathLst>
                        <a:path w="11118" h="6473" fill="none" extrusionOk="0">
                          <a:moveTo>
                            <a:pt x="1" y="6472"/>
                          </a:moveTo>
                          <a:lnTo>
                            <a:pt x="1111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18" name="Google Shape;5718;p77"/>
                    <p:cNvGrpSpPr/>
                    <p:nvPr/>
                  </p:nvGrpSpPr>
                  <p:grpSpPr>
                    <a:xfrm>
                      <a:off x="4579164" y="3203653"/>
                      <a:ext cx="1244833" cy="1020397"/>
                      <a:chOff x="4579164" y="3203653"/>
                      <a:chExt cx="1244833" cy="1020397"/>
                    </a:xfrm>
                  </p:grpSpPr>
                  <p:sp>
                    <p:nvSpPr>
                      <p:cNvPr id="5719" name="Google Shape;5719;p77"/>
                      <p:cNvSpPr/>
                      <p:nvPr/>
                    </p:nvSpPr>
                    <p:spPr>
                      <a:xfrm>
                        <a:off x="4617986" y="3614284"/>
                        <a:ext cx="53002" cy="21031"/>
                      </a:xfrm>
                      <a:custGeom>
                        <a:avLst/>
                        <a:gdLst/>
                        <a:ahLst/>
                        <a:cxnLst/>
                        <a:rect l="l" t="t" r="r" b="b"/>
                        <a:pathLst>
                          <a:path w="6739" h="2674" fill="none" extrusionOk="0">
                            <a:moveTo>
                              <a:pt x="0" y="0"/>
                            </a:moveTo>
                            <a:lnTo>
                              <a:pt x="6738" y="267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0" name="Google Shape;5720;p77"/>
                      <p:cNvSpPr/>
                      <p:nvPr/>
                    </p:nvSpPr>
                    <p:spPr>
                      <a:xfrm>
                        <a:off x="4624545" y="3589069"/>
                        <a:ext cx="43682" cy="63180"/>
                      </a:xfrm>
                      <a:custGeom>
                        <a:avLst/>
                        <a:gdLst/>
                        <a:ahLst/>
                        <a:cxnLst/>
                        <a:rect l="l" t="t" r="r" b="b"/>
                        <a:pathLst>
                          <a:path w="5554" h="8033" fill="none" extrusionOk="0">
                            <a:moveTo>
                              <a:pt x="1" y="8033"/>
                            </a:moveTo>
                            <a:lnTo>
                              <a:pt x="555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1" name="Google Shape;5721;p77"/>
                      <p:cNvSpPr/>
                      <p:nvPr/>
                    </p:nvSpPr>
                    <p:spPr>
                      <a:xfrm>
                        <a:off x="4668220" y="3517907"/>
                        <a:ext cx="112178" cy="71170"/>
                      </a:xfrm>
                      <a:custGeom>
                        <a:avLst/>
                        <a:gdLst/>
                        <a:ahLst/>
                        <a:cxnLst/>
                        <a:rect l="l" t="t" r="r" b="b"/>
                        <a:pathLst>
                          <a:path w="14263" h="9049" fill="none" extrusionOk="0">
                            <a:moveTo>
                              <a:pt x="0" y="9049"/>
                            </a:moveTo>
                            <a:lnTo>
                              <a:pt x="1426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2" name="Google Shape;5722;p77"/>
                      <p:cNvSpPr/>
                      <p:nvPr/>
                    </p:nvSpPr>
                    <p:spPr>
                      <a:xfrm>
                        <a:off x="4706562" y="3516766"/>
                        <a:ext cx="77455" cy="79924"/>
                      </a:xfrm>
                      <a:custGeom>
                        <a:avLst/>
                        <a:gdLst/>
                        <a:ahLst/>
                        <a:cxnLst/>
                        <a:rect l="l" t="t" r="r" b="b"/>
                        <a:pathLst>
                          <a:path w="9848" h="10162" fill="none" extrusionOk="0">
                            <a:moveTo>
                              <a:pt x="0" y="10161"/>
                            </a:moveTo>
                            <a:lnTo>
                              <a:pt x="98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3" name="Google Shape;5723;p77"/>
                      <p:cNvSpPr/>
                      <p:nvPr/>
                    </p:nvSpPr>
                    <p:spPr>
                      <a:xfrm>
                        <a:off x="4763646" y="3516766"/>
                        <a:ext cx="20370" cy="52806"/>
                      </a:xfrm>
                      <a:custGeom>
                        <a:avLst/>
                        <a:gdLst/>
                        <a:ahLst/>
                        <a:cxnLst/>
                        <a:rect l="l" t="t" r="r" b="b"/>
                        <a:pathLst>
                          <a:path w="2590" h="6714" fill="none" extrusionOk="0">
                            <a:moveTo>
                              <a:pt x="0" y="6714"/>
                            </a:moveTo>
                            <a:lnTo>
                              <a:pt x="25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4" name="Google Shape;5724;p77"/>
                      <p:cNvSpPr/>
                      <p:nvPr/>
                    </p:nvSpPr>
                    <p:spPr>
                      <a:xfrm>
                        <a:off x="4783151" y="3520565"/>
                        <a:ext cx="45861" cy="97432"/>
                      </a:xfrm>
                      <a:custGeom>
                        <a:avLst/>
                        <a:gdLst/>
                        <a:ahLst/>
                        <a:cxnLst/>
                        <a:rect l="l" t="t" r="r" b="b"/>
                        <a:pathLst>
                          <a:path w="5831" h="12388" fill="none" extrusionOk="0">
                            <a:moveTo>
                              <a:pt x="5831" y="1238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5" name="Google Shape;5725;p77"/>
                      <p:cNvSpPr/>
                      <p:nvPr/>
                    </p:nvSpPr>
                    <p:spPr>
                      <a:xfrm>
                        <a:off x="4738242" y="3483175"/>
                        <a:ext cx="44917" cy="37398"/>
                      </a:xfrm>
                      <a:custGeom>
                        <a:avLst/>
                        <a:gdLst/>
                        <a:ahLst/>
                        <a:cxnLst/>
                        <a:rect l="l" t="t" r="r" b="b"/>
                        <a:pathLst>
                          <a:path w="5711" h="4755" fill="none" extrusionOk="0">
                            <a:moveTo>
                              <a:pt x="1" y="1"/>
                            </a:moveTo>
                            <a:lnTo>
                              <a:pt x="5710" y="475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6" name="Google Shape;5726;p77"/>
                      <p:cNvSpPr/>
                      <p:nvPr/>
                    </p:nvSpPr>
                    <p:spPr>
                      <a:xfrm>
                        <a:off x="4704941" y="3501823"/>
                        <a:ext cx="78217" cy="18750"/>
                      </a:xfrm>
                      <a:custGeom>
                        <a:avLst/>
                        <a:gdLst/>
                        <a:ahLst/>
                        <a:cxnLst/>
                        <a:rect l="l" t="t" r="r" b="b"/>
                        <a:pathLst>
                          <a:path w="9945" h="2384" fill="none" extrusionOk="0">
                            <a:moveTo>
                              <a:pt x="1" y="1"/>
                            </a:moveTo>
                            <a:lnTo>
                              <a:pt x="9944" y="238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7" name="Google Shape;5727;p77"/>
                      <p:cNvSpPr/>
                      <p:nvPr/>
                    </p:nvSpPr>
                    <p:spPr>
                      <a:xfrm>
                        <a:off x="4668220" y="3520565"/>
                        <a:ext cx="115796" cy="19324"/>
                      </a:xfrm>
                      <a:custGeom>
                        <a:avLst/>
                        <a:gdLst/>
                        <a:ahLst/>
                        <a:cxnLst/>
                        <a:rect l="l" t="t" r="r" b="b"/>
                        <a:pathLst>
                          <a:path w="14723" h="2457" fill="none" extrusionOk="0">
                            <a:moveTo>
                              <a:pt x="0" y="2457"/>
                            </a:moveTo>
                            <a:lnTo>
                              <a:pt x="1472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8" name="Google Shape;5728;p77"/>
                      <p:cNvSpPr/>
                      <p:nvPr/>
                    </p:nvSpPr>
                    <p:spPr>
                      <a:xfrm>
                        <a:off x="4813117" y="3462915"/>
                        <a:ext cx="40347" cy="51193"/>
                      </a:xfrm>
                      <a:custGeom>
                        <a:avLst/>
                        <a:gdLst/>
                        <a:ahLst/>
                        <a:cxnLst/>
                        <a:rect l="l" t="t" r="r" b="b"/>
                        <a:pathLst>
                          <a:path w="5130" h="6509" fill="none" extrusionOk="0">
                            <a:moveTo>
                              <a:pt x="5130" y="6508"/>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9" name="Google Shape;5729;p77"/>
                      <p:cNvSpPr/>
                      <p:nvPr/>
                    </p:nvSpPr>
                    <p:spPr>
                      <a:xfrm>
                        <a:off x="4787807" y="3462915"/>
                        <a:ext cx="25317" cy="55000"/>
                      </a:xfrm>
                      <a:custGeom>
                        <a:avLst/>
                        <a:gdLst/>
                        <a:ahLst/>
                        <a:cxnLst/>
                        <a:rect l="l" t="t" r="r" b="b"/>
                        <a:pathLst>
                          <a:path w="3219" h="6993" fill="none" extrusionOk="0">
                            <a:moveTo>
                              <a:pt x="1" y="6992"/>
                            </a:moveTo>
                            <a:lnTo>
                              <a:pt x="321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0" name="Google Shape;5730;p77"/>
                      <p:cNvSpPr/>
                      <p:nvPr/>
                    </p:nvSpPr>
                    <p:spPr>
                      <a:xfrm>
                        <a:off x="4781342" y="3514100"/>
                        <a:ext cx="72311" cy="6953"/>
                      </a:xfrm>
                      <a:custGeom>
                        <a:avLst/>
                        <a:gdLst/>
                        <a:ahLst/>
                        <a:cxnLst/>
                        <a:rect l="l" t="t" r="r" b="b"/>
                        <a:pathLst>
                          <a:path w="9194" h="884" fill="none" extrusionOk="0">
                            <a:moveTo>
                              <a:pt x="0" y="883"/>
                            </a:moveTo>
                            <a:lnTo>
                              <a:pt x="91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1" name="Google Shape;5731;p77"/>
                      <p:cNvSpPr/>
                      <p:nvPr/>
                    </p:nvSpPr>
                    <p:spPr>
                      <a:xfrm>
                        <a:off x="4853645" y="3514100"/>
                        <a:ext cx="26175" cy="59184"/>
                      </a:xfrm>
                      <a:custGeom>
                        <a:avLst/>
                        <a:gdLst/>
                        <a:ahLst/>
                        <a:cxnLst/>
                        <a:rect l="l" t="t" r="r" b="b"/>
                        <a:pathLst>
                          <a:path w="3328" h="7525" fill="none" extrusionOk="0">
                            <a:moveTo>
                              <a:pt x="1" y="0"/>
                            </a:moveTo>
                            <a:lnTo>
                              <a:pt x="3328" y="75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2" name="Google Shape;5732;p77"/>
                      <p:cNvSpPr/>
                      <p:nvPr/>
                    </p:nvSpPr>
                    <p:spPr>
                      <a:xfrm>
                        <a:off x="4827392" y="3514100"/>
                        <a:ext cx="26261" cy="100381"/>
                      </a:xfrm>
                      <a:custGeom>
                        <a:avLst/>
                        <a:gdLst/>
                        <a:ahLst/>
                        <a:cxnLst/>
                        <a:rect l="l" t="t" r="r" b="b"/>
                        <a:pathLst>
                          <a:path w="3339" h="12763" fill="none" extrusionOk="0">
                            <a:moveTo>
                              <a:pt x="3339" y="0"/>
                            </a:moveTo>
                            <a:lnTo>
                              <a:pt x="0" y="127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33" name="Google Shape;5733;p77"/>
                      <p:cNvGrpSpPr/>
                      <p:nvPr/>
                    </p:nvGrpSpPr>
                    <p:grpSpPr>
                      <a:xfrm>
                        <a:off x="4579164" y="3203653"/>
                        <a:ext cx="1244833" cy="1020397"/>
                        <a:chOff x="4579164" y="3203653"/>
                        <a:chExt cx="1244833" cy="1020397"/>
                      </a:xfrm>
                    </p:grpSpPr>
                    <p:sp>
                      <p:nvSpPr>
                        <p:cNvPr id="5734" name="Google Shape;5734;p77"/>
                        <p:cNvSpPr/>
                        <p:nvPr/>
                      </p:nvSpPr>
                      <p:spPr>
                        <a:xfrm>
                          <a:off x="4879812" y="3466721"/>
                          <a:ext cx="74411" cy="106563"/>
                        </a:xfrm>
                        <a:custGeom>
                          <a:avLst/>
                          <a:gdLst/>
                          <a:ahLst/>
                          <a:cxnLst/>
                          <a:rect l="l" t="t" r="r" b="b"/>
                          <a:pathLst>
                            <a:path w="9461" h="13549" fill="none" extrusionOk="0">
                              <a:moveTo>
                                <a:pt x="1" y="13549"/>
                              </a:moveTo>
                              <a:lnTo>
                                <a:pt x="946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5" name="Google Shape;5735;p77"/>
                        <p:cNvSpPr/>
                        <p:nvPr/>
                      </p:nvSpPr>
                      <p:spPr>
                        <a:xfrm>
                          <a:off x="4954215" y="3408017"/>
                          <a:ext cx="105989" cy="58712"/>
                        </a:xfrm>
                        <a:custGeom>
                          <a:avLst/>
                          <a:gdLst/>
                          <a:ahLst/>
                          <a:cxnLst/>
                          <a:rect l="l" t="t" r="r" b="b"/>
                          <a:pathLst>
                            <a:path w="13476" h="7465" fill="none" extrusionOk="0">
                              <a:moveTo>
                                <a:pt x="0" y="7464"/>
                              </a:moveTo>
                              <a:lnTo>
                                <a:pt x="1347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6" name="Google Shape;5736;p77"/>
                        <p:cNvSpPr/>
                        <p:nvPr/>
                      </p:nvSpPr>
                      <p:spPr>
                        <a:xfrm>
                          <a:off x="4953924" y="3465195"/>
                          <a:ext cx="119792" cy="54811"/>
                        </a:xfrm>
                        <a:custGeom>
                          <a:avLst/>
                          <a:gdLst/>
                          <a:ahLst/>
                          <a:cxnLst/>
                          <a:rect l="l" t="t" r="r" b="b"/>
                          <a:pathLst>
                            <a:path w="15231" h="6969" fill="none" extrusionOk="0">
                              <a:moveTo>
                                <a:pt x="1" y="1"/>
                              </a:moveTo>
                              <a:lnTo>
                                <a:pt x="15231" y="696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7" name="Google Shape;5737;p77"/>
                        <p:cNvSpPr/>
                        <p:nvPr/>
                      </p:nvSpPr>
                      <p:spPr>
                        <a:xfrm>
                          <a:off x="5073708" y="3521045"/>
                          <a:ext cx="26938" cy="71839"/>
                        </a:xfrm>
                        <a:custGeom>
                          <a:avLst/>
                          <a:gdLst/>
                          <a:ahLst/>
                          <a:cxnLst/>
                          <a:rect l="l" t="t" r="r" b="b"/>
                          <a:pathLst>
                            <a:path w="3425" h="9134" fill="none" extrusionOk="0">
                              <a:moveTo>
                                <a:pt x="1" y="0"/>
                              </a:moveTo>
                              <a:lnTo>
                                <a:pt x="3424" y="913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8" name="Google Shape;5738;p77"/>
                        <p:cNvSpPr/>
                        <p:nvPr/>
                      </p:nvSpPr>
                      <p:spPr>
                        <a:xfrm>
                          <a:off x="5100637" y="3586309"/>
                          <a:ext cx="26741" cy="81167"/>
                        </a:xfrm>
                        <a:custGeom>
                          <a:avLst/>
                          <a:gdLst/>
                          <a:ahLst/>
                          <a:cxnLst/>
                          <a:rect l="l" t="t" r="r" b="b"/>
                          <a:pathLst>
                            <a:path w="3400" h="10320" fill="none" extrusionOk="0">
                              <a:moveTo>
                                <a:pt x="3399" y="1031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9" name="Google Shape;5739;p77"/>
                        <p:cNvSpPr/>
                        <p:nvPr/>
                      </p:nvSpPr>
                      <p:spPr>
                        <a:xfrm>
                          <a:off x="5088549" y="3252840"/>
                          <a:ext cx="693968" cy="520624"/>
                        </a:xfrm>
                        <a:custGeom>
                          <a:avLst/>
                          <a:gdLst/>
                          <a:ahLst/>
                          <a:cxnLst/>
                          <a:rect l="l" t="t" r="r" b="b"/>
                          <a:pathLst>
                            <a:path w="88235" h="66195" fill="none" extrusionOk="0">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0" name="Google Shape;5740;p77"/>
                        <p:cNvSpPr/>
                        <p:nvPr/>
                      </p:nvSpPr>
                      <p:spPr>
                        <a:xfrm>
                          <a:off x="5060203" y="3203653"/>
                          <a:ext cx="544588" cy="316354"/>
                        </a:xfrm>
                        <a:custGeom>
                          <a:avLst/>
                          <a:gdLst/>
                          <a:ahLst/>
                          <a:cxnLst/>
                          <a:rect l="l" t="t" r="r" b="b"/>
                          <a:pathLst>
                            <a:path w="69242" h="40223" fill="none" extrusionOk="0">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1" name="Google Shape;5741;p77"/>
                        <p:cNvSpPr/>
                        <p:nvPr/>
                      </p:nvSpPr>
                      <p:spPr>
                        <a:xfrm>
                          <a:off x="5127371" y="3507533"/>
                          <a:ext cx="124739" cy="267835"/>
                        </a:xfrm>
                        <a:custGeom>
                          <a:avLst/>
                          <a:gdLst/>
                          <a:ahLst/>
                          <a:cxnLst/>
                          <a:rect l="l" t="t" r="r" b="b"/>
                          <a:pathLst>
                            <a:path w="15860" h="34054" fill="none" extrusionOk="0">
                              <a:moveTo>
                                <a:pt x="9266" y="1"/>
                              </a:moveTo>
                              <a:lnTo>
                                <a:pt x="10101" y="14396"/>
                              </a:lnTo>
                              <a:lnTo>
                                <a:pt x="15859" y="34053"/>
                              </a:lnTo>
                              <a:lnTo>
                                <a:pt x="0" y="19851"/>
                              </a:lnTo>
                              <a:lnTo>
                                <a:pt x="1234" y="336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2" name="Google Shape;5742;p77"/>
                        <p:cNvSpPr/>
                        <p:nvPr/>
                      </p:nvSpPr>
                      <p:spPr>
                        <a:xfrm>
                          <a:off x="5100637" y="3507533"/>
                          <a:ext cx="99618" cy="78784"/>
                        </a:xfrm>
                        <a:custGeom>
                          <a:avLst/>
                          <a:gdLst/>
                          <a:ahLst/>
                          <a:cxnLst/>
                          <a:rect l="l" t="t" r="r" b="b"/>
                          <a:pathLst>
                            <a:path w="12666" h="10017" fill="none" extrusionOk="0">
                              <a:moveTo>
                                <a:pt x="0" y="10017"/>
                              </a:moveTo>
                              <a:lnTo>
                                <a:pt x="1266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3" name="Google Shape;5743;p77"/>
                        <p:cNvSpPr/>
                        <p:nvPr/>
                      </p:nvSpPr>
                      <p:spPr>
                        <a:xfrm>
                          <a:off x="5200248" y="3501068"/>
                          <a:ext cx="156514" cy="6473"/>
                        </a:xfrm>
                        <a:custGeom>
                          <a:avLst/>
                          <a:gdLst/>
                          <a:ahLst/>
                          <a:cxnLst/>
                          <a:rect l="l" t="t" r="r" b="b"/>
                          <a:pathLst>
                            <a:path w="19900" h="823" fill="none" extrusionOk="0">
                              <a:moveTo>
                                <a:pt x="0" y="823"/>
                              </a:moveTo>
                              <a:lnTo>
                                <a:pt x="19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4" name="Google Shape;5744;p77"/>
                        <p:cNvSpPr/>
                        <p:nvPr/>
                      </p:nvSpPr>
                      <p:spPr>
                        <a:xfrm>
                          <a:off x="5127371" y="3507533"/>
                          <a:ext cx="72885" cy="155853"/>
                        </a:xfrm>
                        <a:custGeom>
                          <a:avLst/>
                          <a:gdLst/>
                          <a:ahLst/>
                          <a:cxnLst/>
                          <a:rect l="l" t="t" r="r" b="b"/>
                          <a:pathLst>
                            <a:path w="9267" h="19816" fill="none" extrusionOk="0">
                              <a:moveTo>
                                <a:pt x="9266" y="1"/>
                              </a:moveTo>
                              <a:lnTo>
                                <a:pt x="0" y="1981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5" name="Google Shape;5745;p77"/>
                        <p:cNvSpPr/>
                        <p:nvPr/>
                      </p:nvSpPr>
                      <p:spPr>
                        <a:xfrm>
                          <a:off x="5352947" y="3384139"/>
                          <a:ext cx="126265" cy="117692"/>
                        </a:xfrm>
                        <a:custGeom>
                          <a:avLst/>
                          <a:gdLst/>
                          <a:ahLst/>
                          <a:cxnLst/>
                          <a:rect l="l" t="t" r="r" b="b"/>
                          <a:pathLst>
                            <a:path w="16054" h="14964" fill="none" extrusionOk="0">
                              <a:moveTo>
                                <a:pt x="1" y="14964"/>
                              </a:moveTo>
                              <a:lnTo>
                                <a:pt x="1605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6" name="Google Shape;5746;p77"/>
                        <p:cNvSpPr/>
                        <p:nvPr/>
                      </p:nvSpPr>
                      <p:spPr>
                        <a:xfrm>
                          <a:off x="5356753" y="3246375"/>
                          <a:ext cx="61567" cy="254700"/>
                        </a:xfrm>
                        <a:custGeom>
                          <a:avLst/>
                          <a:gdLst/>
                          <a:ahLst/>
                          <a:cxnLst/>
                          <a:rect l="l" t="t" r="r" b="b"/>
                          <a:pathLst>
                            <a:path w="7828" h="32384" fill="none" extrusionOk="0">
                              <a:moveTo>
                                <a:pt x="1" y="32383"/>
                              </a:moveTo>
                              <a:lnTo>
                                <a:pt x="78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7" name="Google Shape;5747;p77"/>
                        <p:cNvSpPr/>
                        <p:nvPr/>
                      </p:nvSpPr>
                      <p:spPr>
                        <a:xfrm>
                          <a:off x="5352947" y="3486698"/>
                          <a:ext cx="141483" cy="10571"/>
                        </a:xfrm>
                        <a:custGeom>
                          <a:avLst/>
                          <a:gdLst/>
                          <a:ahLst/>
                          <a:cxnLst/>
                          <a:rect l="l" t="t" r="r" b="b"/>
                          <a:pathLst>
                            <a:path w="17989" h="1344" fill="none" extrusionOk="0">
                              <a:moveTo>
                                <a:pt x="1" y="1343"/>
                              </a:moveTo>
                              <a:lnTo>
                                <a:pt x="179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8" name="Google Shape;5748;p77"/>
                        <p:cNvSpPr/>
                        <p:nvPr/>
                      </p:nvSpPr>
                      <p:spPr>
                        <a:xfrm>
                          <a:off x="5353898" y="3501068"/>
                          <a:ext cx="18089" cy="136725"/>
                        </a:xfrm>
                        <a:custGeom>
                          <a:avLst/>
                          <a:gdLst/>
                          <a:ahLst/>
                          <a:cxnLst/>
                          <a:rect l="l" t="t" r="r" b="b"/>
                          <a:pathLst>
                            <a:path w="2300" h="17384" fill="none" extrusionOk="0">
                              <a:moveTo>
                                <a:pt x="1" y="0"/>
                              </a:moveTo>
                              <a:lnTo>
                                <a:pt x="2299" y="1738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9" name="Google Shape;5749;p77"/>
                        <p:cNvSpPr/>
                        <p:nvPr/>
                      </p:nvSpPr>
                      <p:spPr>
                        <a:xfrm>
                          <a:off x="5206721" y="3620749"/>
                          <a:ext cx="102379" cy="98863"/>
                        </a:xfrm>
                        <a:custGeom>
                          <a:avLst/>
                          <a:gdLst/>
                          <a:ahLst/>
                          <a:cxnLst/>
                          <a:rect l="l" t="t" r="r" b="b"/>
                          <a:pathLst>
                            <a:path w="13017" h="12570" fill="none" extrusionOk="0">
                              <a:moveTo>
                                <a:pt x="0" y="1"/>
                              </a:moveTo>
                              <a:lnTo>
                                <a:pt x="13016" y="125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0" name="Google Shape;5750;p77"/>
                        <p:cNvSpPr/>
                        <p:nvPr/>
                      </p:nvSpPr>
                      <p:spPr>
                        <a:xfrm>
                          <a:off x="5293102" y="3715798"/>
                          <a:ext cx="15997" cy="101238"/>
                        </a:xfrm>
                        <a:custGeom>
                          <a:avLst/>
                          <a:gdLst/>
                          <a:ahLst/>
                          <a:cxnLst/>
                          <a:rect l="l" t="t" r="r" b="b"/>
                          <a:pathLst>
                            <a:path w="2034" h="12872" fill="none" extrusionOk="0">
                              <a:moveTo>
                                <a:pt x="2033" y="0"/>
                              </a:moveTo>
                              <a:lnTo>
                                <a:pt x="1" y="1287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1" name="Google Shape;5751;p77"/>
                        <p:cNvSpPr/>
                        <p:nvPr/>
                      </p:nvSpPr>
                      <p:spPr>
                        <a:xfrm>
                          <a:off x="5127371" y="3659854"/>
                          <a:ext cx="92862" cy="134539"/>
                        </a:xfrm>
                        <a:custGeom>
                          <a:avLst/>
                          <a:gdLst/>
                          <a:ahLst/>
                          <a:cxnLst/>
                          <a:rect l="l" t="t" r="r" b="b"/>
                          <a:pathLst>
                            <a:path w="11807" h="17106" fill="none" extrusionOk="0">
                              <a:moveTo>
                                <a:pt x="11807" y="17105"/>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2" name="Google Shape;5752;p77"/>
                        <p:cNvSpPr/>
                        <p:nvPr/>
                      </p:nvSpPr>
                      <p:spPr>
                        <a:xfrm>
                          <a:off x="5479203" y="3327149"/>
                          <a:ext cx="150615" cy="56998"/>
                        </a:xfrm>
                        <a:custGeom>
                          <a:avLst/>
                          <a:gdLst/>
                          <a:ahLst/>
                          <a:cxnLst/>
                          <a:rect l="l" t="t" r="r" b="b"/>
                          <a:pathLst>
                            <a:path w="19150" h="7247" fill="none" extrusionOk="0">
                              <a:moveTo>
                                <a:pt x="19149" y="0"/>
                              </a:moveTo>
                              <a:lnTo>
                                <a:pt x="0" y="72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3" name="Google Shape;5753;p77"/>
                        <p:cNvSpPr/>
                        <p:nvPr/>
                      </p:nvSpPr>
                      <p:spPr>
                        <a:xfrm>
                          <a:off x="5371980" y="3633790"/>
                          <a:ext cx="59373" cy="4003"/>
                        </a:xfrm>
                        <a:custGeom>
                          <a:avLst/>
                          <a:gdLst/>
                          <a:ahLst/>
                          <a:cxnLst/>
                          <a:rect l="l" t="t" r="r" b="b"/>
                          <a:pathLst>
                            <a:path w="7549" h="509" fill="none" extrusionOk="0">
                              <a:moveTo>
                                <a:pt x="0" y="508"/>
                              </a:moveTo>
                              <a:lnTo>
                                <a:pt x="754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4" name="Google Shape;5754;p77"/>
                        <p:cNvSpPr/>
                        <p:nvPr/>
                      </p:nvSpPr>
                      <p:spPr>
                        <a:xfrm>
                          <a:off x="5352947" y="3497261"/>
                          <a:ext cx="78406" cy="136536"/>
                        </a:xfrm>
                        <a:custGeom>
                          <a:avLst/>
                          <a:gdLst/>
                          <a:ahLst/>
                          <a:cxnLst/>
                          <a:rect l="l" t="t" r="r" b="b"/>
                          <a:pathLst>
                            <a:path w="9969" h="17360" fill="none" extrusionOk="0">
                              <a:moveTo>
                                <a:pt x="9969" y="17359"/>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5" name="Google Shape;5755;p77"/>
                        <p:cNvSpPr/>
                        <p:nvPr/>
                      </p:nvSpPr>
                      <p:spPr>
                        <a:xfrm>
                          <a:off x="4917296" y="3466721"/>
                          <a:ext cx="40733" cy="122356"/>
                        </a:xfrm>
                        <a:custGeom>
                          <a:avLst/>
                          <a:gdLst/>
                          <a:ahLst/>
                          <a:cxnLst/>
                          <a:rect l="l" t="t" r="r" b="b"/>
                          <a:pathLst>
                            <a:path w="5179" h="15557" fill="none" extrusionOk="0">
                              <a:moveTo>
                                <a:pt x="1" y="15557"/>
                              </a:moveTo>
                              <a:lnTo>
                                <a:pt x="517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6" name="Google Shape;5756;p77"/>
                        <p:cNvSpPr/>
                        <p:nvPr/>
                      </p:nvSpPr>
                      <p:spPr>
                        <a:xfrm>
                          <a:off x="5060203" y="3408017"/>
                          <a:ext cx="111416" cy="19513"/>
                        </a:xfrm>
                        <a:custGeom>
                          <a:avLst/>
                          <a:gdLst/>
                          <a:ahLst/>
                          <a:cxnLst/>
                          <a:rect l="l" t="t" r="r" b="b"/>
                          <a:pathLst>
                            <a:path w="14166" h="2481" fill="none" extrusionOk="0">
                              <a:moveTo>
                                <a:pt x="0" y="0"/>
                              </a:moveTo>
                              <a:lnTo>
                                <a:pt x="14165" y="248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7" name="Google Shape;5757;p77"/>
                        <p:cNvSpPr/>
                        <p:nvPr/>
                      </p:nvSpPr>
                      <p:spPr>
                        <a:xfrm>
                          <a:off x="5127371" y="3620749"/>
                          <a:ext cx="79358" cy="42636"/>
                        </a:xfrm>
                        <a:custGeom>
                          <a:avLst/>
                          <a:gdLst/>
                          <a:ahLst/>
                          <a:cxnLst/>
                          <a:rect l="l" t="t" r="r" b="b"/>
                          <a:pathLst>
                            <a:path w="10090" h="5421" fill="none" extrusionOk="0">
                              <a:moveTo>
                                <a:pt x="0" y="5420"/>
                              </a:moveTo>
                              <a:lnTo>
                                <a:pt x="1008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58" name="Google Shape;5758;p77"/>
                        <p:cNvGrpSpPr/>
                        <p:nvPr/>
                      </p:nvGrpSpPr>
                      <p:grpSpPr>
                        <a:xfrm>
                          <a:off x="4579164" y="3203653"/>
                          <a:ext cx="1244833" cy="1020397"/>
                          <a:chOff x="4579164" y="3203653"/>
                          <a:chExt cx="1244833" cy="1020397"/>
                        </a:xfrm>
                      </p:grpSpPr>
                      <p:sp>
                        <p:nvSpPr>
                          <p:cNvPr id="5759" name="Google Shape;5759;p77"/>
                          <p:cNvSpPr/>
                          <p:nvPr/>
                        </p:nvSpPr>
                        <p:spPr>
                          <a:xfrm>
                            <a:off x="4949551" y="3708185"/>
                            <a:ext cx="37972" cy="3815"/>
                          </a:xfrm>
                          <a:custGeom>
                            <a:avLst/>
                            <a:gdLst/>
                            <a:ahLst/>
                            <a:cxnLst/>
                            <a:rect l="l" t="t" r="r" b="b"/>
                            <a:pathLst>
                              <a:path w="4828" h="485" fill="none" extrusionOk="0">
                                <a:moveTo>
                                  <a:pt x="0" y="1"/>
                                </a:moveTo>
                                <a:lnTo>
                                  <a:pt x="4827" y="48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60" name="Google Shape;5760;p77"/>
                          <p:cNvGrpSpPr/>
                          <p:nvPr/>
                        </p:nvGrpSpPr>
                        <p:grpSpPr>
                          <a:xfrm>
                            <a:off x="4579164" y="3203653"/>
                            <a:ext cx="1244833" cy="1020397"/>
                            <a:chOff x="4579164" y="3203653"/>
                            <a:chExt cx="1244833" cy="1020397"/>
                          </a:xfrm>
                        </p:grpSpPr>
                        <p:sp>
                          <p:nvSpPr>
                            <p:cNvPr id="5761" name="Google Shape;5761;p77"/>
                            <p:cNvSpPr/>
                            <p:nvPr/>
                          </p:nvSpPr>
                          <p:spPr>
                            <a:xfrm>
                              <a:off x="4953357" y="3586309"/>
                              <a:ext cx="147288" cy="121884"/>
                            </a:xfrm>
                            <a:custGeom>
                              <a:avLst/>
                              <a:gdLst/>
                              <a:ahLst/>
                              <a:cxnLst/>
                              <a:rect l="l" t="t" r="r" b="b"/>
                              <a:pathLst>
                                <a:path w="18727" h="15497" fill="none" extrusionOk="0">
                                  <a:moveTo>
                                    <a:pt x="18726" y="1"/>
                                  </a:moveTo>
                                  <a:lnTo>
                                    <a:pt x="0" y="1549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2" name="Google Shape;5762;p77"/>
                            <p:cNvSpPr/>
                            <p:nvPr/>
                          </p:nvSpPr>
                          <p:spPr>
                            <a:xfrm>
                              <a:off x="4987515" y="3592876"/>
                              <a:ext cx="113130" cy="119123"/>
                            </a:xfrm>
                            <a:custGeom>
                              <a:avLst/>
                              <a:gdLst/>
                              <a:ahLst/>
                              <a:cxnLst/>
                              <a:rect l="l" t="t" r="r" b="b"/>
                              <a:pathLst>
                                <a:path w="14384" h="15146" fill="none" extrusionOk="0">
                                  <a:moveTo>
                                    <a:pt x="0" y="15146"/>
                                  </a:moveTo>
                                  <a:lnTo>
                                    <a:pt x="1438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3" name="Google Shape;5763;p77"/>
                            <p:cNvSpPr/>
                            <p:nvPr/>
                          </p:nvSpPr>
                          <p:spPr>
                            <a:xfrm>
                              <a:off x="4913395" y="3708185"/>
                              <a:ext cx="39970" cy="45389"/>
                            </a:xfrm>
                            <a:custGeom>
                              <a:avLst/>
                              <a:gdLst/>
                              <a:ahLst/>
                              <a:cxnLst/>
                              <a:rect l="l" t="t" r="r" b="b"/>
                              <a:pathLst>
                                <a:path w="5082" h="5771" fill="none" extrusionOk="0">
                                  <a:moveTo>
                                    <a:pt x="1" y="5771"/>
                                  </a:moveTo>
                                  <a:lnTo>
                                    <a:pt x="508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4" name="Google Shape;5764;p77"/>
                            <p:cNvSpPr/>
                            <p:nvPr/>
                          </p:nvSpPr>
                          <p:spPr>
                            <a:xfrm>
                              <a:off x="4888943" y="3704378"/>
                              <a:ext cx="60616" cy="26080"/>
                            </a:xfrm>
                            <a:custGeom>
                              <a:avLst/>
                              <a:gdLst/>
                              <a:ahLst/>
                              <a:cxnLst/>
                              <a:rect l="l" t="t" r="r" b="b"/>
                              <a:pathLst>
                                <a:path w="7707" h="3316" fill="none" extrusionOk="0">
                                  <a:moveTo>
                                    <a:pt x="1" y="3315"/>
                                  </a:moveTo>
                                  <a:lnTo>
                                    <a:pt x="77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5" name="Google Shape;5765;p77"/>
                            <p:cNvSpPr/>
                            <p:nvPr/>
                          </p:nvSpPr>
                          <p:spPr>
                            <a:xfrm>
                              <a:off x="4917296" y="3589069"/>
                              <a:ext cx="32262" cy="119123"/>
                            </a:xfrm>
                            <a:custGeom>
                              <a:avLst/>
                              <a:gdLst/>
                              <a:ahLst/>
                              <a:cxnLst/>
                              <a:rect l="l" t="t" r="r" b="b"/>
                              <a:pathLst>
                                <a:path w="4102" h="15146" fill="none" extrusionOk="0">
                                  <a:moveTo>
                                    <a:pt x="1" y="1"/>
                                  </a:moveTo>
                                  <a:lnTo>
                                    <a:pt x="4101" y="15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6" name="Google Shape;5766;p77"/>
                            <p:cNvSpPr/>
                            <p:nvPr/>
                          </p:nvSpPr>
                          <p:spPr>
                            <a:xfrm>
                              <a:off x="4949551" y="3708185"/>
                              <a:ext cx="22840" cy="72885"/>
                            </a:xfrm>
                            <a:custGeom>
                              <a:avLst/>
                              <a:gdLst/>
                              <a:ahLst/>
                              <a:cxnLst/>
                              <a:rect l="l" t="t" r="r" b="b"/>
                              <a:pathLst>
                                <a:path w="2904" h="9267" fill="none" extrusionOk="0">
                                  <a:moveTo>
                                    <a:pt x="0" y="1"/>
                                  </a:moveTo>
                                  <a:lnTo>
                                    <a:pt x="2904" y="926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7" name="Google Shape;5767;p77"/>
                            <p:cNvSpPr/>
                            <p:nvPr/>
                          </p:nvSpPr>
                          <p:spPr>
                            <a:xfrm>
                              <a:off x="4912066" y="3752237"/>
                              <a:ext cx="60325" cy="28833"/>
                            </a:xfrm>
                            <a:custGeom>
                              <a:avLst/>
                              <a:gdLst/>
                              <a:ahLst/>
                              <a:cxnLst/>
                              <a:rect l="l" t="t" r="r" b="b"/>
                              <a:pathLst>
                                <a:path w="7670" h="3666" fill="none" extrusionOk="0">
                                  <a:moveTo>
                                    <a:pt x="0" y="1"/>
                                  </a:moveTo>
                                  <a:lnTo>
                                    <a:pt x="7670" y="3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68" name="Google Shape;5768;p77"/>
                            <p:cNvGrpSpPr/>
                            <p:nvPr/>
                          </p:nvGrpSpPr>
                          <p:grpSpPr>
                            <a:xfrm>
                              <a:off x="4579164" y="3203653"/>
                              <a:ext cx="1244833" cy="1020397"/>
                              <a:chOff x="4579164" y="3203653"/>
                              <a:chExt cx="1244833" cy="1020397"/>
                            </a:xfrm>
                          </p:grpSpPr>
                          <p:sp>
                            <p:nvSpPr>
                              <p:cNvPr id="5769" name="Google Shape;5769;p77"/>
                              <p:cNvSpPr/>
                              <p:nvPr/>
                            </p:nvSpPr>
                            <p:spPr>
                              <a:xfrm>
                                <a:off x="4590301" y="3738347"/>
                                <a:ext cx="92956" cy="91722"/>
                              </a:xfrm>
                              <a:custGeom>
                                <a:avLst/>
                                <a:gdLst/>
                                <a:ahLst/>
                                <a:cxnLst/>
                                <a:rect l="l" t="t" r="r" b="b"/>
                                <a:pathLst>
                                  <a:path w="11819" h="11662" fill="none" extrusionOk="0">
                                    <a:moveTo>
                                      <a:pt x="0" y="0"/>
                                    </a:moveTo>
                                    <a:lnTo>
                                      <a:pt x="11819" y="116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0" name="Google Shape;5770;p77"/>
                              <p:cNvSpPr/>
                              <p:nvPr/>
                            </p:nvSpPr>
                            <p:spPr>
                              <a:xfrm>
                                <a:off x="4683250" y="3652241"/>
                                <a:ext cx="33591" cy="177828"/>
                              </a:xfrm>
                              <a:custGeom>
                                <a:avLst/>
                                <a:gdLst/>
                                <a:ahLst/>
                                <a:cxnLst/>
                                <a:rect l="l" t="t" r="r" b="b"/>
                                <a:pathLst>
                                  <a:path w="4271" h="22610" fill="none" extrusionOk="0">
                                    <a:moveTo>
                                      <a:pt x="1" y="22610"/>
                                    </a:moveTo>
                                    <a:lnTo>
                                      <a:pt x="42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1" name="Google Shape;5771;p77"/>
                              <p:cNvSpPr/>
                              <p:nvPr/>
                            </p:nvSpPr>
                            <p:spPr>
                              <a:xfrm>
                                <a:off x="4716833" y="3652241"/>
                                <a:ext cx="70982" cy="207707"/>
                              </a:xfrm>
                              <a:custGeom>
                                <a:avLst/>
                                <a:gdLst/>
                                <a:ahLst/>
                                <a:cxnLst/>
                                <a:rect l="l" t="t" r="r" b="b"/>
                                <a:pathLst>
                                  <a:path w="9025" h="26409" fill="none" extrusionOk="0">
                                    <a:moveTo>
                                      <a:pt x="1" y="1"/>
                                    </a:moveTo>
                                    <a:lnTo>
                                      <a:pt x="9025" y="2640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2" name="Google Shape;5772;p77"/>
                              <p:cNvSpPr/>
                              <p:nvPr/>
                            </p:nvSpPr>
                            <p:spPr>
                              <a:xfrm>
                                <a:off x="4813117" y="3694578"/>
                                <a:ext cx="44154" cy="139297"/>
                              </a:xfrm>
                              <a:custGeom>
                                <a:avLst/>
                                <a:gdLst/>
                                <a:ahLst/>
                                <a:cxnLst/>
                                <a:rect l="l" t="t" r="r" b="b"/>
                                <a:pathLst>
                                  <a:path w="5614" h="17711" fill="none" extrusionOk="0">
                                    <a:moveTo>
                                      <a:pt x="5614" y="1771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3" name="Google Shape;5773;p77"/>
                              <p:cNvSpPr/>
                              <p:nvPr/>
                            </p:nvSpPr>
                            <p:spPr>
                              <a:xfrm>
                                <a:off x="4787807" y="3694578"/>
                                <a:ext cx="25317" cy="165369"/>
                              </a:xfrm>
                              <a:custGeom>
                                <a:avLst/>
                                <a:gdLst/>
                                <a:ahLst/>
                                <a:cxnLst/>
                                <a:rect l="l" t="t" r="r" b="b"/>
                                <a:pathLst>
                                  <a:path w="3219" h="21026" fill="none" extrusionOk="0">
                                    <a:moveTo>
                                      <a:pt x="3219" y="1"/>
                                    </a:moveTo>
                                    <a:lnTo>
                                      <a:pt x="1" y="210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4" name="Google Shape;5774;p77"/>
                              <p:cNvSpPr/>
                              <p:nvPr/>
                            </p:nvSpPr>
                            <p:spPr>
                              <a:xfrm>
                                <a:off x="4683250" y="3830061"/>
                                <a:ext cx="106374" cy="25223"/>
                              </a:xfrm>
                              <a:custGeom>
                                <a:avLst/>
                                <a:gdLst/>
                                <a:ahLst/>
                                <a:cxnLst/>
                                <a:rect l="l" t="t" r="r" b="b"/>
                                <a:pathLst>
                                  <a:path w="13525" h="3207" fill="none" extrusionOk="0">
                                    <a:moveTo>
                                      <a:pt x="1" y="1"/>
                                    </a:moveTo>
                                    <a:lnTo>
                                      <a:pt x="13525" y="320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5" name="Google Shape;5775;p77"/>
                              <p:cNvSpPr/>
                              <p:nvPr/>
                            </p:nvSpPr>
                            <p:spPr>
                              <a:xfrm>
                                <a:off x="4670980" y="3830061"/>
                                <a:ext cx="12277" cy="79263"/>
                              </a:xfrm>
                              <a:custGeom>
                                <a:avLst/>
                                <a:gdLst/>
                                <a:ahLst/>
                                <a:cxnLst/>
                                <a:rect l="l" t="t" r="r" b="b"/>
                                <a:pathLst>
                                  <a:path w="1561" h="10078" fill="none" extrusionOk="0">
                                    <a:moveTo>
                                      <a:pt x="1561" y="1"/>
                                    </a:moveTo>
                                    <a:lnTo>
                                      <a:pt x="0"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6" name="Google Shape;5776;p77"/>
                              <p:cNvSpPr/>
                              <p:nvPr/>
                            </p:nvSpPr>
                            <p:spPr>
                              <a:xfrm>
                                <a:off x="4583828" y="3830061"/>
                                <a:ext cx="99429" cy="34543"/>
                              </a:xfrm>
                              <a:custGeom>
                                <a:avLst/>
                                <a:gdLst/>
                                <a:ahLst/>
                                <a:cxnLst/>
                                <a:rect l="l" t="t" r="r" b="b"/>
                                <a:pathLst>
                                  <a:path w="12642" h="4392" fill="none" extrusionOk="0">
                                    <a:moveTo>
                                      <a:pt x="0" y="4392"/>
                                    </a:moveTo>
                                    <a:lnTo>
                                      <a:pt x="1264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7" name="Google Shape;5777;p77"/>
                              <p:cNvSpPr/>
                              <p:nvPr/>
                            </p:nvSpPr>
                            <p:spPr>
                              <a:xfrm>
                                <a:off x="4683250" y="3830061"/>
                                <a:ext cx="50336" cy="117983"/>
                              </a:xfrm>
                              <a:custGeom>
                                <a:avLst/>
                                <a:gdLst/>
                                <a:ahLst/>
                                <a:cxnLst/>
                                <a:rect l="l" t="t" r="r" b="b"/>
                                <a:pathLst>
                                  <a:path w="6400" h="15001" fill="none" extrusionOk="0">
                                    <a:moveTo>
                                      <a:pt x="1" y="1"/>
                                    </a:moveTo>
                                    <a:lnTo>
                                      <a:pt x="6400" y="1500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8" name="Google Shape;5778;p77"/>
                              <p:cNvSpPr/>
                              <p:nvPr/>
                            </p:nvSpPr>
                            <p:spPr>
                              <a:xfrm>
                                <a:off x="4733578" y="3855276"/>
                                <a:ext cx="56046" cy="92768"/>
                              </a:xfrm>
                              <a:custGeom>
                                <a:avLst/>
                                <a:gdLst/>
                                <a:ahLst/>
                                <a:cxnLst/>
                                <a:rect l="l" t="t" r="r" b="b"/>
                                <a:pathLst>
                                  <a:path w="7126" h="11795" fill="none" extrusionOk="0">
                                    <a:moveTo>
                                      <a:pt x="1" y="11795"/>
                                    </a:moveTo>
                                    <a:lnTo>
                                      <a:pt x="712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9" name="Google Shape;5779;p77"/>
                              <p:cNvSpPr/>
                              <p:nvPr/>
                            </p:nvSpPr>
                            <p:spPr>
                              <a:xfrm>
                                <a:off x="4888943" y="3730450"/>
                                <a:ext cx="34928" cy="89252"/>
                              </a:xfrm>
                              <a:custGeom>
                                <a:avLst/>
                                <a:gdLst/>
                                <a:ahLst/>
                                <a:cxnLst/>
                                <a:rect l="l" t="t" r="r" b="b"/>
                                <a:pathLst>
                                  <a:path w="4441" h="11348" fill="none" extrusionOk="0">
                                    <a:moveTo>
                                      <a:pt x="4440" y="11347"/>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0" name="Google Shape;5780;p77"/>
                              <p:cNvSpPr/>
                              <p:nvPr/>
                            </p:nvSpPr>
                            <p:spPr>
                              <a:xfrm>
                                <a:off x="4590301" y="3667468"/>
                                <a:ext cx="49762" cy="70887"/>
                              </a:xfrm>
                              <a:custGeom>
                                <a:avLst/>
                                <a:gdLst/>
                                <a:ahLst/>
                                <a:cxnLst/>
                                <a:rect l="l" t="t" r="r" b="b"/>
                                <a:pathLst>
                                  <a:path w="6327" h="9013" fill="none" extrusionOk="0">
                                    <a:moveTo>
                                      <a:pt x="0" y="9012"/>
                                    </a:moveTo>
                                    <a:lnTo>
                                      <a:pt x="63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1" name="Google Shape;5781;p77"/>
                              <p:cNvSpPr/>
                              <p:nvPr/>
                            </p:nvSpPr>
                            <p:spPr>
                              <a:xfrm>
                                <a:off x="4640338" y="3648536"/>
                                <a:ext cx="80593" cy="20268"/>
                              </a:xfrm>
                              <a:custGeom>
                                <a:avLst/>
                                <a:gdLst/>
                                <a:ahLst/>
                                <a:cxnLst/>
                                <a:rect l="l" t="t" r="r" b="b"/>
                                <a:pathLst>
                                  <a:path w="10247" h="2577" fill="none" extrusionOk="0">
                                    <a:moveTo>
                                      <a:pt x="1" y="2577"/>
                                    </a:moveTo>
                                    <a:lnTo>
                                      <a:pt x="102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82" name="Google Shape;5782;p77"/>
                              <p:cNvGrpSpPr/>
                              <p:nvPr/>
                            </p:nvGrpSpPr>
                            <p:grpSpPr>
                              <a:xfrm>
                                <a:off x="4579164" y="3203653"/>
                                <a:ext cx="1244833" cy="1020397"/>
                                <a:chOff x="4579164" y="3203653"/>
                                <a:chExt cx="1244833" cy="1020397"/>
                              </a:xfrm>
                            </p:grpSpPr>
                            <p:sp>
                              <p:nvSpPr>
                                <p:cNvPr id="5783" name="Google Shape;5783;p77"/>
                                <p:cNvSpPr/>
                                <p:nvPr/>
                              </p:nvSpPr>
                              <p:spPr>
                                <a:xfrm>
                                  <a:off x="4753083" y="3966015"/>
                                  <a:ext cx="92964" cy="53765"/>
                                </a:xfrm>
                                <a:custGeom>
                                  <a:avLst/>
                                  <a:gdLst/>
                                  <a:ahLst/>
                                  <a:cxnLst/>
                                  <a:rect l="l" t="t" r="r" b="b"/>
                                  <a:pathLst>
                                    <a:path w="11820" h="6836" fill="none" extrusionOk="0">
                                      <a:moveTo>
                                        <a:pt x="1" y="6836"/>
                                      </a:moveTo>
                                      <a:lnTo>
                                        <a:pt x="118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4" name="Google Shape;5784;p77"/>
                                <p:cNvSpPr/>
                                <p:nvPr/>
                              </p:nvSpPr>
                              <p:spPr>
                                <a:xfrm>
                                  <a:off x="4846040" y="3952794"/>
                                  <a:ext cx="103519" cy="13135"/>
                                </a:xfrm>
                                <a:custGeom>
                                  <a:avLst/>
                                  <a:gdLst/>
                                  <a:ahLst/>
                                  <a:cxnLst/>
                                  <a:rect l="l" t="t" r="r" b="b"/>
                                  <a:pathLst>
                                    <a:path w="13162" h="1670" fill="none" extrusionOk="0">
                                      <a:moveTo>
                                        <a:pt x="13161" y="0"/>
                                      </a:moveTo>
                                      <a:lnTo>
                                        <a:pt x="0" y="1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5" name="Google Shape;5785;p77"/>
                                <p:cNvSpPr/>
                                <p:nvPr/>
                              </p:nvSpPr>
                              <p:spPr>
                                <a:xfrm>
                                  <a:off x="4846040" y="3962216"/>
                                  <a:ext cx="64800" cy="128066"/>
                                </a:xfrm>
                                <a:custGeom>
                                  <a:avLst/>
                                  <a:gdLst/>
                                  <a:ahLst/>
                                  <a:cxnLst/>
                                  <a:rect l="l" t="t" r="r" b="b"/>
                                  <a:pathLst>
                                    <a:path w="8239" h="16283" fill="none" extrusionOk="0">
                                      <a:moveTo>
                                        <a:pt x="0" y="0"/>
                                      </a:moveTo>
                                      <a:lnTo>
                                        <a:pt x="8238" y="1628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6" name="Google Shape;5786;p77"/>
                                <p:cNvSpPr/>
                                <p:nvPr/>
                              </p:nvSpPr>
                              <p:spPr>
                                <a:xfrm>
                                  <a:off x="4842233" y="3962216"/>
                                  <a:ext cx="3815" cy="164787"/>
                                </a:xfrm>
                                <a:custGeom>
                                  <a:avLst/>
                                  <a:gdLst/>
                                  <a:ahLst/>
                                  <a:cxnLst/>
                                  <a:rect l="l" t="t" r="r" b="b"/>
                                  <a:pathLst>
                                    <a:path w="485" h="20952" fill="none" extrusionOk="0">
                                      <a:moveTo>
                                        <a:pt x="0" y="20952"/>
                                      </a:moveTo>
                                      <a:lnTo>
                                        <a:pt x="4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7" name="Google Shape;5787;p77"/>
                                <p:cNvSpPr/>
                                <p:nvPr/>
                              </p:nvSpPr>
                              <p:spPr>
                                <a:xfrm>
                                  <a:off x="4842233" y="4123189"/>
                                  <a:ext cx="37587" cy="53002"/>
                                </a:xfrm>
                                <a:custGeom>
                                  <a:avLst/>
                                  <a:gdLst/>
                                  <a:ahLst/>
                                  <a:cxnLst/>
                                  <a:rect l="l" t="t" r="r" b="b"/>
                                  <a:pathLst>
                                    <a:path w="4779" h="6739" fill="none" extrusionOk="0">
                                      <a:moveTo>
                                        <a:pt x="4779" y="673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8" name="Google Shape;5788;p77"/>
                                <p:cNvSpPr/>
                                <p:nvPr/>
                              </p:nvSpPr>
                              <p:spPr>
                                <a:xfrm>
                                  <a:off x="4770779" y="4118525"/>
                                  <a:ext cx="71461" cy="4672"/>
                                </a:xfrm>
                                <a:custGeom>
                                  <a:avLst/>
                                  <a:gdLst/>
                                  <a:ahLst/>
                                  <a:cxnLst/>
                                  <a:rect l="l" t="t" r="r" b="b"/>
                                  <a:pathLst>
                                    <a:path w="9086" h="594" fill="none" extrusionOk="0">
                                      <a:moveTo>
                                        <a:pt x="9085" y="594"/>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9" name="Google Shape;5789;p77"/>
                                <p:cNvSpPr/>
                                <p:nvPr/>
                              </p:nvSpPr>
                              <p:spPr>
                                <a:xfrm>
                                  <a:off x="4842233" y="4090274"/>
                                  <a:ext cx="68606" cy="32923"/>
                                </a:xfrm>
                                <a:custGeom>
                                  <a:avLst/>
                                  <a:gdLst/>
                                  <a:ahLst/>
                                  <a:cxnLst/>
                                  <a:rect l="l" t="t" r="r" b="b"/>
                                  <a:pathLst>
                                    <a:path w="8723" h="4186" fill="none" extrusionOk="0">
                                      <a:moveTo>
                                        <a:pt x="0" y="4186"/>
                                      </a:moveTo>
                                      <a:lnTo>
                                        <a:pt x="872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90" name="Google Shape;5790;p77"/>
                                <p:cNvGrpSpPr/>
                                <p:nvPr/>
                              </p:nvGrpSpPr>
                              <p:grpSpPr>
                                <a:xfrm>
                                  <a:off x="4579164" y="3203653"/>
                                  <a:ext cx="1244833" cy="1020397"/>
                                  <a:chOff x="4579164" y="3203653"/>
                                  <a:chExt cx="1244833" cy="1020397"/>
                                </a:xfrm>
                              </p:grpSpPr>
                              <p:sp>
                                <p:nvSpPr>
                                  <p:cNvPr id="5791" name="Google Shape;5791;p77"/>
                                  <p:cNvSpPr/>
                                  <p:nvPr/>
                                </p:nvSpPr>
                                <p:spPr>
                                  <a:xfrm>
                                    <a:off x="4788476" y="3855276"/>
                                    <a:ext cx="57572" cy="110747"/>
                                  </a:xfrm>
                                  <a:custGeom>
                                    <a:avLst/>
                                    <a:gdLst/>
                                    <a:ahLst/>
                                    <a:cxnLst/>
                                    <a:rect l="l" t="t" r="r" b="b"/>
                                    <a:pathLst>
                                      <a:path w="7320" h="14081" fill="none" extrusionOk="0">
                                        <a:moveTo>
                                          <a:pt x="7319" y="1408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2" name="Google Shape;5792;p77"/>
                                  <p:cNvSpPr/>
                                  <p:nvPr/>
                                </p:nvSpPr>
                                <p:spPr>
                                  <a:xfrm>
                                    <a:off x="4846040" y="3833867"/>
                                    <a:ext cx="11231" cy="132156"/>
                                  </a:xfrm>
                                  <a:custGeom>
                                    <a:avLst/>
                                    <a:gdLst/>
                                    <a:ahLst/>
                                    <a:cxnLst/>
                                    <a:rect l="l" t="t" r="r" b="b"/>
                                    <a:pathLst>
                                      <a:path w="1428" h="16803" fill="none" extrusionOk="0">
                                        <a:moveTo>
                                          <a:pt x="0" y="16803"/>
                                        </a:moveTo>
                                        <a:lnTo>
                                          <a:pt x="1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3" name="Google Shape;5793;p77"/>
                                  <p:cNvSpPr/>
                                  <p:nvPr/>
                                </p:nvSpPr>
                                <p:spPr>
                                  <a:xfrm>
                                    <a:off x="4761554" y="3854796"/>
                                    <a:ext cx="26261" cy="164984"/>
                                  </a:xfrm>
                                  <a:custGeom>
                                    <a:avLst/>
                                    <a:gdLst/>
                                    <a:ahLst/>
                                    <a:cxnLst/>
                                    <a:rect l="l" t="t" r="r" b="b"/>
                                    <a:pathLst>
                                      <a:path w="3339" h="20977" fill="none" extrusionOk="0">
                                        <a:moveTo>
                                          <a:pt x="0" y="20977"/>
                                        </a:moveTo>
                                        <a:lnTo>
                                          <a:pt x="33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4" name="Google Shape;5794;p77"/>
                                  <p:cNvSpPr/>
                                  <p:nvPr/>
                                </p:nvSpPr>
                                <p:spPr>
                                  <a:xfrm>
                                    <a:off x="4846991" y="3818263"/>
                                    <a:ext cx="74025" cy="146242"/>
                                  </a:xfrm>
                                  <a:custGeom>
                                    <a:avLst/>
                                    <a:gdLst/>
                                    <a:ahLst/>
                                    <a:cxnLst/>
                                    <a:rect l="l" t="t" r="r" b="b"/>
                                    <a:pathLst>
                                      <a:path w="9412" h="18594" fill="none" extrusionOk="0">
                                        <a:moveTo>
                                          <a:pt x="0" y="18593"/>
                                        </a:moveTo>
                                        <a:lnTo>
                                          <a:pt x="941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5" name="Google Shape;5795;p77"/>
                                  <p:cNvSpPr/>
                                  <p:nvPr/>
                                </p:nvSpPr>
                                <p:spPr>
                                  <a:xfrm>
                                    <a:off x="4927191" y="3823305"/>
                                    <a:ext cx="22368" cy="129497"/>
                                  </a:xfrm>
                                  <a:custGeom>
                                    <a:avLst/>
                                    <a:gdLst/>
                                    <a:ahLst/>
                                    <a:cxnLst/>
                                    <a:rect l="l" t="t" r="r" b="b"/>
                                    <a:pathLst>
                                      <a:path w="2844" h="16465" fill="none" extrusionOk="0">
                                        <a:moveTo>
                                          <a:pt x="1" y="1"/>
                                        </a:moveTo>
                                        <a:lnTo>
                                          <a:pt x="2843" y="1646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96" name="Google Shape;5796;p77"/>
                                  <p:cNvGrpSpPr/>
                                  <p:nvPr/>
                                </p:nvGrpSpPr>
                                <p:grpSpPr>
                                  <a:xfrm>
                                    <a:off x="4579164" y="3203653"/>
                                    <a:ext cx="1244833" cy="1020397"/>
                                    <a:chOff x="4579164" y="3203653"/>
                                    <a:chExt cx="1244833" cy="1020397"/>
                                  </a:xfrm>
                                </p:grpSpPr>
                                <p:sp>
                                  <p:nvSpPr>
                                    <p:cNvPr id="5797" name="Google Shape;5797;p77"/>
                                    <p:cNvSpPr/>
                                    <p:nvPr/>
                                  </p:nvSpPr>
                                  <p:spPr>
                                    <a:xfrm>
                                      <a:off x="4579164" y="3652241"/>
                                      <a:ext cx="422626" cy="571809"/>
                                    </a:xfrm>
                                    <a:custGeom>
                                      <a:avLst/>
                                      <a:gdLst/>
                                      <a:ahLst/>
                                      <a:cxnLst/>
                                      <a:rect l="l" t="t" r="r" b="b"/>
                                      <a:pathLst>
                                        <a:path w="53735" h="72703" fill="none" extrusionOk="0">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8" name="Google Shape;5798;p77"/>
                                    <p:cNvSpPr/>
                                    <p:nvPr/>
                                  </p:nvSpPr>
                                  <p:spPr>
                                    <a:xfrm>
                                      <a:off x="4617986" y="3203653"/>
                                      <a:ext cx="1206011" cy="684357"/>
                                    </a:xfrm>
                                    <a:custGeom>
                                      <a:avLst/>
                                      <a:gdLst/>
                                      <a:ahLst/>
                                      <a:cxnLst/>
                                      <a:rect l="l" t="t" r="r" b="b"/>
                                      <a:pathLst>
                                        <a:path w="153339" h="87013" fill="none" extrusionOk="0">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9" name="Google Shape;5799;p77"/>
                                    <p:cNvSpPr/>
                                    <p:nvPr/>
                                  </p:nvSpPr>
                                  <p:spPr>
                                    <a:xfrm>
                                      <a:off x="4906356" y="3466721"/>
                                      <a:ext cx="194289" cy="358880"/>
                                    </a:xfrm>
                                    <a:custGeom>
                                      <a:avLst/>
                                      <a:gdLst/>
                                      <a:ahLst/>
                                      <a:cxnLst/>
                                      <a:rect l="l" t="t" r="r" b="b"/>
                                      <a:pathLst>
                                        <a:path w="24703" h="45630" fill="none" extrusionOk="0">
                                          <a:moveTo>
                                            <a:pt x="8396" y="39968"/>
                                          </a:moveTo>
                                          <a:lnTo>
                                            <a:pt x="9835" y="45629"/>
                                          </a:lnTo>
                                          <a:lnTo>
                                            <a:pt x="11626" y="36786"/>
                                          </a:lnTo>
                                          <a:lnTo>
                                            <a:pt x="5492" y="30218"/>
                                          </a:lnTo>
                                          <a:lnTo>
                                            <a:pt x="1" y="25016"/>
                                          </a:lnTo>
                                          <a:lnTo>
                                            <a:pt x="1392" y="16040"/>
                                          </a:lnTo>
                                          <a:lnTo>
                                            <a:pt x="24702" y="15206"/>
                                          </a:lnTo>
                                          <a:lnTo>
                                            <a:pt x="647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0" name="Google Shape;5800;p77"/>
                                    <p:cNvSpPr/>
                                    <p:nvPr/>
                                  </p:nvSpPr>
                                  <p:spPr>
                                    <a:xfrm>
                                      <a:off x="4972383" y="3756043"/>
                                      <a:ext cx="25412" cy="25026"/>
                                    </a:xfrm>
                                    <a:custGeom>
                                      <a:avLst/>
                                      <a:gdLst/>
                                      <a:ahLst/>
                                      <a:cxnLst/>
                                      <a:rect l="l" t="t" r="r" b="b"/>
                                      <a:pathLst>
                                        <a:path w="3231" h="3182" fill="none" extrusionOk="0">
                                          <a:moveTo>
                                            <a:pt x="1" y="3182"/>
                                          </a:moveTo>
                                          <a:lnTo>
                                            <a:pt x="323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5801" name="Google Shape;5801;p77"/>
                            <p:cNvSpPr/>
                            <p:nvPr/>
                          </p:nvSpPr>
                          <p:spPr>
                            <a:xfrm>
                              <a:off x="4890375" y="3688019"/>
                              <a:ext cx="5144" cy="43769"/>
                            </a:xfrm>
                            <a:custGeom>
                              <a:avLst/>
                              <a:gdLst/>
                              <a:ahLst/>
                              <a:cxnLst/>
                              <a:rect l="l" t="t" r="r" b="b"/>
                              <a:pathLst>
                                <a:path w="654" h="5565" fill="none" extrusionOk="0">
                                  <a:moveTo>
                                    <a:pt x="653" y="0"/>
                                  </a:moveTo>
                                  <a:lnTo>
                                    <a:pt x="0" y="5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2" name="Google Shape;5802;p77"/>
                            <p:cNvSpPr/>
                            <p:nvPr/>
                          </p:nvSpPr>
                          <p:spPr>
                            <a:xfrm>
                              <a:off x="4899317" y="3688019"/>
                              <a:ext cx="54048" cy="20174"/>
                            </a:xfrm>
                            <a:custGeom>
                              <a:avLst/>
                              <a:gdLst/>
                              <a:ahLst/>
                              <a:cxnLst/>
                              <a:rect l="l" t="t" r="r" b="b"/>
                              <a:pathLst>
                                <a:path w="6872" h="2565" fill="none" extrusionOk="0">
                                  <a:moveTo>
                                    <a:pt x="0" y="0"/>
                                  </a:moveTo>
                                  <a:lnTo>
                                    <a:pt x="6871" y="2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3" name="Google Shape;5803;p77"/>
                            <p:cNvSpPr/>
                            <p:nvPr/>
                          </p:nvSpPr>
                          <p:spPr>
                            <a:xfrm>
                              <a:off x="4862690" y="3700571"/>
                              <a:ext cx="27693" cy="31216"/>
                            </a:xfrm>
                            <a:custGeom>
                              <a:avLst/>
                              <a:gdLst/>
                              <a:ahLst/>
                              <a:cxnLst/>
                              <a:rect l="l" t="t" r="r" b="b"/>
                              <a:pathLst>
                                <a:path w="3521" h="3969" fill="none" extrusionOk="0">
                                  <a:moveTo>
                                    <a:pt x="0" y="1"/>
                                  </a:moveTo>
                                  <a:lnTo>
                                    <a:pt x="3520" y="39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804" name="Google Shape;5804;p77"/>
                        <p:cNvSpPr/>
                        <p:nvPr/>
                      </p:nvSpPr>
                      <p:spPr>
                        <a:xfrm>
                          <a:off x="4953924" y="3297081"/>
                          <a:ext cx="146053" cy="168122"/>
                        </a:xfrm>
                        <a:custGeom>
                          <a:avLst/>
                          <a:gdLst/>
                          <a:ahLst/>
                          <a:cxnLst/>
                          <a:rect l="l" t="t" r="r" b="b"/>
                          <a:pathLst>
                            <a:path w="18570" h="21376" fill="none" extrusionOk="0">
                              <a:moveTo>
                                <a:pt x="1" y="21376"/>
                              </a:moveTo>
                              <a:lnTo>
                                <a:pt x="18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5805" name="Google Shape;5805;p77"/>
              <p:cNvGrpSpPr/>
              <p:nvPr/>
            </p:nvGrpSpPr>
            <p:grpSpPr>
              <a:xfrm>
                <a:off x="4595437" y="3598775"/>
                <a:ext cx="37776" cy="32451"/>
                <a:chOff x="4595437" y="3598775"/>
                <a:chExt cx="37776" cy="32451"/>
              </a:xfrm>
            </p:grpSpPr>
            <p:sp>
              <p:nvSpPr>
                <p:cNvPr id="5806" name="Google Shape;5806;p77"/>
                <p:cNvSpPr/>
                <p:nvPr/>
              </p:nvSpPr>
              <p:spPr>
                <a:xfrm>
                  <a:off x="4595437" y="3598775"/>
                  <a:ext cx="37776" cy="32451"/>
                </a:xfrm>
                <a:custGeom>
                  <a:avLst/>
                  <a:gdLst/>
                  <a:ahLst/>
                  <a:cxnLst/>
                  <a:rect l="l" t="t" r="r" b="b"/>
                  <a:pathLst>
                    <a:path w="4803" h="4126" extrusionOk="0">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7" name="Google Shape;5807;p77"/>
                <p:cNvSpPr/>
                <p:nvPr/>
              </p:nvSpPr>
              <p:spPr>
                <a:xfrm>
                  <a:off x="4610561" y="3608480"/>
                  <a:ext cx="13040" cy="13040"/>
                </a:xfrm>
                <a:custGeom>
                  <a:avLst/>
                  <a:gdLst/>
                  <a:ahLst/>
                  <a:cxnLst/>
                  <a:rect l="l" t="t" r="r" b="b"/>
                  <a:pathLst>
                    <a:path w="1658" h="1658" extrusionOk="0">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8" name="Google Shape;5808;p77"/>
              <p:cNvGrpSpPr/>
              <p:nvPr/>
            </p:nvGrpSpPr>
            <p:grpSpPr>
              <a:xfrm>
                <a:off x="4641864" y="3524443"/>
                <a:ext cx="37776" cy="32380"/>
                <a:chOff x="4641864" y="3524443"/>
                <a:chExt cx="37776" cy="32380"/>
              </a:xfrm>
            </p:grpSpPr>
            <p:sp>
              <p:nvSpPr>
                <p:cNvPr id="5809" name="Google Shape;5809;p77"/>
                <p:cNvSpPr/>
                <p:nvPr/>
              </p:nvSpPr>
              <p:spPr>
                <a:xfrm>
                  <a:off x="4641864" y="3524443"/>
                  <a:ext cx="37776" cy="32380"/>
                </a:xfrm>
                <a:custGeom>
                  <a:avLst/>
                  <a:gdLst/>
                  <a:ahLst/>
                  <a:cxnLst/>
                  <a:rect l="l" t="t" r="r" b="b"/>
                  <a:pathLst>
                    <a:path w="4803" h="4117" extrusionOk="0">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0" name="Google Shape;5810;p77"/>
                <p:cNvSpPr/>
                <p:nvPr/>
              </p:nvSpPr>
              <p:spPr>
                <a:xfrm>
                  <a:off x="4656988" y="3534077"/>
                  <a:ext cx="13048" cy="13040"/>
                </a:xfrm>
                <a:custGeom>
                  <a:avLst/>
                  <a:gdLst/>
                  <a:ahLst/>
                  <a:cxnLst/>
                  <a:rect l="l" t="t" r="r" b="b"/>
                  <a:pathLst>
                    <a:path w="1659" h="1658" extrusionOk="0">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1" name="Google Shape;5811;p77"/>
              <p:cNvGrpSpPr/>
              <p:nvPr/>
            </p:nvGrpSpPr>
            <p:grpSpPr>
              <a:xfrm>
                <a:off x="4648431" y="3893901"/>
                <a:ext cx="37776" cy="32357"/>
                <a:chOff x="4648431" y="3893901"/>
                <a:chExt cx="37776" cy="32357"/>
              </a:xfrm>
            </p:grpSpPr>
            <p:sp>
              <p:nvSpPr>
                <p:cNvPr id="5812" name="Google Shape;5812;p77"/>
                <p:cNvSpPr/>
                <p:nvPr/>
              </p:nvSpPr>
              <p:spPr>
                <a:xfrm>
                  <a:off x="4648431" y="3893901"/>
                  <a:ext cx="37776" cy="32357"/>
                </a:xfrm>
                <a:custGeom>
                  <a:avLst/>
                  <a:gdLst/>
                  <a:ahLst/>
                  <a:cxnLst/>
                  <a:rect l="l" t="t" r="r" b="b"/>
                  <a:pathLst>
                    <a:path w="4803" h="4114" extrusionOk="0">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3" name="Google Shape;5813;p77"/>
                <p:cNvSpPr/>
                <p:nvPr/>
              </p:nvSpPr>
              <p:spPr>
                <a:xfrm>
                  <a:off x="4663556" y="3903606"/>
                  <a:ext cx="13040" cy="13040"/>
                </a:xfrm>
                <a:custGeom>
                  <a:avLst/>
                  <a:gdLst/>
                  <a:ahLst/>
                  <a:cxnLst/>
                  <a:rect l="l" t="t" r="r" b="b"/>
                  <a:pathLst>
                    <a:path w="1658" h="1658" extrusionOk="0">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4" name="Google Shape;5814;p77"/>
              <p:cNvGrpSpPr/>
              <p:nvPr/>
            </p:nvGrpSpPr>
            <p:grpSpPr>
              <a:xfrm>
                <a:off x="4567752" y="3722908"/>
                <a:ext cx="37870" cy="32380"/>
                <a:chOff x="4567752" y="3722908"/>
                <a:chExt cx="37870" cy="32380"/>
              </a:xfrm>
            </p:grpSpPr>
            <p:sp>
              <p:nvSpPr>
                <p:cNvPr id="5815" name="Google Shape;5815;p77"/>
                <p:cNvSpPr/>
                <p:nvPr/>
              </p:nvSpPr>
              <p:spPr>
                <a:xfrm>
                  <a:off x="4567752" y="3722908"/>
                  <a:ext cx="37870" cy="32380"/>
                </a:xfrm>
                <a:custGeom>
                  <a:avLst/>
                  <a:gdLst/>
                  <a:ahLst/>
                  <a:cxnLst/>
                  <a:rect l="l" t="t" r="r" b="b"/>
                  <a:pathLst>
                    <a:path w="4815" h="4117" extrusionOk="0">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6" name="Google Shape;5816;p77"/>
                <p:cNvSpPr/>
                <p:nvPr/>
              </p:nvSpPr>
              <p:spPr>
                <a:xfrm>
                  <a:off x="4580690" y="3732543"/>
                  <a:ext cx="15227" cy="13064"/>
                </a:xfrm>
                <a:custGeom>
                  <a:avLst/>
                  <a:gdLst/>
                  <a:ahLst/>
                  <a:cxnLst/>
                  <a:rect l="l" t="t" r="r" b="b"/>
                  <a:pathLst>
                    <a:path w="1936" h="1661" extrusionOk="0">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7" name="Google Shape;5817;p77"/>
              <p:cNvGrpSpPr/>
              <p:nvPr/>
            </p:nvGrpSpPr>
            <p:grpSpPr>
              <a:xfrm>
                <a:off x="4617506" y="3652052"/>
                <a:ext cx="37783" cy="32357"/>
                <a:chOff x="4617506" y="3652052"/>
                <a:chExt cx="37783" cy="32357"/>
              </a:xfrm>
            </p:grpSpPr>
            <p:sp>
              <p:nvSpPr>
                <p:cNvPr id="5818" name="Google Shape;5818;p77"/>
                <p:cNvSpPr/>
                <p:nvPr/>
              </p:nvSpPr>
              <p:spPr>
                <a:xfrm>
                  <a:off x="4617506" y="3652052"/>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9" name="Google Shape;5819;p77"/>
                <p:cNvSpPr/>
                <p:nvPr/>
              </p:nvSpPr>
              <p:spPr>
                <a:xfrm>
                  <a:off x="4632638" y="3661758"/>
                  <a:ext cx="13040" cy="13040"/>
                </a:xfrm>
                <a:custGeom>
                  <a:avLst/>
                  <a:gdLst/>
                  <a:ahLst/>
                  <a:cxnLst/>
                  <a:rect l="l" t="t" r="r" b="b"/>
                  <a:pathLst>
                    <a:path w="1658" h="1658" extrusionOk="0">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20" name="Google Shape;5820;p77"/>
              <p:cNvGrpSpPr/>
              <p:nvPr/>
            </p:nvGrpSpPr>
            <p:grpSpPr>
              <a:xfrm>
                <a:off x="4739005" y="3554149"/>
                <a:ext cx="37870" cy="32357"/>
                <a:chOff x="4739005" y="3554149"/>
                <a:chExt cx="37870" cy="32357"/>
              </a:xfrm>
            </p:grpSpPr>
            <p:sp>
              <p:nvSpPr>
                <p:cNvPr id="5821" name="Google Shape;5821;p77"/>
                <p:cNvSpPr/>
                <p:nvPr/>
              </p:nvSpPr>
              <p:spPr>
                <a:xfrm>
                  <a:off x="4739005" y="3554149"/>
                  <a:ext cx="37870" cy="32357"/>
                </a:xfrm>
                <a:custGeom>
                  <a:avLst/>
                  <a:gdLst/>
                  <a:ahLst/>
                  <a:cxnLst/>
                  <a:rect l="l" t="t" r="r" b="b"/>
                  <a:pathLst>
                    <a:path w="4815" h="4114" extrusionOk="0">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2" name="Google Shape;5822;p77"/>
                <p:cNvSpPr/>
                <p:nvPr/>
              </p:nvSpPr>
              <p:spPr>
                <a:xfrm>
                  <a:off x="4751943" y="3563854"/>
                  <a:ext cx="15227" cy="13048"/>
                </a:xfrm>
                <a:custGeom>
                  <a:avLst/>
                  <a:gdLst/>
                  <a:ahLst/>
                  <a:cxnLst/>
                  <a:rect l="l" t="t" r="r" b="b"/>
                  <a:pathLst>
                    <a:path w="1936" h="1659" extrusionOk="0">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23" name="Google Shape;5823;p77"/>
              <p:cNvGrpSpPr/>
              <p:nvPr/>
            </p:nvGrpSpPr>
            <p:grpSpPr>
              <a:xfrm>
                <a:off x="4806557" y="3630258"/>
                <a:ext cx="37776" cy="32364"/>
                <a:chOff x="4806557" y="3630258"/>
                <a:chExt cx="37776" cy="32364"/>
              </a:xfrm>
            </p:grpSpPr>
            <p:sp>
              <p:nvSpPr>
                <p:cNvPr id="5824" name="Google Shape;5824;p77"/>
                <p:cNvSpPr/>
                <p:nvPr/>
              </p:nvSpPr>
              <p:spPr>
                <a:xfrm>
                  <a:off x="4806557" y="3630258"/>
                  <a:ext cx="37776" cy="32364"/>
                </a:xfrm>
                <a:custGeom>
                  <a:avLst/>
                  <a:gdLst/>
                  <a:ahLst/>
                  <a:cxnLst/>
                  <a:rect l="l" t="t" r="r" b="b"/>
                  <a:pathLst>
                    <a:path w="4803" h="4115" extrusionOk="0">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5" name="Google Shape;5825;p77"/>
                <p:cNvSpPr/>
                <p:nvPr/>
              </p:nvSpPr>
              <p:spPr>
                <a:xfrm>
                  <a:off x="4819495" y="3639972"/>
                  <a:ext cx="15227" cy="13040"/>
                </a:xfrm>
                <a:custGeom>
                  <a:avLst/>
                  <a:gdLst/>
                  <a:ahLst/>
                  <a:cxnLst/>
                  <a:rect l="l" t="t" r="r" b="b"/>
                  <a:pathLst>
                    <a:path w="1936" h="1658" extrusionOk="0">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26" name="Google Shape;5826;p77"/>
              <p:cNvGrpSpPr/>
              <p:nvPr/>
            </p:nvGrpSpPr>
            <p:grpSpPr>
              <a:xfrm>
                <a:off x="4737007" y="4004357"/>
                <a:ext cx="37870" cy="32357"/>
                <a:chOff x="4737007" y="4004357"/>
                <a:chExt cx="37870" cy="32357"/>
              </a:xfrm>
            </p:grpSpPr>
            <p:sp>
              <p:nvSpPr>
                <p:cNvPr id="5827" name="Google Shape;5827;p77"/>
                <p:cNvSpPr/>
                <p:nvPr/>
              </p:nvSpPr>
              <p:spPr>
                <a:xfrm>
                  <a:off x="4737007" y="4004357"/>
                  <a:ext cx="37870" cy="32357"/>
                </a:xfrm>
                <a:custGeom>
                  <a:avLst/>
                  <a:gdLst/>
                  <a:ahLst/>
                  <a:cxnLst/>
                  <a:rect l="l" t="t" r="r" b="b"/>
                  <a:pathLst>
                    <a:path w="4815" h="4114" extrusionOk="0">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8" name="Google Shape;5828;p77"/>
                <p:cNvSpPr/>
                <p:nvPr/>
              </p:nvSpPr>
              <p:spPr>
                <a:xfrm>
                  <a:off x="4752131" y="4014062"/>
                  <a:ext cx="13040" cy="13048"/>
                </a:xfrm>
                <a:custGeom>
                  <a:avLst/>
                  <a:gdLst/>
                  <a:ahLst/>
                  <a:cxnLst/>
                  <a:rect l="l" t="t" r="r" b="b"/>
                  <a:pathLst>
                    <a:path w="1658" h="1659" extrusionOk="0">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29" name="Google Shape;5829;p77"/>
              <p:cNvGrpSpPr/>
              <p:nvPr/>
            </p:nvGrpSpPr>
            <p:grpSpPr>
              <a:xfrm>
                <a:off x="4773634" y="4208627"/>
                <a:ext cx="37776" cy="32357"/>
                <a:chOff x="4773634" y="4208627"/>
                <a:chExt cx="37776" cy="32357"/>
              </a:xfrm>
            </p:grpSpPr>
            <p:sp>
              <p:nvSpPr>
                <p:cNvPr id="5830" name="Google Shape;5830;p77"/>
                <p:cNvSpPr/>
                <p:nvPr/>
              </p:nvSpPr>
              <p:spPr>
                <a:xfrm>
                  <a:off x="4773634" y="4208627"/>
                  <a:ext cx="37776" cy="32357"/>
                </a:xfrm>
                <a:custGeom>
                  <a:avLst/>
                  <a:gdLst/>
                  <a:ahLst/>
                  <a:cxnLst/>
                  <a:rect l="l" t="t" r="r" b="b"/>
                  <a:pathLst>
                    <a:path w="4803" h="4114" extrusionOk="0">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1" name="Google Shape;5831;p77"/>
                <p:cNvSpPr/>
                <p:nvPr/>
              </p:nvSpPr>
              <p:spPr>
                <a:xfrm>
                  <a:off x="4788664" y="4218332"/>
                  <a:ext cx="13048" cy="13040"/>
                </a:xfrm>
                <a:custGeom>
                  <a:avLst/>
                  <a:gdLst/>
                  <a:ahLst/>
                  <a:cxnLst/>
                  <a:rect l="l" t="t" r="r" b="b"/>
                  <a:pathLst>
                    <a:path w="1659"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32" name="Google Shape;5832;p77"/>
              <p:cNvGrpSpPr/>
              <p:nvPr/>
            </p:nvGrpSpPr>
            <p:grpSpPr>
              <a:xfrm>
                <a:off x="4888282" y="4074764"/>
                <a:ext cx="37776" cy="32451"/>
                <a:chOff x="4888282" y="4074764"/>
                <a:chExt cx="37776" cy="32451"/>
              </a:xfrm>
            </p:grpSpPr>
            <p:sp>
              <p:nvSpPr>
                <p:cNvPr id="5833" name="Google Shape;5833;p77"/>
                <p:cNvSpPr/>
                <p:nvPr/>
              </p:nvSpPr>
              <p:spPr>
                <a:xfrm>
                  <a:off x="4888282" y="4074764"/>
                  <a:ext cx="37776" cy="32451"/>
                </a:xfrm>
                <a:custGeom>
                  <a:avLst/>
                  <a:gdLst/>
                  <a:ahLst/>
                  <a:cxnLst/>
                  <a:rect l="l" t="t" r="r" b="b"/>
                  <a:pathLst>
                    <a:path w="4803" h="4126" extrusionOk="0">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4" name="Google Shape;5834;p77"/>
                <p:cNvSpPr/>
                <p:nvPr/>
              </p:nvSpPr>
              <p:spPr>
                <a:xfrm>
                  <a:off x="4901220" y="4084470"/>
                  <a:ext cx="15227" cy="13064"/>
                </a:xfrm>
                <a:custGeom>
                  <a:avLst/>
                  <a:gdLst/>
                  <a:ahLst/>
                  <a:cxnLst/>
                  <a:rect l="l" t="t" r="r" b="b"/>
                  <a:pathLst>
                    <a:path w="1936" h="1661" extrusionOk="0">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35" name="Google Shape;5835;p77"/>
              <p:cNvGrpSpPr/>
              <p:nvPr/>
            </p:nvGrpSpPr>
            <p:grpSpPr>
              <a:xfrm>
                <a:off x="4901315" y="3804271"/>
                <a:ext cx="37776" cy="32364"/>
                <a:chOff x="4901315" y="3804271"/>
                <a:chExt cx="37776" cy="32364"/>
              </a:xfrm>
            </p:grpSpPr>
            <p:sp>
              <p:nvSpPr>
                <p:cNvPr id="5836" name="Google Shape;5836;p77"/>
                <p:cNvSpPr/>
                <p:nvPr/>
              </p:nvSpPr>
              <p:spPr>
                <a:xfrm>
                  <a:off x="4901315" y="3804271"/>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7" name="Google Shape;5837;p77"/>
                <p:cNvSpPr/>
                <p:nvPr/>
              </p:nvSpPr>
              <p:spPr>
                <a:xfrm>
                  <a:off x="4914253" y="3813985"/>
                  <a:ext cx="15235" cy="13040"/>
                </a:xfrm>
                <a:custGeom>
                  <a:avLst/>
                  <a:gdLst/>
                  <a:ahLst/>
                  <a:cxnLst/>
                  <a:rect l="l" t="t" r="r" b="b"/>
                  <a:pathLst>
                    <a:path w="1937" h="1658" extrusionOk="0">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38" name="Google Shape;5838;p77"/>
              <p:cNvGrpSpPr/>
              <p:nvPr/>
            </p:nvGrpSpPr>
            <p:grpSpPr>
              <a:xfrm>
                <a:off x="4866394" y="3715035"/>
                <a:ext cx="37846" cy="32357"/>
                <a:chOff x="4866394" y="3715035"/>
                <a:chExt cx="37846" cy="32357"/>
              </a:xfrm>
            </p:grpSpPr>
            <p:sp>
              <p:nvSpPr>
                <p:cNvPr id="5839" name="Google Shape;5839;p77"/>
                <p:cNvSpPr/>
                <p:nvPr/>
              </p:nvSpPr>
              <p:spPr>
                <a:xfrm>
                  <a:off x="4866394" y="3715035"/>
                  <a:ext cx="37846" cy="32357"/>
                </a:xfrm>
                <a:custGeom>
                  <a:avLst/>
                  <a:gdLst/>
                  <a:ahLst/>
                  <a:cxnLst/>
                  <a:rect l="l" t="t" r="r" b="b"/>
                  <a:pathLst>
                    <a:path w="4812" h="4114" extrusionOk="0">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0" name="Google Shape;5840;p77"/>
                <p:cNvSpPr/>
                <p:nvPr/>
              </p:nvSpPr>
              <p:spPr>
                <a:xfrm>
                  <a:off x="4879340" y="3724646"/>
                  <a:ext cx="15227" cy="13103"/>
                </a:xfrm>
                <a:custGeom>
                  <a:avLst/>
                  <a:gdLst/>
                  <a:ahLst/>
                  <a:cxnLst/>
                  <a:rect l="l" t="t" r="r" b="b"/>
                  <a:pathLst>
                    <a:path w="1936" h="1666" extrusionOk="0">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41" name="Google Shape;5841;p77"/>
              <p:cNvGrpSpPr/>
              <p:nvPr/>
            </p:nvGrpSpPr>
            <p:grpSpPr>
              <a:xfrm>
                <a:off x="4979233" y="3839798"/>
                <a:ext cx="37878" cy="32420"/>
                <a:chOff x="4979233" y="3839798"/>
                <a:chExt cx="37878" cy="32420"/>
              </a:xfrm>
            </p:grpSpPr>
            <p:sp>
              <p:nvSpPr>
                <p:cNvPr id="5842" name="Google Shape;5842;p77"/>
                <p:cNvSpPr/>
                <p:nvPr/>
              </p:nvSpPr>
              <p:spPr>
                <a:xfrm>
                  <a:off x="4979233" y="3839798"/>
                  <a:ext cx="37878" cy="32420"/>
                </a:xfrm>
                <a:custGeom>
                  <a:avLst/>
                  <a:gdLst/>
                  <a:ahLst/>
                  <a:cxnLst/>
                  <a:rect l="l" t="t" r="r" b="b"/>
                  <a:pathLst>
                    <a:path w="4816" h="4122" extrusionOk="0">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3" name="Google Shape;5843;p77"/>
                <p:cNvSpPr/>
                <p:nvPr/>
              </p:nvSpPr>
              <p:spPr>
                <a:xfrm>
                  <a:off x="4994366" y="384947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44" name="Google Shape;5844;p77"/>
              <p:cNvGrpSpPr/>
              <p:nvPr/>
            </p:nvGrpSpPr>
            <p:grpSpPr>
              <a:xfrm>
                <a:off x="4790662" y="3679147"/>
                <a:ext cx="37783" cy="32380"/>
                <a:chOff x="4790662" y="3679147"/>
                <a:chExt cx="37783" cy="32380"/>
              </a:xfrm>
            </p:grpSpPr>
            <p:sp>
              <p:nvSpPr>
                <p:cNvPr id="5845" name="Google Shape;5845;p77"/>
                <p:cNvSpPr/>
                <p:nvPr/>
              </p:nvSpPr>
              <p:spPr>
                <a:xfrm>
                  <a:off x="4790662" y="3679147"/>
                  <a:ext cx="37783" cy="32380"/>
                </a:xfrm>
                <a:custGeom>
                  <a:avLst/>
                  <a:gdLst/>
                  <a:ahLst/>
                  <a:cxnLst/>
                  <a:rect l="l" t="t" r="r" b="b"/>
                  <a:pathLst>
                    <a:path w="4804" h="4117" extrusionOk="0">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6" name="Google Shape;5846;p77"/>
                <p:cNvSpPr/>
                <p:nvPr/>
              </p:nvSpPr>
              <p:spPr>
                <a:xfrm>
                  <a:off x="4803506" y="3688774"/>
                  <a:ext cx="15235" cy="13072"/>
                </a:xfrm>
                <a:custGeom>
                  <a:avLst/>
                  <a:gdLst/>
                  <a:ahLst/>
                  <a:cxnLst/>
                  <a:rect l="l" t="t" r="r" b="b"/>
                  <a:pathLst>
                    <a:path w="1937" h="1662" extrusionOk="0">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47" name="Google Shape;5847;p77"/>
              <p:cNvGrpSpPr/>
              <p:nvPr/>
            </p:nvGrpSpPr>
            <p:grpSpPr>
              <a:xfrm>
                <a:off x="4857263" y="3557861"/>
                <a:ext cx="37776" cy="32357"/>
                <a:chOff x="4857263" y="3557861"/>
                <a:chExt cx="37776" cy="32357"/>
              </a:xfrm>
            </p:grpSpPr>
            <p:sp>
              <p:nvSpPr>
                <p:cNvPr id="5848" name="Google Shape;5848;p77"/>
                <p:cNvSpPr/>
                <p:nvPr/>
              </p:nvSpPr>
              <p:spPr>
                <a:xfrm>
                  <a:off x="4857263" y="3557861"/>
                  <a:ext cx="37776" cy="32357"/>
                </a:xfrm>
                <a:custGeom>
                  <a:avLst/>
                  <a:gdLst/>
                  <a:ahLst/>
                  <a:cxnLst/>
                  <a:rect l="l" t="t" r="r" b="b"/>
                  <a:pathLst>
                    <a:path w="4803" h="4114" extrusionOk="0">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9" name="Google Shape;5849;p77"/>
                <p:cNvSpPr/>
                <p:nvPr/>
              </p:nvSpPr>
              <p:spPr>
                <a:xfrm>
                  <a:off x="4870106" y="3567566"/>
                  <a:ext cx="15329" cy="13040"/>
                </a:xfrm>
                <a:custGeom>
                  <a:avLst/>
                  <a:gdLst/>
                  <a:ahLst/>
                  <a:cxnLst/>
                  <a:rect l="l" t="t" r="r" b="b"/>
                  <a:pathLst>
                    <a:path w="1949" h="1658" extrusionOk="0">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50" name="Google Shape;5850;p77"/>
              <p:cNvGrpSpPr/>
              <p:nvPr/>
            </p:nvGrpSpPr>
            <p:grpSpPr>
              <a:xfrm>
                <a:off x="4883902" y="3648033"/>
                <a:ext cx="37783" cy="32380"/>
                <a:chOff x="4883902" y="3648033"/>
                <a:chExt cx="37783" cy="32380"/>
              </a:xfrm>
            </p:grpSpPr>
            <p:sp>
              <p:nvSpPr>
                <p:cNvPr id="5851" name="Google Shape;5851;p77"/>
                <p:cNvSpPr/>
                <p:nvPr/>
              </p:nvSpPr>
              <p:spPr>
                <a:xfrm>
                  <a:off x="4883902" y="3648033"/>
                  <a:ext cx="37783" cy="32380"/>
                </a:xfrm>
                <a:custGeom>
                  <a:avLst/>
                  <a:gdLst/>
                  <a:ahLst/>
                  <a:cxnLst/>
                  <a:rect l="l" t="t" r="r" b="b"/>
                  <a:pathLst>
                    <a:path w="4804" h="4117" extrusionOk="0">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2" name="Google Shape;5852;p77"/>
                <p:cNvSpPr/>
                <p:nvPr/>
              </p:nvSpPr>
              <p:spPr>
                <a:xfrm>
                  <a:off x="4896745" y="3657668"/>
                  <a:ext cx="15329" cy="13009"/>
                </a:xfrm>
                <a:custGeom>
                  <a:avLst/>
                  <a:gdLst/>
                  <a:ahLst/>
                  <a:cxnLst/>
                  <a:rect l="l" t="t" r="r" b="b"/>
                  <a:pathLst>
                    <a:path w="1949" h="1654" extrusionOk="0">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53" name="Google Shape;5853;p77"/>
              <p:cNvGrpSpPr/>
              <p:nvPr/>
            </p:nvGrpSpPr>
            <p:grpSpPr>
              <a:xfrm>
                <a:off x="4907780" y="3347220"/>
                <a:ext cx="37878" cy="32357"/>
                <a:chOff x="4907780" y="3347220"/>
                <a:chExt cx="37878" cy="32357"/>
              </a:xfrm>
            </p:grpSpPr>
            <p:sp>
              <p:nvSpPr>
                <p:cNvPr id="5854" name="Google Shape;5854;p77"/>
                <p:cNvSpPr/>
                <p:nvPr/>
              </p:nvSpPr>
              <p:spPr>
                <a:xfrm>
                  <a:off x="4907780" y="3347220"/>
                  <a:ext cx="37878" cy="32357"/>
                </a:xfrm>
                <a:custGeom>
                  <a:avLst/>
                  <a:gdLst/>
                  <a:ahLst/>
                  <a:cxnLst/>
                  <a:rect l="l" t="t" r="r" b="b"/>
                  <a:pathLst>
                    <a:path w="4816" h="4114" extrusionOk="0">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5" name="Google Shape;5855;p77"/>
                <p:cNvSpPr/>
                <p:nvPr/>
              </p:nvSpPr>
              <p:spPr>
                <a:xfrm>
                  <a:off x="4922912" y="3356926"/>
                  <a:ext cx="13040" cy="13040"/>
                </a:xfrm>
                <a:custGeom>
                  <a:avLst/>
                  <a:gdLst/>
                  <a:ahLst/>
                  <a:cxnLst/>
                  <a:rect l="l" t="t" r="r" b="b"/>
                  <a:pathLst>
                    <a:path w="1658" h="1658" extrusionOk="0">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56" name="Google Shape;5856;p77"/>
              <p:cNvGrpSpPr/>
              <p:nvPr/>
            </p:nvGrpSpPr>
            <p:grpSpPr>
              <a:xfrm>
                <a:off x="5065048" y="3738150"/>
                <a:ext cx="37783" cy="32364"/>
                <a:chOff x="5065048" y="3738150"/>
                <a:chExt cx="37783" cy="32364"/>
              </a:xfrm>
            </p:grpSpPr>
            <p:sp>
              <p:nvSpPr>
                <p:cNvPr id="5857" name="Google Shape;5857;p77"/>
                <p:cNvSpPr/>
                <p:nvPr/>
              </p:nvSpPr>
              <p:spPr>
                <a:xfrm>
                  <a:off x="5065048" y="3738150"/>
                  <a:ext cx="37783" cy="32364"/>
                </a:xfrm>
                <a:custGeom>
                  <a:avLst/>
                  <a:gdLst/>
                  <a:ahLst/>
                  <a:cxnLst/>
                  <a:rect l="l" t="t" r="r" b="b"/>
                  <a:pathLst>
                    <a:path w="4804" h="4115"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8" name="Google Shape;5858;p77"/>
                <p:cNvSpPr/>
                <p:nvPr/>
              </p:nvSpPr>
              <p:spPr>
                <a:xfrm>
                  <a:off x="5077994" y="3747761"/>
                  <a:ext cx="15227" cy="13072"/>
                </a:xfrm>
                <a:custGeom>
                  <a:avLst/>
                  <a:gdLst/>
                  <a:ahLst/>
                  <a:cxnLst/>
                  <a:rect l="l" t="t" r="r" b="b"/>
                  <a:pathLst>
                    <a:path w="1936" h="1662" extrusionOk="0">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59" name="Google Shape;5859;p77"/>
              <p:cNvGrpSpPr/>
              <p:nvPr/>
            </p:nvGrpSpPr>
            <p:grpSpPr>
              <a:xfrm>
                <a:off x="5071616" y="3284615"/>
                <a:ext cx="37783" cy="32357"/>
                <a:chOff x="5071616" y="3284615"/>
                <a:chExt cx="37783" cy="32357"/>
              </a:xfrm>
            </p:grpSpPr>
            <p:sp>
              <p:nvSpPr>
                <p:cNvPr id="5860" name="Google Shape;5860;p77"/>
                <p:cNvSpPr/>
                <p:nvPr/>
              </p:nvSpPr>
              <p:spPr>
                <a:xfrm>
                  <a:off x="5071616" y="3284615"/>
                  <a:ext cx="37783" cy="32357"/>
                </a:xfrm>
                <a:custGeom>
                  <a:avLst/>
                  <a:gdLst/>
                  <a:ahLst/>
                  <a:cxnLst/>
                  <a:rect l="l" t="t" r="r" b="b"/>
                  <a:pathLst>
                    <a:path w="4804" h="4114" extrusionOk="0">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1" name="Google Shape;5861;p77"/>
                <p:cNvSpPr/>
                <p:nvPr/>
              </p:nvSpPr>
              <p:spPr>
                <a:xfrm>
                  <a:off x="5086646" y="3294320"/>
                  <a:ext cx="13048" cy="13048"/>
                </a:xfrm>
                <a:custGeom>
                  <a:avLst/>
                  <a:gdLst/>
                  <a:ahLst/>
                  <a:cxnLst/>
                  <a:rect l="l" t="t" r="r" b="b"/>
                  <a:pathLst>
                    <a:path w="1659" h="1659" extrusionOk="0">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62" name="Google Shape;5862;p77"/>
              <p:cNvGrpSpPr/>
              <p:nvPr/>
            </p:nvGrpSpPr>
            <p:grpSpPr>
              <a:xfrm>
                <a:off x="5389291" y="3759921"/>
                <a:ext cx="37783" cy="32380"/>
                <a:chOff x="5389291" y="3759921"/>
                <a:chExt cx="37783" cy="32380"/>
              </a:xfrm>
            </p:grpSpPr>
            <p:sp>
              <p:nvSpPr>
                <p:cNvPr id="5863" name="Google Shape;5863;p77"/>
                <p:cNvSpPr/>
                <p:nvPr/>
              </p:nvSpPr>
              <p:spPr>
                <a:xfrm>
                  <a:off x="5389291" y="3759921"/>
                  <a:ext cx="37783" cy="32380"/>
                </a:xfrm>
                <a:custGeom>
                  <a:avLst/>
                  <a:gdLst/>
                  <a:ahLst/>
                  <a:cxnLst/>
                  <a:rect l="l" t="t" r="r" b="b"/>
                  <a:pathLst>
                    <a:path w="4804" h="4117" extrusionOk="0">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4" name="Google Shape;5864;p77"/>
                <p:cNvSpPr/>
                <p:nvPr/>
              </p:nvSpPr>
              <p:spPr>
                <a:xfrm>
                  <a:off x="5402229" y="3769555"/>
                  <a:ext cx="15235" cy="13064"/>
                </a:xfrm>
                <a:custGeom>
                  <a:avLst/>
                  <a:gdLst/>
                  <a:ahLst/>
                  <a:cxnLst/>
                  <a:rect l="l" t="t" r="r" b="b"/>
                  <a:pathLst>
                    <a:path w="1937" h="1661" extrusionOk="0">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65" name="Google Shape;5865;p77"/>
              <p:cNvGrpSpPr/>
              <p:nvPr/>
            </p:nvGrpSpPr>
            <p:grpSpPr>
              <a:xfrm>
                <a:off x="5431534" y="3632932"/>
                <a:ext cx="37878" cy="32451"/>
                <a:chOff x="5431534" y="3632932"/>
                <a:chExt cx="37878" cy="32451"/>
              </a:xfrm>
            </p:grpSpPr>
            <p:sp>
              <p:nvSpPr>
                <p:cNvPr id="5866" name="Google Shape;5866;p77"/>
                <p:cNvSpPr/>
                <p:nvPr/>
              </p:nvSpPr>
              <p:spPr>
                <a:xfrm>
                  <a:off x="5431534" y="3632932"/>
                  <a:ext cx="37878" cy="32451"/>
                </a:xfrm>
                <a:custGeom>
                  <a:avLst/>
                  <a:gdLst/>
                  <a:ahLst/>
                  <a:cxnLst/>
                  <a:rect l="l" t="t" r="r" b="b"/>
                  <a:pathLst>
                    <a:path w="4816" h="4126" extrusionOk="0">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7" name="Google Shape;5867;p77"/>
                <p:cNvSpPr/>
                <p:nvPr/>
              </p:nvSpPr>
              <p:spPr>
                <a:xfrm>
                  <a:off x="5444472" y="3642638"/>
                  <a:ext cx="15235" cy="13064"/>
                </a:xfrm>
                <a:custGeom>
                  <a:avLst/>
                  <a:gdLst/>
                  <a:ahLst/>
                  <a:cxnLst/>
                  <a:rect l="l" t="t" r="r" b="b"/>
                  <a:pathLst>
                    <a:path w="1937" h="1661" extrusionOk="0">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68" name="Google Shape;5868;p77"/>
              <p:cNvGrpSpPr/>
              <p:nvPr/>
            </p:nvGrpSpPr>
            <p:grpSpPr>
              <a:xfrm>
                <a:off x="5540755" y="3544829"/>
                <a:ext cx="37783" cy="32357"/>
                <a:chOff x="5540755" y="3544829"/>
                <a:chExt cx="37783" cy="32357"/>
              </a:xfrm>
            </p:grpSpPr>
            <p:sp>
              <p:nvSpPr>
                <p:cNvPr id="5869" name="Google Shape;5869;p77"/>
                <p:cNvSpPr/>
                <p:nvPr/>
              </p:nvSpPr>
              <p:spPr>
                <a:xfrm>
                  <a:off x="5540755" y="3544829"/>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0" name="Google Shape;5870;p77"/>
                <p:cNvSpPr/>
                <p:nvPr/>
              </p:nvSpPr>
              <p:spPr>
                <a:xfrm>
                  <a:off x="5553693" y="3554534"/>
                  <a:ext cx="15235" cy="13040"/>
                </a:xfrm>
                <a:custGeom>
                  <a:avLst/>
                  <a:gdLst/>
                  <a:ahLst/>
                  <a:cxnLst/>
                  <a:rect l="l" t="t" r="r" b="b"/>
                  <a:pathLst>
                    <a:path w="1937" h="1658" extrusionOk="0">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1" name="Google Shape;5871;p77"/>
              <p:cNvGrpSpPr/>
              <p:nvPr/>
            </p:nvGrpSpPr>
            <p:grpSpPr>
              <a:xfrm>
                <a:off x="5579293" y="3412107"/>
                <a:ext cx="37776" cy="32357"/>
                <a:chOff x="5579293" y="3412107"/>
                <a:chExt cx="37776" cy="32357"/>
              </a:xfrm>
            </p:grpSpPr>
            <p:sp>
              <p:nvSpPr>
                <p:cNvPr id="5872" name="Google Shape;5872;p77"/>
                <p:cNvSpPr/>
                <p:nvPr/>
              </p:nvSpPr>
              <p:spPr>
                <a:xfrm>
                  <a:off x="5579293" y="3412107"/>
                  <a:ext cx="37776" cy="32357"/>
                </a:xfrm>
                <a:custGeom>
                  <a:avLst/>
                  <a:gdLst/>
                  <a:ahLst/>
                  <a:cxnLst/>
                  <a:rect l="l" t="t" r="r" b="b"/>
                  <a:pathLst>
                    <a:path w="4803" h="4114" extrusionOk="0">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3" name="Google Shape;5873;p77"/>
                <p:cNvSpPr/>
                <p:nvPr/>
              </p:nvSpPr>
              <p:spPr>
                <a:xfrm>
                  <a:off x="5594418" y="3421812"/>
                  <a:ext cx="13040" cy="13040"/>
                </a:xfrm>
                <a:custGeom>
                  <a:avLst/>
                  <a:gdLst/>
                  <a:ahLst/>
                  <a:cxnLst/>
                  <a:rect l="l" t="t" r="r" b="b"/>
                  <a:pathLst>
                    <a:path w="1658" h="1658" extrusionOk="0">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4" name="Google Shape;5874;p77"/>
              <p:cNvGrpSpPr/>
              <p:nvPr/>
            </p:nvGrpSpPr>
            <p:grpSpPr>
              <a:xfrm>
                <a:off x="5801346" y="3284615"/>
                <a:ext cx="37783" cy="32357"/>
                <a:chOff x="5801346" y="3284615"/>
                <a:chExt cx="37783" cy="32357"/>
              </a:xfrm>
            </p:grpSpPr>
            <p:sp>
              <p:nvSpPr>
                <p:cNvPr id="5875" name="Google Shape;5875;p77"/>
                <p:cNvSpPr/>
                <p:nvPr/>
              </p:nvSpPr>
              <p:spPr>
                <a:xfrm>
                  <a:off x="5801346" y="3284615"/>
                  <a:ext cx="37783" cy="32357"/>
                </a:xfrm>
                <a:custGeom>
                  <a:avLst/>
                  <a:gdLst/>
                  <a:ahLst/>
                  <a:cxnLst/>
                  <a:rect l="l" t="t" r="r" b="b"/>
                  <a:pathLst>
                    <a:path w="4804" h="4114" extrusionOk="0">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6" name="Google Shape;5876;p77"/>
                <p:cNvSpPr/>
                <p:nvPr/>
              </p:nvSpPr>
              <p:spPr>
                <a:xfrm>
                  <a:off x="5816478" y="3294320"/>
                  <a:ext cx="13040" cy="13048"/>
                </a:xfrm>
                <a:custGeom>
                  <a:avLst/>
                  <a:gdLst/>
                  <a:ahLst/>
                  <a:cxnLst/>
                  <a:rect l="l" t="t" r="r" b="b"/>
                  <a:pathLst>
                    <a:path w="1658" h="1659" extrusionOk="0">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7" name="Google Shape;5877;p77"/>
              <p:cNvGrpSpPr/>
              <p:nvPr/>
            </p:nvGrpSpPr>
            <p:grpSpPr>
              <a:xfrm>
                <a:off x="5763578" y="3399067"/>
                <a:ext cx="37776" cy="32364"/>
                <a:chOff x="5763578" y="3399067"/>
                <a:chExt cx="37776" cy="32364"/>
              </a:xfrm>
            </p:grpSpPr>
            <p:sp>
              <p:nvSpPr>
                <p:cNvPr id="5878" name="Google Shape;5878;p77"/>
                <p:cNvSpPr/>
                <p:nvPr/>
              </p:nvSpPr>
              <p:spPr>
                <a:xfrm>
                  <a:off x="5763578" y="3399067"/>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9" name="Google Shape;5879;p77"/>
                <p:cNvSpPr/>
                <p:nvPr/>
              </p:nvSpPr>
              <p:spPr>
                <a:xfrm>
                  <a:off x="5776516" y="3408780"/>
                  <a:ext cx="15235" cy="13040"/>
                </a:xfrm>
                <a:custGeom>
                  <a:avLst/>
                  <a:gdLst/>
                  <a:ahLst/>
                  <a:cxnLst/>
                  <a:rect l="l" t="t" r="r" b="b"/>
                  <a:pathLst>
                    <a:path w="1937" h="1658" extrusionOk="0">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0" name="Google Shape;5880;p77"/>
              <p:cNvGrpSpPr/>
              <p:nvPr/>
            </p:nvGrpSpPr>
            <p:grpSpPr>
              <a:xfrm>
                <a:off x="5395858" y="3230952"/>
                <a:ext cx="37776" cy="32364"/>
                <a:chOff x="5395858" y="3230952"/>
                <a:chExt cx="37776" cy="32364"/>
              </a:xfrm>
            </p:grpSpPr>
            <p:sp>
              <p:nvSpPr>
                <p:cNvPr id="5881" name="Google Shape;5881;p77"/>
                <p:cNvSpPr/>
                <p:nvPr/>
              </p:nvSpPr>
              <p:spPr>
                <a:xfrm>
                  <a:off x="5395858" y="3230952"/>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2" name="Google Shape;5882;p77"/>
                <p:cNvSpPr/>
                <p:nvPr/>
              </p:nvSpPr>
              <p:spPr>
                <a:xfrm>
                  <a:off x="5408702" y="3240571"/>
                  <a:ext cx="15227" cy="13064"/>
                </a:xfrm>
                <a:custGeom>
                  <a:avLst/>
                  <a:gdLst/>
                  <a:ahLst/>
                  <a:cxnLst/>
                  <a:rect l="l" t="t" r="r" b="b"/>
                  <a:pathLst>
                    <a:path w="1936" h="1661" extrusionOk="0">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3" name="Google Shape;5883;p77"/>
              <p:cNvGrpSpPr/>
              <p:nvPr/>
            </p:nvGrpSpPr>
            <p:grpSpPr>
              <a:xfrm>
                <a:off x="5264088" y="3188237"/>
                <a:ext cx="37776" cy="32357"/>
                <a:chOff x="5264088" y="3188237"/>
                <a:chExt cx="37776" cy="32357"/>
              </a:xfrm>
            </p:grpSpPr>
            <p:sp>
              <p:nvSpPr>
                <p:cNvPr id="5884" name="Google Shape;5884;p77"/>
                <p:cNvSpPr/>
                <p:nvPr/>
              </p:nvSpPr>
              <p:spPr>
                <a:xfrm>
                  <a:off x="5264088" y="3188237"/>
                  <a:ext cx="37776" cy="32357"/>
                </a:xfrm>
                <a:custGeom>
                  <a:avLst/>
                  <a:gdLst/>
                  <a:ahLst/>
                  <a:cxnLst/>
                  <a:rect l="l" t="t" r="r" b="b"/>
                  <a:pathLst>
                    <a:path w="4803" h="4114" extrusionOk="0">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5" name="Google Shape;5885;p77"/>
                <p:cNvSpPr/>
                <p:nvPr/>
              </p:nvSpPr>
              <p:spPr>
                <a:xfrm>
                  <a:off x="5279212" y="3197943"/>
                  <a:ext cx="13048" cy="13048"/>
                </a:xfrm>
                <a:custGeom>
                  <a:avLst/>
                  <a:gdLst/>
                  <a:ahLst/>
                  <a:cxnLst/>
                  <a:rect l="l" t="t" r="r" b="b"/>
                  <a:pathLst>
                    <a:path w="1659" h="1659" extrusionOk="0">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6" name="Google Shape;5886;p77"/>
              <p:cNvGrpSpPr/>
              <p:nvPr/>
            </p:nvGrpSpPr>
            <p:grpSpPr>
              <a:xfrm>
                <a:off x="5585758" y="3237425"/>
                <a:ext cx="37878" cy="32357"/>
                <a:chOff x="5585758" y="3237425"/>
                <a:chExt cx="37878" cy="32357"/>
              </a:xfrm>
            </p:grpSpPr>
            <p:sp>
              <p:nvSpPr>
                <p:cNvPr id="5887" name="Google Shape;5887;p77"/>
                <p:cNvSpPr/>
                <p:nvPr/>
              </p:nvSpPr>
              <p:spPr>
                <a:xfrm>
                  <a:off x="5585758" y="3237425"/>
                  <a:ext cx="37878" cy="32357"/>
                </a:xfrm>
                <a:custGeom>
                  <a:avLst/>
                  <a:gdLst/>
                  <a:ahLst/>
                  <a:cxnLst/>
                  <a:rect l="l" t="t" r="r" b="b"/>
                  <a:pathLst>
                    <a:path w="4816" h="4114" extrusionOk="0">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8" name="Google Shape;5888;p77"/>
                <p:cNvSpPr/>
                <p:nvPr/>
              </p:nvSpPr>
              <p:spPr>
                <a:xfrm>
                  <a:off x="5598696" y="3247130"/>
                  <a:ext cx="15235" cy="13048"/>
                </a:xfrm>
                <a:custGeom>
                  <a:avLst/>
                  <a:gdLst/>
                  <a:ahLst/>
                  <a:cxnLst/>
                  <a:rect l="l" t="t" r="r" b="b"/>
                  <a:pathLst>
                    <a:path w="1937" h="1659" extrusionOk="0">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9" name="Google Shape;5889;p77"/>
              <p:cNvGrpSpPr/>
              <p:nvPr/>
            </p:nvGrpSpPr>
            <p:grpSpPr>
              <a:xfrm>
                <a:off x="4874196" y="3291088"/>
                <a:ext cx="37878" cy="32451"/>
                <a:chOff x="4874196" y="3291088"/>
                <a:chExt cx="37878" cy="32451"/>
              </a:xfrm>
            </p:grpSpPr>
            <p:sp>
              <p:nvSpPr>
                <p:cNvPr id="5890" name="Google Shape;5890;p77"/>
                <p:cNvSpPr/>
                <p:nvPr/>
              </p:nvSpPr>
              <p:spPr>
                <a:xfrm>
                  <a:off x="4874196"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1" name="Google Shape;5891;p77"/>
                <p:cNvSpPr/>
                <p:nvPr/>
              </p:nvSpPr>
              <p:spPr>
                <a:xfrm>
                  <a:off x="4889328" y="3300793"/>
                  <a:ext cx="13040" cy="13040"/>
                </a:xfrm>
                <a:custGeom>
                  <a:avLst/>
                  <a:gdLst/>
                  <a:ahLst/>
                  <a:cxnLst/>
                  <a:rect l="l" t="t" r="r" b="b"/>
                  <a:pathLst>
                    <a:path w="1658" h="1658" extrusionOk="0">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2" name="Google Shape;5892;p77"/>
              <p:cNvGrpSpPr/>
              <p:nvPr/>
            </p:nvGrpSpPr>
            <p:grpSpPr>
              <a:xfrm>
                <a:off x="5197770" y="3785466"/>
                <a:ext cx="37783" cy="32427"/>
                <a:chOff x="5197770" y="3785466"/>
                <a:chExt cx="37783" cy="32427"/>
              </a:xfrm>
            </p:grpSpPr>
            <p:sp>
              <p:nvSpPr>
                <p:cNvPr id="5893" name="Google Shape;5893;p77"/>
                <p:cNvSpPr/>
                <p:nvPr/>
              </p:nvSpPr>
              <p:spPr>
                <a:xfrm>
                  <a:off x="5197770" y="3785466"/>
                  <a:ext cx="37783" cy="32427"/>
                </a:xfrm>
                <a:custGeom>
                  <a:avLst/>
                  <a:gdLst/>
                  <a:ahLst/>
                  <a:cxnLst/>
                  <a:rect l="l" t="t" r="r" b="b"/>
                  <a:pathLst>
                    <a:path w="4804" h="4123" extrusionOk="0">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4" name="Google Shape;5894;p77"/>
                <p:cNvSpPr/>
                <p:nvPr/>
              </p:nvSpPr>
              <p:spPr>
                <a:xfrm>
                  <a:off x="5212808" y="3795148"/>
                  <a:ext cx="13040" cy="13040"/>
                </a:xfrm>
                <a:custGeom>
                  <a:avLst/>
                  <a:gdLst/>
                  <a:ahLst/>
                  <a:cxnLst/>
                  <a:rect l="l" t="t" r="r" b="b"/>
                  <a:pathLst>
                    <a:path w="1658" h="1658" extrusionOk="0">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5" name="Google Shape;5895;p77"/>
              <p:cNvGrpSpPr/>
              <p:nvPr/>
            </p:nvGrpSpPr>
            <p:grpSpPr>
              <a:xfrm>
                <a:off x="5177699" y="3492117"/>
                <a:ext cx="37776" cy="32357"/>
                <a:chOff x="5177699" y="3492117"/>
                <a:chExt cx="37776" cy="32357"/>
              </a:xfrm>
            </p:grpSpPr>
            <p:sp>
              <p:nvSpPr>
                <p:cNvPr id="5896" name="Google Shape;5896;p77"/>
                <p:cNvSpPr/>
                <p:nvPr/>
              </p:nvSpPr>
              <p:spPr>
                <a:xfrm>
                  <a:off x="5177699" y="3492117"/>
                  <a:ext cx="37776" cy="32357"/>
                </a:xfrm>
                <a:custGeom>
                  <a:avLst/>
                  <a:gdLst/>
                  <a:ahLst/>
                  <a:cxnLst/>
                  <a:rect l="l" t="t" r="r" b="b"/>
                  <a:pathLst>
                    <a:path w="4803" h="4114" extrusionOk="0">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7" name="Google Shape;5897;p77"/>
                <p:cNvSpPr/>
                <p:nvPr/>
              </p:nvSpPr>
              <p:spPr>
                <a:xfrm>
                  <a:off x="5192823" y="3501823"/>
                  <a:ext cx="13048" cy="13048"/>
                </a:xfrm>
                <a:custGeom>
                  <a:avLst/>
                  <a:gdLst/>
                  <a:ahLst/>
                  <a:cxnLst/>
                  <a:rect l="l" t="t" r="r" b="b"/>
                  <a:pathLst>
                    <a:path w="1659" h="1659" extrusionOk="0">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8" name="Google Shape;5898;p77"/>
              <p:cNvGrpSpPr/>
              <p:nvPr/>
            </p:nvGrpSpPr>
            <p:grpSpPr>
              <a:xfrm>
                <a:off x="5349431" y="3622346"/>
                <a:ext cx="37870" cy="32380"/>
                <a:chOff x="5349431" y="3622346"/>
                <a:chExt cx="37870" cy="32380"/>
              </a:xfrm>
            </p:grpSpPr>
            <p:sp>
              <p:nvSpPr>
                <p:cNvPr id="5899" name="Google Shape;5899;p77"/>
                <p:cNvSpPr/>
                <p:nvPr/>
              </p:nvSpPr>
              <p:spPr>
                <a:xfrm>
                  <a:off x="5349431" y="3622346"/>
                  <a:ext cx="37870" cy="32380"/>
                </a:xfrm>
                <a:custGeom>
                  <a:avLst/>
                  <a:gdLst/>
                  <a:ahLst/>
                  <a:cxnLst/>
                  <a:rect l="l" t="t" r="r" b="b"/>
                  <a:pathLst>
                    <a:path w="4815" h="4117" extrusionOk="0">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0" name="Google Shape;5900;p77"/>
                <p:cNvSpPr/>
                <p:nvPr/>
              </p:nvSpPr>
              <p:spPr>
                <a:xfrm>
                  <a:off x="5362369" y="3632075"/>
                  <a:ext cx="15227" cy="13040"/>
                </a:xfrm>
                <a:custGeom>
                  <a:avLst/>
                  <a:gdLst/>
                  <a:ahLst/>
                  <a:cxnLst/>
                  <a:rect l="l" t="t" r="r" b="b"/>
                  <a:pathLst>
                    <a:path w="1936" h="1658" extrusionOk="0">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1" name="Google Shape;5901;p77"/>
              <p:cNvGrpSpPr/>
              <p:nvPr/>
            </p:nvGrpSpPr>
            <p:grpSpPr>
              <a:xfrm>
                <a:off x="5068855" y="3563980"/>
                <a:ext cx="53954" cy="46223"/>
                <a:chOff x="5068855" y="3563980"/>
                <a:chExt cx="53954" cy="46223"/>
              </a:xfrm>
            </p:grpSpPr>
            <p:sp>
              <p:nvSpPr>
                <p:cNvPr id="5902" name="Google Shape;5902;p77"/>
                <p:cNvSpPr/>
                <p:nvPr/>
              </p:nvSpPr>
              <p:spPr>
                <a:xfrm>
                  <a:off x="5068855" y="3563980"/>
                  <a:ext cx="53954" cy="46223"/>
                </a:xfrm>
                <a:custGeom>
                  <a:avLst/>
                  <a:gdLst/>
                  <a:ahLst/>
                  <a:cxnLst/>
                  <a:rect l="l" t="t" r="r" b="b"/>
                  <a:pathLst>
                    <a:path w="6860" h="5877" extrusionOk="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3" name="Google Shape;5903;p77"/>
                <p:cNvSpPr/>
                <p:nvPr/>
              </p:nvSpPr>
              <p:spPr>
                <a:xfrm>
                  <a:off x="5086268" y="3573654"/>
                  <a:ext cx="26835" cy="26843"/>
                </a:xfrm>
                <a:custGeom>
                  <a:avLst/>
                  <a:gdLst/>
                  <a:ahLst/>
                  <a:cxnLst/>
                  <a:rect l="l" t="t" r="r" b="b"/>
                  <a:pathLst>
                    <a:path w="3412" h="3413" extrusionOk="0">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4" name="Google Shape;5904;p77"/>
              <p:cNvGrpSpPr/>
              <p:nvPr/>
            </p:nvGrpSpPr>
            <p:grpSpPr>
              <a:xfrm>
                <a:off x="5037654" y="3392507"/>
                <a:ext cx="37870" cy="32451"/>
                <a:chOff x="5037654" y="3392507"/>
                <a:chExt cx="37870" cy="32451"/>
              </a:xfrm>
            </p:grpSpPr>
            <p:sp>
              <p:nvSpPr>
                <p:cNvPr id="5905" name="Google Shape;5905;p77"/>
                <p:cNvSpPr/>
                <p:nvPr/>
              </p:nvSpPr>
              <p:spPr>
                <a:xfrm>
                  <a:off x="5037654" y="3392507"/>
                  <a:ext cx="37870" cy="32451"/>
                </a:xfrm>
                <a:custGeom>
                  <a:avLst/>
                  <a:gdLst/>
                  <a:ahLst/>
                  <a:cxnLst/>
                  <a:rect l="l" t="t" r="r" b="b"/>
                  <a:pathLst>
                    <a:path w="4815" h="4126" extrusionOk="0">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6" name="Google Shape;5906;p77"/>
                <p:cNvSpPr/>
                <p:nvPr/>
              </p:nvSpPr>
              <p:spPr>
                <a:xfrm>
                  <a:off x="5050592" y="3402213"/>
                  <a:ext cx="15227" cy="13064"/>
                </a:xfrm>
                <a:custGeom>
                  <a:avLst/>
                  <a:gdLst/>
                  <a:ahLst/>
                  <a:cxnLst/>
                  <a:rect l="l" t="t" r="r" b="b"/>
                  <a:pathLst>
                    <a:path w="1936" h="1661" extrusionOk="0">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7" name="Google Shape;5907;p77"/>
              <p:cNvGrpSpPr/>
              <p:nvPr/>
            </p:nvGrpSpPr>
            <p:grpSpPr>
              <a:xfrm>
                <a:off x="5456560" y="3368629"/>
                <a:ext cx="37870" cy="32451"/>
                <a:chOff x="5456560" y="3368629"/>
                <a:chExt cx="37870" cy="32451"/>
              </a:xfrm>
            </p:grpSpPr>
            <p:sp>
              <p:nvSpPr>
                <p:cNvPr id="5908" name="Google Shape;5908;p77"/>
                <p:cNvSpPr/>
                <p:nvPr/>
              </p:nvSpPr>
              <p:spPr>
                <a:xfrm>
                  <a:off x="5456560" y="3368629"/>
                  <a:ext cx="37870" cy="32451"/>
                </a:xfrm>
                <a:custGeom>
                  <a:avLst/>
                  <a:gdLst/>
                  <a:ahLst/>
                  <a:cxnLst/>
                  <a:rect l="l" t="t" r="r" b="b"/>
                  <a:pathLst>
                    <a:path w="4815" h="4126" extrusionOk="0">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9" name="Google Shape;5909;p77"/>
                <p:cNvSpPr/>
                <p:nvPr/>
              </p:nvSpPr>
              <p:spPr>
                <a:xfrm>
                  <a:off x="5469498" y="3378334"/>
                  <a:ext cx="15227" cy="13064"/>
                </a:xfrm>
                <a:custGeom>
                  <a:avLst/>
                  <a:gdLst/>
                  <a:ahLst/>
                  <a:cxnLst/>
                  <a:rect l="l" t="t" r="r" b="b"/>
                  <a:pathLst>
                    <a:path w="1936" h="1661" extrusionOk="0">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10" name="Google Shape;5910;p77"/>
              <p:cNvGrpSpPr/>
              <p:nvPr/>
            </p:nvGrpSpPr>
            <p:grpSpPr>
              <a:xfrm>
                <a:off x="4755749" y="3501516"/>
                <a:ext cx="46246" cy="39608"/>
                <a:chOff x="4755749" y="3501516"/>
                <a:chExt cx="46246" cy="39608"/>
              </a:xfrm>
            </p:grpSpPr>
            <p:sp>
              <p:nvSpPr>
                <p:cNvPr id="5911" name="Google Shape;5911;p77"/>
                <p:cNvSpPr/>
                <p:nvPr/>
              </p:nvSpPr>
              <p:spPr>
                <a:xfrm>
                  <a:off x="4755749" y="3501516"/>
                  <a:ext cx="46246" cy="39608"/>
                </a:xfrm>
                <a:custGeom>
                  <a:avLst/>
                  <a:gdLst/>
                  <a:ahLst/>
                  <a:cxnLst/>
                  <a:rect l="l" t="t" r="r" b="b"/>
                  <a:pathLst>
                    <a:path w="5880" h="5036" extrusionOk="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2" name="Google Shape;5912;p77"/>
                <p:cNvSpPr/>
                <p:nvPr/>
              </p:nvSpPr>
              <p:spPr>
                <a:xfrm>
                  <a:off x="4768687" y="3511245"/>
                  <a:ext cx="23697" cy="20221"/>
                </a:xfrm>
                <a:custGeom>
                  <a:avLst/>
                  <a:gdLst/>
                  <a:ahLst/>
                  <a:cxnLst/>
                  <a:rect l="l" t="t" r="r" b="b"/>
                  <a:pathLst>
                    <a:path w="3013" h="2571" extrusionOk="0">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13" name="Google Shape;5913;p77"/>
              <p:cNvGrpSpPr/>
              <p:nvPr/>
            </p:nvGrpSpPr>
            <p:grpSpPr>
              <a:xfrm>
                <a:off x="4681346" y="3485582"/>
                <a:ext cx="37783" cy="32427"/>
                <a:chOff x="4681346" y="3485582"/>
                <a:chExt cx="37783" cy="32427"/>
              </a:xfrm>
            </p:grpSpPr>
            <p:sp>
              <p:nvSpPr>
                <p:cNvPr id="5914" name="Google Shape;5914;p77"/>
                <p:cNvSpPr/>
                <p:nvPr/>
              </p:nvSpPr>
              <p:spPr>
                <a:xfrm>
                  <a:off x="4681346" y="3485582"/>
                  <a:ext cx="37783" cy="32427"/>
                </a:xfrm>
                <a:custGeom>
                  <a:avLst/>
                  <a:gdLst/>
                  <a:ahLst/>
                  <a:cxnLst/>
                  <a:rect l="l" t="t" r="r" b="b"/>
                  <a:pathLst>
                    <a:path w="4804" h="4123" extrusionOk="0">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5" name="Google Shape;5915;p77"/>
                <p:cNvSpPr/>
                <p:nvPr/>
              </p:nvSpPr>
              <p:spPr>
                <a:xfrm>
                  <a:off x="4696479" y="3495263"/>
                  <a:ext cx="13040" cy="13040"/>
                </a:xfrm>
                <a:custGeom>
                  <a:avLst/>
                  <a:gdLst/>
                  <a:ahLst/>
                  <a:cxnLst/>
                  <a:rect l="l" t="t" r="r" b="b"/>
                  <a:pathLst>
                    <a:path w="1658" h="1658" extrusionOk="0">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16" name="Google Shape;5916;p77"/>
              <p:cNvGrpSpPr/>
              <p:nvPr/>
            </p:nvGrpSpPr>
            <p:grpSpPr>
              <a:xfrm>
                <a:off x="4767067" y="3291088"/>
                <a:ext cx="37878" cy="32451"/>
                <a:chOff x="4767067" y="3291088"/>
                <a:chExt cx="37878" cy="32451"/>
              </a:xfrm>
            </p:grpSpPr>
            <p:sp>
              <p:nvSpPr>
                <p:cNvPr id="5917" name="Google Shape;5917;p77"/>
                <p:cNvSpPr/>
                <p:nvPr/>
              </p:nvSpPr>
              <p:spPr>
                <a:xfrm>
                  <a:off x="4767067"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8" name="Google Shape;5918;p77"/>
                <p:cNvSpPr/>
                <p:nvPr/>
              </p:nvSpPr>
              <p:spPr>
                <a:xfrm>
                  <a:off x="4780036" y="3300888"/>
                  <a:ext cx="15203" cy="13009"/>
                </a:xfrm>
                <a:custGeom>
                  <a:avLst/>
                  <a:gdLst/>
                  <a:ahLst/>
                  <a:cxnLst/>
                  <a:rect l="l" t="t" r="r" b="b"/>
                  <a:pathLst>
                    <a:path w="1933" h="1654" extrusionOk="0">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19" name="Google Shape;5919;p77"/>
              <p:cNvGrpSpPr/>
              <p:nvPr/>
            </p:nvGrpSpPr>
            <p:grpSpPr>
              <a:xfrm>
                <a:off x="4687819" y="3405539"/>
                <a:ext cx="37776" cy="32451"/>
                <a:chOff x="4687819" y="3405539"/>
                <a:chExt cx="37776" cy="32451"/>
              </a:xfrm>
            </p:grpSpPr>
            <p:sp>
              <p:nvSpPr>
                <p:cNvPr id="5920" name="Google Shape;5920;p77"/>
                <p:cNvSpPr/>
                <p:nvPr/>
              </p:nvSpPr>
              <p:spPr>
                <a:xfrm>
                  <a:off x="4687819" y="3405539"/>
                  <a:ext cx="37776" cy="32451"/>
                </a:xfrm>
                <a:custGeom>
                  <a:avLst/>
                  <a:gdLst/>
                  <a:ahLst/>
                  <a:cxnLst/>
                  <a:rect l="l" t="t" r="r" b="b"/>
                  <a:pathLst>
                    <a:path w="4803" h="4126" extrusionOk="0">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1" name="Google Shape;5921;p77"/>
                <p:cNvSpPr/>
                <p:nvPr/>
              </p:nvSpPr>
              <p:spPr>
                <a:xfrm>
                  <a:off x="4702944" y="3415245"/>
                  <a:ext cx="13040" cy="13048"/>
                </a:xfrm>
                <a:custGeom>
                  <a:avLst/>
                  <a:gdLst/>
                  <a:ahLst/>
                  <a:cxnLst/>
                  <a:rect l="l" t="t" r="r" b="b"/>
                  <a:pathLst>
                    <a:path w="1658" h="1659" extrusionOk="0">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22" name="Google Shape;5922;p77"/>
              <p:cNvGrpSpPr/>
              <p:nvPr/>
            </p:nvGrpSpPr>
            <p:grpSpPr>
              <a:xfrm>
                <a:off x="4923101" y="3444809"/>
                <a:ext cx="52813" cy="45318"/>
                <a:chOff x="4923101" y="3444809"/>
                <a:chExt cx="52813" cy="45318"/>
              </a:xfrm>
            </p:grpSpPr>
            <p:sp>
              <p:nvSpPr>
                <p:cNvPr id="5923" name="Google Shape;5923;p77"/>
                <p:cNvSpPr/>
                <p:nvPr/>
              </p:nvSpPr>
              <p:spPr>
                <a:xfrm>
                  <a:off x="4923101" y="3444809"/>
                  <a:ext cx="52813" cy="45318"/>
                </a:xfrm>
                <a:custGeom>
                  <a:avLst/>
                  <a:gdLst/>
                  <a:ahLst/>
                  <a:cxnLst/>
                  <a:rect l="l" t="t" r="r" b="b"/>
                  <a:pathLst>
                    <a:path w="6715" h="5762" extrusionOk="0">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4" name="Google Shape;5924;p77"/>
                <p:cNvSpPr/>
                <p:nvPr/>
              </p:nvSpPr>
              <p:spPr>
                <a:xfrm>
                  <a:off x="4936039" y="3454538"/>
                  <a:ext cx="30265" cy="25915"/>
                </a:xfrm>
                <a:custGeom>
                  <a:avLst/>
                  <a:gdLst/>
                  <a:ahLst/>
                  <a:cxnLst/>
                  <a:rect l="l" t="t" r="r" b="b"/>
                  <a:pathLst>
                    <a:path w="3848" h="3295" extrusionOk="0">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25" name="Google Shape;5925;p77"/>
              <p:cNvGrpSpPr/>
              <p:nvPr/>
            </p:nvGrpSpPr>
            <p:grpSpPr>
              <a:xfrm>
                <a:off x="4846040" y="3654750"/>
                <a:ext cx="31405" cy="26993"/>
                <a:chOff x="4846040" y="3654750"/>
                <a:chExt cx="31405" cy="26993"/>
              </a:xfrm>
            </p:grpSpPr>
            <p:sp>
              <p:nvSpPr>
                <p:cNvPr id="5926" name="Google Shape;5926;p77"/>
                <p:cNvSpPr/>
                <p:nvPr/>
              </p:nvSpPr>
              <p:spPr>
                <a:xfrm>
                  <a:off x="4846040" y="3654750"/>
                  <a:ext cx="31405" cy="26993"/>
                </a:xfrm>
                <a:custGeom>
                  <a:avLst/>
                  <a:gdLst/>
                  <a:ahLst/>
                  <a:cxnLst/>
                  <a:rect l="l" t="t" r="r" b="b"/>
                  <a:pathLst>
                    <a:path w="3993" h="3432" extrusionOk="0">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7" name="Google Shape;5927;p77"/>
                <p:cNvSpPr/>
                <p:nvPr/>
              </p:nvSpPr>
              <p:spPr>
                <a:xfrm>
                  <a:off x="4858883" y="3664424"/>
                  <a:ext cx="8856" cy="7676"/>
                </a:xfrm>
                <a:custGeom>
                  <a:avLst/>
                  <a:gdLst/>
                  <a:ahLst/>
                  <a:cxnLst/>
                  <a:rect l="l" t="t" r="r" b="b"/>
                  <a:pathLst>
                    <a:path w="1126" h="976" extrusionOk="0">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28" name="Google Shape;5928;p77"/>
              <p:cNvGrpSpPr/>
              <p:nvPr/>
            </p:nvGrpSpPr>
            <p:grpSpPr>
              <a:xfrm>
                <a:off x="4925673" y="3691700"/>
                <a:ext cx="40253" cy="34472"/>
                <a:chOff x="4925673" y="3691700"/>
                <a:chExt cx="40253" cy="34472"/>
              </a:xfrm>
            </p:grpSpPr>
            <p:sp>
              <p:nvSpPr>
                <p:cNvPr id="5929" name="Google Shape;5929;p77"/>
                <p:cNvSpPr/>
                <p:nvPr/>
              </p:nvSpPr>
              <p:spPr>
                <a:xfrm>
                  <a:off x="4925673" y="3691700"/>
                  <a:ext cx="40253" cy="34472"/>
                </a:xfrm>
                <a:custGeom>
                  <a:avLst/>
                  <a:gdLst/>
                  <a:ahLst/>
                  <a:cxnLst/>
                  <a:rect l="l" t="t" r="r" b="b"/>
                  <a:pathLst>
                    <a:path w="5118" h="4383" extrusionOk="0">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0" name="Google Shape;5930;p77"/>
                <p:cNvSpPr/>
                <p:nvPr/>
              </p:nvSpPr>
              <p:spPr>
                <a:xfrm>
                  <a:off x="4938516" y="3701334"/>
                  <a:ext cx="17704" cy="15187"/>
                </a:xfrm>
                <a:custGeom>
                  <a:avLst/>
                  <a:gdLst/>
                  <a:ahLst/>
                  <a:cxnLst/>
                  <a:rect l="l" t="t" r="r" b="b"/>
                  <a:pathLst>
                    <a:path w="2251" h="1931" extrusionOk="0">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1" name="Google Shape;5931;p77"/>
              <p:cNvGrpSpPr/>
              <p:nvPr/>
            </p:nvGrpSpPr>
            <p:grpSpPr>
              <a:xfrm>
                <a:off x="4894653" y="3740848"/>
                <a:ext cx="31405" cy="26906"/>
                <a:chOff x="4894653" y="3740848"/>
                <a:chExt cx="31405" cy="26906"/>
              </a:xfrm>
            </p:grpSpPr>
            <p:sp>
              <p:nvSpPr>
                <p:cNvPr id="5932" name="Google Shape;5932;p77"/>
                <p:cNvSpPr/>
                <p:nvPr/>
              </p:nvSpPr>
              <p:spPr>
                <a:xfrm>
                  <a:off x="4894653" y="3740848"/>
                  <a:ext cx="31405" cy="26906"/>
                </a:xfrm>
                <a:custGeom>
                  <a:avLst/>
                  <a:gdLst/>
                  <a:ahLst/>
                  <a:cxnLst/>
                  <a:rect l="l" t="t" r="r" b="b"/>
                  <a:pathLst>
                    <a:path w="3993" h="3421" extrusionOk="0">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3" name="Google Shape;5933;p77"/>
                <p:cNvSpPr/>
                <p:nvPr/>
              </p:nvSpPr>
              <p:spPr>
                <a:xfrm>
                  <a:off x="4907497" y="3750522"/>
                  <a:ext cx="8950" cy="7605"/>
                </a:xfrm>
                <a:custGeom>
                  <a:avLst/>
                  <a:gdLst/>
                  <a:ahLst/>
                  <a:cxnLst/>
                  <a:rect l="l" t="t" r="r" b="b"/>
                  <a:pathLst>
                    <a:path w="1138" h="967" extrusionOk="0">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4" name="Google Shape;5934;p77"/>
              <p:cNvGrpSpPr/>
              <p:nvPr/>
            </p:nvGrpSpPr>
            <p:grpSpPr>
              <a:xfrm>
                <a:off x="4962300" y="3696348"/>
                <a:ext cx="38255" cy="32773"/>
                <a:chOff x="4962300" y="3696348"/>
                <a:chExt cx="38255" cy="32773"/>
              </a:xfrm>
            </p:grpSpPr>
            <p:sp>
              <p:nvSpPr>
                <p:cNvPr id="5935" name="Google Shape;5935;p77"/>
                <p:cNvSpPr/>
                <p:nvPr/>
              </p:nvSpPr>
              <p:spPr>
                <a:xfrm>
                  <a:off x="4962300" y="3696348"/>
                  <a:ext cx="38255" cy="32773"/>
                </a:xfrm>
                <a:custGeom>
                  <a:avLst/>
                  <a:gdLst/>
                  <a:ahLst/>
                  <a:cxnLst/>
                  <a:rect l="l" t="t" r="r" b="b"/>
                  <a:pathLst>
                    <a:path w="4864" h="4167" extrusionOk="0">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6" name="Google Shape;5936;p77"/>
                <p:cNvSpPr/>
                <p:nvPr/>
              </p:nvSpPr>
              <p:spPr>
                <a:xfrm>
                  <a:off x="4975238" y="3706093"/>
                  <a:ext cx="15612" cy="13386"/>
                </a:xfrm>
                <a:custGeom>
                  <a:avLst/>
                  <a:gdLst/>
                  <a:ahLst/>
                  <a:cxnLst/>
                  <a:rect l="l" t="t" r="r" b="b"/>
                  <a:pathLst>
                    <a:path w="1985" h="1702" extrusionOk="0">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7" name="Google Shape;5937;p77"/>
              <p:cNvGrpSpPr/>
              <p:nvPr/>
            </p:nvGrpSpPr>
            <p:grpSpPr>
              <a:xfrm>
                <a:off x="4980185" y="3743349"/>
                <a:ext cx="31499" cy="26969"/>
                <a:chOff x="4980185" y="3743349"/>
                <a:chExt cx="31499" cy="26969"/>
              </a:xfrm>
            </p:grpSpPr>
            <p:sp>
              <p:nvSpPr>
                <p:cNvPr id="5938" name="Google Shape;5938;p77"/>
                <p:cNvSpPr/>
                <p:nvPr/>
              </p:nvSpPr>
              <p:spPr>
                <a:xfrm>
                  <a:off x="4980185" y="3743349"/>
                  <a:ext cx="31499" cy="26969"/>
                </a:xfrm>
                <a:custGeom>
                  <a:avLst/>
                  <a:gdLst/>
                  <a:ahLst/>
                  <a:cxnLst/>
                  <a:rect l="l" t="t" r="r" b="b"/>
                  <a:pathLst>
                    <a:path w="4005" h="3429" extrusionOk="0">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9" name="Google Shape;5939;p77"/>
                <p:cNvSpPr/>
                <p:nvPr/>
              </p:nvSpPr>
              <p:spPr>
                <a:xfrm>
                  <a:off x="4993123" y="3753094"/>
                  <a:ext cx="8856" cy="7605"/>
                </a:xfrm>
                <a:custGeom>
                  <a:avLst/>
                  <a:gdLst/>
                  <a:ahLst/>
                  <a:cxnLst/>
                  <a:rect l="l" t="t" r="r" b="b"/>
                  <a:pathLst>
                    <a:path w="1126" h="967" extrusionOk="0">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0" name="Google Shape;5940;p77"/>
              <p:cNvGrpSpPr/>
              <p:nvPr/>
            </p:nvGrpSpPr>
            <p:grpSpPr>
              <a:xfrm>
                <a:off x="5013768" y="3734312"/>
                <a:ext cx="31499" cy="26969"/>
                <a:chOff x="5013768" y="3734312"/>
                <a:chExt cx="31499" cy="26969"/>
              </a:xfrm>
            </p:grpSpPr>
            <p:sp>
              <p:nvSpPr>
                <p:cNvPr id="5941" name="Google Shape;5941;p77"/>
                <p:cNvSpPr/>
                <p:nvPr/>
              </p:nvSpPr>
              <p:spPr>
                <a:xfrm>
                  <a:off x="5013768" y="3734312"/>
                  <a:ext cx="31499" cy="26969"/>
                </a:xfrm>
                <a:custGeom>
                  <a:avLst/>
                  <a:gdLst/>
                  <a:ahLst/>
                  <a:cxnLst/>
                  <a:rect l="l" t="t" r="r" b="b"/>
                  <a:pathLst>
                    <a:path w="4005" h="3429" extrusionOk="0">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2" name="Google Shape;5942;p77"/>
                <p:cNvSpPr/>
                <p:nvPr/>
              </p:nvSpPr>
              <p:spPr>
                <a:xfrm>
                  <a:off x="5028043" y="3743963"/>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3" name="Google Shape;5943;p77"/>
              <p:cNvGrpSpPr/>
              <p:nvPr/>
            </p:nvGrpSpPr>
            <p:grpSpPr>
              <a:xfrm>
                <a:off x="5036703" y="3764545"/>
                <a:ext cx="31499" cy="26898"/>
                <a:chOff x="5036703" y="3764545"/>
                <a:chExt cx="31499" cy="26898"/>
              </a:xfrm>
            </p:grpSpPr>
            <p:sp>
              <p:nvSpPr>
                <p:cNvPr id="5944" name="Google Shape;5944;p77"/>
                <p:cNvSpPr/>
                <p:nvPr/>
              </p:nvSpPr>
              <p:spPr>
                <a:xfrm>
                  <a:off x="5036703" y="3764545"/>
                  <a:ext cx="31499" cy="26898"/>
                </a:xfrm>
                <a:custGeom>
                  <a:avLst/>
                  <a:gdLst/>
                  <a:ahLst/>
                  <a:cxnLst/>
                  <a:rect l="l" t="t" r="r" b="b"/>
                  <a:pathLst>
                    <a:path w="4005" h="3420" extrusionOk="0">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5" name="Google Shape;5945;p77"/>
                <p:cNvSpPr/>
                <p:nvPr/>
              </p:nvSpPr>
              <p:spPr>
                <a:xfrm>
                  <a:off x="5049641" y="3774211"/>
                  <a:ext cx="8856" cy="7605"/>
                </a:xfrm>
                <a:custGeom>
                  <a:avLst/>
                  <a:gdLst/>
                  <a:ahLst/>
                  <a:cxnLst/>
                  <a:rect l="l" t="t" r="r" b="b"/>
                  <a:pathLst>
                    <a:path w="1126" h="967" extrusionOk="0">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6" name="Google Shape;5946;p77"/>
              <p:cNvGrpSpPr/>
              <p:nvPr/>
            </p:nvGrpSpPr>
            <p:grpSpPr>
              <a:xfrm>
                <a:off x="4953546" y="3768352"/>
                <a:ext cx="31405" cy="26898"/>
                <a:chOff x="4953546" y="3768352"/>
                <a:chExt cx="31405" cy="26898"/>
              </a:xfrm>
            </p:grpSpPr>
            <p:sp>
              <p:nvSpPr>
                <p:cNvPr id="5947" name="Google Shape;5947;p77"/>
                <p:cNvSpPr/>
                <p:nvPr/>
              </p:nvSpPr>
              <p:spPr>
                <a:xfrm>
                  <a:off x="4953546" y="3768352"/>
                  <a:ext cx="31405" cy="26898"/>
                </a:xfrm>
                <a:custGeom>
                  <a:avLst/>
                  <a:gdLst/>
                  <a:ahLst/>
                  <a:cxnLst/>
                  <a:rect l="l" t="t" r="r" b="b"/>
                  <a:pathLst>
                    <a:path w="3993" h="3420" extrusionOk="0">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8" name="Google Shape;5948;p77"/>
                <p:cNvSpPr/>
                <p:nvPr/>
              </p:nvSpPr>
              <p:spPr>
                <a:xfrm>
                  <a:off x="4966390" y="3778018"/>
                  <a:ext cx="8950" cy="7684"/>
                </a:xfrm>
                <a:custGeom>
                  <a:avLst/>
                  <a:gdLst/>
                  <a:ahLst/>
                  <a:cxnLst/>
                  <a:rect l="l" t="t" r="r" b="b"/>
                  <a:pathLst>
                    <a:path w="1138" h="977" extrusionOk="0">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9" name="Google Shape;5949;p77"/>
              <p:cNvGrpSpPr/>
              <p:nvPr/>
            </p:nvGrpSpPr>
            <p:grpSpPr>
              <a:xfrm>
                <a:off x="4964770" y="3814016"/>
                <a:ext cx="31499" cy="26993"/>
                <a:chOff x="4964770" y="3814016"/>
                <a:chExt cx="31499" cy="26993"/>
              </a:xfrm>
            </p:grpSpPr>
            <p:sp>
              <p:nvSpPr>
                <p:cNvPr id="5950" name="Google Shape;5950;p77"/>
                <p:cNvSpPr/>
                <p:nvPr/>
              </p:nvSpPr>
              <p:spPr>
                <a:xfrm>
                  <a:off x="4964770" y="3814016"/>
                  <a:ext cx="31499" cy="26993"/>
                </a:xfrm>
                <a:custGeom>
                  <a:avLst/>
                  <a:gdLst/>
                  <a:ahLst/>
                  <a:cxnLst/>
                  <a:rect l="l" t="t" r="r" b="b"/>
                  <a:pathLst>
                    <a:path w="4005" h="3432" extrusionOk="0">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1" name="Google Shape;5951;p77"/>
                <p:cNvSpPr/>
                <p:nvPr/>
              </p:nvSpPr>
              <p:spPr>
                <a:xfrm>
                  <a:off x="4977715" y="3823690"/>
                  <a:ext cx="8856" cy="7676"/>
                </a:xfrm>
                <a:custGeom>
                  <a:avLst/>
                  <a:gdLst/>
                  <a:ahLst/>
                  <a:cxnLst/>
                  <a:rect l="l" t="t" r="r" b="b"/>
                  <a:pathLst>
                    <a:path w="1126" h="976" extrusionOk="0">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52" name="Google Shape;5952;p77"/>
              <p:cNvGrpSpPr/>
              <p:nvPr/>
            </p:nvGrpSpPr>
            <p:grpSpPr>
              <a:xfrm>
                <a:off x="4923290" y="3800504"/>
                <a:ext cx="31468" cy="26898"/>
                <a:chOff x="4923290" y="3800504"/>
                <a:chExt cx="31468" cy="26898"/>
              </a:xfrm>
            </p:grpSpPr>
            <p:sp>
              <p:nvSpPr>
                <p:cNvPr id="5953" name="Google Shape;5953;p77"/>
                <p:cNvSpPr/>
                <p:nvPr/>
              </p:nvSpPr>
              <p:spPr>
                <a:xfrm>
                  <a:off x="4923290" y="3800504"/>
                  <a:ext cx="31468" cy="26898"/>
                </a:xfrm>
                <a:custGeom>
                  <a:avLst/>
                  <a:gdLst/>
                  <a:ahLst/>
                  <a:cxnLst/>
                  <a:rect l="l" t="t" r="r" b="b"/>
                  <a:pathLst>
                    <a:path w="4001" h="3420" extrusionOk="0">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4" name="Google Shape;5954;p77"/>
                <p:cNvSpPr/>
                <p:nvPr/>
              </p:nvSpPr>
              <p:spPr>
                <a:xfrm>
                  <a:off x="4937470" y="3810178"/>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55" name="Google Shape;5955;p77"/>
              <p:cNvGrpSpPr/>
              <p:nvPr/>
            </p:nvGrpSpPr>
            <p:grpSpPr>
              <a:xfrm>
                <a:off x="5108534" y="3650943"/>
                <a:ext cx="31405" cy="26993"/>
                <a:chOff x="5108534" y="3650943"/>
                <a:chExt cx="31405" cy="26993"/>
              </a:xfrm>
            </p:grpSpPr>
            <p:sp>
              <p:nvSpPr>
                <p:cNvPr id="5956" name="Google Shape;5956;p77"/>
                <p:cNvSpPr/>
                <p:nvPr/>
              </p:nvSpPr>
              <p:spPr>
                <a:xfrm>
                  <a:off x="5108534" y="3650943"/>
                  <a:ext cx="31405" cy="26993"/>
                </a:xfrm>
                <a:custGeom>
                  <a:avLst/>
                  <a:gdLst/>
                  <a:ahLst/>
                  <a:cxnLst/>
                  <a:rect l="l" t="t" r="r" b="b"/>
                  <a:pathLst>
                    <a:path w="3993" h="3432" extrusionOk="0">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7" name="Google Shape;5957;p77"/>
                <p:cNvSpPr/>
                <p:nvPr/>
              </p:nvSpPr>
              <p:spPr>
                <a:xfrm>
                  <a:off x="5122707" y="3660617"/>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58" name="Google Shape;5958;p77"/>
              <p:cNvGrpSpPr/>
              <p:nvPr/>
            </p:nvGrpSpPr>
            <p:grpSpPr>
              <a:xfrm>
                <a:off x="5119380" y="3760739"/>
                <a:ext cx="31499" cy="26993"/>
                <a:chOff x="5119380" y="3760739"/>
                <a:chExt cx="31499" cy="26993"/>
              </a:xfrm>
            </p:grpSpPr>
            <p:sp>
              <p:nvSpPr>
                <p:cNvPr id="5959" name="Google Shape;5959;p77"/>
                <p:cNvSpPr/>
                <p:nvPr/>
              </p:nvSpPr>
              <p:spPr>
                <a:xfrm>
                  <a:off x="5119380" y="3760739"/>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0" name="Google Shape;5960;p77"/>
                <p:cNvSpPr/>
                <p:nvPr/>
              </p:nvSpPr>
              <p:spPr>
                <a:xfrm>
                  <a:off x="5132318" y="3770405"/>
                  <a:ext cx="8856" cy="7653"/>
                </a:xfrm>
                <a:custGeom>
                  <a:avLst/>
                  <a:gdLst/>
                  <a:ahLst/>
                  <a:cxnLst/>
                  <a:rect l="l" t="t" r="r" b="b"/>
                  <a:pathLst>
                    <a:path w="1126" h="973" extrusionOk="0">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61" name="Google Shape;5961;p77"/>
              <p:cNvGrpSpPr/>
              <p:nvPr/>
            </p:nvGrpSpPr>
            <p:grpSpPr>
              <a:xfrm>
                <a:off x="5119380" y="3788235"/>
                <a:ext cx="31499" cy="26993"/>
                <a:chOff x="5119380" y="3788235"/>
                <a:chExt cx="31499" cy="26993"/>
              </a:xfrm>
            </p:grpSpPr>
            <p:sp>
              <p:nvSpPr>
                <p:cNvPr id="5962" name="Google Shape;5962;p77"/>
                <p:cNvSpPr/>
                <p:nvPr/>
              </p:nvSpPr>
              <p:spPr>
                <a:xfrm>
                  <a:off x="5119380" y="3788235"/>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3" name="Google Shape;5963;p77"/>
                <p:cNvSpPr/>
                <p:nvPr/>
              </p:nvSpPr>
              <p:spPr>
                <a:xfrm>
                  <a:off x="5132318" y="3797901"/>
                  <a:ext cx="8856" cy="7605"/>
                </a:xfrm>
                <a:custGeom>
                  <a:avLst/>
                  <a:gdLst/>
                  <a:ahLst/>
                  <a:cxnLst/>
                  <a:rect l="l" t="t" r="r" b="b"/>
                  <a:pathLst>
                    <a:path w="1126" h="967" extrusionOk="0">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64" name="Google Shape;5964;p77"/>
              <p:cNvGrpSpPr/>
              <p:nvPr/>
            </p:nvGrpSpPr>
            <p:grpSpPr>
              <a:xfrm>
                <a:off x="5158005" y="3875284"/>
                <a:ext cx="31405" cy="27001"/>
                <a:chOff x="5158005" y="3875284"/>
                <a:chExt cx="31405" cy="27001"/>
              </a:xfrm>
            </p:grpSpPr>
            <p:sp>
              <p:nvSpPr>
                <p:cNvPr id="5965" name="Google Shape;5965;p77"/>
                <p:cNvSpPr/>
                <p:nvPr/>
              </p:nvSpPr>
              <p:spPr>
                <a:xfrm>
                  <a:off x="5158005" y="3875284"/>
                  <a:ext cx="31405" cy="27001"/>
                </a:xfrm>
                <a:custGeom>
                  <a:avLst/>
                  <a:gdLst/>
                  <a:ahLst/>
                  <a:cxnLst/>
                  <a:rect l="l" t="t" r="r" b="b"/>
                  <a:pathLst>
                    <a:path w="3993" h="3433" extrusionOk="0">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6" name="Google Shape;5966;p77"/>
                <p:cNvSpPr/>
                <p:nvPr/>
              </p:nvSpPr>
              <p:spPr>
                <a:xfrm>
                  <a:off x="5170848" y="3884958"/>
                  <a:ext cx="8950" cy="7645"/>
                </a:xfrm>
                <a:custGeom>
                  <a:avLst/>
                  <a:gdLst/>
                  <a:ahLst/>
                  <a:cxnLst/>
                  <a:rect l="l" t="t" r="r" b="b"/>
                  <a:pathLst>
                    <a:path w="1138" h="972" extrusionOk="0">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67" name="Google Shape;5967;p77"/>
              <p:cNvGrpSpPr/>
              <p:nvPr/>
            </p:nvGrpSpPr>
            <p:grpSpPr>
              <a:xfrm>
                <a:off x="5233163" y="3764545"/>
                <a:ext cx="31499" cy="26898"/>
                <a:chOff x="5233163" y="3764545"/>
                <a:chExt cx="31499" cy="26898"/>
              </a:xfrm>
            </p:grpSpPr>
            <p:sp>
              <p:nvSpPr>
                <p:cNvPr id="5968" name="Google Shape;5968;p77"/>
                <p:cNvSpPr/>
                <p:nvPr/>
              </p:nvSpPr>
              <p:spPr>
                <a:xfrm>
                  <a:off x="5233163" y="3764545"/>
                  <a:ext cx="31499" cy="26898"/>
                </a:xfrm>
                <a:custGeom>
                  <a:avLst/>
                  <a:gdLst/>
                  <a:ahLst/>
                  <a:cxnLst/>
                  <a:rect l="l" t="t" r="r" b="b"/>
                  <a:pathLst>
                    <a:path w="4005" h="3420" extrusionOk="0">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9" name="Google Shape;5969;p77"/>
                <p:cNvSpPr/>
                <p:nvPr/>
              </p:nvSpPr>
              <p:spPr>
                <a:xfrm>
                  <a:off x="5246108" y="3774211"/>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70" name="Google Shape;5970;p77"/>
              <p:cNvGrpSpPr/>
              <p:nvPr/>
            </p:nvGrpSpPr>
            <p:grpSpPr>
              <a:xfrm>
                <a:off x="5276168" y="3805545"/>
                <a:ext cx="31499" cy="26906"/>
                <a:chOff x="5276168" y="3805545"/>
                <a:chExt cx="31499" cy="26906"/>
              </a:xfrm>
            </p:grpSpPr>
            <p:sp>
              <p:nvSpPr>
                <p:cNvPr id="5971" name="Google Shape;5971;p77"/>
                <p:cNvSpPr/>
                <p:nvPr/>
              </p:nvSpPr>
              <p:spPr>
                <a:xfrm>
                  <a:off x="5276168" y="3805545"/>
                  <a:ext cx="31499" cy="26906"/>
                </a:xfrm>
                <a:custGeom>
                  <a:avLst/>
                  <a:gdLst/>
                  <a:ahLst/>
                  <a:cxnLst/>
                  <a:rect l="l" t="t" r="r" b="b"/>
                  <a:pathLst>
                    <a:path w="4005" h="3421" extrusionOk="0">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2" name="Google Shape;5972;p77"/>
                <p:cNvSpPr/>
                <p:nvPr/>
              </p:nvSpPr>
              <p:spPr>
                <a:xfrm>
                  <a:off x="5289106" y="3815219"/>
                  <a:ext cx="8856" cy="7605"/>
                </a:xfrm>
                <a:custGeom>
                  <a:avLst/>
                  <a:gdLst/>
                  <a:ahLst/>
                  <a:cxnLst/>
                  <a:rect l="l" t="t" r="r" b="b"/>
                  <a:pathLst>
                    <a:path w="1126" h="967" extrusionOk="0">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73" name="Google Shape;5973;p77"/>
              <p:cNvGrpSpPr/>
              <p:nvPr/>
            </p:nvGrpSpPr>
            <p:grpSpPr>
              <a:xfrm>
                <a:off x="5294053" y="3851933"/>
                <a:ext cx="31405" cy="26945"/>
                <a:chOff x="5294053" y="3851933"/>
                <a:chExt cx="31405" cy="26945"/>
              </a:xfrm>
            </p:grpSpPr>
            <p:sp>
              <p:nvSpPr>
                <p:cNvPr id="5974" name="Google Shape;5974;p77"/>
                <p:cNvSpPr/>
                <p:nvPr/>
              </p:nvSpPr>
              <p:spPr>
                <a:xfrm>
                  <a:off x="5294053" y="3851933"/>
                  <a:ext cx="31405" cy="26945"/>
                </a:xfrm>
                <a:custGeom>
                  <a:avLst/>
                  <a:gdLst/>
                  <a:ahLst/>
                  <a:cxnLst/>
                  <a:rect l="l" t="t" r="r" b="b"/>
                  <a:pathLst>
                    <a:path w="3993" h="3426" extrusionOk="0">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5" name="Google Shape;5975;p77"/>
                <p:cNvSpPr/>
                <p:nvPr/>
              </p:nvSpPr>
              <p:spPr>
                <a:xfrm>
                  <a:off x="5308234" y="3861552"/>
                  <a:ext cx="7621" cy="7621"/>
                </a:xfrm>
                <a:custGeom>
                  <a:avLst/>
                  <a:gdLst/>
                  <a:ahLst/>
                  <a:cxnLst/>
                  <a:rect l="l" t="t" r="r" b="b"/>
                  <a:pathLst>
                    <a:path w="969" h="969" extrusionOk="0">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76" name="Google Shape;5976;p77"/>
              <p:cNvGrpSpPr/>
              <p:nvPr/>
            </p:nvGrpSpPr>
            <p:grpSpPr>
              <a:xfrm>
                <a:off x="5341723" y="3851902"/>
                <a:ext cx="31405" cy="26977"/>
                <a:chOff x="5341723" y="3851902"/>
                <a:chExt cx="31405" cy="26977"/>
              </a:xfrm>
            </p:grpSpPr>
            <p:sp>
              <p:nvSpPr>
                <p:cNvPr id="5977" name="Google Shape;5977;p77"/>
                <p:cNvSpPr/>
                <p:nvPr/>
              </p:nvSpPr>
              <p:spPr>
                <a:xfrm>
                  <a:off x="5341723" y="3851902"/>
                  <a:ext cx="31405" cy="26977"/>
                </a:xfrm>
                <a:custGeom>
                  <a:avLst/>
                  <a:gdLst/>
                  <a:ahLst/>
                  <a:cxnLst/>
                  <a:rect l="l" t="t" r="r" b="b"/>
                  <a:pathLst>
                    <a:path w="3993" h="3430" extrusionOk="0">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8" name="Google Shape;5978;p77"/>
                <p:cNvSpPr/>
                <p:nvPr/>
              </p:nvSpPr>
              <p:spPr>
                <a:xfrm>
                  <a:off x="5354567" y="3861647"/>
                  <a:ext cx="8950" cy="7590"/>
                </a:xfrm>
                <a:custGeom>
                  <a:avLst/>
                  <a:gdLst/>
                  <a:ahLst/>
                  <a:cxnLst/>
                  <a:rect l="l" t="t" r="r" b="b"/>
                  <a:pathLst>
                    <a:path w="1138" h="965" extrusionOk="0">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79" name="Google Shape;5979;p77"/>
              <p:cNvGrpSpPr/>
              <p:nvPr/>
            </p:nvGrpSpPr>
            <p:grpSpPr>
              <a:xfrm>
                <a:off x="5054871" y="3507855"/>
                <a:ext cx="31405" cy="26993"/>
                <a:chOff x="5054871" y="3507855"/>
                <a:chExt cx="31405" cy="26993"/>
              </a:xfrm>
            </p:grpSpPr>
            <p:sp>
              <p:nvSpPr>
                <p:cNvPr id="5980" name="Google Shape;5980;p77"/>
                <p:cNvSpPr/>
                <p:nvPr/>
              </p:nvSpPr>
              <p:spPr>
                <a:xfrm>
                  <a:off x="5054871" y="3507855"/>
                  <a:ext cx="31405" cy="26993"/>
                </a:xfrm>
                <a:custGeom>
                  <a:avLst/>
                  <a:gdLst/>
                  <a:ahLst/>
                  <a:cxnLst/>
                  <a:rect l="l" t="t" r="r" b="b"/>
                  <a:pathLst>
                    <a:path w="3993" h="3432" extrusionOk="0">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1" name="Google Shape;5981;p77"/>
                <p:cNvSpPr/>
                <p:nvPr/>
              </p:nvSpPr>
              <p:spPr>
                <a:xfrm>
                  <a:off x="5067715" y="3517521"/>
                  <a:ext cx="8950" cy="7605"/>
                </a:xfrm>
                <a:custGeom>
                  <a:avLst/>
                  <a:gdLst/>
                  <a:ahLst/>
                  <a:cxnLst/>
                  <a:rect l="l" t="t" r="r" b="b"/>
                  <a:pathLst>
                    <a:path w="1138" h="967" extrusionOk="0">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2" name="Google Shape;5982;p77"/>
              <p:cNvGrpSpPr/>
              <p:nvPr/>
            </p:nvGrpSpPr>
            <p:grpSpPr>
              <a:xfrm>
                <a:off x="4876579" y="3675325"/>
                <a:ext cx="31405" cy="26969"/>
                <a:chOff x="4876579" y="3675325"/>
                <a:chExt cx="31405" cy="26969"/>
              </a:xfrm>
            </p:grpSpPr>
            <p:sp>
              <p:nvSpPr>
                <p:cNvPr id="5983" name="Google Shape;5983;p77"/>
                <p:cNvSpPr/>
                <p:nvPr/>
              </p:nvSpPr>
              <p:spPr>
                <a:xfrm>
                  <a:off x="4876579" y="3675325"/>
                  <a:ext cx="31405" cy="26969"/>
                </a:xfrm>
                <a:custGeom>
                  <a:avLst/>
                  <a:gdLst/>
                  <a:ahLst/>
                  <a:cxnLst/>
                  <a:rect l="l" t="t" r="r" b="b"/>
                  <a:pathLst>
                    <a:path w="3993" h="3429" extrusionOk="0">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4" name="Google Shape;5984;p77"/>
                <p:cNvSpPr/>
                <p:nvPr/>
              </p:nvSpPr>
              <p:spPr>
                <a:xfrm>
                  <a:off x="4889517" y="3684975"/>
                  <a:ext cx="8856" cy="7676"/>
                </a:xfrm>
                <a:custGeom>
                  <a:avLst/>
                  <a:gdLst/>
                  <a:ahLst/>
                  <a:cxnLst/>
                  <a:rect l="l" t="t" r="r" b="b"/>
                  <a:pathLst>
                    <a:path w="1126" h="976" extrusionOk="0">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5" name="Google Shape;5985;p77"/>
              <p:cNvGrpSpPr/>
              <p:nvPr/>
            </p:nvGrpSpPr>
            <p:grpSpPr>
              <a:xfrm>
                <a:off x="4842233" y="3688333"/>
                <a:ext cx="31405" cy="26993"/>
                <a:chOff x="4842233" y="3688333"/>
                <a:chExt cx="31405" cy="26993"/>
              </a:xfrm>
            </p:grpSpPr>
            <p:sp>
              <p:nvSpPr>
                <p:cNvPr id="5986" name="Google Shape;5986;p77"/>
                <p:cNvSpPr/>
                <p:nvPr/>
              </p:nvSpPr>
              <p:spPr>
                <a:xfrm>
                  <a:off x="4842233" y="3688333"/>
                  <a:ext cx="31405" cy="26993"/>
                </a:xfrm>
                <a:custGeom>
                  <a:avLst/>
                  <a:gdLst/>
                  <a:ahLst/>
                  <a:cxnLst/>
                  <a:rect l="l" t="t" r="r" b="b"/>
                  <a:pathLst>
                    <a:path w="3993" h="3432" extrusionOk="0">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7" name="Google Shape;5987;p77"/>
                <p:cNvSpPr/>
                <p:nvPr/>
              </p:nvSpPr>
              <p:spPr>
                <a:xfrm>
                  <a:off x="4855076" y="3698094"/>
                  <a:ext cx="8856" cy="7590"/>
                </a:xfrm>
                <a:custGeom>
                  <a:avLst/>
                  <a:gdLst/>
                  <a:ahLst/>
                  <a:cxnLst/>
                  <a:rect l="l" t="t" r="r" b="b"/>
                  <a:pathLst>
                    <a:path w="1126" h="965" extrusionOk="0">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8" name="Google Shape;5988;p77"/>
              <p:cNvGrpSpPr/>
              <p:nvPr/>
            </p:nvGrpSpPr>
            <p:grpSpPr>
              <a:xfrm>
                <a:off x="5187876" y="3608032"/>
                <a:ext cx="31405" cy="27001"/>
                <a:chOff x="5187876" y="3608032"/>
                <a:chExt cx="31405" cy="27001"/>
              </a:xfrm>
            </p:grpSpPr>
            <p:sp>
              <p:nvSpPr>
                <p:cNvPr id="5989" name="Google Shape;5989;p77"/>
                <p:cNvSpPr/>
                <p:nvPr/>
              </p:nvSpPr>
              <p:spPr>
                <a:xfrm>
                  <a:off x="5187876" y="3608032"/>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0" name="Google Shape;5990;p77"/>
                <p:cNvSpPr/>
                <p:nvPr/>
              </p:nvSpPr>
              <p:spPr>
                <a:xfrm>
                  <a:off x="5202057" y="3617706"/>
                  <a:ext cx="7621" cy="7621"/>
                </a:xfrm>
                <a:custGeom>
                  <a:avLst/>
                  <a:gdLst/>
                  <a:ahLst/>
                  <a:cxnLst/>
                  <a:rect l="l" t="t" r="r" b="b"/>
                  <a:pathLst>
                    <a:path w="969"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91" name="Google Shape;5991;p77"/>
              <p:cNvSpPr/>
              <p:nvPr/>
            </p:nvSpPr>
            <p:spPr>
              <a:xfrm>
                <a:off x="5142589" y="3410030"/>
                <a:ext cx="42542" cy="36525"/>
              </a:xfrm>
              <a:custGeom>
                <a:avLst/>
                <a:gdLst/>
                <a:ahLst/>
                <a:cxnLst/>
                <a:rect l="l" t="t" r="r" b="b"/>
                <a:pathLst>
                  <a:path w="5409" h="4644" extrusionOk="0">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2" name="Google Shape;5992;p77"/>
              <p:cNvSpPr/>
              <p:nvPr/>
            </p:nvSpPr>
            <p:spPr>
              <a:xfrm>
                <a:off x="5158382" y="3419720"/>
                <a:ext cx="17138" cy="17130"/>
              </a:xfrm>
              <a:custGeom>
                <a:avLst/>
                <a:gdLst/>
                <a:ahLst/>
                <a:cxnLst/>
                <a:rect l="l" t="t" r="r" b="b"/>
                <a:pathLst>
                  <a:path w="2179" h="2178" extrusionOk="0">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93" name="Google Shape;5993;p77"/>
              <p:cNvGrpSpPr/>
              <p:nvPr/>
            </p:nvGrpSpPr>
            <p:grpSpPr>
              <a:xfrm>
                <a:off x="5269224" y="3304167"/>
                <a:ext cx="40253" cy="34402"/>
                <a:chOff x="5269224" y="3304167"/>
                <a:chExt cx="40253" cy="34402"/>
              </a:xfrm>
            </p:grpSpPr>
            <p:sp>
              <p:nvSpPr>
                <p:cNvPr id="5994" name="Google Shape;5994;p77"/>
                <p:cNvSpPr/>
                <p:nvPr/>
              </p:nvSpPr>
              <p:spPr>
                <a:xfrm>
                  <a:off x="5269224" y="3304167"/>
                  <a:ext cx="40253" cy="34402"/>
                </a:xfrm>
                <a:custGeom>
                  <a:avLst/>
                  <a:gdLst/>
                  <a:ahLst/>
                  <a:cxnLst/>
                  <a:rect l="l" t="t" r="r" b="b"/>
                  <a:pathLst>
                    <a:path w="5118" h="4374" extrusionOk="0">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5" name="Google Shape;5995;p77"/>
                <p:cNvSpPr/>
                <p:nvPr/>
              </p:nvSpPr>
              <p:spPr>
                <a:xfrm>
                  <a:off x="5284639" y="3313826"/>
                  <a:ext cx="15132" cy="15140"/>
                </a:xfrm>
                <a:custGeom>
                  <a:avLst/>
                  <a:gdLst/>
                  <a:ahLst/>
                  <a:cxnLst/>
                  <a:rect l="l" t="t" r="r" b="b"/>
                  <a:pathLst>
                    <a:path w="1924" h="1925" extrusionOk="0">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96" name="Google Shape;5996;p77"/>
              <p:cNvGrpSpPr/>
              <p:nvPr/>
            </p:nvGrpSpPr>
            <p:grpSpPr>
              <a:xfrm>
                <a:off x="5327354" y="3476615"/>
                <a:ext cx="49864" cy="42723"/>
                <a:chOff x="5327354" y="3476615"/>
                <a:chExt cx="49864" cy="42723"/>
              </a:xfrm>
            </p:grpSpPr>
            <p:sp>
              <p:nvSpPr>
                <p:cNvPr id="5997" name="Google Shape;5997;p77"/>
                <p:cNvSpPr/>
                <p:nvPr/>
              </p:nvSpPr>
              <p:spPr>
                <a:xfrm>
                  <a:off x="5327354" y="3476615"/>
                  <a:ext cx="49864" cy="42723"/>
                </a:xfrm>
                <a:custGeom>
                  <a:avLst/>
                  <a:gdLst/>
                  <a:ahLst/>
                  <a:cxnLst/>
                  <a:rect l="l" t="t" r="r" b="b"/>
                  <a:pathLst>
                    <a:path w="6340" h="5432" extrusionOk="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8" name="Google Shape;5998;p77"/>
                <p:cNvSpPr/>
                <p:nvPr/>
              </p:nvSpPr>
              <p:spPr>
                <a:xfrm>
                  <a:off x="5340197" y="3486321"/>
                  <a:ext cx="27315" cy="23406"/>
                </a:xfrm>
                <a:custGeom>
                  <a:avLst/>
                  <a:gdLst/>
                  <a:ahLst/>
                  <a:cxnLst/>
                  <a:rect l="l" t="t" r="r" b="b"/>
                  <a:pathLst>
                    <a:path w="3473" h="2976" extrusionOk="0">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99" name="Google Shape;5999;p77"/>
              <p:cNvSpPr/>
              <p:nvPr/>
            </p:nvSpPr>
            <p:spPr>
              <a:xfrm>
                <a:off x="5290255" y="3703080"/>
                <a:ext cx="31397" cy="26898"/>
              </a:xfrm>
              <a:custGeom>
                <a:avLst/>
                <a:gdLst/>
                <a:ahLst/>
                <a:cxnLst/>
                <a:rect l="l" t="t" r="r" b="b"/>
                <a:pathLst>
                  <a:path w="3992" h="3420" extrusionOk="0">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0" name="Google Shape;6000;p77"/>
              <p:cNvSpPr/>
              <p:nvPr/>
            </p:nvSpPr>
            <p:spPr>
              <a:xfrm>
                <a:off x="5304427" y="3712754"/>
                <a:ext cx="7621" cy="7621"/>
              </a:xfrm>
              <a:custGeom>
                <a:avLst/>
                <a:gdLst/>
                <a:ahLst/>
                <a:cxnLst/>
                <a:rect l="l" t="t" r="r" b="b"/>
                <a:pathLst>
                  <a:path w="969"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01" name="Google Shape;6001;p77"/>
              <p:cNvGrpSpPr/>
              <p:nvPr/>
            </p:nvGrpSpPr>
            <p:grpSpPr>
              <a:xfrm>
                <a:off x="5341723" y="3775957"/>
                <a:ext cx="31405" cy="26898"/>
                <a:chOff x="5341723" y="3775957"/>
                <a:chExt cx="31405" cy="26898"/>
              </a:xfrm>
            </p:grpSpPr>
            <p:sp>
              <p:nvSpPr>
                <p:cNvPr id="6002" name="Google Shape;6002;p77"/>
                <p:cNvSpPr/>
                <p:nvPr/>
              </p:nvSpPr>
              <p:spPr>
                <a:xfrm>
                  <a:off x="5341723" y="3775957"/>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3" name="Google Shape;6003;p77"/>
                <p:cNvSpPr/>
                <p:nvPr/>
              </p:nvSpPr>
              <p:spPr>
                <a:xfrm>
                  <a:off x="5354567" y="3785631"/>
                  <a:ext cx="8950" cy="7605"/>
                </a:xfrm>
                <a:custGeom>
                  <a:avLst/>
                  <a:gdLst/>
                  <a:ahLst/>
                  <a:cxnLst/>
                  <a:rect l="l" t="t" r="r" b="b"/>
                  <a:pathLst>
                    <a:path w="1138" h="967" extrusionOk="0">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4" name="Google Shape;6004;p77"/>
              <p:cNvGrpSpPr/>
              <p:nvPr/>
            </p:nvGrpSpPr>
            <p:grpSpPr>
              <a:xfrm>
                <a:off x="5439053" y="3699274"/>
                <a:ext cx="31405" cy="26898"/>
                <a:chOff x="5439053" y="3699274"/>
                <a:chExt cx="31405" cy="26898"/>
              </a:xfrm>
            </p:grpSpPr>
            <p:sp>
              <p:nvSpPr>
                <p:cNvPr id="6005" name="Google Shape;6005;p77"/>
                <p:cNvSpPr/>
                <p:nvPr/>
              </p:nvSpPr>
              <p:spPr>
                <a:xfrm>
                  <a:off x="5439053" y="3699274"/>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6" name="Google Shape;6006;p77"/>
                <p:cNvSpPr/>
                <p:nvPr/>
              </p:nvSpPr>
              <p:spPr>
                <a:xfrm>
                  <a:off x="5453225" y="3708948"/>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7" name="Google Shape;6007;p77"/>
              <p:cNvGrpSpPr/>
              <p:nvPr/>
            </p:nvGrpSpPr>
            <p:grpSpPr>
              <a:xfrm>
                <a:off x="5412414" y="3622307"/>
                <a:ext cx="31499" cy="26993"/>
                <a:chOff x="5412414" y="3622307"/>
                <a:chExt cx="31499" cy="26993"/>
              </a:xfrm>
            </p:grpSpPr>
            <p:sp>
              <p:nvSpPr>
                <p:cNvPr id="6008" name="Google Shape;6008;p77"/>
                <p:cNvSpPr/>
                <p:nvPr/>
              </p:nvSpPr>
              <p:spPr>
                <a:xfrm>
                  <a:off x="5412414" y="3622307"/>
                  <a:ext cx="31499" cy="26993"/>
                </a:xfrm>
                <a:custGeom>
                  <a:avLst/>
                  <a:gdLst/>
                  <a:ahLst/>
                  <a:cxnLst/>
                  <a:rect l="l" t="t" r="r" b="b"/>
                  <a:pathLst>
                    <a:path w="4005" h="3432" extrusionOk="0">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9" name="Google Shape;6009;p77"/>
                <p:cNvSpPr/>
                <p:nvPr/>
              </p:nvSpPr>
              <p:spPr>
                <a:xfrm>
                  <a:off x="5426681" y="3632075"/>
                  <a:ext cx="7527" cy="7519"/>
                </a:xfrm>
                <a:custGeom>
                  <a:avLst/>
                  <a:gdLst/>
                  <a:ahLst/>
                  <a:cxnLst/>
                  <a:rect l="l" t="t" r="r" b="b"/>
                  <a:pathLst>
                    <a:path w="957" h="956" extrusionOk="0">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10" name="Google Shape;6010;p77"/>
              <p:cNvGrpSpPr/>
              <p:nvPr/>
            </p:nvGrpSpPr>
            <p:grpSpPr>
              <a:xfrm>
                <a:off x="5476254" y="3473949"/>
                <a:ext cx="26835" cy="26930"/>
                <a:chOff x="5476254" y="3473949"/>
                <a:chExt cx="26835" cy="26930"/>
              </a:xfrm>
            </p:grpSpPr>
            <p:sp>
              <p:nvSpPr>
                <p:cNvPr id="6011" name="Google Shape;6011;p77"/>
                <p:cNvSpPr/>
                <p:nvPr/>
              </p:nvSpPr>
              <p:spPr>
                <a:xfrm>
                  <a:off x="5476254" y="3473949"/>
                  <a:ext cx="26835" cy="26930"/>
                </a:xfrm>
                <a:custGeom>
                  <a:avLst/>
                  <a:gdLst/>
                  <a:ahLst/>
                  <a:cxnLst/>
                  <a:rect l="l" t="t" r="r" b="b"/>
                  <a:pathLst>
                    <a:path w="3412" h="3424" extrusionOk="0">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2" name="Google Shape;6012;p77"/>
                <p:cNvSpPr/>
                <p:nvPr/>
              </p:nvSpPr>
              <p:spPr>
                <a:xfrm>
                  <a:off x="5485857" y="3483655"/>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13" name="Google Shape;6013;p77"/>
              <p:cNvGrpSpPr/>
              <p:nvPr/>
            </p:nvGrpSpPr>
            <p:grpSpPr>
              <a:xfrm>
                <a:off x="5564547" y="3481594"/>
                <a:ext cx="31397" cy="26898"/>
                <a:chOff x="5564547" y="3481594"/>
                <a:chExt cx="31397" cy="26898"/>
              </a:xfrm>
            </p:grpSpPr>
            <p:sp>
              <p:nvSpPr>
                <p:cNvPr id="6014" name="Google Shape;6014;p77"/>
                <p:cNvSpPr/>
                <p:nvPr/>
              </p:nvSpPr>
              <p:spPr>
                <a:xfrm>
                  <a:off x="5564547" y="3481594"/>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5" name="Google Shape;6015;p77"/>
                <p:cNvSpPr/>
                <p:nvPr/>
              </p:nvSpPr>
              <p:spPr>
                <a:xfrm>
                  <a:off x="5578719" y="3491268"/>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16" name="Google Shape;6016;p77"/>
              <p:cNvGrpSpPr/>
              <p:nvPr/>
            </p:nvGrpSpPr>
            <p:grpSpPr>
              <a:xfrm>
                <a:off x="5534101" y="3470174"/>
                <a:ext cx="31397" cy="26906"/>
                <a:chOff x="5534101" y="3470174"/>
                <a:chExt cx="31397" cy="26906"/>
              </a:xfrm>
            </p:grpSpPr>
            <p:sp>
              <p:nvSpPr>
                <p:cNvPr id="6017" name="Google Shape;6017;p77"/>
                <p:cNvSpPr/>
                <p:nvPr/>
              </p:nvSpPr>
              <p:spPr>
                <a:xfrm>
                  <a:off x="5534101" y="3470174"/>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8" name="Google Shape;6018;p77"/>
                <p:cNvSpPr/>
                <p:nvPr/>
              </p:nvSpPr>
              <p:spPr>
                <a:xfrm>
                  <a:off x="5546945" y="3479848"/>
                  <a:ext cx="8950" cy="7582"/>
                </a:xfrm>
                <a:custGeom>
                  <a:avLst/>
                  <a:gdLst/>
                  <a:ahLst/>
                  <a:cxnLst/>
                  <a:rect l="l" t="t" r="r" b="b"/>
                  <a:pathLst>
                    <a:path w="1138" h="964" extrusionOk="0">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19" name="Google Shape;6019;p77"/>
              <p:cNvGrpSpPr/>
              <p:nvPr/>
            </p:nvGrpSpPr>
            <p:grpSpPr>
              <a:xfrm>
                <a:off x="5610879" y="3314486"/>
                <a:ext cx="31499" cy="26938"/>
                <a:chOff x="5610879" y="3314486"/>
                <a:chExt cx="31499" cy="26938"/>
              </a:xfrm>
            </p:grpSpPr>
            <p:sp>
              <p:nvSpPr>
                <p:cNvPr id="6020" name="Google Shape;6020;p77"/>
                <p:cNvSpPr/>
                <p:nvPr/>
              </p:nvSpPr>
              <p:spPr>
                <a:xfrm>
                  <a:off x="5610879" y="3314486"/>
                  <a:ext cx="31499" cy="26938"/>
                </a:xfrm>
                <a:custGeom>
                  <a:avLst/>
                  <a:gdLst/>
                  <a:ahLst/>
                  <a:cxnLst/>
                  <a:rect l="l" t="t" r="r" b="b"/>
                  <a:pathLst>
                    <a:path w="4005" h="3425" extrusionOk="0">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1" name="Google Shape;6021;p77"/>
                <p:cNvSpPr/>
                <p:nvPr/>
              </p:nvSpPr>
              <p:spPr>
                <a:xfrm>
                  <a:off x="5623817" y="3324192"/>
                  <a:ext cx="8950" cy="7590"/>
                </a:xfrm>
                <a:custGeom>
                  <a:avLst/>
                  <a:gdLst/>
                  <a:ahLst/>
                  <a:cxnLst/>
                  <a:rect l="l" t="t" r="r" b="b"/>
                  <a:pathLst>
                    <a:path w="1138" h="965" extrusionOk="0">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22" name="Google Shape;6022;p77"/>
              <p:cNvGrpSpPr/>
              <p:nvPr/>
            </p:nvGrpSpPr>
            <p:grpSpPr>
              <a:xfrm>
                <a:off x="4834525" y="3501382"/>
                <a:ext cx="31499" cy="26898"/>
                <a:chOff x="4834525" y="3501382"/>
                <a:chExt cx="31499" cy="26898"/>
              </a:xfrm>
            </p:grpSpPr>
            <p:sp>
              <p:nvSpPr>
                <p:cNvPr id="6023" name="Google Shape;6023;p77"/>
                <p:cNvSpPr/>
                <p:nvPr/>
              </p:nvSpPr>
              <p:spPr>
                <a:xfrm>
                  <a:off x="4834525" y="3501382"/>
                  <a:ext cx="31499" cy="26898"/>
                </a:xfrm>
                <a:custGeom>
                  <a:avLst/>
                  <a:gdLst/>
                  <a:ahLst/>
                  <a:cxnLst/>
                  <a:rect l="l" t="t" r="r" b="b"/>
                  <a:pathLst>
                    <a:path w="4005" h="3420" extrusionOk="0">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4" name="Google Shape;6024;p77"/>
                <p:cNvSpPr/>
                <p:nvPr/>
              </p:nvSpPr>
              <p:spPr>
                <a:xfrm>
                  <a:off x="4847463" y="3511056"/>
                  <a:ext cx="8950" cy="7605"/>
                </a:xfrm>
                <a:custGeom>
                  <a:avLst/>
                  <a:gdLst/>
                  <a:ahLst/>
                  <a:cxnLst/>
                  <a:rect l="l" t="t" r="r" b="b"/>
                  <a:pathLst>
                    <a:path w="1138" h="967" extrusionOk="0">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25" name="Google Shape;6025;p77"/>
              <p:cNvGrpSpPr/>
              <p:nvPr/>
            </p:nvGrpSpPr>
            <p:grpSpPr>
              <a:xfrm>
                <a:off x="4898460" y="3580158"/>
                <a:ext cx="31405" cy="26898"/>
                <a:chOff x="4898460" y="3580158"/>
                <a:chExt cx="31405" cy="26898"/>
              </a:xfrm>
            </p:grpSpPr>
            <p:sp>
              <p:nvSpPr>
                <p:cNvPr id="6026" name="Google Shape;6026;p77"/>
                <p:cNvSpPr/>
                <p:nvPr/>
              </p:nvSpPr>
              <p:spPr>
                <a:xfrm>
                  <a:off x="4898460" y="3580158"/>
                  <a:ext cx="31405" cy="26898"/>
                </a:xfrm>
                <a:custGeom>
                  <a:avLst/>
                  <a:gdLst/>
                  <a:ahLst/>
                  <a:cxnLst/>
                  <a:rect l="l" t="t" r="r" b="b"/>
                  <a:pathLst>
                    <a:path w="3993" h="3420" extrusionOk="0">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7" name="Google Shape;6027;p77"/>
                <p:cNvSpPr/>
                <p:nvPr/>
              </p:nvSpPr>
              <p:spPr>
                <a:xfrm>
                  <a:off x="4911303" y="3589832"/>
                  <a:ext cx="8950" cy="7605"/>
                </a:xfrm>
                <a:custGeom>
                  <a:avLst/>
                  <a:gdLst/>
                  <a:ahLst/>
                  <a:cxnLst/>
                  <a:rect l="l" t="t" r="r" b="b"/>
                  <a:pathLst>
                    <a:path w="1138" h="967" extrusionOk="0">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28" name="Google Shape;6028;p77"/>
              <p:cNvGrpSpPr/>
              <p:nvPr/>
            </p:nvGrpSpPr>
            <p:grpSpPr>
              <a:xfrm>
                <a:off x="4882667" y="3608032"/>
                <a:ext cx="31499" cy="27001"/>
                <a:chOff x="4882667" y="3608032"/>
                <a:chExt cx="31499" cy="27001"/>
              </a:xfrm>
            </p:grpSpPr>
            <p:sp>
              <p:nvSpPr>
                <p:cNvPr id="6029" name="Google Shape;6029;p77"/>
                <p:cNvSpPr/>
                <p:nvPr/>
              </p:nvSpPr>
              <p:spPr>
                <a:xfrm>
                  <a:off x="4882667" y="3608032"/>
                  <a:ext cx="31499" cy="27001"/>
                </a:xfrm>
                <a:custGeom>
                  <a:avLst/>
                  <a:gdLst/>
                  <a:ahLst/>
                  <a:cxnLst/>
                  <a:rect l="l" t="t" r="r" b="b"/>
                  <a:pathLst>
                    <a:path w="4005" h="3433" extrusionOk="0">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0" name="Google Shape;6030;p77"/>
                <p:cNvSpPr/>
                <p:nvPr/>
              </p:nvSpPr>
              <p:spPr>
                <a:xfrm>
                  <a:off x="4895605" y="3617706"/>
                  <a:ext cx="8950" cy="7653"/>
                </a:xfrm>
                <a:custGeom>
                  <a:avLst/>
                  <a:gdLst/>
                  <a:ahLst/>
                  <a:cxnLst/>
                  <a:rect l="l" t="t" r="r" b="b"/>
                  <a:pathLst>
                    <a:path w="1138" h="973" extrusionOk="0">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31" name="Google Shape;6031;p77"/>
              <p:cNvGrpSpPr/>
              <p:nvPr/>
            </p:nvGrpSpPr>
            <p:grpSpPr>
              <a:xfrm>
                <a:off x="4843373" y="3631407"/>
                <a:ext cx="16273" cy="16186"/>
                <a:chOff x="4843373" y="3631407"/>
                <a:chExt cx="16273" cy="16186"/>
              </a:xfrm>
            </p:grpSpPr>
            <p:sp>
              <p:nvSpPr>
                <p:cNvPr id="6032" name="Google Shape;6032;p77"/>
                <p:cNvSpPr/>
                <p:nvPr/>
              </p:nvSpPr>
              <p:spPr>
                <a:xfrm>
                  <a:off x="4843373" y="3631407"/>
                  <a:ext cx="16273" cy="16186"/>
                </a:xfrm>
                <a:custGeom>
                  <a:avLst/>
                  <a:gdLst/>
                  <a:ahLst/>
                  <a:cxnLst/>
                  <a:rect l="l" t="t" r="r" b="b"/>
                  <a:pathLst>
                    <a:path w="2069" h="2058" extrusionOk="0">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3" name="Google Shape;6033;p77"/>
                <p:cNvSpPr/>
                <p:nvPr/>
              </p:nvSpPr>
              <p:spPr>
                <a:xfrm>
                  <a:off x="4849178" y="3637211"/>
                  <a:ext cx="4672" cy="4577"/>
                </a:xfrm>
                <a:custGeom>
                  <a:avLst/>
                  <a:gdLst/>
                  <a:ahLst/>
                  <a:cxnLst/>
                  <a:rect l="l" t="t" r="r" b="b"/>
                  <a:pathLst>
                    <a:path w="594" h="582" extrusionOk="0">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34" name="Google Shape;6034;p77"/>
              <p:cNvGrpSpPr/>
              <p:nvPr/>
            </p:nvGrpSpPr>
            <p:grpSpPr>
              <a:xfrm>
                <a:off x="4727773" y="3591578"/>
                <a:ext cx="31499" cy="26898"/>
                <a:chOff x="4727773" y="3591578"/>
                <a:chExt cx="31499" cy="26898"/>
              </a:xfrm>
            </p:grpSpPr>
            <p:sp>
              <p:nvSpPr>
                <p:cNvPr id="6035" name="Google Shape;6035;p77"/>
                <p:cNvSpPr/>
                <p:nvPr/>
              </p:nvSpPr>
              <p:spPr>
                <a:xfrm>
                  <a:off x="4727773" y="3591578"/>
                  <a:ext cx="31499" cy="26898"/>
                </a:xfrm>
                <a:custGeom>
                  <a:avLst/>
                  <a:gdLst/>
                  <a:ahLst/>
                  <a:cxnLst/>
                  <a:rect l="l" t="t" r="r" b="b"/>
                  <a:pathLst>
                    <a:path w="4005" h="3420" extrusionOk="0">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6" name="Google Shape;6036;p77"/>
                <p:cNvSpPr/>
                <p:nvPr/>
              </p:nvSpPr>
              <p:spPr>
                <a:xfrm>
                  <a:off x="4740719" y="3601244"/>
                  <a:ext cx="8856" cy="7590"/>
                </a:xfrm>
                <a:custGeom>
                  <a:avLst/>
                  <a:gdLst/>
                  <a:ahLst/>
                  <a:cxnLst/>
                  <a:rect l="l" t="t" r="r" b="b"/>
                  <a:pathLst>
                    <a:path w="1126" h="965" extrusionOk="0">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37" name="Google Shape;6037;p77"/>
              <p:cNvSpPr/>
              <p:nvPr/>
            </p:nvSpPr>
            <p:spPr>
              <a:xfrm>
                <a:off x="4652041" y="3622590"/>
                <a:ext cx="31405" cy="26906"/>
              </a:xfrm>
              <a:custGeom>
                <a:avLst/>
                <a:gdLst/>
                <a:ahLst/>
                <a:cxnLst/>
                <a:rect l="l" t="t" r="r" b="b"/>
                <a:pathLst>
                  <a:path w="3993" h="3421" extrusionOk="0">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8" name="Google Shape;6038;p77"/>
              <p:cNvSpPr/>
              <p:nvPr/>
            </p:nvSpPr>
            <p:spPr>
              <a:xfrm>
                <a:off x="4666222" y="3632264"/>
                <a:ext cx="7613" cy="7621"/>
              </a:xfrm>
              <a:custGeom>
                <a:avLst/>
                <a:gdLst/>
                <a:ahLst/>
                <a:cxnLst/>
                <a:rect l="l" t="t" r="r" b="b"/>
                <a:pathLst>
                  <a:path w="968"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39" name="Google Shape;6039;p77"/>
              <p:cNvGrpSpPr/>
              <p:nvPr/>
            </p:nvGrpSpPr>
            <p:grpSpPr>
              <a:xfrm>
                <a:off x="4609421" y="3577398"/>
                <a:ext cx="31499" cy="27001"/>
                <a:chOff x="4609421" y="3577398"/>
                <a:chExt cx="31499" cy="27001"/>
              </a:xfrm>
            </p:grpSpPr>
            <p:sp>
              <p:nvSpPr>
                <p:cNvPr id="6040" name="Google Shape;6040;p77"/>
                <p:cNvSpPr/>
                <p:nvPr/>
              </p:nvSpPr>
              <p:spPr>
                <a:xfrm>
                  <a:off x="4609421" y="3577398"/>
                  <a:ext cx="31499" cy="27001"/>
                </a:xfrm>
                <a:custGeom>
                  <a:avLst/>
                  <a:gdLst/>
                  <a:ahLst/>
                  <a:cxnLst/>
                  <a:rect l="l" t="t" r="r" b="b"/>
                  <a:pathLst>
                    <a:path w="4005" h="3433" extrusionOk="0">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1" name="Google Shape;6041;p77"/>
                <p:cNvSpPr/>
                <p:nvPr/>
              </p:nvSpPr>
              <p:spPr>
                <a:xfrm>
                  <a:off x="4623594" y="3587072"/>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2" name="Google Shape;6042;p77"/>
              <p:cNvGrpSpPr/>
              <p:nvPr/>
            </p:nvGrpSpPr>
            <p:grpSpPr>
              <a:xfrm>
                <a:off x="4649289" y="3577398"/>
                <a:ext cx="31499" cy="27001"/>
                <a:chOff x="4649289" y="3577398"/>
                <a:chExt cx="31499" cy="27001"/>
              </a:xfrm>
            </p:grpSpPr>
            <p:sp>
              <p:nvSpPr>
                <p:cNvPr id="6043" name="Google Shape;6043;p77"/>
                <p:cNvSpPr/>
                <p:nvPr/>
              </p:nvSpPr>
              <p:spPr>
                <a:xfrm>
                  <a:off x="4649289" y="3577398"/>
                  <a:ext cx="31499" cy="27001"/>
                </a:xfrm>
                <a:custGeom>
                  <a:avLst/>
                  <a:gdLst/>
                  <a:ahLst/>
                  <a:cxnLst/>
                  <a:rect l="l" t="t" r="r" b="b"/>
                  <a:pathLst>
                    <a:path w="4005" h="3433" extrusionOk="0">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4" name="Google Shape;6044;p77"/>
                <p:cNvSpPr/>
                <p:nvPr/>
              </p:nvSpPr>
              <p:spPr>
                <a:xfrm>
                  <a:off x="4662227" y="3587072"/>
                  <a:ext cx="8856" cy="7676"/>
                </a:xfrm>
                <a:custGeom>
                  <a:avLst/>
                  <a:gdLst/>
                  <a:ahLst/>
                  <a:cxnLst/>
                  <a:rect l="l" t="t" r="r" b="b"/>
                  <a:pathLst>
                    <a:path w="1126" h="976" extrusionOk="0">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5" name="Google Shape;6045;p77"/>
              <p:cNvGrpSpPr/>
              <p:nvPr/>
            </p:nvGrpSpPr>
            <p:grpSpPr>
              <a:xfrm>
                <a:off x="4605614" y="3639523"/>
                <a:ext cx="31499" cy="26906"/>
                <a:chOff x="4605614" y="3639523"/>
                <a:chExt cx="31499" cy="26906"/>
              </a:xfrm>
            </p:grpSpPr>
            <p:sp>
              <p:nvSpPr>
                <p:cNvPr id="6046" name="Google Shape;6046;p77"/>
                <p:cNvSpPr/>
                <p:nvPr/>
              </p:nvSpPr>
              <p:spPr>
                <a:xfrm>
                  <a:off x="4605614" y="3639523"/>
                  <a:ext cx="31499" cy="26906"/>
                </a:xfrm>
                <a:custGeom>
                  <a:avLst/>
                  <a:gdLst/>
                  <a:ahLst/>
                  <a:cxnLst/>
                  <a:rect l="l" t="t" r="r" b="b"/>
                  <a:pathLst>
                    <a:path w="4005" h="3421" extrusionOk="0">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7" name="Google Shape;6047;p77"/>
                <p:cNvSpPr/>
                <p:nvPr/>
              </p:nvSpPr>
              <p:spPr>
                <a:xfrm>
                  <a:off x="4619795" y="3649197"/>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8" name="Google Shape;6048;p77"/>
              <p:cNvGrpSpPr/>
              <p:nvPr/>
            </p:nvGrpSpPr>
            <p:grpSpPr>
              <a:xfrm>
                <a:off x="4785149" y="3618846"/>
                <a:ext cx="26930" cy="26843"/>
                <a:chOff x="4785149" y="3618846"/>
                <a:chExt cx="26930" cy="26843"/>
              </a:xfrm>
            </p:grpSpPr>
            <p:sp>
              <p:nvSpPr>
                <p:cNvPr id="6049" name="Google Shape;6049;p77"/>
                <p:cNvSpPr/>
                <p:nvPr/>
              </p:nvSpPr>
              <p:spPr>
                <a:xfrm>
                  <a:off x="4785149" y="3618846"/>
                  <a:ext cx="26930" cy="26843"/>
                </a:xfrm>
                <a:custGeom>
                  <a:avLst/>
                  <a:gdLst/>
                  <a:ahLst/>
                  <a:cxnLst/>
                  <a:rect l="l" t="t" r="r" b="b"/>
                  <a:pathLst>
                    <a:path w="3424" h="3413" extrusionOk="0">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0" name="Google Shape;6050;p77"/>
                <p:cNvSpPr/>
                <p:nvPr/>
              </p:nvSpPr>
              <p:spPr>
                <a:xfrm>
                  <a:off x="4793611" y="3628457"/>
                  <a:ext cx="8856" cy="7590"/>
                </a:xfrm>
                <a:custGeom>
                  <a:avLst/>
                  <a:gdLst/>
                  <a:ahLst/>
                  <a:cxnLst/>
                  <a:rect l="l" t="t" r="r" b="b"/>
                  <a:pathLst>
                    <a:path w="1126" h="965" extrusionOk="0">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51" name="Google Shape;6051;p77"/>
              <p:cNvGrpSpPr/>
              <p:nvPr/>
            </p:nvGrpSpPr>
            <p:grpSpPr>
              <a:xfrm>
                <a:off x="4810167" y="3601567"/>
                <a:ext cx="31405" cy="26898"/>
                <a:chOff x="4810167" y="3601567"/>
                <a:chExt cx="31405" cy="26898"/>
              </a:xfrm>
            </p:grpSpPr>
            <p:sp>
              <p:nvSpPr>
                <p:cNvPr id="6052" name="Google Shape;6052;p77"/>
                <p:cNvSpPr/>
                <p:nvPr/>
              </p:nvSpPr>
              <p:spPr>
                <a:xfrm>
                  <a:off x="4810167" y="3601567"/>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3" name="Google Shape;6053;p77"/>
                <p:cNvSpPr/>
                <p:nvPr/>
              </p:nvSpPr>
              <p:spPr>
                <a:xfrm>
                  <a:off x="4824348" y="3611241"/>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54" name="Google Shape;6054;p77"/>
              <p:cNvGrpSpPr/>
              <p:nvPr/>
            </p:nvGrpSpPr>
            <p:grpSpPr>
              <a:xfrm>
                <a:off x="4831002" y="3373230"/>
                <a:ext cx="31405" cy="26898"/>
                <a:chOff x="4831002" y="3373230"/>
                <a:chExt cx="31405" cy="26898"/>
              </a:xfrm>
            </p:grpSpPr>
            <p:sp>
              <p:nvSpPr>
                <p:cNvPr id="6055" name="Google Shape;6055;p77"/>
                <p:cNvSpPr/>
                <p:nvPr/>
              </p:nvSpPr>
              <p:spPr>
                <a:xfrm>
                  <a:off x="4831002" y="3373230"/>
                  <a:ext cx="31405" cy="26898"/>
                </a:xfrm>
                <a:custGeom>
                  <a:avLst/>
                  <a:gdLst/>
                  <a:ahLst/>
                  <a:cxnLst/>
                  <a:rect l="l" t="t" r="r" b="b"/>
                  <a:pathLst>
                    <a:path w="3993" h="3420" extrusionOk="0">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6" name="Google Shape;6056;p77"/>
                <p:cNvSpPr/>
                <p:nvPr/>
              </p:nvSpPr>
              <p:spPr>
                <a:xfrm>
                  <a:off x="4845182" y="3382896"/>
                  <a:ext cx="7519" cy="7621"/>
                </a:xfrm>
                <a:custGeom>
                  <a:avLst/>
                  <a:gdLst/>
                  <a:ahLst/>
                  <a:cxnLst/>
                  <a:rect l="l" t="t" r="r" b="b"/>
                  <a:pathLst>
                    <a:path w="956" h="969" extrusionOk="0">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57" name="Google Shape;6057;p77"/>
              <p:cNvGrpSpPr/>
              <p:nvPr/>
            </p:nvGrpSpPr>
            <p:grpSpPr>
              <a:xfrm>
                <a:off x="4719311" y="3355054"/>
                <a:ext cx="31499" cy="27001"/>
                <a:chOff x="4719311" y="3355054"/>
                <a:chExt cx="31499" cy="27001"/>
              </a:xfrm>
            </p:grpSpPr>
            <p:sp>
              <p:nvSpPr>
                <p:cNvPr id="6058" name="Google Shape;6058;p77"/>
                <p:cNvSpPr/>
                <p:nvPr/>
              </p:nvSpPr>
              <p:spPr>
                <a:xfrm>
                  <a:off x="4719311" y="3355054"/>
                  <a:ext cx="31499" cy="27001"/>
                </a:xfrm>
                <a:custGeom>
                  <a:avLst/>
                  <a:gdLst/>
                  <a:ahLst/>
                  <a:cxnLst/>
                  <a:rect l="l" t="t" r="r" b="b"/>
                  <a:pathLst>
                    <a:path w="4005" h="3433" extrusionOk="0">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9" name="Google Shape;6059;p77"/>
                <p:cNvSpPr/>
                <p:nvPr/>
              </p:nvSpPr>
              <p:spPr>
                <a:xfrm>
                  <a:off x="4733578" y="3364822"/>
                  <a:ext cx="7527" cy="7527"/>
                </a:xfrm>
                <a:custGeom>
                  <a:avLst/>
                  <a:gdLst/>
                  <a:ahLst/>
                  <a:cxnLst/>
                  <a:rect l="l" t="t" r="r" b="b"/>
                  <a:pathLst>
                    <a:path w="957" h="957" extrusionOk="0">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60" name="Google Shape;6060;p77"/>
              <p:cNvGrpSpPr/>
              <p:nvPr/>
            </p:nvGrpSpPr>
            <p:grpSpPr>
              <a:xfrm>
                <a:off x="4798755" y="3450260"/>
                <a:ext cx="26930" cy="26930"/>
                <a:chOff x="4798755" y="3450260"/>
                <a:chExt cx="26930" cy="26930"/>
              </a:xfrm>
            </p:grpSpPr>
            <p:sp>
              <p:nvSpPr>
                <p:cNvPr id="6061" name="Google Shape;6061;p77"/>
                <p:cNvSpPr/>
                <p:nvPr/>
              </p:nvSpPr>
              <p:spPr>
                <a:xfrm>
                  <a:off x="4798755" y="3450260"/>
                  <a:ext cx="26930" cy="26930"/>
                </a:xfrm>
                <a:custGeom>
                  <a:avLst/>
                  <a:gdLst/>
                  <a:ahLst/>
                  <a:cxnLst/>
                  <a:rect l="l" t="t" r="r" b="b"/>
                  <a:pathLst>
                    <a:path w="3424" h="3424" extrusionOk="0">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2" name="Google Shape;6062;p77"/>
                <p:cNvSpPr/>
                <p:nvPr/>
              </p:nvSpPr>
              <p:spPr>
                <a:xfrm>
                  <a:off x="4807218" y="3459871"/>
                  <a:ext cx="8856" cy="7605"/>
                </a:xfrm>
                <a:custGeom>
                  <a:avLst/>
                  <a:gdLst/>
                  <a:ahLst/>
                  <a:cxnLst/>
                  <a:rect l="l" t="t" r="r" b="b"/>
                  <a:pathLst>
                    <a:path w="1126" h="967" extrusionOk="0">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63" name="Google Shape;6063;p77"/>
              <p:cNvGrpSpPr/>
              <p:nvPr/>
            </p:nvGrpSpPr>
            <p:grpSpPr>
              <a:xfrm>
                <a:off x="4645576" y="3467555"/>
                <a:ext cx="31405" cy="26953"/>
                <a:chOff x="4645576" y="3467555"/>
                <a:chExt cx="31405" cy="26953"/>
              </a:xfrm>
            </p:grpSpPr>
            <p:sp>
              <p:nvSpPr>
                <p:cNvPr id="6064" name="Google Shape;6064;p77"/>
                <p:cNvSpPr/>
                <p:nvPr/>
              </p:nvSpPr>
              <p:spPr>
                <a:xfrm>
                  <a:off x="4645576" y="3467555"/>
                  <a:ext cx="31405" cy="26953"/>
                </a:xfrm>
                <a:custGeom>
                  <a:avLst/>
                  <a:gdLst/>
                  <a:ahLst/>
                  <a:cxnLst/>
                  <a:rect l="l" t="t" r="r" b="b"/>
                  <a:pathLst>
                    <a:path w="3993" h="3427" extrusionOk="0">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5" name="Google Shape;6065;p77"/>
                <p:cNvSpPr/>
                <p:nvPr/>
              </p:nvSpPr>
              <p:spPr>
                <a:xfrm>
                  <a:off x="4659749" y="3477182"/>
                  <a:ext cx="7527" cy="7621"/>
                </a:xfrm>
                <a:custGeom>
                  <a:avLst/>
                  <a:gdLst/>
                  <a:ahLst/>
                  <a:cxnLst/>
                  <a:rect l="l" t="t" r="r" b="b"/>
                  <a:pathLst>
                    <a:path w="957" h="969" extrusionOk="0">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66" name="Google Shape;6066;p77"/>
              <p:cNvGrpSpPr/>
              <p:nvPr/>
            </p:nvGrpSpPr>
            <p:grpSpPr>
              <a:xfrm>
                <a:off x="4687631" y="3583965"/>
                <a:ext cx="31499" cy="26898"/>
                <a:chOff x="4687631" y="3583965"/>
                <a:chExt cx="31499" cy="26898"/>
              </a:xfrm>
            </p:grpSpPr>
            <p:sp>
              <p:nvSpPr>
                <p:cNvPr id="6067" name="Google Shape;6067;p77"/>
                <p:cNvSpPr/>
                <p:nvPr/>
              </p:nvSpPr>
              <p:spPr>
                <a:xfrm>
                  <a:off x="4687631" y="3583965"/>
                  <a:ext cx="31499" cy="26898"/>
                </a:xfrm>
                <a:custGeom>
                  <a:avLst/>
                  <a:gdLst/>
                  <a:ahLst/>
                  <a:cxnLst/>
                  <a:rect l="l" t="t" r="r" b="b"/>
                  <a:pathLst>
                    <a:path w="4005" h="3420" extrusionOk="0">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8" name="Google Shape;6068;p77"/>
                <p:cNvSpPr/>
                <p:nvPr/>
              </p:nvSpPr>
              <p:spPr>
                <a:xfrm>
                  <a:off x="4700568" y="3593639"/>
                  <a:ext cx="8950" cy="7582"/>
                </a:xfrm>
                <a:custGeom>
                  <a:avLst/>
                  <a:gdLst/>
                  <a:ahLst/>
                  <a:cxnLst/>
                  <a:rect l="l" t="t" r="r" b="b"/>
                  <a:pathLst>
                    <a:path w="1138" h="964" extrusionOk="0">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69" name="Google Shape;6069;p77"/>
              <p:cNvGrpSpPr/>
              <p:nvPr/>
            </p:nvGrpSpPr>
            <p:grpSpPr>
              <a:xfrm>
                <a:off x="4719311" y="3471314"/>
                <a:ext cx="31499" cy="27001"/>
                <a:chOff x="4719311" y="3471314"/>
                <a:chExt cx="31499" cy="27001"/>
              </a:xfrm>
            </p:grpSpPr>
            <p:sp>
              <p:nvSpPr>
                <p:cNvPr id="6070" name="Google Shape;6070;p77"/>
                <p:cNvSpPr/>
                <p:nvPr/>
              </p:nvSpPr>
              <p:spPr>
                <a:xfrm>
                  <a:off x="4719311" y="3471314"/>
                  <a:ext cx="31499" cy="27001"/>
                </a:xfrm>
                <a:custGeom>
                  <a:avLst/>
                  <a:gdLst/>
                  <a:ahLst/>
                  <a:cxnLst/>
                  <a:rect l="l" t="t" r="r" b="b"/>
                  <a:pathLst>
                    <a:path w="4005" h="3433" extrusionOk="0">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1" name="Google Shape;6071;p77"/>
                <p:cNvSpPr/>
                <p:nvPr/>
              </p:nvSpPr>
              <p:spPr>
                <a:xfrm>
                  <a:off x="4732249"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72" name="Google Shape;6072;p77"/>
              <p:cNvGrpSpPr/>
              <p:nvPr/>
            </p:nvGrpSpPr>
            <p:grpSpPr>
              <a:xfrm>
                <a:off x="4719311" y="3434404"/>
                <a:ext cx="31499" cy="26898"/>
                <a:chOff x="4719311" y="3434404"/>
                <a:chExt cx="31499" cy="26898"/>
              </a:xfrm>
            </p:grpSpPr>
            <p:sp>
              <p:nvSpPr>
                <p:cNvPr id="6073" name="Google Shape;6073;p77"/>
                <p:cNvSpPr/>
                <p:nvPr/>
              </p:nvSpPr>
              <p:spPr>
                <a:xfrm>
                  <a:off x="4719311" y="343440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4" name="Google Shape;6074;p77"/>
                <p:cNvSpPr/>
                <p:nvPr/>
              </p:nvSpPr>
              <p:spPr>
                <a:xfrm>
                  <a:off x="4732249" y="3444078"/>
                  <a:ext cx="8856" cy="7582"/>
                </a:xfrm>
                <a:custGeom>
                  <a:avLst/>
                  <a:gdLst/>
                  <a:ahLst/>
                  <a:cxnLst/>
                  <a:rect l="l" t="t" r="r" b="b"/>
                  <a:pathLst>
                    <a:path w="1126" h="964" extrusionOk="0">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75" name="Google Shape;6075;p77"/>
              <p:cNvGrpSpPr/>
              <p:nvPr/>
            </p:nvGrpSpPr>
            <p:grpSpPr>
              <a:xfrm>
                <a:off x="4768876" y="3401772"/>
                <a:ext cx="31499" cy="26898"/>
                <a:chOff x="4768876" y="3401772"/>
                <a:chExt cx="31499" cy="26898"/>
              </a:xfrm>
            </p:grpSpPr>
            <p:sp>
              <p:nvSpPr>
                <p:cNvPr id="6076" name="Google Shape;6076;p77"/>
                <p:cNvSpPr/>
                <p:nvPr/>
              </p:nvSpPr>
              <p:spPr>
                <a:xfrm>
                  <a:off x="4768876" y="3401772"/>
                  <a:ext cx="31499" cy="26898"/>
                </a:xfrm>
                <a:custGeom>
                  <a:avLst/>
                  <a:gdLst/>
                  <a:ahLst/>
                  <a:cxnLst/>
                  <a:rect l="l" t="t" r="r" b="b"/>
                  <a:pathLst>
                    <a:path w="4005" h="3420" extrusionOk="0">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7" name="Google Shape;6077;p77"/>
                <p:cNvSpPr/>
                <p:nvPr/>
              </p:nvSpPr>
              <p:spPr>
                <a:xfrm>
                  <a:off x="4783057" y="3411438"/>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78" name="Google Shape;6078;p77"/>
              <p:cNvGrpSpPr/>
              <p:nvPr/>
            </p:nvGrpSpPr>
            <p:grpSpPr>
              <a:xfrm>
                <a:off x="4762214" y="3471377"/>
                <a:ext cx="26938" cy="26938"/>
                <a:chOff x="4762214" y="3471377"/>
                <a:chExt cx="26938" cy="26938"/>
              </a:xfrm>
            </p:grpSpPr>
            <p:sp>
              <p:nvSpPr>
                <p:cNvPr id="6079" name="Google Shape;6079;p77"/>
                <p:cNvSpPr/>
                <p:nvPr/>
              </p:nvSpPr>
              <p:spPr>
                <a:xfrm>
                  <a:off x="4762214" y="3471377"/>
                  <a:ext cx="26938" cy="26938"/>
                </a:xfrm>
                <a:custGeom>
                  <a:avLst/>
                  <a:gdLst/>
                  <a:ahLst/>
                  <a:cxnLst/>
                  <a:rect l="l" t="t" r="r" b="b"/>
                  <a:pathLst>
                    <a:path w="3425" h="3425" extrusionOk="0">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0" name="Google Shape;6080;p77"/>
                <p:cNvSpPr/>
                <p:nvPr/>
              </p:nvSpPr>
              <p:spPr>
                <a:xfrm>
                  <a:off x="4770591"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1" name="Google Shape;6081;p77"/>
              <p:cNvGrpSpPr/>
              <p:nvPr/>
            </p:nvGrpSpPr>
            <p:grpSpPr>
              <a:xfrm>
                <a:off x="4790473" y="3344782"/>
                <a:ext cx="31405" cy="26898"/>
                <a:chOff x="4790473" y="3344782"/>
                <a:chExt cx="31405" cy="26898"/>
              </a:xfrm>
            </p:grpSpPr>
            <p:sp>
              <p:nvSpPr>
                <p:cNvPr id="6082" name="Google Shape;6082;p77"/>
                <p:cNvSpPr/>
                <p:nvPr/>
              </p:nvSpPr>
              <p:spPr>
                <a:xfrm>
                  <a:off x="4790473" y="3344782"/>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3" name="Google Shape;6083;p77"/>
                <p:cNvSpPr/>
                <p:nvPr/>
              </p:nvSpPr>
              <p:spPr>
                <a:xfrm>
                  <a:off x="4804654" y="3354456"/>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4" name="Google Shape;6084;p77"/>
              <p:cNvGrpSpPr/>
              <p:nvPr/>
            </p:nvGrpSpPr>
            <p:grpSpPr>
              <a:xfrm>
                <a:off x="4823774" y="3950733"/>
                <a:ext cx="37398" cy="32034"/>
                <a:chOff x="4823774" y="3950733"/>
                <a:chExt cx="37398" cy="32034"/>
              </a:xfrm>
            </p:grpSpPr>
            <p:sp>
              <p:nvSpPr>
                <p:cNvPr id="6085" name="Google Shape;6085;p77"/>
                <p:cNvSpPr/>
                <p:nvPr/>
              </p:nvSpPr>
              <p:spPr>
                <a:xfrm>
                  <a:off x="4823774" y="3950733"/>
                  <a:ext cx="37398" cy="32034"/>
                </a:xfrm>
                <a:custGeom>
                  <a:avLst/>
                  <a:gdLst/>
                  <a:ahLst/>
                  <a:cxnLst/>
                  <a:rect l="l" t="t" r="r" b="b"/>
                  <a:pathLst>
                    <a:path w="4755" h="4073" extrusionOk="0">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6" name="Google Shape;6086;p77"/>
                <p:cNvSpPr/>
                <p:nvPr/>
              </p:nvSpPr>
              <p:spPr>
                <a:xfrm>
                  <a:off x="4836617" y="3960407"/>
                  <a:ext cx="14849" cy="12718"/>
                </a:xfrm>
                <a:custGeom>
                  <a:avLst/>
                  <a:gdLst/>
                  <a:ahLst/>
                  <a:cxnLst/>
                  <a:rect l="l" t="t" r="r" b="b"/>
                  <a:pathLst>
                    <a:path w="1888" h="1617" extrusionOk="0">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7" name="Google Shape;6087;p77"/>
              <p:cNvGrpSpPr/>
              <p:nvPr/>
            </p:nvGrpSpPr>
            <p:grpSpPr>
              <a:xfrm>
                <a:off x="4823396" y="4110566"/>
                <a:ext cx="31405" cy="26906"/>
                <a:chOff x="4823396" y="4110566"/>
                <a:chExt cx="31405" cy="26906"/>
              </a:xfrm>
            </p:grpSpPr>
            <p:sp>
              <p:nvSpPr>
                <p:cNvPr id="6088" name="Google Shape;6088;p77"/>
                <p:cNvSpPr/>
                <p:nvPr/>
              </p:nvSpPr>
              <p:spPr>
                <a:xfrm>
                  <a:off x="4823396" y="4110566"/>
                  <a:ext cx="31405" cy="26906"/>
                </a:xfrm>
                <a:custGeom>
                  <a:avLst/>
                  <a:gdLst/>
                  <a:ahLst/>
                  <a:cxnLst/>
                  <a:rect l="l" t="t" r="r" b="b"/>
                  <a:pathLst>
                    <a:path w="3993" h="3421" extrusionOk="0">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9" name="Google Shape;6089;p77"/>
                <p:cNvSpPr/>
                <p:nvPr/>
              </p:nvSpPr>
              <p:spPr>
                <a:xfrm>
                  <a:off x="4836240" y="4120145"/>
                  <a:ext cx="8950" cy="7684"/>
                </a:xfrm>
                <a:custGeom>
                  <a:avLst/>
                  <a:gdLst/>
                  <a:ahLst/>
                  <a:cxnLst/>
                  <a:rect l="l" t="t" r="r" b="b"/>
                  <a:pathLst>
                    <a:path w="1138" h="977" extrusionOk="0">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90" name="Google Shape;6090;p77"/>
              <p:cNvGrpSpPr/>
              <p:nvPr/>
            </p:nvGrpSpPr>
            <p:grpSpPr>
              <a:xfrm>
                <a:off x="4838332" y="3821150"/>
                <a:ext cx="31499" cy="26898"/>
                <a:chOff x="4838332" y="3821150"/>
                <a:chExt cx="31499" cy="26898"/>
              </a:xfrm>
            </p:grpSpPr>
            <p:sp>
              <p:nvSpPr>
                <p:cNvPr id="6091" name="Google Shape;6091;p77"/>
                <p:cNvSpPr/>
                <p:nvPr/>
              </p:nvSpPr>
              <p:spPr>
                <a:xfrm>
                  <a:off x="4838332" y="3821150"/>
                  <a:ext cx="31499" cy="26898"/>
                </a:xfrm>
                <a:custGeom>
                  <a:avLst/>
                  <a:gdLst/>
                  <a:ahLst/>
                  <a:cxnLst/>
                  <a:rect l="l" t="t" r="r" b="b"/>
                  <a:pathLst>
                    <a:path w="4005" h="3420" extrusionOk="0">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2" name="Google Shape;6092;p77"/>
                <p:cNvSpPr/>
                <p:nvPr/>
              </p:nvSpPr>
              <p:spPr>
                <a:xfrm>
                  <a:off x="4851270" y="3830824"/>
                  <a:ext cx="8950" cy="7582"/>
                </a:xfrm>
                <a:custGeom>
                  <a:avLst/>
                  <a:gdLst/>
                  <a:ahLst/>
                  <a:cxnLst/>
                  <a:rect l="l" t="t" r="r" b="b"/>
                  <a:pathLst>
                    <a:path w="1138" h="964" extrusionOk="0">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93" name="Google Shape;6093;p77"/>
              <p:cNvGrpSpPr/>
              <p:nvPr/>
            </p:nvGrpSpPr>
            <p:grpSpPr>
              <a:xfrm>
                <a:off x="4661275" y="3815007"/>
                <a:ext cx="36824" cy="31523"/>
                <a:chOff x="4661275" y="3815007"/>
                <a:chExt cx="36824" cy="31523"/>
              </a:xfrm>
            </p:grpSpPr>
            <p:sp>
              <p:nvSpPr>
                <p:cNvPr id="6094" name="Google Shape;6094;p77"/>
                <p:cNvSpPr/>
                <p:nvPr/>
              </p:nvSpPr>
              <p:spPr>
                <a:xfrm>
                  <a:off x="4661275" y="3815007"/>
                  <a:ext cx="36824" cy="31523"/>
                </a:xfrm>
                <a:custGeom>
                  <a:avLst/>
                  <a:gdLst/>
                  <a:ahLst/>
                  <a:cxnLst/>
                  <a:rect l="l" t="t" r="r" b="b"/>
                  <a:pathLst>
                    <a:path w="4682" h="4008" extrusionOk="0">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5" name="Google Shape;6095;p77"/>
                <p:cNvSpPr/>
                <p:nvPr/>
              </p:nvSpPr>
              <p:spPr>
                <a:xfrm>
                  <a:off x="4676211" y="3824736"/>
                  <a:ext cx="12183" cy="12183"/>
                </a:xfrm>
                <a:custGeom>
                  <a:avLst/>
                  <a:gdLst/>
                  <a:ahLst/>
                  <a:cxnLst/>
                  <a:rect l="l" t="t" r="r" b="b"/>
                  <a:pathLst>
                    <a:path w="1549" h="1549" extrusionOk="0">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96" name="Google Shape;6096;p77"/>
              <p:cNvGrpSpPr/>
              <p:nvPr/>
            </p:nvGrpSpPr>
            <p:grpSpPr>
              <a:xfrm>
                <a:off x="4558998" y="3851037"/>
                <a:ext cx="33591" cy="28699"/>
                <a:chOff x="4558998" y="3851037"/>
                <a:chExt cx="33591" cy="28699"/>
              </a:xfrm>
            </p:grpSpPr>
            <p:sp>
              <p:nvSpPr>
                <p:cNvPr id="6097" name="Google Shape;6097;p77"/>
                <p:cNvSpPr/>
                <p:nvPr/>
              </p:nvSpPr>
              <p:spPr>
                <a:xfrm>
                  <a:off x="4558998" y="3851037"/>
                  <a:ext cx="33591" cy="28699"/>
                </a:xfrm>
                <a:custGeom>
                  <a:avLst/>
                  <a:gdLst/>
                  <a:ahLst/>
                  <a:cxnLst/>
                  <a:rect l="l" t="t" r="r" b="b"/>
                  <a:pathLst>
                    <a:path w="4271" h="3649" extrusionOk="0">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8" name="Google Shape;6098;p77"/>
                <p:cNvSpPr/>
                <p:nvPr/>
              </p:nvSpPr>
              <p:spPr>
                <a:xfrm>
                  <a:off x="4573557" y="3860695"/>
                  <a:ext cx="9328" cy="9430"/>
                </a:xfrm>
                <a:custGeom>
                  <a:avLst/>
                  <a:gdLst/>
                  <a:ahLst/>
                  <a:cxnLst/>
                  <a:rect l="l" t="t" r="r" b="b"/>
                  <a:pathLst>
                    <a:path w="1186" h="1199" extrusionOk="0">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99" name="Google Shape;6099;p77"/>
              <p:cNvGrpSpPr/>
              <p:nvPr/>
            </p:nvGrpSpPr>
            <p:grpSpPr>
              <a:xfrm>
                <a:off x="4696762" y="3638587"/>
                <a:ext cx="33591" cy="28794"/>
                <a:chOff x="4696762" y="3638587"/>
                <a:chExt cx="33591" cy="28794"/>
              </a:xfrm>
            </p:grpSpPr>
            <p:sp>
              <p:nvSpPr>
                <p:cNvPr id="6100" name="Google Shape;6100;p77"/>
                <p:cNvSpPr/>
                <p:nvPr/>
              </p:nvSpPr>
              <p:spPr>
                <a:xfrm>
                  <a:off x="4696762" y="3638587"/>
                  <a:ext cx="33591" cy="28794"/>
                </a:xfrm>
                <a:custGeom>
                  <a:avLst/>
                  <a:gdLst/>
                  <a:ahLst/>
                  <a:cxnLst/>
                  <a:rect l="l" t="t" r="r" b="b"/>
                  <a:pathLst>
                    <a:path w="4271" h="3661" extrusionOk="0">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1" name="Google Shape;6101;p77"/>
                <p:cNvSpPr/>
                <p:nvPr/>
              </p:nvSpPr>
              <p:spPr>
                <a:xfrm>
                  <a:off x="4711320" y="3648245"/>
                  <a:ext cx="9328" cy="9430"/>
                </a:xfrm>
                <a:custGeom>
                  <a:avLst/>
                  <a:gdLst/>
                  <a:ahLst/>
                  <a:cxnLst/>
                  <a:rect l="l" t="t" r="r" b="b"/>
                  <a:pathLst>
                    <a:path w="1186" h="1199" extrusionOk="0">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02" name="Google Shape;6102;p77"/>
              <p:cNvGrpSpPr/>
              <p:nvPr/>
            </p:nvGrpSpPr>
            <p:grpSpPr>
              <a:xfrm>
                <a:off x="4929479" y="3939140"/>
                <a:ext cx="33497" cy="28692"/>
                <a:chOff x="4929479" y="3939140"/>
                <a:chExt cx="33497" cy="28692"/>
              </a:xfrm>
            </p:grpSpPr>
            <p:sp>
              <p:nvSpPr>
                <p:cNvPr id="6103" name="Google Shape;6103;p77"/>
                <p:cNvSpPr/>
                <p:nvPr/>
              </p:nvSpPr>
              <p:spPr>
                <a:xfrm>
                  <a:off x="4929479" y="3939140"/>
                  <a:ext cx="33497" cy="28692"/>
                </a:xfrm>
                <a:custGeom>
                  <a:avLst/>
                  <a:gdLst/>
                  <a:ahLst/>
                  <a:cxnLst/>
                  <a:rect l="l" t="t" r="r" b="b"/>
                  <a:pathLst>
                    <a:path w="4259" h="3648" extrusionOk="0">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4" name="Google Shape;6104;p77"/>
                <p:cNvSpPr/>
                <p:nvPr/>
              </p:nvSpPr>
              <p:spPr>
                <a:xfrm>
                  <a:off x="4943935" y="3948893"/>
                  <a:ext cx="9430" cy="9328"/>
                </a:xfrm>
                <a:custGeom>
                  <a:avLst/>
                  <a:gdLst/>
                  <a:ahLst/>
                  <a:cxnLst/>
                  <a:rect l="l" t="t" r="r" b="b"/>
                  <a:pathLst>
                    <a:path w="1199" h="1186" extrusionOk="0">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05" name="Google Shape;6105;p77"/>
              <p:cNvGrpSpPr/>
              <p:nvPr/>
            </p:nvGrpSpPr>
            <p:grpSpPr>
              <a:xfrm>
                <a:off x="4907119" y="3986039"/>
                <a:ext cx="33497" cy="28699"/>
                <a:chOff x="4907119" y="3986039"/>
                <a:chExt cx="33497" cy="28699"/>
              </a:xfrm>
            </p:grpSpPr>
            <p:sp>
              <p:nvSpPr>
                <p:cNvPr id="6106" name="Google Shape;6106;p77"/>
                <p:cNvSpPr/>
                <p:nvPr/>
              </p:nvSpPr>
              <p:spPr>
                <a:xfrm>
                  <a:off x="4907119" y="3986039"/>
                  <a:ext cx="33497" cy="28699"/>
                </a:xfrm>
                <a:custGeom>
                  <a:avLst/>
                  <a:gdLst/>
                  <a:ahLst/>
                  <a:cxnLst/>
                  <a:rect l="l" t="t" r="r" b="b"/>
                  <a:pathLst>
                    <a:path w="4259" h="3649" extrusionOk="0">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7" name="Google Shape;6107;p77"/>
                <p:cNvSpPr/>
                <p:nvPr/>
              </p:nvSpPr>
              <p:spPr>
                <a:xfrm>
                  <a:off x="4921583" y="3995705"/>
                  <a:ext cx="9422" cy="9328"/>
                </a:xfrm>
                <a:custGeom>
                  <a:avLst/>
                  <a:gdLst/>
                  <a:ahLst/>
                  <a:cxnLst/>
                  <a:rect l="l" t="t" r="r" b="b"/>
                  <a:pathLst>
                    <a:path w="1198" h="1186" extrusionOk="0">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08" name="Google Shape;6108;p77"/>
              <p:cNvGrpSpPr/>
              <p:nvPr/>
            </p:nvGrpSpPr>
            <p:grpSpPr>
              <a:xfrm>
                <a:off x="4911783" y="4048102"/>
                <a:ext cx="33591" cy="28762"/>
                <a:chOff x="4911783" y="4048102"/>
                <a:chExt cx="33591" cy="28762"/>
              </a:xfrm>
            </p:grpSpPr>
            <p:sp>
              <p:nvSpPr>
                <p:cNvPr id="6109" name="Google Shape;6109;p77"/>
                <p:cNvSpPr/>
                <p:nvPr/>
              </p:nvSpPr>
              <p:spPr>
                <a:xfrm>
                  <a:off x="4911783" y="4048102"/>
                  <a:ext cx="33591" cy="28762"/>
                </a:xfrm>
                <a:custGeom>
                  <a:avLst/>
                  <a:gdLst/>
                  <a:ahLst/>
                  <a:cxnLst/>
                  <a:rect l="l" t="t" r="r" b="b"/>
                  <a:pathLst>
                    <a:path w="4271" h="3657" extrusionOk="0">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0" name="Google Shape;6110;p77"/>
                <p:cNvSpPr/>
                <p:nvPr/>
              </p:nvSpPr>
              <p:spPr>
                <a:xfrm>
                  <a:off x="4926333" y="4057831"/>
                  <a:ext cx="9336" cy="9328"/>
                </a:xfrm>
                <a:custGeom>
                  <a:avLst/>
                  <a:gdLst/>
                  <a:ahLst/>
                  <a:cxnLst/>
                  <a:rect l="l" t="t" r="r" b="b"/>
                  <a:pathLst>
                    <a:path w="1187" h="1186" extrusionOk="0">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11" name="Google Shape;6111;p77"/>
              <p:cNvSpPr/>
              <p:nvPr/>
            </p:nvSpPr>
            <p:spPr>
              <a:xfrm>
                <a:off x="4713506" y="3934476"/>
                <a:ext cx="33497" cy="28692"/>
              </a:xfrm>
              <a:custGeom>
                <a:avLst/>
                <a:gdLst/>
                <a:ahLst/>
                <a:cxnLst/>
                <a:rect l="l" t="t" r="r" b="b"/>
                <a:pathLst>
                  <a:path w="4259" h="3648" extrusionOk="0">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2" name="Google Shape;6112;p77"/>
              <p:cNvSpPr/>
              <p:nvPr/>
            </p:nvSpPr>
            <p:spPr>
              <a:xfrm>
                <a:off x="4727970" y="3944135"/>
                <a:ext cx="9328" cy="9430"/>
              </a:xfrm>
              <a:custGeom>
                <a:avLst/>
                <a:gdLst/>
                <a:ahLst/>
                <a:cxnLst/>
                <a:rect l="l" t="t" r="r" b="b"/>
                <a:pathLst>
                  <a:path w="1186" h="1199" extrusionOk="0">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13" name="Google Shape;6113;p77"/>
              <p:cNvGrpSpPr/>
              <p:nvPr/>
            </p:nvGrpSpPr>
            <p:grpSpPr>
              <a:xfrm>
                <a:off x="4762623" y="3837847"/>
                <a:ext cx="42416" cy="36273"/>
                <a:chOff x="4762623" y="3837847"/>
                <a:chExt cx="42416" cy="36273"/>
              </a:xfrm>
            </p:grpSpPr>
            <p:sp>
              <p:nvSpPr>
                <p:cNvPr id="6114" name="Google Shape;6114;p77"/>
                <p:cNvSpPr/>
                <p:nvPr/>
              </p:nvSpPr>
              <p:spPr>
                <a:xfrm>
                  <a:off x="4762623" y="3837847"/>
                  <a:ext cx="42416" cy="36273"/>
                </a:xfrm>
                <a:custGeom>
                  <a:avLst/>
                  <a:gdLst/>
                  <a:ahLst/>
                  <a:cxnLst/>
                  <a:rect l="l" t="t" r="r" b="b"/>
                  <a:pathLst>
                    <a:path w="5393" h="4612" extrusionOk="0">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5" name="Google Shape;6115;p77"/>
                <p:cNvSpPr/>
                <p:nvPr/>
              </p:nvSpPr>
              <p:spPr>
                <a:xfrm>
                  <a:off x="4775538" y="3847568"/>
                  <a:ext cx="19796" cy="16957"/>
                </a:xfrm>
                <a:custGeom>
                  <a:avLst/>
                  <a:gdLst/>
                  <a:ahLst/>
                  <a:cxnLst/>
                  <a:rect l="l" t="t" r="r" b="b"/>
                  <a:pathLst>
                    <a:path w="2517" h="2156" extrusionOk="0">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16" name="Google Shape;6116;p77"/>
              <p:cNvGrpSpPr/>
              <p:nvPr/>
            </p:nvGrpSpPr>
            <p:grpSpPr>
              <a:xfrm>
                <a:off x="4746044" y="4104966"/>
                <a:ext cx="33497" cy="28699"/>
                <a:chOff x="4746044" y="4104966"/>
                <a:chExt cx="33497" cy="28699"/>
              </a:xfrm>
            </p:grpSpPr>
            <p:sp>
              <p:nvSpPr>
                <p:cNvPr id="6117" name="Google Shape;6117;p77"/>
                <p:cNvSpPr/>
                <p:nvPr/>
              </p:nvSpPr>
              <p:spPr>
                <a:xfrm>
                  <a:off x="4746044" y="4104966"/>
                  <a:ext cx="33497" cy="28699"/>
                </a:xfrm>
                <a:custGeom>
                  <a:avLst/>
                  <a:gdLst/>
                  <a:ahLst/>
                  <a:cxnLst/>
                  <a:rect l="l" t="t" r="r" b="b"/>
                  <a:pathLst>
                    <a:path w="4259" h="3649" extrusionOk="0">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8" name="Google Shape;6118;p77"/>
                <p:cNvSpPr/>
                <p:nvPr/>
              </p:nvSpPr>
              <p:spPr>
                <a:xfrm>
                  <a:off x="4758887" y="4114632"/>
                  <a:ext cx="11042" cy="9375"/>
                </a:xfrm>
                <a:custGeom>
                  <a:avLst/>
                  <a:gdLst/>
                  <a:ahLst/>
                  <a:cxnLst/>
                  <a:rect l="l" t="t" r="r" b="b"/>
                  <a:pathLst>
                    <a:path w="1404" h="1192" extrusionOk="0">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19" name="Google Shape;6119;p77"/>
              <p:cNvGrpSpPr/>
              <p:nvPr/>
            </p:nvGrpSpPr>
            <p:grpSpPr>
              <a:xfrm>
                <a:off x="4859646" y="4162554"/>
                <a:ext cx="33591" cy="28762"/>
                <a:chOff x="4859646" y="4162554"/>
                <a:chExt cx="33591" cy="28762"/>
              </a:xfrm>
            </p:grpSpPr>
            <p:sp>
              <p:nvSpPr>
                <p:cNvPr id="6120" name="Google Shape;6120;p77"/>
                <p:cNvSpPr/>
                <p:nvPr/>
              </p:nvSpPr>
              <p:spPr>
                <a:xfrm>
                  <a:off x="4859646" y="4162554"/>
                  <a:ext cx="33591" cy="28762"/>
                </a:xfrm>
                <a:custGeom>
                  <a:avLst/>
                  <a:gdLst/>
                  <a:ahLst/>
                  <a:cxnLst/>
                  <a:rect l="l" t="t" r="r" b="b"/>
                  <a:pathLst>
                    <a:path w="4271" h="3657" extrusionOk="0">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1" name="Google Shape;6121;p77"/>
                <p:cNvSpPr/>
                <p:nvPr/>
              </p:nvSpPr>
              <p:spPr>
                <a:xfrm>
                  <a:off x="4874196" y="4172283"/>
                  <a:ext cx="9336" cy="9336"/>
                </a:xfrm>
                <a:custGeom>
                  <a:avLst/>
                  <a:gdLst/>
                  <a:ahLst/>
                  <a:cxnLst/>
                  <a:rect l="l" t="t" r="r" b="b"/>
                  <a:pathLst>
                    <a:path w="1187" h="1187" extrusionOk="0">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122" name="Google Shape;6122;p77"/>
            <p:cNvGrpSpPr/>
            <p:nvPr/>
          </p:nvGrpSpPr>
          <p:grpSpPr>
            <a:xfrm>
              <a:off x="3597785" y="3274438"/>
              <a:ext cx="855610" cy="1122100"/>
              <a:chOff x="3597785" y="3274438"/>
              <a:chExt cx="855610" cy="1122100"/>
            </a:xfrm>
          </p:grpSpPr>
          <p:grpSp>
            <p:nvGrpSpPr>
              <p:cNvPr id="6123" name="Google Shape;6123;p77"/>
              <p:cNvGrpSpPr/>
              <p:nvPr/>
            </p:nvGrpSpPr>
            <p:grpSpPr>
              <a:xfrm>
                <a:off x="3617857" y="3284717"/>
                <a:ext cx="826785" cy="1099165"/>
                <a:chOff x="3617857" y="3284717"/>
                <a:chExt cx="826785" cy="1099165"/>
              </a:xfrm>
            </p:grpSpPr>
            <p:sp>
              <p:nvSpPr>
                <p:cNvPr id="6124" name="Google Shape;6124;p77"/>
                <p:cNvSpPr/>
                <p:nvPr/>
              </p:nvSpPr>
              <p:spPr>
                <a:xfrm>
                  <a:off x="4155028" y="3869354"/>
                  <a:ext cx="289613" cy="514528"/>
                </a:xfrm>
                <a:custGeom>
                  <a:avLst/>
                  <a:gdLst/>
                  <a:ahLst/>
                  <a:cxnLst/>
                  <a:rect l="l" t="t" r="r" b="b"/>
                  <a:pathLst>
                    <a:path w="36823" h="65420" fill="none" extrusionOk="0">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5" name="Google Shape;6125;p77"/>
                <p:cNvSpPr/>
                <p:nvPr/>
              </p:nvSpPr>
              <p:spPr>
                <a:xfrm>
                  <a:off x="3617857" y="3284717"/>
                  <a:ext cx="662957" cy="685970"/>
                </a:xfrm>
                <a:custGeom>
                  <a:avLst/>
                  <a:gdLst/>
                  <a:ahLst/>
                  <a:cxnLst/>
                  <a:rect l="l" t="t" r="r" b="b"/>
                  <a:pathLst>
                    <a:path w="84292" h="87218" fill="none" extrusionOk="0">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6" name="Google Shape;6126;p77"/>
                <p:cNvSpPr/>
                <p:nvPr/>
              </p:nvSpPr>
              <p:spPr>
                <a:xfrm>
                  <a:off x="4230666" y="3943372"/>
                  <a:ext cx="15612" cy="77934"/>
                </a:xfrm>
                <a:custGeom>
                  <a:avLst/>
                  <a:gdLst/>
                  <a:ahLst/>
                  <a:cxnLst/>
                  <a:rect l="l" t="t" r="r" b="b"/>
                  <a:pathLst>
                    <a:path w="1985" h="9909" fill="none" extrusionOk="0">
                      <a:moveTo>
                        <a:pt x="1984" y="990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7" name="Google Shape;6127;p77"/>
                <p:cNvSpPr/>
                <p:nvPr/>
              </p:nvSpPr>
              <p:spPr>
                <a:xfrm>
                  <a:off x="4230666" y="3902843"/>
                  <a:ext cx="138817" cy="116937"/>
                </a:xfrm>
                <a:custGeom>
                  <a:avLst/>
                  <a:gdLst/>
                  <a:ahLst/>
                  <a:cxnLst/>
                  <a:rect l="l" t="t" r="r" b="b"/>
                  <a:pathLst>
                    <a:path w="17650" h="14868" fill="none" extrusionOk="0">
                      <a:moveTo>
                        <a:pt x="11952" y="14868"/>
                      </a:moveTo>
                      <a:lnTo>
                        <a:pt x="0" y="4670"/>
                      </a:lnTo>
                      <a:lnTo>
                        <a:pt x="9702" y="1"/>
                      </a:lnTo>
                      <a:lnTo>
                        <a:pt x="17649" y="7489"/>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8" name="Google Shape;6128;p77"/>
                <p:cNvSpPr/>
                <p:nvPr/>
              </p:nvSpPr>
              <p:spPr>
                <a:xfrm>
                  <a:off x="4234473" y="3939573"/>
                  <a:ext cx="143953" cy="22171"/>
                </a:xfrm>
                <a:custGeom>
                  <a:avLst/>
                  <a:gdLst/>
                  <a:ahLst/>
                  <a:cxnLst/>
                  <a:rect l="l" t="t" r="r" b="b"/>
                  <a:pathLst>
                    <a:path w="18303" h="2819" fill="none" extrusionOk="0">
                      <a:moveTo>
                        <a:pt x="0" y="0"/>
                      </a:moveTo>
                      <a:lnTo>
                        <a:pt x="18303" y="2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9" name="Google Shape;6129;p77"/>
                <p:cNvSpPr/>
                <p:nvPr/>
              </p:nvSpPr>
              <p:spPr>
                <a:xfrm>
                  <a:off x="4300405" y="4023579"/>
                  <a:ext cx="24264" cy="112650"/>
                </a:xfrm>
                <a:custGeom>
                  <a:avLst/>
                  <a:gdLst/>
                  <a:ahLst/>
                  <a:cxnLst/>
                  <a:rect l="l" t="t" r="r" b="b"/>
                  <a:pathLst>
                    <a:path w="3085" h="14323" fill="none" extrusionOk="0">
                      <a:moveTo>
                        <a:pt x="0" y="14323"/>
                      </a:moveTo>
                      <a:lnTo>
                        <a:pt x="308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0" name="Google Shape;6130;p77"/>
                <p:cNvSpPr/>
                <p:nvPr/>
              </p:nvSpPr>
              <p:spPr>
                <a:xfrm>
                  <a:off x="4324661" y="4019772"/>
                  <a:ext cx="40544" cy="140154"/>
                </a:xfrm>
                <a:custGeom>
                  <a:avLst/>
                  <a:gdLst/>
                  <a:ahLst/>
                  <a:cxnLst/>
                  <a:rect l="l" t="t" r="r" b="b"/>
                  <a:pathLst>
                    <a:path w="5155" h="17820" fill="none" extrusionOk="0">
                      <a:moveTo>
                        <a:pt x="1" y="1"/>
                      </a:moveTo>
                      <a:lnTo>
                        <a:pt x="5154" y="17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1" name="Google Shape;6131;p77"/>
                <p:cNvSpPr/>
                <p:nvPr/>
              </p:nvSpPr>
              <p:spPr>
                <a:xfrm>
                  <a:off x="4324661" y="4019772"/>
                  <a:ext cx="104282" cy="52522"/>
                </a:xfrm>
                <a:custGeom>
                  <a:avLst/>
                  <a:gdLst/>
                  <a:ahLst/>
                  <a:cxnLst/>
                  <a:rect l="l" t="t" r="r" b="b"/>
                  <a:pathLst>
                    <a:path w="13259" h="6678" fill="none" extrusionOk="0">
                      <a:moveTo>
                        <a:pt x="1" y="1"/>
                      </a:moveTo>
                      <a:lnTo>
                        <a:pt x="13259" y="667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2" name="Google Shape;6132;p77"/>
                <p:cNvSpPr/>
                <p:nvPr/>
              </p:nvSpPr>
              <p:spPr>
                <a:xfrm>
                  <a:off x="4328467" y="3989901"/>
                  <a:ext cx="113421" cy="29879"/>
                </a:xfrm>
                <a:custGeom>
                  <a:avLst/>
                  <a:gdLst/>
                  <a:ahLst/>
                  <a:cxnLst/>
                  <a:rect l="l" t="t" r="r" b="b"/>
                  <a:pathLst>
                    <a:path w="14421" h="3799" fill="none" extrusionOk="0">
                      <a:moveTo>
                        <a:pt x="14420" y="0"/>
                      </a:moveTo>
                      <a:lnTo>
                        <a:pt x="1" y="379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3" name="Google Shape;6133;p77"/>
                <p:cNvSpPr/>
                <p:nvPr/>
              </p:nvSpPr>
              <p:spPr>
                <a:xfrm>
                  <a:off x="4224193" y="4019772"/>
                  <a:ext cx="23886" cy="76975"/>
                </a:xfrm>
                <a:custGeom>
                  <a:avLst/>
                  <a:gdLst/>
                  <a:ahLst/>
                  <a:cxnLst/>
                  <a:rect l="l" t="t" r="r" b="b"/>
                  <a:pathLst>
                    <a:path w="3037" h="9787" fill="none" extrusionOk="0">
                      <a:moveTo>
                        <a:pt x="1" y="9787"/>
                      </a:moveTo>
                      <a:lnTo>
                        <a:pt x="303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4" name="Google Shape;6134;p77"/>
                <p:cNvSpPr/>
                <p:nvPr/>
              </p:nvSpPr>
              <p:spPr>
                <a:xfrm>
                  <a:off x="4248071" y="4019772"/>
                  <a:ext cx="52342" cy="116457"/>
                </a:xfrm>
                <a:custGeom>
                  <a:avLst/>
                  <a:gdLst/>
                  <a:ahLst/>
                  <a:cxnLst/>
                  <a:rect l="l" t="t" r="r" b="b"/>
                  <a:pathLst>
                    <a:path w="6655" h="14807" fill="none" extrusionOk="0">
                      <a:moveTo>
                        <a:pt x="1" y="1"/>
                      </a:moveTo>
                      <a:lnTo>
                        <a:pt x="6654" y="1480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5" name="Google Shape;6135;p77"/>
                <p:cNvSpPr/>
                <p:nvPr/>
              </p:nvSpPr>
              <p:spPr>
                <a:xfrm>
                  <a:off x="4300405" y="4138982"/>
                  <a:ext cx="6567" cy="119029"/>
                </a:xfrm>
                <a:custGeom>
                  <a:avLst/>
                  <a:gdLst/>
                  <a:ahLst/>
                  <a:cxnLst/>
                  <a:rect l="l" t="t" r="r" b="b"/>
                  <a:pathLst>
                    <a:path w="835" h="15134" fill="none" extrusionOk="0">
                      <a:moveTo>
                        <a:pt x="0" y="1"/>
                      </a:moveTo>
                      <a:lnTo>
                        <a:pt x="835" y="151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6" name="Google Shape;6136;p77"/>
                <p:cNvSpPr/>
                <p:nvPr/>
              </p:nvSpPr>
              <p:spPr>
                <a:xfrm>
                  <a:off x="4219726" y="4200164"/>
                  <a:ext cx="85343" cy="60513"/>
                </a:xfrm>
                <a:custGeom>
                  <a:avLst/>
                  <a:gdLst/>
                  <a:ahLst/>
                  <a:cxnLst/>
                  <a:rect l="l" t="t" r="r" b="b"/>
                  <a:pathLst>
                    <a:path w="10851" h="7694" fill="none" extrusionOk="0">
                      <a:moveTo>
                        <a:pt x="0" y="0"/>
                      </a:moveTo>
                      <a:lnTo>
                        <a:pt x="10851" y="76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7" name="Google Shape;6137;p77"/>
                <p:cNvSpPr/>
                <p:nvPr/>
              </p:nvSpPr>
              <p:spPr>
                <a:xfrm>
                  <a:off x="4223430" y="4137275"/>
                  <a:ext cx="81930" cy="15132"/>
                </a:xfrm>
                <a:custGeom>
                  <a:avLst/>
                  <a:gdLst/>
                  <a:ahLst/>
                  <a:cxnLst/>
                  <a:rect l="l" t="t" r="r" b="b"/>
                  <a:pathLst>
                    <a:path w="10417" h="1924" fill="none" extrusionOk="0">
                      <a:moveTo>
                        <a:pt x="1" y="1923"/>
                      </a:moveTo>
                      <a:lnTo>
                        <a:pt x="1041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8" name="Google Shape;6138;p77"/>
                <p:cNvSpPr/>
                <p:nvPr/>
              </p:nvSpPr>
              <p:spPr>
                <a:xfrm>
                  <a:off x="4303638" y="4138982"/>
                  <a:ext cx="59947" cy="23894"/>
                </a:xfrm>
                <a:custGeom>
                  <a:avLst/>
                  <a:gdLst/>
                  <a:ahLst/>
                  <a:cxnLst/>
                  <a:rect l="l" t="t" r="r" b="b"/>
                  <a:pathLst>
                    <a:path w="7622" h="3038" fill="none" extrusionOk="0">
                      <a:moveTo>
                        <a:pt x="7621" y="3037"/>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9" name="Google Shape;6139;p77"/>
                <p:cNvSpPr/>
                <p:nvPr/>
              </p:nvSpPr>
              <p:spPr>
                <a:xfrm>
                  <a:off x="4201644" y="4267237"/>
                  <a:ext cx="39970" cy="77164"/>
                </a:xfrm>
                <a:custGeom>
                  <a:avLst/>
                  <a:gdLst/>
                  <a:ahLst/>
                  <a:cxnLst/>
                  <a:rect l="l" t="t" r="r" b="b"/>
                  <a:pathLst>
                    <a:path w="5082" h="9811" fill="none" extrusionOk="0">
                      <a:moveTo>
                        <a:pt x="1" y="0"/>
                      </a:moveTo>
                      <a:lnTo>
                        <a:pt x="5081" y="981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0" name="Google Shape;6140;p77"/>
                <p:cNvSpPr/>
                <p:nvPr/>
              </p:nvSpPr>
              <p:spPr>
                <a:xfrm>
                  <a:off x="4203831" y="4258003"/>
                  <a:ext cx="103142" cy="9241"/>
                </a:xfrm>
                <a:custGeom>
                  <a:avLst/>
                  <a:gdLst/>
                  <a:ahLst/>
                  <a:cxnLst/>
                  <a:rect l="l" t="t" r="r" b="b"/>
                  <a:pathLst>
                    <a:path w="13114" h="1175" fill="none" extrusionOk="0">
                      <a:moveTo>
                        <a:pt x="1" y="1174"/>
                      </a:moveTo>
                      <a:lnTo>
                        <a:pt x="1311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1" name="Google Shape;6141;p77"/>
                <p:cNvSpPr/>
                <p:nvPr/>
              </p:nvSpPr>
              <p:spPr>
                <a:xfrm>
                  <a:off x="4179001" y="3943372"/>
                  <a:ext cx="51673" cy="104951"/>
                </a:xfrm>
                <a:custGeom>
                  <a:avLst/>
                  <a:gdLst/>
                  <a:ahLst/>
                  <a:cxnLst/>
                  <a:rect l="l" t="t" r="r" b="b"/>
                  <a:pathLst>
                    <a:path w="6570" h="13344" fill="none" extrusionOk="0">
                      <a:moveTo>
                        <a:pt x="1" y="13344"/>
                      </a:moveTo>
                      <a:lnTo>
                        <a:pt x="6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2" name="Google Shape;6142;p77"/>
                <p:cNvSpPr/>
                <p:nvPr/>
              </p:nvSpPr>
              <p:spPr>
                <a:xfrm>
                  <a:off x="4248071" y="4019772"/>
                  <a:ext cx="76597" cy="8"/>
                </a:xfrm>
                <a:custGeom>
                  <a:avLst/>
                  <a:gdLst/>
                  <a:ahLst/>
                  <a:cxnLst/>
                  <a:rect l="l" t="t" r="r" b="b"/>
                  <a:pathLst>
                    <a:path w="9739" h="1" fill="none" extrusionOk="0">
                      <a:moveTo>
                        <a:pt x="1" y="1"/>
                      </a:moveTo>
                      <a:lnTo>
                        <a:pt x="97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3" name="Google Shape;6143;p77"/>
                <p:cNvSpPr/>
                <p:nvPr/>
              </p:nvSpPr>
              <p:spPr>
                <a:xfrm>
                  <a:off x="4219529" y="4138982"/>
                  <a:ext cx="84116" cy="63282"/>
                </a:xfrm>
                <a:custGeom>
                  <a:avLst/>
                  <a:gdLst/>
                  <a:ahLst/>
                  <a:cxnLst/>
                  <a:rect l="l" t="t" r="r" b="b"/>
                  <a:pathLst>
                    <a:path w="10695" h="8046" fill="none" extrusionOk="0">
                      <a:moveTo>
                        <a:pt x="1" y="8045"/>
                      </a:moveTo>
                      <a:lnTo>
                        <a:pt x="1069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4" name="Google Shape;6144;p77"/>
                <p:cNvSpPr/>
                <p:nvPr/>
              </p:nvSpPr>
              <p:spPr>
                <a:xfrm>
                  <a:off x="3654964" y="3289853"/>
                  <a:ext cx="46820" cy="63848"/>
                </a:xfrm>
                <a:custGeom>
                  <a:avLst/>
                  <a:gdLst/>
                  <a:ahLst/>
                  <a:cxnLst/>
                  <a:rect l="l" t="t" r="r" b="b"/>
                  <a:pathLst>
                    <a:path w="5953" h="8118" fill="none" extrusionOk="0">
                      <a:moveTo>
                        <a:pt x="1" y="0"/>
                      </a:moveTo>
                      <a:lnTo>
                        <a:pt x="5952" y="811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5" name="Google Shape;6145;p77"/>
                <p:cNvSpPr/>
                <p:nvPr/>
              </p:nvSpPr>
              <p:spPr>
                <a:xfrm>
                  <a:off x="3619760" y="3353693"/>
                  <a:ext cx="85736" cy="36730"/>
                </a:xfrm>
                <a:custGeom>
                  <a:avLst/>
                  <a:gdLst/>
                  <a:ahLst/>
                  <a:cxnLst/>
                  <a:rect l="l" t="t" r="r" b="b"/>
                  <a:pathLst>
                    <a:path w="10901" h="4670" fill="none" extrusionOk="0">
                      <a:moveTo>
                        <a:pt x="1" y="4670"/>
                      </a:moveTo>
                      <a:lnTo>
                        <a:pt x="10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6" name="Google Shape;6146;p77"/>
                <p:cNvSpPr/>
                <p:nvPr/>
              </p:nvSpPr>
              <p:spPr>
                <a:xfrm>
                  <a:off x="3703011" y="3354739"/>
                  <a:ext cx="70415" cy="79350"/>
                </a:xfrm>
                <a:custGeom>
                  <a:avLst/>
                  <a:gdLst/>
                  <a:ahLst/>
                  <a:cxnLst/>
                  <a:rect l="l" t="t" r="r" b="b"/>
                  <a:pathLst>
                    <a:path w="8953" h="10089" fill="none" extrusionOk="0">
                      <a:moveTo>
                        <a:pt x="1" y="0"/>
                      </a:moveTo>
                      <a:lnTo>
                        <a:pt x="8952"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7" name="Google Shape;6147;p77"/>
                <p:cNvSpPr/>
                <p:nvPr/>
              </p:nvSpPr>
              <p:spPr>
                <a:xfrm>
                  <a:off x="3779884" y="3366443"/>
                  <a:ext cx="34449" cy="67647"/>
                </a:xfrm>
                <a:custGeom>
                  <a:avLst/>
                  <a:gdLst/>
                  <a:ahLst/>
                  <a:cxnLst/>
                  <a:rect l="l" t="t" r="r" b="b"/>
                  <a:pathLst>
                    <a:path w="4380" h="8601" fill="none" extrusionOk="0">
                      <a:moveTo>
                        <a:pt x="1" y="8601"/>
                      </a:moveTo>
                      <a:lnTo>
                        <a:pt x="438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8" name="Google Shape;6148;p77"/>
                <p:cNvSpPr/>
                <p:nvPr/>
              </p:nvSpPr>
              <p:spPr>
                <a:xfrm>
                  <a:off x="3701776" y="3353693"/>
                  <a:ext cx="116363" cy="12757"/>
                </a:xfrm>
                <a:custGeom>
                  <a:avLst/>
                  <a:gdLst/>
                  <a:ahLst/>
                  <a:cxnLst/>
                  <a:rect l="l" t="t" r="r" b="b"/>
                  <a:pathLst>
                    <a:path w="14795" h="1622" fill="none" extrusionOk="0">
                      <a:moveTo>
                        <a:pt x="14795" y="1621"/>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9" name="Google Shape;6149;p77"/>
                <p:cNvSpPr/>
                <p:nvPr/>
              </p:nvSpPr>
              <p:spPr>
                <a:xfrm>
                  <a:off x="3701776" y="3313063"/>
                  <a:ext cx="227204" cy="40638"/>
                </a:xfrm>
                <a:custGeom>
                  <a:avLst/>
                  <a:gdLst/>
                  <a:ahLst/>
                  <a:cxnLst/>
                  <a:rect l="l" t="t" r="r" b="b"/>
                  <a:pathLst>
                    <a:path w="28888" h="5167" fill="none" extrusionOk="0">
                      <a:moveTo>
                        <a:pt x="28887" y="1"/>
                      </a:moveTo>
                      <a:lnTo>
                        <a:pt x="0" y="51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0" name="Google Shape;6150;p77"/>
                <p:cNvSpPr/>
                <p:nvPr/>
              </p:nvSpPr>
              <p:spPr>
                <a:xfrm>
                  <a:off x="3888633" y="3313063"/>
                  <a:ext cx="40347" cy="114467"/>
                </a:xfrm>
                <a:custGeom>
                  <a:avLst/>
                  <a:gdLst/>
                  <a:ahLst/>
                  <a:cxnLst/>
                  <a:rect l="l" t="t" r="r" b="b"/>
                  <a:pathLst>
                    <a:path w="5130" h="14554" fill="none" extrusionOk="0">
                      <a:moveTo>
                        <a:pt x="5129" y="1"/>
                      </a:moveTo>
                      <a:lnTo>
                        <a:pt x="0" y="14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1" name="Google Shape;6151;p77"/>
                <p:cNvSpPr/>
                <p:nvPr/>
              </p:nvSpPr>
              <p:spPr>
                <a:xfrm>
                  <a:off x="3814325" y="3366443"/>
                  <a:ext cx="74316" cy="61087"/>
                </a:xfrm>
                <a:custGeom>
                  <a:avLst/>
                  <a:gdLst/>
                  <a:ahLst/>
                  <a:cxnLst/>
                  <a:rect l="l" t="t" r="r" b="b"/>
                  <a:pathLst>
                    <a:path w="9449" h="7767" fill="none" extrusionOk="0">
                      <a:moveTo>
                        <a:pt x="1" y="0"/>
                      </a:moveTo>
                      <a:lnTo>
                        <a:pt x="9448" y="77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2" name="Google Shape;6152;p77"/>
                <p:cNvSpPr/>
                <p:nvPr/>
              </p:nvSpPr>
              <p:spPr>
                <a:xfrm>
                  <a:off x="3838399" y="3427522"/>
                  <a:ext cx="50242" cy="67749"/>
                </a:xfrm>
                <a:custGeom>
                  <a:avLst/>
                  <a:gdLst/>
                  <a:ahLst/>
                  <a:cxnLst/>
                  <a:rect l="l" t="t" r="r" b="b"/>
                  <a:pathLst>
                    <a:path w="6388" h="8614" fill="none" extrusionOk="0">
                      <a:moveTo>
                        <a:pt x="0" y="8613"/>
                      </a:moveTo>
                      <a:lnTo>
                        <a:pt x="638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3" name="Google Shape;6153;p77"/>
                <p:cNvSpPr/>
                <p:nvPr/>
              </p:nvSpPr>
              <p:spPr>
                <a:xfrm>
                  <a:off x="3814325" y="3313063"/>
                  <a:ext cx="114656" cy="53388"/>
                </a:xfrm>
                <a:custGeom>
                  <a:avLst/>
                  <a:gdLst/>
                  <a:ahLst/>
                  <a:cxnLst/>
                  <a:rect l="l" t="t" r="r" b="b"/>
                  <a:pathLst>
                    <a:path w="14578" h="6788" fill="none" extrusionOk="0">
                      <a:moveTo>
                        <a:pt x="1" y="6787"/>
                      </a:moveTo>
                      <a:lnTo>
                        <a:pt x="1457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4" name="Google Shape;6154;p77"/>
                <p:cNvSpPr/>
                <p:nvPr/>
              </p:nvSpPr>
              <p:spPr>
                <a:xfrm>
                  <a:off x="3888633" y="3427522"/>
                  <a:ext cx="55377" cy="76212"/>
                </a:xfrm>
                <a:custGeom>
                  <a:avLst/>
                  <a:gdLst/>
                  <a:ahLst/>
                  <a:cxnLst/>
                  <a:rect l="l" t="t" r="r" b="b"/>
                  <a:pathLst>
                    <a:path w="7041" h="9690" fill="none" extrusionOk="0">
                      <a:moveTo>
                        <a:pt x="0" y="0"/>
                      </a:moveTo>
                      <a:lnTo>
                        <a:pt x="7041" y="9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5" name="Google Shape;6155;p77"/>
                <p:cNvSpPr/>
                <p:nvPr/>
              </p:nvSpPr>
              <p:spPr>
                <a:xfrm>
                  <a:off x="3944003" y="3406208"/>
                  <a:ext cx="40631" cy="97526"/>
                </a:xfrm>
                <a:custGeom>
                  <a:avLst/>
                  <a:gdLst/>
                  <a:ahLst/>
                  <a:cxnLst/>
                  <a:rect l="l" t="t" r="r" b="b"/>
                  <a:pathLst>
                    <a:path w="5166" h="12400" fill="none" extrusionOk="0">
                      <a:moveTo>
                        <a:pt x="1" y="12400"/>
                      </a:moveTo>
                      <a:lnTo>
                        <a:pt x="516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6" name="Google Shape;6156;p77"/>
                <p:cNvSpPr/>
                <p:nvPr/>
              </p:nvSpPr>
              <p:spPr>
                <a:xfrm>
                  <a:off x="3984625" y="3357500"/>
                  <a:ext cx="55291" cy="48716"/>
                </a:xfrm>
                <a:custGeom>
                  <a:avLst/>
                  <a:gdLst/>
                  <a:ahLst/>
                  <a:cxnLst/>
                  <a:rect l="l" t="t" r="r" b="b"/>
                  <a:pathLst>
                    <a:path w="7030" h="6194" fill="none" extrusionOk="0">
                      <a:moveTo>
                        <a:pt x="1" y="6194"/>
                      </a:moveTo>
                      <a:lnTo>
                        <a:pt x="702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7" name="Google Shape;6157;p77"/>
                <p:cNvSpPr/>
                <p:nvPr/>
              </p:nvSpPr>
              <p:spPr>
                <a:xfrm>
                  <a:off x="3888633" y="3406208"/>
                  <a:ext cx="96000" cy="21322"/>
                </a:xfrm>
                <a:custGeom>
                  <a:avLst/>
                  <a:gdLst/>
                  <a:ahLst/>
                  <a:cxnLst/>
                  <a:rect l="l" t="t" r="r" b="b"/>
                  <a:pathLst>
                    <a:path w="12206" h="2711" fill="none" extrusionOk="0">
                      <a:moveTo>
                        <a:pt x="0" y="2710"/>
                      </a:moveTo>
                      <a:lnTo>
                        <a:pt x="122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8" name="Google Shape;6158;p77"/>
                <p:cNvSpPr/>
                <p:nvPr/>
              </p:nvSpPr>
              <p:spPr>
                <a:xfrm>
                  <a:off x="3984625" y="3406208"/>
                  <a:ext cx="42251" cy="136348"/>
                </a:xfrm>
                <a:custGeom>
                  <a:avLst/>
                  <a:gdLst/>
                  <a:ahLst/>
                  <a:cxnLst/>
                  <a:rect l="l" t="t" r="r" b="b"/>
                  <a:pathLst>
                    <a:path w="5372" h="17336" fill="none" extrusionOk="0">
                      <a:moveTo>
                        <a:pt x="1" y="1"/>
                      </a:moveTo>
                      <a:lnTo>
                        <a:pt x="5372" y="17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9" name="Google Shape;6159;p77"/>
                <p:cNvSpPr/>
                <p:nvPr/>
              </p:nvSpPr>
              <p:spPr>
                <a:xfrm>
                  <a:off x="4026868" y="3427522"/>
                  <a:ext cx="35597" cy="115033"/>
                </a:xfrm>
                <a:custGeom>
                  <a:avLst/>
                  <a:gdLst/>
                  <a:ahLst/>
                  <a:cxnLst/>
                  <a:rect l="l" t="t" r="r" b="b"/>
                  <a:pathLst>
                    <a:path w="4526" h="14626" fill="none" extrusionOk="0">
                      <a:moveTo>
                        <a:pt x="1" y="14625"/>
                      </a:moveTo>
                      <a:lnTo>
                        <a:pt x="452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0" name="Google Shape;6160;p77"/>
                <p:cNvSpPr/>
                <p:nvPr/>
              </p:nvSpPr>
              <p:spPr>
                <a:xfrm>
                  <a:off x="3876261" y="3542548"/>
                  <a:ext cx="150615" cy="52051"/>
                </a:xfrm>
                <a:custGeom>
                  <a:avLst/>
                  <a:gdLst/>
                  <a:ahLst/>
                  <a:cxnLst/>
                  <a:rect l="l" t="t" r="r" b="b"/>
                  <a:pathLst>
                    <a:path w="19150" h="6618" fill="none" extrusionOk="0">
                      <a:moveTo>
                        <a:pt x="1" y="6617"/>
                      </a:moveTo>
                      <a:lnTo>
                        <a:pt x="1915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1" name="Google Shape;6161;p77"/>
                <p:cNvSpPr/>
                <p:nvPr/>
              </p:nvSpPr>
              <p:spPr>
                <a:xfrm>
                  <a:off x="4006702" y="3542548"/>
                  <a:ext cx="20174" cy="99044"/>
                </a:xfrm>
                <a:custGeom>
                  <a:avLst/>
                  <a:gdLst/>
                  <a:ahLst/>
                  <a:cxnLst/>
                  <a:rect l="l" t="t" r="r" b="b"/>
                  <a:pathLst>
                    <a:path w="2565" h="12593" fill="none" extrusionOk="0">
                      <a:moveTo>
                        <a:pt x="2565" y="0"/>
                      </a:moveTo>
                      <a:lnTo>
                        <a:pt x="0" y="1259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2" name="Google Shape;6162;p77"/>
                <p:cNvSpPr/>
                <p:nvPr/>
              </p:nvSpPr>
              <p:spPr>
                <a:xfrm>
                  <a:off x="3912700" y="3641584"/>
                  <a:ext cx="97817" cy="41779"/>
                </a:xfrm>
                <a:custGeom>
                  <a:avLst/>
                  <a:gdLst/>
                  <a:ahLst/>
                  <a:cxnLst/>
                  <a:rect l="l" t="t" r="r" b="b"/>
                  <a:pathLst>
                    <a:path w="12437" h="5312" fill="none" extrusionOk="0">
                      <a:moveTo>
                        <a:pt x="1" y="5311"/>
                      </a:moveTo>
                      <a:lnTo>
                        <a:pt x="1243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3" name="Google Shape;6163;p77"/>
                <p:cNvSpPr/>
                <p:nvPr/>
              </p:nvSpPr>
              <p:spPr>
                <a:xfrm>
                  <a:off x="3875601" y="3503726"/>
                  <a:ext cx="68410" cy="89158"/>
                </a:xfrm>
                <a:custGeom>
                  <a:avLst/>
                  <a:gdLst/>
                  <a:ahLst/>
                  <a:cxnLst/>
                  <a:rect l="l" t="t" r="r" b="b"/>
                  <a:pathLst>
                    <a:path w="8698" h="11336" fill="none" extrusionOk="0">
                      <a:moveTo>
                        <a:pt x="8698" y="1"/>
                      </a:moveTo>
                      <a:lnTo>
                        <a:pt x="0" y="11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4" name="Google Shape;6164;p77"/>
                <p:cNvSpPr/>
                <p:nvPr/>
              </p:nvSpPr>
              <p:spPr>
                <a:xfrm>
                  <a:off x="3944003" y="3503726"/>
                  <a:ext cx="89441" cy="36163"/>
                </a:xfrm>
                <a:custGeom>
                  <a:avLst/>
                  <a:gdLst/>
                  <a:ahLst/>
                  <a:cxnLst/>
                  <a:rect l="l" t="t" r="r" b="b"/>
                  <a:pathLst>
                    <a:path w="11372" h="4598" fill="none" extrusionOk="0">
                      <a:moveTo>
                        <a:pt x="1" y="1"/>
                      </a:moveTo>
                      <a:lnTo>
                        <a:pt x="11372" y="459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5" name="Google Shape;6165;p77"/>
                <p:cNvSpPr/>
                <p:nvPr/>
              </p:nvSpPr>
              <p:spPr>
                <a:xfrm>
                  <a:off x="4033436" y="3490599"/>
                  <a:ext cx="132824" cy="49290"/>
                </a:xfrm>
                <a:custGeom>
                  <a:avLst/>
                  <a:gdLst/>
                  <a:ahLst/>
                  <a:cxnLst/>
                  <a:rect l="l" t="t" r="r" b="b"/>
                  <a:pathLst>
                    <a:path w="16888" h="6267" fill="none" extrusionOk="0">
                      <a:moveTo>
                        <a:pt x="1" y="6267"/>
                      </a:moveTo>
                      <a:lnTo>
                        <a:pt x="1688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6" name="Google Shape;6166;p77"/>
                <p:cNvSpPr/>
                <p:nvPr/>
              </p:nvSpPr>
              <p:spPr>
                <a:xfrm>
                  <a:off x="4166252" y="3490599"/>
                  <a:ext cx="73459" cy="95528"/>
                </a:xfrm>
                <a:custGeom>
                  <a:avLst/>
                  <a:gdLst/>
                  <a:ahLst/>
                  <a:cxnLst/>
                  <a:rect l="l" t="t" r="r" b="b"/>
                  <a:pathLst>
                    <a:path w="9340" h="12146" fill="none" extrusionOk="0">
                      <a:moveTo>
                        <a:pt x="1" y="0"/>
                      </a:moveTo>
                      <a:lnTo>
                        <a:pt x="9339" y="12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7" name="Google Shape;6167;p77"/>
                <p:cNvSpPr/>
                <p:nvPr/>
              </p:nvSpPr>
              <p:spPr>
                <a:xfrm>
                  <a:off x="4027726" y="3539882"/>
                  <a:ext cx="211985" cy="39970"/>
                </a:xfrm>
                <a:custGeom>
                  <a:avLst/>
                  <a:gdLst/>
                  <a:ahLst/>
                  <a:cxnLst/>
                  <a:rect l="l" t="t" r="r" b="b"/>
                  <a:pathLst>
                    <a:path w="26953" h="5082" fill="none" extrusionOk="0">
                      <a:moveTo>
                        <a:pt x="26952" y="508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8" name="Google Shape;6168;p77"/>
                <p:cNvSpPr/>
                <p:nvPr/>
              </p:nvSpPr>
              <p:spPr>
                <a:xfrm>
                  <a:off x="4027726" y="3539882"/>
                  <a:ext cx="99720" cy="174878"/>
                </a:xfrm>
                <a:custGeom>
                  <a:avLst/>
                  <a:gdLst/>
                  <a:ahLst/>
                  <a:cxnLst/>
                  <a:rect l="l" t="t" r="r" b="b"/>
                  <a:pathLst>
                    <a:path w="12679" h="22235" fill="none" extrusionOk="0">
                      <a:moveTo>
                        <a:pt x="1" y="1"/>
                      </a:moveTo>
                      <a:lnTo>
                        <a:pt x="12678" y="222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9" name="Google Shape;6169;p77"/>
                <p:cNvSpPr/>
                <p:nvPr/>
              </p:nvSpPr>
              <p:spPr>
                <a:xfrm>
                  <a:off x="4027726" y="3539882"/>
                  <a:ext cx="159754" cy="111707"/>
                </a:xfrm>
                <a:custGeom>
                  <a:avLst/>
                  <a:gdLst/>
                  <a:ahLst/>
                  <a:cxnLst/>
                  <a:rect l="l" t="t" r="r" b="b"/>
                  <a:pathLst>
                    <a:path w="20312" h="14203" fill="none" extrusionOk="0">
                      <a:moveTo>
                        <a:pt x="1" y="1"/>
                      </a:moveTo>
                      <a:lnTo>
                        <a:pt x="20311" y="142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0" name="Google Shape;6170;p77"/>
                <p:cNvSpPr/>
                <p:nvPr/>
              </p:nvSpPr>
              <p:spPr>
                <a:xfrm>
                  <a:off x="4006702" y="3641584"/>
                  <a:ext cx="120743" cy="73176"/>
                </a:xfrm>
                <a:custGeom>
                  <a:avLst/>
                  <a:gdLst/>
                  <a:ahLst/>
                  <a:cxnLst/>
                  <a:rect l="l" t="t" r="r" b="b"/>
                  <a:pathLst>
                    <a:path w="15352" h="9304" fill="none" extrusionOk="0">
                      <a:moveTo>
                        <a:pt x="0" y="1"/>
                      </a:moveTo>
                      <a:lnTo>
                        <a:pt x="15351" y="930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1" name="Google Shape;6171;p77"/>
                <p:cNvSpPr/>
                <p:nvPr/>
              </p:nvSpPr>
              <p:spPr>
                <a:xfrm>
                  <a:off x="4006702" y="3641584"/>
                  <a:ext cx="39773" cy="140249"/>
                </a:xfrm>
                <a:custGeom>
                  <a:avLst/>
                  <a:gdLst/>
                  <a:ahLst/>
                  <a:cxnLst/>
                  <a:rect l="l" t="t" r="r" b="b"/>
                  <a:pathLst>
                    <a:path w="5057" h="17832" fill="none" extrusionOk="0">
                      <a:moveTo>
                        <a:pt x="5057" y="17832"/>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2" name="Google Shape;6172;p77"/>
                <p:cNvSpPr/>
                <p:nvPr/>
              </p:nvSpPr>
              <p:spPr>
                <a:xfrm>
                  <a:off x="3996423" y="3784585"/>
                  <a:ext cx="51862" cy="10280"/>
                </a:xfrm>
                <a:custGeom>
                  <a:avLst/>
                  <a:gdLst/>
                  <a:ahLst/>
                  <a:cxnLst/>
                  <a:rect l="l" t="t" r="r" b="b"/>
                  <a:pathLst>
                    <a:path w="6594" h="1307" fill="none" extrusionOk="0">
                      <a:moveTo>
                        <a:pt x="1" y="1307"/>
                      </a:moveTo>
                      <a:lnTo>
                        <a:pt x="65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3" name="Google Shape;6173;p77"/>
                <p:cNvSpPr/>
                <p:nvPr/>
              </p:nvSpPr>
              <p:spPr>
                <a:xfrm>
                  <a:off x="4048277" y="3784585"/>
                  <a:ext cx="47583" cy="68890"/>
                </a:xfrm>
                <a:custGeom>
                  <a:avLst/>
                  <a:gdLst/>
                  <a:ahLst/>
                  <a:cxnLst/>
                  <a:rect l="l" t="t" r="r" b="b"/>
                  <a:pathLst>
                    <a:path w="6050" h="8759" fill="none" extrusionOk="0">
                      <a:moveTo>
                        <a:pt x="1" y="0"/>
                      </a:moveTo>
                      <a:lnTo>
                        <a:pt x="6049" y="875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4" name="Google Shape;6174;p77"/>
                <p:cNvSpPr/>
                <p:nvPr/>
              </p:nvSpPr>
              <p:spPr>
                <a:xfrm>
                  <a:off x="4095947" y="3788392"/>
                  <a:ext cx="10280" cy="64894"/>
                </a:xfrm>
                <a:custGeom>
                  <a:avLst/>
                  <a:gdLst/>
                  <a:ahLst/>
                  <a:cxnLst/>
                  <a:rect l="l" t="t" r="r" b="b"/>
                  <a:pathLst>
                    <a:path w="1307" h="8251" fill="none" extrusionOk="0">
                      <a:moveTo>
                        <a:pt x="0" y="8250"/>
                      </a:moveTo>
                      <a:lnTo>
                        <a:pt x="130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5" name="Google Shape;6175;p77"/>
                <p:cNvSpPr/>
                <p:nvPr/>
              </p:nvSpPr>
              <p:spPr>
                <a:xfrm>
                  <a:off x="4095852" y="3853467"/>
                  <a:ext cx="45672" cy="15895"/>
                </a:xfrm>
                <a:custGeom>
                  <a:avLst/>
                  <a:gdLst/>
                  <a:ahLst/>
                  <a:cxnLst/>
                  <a:rect l="l" t="t" r="r" b="b"/>
                  <a:pathLst>
                    <a:path w="5807" h="2021" fill="none" extrusionOk="0">
                      <a:moveTo>
                        <a:pt x="0" y="0"/>
                      </a:moveTo>
                      <a:lnTo>
                        <a:pt x="5807" y="2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6" name="Google Shape;6176;p77"/>
                <p:cNvSpPr/>
                <p:nvPr/>
              </p:nvSpPr>
              <p:spPr>
                <a:xfrm>
                  <a:off x="4138567" y="3868308"/>
                  <a:ext cx="16469" cy="101710"/>
                </a:xfrm>
                <a:custGeom>
                  <a:avLst/>
                  <a:gdLst/>
                  <a:ahLst/>
                  <a:cxnLst/>
                  <a:rect l="l" t="t" r="r" b="b"/>
                  <a:pathLst>
                    <a:path w="2094" h="12932" fill="none" extrusionOk="0">
                      <a:moveTo>
                        <a:pt x="1" y="1"/>
                      </a:moveTo>
                      <a:lnTo>
                        <a:pt x="2093" y="129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7" name="Google Shape;6177;p77"/>
                <p:cNvSpPr/>
                <p:nvPr/>
              </p:nvSpPr>
              <p:spPr>
                <a:xfrm>
                  <a:off x="3875601" y="3592876"/>
                  <a:ext cx="131110" cy="48716"/>
                </a:xfrm>
                <a:custGeom>
                  <a:avLst/>
                  <a:gdLst/>
                  <a:ahLst/>
                  <a:cxnLst/>
                  <a:rect l="l" t="t" r="r" b="b"/>
                  <a:pathLst>
                    <a:path w="16670" h="6194" fill="none" extrusionOk="0">
                      <a:moveTo>
                        <a:pt x="0" y="0"/>
                      </a:moveTo>
                      <a:lnTo>
                        <a:pt x="16669" y="61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8" name="Google Shape;6178;p77"/>
                <p:cNvSpPr/>
                <p:nvPr/>
              </p:nvSpPr>
              <p:spPr>
                <a:xfrm>
                  <a:off x="4164828" y="3394410"/>
                  <a:ext cx="26458" cy="93153"/>
                </a:xfrm>
                <a:custGeom>
                  <a:avLst/>
                  <a:gdLst/>
                  <a:ahLst/>
                  <a:cxnLst/>
                  <a:rect l="l" t="t" r="r" b="b"/>
                  <a:pathLst>
                    <a:path w="3364" h="11844" fill="none" extrusionOk="0">
                      <a:moveTo>
                        <a:pt x="0" y="11843"/>
                      </a:moveTo>
                      <a:lnTo>
                        <a:pt x="336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9" name="Google Shape;6179;p77"/>
                <p:cNvSpPr/>
                <p:nvPr/>
              </p:nvSpPr>
              <p:spPr>
                <a:xfrm>
                  <a:off x="4191278" y="3394410"/>
                  <a:ext cx="86586" cy="52719"/>
                </a:xfrm>
                <a:custGeom>
                  <a:avLst/>
                  <a:gdLst/>
                  <a:ahLst/>
                  <a:cxnLst/>
                  <a:rect l="l" t="t" r="r" b="b"/>
                  <a:pathLst>
                    <a:path w="11009" h="6703" fill="none" extrusionOk="0">
                      <a:moveTo>
                        <a:pt x="0" y="1"/>
                      </a:moveTo>
                      <a:lnTo>
                        <a:pt x="11008" y="6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80" name="Google Shape;6180;p77"/>
              <p:cNvGrpSpPr/>
              <p:nvPr/>
            </p:nvGrpSpPr>
            <p:grpSpPr>
              <a:xfrm>
                <a:off x="4180904" y="4251758"/>
                <a:ext cx="37783" cy="32420"/>
                <a:chOff x="4180904" y="4251758"/>
                <a:chExt cx="37783" cy="32420"/>
              </a:xfrm>
            </p:grpSpPr>
            <p:sp>
              <p:nvSpPr>
                <p:cNvPr id="6181" name="Google Shape;6181;p77"/>
                <p:cNvSpPr/>
                <p:nvPr/>
              </p:nvSpPr>
              <p:spPr>
                <a:xfrm>
                  <a:off x="4180904" y="4251758"/>
                  <a:ext cx="37783" cy="32420"/>
                </a:xfrm>
                <a:custGeom>
                  <a:avLst/>
                  <a:gdLst/>
                  <a:ahLst/>
                  <a:cxnLst/>
                  <a:rect l="l" t="t" r="r" b="b"/>
                  <a:pathLst>
                    <a:path w="4804" h="4122" extrusionOk="0">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2" name="Google Shape;6182;p77"/>
                <p:cNvSpPr/>
                <p:nvPr/>
              </p:nvSpPr>
              <p:spPr>
                <a:xfrm>
                  <a:off x="4196037" y="426143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83" name="Google Shape;6183;p77"/>
              <p:cNvGrpSpPr/>
              <p:nvPr/>
            </p:nvGrpSpPr>
            <p:grpSpPr>
              <a:xfrm>
                <a:off x="4201644" y="4081324"/>
                <a:ext cx="37783" cy="32364"/>
                <a:chOff x="4201644" y="4081324"/>
                <a:chExt cx="37783" cy="32364"/>
              </a:xfrm>
            </p:grpSpPr>
            <p:sp>
              <p:nvSpPr>
                <p:cNvPr id="6184" name="Google Shape;6184;p77"/>
                <p:cNvSpPr/>
                <p:nvPr/>
              </p:nvSpPr>
              <p:spPr>
                <a:xfrm>
                  <a:off x="4201644" y="4081324"/>
                  <a:ext cx="37783" cy="32364"/>
                </a:xfrm>
                <a:custGeom>
                  <a:avLst/>
                  <a:gdLst/>
                  <a:ahLst/>
                  <a:cxnLst/>
                  <a:rect l="l" t="t" r="r" b="b"/>
                  <a:pathLst>
                    <a:path w="4804" h="4115" extrusionOk="0">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5" name="Google Shape;6185;p77"/>
                <p:cNvSpPr/>
                <p:nvPr/>
              </p:nvSpPr>
              <p:spPr>
                <a:xfrm>
                  <a:off x="4214582" y="4091037"/>
                  <a:ext cx="15235" cy="13040"/>
                </a:xfrm>
                <a:custGeom>
                  <a:avLst/>
                  <a:gdLst/>
                  <a:ahLst/>
                  <a:cxnLst/>
                  <a:rect l="l" t="t" r="r" b="b"/>
                  <a:pathLst>
                    <a:path w="1937" h="1658" extrusionOk="0">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86" name="Google Shape;6186;p77"/>
              <p:cNvGrpSpPr/>
              <p:nvPr/>
            </p:nvGrpSpPr>
            <p:grpSpPr>
              <a:xfrm>
                <a:off x="4284416" y="3887428"/>
                <a:ext cx="37783" cy="32451"/>
                <a:chOff x="4284416" y="3887428"/>
                <a:chExt cx="37783" cy="32451"/>
              </a:xfrm>
            </p:grpSpPr>
            <p:sp>
              <p:nvSpPr>
                <p:cNvPr id="6187" name="Google Shape;6187;p77"/>
                <p:cNvSpPr/>
                <p:nvPr/>
              </p:nvSpPr>
              <p:spPr>
                <a:xfrm>
                  <a:off x="4284416" y="3887428"/>
                  <a:ext cx="37783" cy="32451"/>
                </a:xfrm>
                <a:custGeom>
                  <a:avLst/>
                  <a:gdLst/>
                  <a:ahLst/>
                  <a:cxnLst/>
                  <a:rect l="l" t="t" r="r" b="b"/>
                  <a:pathLst>
                    <a:path w="4804" h="4126" extrusionOk="0">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8" name="Google Shape;6188;p77"/>
                <p:cNvSpPr/>
                <p:nvPr/>
              </p:nvSpPr>
              <p:spPr>
                <a:xfrm>
                  <a:off x="4299548" y="3897039"/>
                  <a:ext cx="13040" cy="13048"/>
                </a:xfrm>
                <a:custGeom>
                  <a:avLst/>
                  <a:gdLst/>
                  <a:ahLst/>
                  <a:cxnLst/>
                  <a:rect l="l" t="t" r="r" b="b"/>
                  <a:pathLst>
                    <a:path w="1658" h="1659" extrusionOk="0">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89" name="Google Shape;6189;p77"/>
              <p:cNvGrpSpPr/>
              <p:nvPr/>
            </p:nvGrpSpPr>
            <p:grpSpPr>
              <a:xfrm>
                <a:off x="4223721" y="3860404"/>
                <a:ext cx="37870" cy="32364"/>
                <a:chOff x="4223721" y="3860404"/>
                <a:chExt cx="37870" cy="32364"/>
              </a:xfrm>
            </p:grpSpPr>
            <p:sp>
              <p:nvSpPr>
                <p:cNvPr id="6190" name="Google Shape;6190;p77"/>
                <p:cNvSpPr/>
                <p:nvPr/>
              </p:nvSpPr>
              <p:spPr>
                <a:xfrm>
                  <a:off x="4223721" y="3860404"/>
                  <a:ext cx="37870" cy="32364"/>
                </a:xfrm>
                <a:custGeom>
                  <a:avLst/>
                  <a:gdLst/>
                  <a:ahLst/>
                  <a:cxnLst/>
                  <a:rect l="l" t="t" r="r" b="b"/>
                  <a:pathLst>
                    <a:path w="4815" h="4115" extrusionOk="0">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1" name="Google Shape;6191;p77"/>
                <p:cNvSpPr/>
                <p:nvPr/>
              </p:nvSpPr>
              <p:spPr>
                <a:xfrm>
                  <a:off x="4238846" y="3870117"/>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2" name="Google Shape;6192;p77"/>
              <p:cNvGrpSpPr/>
              <p:nvPr/>
            </p:nvGrpSpPr>
            <p:grpSpPr>
              <a:xfrm>
                <a:off x="4104889" y="3699242"/>
                <a:ext cx="37776" cy="32357"/>
                <a:chOff x="4104889" y="3699242"/>
                <a:chExt cx="37776" cy="32357"/>
              </a:xfrm>
            </p:grpSpPr>
            <p:sp>
              <p:nvSpPr>
                <p:cNvPr id="6193" name="Google Shape;6193;p77"/>
                <p:cNvSpPr/>
                <p:nvPr/>
              </p:nvSpPr>
              <p:spPr>
                <a:xfrm>
                  <a:off x="4104889" y="3699242"/>
                  <a:ext cx="37776" cy="32357"/>
                </a:xfrm>
                <a:custGeom>
                  <a:avLst/>
                  <a:gdLst/>
                  <a:ahLst/>
                  <a:cxnLst/>
                  <a:rect l="l" t="t" r="r" b="b"/>
                  <a:pathLst>
                    <a:path w="4803" h="4114" extrusionOk="0">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4" name="Google Shape;6194;p77"/>
                <p:cNvSpPr/>
                <p:nvPr/>
              </p:nvSpPr>
              <p:spPr>
                <a:xfrm>
                  <a:off x="4120013" y="3708948"/>
                  <a:ext cx="13040" cy="13040"/>
                </a:xfrm>
                <a:custGeom>
                  <a:avLst/>
                  <a:gdLst/>
                  <a:ahLst/>
                  <a:cxnLst/>
                  <a:rect l="l" t="t" r="r" b="b"/>
                  <a:pathLst>
                    <a:path w="1658" h="1658" extrusionOk="0">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5" name="Google Shape;6195;p77"/>
              <p:cNvGrpSpPr/>
              <p:nvPr/>
            </p:nvGrpSpPr>
            <p:grpSpPr>
              <a:xfrm>
                <a:off x="4143608" y="3475121"/>
                <a:ext cx="37878" cy="32420"/>
                <a:chOff x="4143608" y="3475121"/>
                <a:chExt cx="37878" cy="32420"/>
              </a:xfrm>
            </p:grpSpPr>
            <p:sp>
              <p:nvSpPr>
                <p:cNvPr id="6196" name="Google Shape;6196;p77"/>
                <p:cNvSpPr/>
                <p:nvPr/>
              </p:nvSpPr>
              <p:spPr>
                <a:xfrm>
                  <a:off x="4143608" y="3475121"/>
                  <a:ext cx="37878" cy="32420"/>
                </a:xfrm>
                <a:custGeom>
                  <a:avLst/>
                  <a:gdLst/>
                  <a:ahLst/>
                  <a:cxnLst/>
                  <a:rect l="l" t="t" r="r" b="b"/>
                  <a:pathLst>
                    <a:path w="4816" h="4122" extrusionOk="0">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7" name="Google Shape;6197;p77"/>
                <p:cNvSpPr/>
                <p:nvPr/>
              </p:nvSpPr>
              <p:spPr>
                <a:xfrm>
                  <a:off x="4158741" y="3484795"/>
                  <a:ext cx="13040" cy="13040"/>
                </a:xfrm>
                <a:custGeom>
                  <a:avLst/>
                  <a:gdLst/>
                  <a:ahLst/>
                  <a:cxnLst/>
                  <a:rect l="l" t="t" r="r" b="b"/>
                  <a:pathLst>
                    <a:path w="1658" h="1658" extrusionOk="0">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8" name="Google Shape;6198;p77"/>
              <p:cNvGrpSpPr/>
              <p:nvPr/>
            </p:nvGrpSpPr>
            <p:grpSpPr>
              <a:xfrm>
                <a:off x="4217248" y="3570893"/>
                <a:ext cx="37776" cy="32364"/>
                <a:chOff x="4217248" y="3570893"/>
                <a:chExt cx="37776" cy="32364"/>
              </a:xfrm>
            </p:grpSpPr>
            <p:sp>
              <p:nvSpPr>
                <p:cNvPr id="6199" name="Google Shape;6199;p77"/>
                <p:cNvSpPr/>
                <p:nvPr/>
              </p:nvSpPr>
              <p:spPr>
                <a:xfrm>
                  <a:off x="4217248" y="3570893"/>
                  <a:ext cx="37776" cy="32364"/>
                </a:xfrm>
                <a:custGeom>
                  <a:avLst/>
                  <a:gdLst/>
                  <a:ahLst/>
                  <a:cxnLst/>
                  <a:rect l="l" t="t" r="r" b="b"/>
                  <a:pathLst>
                    <a:path w="4803" h="4115" extrusionOk="0">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0" name="Google Shape;6200;p77"/>
                <p:cNvSpPr/>
                <p:nvPr/>
              </p:nvSpPr>
              <p:spPr>
                <a:xfrm>
                  <a:off x="4232373" y="3580599"/>
                  <a:ext cx="13048" cy="13048"/>
                </a:xfrm>
                <a:custGeom>
                  <a:avLst/>
                  <a:gdLst/>
                  <a:ahLst/>
                  <a:cxnLst/>
                  <a:rect l="l" t="t" r="r" b="b"/>
                  <a:pathLst>
                    <a:path w="1659" h="1659" extrusionOk="0">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01" name="Google Shape;6201;p77"/>
              <p:cNvGrpSpPr/>
              <p:nvPr/>
            </p:nvGrpSpPr>
            <p:grpSpPr>
              <a:xfrm>
                <a:off x="4255307" y="3431612"/>
                <a:ext cx="37776" cy="32451"/>
                <a:chOff x="4255307" y="3431612"/>
                <a:chExt cx="37776" cy="32451"/>
              </a:xfrm>
            </p:grpSpPr>
            <p:sp>
              <p:nvSpPr>
                <p:cNvPr id="6202" name="Google Shape;6202;p77"/>
                <p:cNvSpPr/>
                <p:nvPr/>
              </p:nvSpPr>
              <p:spPr>
                <a:xfrm>
                  <a:off x="4255307" y="3431612"/>
                  <a:ext cx="37776" cy="32451"/>
                </a:xfrm>
                <a:custGeom>
                  <a:avLst/>
                  <a:gdLst/>
                  <a:ahLst/>
                  <a:cxnLst/>
                  <a:rect l="l" t="t" r="r" b="b"/>
                  <a:pathLst>
                    <a:path w="4803" h="4126" extrusionOk="0">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3" name="Google Shape;6203;p77"/>
                <p:cNvSpPr/>
                <p:nvPr/>
              </p:nvSpPr>
              <p:spPr>
                <a:xfrm>
                  <a:off x="4270432" y="3441317"/>
                  <a:ext cx="13040" cy="13040"/>
                </a:xfrm>
                <a:custGeom>
                  <a:avLst/>
                  <a:gdLst/>
                  <a:ahLst/>
                  <a:cxnLst/>
                  <a:rect l="l" t="t" r="r" b="b"/>
                  <a:pathLst>
                    <a:path w="1658" h="1658" extrusionOk="0">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04" name="Google Shape;6204;p77"/>
              <p:cNvGrpSpPr/>
              <p:nvPr/>
            </p:nvGrpSpPr>
            <p:grpSpPr>
              <a:xfrm>
                <a:off x="3853052" y="3577398"/>
                <a:ext cx="37776" cy="32420"/>
                <a:chOff x="3853052" y="3577398"/>
                <a:chExt cx="37776" cy="32420"/>
              </a:xfrm>
            </p:grpSpPr>
            <p:sp>
              <p:nvSpPr>
                <p:cNvPr id="6205" name="Google Shape;6205;p77"/>
                <p:cNvSpPr/>
                <p:nvPr/>
              </p:nvSpPr>
              <p:spPr>
                <a:xfrm>
                  <a:off x="3853052" y="3577398"/>
                  <a:ext cx="37776" cy="32420"/>
                </a:xfrm>
                <a:custGeom>
                  <a:avLst/>
                  <a:gdLst/>
                  <a:ahLst/>
                  <a:cxnLst/>
                  <a:rect l="l" t="t" r="r" b="b"/>
                  <a:pathLst>
                    <a:path w="4803" h="4122" extrusionOk="0">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6" name="Google Shape;6206;p77"/>
                <p:cNvSpPr/>
                <p:nvPr/>
              </p:nvSpPr>
              <p:spPr>
                <a:xfrm>
                  <a:off x="3868176" y="3587072"/>
                  <a:ext cx="13040" cy="13040"/>
                </a:xfrm>
                <a:custGeom>
                  <a:avLst/>
                  <a:gdLst/>
                  <a:ahLst/>
                  <a:cxnLst/>
                  <a:rect l="l" t="t" r="r" b="b"/>
                  <a:pathLst>
                    <a:path w="1658" h="1658" extrusionOk="0">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07" name="Google Shape;6207;p77"/>
              <p:cNvGrpSpPr/>
              <p:nvPr/>
            </p:nvGrpSpPr>
            <p:grpSpPr>
              <a:xfrm>
                <a:off x="4039908" y="3412107"/>
                <a:ext cx="37776" cy="32357"/>
                <a:chOff x="4039908" y="3412107"/>
                <a:chExt cx="37776" cy="32357"/>
              </a:xfrm>
            </p:grpSpPr>
            <p:sp>
              <p:nvSpPr>
                <p:cNvPr id="6208" name="Google Shape;6208;p77"/>
                <p:cNvSpPr/>
                <p:nvPr/>
              </p:nvSpPr>
              <p:spPr>
                <a:xfrm>
                  <a:off x="4039908"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9" name="Google Shape;6209;p77"/>
                <p:cNvSpPr/>
                <p:nvPr/>
              </p:nvSpPr>
              <p:spPr>
                <a:xfrm>
                  <a:off x="4055033" y="3421812"/>
                  <a:ext cx="13040" cy="13040"/>
                </a:xfrm>
                <a:custGeom>
                  <a:avLst/>
                  <a:gdLst/>
                  <a:ahLst/>
                  <a:cxnLst/>
                  <a:rect l="l" t="t" r="r" b="b"/>
                  <a:pathLst>
                    <a:path w="1658" h="1658" extrusionOk="0">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0" name="Google Shape;6210;p77"/>
              <p:cNvGrpSpPr/>
              <p:nvPr/>
            </p:nvGrpSpPr>
            <p:grpSpPr>
              <a:xfrm>
                <a:off x="4017360" y="3342061"/>
                <a:ext cx="37870" cy="32380"/>
                <a:chOff x="4017360" y="3342061"/>
                <a:chExt cx="37870" cy="32380"/>
              </a:xfrm>
            </p:grpSpPr>
            <p:sp>
              <p:nvSpPr>
                <p:cNvPr id="6211" name="Google Shape;6211;p77"/>
                <p:cNvSpPr/>
                <p:nvPr/>
              </p:nvSpPr>
              <p:spPr>
                <a:xfrm>
                  <a:off x="4017360" y="3342061"/>
                  <a:ext cx="37870" cy="32380"/>
                </a:xfrm>
                <a:custGeom>
                  <a:avLst/>
                  <a:gdLst/>
                  <a:ahLst/>
                  <a:cxnLst/>
                  <a:rect l="l" t="t" r="r" b="b"/>
                  <a:pathLst>
                    <a:path w="4815" h="4117" extrusionOk="0">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2" name="Google Shape;6212;p77"/>
                <p:cNvSpPr/>
                <p:nvPr/>
              </p:nvSpPr>
              <p:spPr>
                <a:xfrm>
                  <a:off x="4032484" y="3351790"/>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13" name="Google Shape;6213;p77"/>
              <p:cNvSpPr/>
              <p:nvPr/>
            </p:nvSpPr>
            <p:spPr>
              <a:xfrm>
                <a:off x="3998712" y="3520180"/>
                <a:ext cx="47764" cy="40929"/>
              </a:xfrm>
              <a:custGeom>
                <a:avLst/>
                <a:gdLst/>
                <a:ahLst/>
                <a:cxnLst/>
                <a:rect l="l" t="t" r="r" b="b"/>
                <a:pathLst>
                  <a:path w="6073" h="5204" extrusionOk="0">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4" name="Google Shape;6214;p77"/>
              <p:cNvSpPr/>
              <p:nvPr/>
            </p:nvSpPr>
            <p:spPr>
              <a:xfrm>
                <a:off x="4011744" y="3529893"/>
                <a:ext cx="25026" cy="21448"/>
              </a:xfrm>
              <a:custGeom>
                <a:avLst/>
                <a:gdLst/>
                <a:ahLst/>
                <a:cxnLst/>
                <a:rect l="l" t="t" r="r" b="b"/>
                <a:pathLst>
                  <a:path w="3182" h="2727" extrusionOk="0">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15" name="Google Shape;6215;p77"/>
              <p:cNvGrpSpPr/>
              <p:nvPr/>
            </p:nvGrpSpPr>
            <p:grpSpPr>
              <a:xfrm>
                <a:off x="3750870" y="3418650"/>
                <a:ext cx="37776" cy="32380"/>
                <a:chOff x="3750870" y="3418650"/>
                <a:chExt cx="37776" cy="32380"/>
              </a:xfrm>
            </p:grpSpPr>
            <p:sp>
              <p:nvSpPr>
                <p:cNvPr id="6216" name="Google Shape;6216;p77"/>
                <p:cNvSpPr/>
                <p:nvPr/>
              </p:nvSpPr>
              <p:spPr>
                <a:xfrm>
                  <a:off x="3750870" y="3418650"/>
                  <a:ext cx="37776" cy="32380"/>
                </a:xfrm>
                <a:custGeom>
                  <a:avLst/>
                  <a:gdLst/>
                  <a:ahLst/>
                  <a:cxnLst/>
                  <a:rect l="l" t="t" r="r" b="b"/>
                  <a:pathLst>
                    <a:path w="4803" h="4117" extrusionOk="0">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7" name="Google Shape;6217;p77"/>
                <p:cNvSpPr/>
                <p:nvPr/>
              </p:nvSpPr>
              <p:spPr>
                <a:xfrm>
                  <a:off x="3765994" y="3428285"/>
                  <a:ext cx="13040" cy="13040"/>
                </a:xfrm>
                <a:custGeom>
                  <a:avLst/>
                  <a:gdLst/>
                  <a:ahLst/>
                  <a:cxnLst/>
                  <a:rect l="l" t="t" r="r" b="b"/>
                  <a:pathLst>
                    <a:path w="1658" h="1658" extrusionOk="0">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8" name="Google Shape;6218;p77"/>
              <p:cNvGrpSpPr/>
              <p:nvPr/>
            </p:nvGrpSpPr>
            <p:grpSpPr>
              <a:xfrm>
                <a:off x="3632509" y="3274438"/>
                <a:ext cx="37783" cy="32357"/>
                <a:chOff x="3632509" y="3274438"/>
                <a:chExt cx="37783" cy="32357"/>
              </a:xfrm>
            </p:grpSpPr>
            <p:sp>
              <p:nvSpPr>
                <p:cNvPr id="6219" name="Google Shape;6219;p77"/>
                <p:cNvSpPr/>
                <p:nvPr/>
              </p:nvSpPr>
              <p:spPr>
                <a:xfrm>
                  <a:off x="3632509" y="3274438"/>
                  <a:ext cx="37783" cy="32357"/>
                </a:xfrm>
                <a:custGeom>
                  <a:avLst/>
                  <a:gdLst/>
                  <a:ahLst/>
                  <a:cxnLst/>
                  <a:rect l="l" t="t" r="r" b="b"/>
                  <a:pathLst>
                    <a:path w="4804" h="4114" extrusionOk="0">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0" name="Google Shape;6220;p77"/>
                <p:cNvSpPr/>
                <p:nvPr/>
              </p:nvSpPr>
              <p:spPr>
                <a:xfrm>
                  <a:off x="3647547" y="3284049"/>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1" name="Google Shape;6221;p77"/>
              <p:cNvGrpSpPr/>
              <p:nvPr/>
            </p:nvGrpSpPr>
            <p:grpSpPr>
              <a:xfrm>
                <a:off x="3906424" y="3297561"/>
                <a:ext cx="37776" cy="32451"/>
                <a:chOff x="3906424" y="3297561"/>
                <a:chExt cx="37776" cy="32451"/>
              </a:xfrm>
            </p:grpSpPr>
            <p:sp>
              <p:nvSpPr>
                <p:cNvPr id="6222" name="Google Shape;6222;p77"/>
                <p:cNvSpPr/>
                <p:nvPr/>
              </p:nvSpPr>
              <p:spPr>
                <a:xfrm>
                  <a:off x="3906424" y="3297561"/>
                  <a:ext cx="37776" cy="32451"/>
                </a:xfrm>
                <a:custGeom>
                  <a:avLst/>
                  <a:gdLst/>
                  <a:ahLst/>
                  <a:cxnLst/>
                  <a:rect l="l" t="t" r="r" b="b"/>
                  <a:pathLst>
                    <a:path w="4803" h="4126" extrusionOk="0">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3" name="Google Shape;6223;p77"/>
                <p:cNvSpPr/>
                <p:nvPr/>
              </p:nvSpPr>
              <p:spPr>
                <a:xfrm>
                  <a:off x="3921548" y="3307361"/>
                  <a:ext cx="13048" cy="13040"/>
                </a:xfrm>
                <a:custGeom>
                  <a:avLst/>
                  <a:gdLst/>
                  <a:ahLst/>
                  <a:cxnLst/>
                  <a:rect l="l" t="t" r="r" b="b"/>
                  <a:pathLst>
                    <a:path w="1659" h="1658" extrusionOk="0">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4" name="Google Shape;6224;p77"/>
              <p:cNvGrpSpPr/>
              <p:nvPr/>
            </p:nvGrpSpPr>
            <p:grpSpPr>
              <a:xfrm>
                <a:off x="3866084" y="3412107"/>
                <a:ext cx="37776" cy="32357"/>
                <a:chOff x="3866084" y="3412107"/>
                <a:chExt cx="37776" cy="32357"/>
              </a:xfrm>
            </p:grpSpPr>
            <p:sp>
              <p:nvSpPr>
                <p:cNvPr id="6225" name="Google Shape;6225;p77"/>
                <p:cNvSpPr/>
                <p:nvPr/>
              </p:nvSpPr>
              <p:spPr>
                <a:xfrm>
                  <a:off x="3866084"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6" name="Google Shape;6226;p77"/>
                <p:cNvSpPr/>
                <p:nvPr/>
              </p:nvSpPr>
              <p:spPr>
                <a:xfrm>
                  <a:off x="3881208" y="3421812"/>
                  <a:ext cx="13048" cy="13040"/>
                </a:xfrm>
                <a:custGeom>
                  <a:avLst/>
                  <a:gdLst/>
                  <a:ahLst/>
                  <a:cxnLst/>
                  <a:rect l="l" t="t" r="r" b="b"/>
                  <a:pathLst>
                    <a:path w="1659" h="1658" extrusionOk="0">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7" name="Google Shape;6227;p77"/>
              <p:cNvGrpSpPr/>
              <p:nvPr/>
            </p:nvGrpSpPr>
            <p:grpSpPr>
              <a:xfrm>
                <a:off x="4023919" y="3766409"/>
                <a:ext cx="37783" cy="32357"/>
                <a:chOff x="4023919" y="3766409"/>
                <a:chExt cx="37783" cy="32357"/>
              </a:xfrm>
            </p:grpSpPr>
            <p:sp>
              <p:nvSpPr>
                <p:cNvPr id="6228" name="Google Shape;6228;p77"/>
                <p:cNvSpPr/>
                <p:nvPr/>
              </p:nvSpPr>
              <p:spPr>
                <a:xfrm>
                  <a:off x="4023919" y="3766409"/>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9" name="Google Shape;6229;p77"/>
                <p:cNvSpPr/>
                <p:nvPr/>
              </p:nvSpPr>
              <p:spPr>
                <a:xfrm>
                  <a:off x="4039051" y="3776115"/>
                  <a:ext cx="13040" cy="13048"/>
                </a:xfrm>
                <a:custGeom>
                  <a:avLst/>
                  <a:gdLst/>
                  <a:ahLst/>
                  <a:cxnLst/>
                  <a:rect l="l" t="t" r="r" b="b"/>
                  <a:pathLst>
                    <a:path w="1658" h="1659" extrusionOk="0">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0" name="Google Shape;6230;p77"/>
              <p:cNvGrpSpPr/>
              <p:nvPr/>
            </p:nvGrpSpPr>
            <p:grpSpPr>
              <a:xfrm>
                <a:off x="3973882" y="3779449"/>
                <a:ext cx="37776" cy="32357"/>
                <a:chOff x="3973882" y="3779449"/>
                <a:chExt cx="37776" cy="32357"/>
              </a:xfrm>
            </p:grpSpPr>
            <p:sp>
              <p:nvSpPr>
                <p:cNvPr id="6231" name="Google Shape;6231;p77"/>
                <p:cNvSpPr/>
                <p:nvPr/>
              </p:nvSpPr>
              <p:spPr>
                <a:xfrm>
                  <a:off x="3973882" y="3779449"/>
                  <a:ext cx="37776" cy="32357"/>
                </a:xfrm>
                <a:custGeom>
                  <a:avLst/>
                  <a:gdLst/>
                  <a:ahLst/>
                  <a:cxnLst/>
                  <a:rect l="l" t="t" r="r" b="b"/>
                  <a:pathLst>
                    <a:path w="4803" h="4114" extrusionOk="0">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2" name="Google Shape;6232;p77"/>
                <p:cNvSpPr/>
                <p:nvPr/>
              </p:nvSpPr>
              <p:spPr>
                <a:xfrm>
                  <a:off x="3989006" y="3789155"/>
                  <a:ext cx="13040" cy="13040"/>
                </a:xfrm>
                <a:custGeom>
                  <a:avLst/>
                  <a:gdLst/>
                  <a:ahLst/>
                  <a:cxnLst/>
                  <a:rect l="l" t="t" r="r" b="b"/>
                  <a:pathLst>
                    <a:path w="1658" h="1658" extrusionOk="0">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3" name="Google Shape;6233;p77"/>
              <p:cNvGrpSpPr/>
              <p:nvPr/>
            </p:nvGrpSpPr>
            <p:grpSpPr>
              <a:xfrm>
                <a:off x="4073398" y="3838028"/>
                <a:ext cx="37776" cy="32380"/>
                <a:chOff x="4073398" y="3838028"/>
                <a:chExt cx="37776" cy="32380"/>
              </a:xfrm>
            </p:grpSpPr>
            <p:sp>
              <p:nvSpPr>
                <p:cNvPr id="6234" name="Google Shape;6234;p77"/>
                <p:cNvSpPr/>
                <p:nvPr/>
              </p:nvSpPr>
              <p:spPr>
                <a:xfrm>
                  <a:off x="4073398" y="3838028"/>
                  <a:ext cx="37776" cy="32380"/>
                </a:xfrm>
                <a:custGeom>
                  <a:avLst/>
                  <a:gdLst/>
                  <a:ahLst/>
                  <a:cxnLst/>
                  <a:rect l="l" t="t" r="r" b="b"/>
                  <a:pathLst>
                    <a:path w="4803" h="4117" extrusionOk="0">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5" name="Google Shape;6235;p77"/>
                <p:cNvSpPr/>
                <p:nvPr/>
              </p:nvSpPr>
              <p:spPr>
                <a:xfrm>
                  <a:off x="4088428" y="3847663"/>
                  <a:ext cx="13040" cy="13040"/>
                </a:xfrm>
                <a:custGeom>
                  <a:avLst/>
                  <a:gdLst/>
                  <a:ahLst/>
                  <a:cxnLst/>
                  <a:rect l="l" t="t" r="r" b="b"/>
                  <a:pathLst>
                    <a:path w="1658" h="1658" extrusionOk="0">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6" name="Google Shape;6236;p77"/>
              <p:cNvGrpSpPr/>
              <p:nvPr/>
            </p:nvGrpSpPr>
            <p:grpSpPr>
              <a:xfrm>
                <a:off x="4342672" y="4144496"/>
                <a:ext cx="37752" cy="32364"/>
                <a:chOff x="4342672" y="4144496"/>
                <a:chExt cx="37752" cy="32364"/>
              </a:xfrm>
            </p:grpSpPr>
            <p:sp>
              <p:nvSpPr>
                <p:cNvPr id="6237" name="Google Shape;6237;p77"/>
                <p:cNvSpPr/>
                <p:nvPr/>
              </p:nvSpPr>
              <p:spPr>
                <a:xfrm>
                  <a:off x="4342672" y="4144496"/>
                  <a:ext cx="37752" cy="32364"/>
                </a:xfrm>
                <a:custGeom>
                  <a:avLst/>
                  <a:gdLst/>
                  <a:ahLst/>
                  <a:cxnLst/>
                  <a:rect l="l" t="t" r="r" b="b"/>
                  <a:pathLst>
                    <a:path w="4800" h="4115" extrusionOk="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8" name="Google Shape;6238;p77"/>
                <p:cNvSpPr/>
                <p:nvPr/>
              </p:nvSpPr>
              <p:spPr>
                <a:xfrm>
                  <a:off x="4355586" y="4154209"/>
                  <a:ext cx="15227" cy="13040"/>
                </a:xfrm>
                <a:custGeom>
                  <a:avLst/>
                  <a:gdLst/>
                  <a:ahLst/>
                  <a:cxnLst/>
                  <a:rect l="l" t="t" r="r" b="b"/>
                  <a:pathLst>
                    <a:path w="1936" h="1658" extrusionOk="0">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9" name="Google Shape;6239;p77"/>
              <p:cNvGrpSpPr/>
              <p:nvPr/>
            </p:nvGrpSpPr>
            <p:grpSpPr>
              <a:xfrm>
                <a:off x="4406386" y="4056872"/>
                <a:ext cx="37783" cy="32364"/>
                <a:chOff x="4406386" y="4056872"/>
                <a:chExt cx="37783" cy="32364"/>
              </a:xfrm>
            </p:grpSpPr>
            <p:sp>
              <p:nvSpPr>
                <p:cNvPr id="6240" name="Google Shape;6240;p77"/>
                <p:cNvSpPr/>
                <p:nvPr/>
              </p:nvSpPr>
              <p:spPr>
                <a:xfrm>
                  <a:off x="4406386" y="4056872"/>
                  <a:ext cx="37783" cy="32364"/>
                </a:xfrm>
                <a:custGeom>
                  <a:avLst/>
                  <a:gdLst/>
                  <a:ahLst/>
                  <a:cxnLst/>
                  <a:rect l="l" t="t" r="r" b="b"/>
                  <a:pathLst>
                    <a:path w="4804" h="4115" extrusionOk="0">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1" name="Google Shape;6241;p77"/>
                <p:cNvSpPr/>
                <p:nvPr/>
              </p:nvSpPr>
              <p:spPr>
                <a:xfrm>
                  <a:off x="4419332" y="4066577"/>
                  <a:ext cx="15227" cy="13017"/>
                </a:xfrm>
                <a:custGeom>
                  <a:avLst/>
                  <a:gdLst/>
                  <a:ahLst/>
                  <a:cxnLst/>
                  <a:rect l="l" t="t" r="r" b="b"/>
                  <a:pathLst>
                    <a:path w="1936" h="1655" extrusionOk="0">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2" name="Google Shape;6242;p77"/>
              <p:cNvGrpSpPr/>
              <p:nvPr/>
            </p:nvGrpSpPr>
            <p:grpSpPr>
              <a:xfrm>
                <a:off x="4284416" y="4245254"/>
                <a:ext cx="37783" cy="32357"/>
                <a:chOff x="4284416" y="4245254"/>
                <a:chExt cx="37783" cy="32357"/>
              </a:xfrm>
            </p:grpSpPr>
            <p:sp>
              <p:nvSpPr>
                <p:cNvPr id="6243" name="Google Shape;6243;p77"/>
                <p:cNvSpPr/>
                <p:nvPr/>
              </p:nvSpPr>
              <p:spPr>
                <a:xfrm>
                  <a:off x="4284416" y="4245254"/>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4" name="Google Shape;6244;p77"/>
                <p:cNvSpPr/>
                <p:nvPr/>
              </p:nvSpPr>
              <p:spPr>
                <a:xfrm>
                  <a:off x="4299548" y="4254959"/>
                  <a:ext cx="13040" cy="13040"/>
                </a:xfrm>
                <a:custGeom>
                  <a:avLst/>
                  <a:gdLst/>
                  <a:ahLst/>
                  <a:cxnLst/>
                  <a:rect l="l" t="t" r="r" b="b"/>
                  <a:pathLst>
                    <a:path w="1658" h="1658" extrusionOk="0">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5" name="Google Shape;6245;p77"/>
              <p:cNvGrpSpPr/>
              <p:nvPr/>
            </p:nvGrpSpPr>
            <p:grpSpPr>
              <a:xfrm>
                <a:off x="4219057" y="4331258"/>
                <a:ext cx="37776" cy="32364"/>
                <a:chOff x="4219057" y="4331258"/>
                <a:chExt cx="37776" cy="32364"/>
              </a:xfrm>
            </p:grpSpPr>
            <p:sp>
              <p:nvSpPr>
                <p:cNvPr id="6246" name="Google Shape;6246;p77"/>
                <p:cNvSpPr/>
                <p:nvPr/>
              </p:nvSpPr>
              <p:spPr>
                <a:xfrm>
                  <a:off x="4219057" y="4331258"/>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7" name="Google Shape;6247;p77"/>
                <p:cNvSpPr/>
                <p:nvPr/>
              </p:nvSpPr>
              <p:spPr>
                <a:xfrm>
                  <a:off x="4231995" y="4340971"/>
                  <a:ext cx="15235" cy="13040"/>
                </a:xfrm>
                <a:custGeom>
                  <a:avLst/>
                  <a:gdLst/>
                  <a:ahLst/>
                  <a:cxnLst/>
                  <a:rect l="l" t="t" r="r" b="b"/>
                  <a:pathLst>
                    <a:path w="1937" h="1658" extrusionOk="0">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8" name="Google Shape;6248;p77"/>
              <p:cNvGrpSpPr/>
              <p:nvPr/>
            </p:nvGrpSpPr>
            <p:grpSpPr>
              <a:xfrm>
                <a:off x="4204122" y="4141688"/>
                <a:ext cx="33497" cy="28699"/>
                <a:chOff x="4204122" y="4141688"/>
                <a:chExt cx="33497" cy="28699"/>
              </a:xfrm>
            </p:grpSpPr>
            <p:sp>
              <p:nvSpPr>
                <p:cNvPr id="6249" name="Google Shape;6249;p77"/>
                <p:cNvSpPr/>
                <p:nvPr/>
              </p:nvSpPr>
              <p:spPr>
                <a:xfrm>
                  <a:off x="4204122" y="4141688"/>
                  <a:ext cx="33497" cy="28699"/>
                </a:xfrm>
                <a:custGeom>
                  <a:avLst/>
                  <a:gdLst/>
                  <a:ahLst/>
                  <a:cxnLst/>
                  <a:rect l="l" t="t" r="r" b="b"/>
                  <a:pathLst>
                    <a:path w="4259" h="3649" extrusionOk="0">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0" name="Google Shape;6250;p77"/>
                <p:cNvSpPr/>
                <p:nvPr/>
              </p:nvSpPr>
              <p:spPr>
                <a:xfrm>
                  <a:off x="4216965" y="4151259"/>
                  <a:ext cx="11042" cy="9399"/>
                </a:xfrm>
                <a:custGeom>
                  <a:avLst/>
                  <a:gdLst/>
                  <a:ahLst/>
                  <a:cxnLst/>
                  <a:rect l="l" t="t" r="r" b="b"/>
                  <a:pathLst>
                    <a:path w="1404" h="1195" extrusionOk="0">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1" name="Google Shape;6251;p77"/>
              <p:cNvGrpSpPr/>
              <p:nvPr/>
            </p:nvGrpSpPr>
            <p:grpSpPr>
              <a:xfrm>
                <a:off x="4301546" y="4003869"/>
                <a:ext cx="38916" cy="33324"/>
                <a:chOff x="4301546" y="4003869"/>
                <a:chExt cx="38916" cy="33324"/>
              </a:xfrm>
            </p:grpSpPr>
            <p:sp>
              <p:nvSpPr>
                <p:cNvPr id="6252" name="Google Shape;6252;p77"/>
                <p:cNvSpPr/>
                <p:nvPr/>
              </p:nvSpPr>
              <p:spPr>
                <a:xfrm>
                  <a:off x="4301546" y="4003869"/>
                  <a:ext cx="38916" cy="33324"/>
                </a:xfrm>
                <a:custGeom>
                  <a:avLst/>
                  <a:gdLst/>
                  <a:ahLst/>
                  <a:cxnLst/>
                  <a:rect l="l" t="t" r="r" b="b"/>
                  <a:pathLst>
                    <a:path w="4948" h="4237" extrusionOk="0">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3" name="Google Shape;6253;p77"/>
                <p:cNvSpPr/>
                <p:nvPr/>
              </p:nvSpPr>
              <p:spPr>
                <a:xfrm>
                  <a:off x="4314389" y="4013590"/>
                  <a:ext cx="16469" cy="14000"/>
                </a:xfrm>
                <a:custGeom>
                  <a:avLst/>
                  <a:gdLst/>
                  <a:ahLst/>
                  <a:cxnLst/>
                  <a:rect l="l" t="t" r="r" b="b"/>
                  <a:pathLst>
                    <a:path w="2094" h="1780" extrusionOk="0">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4" name="Google Shape;6254;p77"/>
              <p:cNvGrpSpPr/>
              <p:nvPr/>
            </p:nvGrpSpPr>
            <p:grpSpPr>
              <a:xfrm>
                <a:off x="4210681" y="3924669"/>
                <a:ext cx="36549" cy="31366"/>
                <a:chOff x="4210681" y="3924669"/>
                <a:chExt cx="36549" cy="31366"/>
              </a:xfrm>
            </p:grpSpPr>
            <p:sp>
              <p:nvSpPr>
                <p:cNvPr id="6255" name="Google Shape;6255;p77"/>
                <p:cNvSpPr/>
                <p:nvPr/>
              </p:nvSpPr>
              <p:spPr>
                <a:xfrm>
                  <a:off x="4210681" y="3924669"/>
                  <a:ext cx="36549" cy="31366"/>
                </a:xfrm>
                <a:custGeom>
                  <a:avLst/>
                  <a:gdLst/>
                  <a:ahLst/>
                  <a:cxnLst/>
                  <a:rect l="l" t="t" r="r" b="b"/>
                  <a:pathLst>
                    <a:path w="4647" h="3988" extrusionOk="0">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6" name="Google Shape;6256;p77"/>
                <p:cNvSpPr/>
                <p:nvPr/>
              </p:nvSpPr>
              <p:spPr>
                <a:xfrm>
                  <a:off x="4225625" y="3934335"/>
                  <a:ext cx="11994" cy="11994"/>
                </a:xfrm>
                <a:custGeom>
                  <a:avLst/>
                  <a:gdLst/>
                  <a:ahLst/>
                  <a:cxnLst/>
                  <a:rect l="l" t="t" r="r" b="b"/>
                  <a:pathLst>
                    <a:path w="1525" h="1525" extrusionOk="0">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7" name="Google Shape;6257;p77"/>
              <p:cNvGrpSpPr/>
              <p:nvPr/>
            </p:nvGrpSpPr>
            <p:grpSpPr>
              <a:xfrm>
                <a:off x="3987771" y="3628874"/>
                <a:ext cx="31499" cy="26993"/>
                <a:chOff x="3987771" y="3628874"/>
                <a:chExt cx="31499" cy="26993"/>
              </a:xfrm>
            </p:grpSpPr>
            <p:sp>
              <p:nvSpPr>
                <p:cNvPr id="6258" name="Google Shape;6258;p77"/>
                <p:cNvSpPr/>
                <p:nvPr/>
              </p:nvSpPr>
              <p:spPr>
                <a:xfrm>
                  <a:off x="3987771" y="3628874"/>
                  <a:ext cx="31499" cy="26993"/>
                </a:xfrm>
                <a:custGeom>
                  <a:avLst/>
                  <a:gdLst/>
                  <a:ahLst/>
                  <a:cxnLst/>
                  <a:rect l="l" t="t" r="r" b="b"/>
                  <a:pathLst>
                    <a:path w="4005" h="3432" extrusionOk="0">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9" name="Google Shape;6259;p77"/>
                <p:cNvSpPr/>
                <p:nvPr/>
              </p:nvSpPr>
              <p:spPr>
                <a:xfrm>
                  <a:off x="4000709" y="3638540"/>
                  <a:ext cx="8856" cy="7605"/>
                </a:xfrm>
                <a:custGeom>
                  <a:avLst/>
                  <a:gdLst/>
                  <a:ahLst/>
                  <a:cxnLst/>
                  <a:rect l="l" t="t" r="r" b="b"/>
                  <a:pathLst>
                    <a:path w="1126" h="967" extrusionOk="0">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0" name="Google Shape;6260;p77"/>
              <p:cNvGrpSpPr/>
              <p:nvPr/>
            </p:nvGrpSpPr>
            <p:grpSpPr>
              <a:xfrm>
                <a:off x="4087382" y="3775674"/>
                <a:ext cx="31405" cy="26898"/>
                <a:chOff x="4087382" y="3775674"/>
                <a:chExt cx="31405" cy="26898"/>
              </a:xfrm>
            </p:grpSpPr>
            <p:sp>
              <p:nvSpPr>
                <p:cNvPr id="6261" name="Google Shape;6261;p77"/>
                <p:cNvSpPr/>
                <p:nvPr/>
              </p:nvSpPr>
              <p:spPr>
                <a:xfrm>
                  <a:off x="4087382" y="3775674"/>
                  <a:ext cx="31405" cy="26898"/>
                </a:xfrm>
                <a:custGeom>
                  <a:avLst/>
                  <a:gdLst/>
                  <a:ahLst/>
                  <a:cxnLst/>
                  <a:rect l="l" t="t" r="r" b="b"/>
                  <a:pathLst>
                    <a:path w="3993" h="3420" extrusionOk="0">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2" name="Google Shape;6262;p77"/>
                <p:cNvSpPr/>
                <p:nvPr/>
              </p:nvSpPr>
              <p:spPr>
                <a:xfrm>
                  <a:off x="4101460" y="3785348"/>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3" name="Google Shape;6263;p77"/>
              <p:cNvGrpSpPr/>
              <p:nvPr/>
            </p:nvGrpSpPr>
            <p:grpSpPr>
              <a:xfrm>
                <a:off x="4118873" y="3856637"/>
                <a:ext cx="31405" cy="26906"/>
                <a:chOff x="4118873" y="3856637"/>
                <a:chExt cx="31405" cy="26906"/>
              </a:xfrm>
            </p:grpSpPr>
            <p:sp>
              <p:nvSpPr>
                <p:cNvPr id="6264" name="Google Shape;6264;p77"/>
                <p:cNvSpPr/>
                <p:nvPr/>
              </p:nvSpPr>
              <p:spPr>
                <a:xfrm>
                  <a:off x="4118873" y="3856637"/>
                  <a:ext cx="31405" cy="26906"/>
                </a:xfrm>
                <a:custGeom>
                  <a:avLst/>
                  <a:gdLst/>
                  <a:ahLst/>
                  <a:cxnLst/>
                  <a:rect l="l" t="t" r="r" b="b"/>
                  <a:pathLst>
                    <a:path w="3993" h="3421" extrusionOk="0">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5" name="Google Shape;6265;p77"/>
                <p:cNvSpPr/>
                <p:nvPr/>
              </p:nvSpPr>
              <p:spPr>
                <a:xfrm>
                  <a:off x="4133046" y="3866310"/>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6" name="Google Shape;6266;p77"/>
              <p:cNvGrpSpPr/>
              <p:nvPr/>
            </p:nvGrpSpPr>
            <p:grpSpPr>
              <a:xfrm>
                <a:off x="4168541" y="3639523"/>
                <a:ext cx="31499" cy="26906"/>
                <a:chOff x="4168541" y="3639523"/>
                <a:chExt cx="31499" cy="26906"/>
              </a:xfrm>
            </p:grpSpPr>
            <p:sp>
              <p:nvSpPr>
                <p:cNvPr id="6267" name="Google Shape;6267;p77"/>
                <p:cNvSpPr/>
                <p:nvPr/>
              </p:nvSpPr>
              <p:spPr>
                <a:xfrm>
                  <a:off x="4168541" y="3639523"/>
                  <a:ext cx="31499" cy="26906"/>
                </a:xfrm>
                <a:custGeom>
                  <a:avLst/>
                  <a:gdLst/>
                  <a:ahLst/>
                  <a:cxnLst/>
                  <a:rect l="l" t="t" r="r" b="b"/>
                  <a:pathLst>
                    <a:path w="4005" h="3421" extrusionOk="0">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8" name="Google Shape;6268;p77"/>
                <p:cNvSpPr/>
                <p:nvPr/>
              </p:nvSpPr>
              <p:spPr>
                <a:xfrm>
                  <a:off x="4182713" y="3649197"/>
                  <a:ext cx="7716" cy="7621"/>
                </a:xfrm>
                <a:custGeom>
                  <a:avLst/>
                  <a:gdLst/>
                  <a:ahLst/>
                  <a:cxnLst/>
                  <a:rect l="l" t="t" r="r" b="b"/>
                  <a:pathLst>
                    <a:path w="981" h="969" extrusionOk="0">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9" name="Google Shape;6269;p77"/>
              <p:cNvGrpSpPr/>
              <p:nvPr/>
            </p:nvGrpSpPr>
            <p:grpSpPr>
              <a:xfrm>
                <a:off x="3965789" y="3393545"/>
                <a:ext cx="31405" cy="26945"/>
                <a:chOff x="3965789" y="3393545"/>
                <a:chExt cx="31405" cy="26945"/>
              </a:xfrm>
            </p:grpSpPr>
            <p:sp>
              <p:nvSpPr>
                <p:cNvPr id="6270" name="Google Shape;6270;p77"/>
                <p:cNvSpPr/>
                <p:nvPr/>
              </p:nvSpPr>
              <p:spPr>
                <a:xfrm>
                  <a:off x="3965789" y="3393545"/>
                  <a:ext cx="31405" cy="26945"/>
                </a:xfrm>
                <a:custGeom>
                  <a:avLst/>
                  <a:gdLst/>
                  <a:ahLst/>
                  <a:cxnLst/>
                  <a:rect l="l" t="t" r="r" b="b"/>
                  <a:pathLst>
                    <a:path w="3993" h="3426" extrusionOk="0">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1" name="Google Shape;6271;p77"/>
                <p:cNvSpPr/>
                <p:nvPr/>
              </p:nvSpPr>
              <p:spPr>
                <a:xfrm>
                  <a:off x="3978632" y="3403259"/>
                  <a:ext cx="8950" cy="7590"/>
                </a:xfrm>
                <a:custGeom>
                  <a:avLst/>
                  <a:gdLst/>
                  <a:ahLst/>
                  <a:cxnLst/>
                  <a:rect l="l" t="t" r="r" b="b"/>
                  <a:pathLst>
                    <a:path w="1138" h="965" extrusionOk="0">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2" name="Google Shape;6272;p77"/>
              <p:cNvGrpSpPr/>
              <p:nvPr/>
            </p:nvGrpSpPr>
            <p:grpSpPr>
              <a:xfrm>
                <a:off x="3925166" y="3491008"/>
                <a:ext cx="31405" cy="27001"/>
                <a:chOff x="3925166" y="3491008"/>
                <a:chExt cx="31405" cy="27001"/>
              </a:xfrm>
            </p:grpSpPr>
            <p:sp>
              <p:nvSpPr>
                <p:cNvPr id="6273" name="Google Shape;6273;p77"/>
                <p:cNvSpPr/>
                <p:nvPr/>
              </p:nvSpPr>
              <p:spPr>
                <a:xfrm>
                  <a:off x="3925166" y="3491008"/>
                  <a:ext cx="31405" cy="27001"/>
                </a:xfrm>
                <a:custGeom>
                  <a:avLst/>
                  <a:gdLst/>
                  <a:ahLst/>
                  <a:cxnLst/>
                  <a:rect l="l" t="t" r="r" b="b"/>
                  <a:pathLst>
                    <a:path w="3993" h="3433" extrusionOk="0">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4" name="Google Shape;6274;p77"/>
                <p:cNvSpPr/>
                <p:nvPr/>
              </p:nvSpPr>
              <p:spPr>
                <a:xfrm>
                  <a:off x="3939339" y="3500682"/>
                  <a:ext cx="7621" cy="7621"/>
                </a:xfrm>
                <a:custGeom>
                  <a:avLst/>
                  <a:gdLst/>
                  <a:ahLst/>
                  <a:cxnLst/>
                  <a:rect l="l" t="t" r="r" b="b"/>
                  <a:pathLst>
                    <a:path w="969" h="969" extrusionOk="0">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5" name="Google Shape;6275;p77"/>
              <p:cNvGrpSpPr/>
              <p:nvPr/>
            </p:nvGrpSpPr>
            <p:grpSpPr>
              <a:xfrm>
                <a:off x="3682845" y="3340976"/>
                <a:ext cx="31397" cy="26898"/>
                <a:chOff x="3682845" y="3340976"/>
                <a:chExt cx="31397" cy="26898"/>
              </a:xfrm>
            </p:grpSpPr>
            <p:sp>
              <p:nvSpPr>
                <p:cNvPr id="6276" name="Google Shape;6276;p77"/>
                <p:cNvSpPr/>
                <p:nvPr/>
              </p:nvSpPr>
              <p:spPr>
                <a:xfrm>
                  <a:off x="3682845" y="3340976"/>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7" name="Google Shape;6277;p77"/>
                <p:cNvSpPr/>
                <p:nvPr/>
              </p:nvSpPr>
              <p:spPr>
                <a:xfrm>
                  <a:off x="3695783" y="3350650"/>
                  <a:ext cx="8856" cy="7645"/>
                </a:xfrm>
                <a:custGeom>
                  <a:avLst/>
                  <a:gdLst/>
                  <a:ahLst/>
                  <a:cxnLst/>
                  <a:rect l="l" t="t" r="r" b="b"/>
                  <a:pathLst>
                    <a:path w="1126" h="972" extrusionOk="0">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8" name="Google Shape;6278;p77"/>
              <p:cNvGrpSpPr/>
              <p:nvPr/>
            </p:nvGrpSpPr>
            <p:grpSpPr>
              <a:xfrm>
                <a:off x="3795393" y="3353725"/>
                <a:ext cx="31499" cy="26993"/>
                <a:chOff x="3795393" y="3353725"/>
                <a:chExt cx="31499" cy="26993"/>
              </a:xfrm>
            </p:grpSpPr>
            <p:sp>
              <p:nvSpPr>
                <p:cNvPr id="6279" name="Google Shape;6279;p77"/>
                <p:cNvSpPr/>
                <p:nvPr/>
              </p:nvSpPr>
              <p:spPr>
                <a:xfrm>
                  <a:off x="3795393" y="3353725"/>
                  <a:ext cx="31499" cy="26993"/>
                </a:xfrm>
                <a:custGeom>
                  <a:avLst/>
                  <a:gdLst/>
                  <a:ahLst/>
                  <a:cxnLst/>
                  <a:rect l="l" t="t" r="r" b="b"/>
                  <a:pathLst>
                    <a:path w="4005" h="3432" extrusionOk="0">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0" name="Google Shape;6280;p77"/>
                <p:cNvSpPr/>
                <p:nvPr/>
              </p:nvSpPr>
              <p:spPr>
                <a:xfrm>
                  <a:off x="3809668" y="3363399"/>
                  <a:ext cx="7613" cy="7613"/>
                </a:xfrm>
                <a:custGeom>
                  <a:avLst/>
                  <a:gdLst/>
                  <a:ahLst/>
                  <a:cxnLst/>
                  <a:rect l="l" t="t" r="r" b="b"/>
                  <a:pathLst>
                    <a:path w="968" h="968" extrusionOk="0">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1" name="Google Shape;6281;p77"/>
              <p:cNvGrpSpPr/>
              <p:nvPr/>
            </p:nvGrpSpPr>
            <p:grpSpPr>
              <a:xfrm>
                <a:off x="4176909" y="4363221"/>
                <a:ext cx="38924" cy="33316"/>
                <a:chOff x="4176909" y="4363221"/>
                <a:chExt cx="38924" cy="33316"/>
              </a:xfrm>
            </p:grpSpPr>
            <p:sp>
              <p:nvSpPr>
                <p:cNvPr id="6282" name="Google Shape;6282;p77"/>
                <p:cNvSpPr/>
                <p:nvPr/>
              </p:nvSpPr>
              <p:spPr>
                <a:xfrm>
                  <a:off x="4176909" y="4363221"/>
                  <a:ext cx="38924" cy="33316"/>
                </a:xfrm>
                <a:custGeom>
                  <a:avLst/>
                  <a:gdLst/>
                  <a:ahLst/>
                  <a:cxnLst/>
                  <a:rect l="l" t="t" r="r" b="b"/>
                  <a:pathLst>
                    <a:path w="4949" h="4236" extrusionOk="0">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3" name="Google Shape;6283;p77"/>
                <p:cNvSpPr/>
                <p:nvPr/>
              </p:nvSpPr>
              <p:spPr>
                <a:xfrm>
                  <a:off x="4192230" y="4372934"/>
                  <a:ext cx="13897" cy="13992"/>
                </a:xfrm>
                <a:custGeom>
                  <a:avLst/>
                  <a:gdLst/>
                  <a:ahLst/>
                  <a:cxnLst/>
                  <a:rect l="l" t="t" r="r" b="b"/>
                  <a:pathLst>
                    <a:path w="1767" h="1779" extrusionOk="0">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4" name="Google Shape;6284;p77"/>
              <p:cNvGrpSpPr/>
              <p:nvPr/>
            </p:nvGrpSpPr>
            <p:grpSpPr>
              <a:xfrm>
                <a:off x="4226191" y="4007660"/>
                <a:ext cx="33560" cy="28770"/>
                <a:chOff x="4226191" y="4007660"/>
                <a:chExt cx="33560" cy="28770"/>
              </a:xfrm>
            </p:grpSpPr>
            <p:sp>
              <p:nvSpPr>
                <p:cNvPr id="6285" name="Google Shape;6285;p77"/>
                <p:cNvSpPr/>
                <p:nvPr/>
              </p:nvSpPr>
              <p:spPr>
                <a:xfrm>
                  <a:off x="4226191" y="4007660"/>
                  <a:ext cx="33560" cy="28770"/>
                </a:xfrm>
                <a:custGeom>
                  <a:avLst/>
                  <a:gdLst/>
                  <a:ahLst/>
                  <a:cxnLst/>
                  <a:rect l="l" t="t" r="r" b="b"/>
                  <a:pathLst>
                    <a:path w="4267" h="3658" extrusionOk="0">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6" name="Google Shape;6286;p77"/>
                <p:cNvSpPr/>
                <p:nvPr/>
              </p:nvSpPr>
              <p:spPr>
                <a:xfrm>
                  <a:off x="4239129" y="4017397"/>
                  <a:ext cx="10948" cy="9383"/>
                </a:xfrm>
                <a:custGeom>
                  <a:avLst/>
                  <a:gdLst/>
                  <a:ahLst/>
                  <a:cxnLst/>
                  <a:rect l="l" t="t" r="r" b="b"/>
                  <a:pathLst>
                    <a:path w="1392" h="1193" extrusionOk="0">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7" name="Google Shape;6287;p77"/>
              <p:cNvGrpSpPr/>
              <p:nvPr/>
            </p:nvGrpSpPr>
            <p:grpSpPr>
              <a:xfrm>
                <a:off x="3597785" y="3377045"/>
                <a:ext cx="33591" cy="28699"/>
                <a:chOff x="3597785" y="3377045"/>
                <a:chExt cx="33591" cy="28699"/>
              </a:xfrm>
            </p:grpSpPr>
            <p:sp>
              <p:nvSpPr>
                <p:cNvPr id="6288" name="Google Shape;6288;p77"/>
                <p:cNvSpPr/>
                <p:nvPr/>
              </p:nvSpPr>
              <p:spPr>
                <a:xfrm>
                  <a:off x="3597785" y="3377045"/>
                  <a:ext cx="33591" cy="28699"/>
                </a:xfrm>
                <a:custGeom>
                  <a:avLst/>
                  <a:gdLst/>
                  <a:ahLst/>
                  <a:cxnLst/>
                  <a:rect l="l" t="t" r="r" b="b"/>
                  <a:pathLst>
                    <a:path w="4271" h="3649" extrusionOk="0">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9" name="Google Shape;6289;p77"/>
                <p:cNvSpPr/>
                <p:nvPr/>
              </p:nvSpPr>
              <p:spPr>
                <a:xfrm>
                  <a:off x="3612343" y="3386703"/>
                  <a:ext cx="9328" cy="9336"/>
                </a:xfrm>
                <a:custGeom>
                  <a:avLst/>
                  <a:gdLst/>
                  <a:ahLst/>
                  <a:cxnLst/>
                  <a:rect l="l" t="t" r="r" b="b"/>
                  <a:pathLst>
                    <a:path w="1186" h="1187" extrusionOk="0">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0" name="Google Shape;6290;p77"/>
              <p:cNvGrpSpPr/>
              <p:nvPr/>
            </p:nvGrpSpPr>
            <p:grpSpPr>
              <a:xfrm>
                <a:off x="3887870" y="3669796"/>
                <a:ext cx="33591" cy="28692"/>
                <a:chOff x="3887870" y="3669796"/>
                <a:chExt cx="33591" cy="28692"/>
              </a:xfrm>
            </p:grpSpPr>
            <p:sp>
              <p:nvSpPr>
                <p:cNvPr id="6291" name="Google Shape;6291;p77"/>
                <p:cNvSpPr/>
                <p:nvPr/>
              </p:nvSpPr>
              <p:spPr>
                <a:xfrm>
                  <a:off x="3887870" y="3669796"/>
                  <a:ext cx="33591" cy="28692"/>
                </a:xfrm>
                <a:custGeom>
                  <a:avLst/>
                  <a:gdLst/>
                  <a:ahLst/>
                  <a:cxnLst/>
                  <a:rect l="l" t="t" r="r" b="b"/>
                  <a:pathLst>
                    <a:path w="4271" h="3648" extrusionOk="0">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2" name="Google Shape;6292;p77"/>
                <p:cNvSpPr/>
                <p:nvPr/>
              </p:nvSpPr>
              <p:spPr>
                <a:xfrm>
                  <a:off x="3902428" y="3679454"/>
                  <a:ext cx="9422" cy="9328"/>
                </a:xfrm>
                <a:custGeom>
                  <a:avLst/>
                  <a:gdLst/>
                  <a:ahLst/>
                  <a:cxnLst/>
                  <a:rect l="l" t="t" r="r" b="b"/>
                  <a:pathLst>
                    <a:path w="1198" h="1186" extrusionOk="0">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3" name="Google Shape;6293;p77"/>
              <p:cNvGrpSpPr/>
              <p:nvPr/>
            </p:nvGrpSpPr>
            <p:grpSpPr>
              <a:xfrm>
                <a:off x="3818320" y="3481625"/>
                <a:ext cx="33497" cy="28770"/>
                <a:chOff x="3818320" y="3481625"/>
                <a:chExt cx="33497" cy="28770"/>
              </a:xfrm>
            </p:grpSpPr>
            <p:sp>
              <p:nvSpPr>
                <p:cNvPr id="6294" name="Google Shape;6294;p77"/>
                <p:cNvSpPr/>
                <p:nvPr/>
              </p:nvSpPr>
              <p:spPr>
                <a:xfrm>
                  <a:off x="3818320" y="3481625"/>
                  <a:ext cx="33497" cy="28770"/>
                </a:xfrm>
                <a:custGeom>
                  <a:avLst/>
                  <a:gdLst/>
                  <a:ahLst/>
                  <a:cxnLst/>
                  <a:rect l="l" t="t" r="r" b="b"/>
                  <a:pathLst>
                    <a:path w="4259" h="3658" extrusionOk="0">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5" name="Google Shape;6295;p77"/>
                <p:cNvSpPr/>
                <p:nvPr/>
              </p:nvSpPr>
              <p:spPr>
                <a:xfrm>
                  <a:off x="3831258" y="3491362"/>
                  <a:ext cx="10956" cy="9375"/>
                </a:xfrm>
                <a:custGeom>
                  <a:avLst/>
                  <a:gdLst/>
                  <a:ahLst/>
                  <a:cxnLst/>
                  <a:rect l="l" t="t" r="r" b="b"/>
                  <a:pathLst>
                    <a:path w="1393" h="1192" extrusionOk="0">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6" name="Google Shape;6296;p77"/>
              <p:cNvGrpSpPr/>
              <p:nvPr/>
            </p:nvGrpSpPr>
            <p:grpSpPr>
              <a:xfrm>
                <a:off x="4278139" y="4120948"/>
                <a:ext cx="37492" cy="32129"/>
                <a:chOff x="4278139" y="4120948"/>
                <a:chExt cx="37492" cy="32129"/>
              </a:xfrm>
            </p:grpSpPr>
            <p:sp>
              <p:nvSpPr>
                <p:cNvPr id="6297" name="Google Shape;6297;p77"/>
                <p:cNvSpPr/>
                <p:nvPr/>
              </p:nvSpPr>
              <p:spPr>
                <a:xfrm>
                  <a:off x="4278139" y="4120948"/>
                  <a:ext cx="37492" cy="32129"/>
                </a:xfrm>
                <a:custGeom>
                  <a:avLst/>
                  <a:gdLst/>
                  <a:ahLst/>
                  <a:cxnLst/>
                  <a:rect l="l" t="t" r="r" b="b"/>
                  <a:pathLst>
                    <a:path w="4767" h="4085" extrusionOk="0">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8" name="Google Shape;6298;p77"/>
                <p:cNvSpPr/>
                <p:nvPr/>
              </p:nvSpPr>
              <p:spPr>
                <a:xfrm>
                  <a:off x="4290983" y="4130614"/>
                  <a:ext cx="14943" cy="12812"/>
                </a:xfrm>
                <a:custGeom>
                  <a:avLst/>
                  <a:gdLst/>
                  <a:ahLst/>
                  <a:cxnLst/>
                  <a:rect l="l" t="t" r="r" b="b"/>
                  <a:pathLst>
                    <a:path w="1900" h="1629" extrusionOk="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9" name="Google Shape;6299;p77"/>
              <p:cNvGrpSpPr/>
              <p:nvPr/>
            </p:nvGrpSpPr>
            <p:grpSpPr>
              <a:xfrm>
                <a:off x="4419898" y="3977388"/>
                <a:ext cx="33497" cy="28692"/>
                <a:chOff x="4419898" y="3977388"/>
                <a:chExt cx="33497" cy="28692"/>
              </a:xfrm>
            </p:grpSpPr>
            <p:sp>
              <p:nvSpPr>
                <p:cNvPr id="6300" name="Google Shape;6300;p77"/>
                <p:cNvSpPr/>
                <p:nvPr/>
              </p:nvSpPr>
              <p:spPr>
                <a:xfrm>
                  <a:off x="4419898" y="3977388"/>
                  <a:ext cx="33497" cy="28692"/>
                </a:xfrm>
                <a:custGeom>
                  <a:avLst/>
                  <a:gdLst/>
                  <a:ahLst/>
                  <a:cxnLst/>
                  <a:rect l="l" t="t" r="r" b="b"/>
                  <a:pathLst>
                    <a:path w="4259" h="3648" extrusionOk="0">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1" name="Google Shape;6301;p77"/>
                <p:cNvSpPr/>
                <p:nvPr/>
              </p:nvSpPr>
              <p:spPr>
                <a:xfrm>
                  <a:off x="4432742" y="3987046"/>
                  <a:ext cx="11042" cy="9399"/>
                </a:xfrm>
                <a:custGeom>
                  <a:avLst/>
                  <a:gdLst/>
                  <a:ahLst/>
                  <a:cxnLst/>
                  <a:rect l="l" t="t" r="r" b="b"/>
                  <a:pathLst>
                    <a:path w="1404" h="1195" extrusionOk="0">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2" name="Google Shape;6302;p77"/>
              <p:cNvGrpSpPr/>
              <p:nvPr/>
            </p:nvGrpSpPr>
            <p:grpSpPr>
              <a:xfrm>
                <a:off x="4158930" y="4034684"/>
                <a:ext cx="33497" cy="28762"/>
                <a:chOff x="4158930" y="4034684"/>
                <a:chExt cx="33497" cy="28762"/>
              </a:xfrm>
            </p:grpSpPr>
            <p:sp>
              <p:nvSpPr>
                <p:cNvPr id="6303" name="Google Shape;6303;p77"/>
                <p:cNvSpPr/>
                <p:nvPr/>
              </p:nvSpPr>
              <p:spPr>
                <a:xfrm>
                  <a:off x="4158930" y="4034684"/>
                  <a:ext cx="33497" cy="28762"/>
                </a:xfrm>
                <a:custGeom>
                  <a:avLst/>
                  <a:gdLst/>
                  <a:ahLst/>
                  <a:cxnLst/>
                  <a:rect l="l" t="t" r="r" b="b"/>
                  <a:pathLst>
                    <a:path w="4259" h="3657" extrusionOk="0">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4" name="Google Shape;6304;p77"/>
                <p:cNvSpPr/>
                <p:nvPr/>
              </p:nvSpPr>
              <p:spPr>
                <a:xfrm>
                  <a:off x="4173385" y="4044319"/>
                  <a:ext cx="9336" cy="9430"/>
                </a:xfrm>
                <a:custGeom>
                  <a:avLst/>
                  <a:gdLst/>
                  <a:ahLst/>
                  <a:cxnLst/>
                  <a:rect l="l" t="t" r="r" b="b"/>
                  <a:pathLst>
                    <a:path w="1187" h="1199" extrusionOk="0">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5" name="Google Shape;6305;p77"/>
              <p:cNvGrpSpPr/>
              <p:nvPr/>
            </p:nvGrpSpPr>
            <p:grpSpPr>
              <a:xfrm>
                <a:off x="4134949" y="3957049"/>
                <a:ext cx="33497" cy="28770"/>
                <a:chOff x="4134949" y="3957049"/>
                <a:chExt cx="33497" cy="28770"/>
              </a:xfrm>
            </p:grpSpPr>
            <p:sp>
              <p:nvSpPr>
                <p:cNvPr id="6306" name="Google Shape;6306;p77"/>
                <p:cNvSpPr/>
                <p:nvPr/>
              </p:nvSpPr>
              <p:spPr>
                <a:xfrm>
                  <a:off x="4134949" y="3957049"/>
                  <a:ext cx="33497" cy="28770"/>
                </a:xfrm>
                <a:custGeom>
                  <a:avLst/>
                  <a:gdLst/>
                  <a:ahLst/>
                  <a:cxnLst/>
                  <a:rect l="l" t="t" r="r" b="b"/>
                  <a:pathLst>
                    <a:path w="4259" h="3658" extrusionOk="0">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7" name="Google Shape;6307;p77"/>
                <p:cNvSpPr/>
                <p:nvPr/>
              </p:nvSpPr>
              <p:spPr>
                <a:xfrm>
                  <a:off x="4147793" y="3966778"/>
                  <a:ext cx="10956" cy="9383"/>
                </a:xfrm>
                <a:custGeom>
                  <a:avLst/>
                  <a:gdLst/>
                  <a:ahLst/>
                  <a:cxnLst/>
                  <a:rect l="l" t="t" r="r" b="b"/>
                  <a:pathLst>
                    <a:path w="1393" h="1193" extrusionOk="0">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8" name="Google Shape;6308;p77"/>
              <p:cNvGrpSpPr/>
              <p:nvPr/>
            </p:nvGrpSpPr>
            <p:grpSpPr>
              <a:xfrm>
                <a:off x="4193653" y="4184403"/>
                <a:ext cx="43580" cy="37264"/>
                <a:chOff x="4193653" y="4184403"/>
                <a:chExt cx="43580" cy="37264"/>
              </a:xfrm>
            </p:grpSpPr>
            <p:sp>
              <p:nvSpPr>
                <p:cNvPr id="6309" name="Google Shape;6309;p77"/>
                <p:cNvSpPr/>
                <p:nvPr/>
              </p:nvSpPr>
              <p:spPr>
                <a:xfrm>
                  <a:off x="4193653" y="4184403"/>
                  <a:ext cx="43580" cy="37264"/>
                </a:xfrm>
                <a:custGeom>
                  <a:avLst/>
                  <a:gdLst/>
                  <a:ahLst/>
                  <a:cxnLst/>
                  <a:rect l="l" t="t" r="r" b="b"/>
                  <a:pathLst>
                    <a:path w="5541" h="4738" extrusionOk="0">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0" name="Google Shape;6310;p77"/>
                <p:cNvSpPr/>
                <p:nvPr/>
              </p:nvSpPr>
              <p:spPr>
                <a:xfrm>
                  <a:off x="4206591" y="4194069"/>
                  <a:ext cx="20944" cy="17948"/>
                </a:xfrm>
                <a:custGeom>
                  <a:avLst/>
                  <a:gdLst/>
                  <a:ahLst/>
                  <a:cxnLst/>
                  <a:rect l="l" t="t" r="r" b="b"/>
                  <a:pathLst>
                    <a:path w="2663" h="2282" extrusionOk="0">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1" name="Google Shape;6311;p77"/>
              <p:cNvGrpSpPr/>
              <p:nvPr/>
            </p:nvGrpSpPr>
            <p:grpSpPr>
              <a:xfrm>
                <a:off x="4343600" y="3943844"/>
                <a:ext cx="43580" cy="37312"/>
                <a:chOff x="4343600" y="3943844"/>
                <a:chExt cx="43580" cy="37312"/>
              </a:xfrm>
            </p:grpSpPr>
            <p:sp>
              <p:nvSpPr>
                <p:cNvPr id="6312" name="Google Shape;6312;p77"/>
                <p:cNvSpPr/>
                <p:nvPr/>
              </p:nvSpPr>
              <p:spPr>
                <a:xfrm>
                  <a:off x="4343600" y="3943844"/>
                  <a:ext cx="43580" cy="37312"/>
                </a:xfrm>
                <a:custGeom>
                  <a:avLst/>
                  <a:gdLst/>
                  <a:ahLst/>
                  <a:cxnLst/>
                  <a:rect l="l" t="t" r="r" b="b"/>
                  <a:pathLst>
                    <a:path w="5541" h="4744" extrusionOk="0">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3" name="Google Shape;6313;p77"/>
                <p:cNvSpPr/>
                <p:nvPr/>
              </p:nvSpPr>
              <p:spPr>
                <a:xfrm>
                  <a:off x="4359581" y="3953557"/>
                  <a:ext cx="17893" cy="17893"/>
                </a:xfrm>
                <a:custGeom>
                  <a:avLst/>
                  <a:gdLst/>
                  <a:ahLst/>
                  <a:cxnLst/>
                  <a:rect l="l" t="t" r="r" b="b"/>
                  <a:pathLst>
                    <a:path w="2275" h="2275" extrusionOk="0">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4" name="Google Shape;6314;p77"/>
              <p:cNvGrpSpPr/>
              <p:nvPr/>
            </p:nvGrpSpPr>
            <p:grpSpPr>
              <a:xfrm>
                <a:off x="4172339" y="3381693"/>
                <a:ext cx="31499" cy="27001"/>
                <a:chOff x="4172339" y="3381693"/>
                <a:chExt cx="31499" cy="27001"/>
              </a:xfrm>
            </p:grpSpPr>
            <p:sp>
              <p:nvSpPr>
                <p:cNvPr id="6315" name="Google Shape;6315;p77"/>
                <p:cNvSpPr/>
                <p:nvPr/>
              </p:nvSpPr>
              <p:spPr>
                <a:xfrm>
                  <a:off x="4172339" y="3381693"/>
                  <a:ext cx="31499" cy="27001"/>
                </a:xfrm>
                <a:custGeom>
                  <a:avLst/>
                  <a:gdLst/>
                  <a:ahLst/>
                  <a:cxnLst/>
                  <a:rect l="l" t="t" r="r" b="b"/>
                  <a:pathLst>
                    <a:path w="4005" h="3433" extrusionOk="0">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6" name="Google Shape;6316;p77"/>
                <p:cNvSpPr/>
                <p:nvPr/>
              </p:nvSpPr>
              <p:spPr>
                <a:xfrm>
                  <a:off x="4185285" y="3391367"/>
                  <a:ext cx="8856" cy="7605"/>
                </a:xfrm>
                <a:custGeom>
                  <a:avLst/>
                  <a:gdLst/>
                  <a:ahLst/>
                  <a:cxnLst/>
                  <a:rect l="l" t="t" r="r" b="b"/>
                  <a:pathLst>
                    <a:path w="1126" h="967" extrusionOk="0">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6320"/>
        <p:cNvGrpSpPr/>
        <p:nvPr/>
      </p:nvGrpSpPr>
      <p:grpSpPr>
        <a:xfrm>
          <a:off x="0" y="0"/>
          <a:ext cx="0" cy="0"/>
          <a:chOff x="0" y="0"/>
          <a:chExt cx="0" cy="0"/>
        </a:xfrm>
      </p:grpSpPr>
      <p:grpSp>
        <p:nvGrpSpPr>
          <p:cNvPr id="6321" name="Google Shape;6321;p78"/>
          <p:cNvGrpSpPr/>
          <p:nvPr/>
        </p:nvGrpSpPr>
        <p:grpSpPr>
          <a:xfrm>
            <a:off x="729274" y="1175734"/>
            <a:ext cx="2507799" cy="206239"/>
            <a:chOff x="106648" y="895722"/>
            <a:chExt cx="4481413" cy="374300"/>
          </a:xfrm>
        </p:grpSpPr>
        <p:grpSp>
          <p:nvGrpSpPr>
            <p:cNvPr id="6322" name="Google Shape;6322;p78"/>
            <p:cNvGrpSpPr/>
            <p:nvPr/>
          </p:nvGrpSpPr>
          <p:grpSpPr>
            <a:xfrm>
              <a:off x="2233276" y="895722"/>
              <a:ext cx="1082667" cy="223591"/>
              <a:chOff x="4808316" y="2800065"/>
              <a:chExt cx="1999386" cy="412910"/>
            </a:xfrm>
          </p:grpSpPr>
          <p:sp>
            <p:nvSpPr>
              <p:cNvPr id="6323" name="Google Shape;6323;p78"/>
              <p:cNvSpPr/>
              <p:nvPr/>
            </p:nvSpPr>
            <p:spPr>
              <a:xfrm>
                <a:off x="4849302"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24" name="Google Shape;6324;p78"/>
              <p:cNvGrpSpPr/>
              <p:nvPr/>
            </p:nvGrpSpPr>
            <p:grpSpPr>
              <a:xfrm>
                <a:off x="4808316" y="2800065"/>
                <a:ext cx="92400" cy="411825"/>
                <a:chOff x="845575" y="2563700"/>
                <a:chExt cx="92400" cy="411825"/>
              </a:xfrm>
            </p:grpSpPr>
            <p:cxnSp>
              <p:nvCxnSpPr>
                <p:cNvPr id="6325" name="Google Shape;6325;p78"/>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6326" name="Google Shape;6326;p78"/>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327" name="Google Shape;6327;p78"/>
            <p:cNvGrpSpPr/>
            <p:nvPr/>
          </p:nvGrpSpPr>
          <p:grpSpPr>
            <a:xfrm>
              <a:off x="106648" y="895722"/>
              <a:ext cx="1088401" cy="223591"/>
              <a:chOff x="881025" y="2800065"/>
              <a:chExt cx="2009975" cy="412910"/>
            </a:xfrm>
          </p:grpSpPr>
          <p:sp>
            <p:nvSpPr>
              <p:cNvPr id="6328" name="Google Shape;6328;p78"/>
              <p:cNvSpPr/>
              <p:nvPr/>
            </p:nvSpPr>
            <p:spPr>
              <a:xfrm>
                <a:off x="932600"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29" name="Google Shape;6329;p78"/>
              <p:cNvGrpSpPr/>
              <p:nvPr/>
            </p:nvGrpSpPr>
            <p:grpSpPr>
              <a:xfrm>
                <a:off x="881025" y="2800065"/>
                <a:ext cx="92400" cy="411825"/>
                <a:chOff x="845575" y="2563700"/>
                <a:chExt cx="92400" cy="411825"/>
              </a:xfrm>
            </p:grpSpPr>
            <p:cxnSp>
              <p:nvCxnSpPr>
                <p:cNvPr id="6330" name="Google Shape;6330;p78"/>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6331" name="Google Shape;6331;p78"/>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332" name="Google Shape;6332;p78"/>
            <p:cNvGrpSpPr/>
            <p:nvPr/>
          </p:nvGrpSpPr>
          <p:grpSpPr>
            <a:xfrm>
              <a:off x="1172346" y="1047018"/>
              <a:ext cx="1083151" cy="223003"/>
              <a:chOff x="2849073" y="3079467"/>
              <a:chExt cx="2000279" cy="411825"/>
            </a:xfrm>
          </p:grpSpPr>
          <p:sp>
            <p:nvSpPr>
              <p:cNvPr id="6333" name="Google Shape;6333;p78"/>
              <p:cNvSpPr/>
              <p:nvPr/>
            </p:nvSpPr>
            <p:spPr>
              <a:xfrm>
                <a:off x="2890952" y="3079475"/>
                <a:ext cx="19584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34" name="Google Shape;6334;p78"/>
              <p:cNvGrpSpPr/>
              <p:nvPr/>
            </p:nvGrpSpPr>
            <p:grpSpPr>
              <a:xfrm rot="10800000">
                <a:off x="2849073" y="3079467"/>
                <a:ext cx="92400" cy="411825"/>
                <a:chOff x="2070100" y="2563700"/>
                <a:chExt cx="92400" cy="411825"/>
              </a:xfrm>
            </p:grpSpPr>
            <p:cxnSp>
              <p:nvCxnSpPr>
                <p:cNvPr id="6335" name="Google Shape;6335;p78"/>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6336" name="Google Shape;6336;p78"/>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337" name="Google Shape;6337;p78"/>
            <p:cNvGrpSpPr/>
            <p:nvPr/>
          </p:nvGrpSpPr>
          <p:grpSpPr>
            <a:xfrm>
              <a:off x="3290132" y="1047018"/>
              <a:ext cx="1297929" cy="223003"/>
              <a:chOff x="6760035" y="3079467"/>
              <a:chExt cx="2396914" cy="411825"/>
            </a:xfrm>
          </p:grpSpPr>
          <p:sp>
            <p:nvSpPr>
              <p:cNvPr id="6338" name="Google Shape;6338;p78"/>
              <p:cNvSpPr/>
              <p:nvPr/>
            </p:nvSpPr>
            <p:spPr>
              <a:xfrm>
                <a:off x="6807650" y="3079475"/>
                <a:ext cx="23493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39" name="Google Shape;6339;p78"/>
              <p:cNvGrpSpPr/>
              <p:nvPr/>
            </p:nvGrpSpPr>
            <p:grpSpPr>
              <a:xfrm rot="10800000">
                <a:off x="6760035" y="3079467"/>
                <a:ext cx="92400" cy="411825"/>
                <a:chOff x="2070100" y="2563700"/>
                <a:chExt cx="92400" cy="411825"/>
              </a:xfrm>
            </p:grpSpPr>
            <p:cxnSp>
              <p:nvCxnSpPr>
                <p:cNvPr id="6340" name="Google Shape;6340;p78"/>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6341" name="Google Shape;6341;p78"/>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6342" name="Google Shape;6342;p78"/>
          <p:cNvGrpSpPr/>
          <p:nvPr/>
        </p:nvGrpSpPr>
        <p:grpSpPr>
          <a:xfrm>
            <a:off x="2147036" y="3575105"/>
            <a:ext cx="1086701" cy="799429"/>
            <a:chOff x="2183288" y="3555572"/>
            <a:chExt cx="1136241" cy="835873"/>
          </a:xfrm>
        </p:grpSpPr>
        <p:sp>
          <p:nvSpPr>
            <p:cNvPr id="6343" name="Google Shape;6343;p78"/>
            <p:cNvSpPr/>
            <p:nvPr/>
          </p:nvSpPr>
          <p:spPr>
            <a:xfrm>
              <a:off x="2673740"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44" name="Google Shape;6344;p78"/>
            <p:cNvGrpSpPr/>
            <p:nvPr/>
          </p:nvGrpSpPr>
          <p:grpSpPr>
            <a:xfrm>
              <a:off x="2205895" y="3637269"/>
              <a:ext cx="1089848" cy="724993"/>
              <a:chOff x="2205895" y="3637269"/>
              <a:chExt cx="1089848" cy="724993"/>
            </a:xfrm>
          </p:grpSpPr>
          <p:sp>
            <p:nvSpPr>
              <p:cNvPr id="6345" name="Google Shape;6345;p78"/>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6" name="Google Shape;6346;p78"/>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7" name="Google Shape;6347;p78"/>
              <p:cNvSpPr/>
              <p:nvPr/>
            </p:nvSpPr>
            <p:spPr>
              <a:xfrm>
                <a:off x="2487003" y="3847747"/>
                <a:ext cx="80874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8" name="Google Shape;6348;p78"/>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9" name="Google Shape;6349;p78"/>
              <p:cNvSpPr/>
              <p:nvPr/>
            </p:nvSpPr>
            <p:spPr>
              <a:xfrm>
                <a:off x="2233143" y="3637269"/>
                <a:ext cx="621199" cy="1169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0" name="Google Shape;6350;p78"/>
              <p:cNvSpPr/>
              <p:nvPr/>
            </p:nvSpPr>
            <p:spPr>
              <a:xfrm>
                <a:off x="3004568"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51" name="Google Shape;6351;p78"/>
            <p:cNvSpPr/>
            <p:nvPr/>
          </p:nvSpPr>
          <p:spPr>
            <a:xfrm rot="5400000">
              <a:off x="2852961" y="3612770"/>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52" name="Google Shape;6352;p78"/>
            <p:cNvCxnSpPr/>
            <p:nvPr/>
          </p:nvCxnSpPr>
          <p:spPr>
            <a:xfrm>
              <a:off x="2887992" y="3555572"/>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6353" name="Google Shape;6353;p78"/>
            <p:cNvGrpSpPr/>
            <p:nvPr/>
          </p:nvGrpSpPr>
          <p:grpSpPr>
            <a:xfrm>
              <a:off x="3173850" y="3779426"/>
              <a:ext cx="145679" cy="70048"/>
              <a:chOff x="3173850" y="3779426"/>
              <a:chExt cx="145679" cy="70048"/>
            </a:xfrm>
          </p:grpSpPr>
          <p:cxnSp>
            <p:nvCxnSpPr>
              <p:cNvPr id="6354" name="Google Shape;6354;p78"/>
              <p:cNvCxnSpPr/>
              <p:nvPr/>
            </p:nvCxnSpPr>
            <p:spPr>
              <a:xfrm rot="10800000">
                <a:off x="3173850" y="3817250"/>
                <a:ext cx="94500" cy="0"/>
              </a:xfrm>
              <a:prstGeom prst="straightConnector1">
                <a:avLst/>
              </a:prstGeom>
              <a:noFill/>
              <a:ln w="9525" cap="flat" cmpd="sng">
                <a:solidFill>
                  <a:srgbClr val="BAC8D3"/>
                </a:solidFill>
                <a:prstDash val="solid"/>
                <a:round/>
                <a:headEnd type="none" w="med" len="med"/>
                <a:tailEnd type="diamond" w="med" len="med"/>
              </a:ln>
            </p:spPr>
          </p:cxnSp>
          <p:sp>
            <p:nvSpPr>
              <p:cNvPr id="6355" name="Google Shape;6355;p78"/>
              <p:cNvSpPr/>
              <p:nvPr/>
            </p:nvSpPr>
            <p:spPr>
              <a:xfrm rot="5400000">
                <a:off x="3254146" y="378409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6" name="Google Shape;6356;p78"/>
            <p:cNvGrpSpPr/>
            <p:nvPr/>
          </p:nvGrpSpPr>
          <p:grpSpPr>
            <a:xfrm>
              <a:off x="2183288" y="4139483"/>
              <a:ext cx="145133" cy="70048"/>
              <a:chOff x="2183288" y="4139483"/>
              <a:chExt cx="145133" cy="70048"/>
            </a:xfrm>
          </p:grpSpPr>
          <p:cxnSp>
            <p:nvCxnSpPr>
              <p:cNvPr id="6357" name="Google Shape;6357;p78"/>
              <p:cNvCxnSpPr/>
              <p:nvPr/>
            </p:nvCxnSpPr>
            <p:spPr>
              <a:xfrm rot="10800000">
                <a:off x="2239021" y="4174494"/>
                <a:ext cx="89400" cy="0"/>
              </a:xfrm>
              <a:prstGeom prst="straightConnector1">
                <a:avLst/>
              </a:prstGeom>
              <a:noFill/>
              <a:ln w="9525" cap="flat" cmpd="sng">
                <a:solidFill>
                  <a:srgbClr val="BAC8D3"/>
                </a:solidFill>
                <a:prstDash val="solid"/>
                <a:round/>
                <a:headEnd type="diamond" w="med" len="med"/>
                <a:tailEnd type="none" w="med" len="med"/>
              </a:ln>
            </p:spPr>
          </p:cxnSp>
          <p:sp>
            <p:nvSpPr>
              <p:cNvPr id="6358" name="Google Shape;6358;p78"/>
              <p:cNvSpPr/>
              <p:nvPr/>
            </p:nvSpPr>
            <p:spPr>
              <a:xfrm rot="5400000">
                <a:off x="2178622" y="4144149"/>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59" name="Google Shape;6359;p78"/>
            <p:cNvSpPr/>
            <p:nvPr/>
          </p:nvSpPr>
          <p:spPr>
            <a:xfrm rot="5400000">
              <a:off x="2420934" y="3967554"/>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60" name="Google Shape;6360;p78"/>
            <p:cNvCxnSpPr/>
            <p:nvPr/>
          </p:nvCxnSpPr>
          <p:spPr>
            <a:xfrm>
              <a:off x="2455973" y="3911736"/>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6361" name="Google Shape;6361;p78"/>
            <p:cNvGrpSpPr/>
            <p:nvPr/>
          </p:nvGrpSpPr>
          <p:grpSpPr>
            <a:xfrm>
              <a:off x="2943836" y="4268886"/>
              <a:ext cx="60717" cy="122559"/>
              <a:chOff x="2943836" y="4268886"/>
              <a:chExt cx="60717" cy="122559"/>
            </a:xfrm>
          </p:grpSpPr>
          <p:sp>
            <p:nvSpPr>
              <p:cNvPr id="6362" name="Google Shape;6362;p78"/>
              <p:cNvSpPr/>
              <p:nvPr/>
            </p:nvSpPr>
            <p:spPr>
              <a:xfrm rot="5400000">
                <a:off x="2939170" y="432606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63" name="Google Shape;6363;p78"/>
              <p:cNvCxnSpPr/>
              <p:nvPr/>
            </p:nvCxnSpPr>
            <p:spPr>
              <a:xfrm>
                <a:off x="2974204" y="4268886"/>
                <a:ext cx="0" cy="52500"/>
              </a:xfrm>
              <a:prstGeom prst="straightConnector1">
                <a:avLst/>
              </a:prstGeom>
              <a:noFill/>
              <a:ln w="9525" cap="flat" cmpd="sng">
                <a:solidFill>
                  <a:srgbClr val="BAC8D3"/>
                </a:solidFill>
                <a:prstDash val="solid"/>
                <a:round/>
                <a:headEnd type="diamond" w="med" len="med"/>
                <a:tailEnd type="none" w="med" len="med"/>
              </a:ln>
            </p:spPr>
          </p:cxnSp>
        </p:grpSp>
      </p:grpSp>
      <p:grpSp>
        <p:nvGrpSpPr>
          <p:cNvPr id="6364" name="Google Shape;6364;p78"/>
          <p:cNvGrpSpPr/>
          <p:nvPr/>
        </p:nvGrpSpPr>
        <p:grpSpPr>
          <a:xfrm>
            <a:off x="3409981" y="1496104"/>
            <a:ext cx="1675870" cy="758251"/>
            <a:chOff x="3530532" y="1496185"/>
            <a:chExt cx="1562000" cy="706730"/>
          </a:xfrm>
        </p:grpSpPr>
        <p:cxnSp>
          <p:nvCxnSpPr>
            <p:cNvPr id="6365" name="Google Shape;6365;p78"/>
            <p:cNvCxnSpPr/>
            <p:nvPr/>
          </p:nvCxnSpPr>
          <p:spPr>
            <a:xfrm>
              <a:off x="3583832" y="1857562"/>
              <a:ext cx="1508700" cy="0"/>
            </a:xfrm>
            <a:prstGeom prst="straightConnector1">
              <a:avLst/>
            </a:prstGeom>
            <a:noFill/>
            <a:ln w="28575" cap="flat" cmpd="sng">
              <a:solidFill>
                <a:srgbClr val="A5B7C6"/>
              </a:solidFill>
              <a:prstDash val="solid"/>
              <a:round/>
              <a:headEnd type="none" w="med" len="med"/>
              <a:tailEnd type="triangle" w="med" len="med"/>
            </a:ln>
          </p:spPr>
        </p:cxnSp>
        <p:grpSp>
          <p:nvGrpSpPr>
            <p:cNvPr id="6366" name="Google Shape;6366;p78"/>
            <p:cNvGrpSpPr/>
            <p:nvPr/>
          </p:nvGrpSpPr>
          <p:grpSpPr>
            <a:xfrm>
              <a:off x="3530532" y="1496185"/>
              <a:ext cx="323430" cy="463587"/>
              <a:chOff x="3530532" y="1496185"/>
              <a:chExt cx="323430" cy="463587"/>
            </a:xfrm>
          </p:grpSpPr>
          <p:grpSp>
            <p:nvGrpSpPr>
              <p:cNvPr id="6367" name="Google Shape;6367;p78"/>
              <p:cNvGrpSpPr/>
              <p:nvPr/>
            </p:nvGrpSpPr>
            <p:grpSpPr>
              <a:xfrm>
                <a:off x="3567462" y="1496185"/>
                <a:ext cx="286500" cy="361376"/>
                <a:chOff x="3567462" y="1496185"/>
                <a:chExt cx="286500" cy="361376"/>
              </a:xfrm>
            </p:grpSpPr>
            <p:cxnSp>
              <p:nvCxnSpPr>
                <p:cNvPr id="6368" name="Google Shape;6368;p78"/>
                <p:cNvCxnSpPr/>
                <p:nvPr/>
              </p:nvCxnSpPr>
              <p:spPr>
                <a:xfrm rot="10800000">
                  <a:off x="3626630"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6369" name="Google Shape;6369;p78"/>
                <p:cNvSpPr/>
                <p:nvPr/>
              </p:nvSpPr>
              <p:spPr>
                <a:xfrm>
                  <a:off x="3567462"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70" name="Google Shape;6370;p78"/>
              <p:cNvSpPr/>
              <p:nvPr/>
            </p:nvSpPr>
            <p:spPr>
              <a:xfrm>
                <a:off x="3530532"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1" name="Google Shape;6371;p78"/>
            <p:cNvGrpSpPr/>
            <p:nvPr/>
          </p:nvGrpSpPr>
          <p:grpSpPr>
            <a:xfrm>
              <a:off x="3891569" y="1779209"/>
              <a:ext cx="323945" cy="423706"/>
              <a:chOff x="3891569" y="1779209"/>
              <a:chExt cx="323945" cy="423706"/>
            </a:xfrm>
          </p:grpSpPr>
          <p:grpSp>
            <p:nvGrpSpPr>
              <p:cNvPr id="6372" name="Google Shape;6372;p78"/>
              <p:cNvGrpSpPr/>
              <p:nvPr/>
            </p:nvGrpSpPr>
            <p:grpSpPr>
              <a:xfrm>
                <a:off x="3929014" y="1881638"/>
                <a:ext cx="286500" cy="321278"/>
                <a:chOff x="3929014" y="1881638"/>
                <a:chExt cx="286500" cy="321278"/>
              </a:xfrm>
            </p:grpSpPr>
            <p:cxnSp>
              <p:nvCxnSpPr>
                <p:cNvPr id="6373" name="Google Shape;6373;p78"/>
                <p:cNvCxnSpPr/>
                <p:nvPr/>
              </p:nvCxnSpPr>
              <p:spPr>
                <a:xfrm rot="10800000">
                  <a:off x="3988388" y="1881638"/>
                  <a:ext cx="0" cy="291900"/>
                </a:xfrm>
                <a:prstGeom prst="straightConnector1">
                  <a:avLst/>
                </a:prstGeom>
                <a:noFill/>
                <a:ln w="28575" cap="flat" cmpd="sng">
                  <a:solidFill>
                    <a:srgbClr val="A5B7C6"/>
                  </a:solidFill>
                  <a:prstDash val="solid"/>
                  <a:round/>
                  <a:headEnd type="none" w="med" len="med"/>
                  <a:tailEnd type="none" w="med" len="med"/>
                </a:ln>
              </p:spPr>
            </p:cxnSp>
            <p:sp>
              <p:nvSpPr>
                <p:cNvPr id="6374" name="Google Shape;6374;p78"/>
                <p:cNvSpPr/>
                <p:nvPr/>
              </p:nvSpPr>
              <p:spPr>
                <a:xfrm>
                  <a:off x="3929014"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75" name="Google Shape;6375;p78"/>
              <p:cNvSpPr/>
              <p:nvPr/>
            </p:nvSpPr>
            <p:spPr>
              <a:xfrm>
                <a:off x="3891569" y="1779209"/>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6" name="Google Shape;6376;p78"/>
            <p:cNvGrpSpPr/>
            <p:nvPr/>
          </p:nvGrpSpPr>
          <p:grpSpPr>
            <a:xfrm>
              <a:off x="4252606" y="1496185"/>
              <a:ext cx="324721" cy="463587"/>
              <a:chOff x="4252606" y="1496185"/>
              <a:chExt cx="324721" cy="463587"/>
            </a:xfrm>
          </p:grpSpPr>
          <p:grpSp>
            <p:nvGrpSpPr>
              <p:cNvPr id="6377" name="Google Shape;6377;p78"/>
              <p:cNvGrpSpPr/>
              <p:nvPr/>
            </p:nvGrpSpPr>
            <p:grpSpPr>
              <a:xfrm>
                <a:off x="4290828" y="1496185"/>
                <a:ext cx="286500" cy="361376"/>
                <a:chOff x="4290828" y="1496185"/>
                <a:chExt cx="286500" cy="361376"/>
              </a:xfrm>
            </p:grpSpPr>
            <p:cxnSp>
              <p:nvCxnSpPr>
                <p:cNvPr id="6378" name="Google Shape;6378;p78"/>
                <p:cNvCxnSpPr/>
                <p:nvPr/>
              </p:nvCxnSpPr>
              <p:spPr>
                <a:xfrm rot="10800000">
                  <a:off x="4349995"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6379" name="Google Shape;6379;p78"/>
                <p:cNvSpPr/>
                <p:nvPr/>
              </p:nvSpPr>
              <p:spPr>
                <a:xfrm>
                  <a:off x="4290828"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80" name="Google Shape;6380;p78"/>
              <p:cNvSpPr/>
              <p:nvPr/>
            </p:nvSpPr>
            <p:spPr>
              <a:xfrm>
                <a:off x="4252606"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1" name="Google Shape;6381;p78"/>
            <p:cNvGrpSpPr/>
            <p:nvPr/>
          </p:nvGrpSpPr>
          <p:grpSpPr>
            <a:xfrm>
              <a:off x="4613643" y="1763716"/>
              <a:ext cx="325308" cy="439200"/>
              <a:chOff x="4613643" y="1763716"/>
              <a:chExt cx="325308" cy="439200"/>
            </a:xfrm>
          </p:grpSpPr>
          <p:grpSp>
            <p:nvGrpSpPr>
              <p:cNvPr id="6382" name="Google Shape;6382;p78"/>
              <p:cNvGrpSpPr/>
              <p:nvPr/>
            </p:nvGrpSpPr>
            <p:grpSpPr>
              <a:xfrm>
                <a:off x="4652451" y="1879538"/>
                <a:ext cx="286500" cy="323378"/>
                <a:chOff x="4652451" y="1879538"/>
                <a:chExt cx="286500" cy="323378"/>
              </a:xfrm>
            </p:grpSpPr>
            <p:cxnSp>
              <p:nvCxnSpPr>
                <p:cNvPr id="6383" name="Google Shape;6383;p78"/>
                <p:cNvCxnSpPr/>
                <p:nvPr/>
              </p:nvCxnSpPr>
              <p:spPr>
                <a:xfrm rot="10800000">
                  <a:off x="4707486" y="1879538"/>
                  <a:ext cx="0" cy="294000"/>
                </a:xfrm>
                <a:prstGeom prst="straightConnector1">
                  <a:avLst/>
                </a:prstGeom>
                <a:noFill/>
                <a:ln w="28575" cap="flat" cmpd="sng">
                  <a:solidFill>
                    <a:srgbClr val="A5B7C6"/>
                  </a:solidFill>
                  <a:prstDash val="solid"/>
                  <a:round/>
                  <a:headEnd type="none" w="med" len="med"/>
                  <a:tailEnd type="none" w="med" len="med"/>
                </a:ln>
              </p:spPr>
            </p:cxnSp>
            <p:sp>
              <p:nvSpPr>
                <p:cNvPr id="6384" name="Google Shape;6384;p78"/>
                <p:cNvSpPr/>
                <p:nvPr/>
              </p:nvSpPr>
              <p:spPr>
                <a:xfrm>
                  <a:off x="4652451"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85" name="Google Shape;6385;p78"/>
              <p:cNvSpPr/>
              <p:nvPr/>
            </p:nvSpPr>
            <p:spPr>
              <a:xfrm>
                <a:off x="4613643" y="1763716"/>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386" name="Google Shape;6386;p78"/>
          <p:cNvGrpSpPr/>
          <p:nvPr/>
        </p:nvGrpSpPr>
        <p:grpSpPr>
          <a:xfrm>
            <a:off x="3421841" y="2431738"/>
            <a:ext cx="1652173" cy="309509"/>
            <a:chOff x="3512551" y="2437558"/>
            <a:chExt cx="1597383" cy="299245"/>
          </a:xfrm>
        </p:grpSpPr>
        <p:cxnSp>
          <p:nvCxnSpPr>
            <p:cNvPr id="6387" name="Google Shape;6387;p78"/>
            <p:cNvCxnSpPr>
              <a:stCxn id="6388" idx="6"/>
              <a:endCxn id="6389" idx="2"/>
            </p:cNvCxnSpPr>
            <p:nvPr/>
          </p:nvCxnSpPr>
          <p:spPr>
            <a:xfrm>
              <a:off x="3738198" y="2553118"/>
              <a:ext cx="1146000" cy="0"/>
            </a:xfrm>
            <a:prstGeom prst="straightConnector1">
              <a:avLst/>
            </a:prstGeom>
            <a:noFill/>
            <a:ln w="19050" cap="flat" cmpd="sng">
              <a:solidFill>
                <a:srgbClr val="435D74"/>
              </a:solidFill>
              <a:prstDash val="solid"/>
              <a:round/>
              <a:headEnd type="none" w="med" len="med"/>
              <a:tailEnd type="none" w="med" len="med"/>
            </a:ln>
          </p:spPr>
        </p:cxnSp>
        <p:grpSp>
          <p:nvGrpSpPr>
            <p:cNvPr id="6390" name="Google Shape;6390;p78"/>
            <p:cNvGrpSpPr/>
            <p:nvPr/>
          </p:nvGrpSpPr>
          <p:grpSpPr>
            <a:xfrm>
              <a:off x="3512551" y="2437558"/>
              <a:ext cx="225647" cy="228426"/>
              <a:chOff x="2182679" y="2283114"/>
              <a:chExt cx="792300" cy="802058"/>
            </a:xfrm>
          </p:grpSpPr>
          <p:cxnSp>
            <p:nvCxnSpPr>
              <p:cNvPr id="6391" name="Google Shape;6391;p78"/>
              <p:cNvCxnSpPr>
                <a:stCxn id="6392" idx="0"/>
              </p:cNvCxnSpPr>
              <p:nvPr/>
            </p:nvCxnSpPr>
            <p:spPr>
              <a:xfrm rot="10800000">
                <a:off x="2578961" y="2283114"/>
                <a:ext cx="0" cy="110700"/>
              </a:xfrm>
              <a:prstGeom prst="straightConnector1">
                <a:avLst/>
              </a:prstGeom>
              <a:noFill/>
              <a:ln w="9525" cap="flat" cmpd="sng">
                <a:solidFill>
                  <a:srgbClr val="435D74"/>
                </a:solidFill>
                <a:prstDash val="solid"/>
                <a:round/>
                <a:headEnd type="none" w="med" len="med"/>
                <a:tailEnd type="none" w="med" len="med"/>
              </a:ln>
            </p:spPr>
          </p:cxnSp>
          <p:sp>
            <p:nvSpPr>
              <p:cNvPr id="6388" name="Google Shape;6388;p78"/>
              <p:cNvSpPr/>
              <p:nvPr/>
            </p:nvSpPr>
            <p:spPr>
              <a:xfrm>
                <a:off x="2182679"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2" name="Google Shape;6392;p78"/>
              <p:cNvSpPr/>
              <p:nvPr/>
            </p:nvSpPr>
            <p:spPr>
              <a:xfrm>
                <a:off x="2283911"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3" name="Google Shape;6393;p78"/>
            <p:cNvGrpSpPr/>
            <p:nvPr/>
          </p:nvGrpSpPr>
          <p:grpSpPr>
            <a:xfrm>
              <a:off x="3969644" y="2440153"/>
              <a:ext cx="225853" cy="296651"/>
              <a:chOff x="3775710" y="1729289"/>
              <a:chExt cx="136500" cy="179289"/>
            </a:xfrm>
          </p:grpSpPr>
          <p:cxnSp>
            <p:nvCxnSpPr>
              <p:cNvPr id="6394" name="Google Shape;6394;p78"/>
              <p:cNvCxnSpPr/>
              <p:nvPr/>
            </p:nvCxnSpPr>
            <p:spPr>
              <a:xfrm>
                <a:off x="3843851" y="1848278"/>
                <a:ext cx="0" cy="60300"/>
              </a:xfrm>
              <a:prstGeom prst="straightConnector1">
                <a:avLst/>
              </a:prstGeom>
              <a:noFill/>
              <a:ln w="9525" cap="flat" cmpd="sng">
                <a:solidFill>
                  <a:srgbClr val="435D74"/>
                </a:solidFill>
                <a:prstDash val="solid"/>
                <a:round/>
                <a:headEnd type="none" w="med" len="med"/>
                <a:tailEnd type="none" w="med" len="med"/>
              </a:ln>
            </p:spPr>
          </p:cxnSp>
          <p:sp>
            <p:nvSpPr>
              <p:cNvPr id="6395" name="Google Shape;6395;p78"/>
              <p:cNvSpPr/>
              <p:nvPr/>
            </p:nvSpPr>
            <p:spPr>
              <a:xfrm>
                <a:off x="3775710" y="1729289"/>
                <a:ext cx="136500" cy="1365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6" name="Google Shape;6396;p78"/>
              <p:cNvSpPr/>
              <p:nvPr/>
            </p:nvSpPr>
            <p:spPr>
              <a:xfrm>
                <a:off x="3793133" y="1746713"/>
                <a:ext cx="101700" cy="1017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7" name="Google Shape;6397;p78"/>
            <p:cNvGrpSpPr/>
            <p:nvPr/>
          </p:nvGrpSpPr>
          <p:grpSpPr>
            <a:xfrm>
              <a:off x="4427051" y="2437558"/>
              <a:ext cx="225647" cy="228426"/>
              <a:chOff x="5393704" y="2283114"/>
              <a:chExt cx="792300" cy="802058"/>
            </a:xfrm>
          </p:grpSpPr>
          <p:cxnSp>
            <p:nvCxnSpPr>
              <p:cNvPr id="6398" name="Google Shape;6398;p78"/>
              <p:cNvCxnSpPr>
                <a:stCxn id="6399" idx="0"/>
              </p:cNvCxnSpPr>
              <p:nvPr/>
            </p:nvCxnSpPr>
            <p:spPr>
              <a:xfrm rot="10800000">
                <a:off x="5789986" y="2283114"/>
                <a:ext cx="0" cy="110700"/>
              </a:xfrm>
              <a:prstGeom prst="straightConnector1">
                <a:avLst/>
              </a:prstGeom>
              <a:noFill/>
              <a:ln w="9525" cap="flat" cmpd="sng">
                <a:solidFill>
                  <a:srgbClr val="435D74"/>
                </a:solidFill>
                <a:prstDash val="solid"/>
                <a:round/>
                <a:headEnd type="none" w="med" len="med"/>
                <a:tailEnd type="none" w="med" len="med"/>
              </a:ln>
            </p:spPr>
          </p:cxnSp>
          <p:sp>
            <p:nvSpPr>
              <p:cNvPr id="6400" name="Google Shape;6400;p78"/>
              <p:cNvSpPr/>
              <p:nvPr/>
            </p:nvSpPr>
            <p:spPr>
              <a:xfrm>
                <a:off x="5393704"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9" name="Google Shape;6399;p78"/>
              <p:cNvSpPr/>
              <p:nvPr/>
            </p:nvSpPr>
            <p:spPr>
              <a:xfrm>
                <a:off x="5494936"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1" name="Google Shape;6401;p78"/>
            <p:cNvGrpSpPr/>
            <p:nvPr/>
          </p:nvGrpSpPr>
          <p:grpSpPr>
            <a:xfrm>
              <a:off x="4884287" y="2440252"/>
              <a:ext cx="225647" cy="296532"/>
              <a:chOff x="6999166" y="2292572"/>
              <a:chExt cx="792300" cy="1041192"/>
            </a:xfrm>
          </p:grpSpPr>
          <p:cxnSp>
            <p:nvCxnSpPr>
              <p:cNvPr id="6402" name="Google Shape;6402;p78"/>
              <p:cNvCxnSpPr/>
              <p:nvPr/>
            </p:nvCxnSpPr>
            <p:spPr>
              <a:xfrm>
                <a:off x="7395553" y="2983964"/>
                <a:ext cx="0" cy="349800"/>
              </a:xfrm>
              <a:prstGeom prst="straightConnector1">
                <a:avLst/>
              </a:prstGeom>
              <a:noFill/>
              <a:ln w="9525" cap="flat" cmpd="sng">
                <a:solidFill>
                  <a:srgbClr val="435D74"/>
                </a:solidFill>
                <a:prstDash val="solid"/>
                <a:round/>
                <a:headEnd type="none" w="med" len="med"/>
                <a:tailEnd type="none" w="med" len="med"/>
              </a:ln>
            </p:spPr>
          </p:cxnSp>
          <p:sp>
            <p:nvSpPr>
              <p:cNvPr id="6389" name="Google Shape;6389;p78"/>
              <p:cNvSpPr/>
              <p:nvPr/>
            </p:nvSpPr>
            <p:spPr>
              <a:xfrm>
                <a:off x="6999166"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3" name="Google Shape;6403;p78"/>
              <p:cNvSpPr/>
              <p:nvPr/>
            </p:nvSpPr>
            <p:spPr>
              <a:xfrm>
                <a:off x="7100398"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404" name="Google Shape;6404;p78"/>
          <p:cNvGrpSpPr/>
          <p:nvPr/>
        </p:nvGrpSpPr>
        <p:grpSpPr>
          <a:xfrm>
            <a:off x="6842649" y="1185930"/>
            <a:ext cx="1581844" cy="732818"/>
            <a:chOff x="634175" y="2986275"/>
            <a:chExt cx="3147949" cy="1458344"/>
          </a:xfrm>
        </p:grpSpPr>
        <p:cxnSp>
          <p:nvCxnSpPr>
            <p:cNvPr id="6405" name="Google Shape;6405;p78"/>
            <p:cNvCxnSpPr>
              <a:stCxn id="6406" idx="4"/>
              <a:endCxn id="6407" idx="0"/>
            </p:cNvCxnSpPr>
            <p:nvPr/>
          </p:nvCxnSpPr>
          <p:spPr>
            <a:xfrm>
              <a:off x="929975" y="3577875"/>
              <a:ext cx="591300" cy="275100"/>
            </a:xfrm>
            <a:prstGeom prst="straightConnector1">
              <a:avLst/>
            </a:prstGeom>
            <a:noFill/>
            <a:ln w="19050" cap="flat" cmpd="sng">
              <a:solidFill>
                <a:srgbClr val="435D74"/>
              </a:solidFill>
              <a:prstDash val="solid"/>
              <a:round/>
              <a:headEnd type="none" w="med" len="med"/>
              <a:tailEnd type="none" w="med" len="med"/>
            </a:ln>
          </p:spPr>
        </p:cxnSp>
        <p:cxnSp>
          <p:nvCxnSpPr>
            <p:cNvPr id="6408" name="Google Shape;6408;p78"/>
            <p:cNvCxnSpPr>
              <a:stCxn id="6407" idx="0"/>
              <a:endCxn id="6409" idx="4"/>
            </p:cNvCxnSpPr>
            <p:nvPr/>
          </p:nvCxnSpPr>
          <p:spPr>
            <a:xfrm rot="10800000" flipH="1">
              <a:off x="1521366" y="3577919"/>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6410" name="Google Shape;6410;p78"/>
            <p:cNvCxnSpPr>
              <a:stCxn id="6409" idx="4"/>
              <a:endCxn id="6411" idx="0"/>
            </p:cNvCxnSpPr>
            <p:nvPr/>
          </p:nvCxnSpPr>
          <p:spPr>
            <a:xfrm>
              <a:off x="2208152" y="3577875"/>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6412" name="Google Shape;6412;p78"/>
            <p:cNvCxnSpPr>
              <a:stCxn id="6411" idx="0"/>
              <a:endCxn id="6413" idx="4"/>
            </p:cNvCxnSpPr>
            <p:nvPr/>
          </p:nvCxnSpPr>
          <p:spPr>
            <a:xfrm rot="10800000" flipH="1">
              <a:off x="2894933" y="3577918"/>
              <a:ext cx="591300" cy="275100"/>
            </a:xfrm>
            <a:prstGeom prst="straightConnector1">
              <a:avLst/>
            </a:prstGeom>
            <a:noFill/>
            <a:ln w="19050" cap="flat" cmpd="sng">
              <a:solidFill>
                <a:srgbClr val="435D74"/>
              </a:solidFill>
              <a:prstDash val="solid"/>
              <a:round/>
              <a:headEnd type="none" w="med" len="med"/>
              <a:tailEnd type="none" w="med" len="med"/>
            </a:ln>
          </p:spPr>
        </p:cxnSp>
        <p:sp>
          <p:nvSpPr>
            <p:cNvPr id="6413" name="Google Shape;6413;p78"/>
            <p:cNvSpPr/>
            <p:nvPr/>
          </p:nvSpPr>
          <p:spPr>
            <a:xfrm>
              <a:off x="3190524"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6409" name="Google Shape;6409;p78"/>
            <p:cNvSpPr/>
            <p:nvPr/>
          </p:nvSpPr>
          <p:spPr>
            <a:xfrm>
              <a:off x="1912352"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6406" name="Google Shape;6406;p78"/>
            <p:cNvSpPr/>
            <p:nvPr/>
          </p:nvSpPr>
          <p:spPr>
            <a:xfrm>
              <a:off x="634175"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6411" name="Google Shape;6411;p78"/>
            <p:cNvSpPr/>
            <p:nvPr/>
          </p:nvSpPr>
          <p:spPr>
            <a:xfrm>
              <a:off x="2599133" y="3853018"/>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6407" name="Google Shape;6407;p78"/>
            <p:cNvSpPr/>
            <p:nvPr/>
          </p:nvSpPr>
          <p:spPr>
            <a:xfrm>
              <a:off x="1225566" y="3853019"/>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grpSp>
      <p:grpSp>
        <p:nvGrpSpPr>
          <p:cNvPr id="6414" name="Google Shape;6414;p78"/>
          <p:cNvGrpSpPr/>
          <p:nvPr/>
        </p:nvGrpSpPr>
        <p:grpSpPr>
          <a:xfrm>
            <a:off x="3410364" y="2880240"/>
            <a:ext cx="1675128" cy="313674"/>
            <a:chOff x="998425" y="1182125"/>
            <a:chExt cx="1065400" cy="199500"/>
          </a:xfrm>
        </p:grpSpPr>
        <p:sp>
          <p:nvSpPr>
            <p:cNvPr id="6415" name="Google Shape;6415;p78"/>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6" name="Google Shape;6416;p78"/>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7" name="Google Shape;6417;p78"/>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8" name="Google Shape;6418;p78"/>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9" name="Google Shape;6419;p78"/>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0" name="Google Shape;6420;p78"/>
          <p:cNvGrpSpPr/>
          <p:nvPr/>
        </p:nvGrpSpPr>
        <p:grpSpPr>
          <a:xfrm>
            <a:off x="3410363" y="3836206"/>
            <a:ext cx="1675129" cy="525345"/>
            <a:chOff x="5194708" y="3484366"/>
            <a:chExt cx="3148148" cy="987304"/>
          </a:xfrm>
        </p:grpSpPr>
        <p:grpSp>
          <p:nvGrpSpPr>
            <p:cNvPr id="6421" name="Google Shape;6421;p78"/>
            <p:cNvGrpSpPr/>
            <p:nvPr/>
          </p:nvGrpSpPr>
          <p:grpSpPr>
            <a:xfrm>
              <a:off x="7531521" y="3484366"/>
              <a:ext cx="811335" cy="987304"/>
              <a:chOff x="3379425" y="1617275"/>
              <a:chExt cx="1090650" cy="1327200"/>
            </a:xfrm>
          </p:grpSpPr>
          <p:sp>
            <p:nvSpPr>
              <p:cNvPr id="6422" name="Google Shape;6422;p78"/>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3" name="Google Shape;6423;p78"/>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4" name="Google Shape;6424;p78"/>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5" name="Google Shape;6425;p78"/>
            <p:cNvGrpSpPr/>
            <p:nvPr/>
          </p:nvGrpSpPr>
          <p:grpSpPr>
            <a:xfrm>
              <a:off x="6752546" y="3484366"/>
              <a:ext cx="811428" cy="987304"/>
              <a:chOff x="2332275" y="1617275"/>
              <a:chExt cx="1090775" cy="1327200"/>
            </a:xfrm>
          </p:grpSpPr>
          <p:sp>
            <p:nvSpPr>
              <p:cNvPr id="6426" name="Google Shape;6426;p78"/>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7" name="Google Shape;6427;p78"/>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8" name="Google Shape;6428;p78"/>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9" name="Google Shape;6429;p78"/>
            <p:cNvGrpSpPr/>
            <p:nvPr/>
          </p:nvGrpSpPr>
          <p:grpSpPr>
            <a:xfrm>
              <a:off x="5973664" y="3484366"/>
              <a:ext cx="811335" cy="987304"/>
              <a:chOff x="1285250" y="1617275"/>
              <a:chExt cx="1090650" cy="1327200"/>
            </a:xfrm>
          </p:grpSpPr>
          <p:sp>
            <p:nvSpPr>
              <p:cNvPr id="6430" name="Google Shape;6430;p78"/>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1" name="Google Shape;6431;p78"/>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2" name="Google Shape;6432;p78"/>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3" name="Google Shape;6433;p78"/>
            <p:cNvGrpSpPr/>
            <p:nvPr/>
          </p:nvGrpSpPr>
          <p:grpSpPr>
            <a:xfrm>
              <a:off x="5194708" y="3484366"/>
              <a:ext cx="811409" cy="987304"/>
              <a:chOff x="238125" y="1617275"/>
              <a:chExt cx="1090750" cy="1327200"/>
            </a:xfrm>
          </p:grpSpPr>
          <p:sp>
            <p:nvSpPr>
              <p:cNvPr id="6434" name="Google Shape;6434;p78"/>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5" name="Google Shape;6435;p78"/>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6" name="Google Shape;6436;p78"/>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437" name="Google Shape;6437;p78"/>
          <p:cNvGrpSpPr/>
          <p:nvPr/>
        </p:nvGrpSpPr>
        <p:grpSpPr>
          <a:xfrm>
            <a:off x="6844048" y="2482095"/>
            <a:ext cx="1579046" cy="522230"/>
            <a:chOff x="6853641" y="2534077"/>
            <a:chExt cx="1515545" cy="501229"/>
          </a:xfrm>
        </p:grpSpPr>
        <p:grpSp>
          <p:nvGrpSpPr>
            <p:cNvPr id="6438" name="Google Shape;6438;p78"/>
            <p:cNvGrpSpPr/>
            <p:nvPr/>
          </p:nvGrpSpPr>
          <p:grpSpPr>
            <a:xfrm>
              <a:off x="6853641" y="2618923"/>
              <a:ext cx="1515545" cy="324556"/>
              <a:chOff x="6853641" y="2618923"/>
              <a:chExt cx="1515545" cy="324556"/>
            </a:xfrm>
          </p:grpSpPr>
          <p:sp>
            <p:nvSpPr>
              <p:cNvPr id="6439" name="Google Shape;6439;p78"/>
              <p:cNvSpPr/>
              <p:nvPr/>
            </p:nvSpPr>
            <p:spPr>
              <a:xfrm>
                <a:off x="7747010" y="2781222"/>
                <a:ext cx="324578" cy="16225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0" name="Google Shape;6440;p78"/>
              <p:cNvSpPr/>
              <p:nvPr/>
            </p:nvSpPr>
            <p:spPr>
              <a:xfrm>
                <a:off x="7449412" y="2618923"/>
                <a:ext cx="324496" cy="16225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1" name="Google Shape;6441;p78"/>
              <p:cNvSpPr/>
              <p:nvPr/>
            </p:nvSpPr>
            <p:spPr>
              <a:xfrm>
                <a:off x="6853641" y="2618923"/>
                <a:ext cx="324824" cy="16279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2" name="Google Shape;6442;p78"/>
              <p:cNvSpPr/>
              <p:nvPr/>
            </p:nvSpPr>
            <p:spPr>
              <a:xfrm>
                <a:off x="7151691" y="2781222"/>
                <a:ext cx="324578" cy="16225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3" name="Google Shape;6443;p78"/>
              <p:cNvSpPr/>
              <p:nvPr/>
            </p:nvSpPr>
            <p:spPr>
              <a:xfrm>
                <a:off x="8044362" y="2618923"/>
                <a:ext cx="324824" cy="16279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44" name="Google Shape;6444;p78"/>
            <p:cNvSpPr/>
            <p:nvPr/>
          </p:nvSpPr>
          <p:spPr>
            <a:xfrm>
              <a:off x="6899264" y="2673830"/>
              <a:ext cx="225242" cy="361476"/>
            </a:xfrm>
            <a:custGeom>
              <a:avLst/>
              <a:gdLst/>
              <a:ahLst/>
              <a:cxnLst/>
              <a:rect l="l" t="t" r="r" b="b"/>
              <a:pathLst>
                <a:path w="5485" h="8802" extrusionOk="0">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5" name="Google Shape;6445;p78"/>
            <p:cNvSpPr/>
            <p:nvPr/>
          </p:nvSpPr>
          <p:spPr>
            <a:xfrm>
              <a:off x="7198259" y="2534077"/>
              <a:ext cx="235261" cy="360532"/>
            </a:xfrm>
            <a:custGeom>
              <a:avLst/>
              <a:gdLst/>
              <a:ahLst/>
              <a:cxnLst/>
              <a:rect l="l" t="t" r="r" b="b"/>
              <a:pathLst>
                <a:path w="5729" h="8779" extrusionOk="0">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6" name="Google Shape;6446;p78"/>
            <p:cNvSpPr/>
            <p:nvPr/>
          </p:nvSpPr>
          <p:spPr>
            <a:xfrm>
              <a:off x="7493639" y="2673830"/>
              <a:ext cx="225200" cy="361476"/>
            </a:xfrm>
            <a:custGeom>
              <a:avLst/>
              <a:gdLst/>
              <a:ahLst/>
              <a:cxnLst/>
              <a:rect l="l" t="t" r="r" b="b"/>
              <a:pathLst>
                <a:path w="5484" h="8802" extrusionOk="0">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7" name="Google Shape;6447;p78"/>
            <p:cNvSpPr/>
            <p:nvPr/>
          </p:nvSpPr>
          <p:spPr>
            <a:xfrm>
              <a:off x="7792387" y="2534077"/>
              <a:ext cx="235261" cy="360532"/>
            </a:xfrm>
            <a:custGeom>
              <a:avLst/>
              <a:gdLst/>
              <a:ahLst/>
              <a:cxnLst/>
              <a:rect l="l" t="t" r="r" b="b"/>
              <a:pathLst>
                <a:path w="5729" h="8779" extrusionOk="0">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8" name="Google Shape;6448;p78"/>
            <p:cNvSpPr/>
            <p:nvPr/>
          </p:nvSpPr>
          <p:spPr>
            <a:xfrm>
              <a:off x="8090150" y="2673789"/>
              <a:ext cx="225857" cy="361517"/>
            </a:xfrm>
            <a:custGeom>
              <a:avLst/>
              <a:gdLst/>
              <a:ahLst/>
              <a:cxnLst/>
              <a:rect l="l" t="t" r="r" b="b"/>
              <a:pathLst>
                <a:path w="5500" h="8803" extrusionOk="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9" name="Google Shape;6449;p78"/>
          <p:cNvGrpSpPr/>
          <p:nvPr/>
        </p:nvGrpSpPr>
        <p:grpSpPr>
          <a:xfrm>
            <a:off x="3438940" y="3357136"/>
            <a:ext cx="1617976" cy="346616"/>
            <a:chOff x="1808063" y="4294338"/>
            <a:chExt cx="3370782" cy="721817"/>
          </a:xfrm>
        </p:grpSpPr>
        <p:sp>
          <p:nvSpPr>
            <p:cNvPr id="6450" name="Google Shape;6450;p78"/>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1" name="Google Shape;6451;p78"/>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2" name="Google Shape;6452;p78"/>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3" name="Google Shape;6453;p78"/>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4" name="Google Shape;6454;p78"/>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5" name="Google Shape;6455;p78"/>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6" name="Google Shape;6456;p78"/>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7" name="Google Shape;6457;p78"/>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8" name="Google Shape;6458;p78"/>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9" name="Google Shape;6459;p78"/>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0" name="Google Shape;6460;p78"/>
          <p:cNvGrpSpPr/>
          <p:nvPr/>
        </p:nvGrpSpPr>
        <p:grpSpPr>
          <a:xfrm>
            <a:off x="5264936" y="4023886"/>
            <a:ext cx="1417067" cy="350605"/>
            <a:chOff x="4234950" y="2101012"/>
            <a:chExt cx="4219974" cy="1044090"/>
          </a:xfrm>
        </p:grpSpPr>
        <p:sp>
          <p:nvSpPr>
            <p:cNvPr id="6461" name="Google Shape;6461;p78"/>
            <p:cNvSpPr/>
            <p:nvPr/>
          </p:nvSpPr>
          <p:spPr>
            <a:xfrm rot="10800000">
              <a:off x="7528544"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2" name="Google Shape;6462;p78"/>
            <p:cNvSpPr/>
            <p:nvPr/>
          </p:nvSpPr>
          <p:spPr>
            <a:xfrm rot="10800000">
              <a:off x="6487595" y="2218809"/>
              <a:ext cx="827572" cy="826702"/>
            </a:xfrm>
            <a:custGeom>
              <a:avLst/>
              <a:gdLst/>
              <a:ahLst/>
              <a:cxnLst/>
              <a:rect l="l" t="t" r="r" b="b"/>
              <a:pathLst>
                <a:path w="34926" h="34893" extrusionOk="0">
                  <a:moveTo>
                    <a:pt x="1" y="1"/>
                  </a:moveTo>
                  <a:lnTo>
                    <a:pt x="1" y="34892"/>
                  </a:lnTo>
                  <a:lnTo>
                    <a:pt x="34926" y="34892"/>
                  </a:lnTo>
                  <a:lnTo>
                    <a:pt x="34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3" name="Google Shape;6463;p78"/>
            <p:cNvSpPr/>
            <p:nvPr/>
          </p:nvSpPr>
          <p:spPr>
            <a:xfrm rot="10800000">
              <a:off x="5430819" y="2218809"/>
              <a:ext cx="827572" cy="826702"/>
            </a:xfrm>
            <a:custGeom>
              <a:avLst/>
              <a:gdLst/>
              <a:ahLst/>
              <a:cxnLst/>
              <a:rect l="l" t="t" r="r" b="b"/>
              <a:pathLst>
                <a:path w="34926" h="34893" extrusionOk="0">
                  <a:moveTo>
                    <a:pt x="0" y="1"/>
                  </a:moveTo>
                  <a:lnTo>
                    <a:pt x="0" y="34892"/>
                  </a:lnTo>
                  <a:lnTo>
                    <a:pt x="34925" y="34892"/>
                  </a:lnTo>
                  <a:lnTo>
                    <a:pt x="3492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4" name="Google Shape;6464;p78"/>
            <p:cNvSpPr/>
            <p:nvPr/>
          </p:nvSpPr>
          <p:spPr>
            <a:xfrm rot="10800000">
              <a:off x="4374848"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5" name="Google Shape;6465;p78"/>
            <p:cNvSpPr/>
            <p:nvPr/>
          </p:nvSpPr>
          <p:spPr>
            <a:xfrm rot="10800000">
              <a:off x="7410780" y="2622683"/>
              <a:ext cx="1044144" cy="522420"/>
            </a:xfrm>
            <a:custGeom>
              <a:avLst/>
              <a:gdLst/>
              <a:ahLst/>
              <a:cxnLst/>
              <a:rect l="l" t="t" r="r" b="b"/>
              <a:pathLst>
                <a:path w="44066" h="22050" fill="none" extrusionOk="0">
                  <a:moveTo>
                    <a:pt x="1" y="22050"/>
                  </a:moveTo>
                  <a:cubicBezTo>
                    <a:pt x="1" y="9874"/>
                    <a:pt x="9874" y="1"/>
                    <a:pt x="22050" y="1"/>
                  </a:cubicBezTo>
                  <a:cubicBezTo>
                    <a:pt x="34192" y="1"/>
                    <a:pt x="44065" y="9874"/>
                    <a:pt x="44065" y="22050"/>
                  </a:cubicBezTo>
                </a:path>
              </a:pathLst>
            </a:custGeom>
            <a:noFill/>
            <a:ln w="20850"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6" name="Google Shape;6466;p78"/>
            <p:cNvSpPr/>
            <p:nvPr/>
          </p:nvSpPr>
          <p:spPr>
            <a:xfrm rot="10800000">
              <a:off x="6366656" y="2101012"/>
              <a:ext cx="1044144" cy="521638"/>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noFill/>
            <a:ln w="20850"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7" name="Google Shape;6467;p78"/>
            <p:cNvSpPr/>
            <p:nvPr/>
          </p:nvSpPr>
          <p:spPr>
            <a:xfrm rot="10800000">
              <a:off x="5322557" y="2622683"/>
              <a:ext cx="1044120" cy="522420"/>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20850" cap="rnd" cmpd="sng">
              <a:solidFill>
                <a:srgbClr val="869FB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8" name="Google Shape;6468;p78"/>
            <p:cNvSpPr/>
            <p:nvPr/>
          </p:nvSpPr>
          <p:spPr>
            <a:xfrm rot="10800000">
              <a:off x="4278434" y="2101012"/>
              <a:ext cx="1044144" cy="521638"/>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noFill/>
            <a:ln w="20850" cap="rnd" cmpd="sng">
              <a:solidFill>
                <a:srgbClr val="BAC8D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9" name="Google Shape;6469;p78"/>
            <p:cNvSpPr/>
            <p:nvPr/>
          </p:nvSpPr>
          <p:spPr>
            <a:xfrm rot="10800000">
              <a:off x="7367296" y="2570459"/>
              <a:ext cx="86984" cy="86975"/>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0" name="Google Shape;6470;p78"/>
            <p:cNvSpPr/>
            <p:nvPr/>
          </p:nvSpPr>
          <p:spPr>
            <a:xfrm rot="10800000">
              <a:off x="6323197" y="2570459"/>
              <a:ext cx="86961" cy="86975"/>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1" name="Google Shape;6471;p78"/>
            <p:cNvSpPr/>
            <p:nvPr/>
          </p:nvSpPr>
          <p:spPr>
            <a:xfrm rot="10800000">
              <a:off x="5279073"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2" name="Google Shape;6472;p78"/>
            <p:cNvSpPr/>
            <p:nvPr/>
          </p:nvSpPr>
          <p:spPr>
            <a:xfrm rot="10800000">
              <a:off x="4234950"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3" name="Google Shape;6473;p78"/>
            <p:cNvSpPr/>
            <p:nvPr/>
          </p:nvSpPr>
          <p:spPr>
            <a:xfrm rot="10800000">
              <a:off x="7541197" y="2231460"/>
              <a:ext cx="801483" cy="800617"/>
            </a:xfrm>
            <a:custGeom>
              <a:avLst/>
              <a:gdLst/>
              <a:ahLst/>
              <a:cxnLst/>
              <a:rect l="l" t="t" r="r" b="b"/>
              <a:pathLst>
                <a:path w="33825" h="33792" extrusionOk="0">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4" name="Google Shape;6474;p78"/>
            <p:cNvSpPr/>
            <p:nvPr/>
          </p:nvSpPr>
          <p:spPr>
            <a:xfrm rot="10800000">
              <a:off x="6488377" y="2231460"/>
              <a:ext cx="800701" cy="800617"/>
            </a:xfrm>
            <a:custGeom>
              <a:avLst/>
              <a:gdLst/>
              <a:ahLst/>
              <a:cxnLst/>
              <a:rect l="l" t="t" r="r" b="b"/>
              <a:pathLst>
                <a:path w="33792" h="33792" extrusionOk="0">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5" name="Google Shape;6475;p78"/>
            <p:cNvSpPr/>
            <p:nvPr/>
          </p:nvSpPr>
          <p:spPr>
            <a:xfrm rot="10800000">
              <a:off x="5434776" y="2231460"/>
              <a:ext cx="800701" cy="800617"/>
            </a:xfrm>
            <a:custGeom>
              <a:avLst/>
              <a:gdLst/>
              <a:ahLst/>
              <a:cxnLst/>
              <a:rect l="l" t="t" r="r" b="b"/>
              <a:pathLst>
                <a:path w="33792" h="33792" extrusionOk="0">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6" name="Google Shape;6476;p78"/>
            <p:cNvSpPr/>
            <p:nvPr/>
          </p:nvSpPr>
          <p:spPr>
            <a:xfrm rot="10800000">
              <a:off x="4381980" y="2231460"/>
              <a:ext cx="800678" cy="800617"/>
            </a:xfrm>
            <a:custGeom>
              <a:avLst/>
              <a:gdLst/>
              <a:ahLst/>
              <a:cxnLst/>
              <a:rect l="l" t="t" r="r" b="b"/>
              <a:pathLst>
                <a:path w="33791" h="33792" extrusionOk="0">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7" name="Google Shape;6477;p78"/>
          <p:cNvGrpSpPr/>
          <p:nvPr/>
        </p:nvGrpSpPr>
        <p:grpSpPr>
          <a:xfrm>
            <a:off x="6840408" y="2014643"/>
            <a:ext cx="1586327" cy="371557"/>
            <a:chOff x="1247650" y="2075423"/>
            <a:chExt cx="6648477" cy="1557238"/>
          </a:xfrm>
        </p:grpSpPr>
        <p:sp>
          <p:nvSpPr>
            <p:cNvPr id="6478" name="Google Shape;6478;p78"/>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9" name="Google Shape;6479;p78"/>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0" name="Google Shape;6480;p78"/>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1" name="Google Shape;6481;p78"/>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2" name="Google Shape;6482;p78"/>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3" name="Google Shape;6483;p78"/>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w="19050" cap="flat" cmpd="sng">
              <a:solidFill>
                <a:srgbClr val="869FB2"/>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4" name="Google Shape;6484;p78"/>
          <p:cNvGrpSpPr/>
          <p:nvPr/>
        </p:nvGrpSpPr>
        <p:grpSpPr>
          <a:xfrm>
            <a:off x="5271678" y="1167833"/>
            <a:ext cx="1415601" cy="1648533"/>
            <a:chOff x="1839112" y="2209163"/>
            <a:chExt cx="1918159" cy="2233784"/>
          </a:xfrm>
        </p:grpSpPr>
        <p:sp>
          <p:nvSpPr>
            <p:cNvPr id="6485" name="Google Shape;6485;p78"/>
            <p:cNvSpPr/>
            <p:nvPr/>
          </p:nvSpPr>
          <p:spPr>
            <a:xfrm>
              <a:off x="1839112"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6" name="Google Shape;6486;p78"/>
            <p:cNvSpPr/>
            <p:nvPr/>
          </p:nvSpPr>
          <p:spPr>
            <a:xfrm>
              <a:off x="3182171"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7" name="Google Shape;6487;p78"/>
            <p:cNvSpPr/>
            <p:nvPr/>
          </p:nvSpPr>
          <p:spPr>
            <a:xfrm>
              <a:off x="3182171"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488" name="Google Shape;6488;p78"/>
            <p:cNvCxnSpPr>
              <a:stCxn id="6485" idx="6"/>
              <a:endCxn id="6486" idx="2"/>
            </p:cNvCxnSpPr>
            <p:nvPr/>
          </p:nvCxnSpPr>
          <p:spPr>
            <a:xfrm>
              <a:off x="2414212" y="2496713"/>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6489" name="Google Shape;6489;p78"/>
            <p:cNvCxnSpPr>
              <a:stCxn id="6486" idx="4"/>
              <a:endCxn id="6490" idx="0"/>
            </p:cNvCxnSpPr>
            <p:nvPr/>
          </p:nvCxnSpPr>
          <p:spPr>
            <a:xfrm rot="5400000">
              <a:off x="2669921" y="2240963"/>
              <a:ext cx="256500" cy="1343100"/>
            </a:xfrm>
            <a:prstGeom prst="bentConnector3">
              <a:avLst>
                <a:gd name="adj1" fmla="val 50000"/>
              </a:avLst>
            </a:prstGeom>
            <a:noFill/>
            <a:ln w="19050" cap="flat" cmpd="sng">
              <a:solidFill>
                <a:srgbClr val="374957"/>
              </a:solidFill>
              <a:prstDash val="solid"/>
              <a:round/>
              <a:headEnd type="none" w="med" len="med"/>
              <a:tailEnd type="none" w="med" len="med"/>
            </a:ln>
          </p:spPr>
        </p:cxnSp>
        <p:cxnSp>
          <p:nvCxnSpPr>
            <p:cNvPr id="6491" name="Google Shape;6491;p78"/>
            <p:cNvCxnSpPr>
              <a:stCxn id="6490" idx="6"/>
              <a:endCxn id="6487" idx="2"/>
            </p:cNvCxnSpPr>
            <p:nvPr/>
          </p:nvCxnSpPr>
          <p:spPr>
            <a:xfrm>
              <a:off x="2414212" y="3328316"/>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6492" name="Google Shape;6492;p78"/>
            <p:cNvCxnSpPr>
              <a:stCxn id="6487" idx="4"/>
              <a:endCxn id="6493" idx="0"/>
            </p:cNvCxnSpPr>
            <p:nvPr/>
          </p:nvCxnSpPr>
          <p:spPr>
            <a:xfrm rot="5400000">
              <a:off x="2672171" y="3070316"/>
              <a:ext cx="252000" cy="1343100"/>
            </a:xfrm>
            <a:prstGeom prst="bentConnector3">
              <a:avLst>
                <a:gd name="adj1" fmla="val 49996"/>
              </a:avLst>
            </a:prstGeom>
            <a:noFill/>
            <a:ln w="19050" cap="flat" cmpd="sng">
              <a:solidFill>
                <a:srgbClr val="374957"/>
              </a:solidFill>
              <a:prstDash val="solid"/>
              <a:round/>
              <a:headEnd type="none" w="med" len="med"/>
              <a:tailEnd type="none" w="med" len="med"/>
            </a:ln>
          </p:spPr>
        </p:cxnSp>
        <p:sp>
          <p:nvSpPr>
            <p:cNvPr id="6490" name="Google Shape;6490;p78"/>
            <p:cNvSpPr/>
            <p:nvPr/>
          </p:nvSpPr>
          <p:spPr>
            <a:xfrm>
              <a:off x="1839112"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3" name="Google Shape;6493;p78"/>
            <p:cNvSpPr/>
            <p:nvPr/>
          </p:nvSpPr>
          <p:spPr>
            <a:xfrm>
              <a:off x="1839112"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4" name="Google Shape;6494;p78"/>
            <p:cNvSpPr/>
            <p:nvPr/>
          </p:nvSpPr>
          <p:spPr>
            <a:xfrm>
              <a:off x="3182171"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495" name="Google Shape;6495;p78"/>
            <p:cNvCxnSpPr>
              <a:endCxn id="6494" idx="2"/>
            </p:cNvCxnSpPr>
            <p:nvPr/>
          </p:nvCxnSpPr>
          <p:spPr>
            <a:xfrm>
              <a:off x="2413871" y="4154498"/>
              <a:ext cx="768300" cy="900"/>
            </a:xfrm>
            <a:prstGeom prst="bentConnector3">
              <a:avLst>
                <a:gd name="adj1" fmla="val 50000"/>
              </a:avLst>
            </a:prstGeom>
            <a:noFill/>
            <a:ln w="19050" cap="flat" cmpd="sng">
              <a:solidFill>
                <a:srgbClr val="374957"/>
              </a:solidFill>
              <a:prstDash val="solid"/>
              <a:round/>
              <a:headEnd type="none" w="med" len="med"/>
              <a:tailEnd type="none" w="med" len="med"/>
            </a:ln>
          </p:spPr>
        </p:cxnSp>
      </p:grpSp>
      <p:grpSp>
        <p:nvGrpSpPr>
          <p:cNvPr id="6496" name="Google Shape;6496;p78"/>
          <p:cNvGrpSpPr/>
          <p:nvPr/>
        </p:nvGrpSpPr>
        <p:grpSpPr>
          <a:xfrm>
            <a:off x="3428944" y="1185917"/>
            <a:ext cx="1637968" cy="154942"/>
            <a:chOff x="238125" y="2506075"/>
            <a:chExt cx="7115411" cy="673075"/>
          </a:xfrm>
        </p:grpSpPr>
        <p:sp>
          <p:nvSpPr>
            <p:cNvPr id="6497" name="Google Shape;6497;p78"/>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8" name="Google Shape;6498;p78"/>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9" name="Google Shape;6499;p78"/>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0" name="Google Shape;6500;p78"/>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1" name="Google Shape;6501;p78"/>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2" name="Google Shape;6502;p78"/>
          <p:cNvGrpSpPr/>
          <p:nvPr/>
        </p:nvGrpSpPr>
        <p:grpSpPr>
          <a:xfrm>
            <a:off x="1969680" y="1500635"/>
            <a:ext cx="1262932" cy="785408"/>
            <a:chOff x="548861" y="389676"/>
            <a:chExt cx="3843371" cy="2390163"/>
          </a:xfrm>
        </p:grpSpPr>
        <p:cxnSp>
          <p:nvCxnSpPr>
            <p:cNvPr id="6503" name="Google Shape;6503;p78"/>
            <p:cNvCxnSpPr/>
            <p:nvPr/>
          </p:nvCxnSpPr>
          <p:spPr>
            <a:xfrm rot="10800000" flipH="1">
              <a:off x="3486925" y="1918250"/>
              <a:ext cx="742200" cy="6903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6504" name="Google Shape;6504;p78"/>
            <p:cNvCxnSpPr/>
            <p:nvPr/>
          </p:nvCxnSpPr>
          <p:spPr>
            <a:xfrm rot="-5400000" flipH="1">
              <a:off x="3486925" y="577350"/>
              <a:ext cx="650100" cy="6501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6505" name="Google Shape;6505;p78"/>
            <p:cNvCxnSpPr/>
            <p:nvPr/>
          </p:nvCxnSpPr>
          <p:spPr>
            <a:xfrm>
              <a:off x="2725450" y="576000"/>
              <a:ext cx="1410600" cy="18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6506" name="Google Shape;6506;p78"/>
            <p:cNvCxnSpPr/>
            <p:nvPr/>
          </p:nvCxnSpPr>
          <p:spPr>
            <a:xfrm rot="10800000" flipH="1">
              <a:off x="756500" y="577975"/>
              <a:ext cx="1705500" cy="1049100"/>
            </a:xfrm>
            <a:prstGeom prst="bentConnector3">
              <a:avLst>
                <a:gd name="adj1" fmla="val 50000"/>
              </a:avLst>
            </a:prstGeom>
            <a:noFill/>
            <a:ln w="9525" cap="flat" cmpd="sng">
              <a:solidFill>
                <a:srgbClr val="BAC8D3"/>
              </a:solidFill>
              <a:prstDash val="solid"/>
              <a:round/>
              <a:headEnd type="none" w="med" len="med"/>
              <a:tailEnd type="none" w="med" len="med"/>
            </a:ln>
          </p:spPr>
        </p:cxnSp>
        <p:cxnSp>
          <p:nvCxnSpPr>
            <p:cNvPr id="6507" name="Google Shape;6507;p78"/>
            <p:cNvCxnSpPr/>
            <p:nvPr/>
          </p:nvCxnSpPr>
          <p:spPr>
            <a:xfrm>
              <a:off x="760067" y="1625791"/>
              <a:ext cx="1689000" cy="9741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6508" name="Google Shape;6508;p78"/>
            <p:cNvSpPr/>
            <p:nvPr/>
          </p:nvSpPr>
          <p:spPr>
            <a:xfrm>
              <a:off x="548861" y="1338125"/>
              <a:ext cx="502050" cy="50287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509" name="Google Shape;6509;p78"/>
            <p:cNvCxnSpPr/>
            <p:nvPr/>
          </p:nvCxnSpPr>
          <p:spPr>
            <a:xfrm>
              <a:off x="2725450" y="2609025"/>
              <a:ext cx="1416000" cy="18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6510" name="Google Shape;6510;p78"/>
            <p:cNvSpPr/>
            <p:nvPr/>
          </p:nvSpPr>
          <p:spPr>
            <a:xfrm>
              <a:off x="4095707" y="1083398"/>
              <a:ext cx="289400" cy="268650"/>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1" name="Google Shape;6511;p78"/>
            <p:cNvSpPr/>
            <p:nvPr/>
          </p:nvSpPr>
          <p:spPr>
            <a:xfrm>
              <a:off x="2421967" y="389676"/>
              <a:ext cx="383625" cy="371825"/>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2" name="Google Shape;6512;p78"/>
            <p:cNvSpPr/>
            <p:nvPr/>
          </p:nvSpPr>
          <p:spPr>
            <a:xfrm>
              <a:off x="4095707" y="426309"/>
              <a:ext cx="289400" cy="268850"/>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3" name="Google Shape;6513;p78"/>
            <p:cNvSpPr/>
            <p:nvPr/>
          </p:nvSpPr>
          <p:spPr>
            <a:xfrm>
              <a:off x="4102832" y="2474633"/>
              <a:ext cx="289400" cy="269425"/>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4" name="Google Shape;6514;p78"/>
            <p:cNvSpPr/>
            <p:nvPr/>
          </p:nvSpPr>
          <p:spPr>
            <a:xfrm>
              <a:off x="4095707" y="1772738"/>
              <a:ext cx="289400" cy="268825"/>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5" name="Google Shape;6515;p78"/>
            <p:cNvSpPr/>
            <p:nvPr/>
          </p:nvSpPr>
          <p:spPr>
            <a:xfrm>
              <a:off x="2422792" y="2408015"/>
              <a:ext cx="383650" cy="371825"/>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6" name="Google Shape;6516;p78"/>
          <p:cNvGrpSpPr/>
          <p:nvPr/>
        </p:nvGrpSpPr>
        <p:grpSpPr>
          <a:xfrm>
            <a:off x="757812" y="2607512"/>
            <a:ext cx="1412054" cy="633562"/>
            <a:chOff x="1187400" y="2529299"/>
            <a:chExt cx="6769193" cy="2241903"/>
          </a:xfrm>
        </p:grpSpPr>
        <p:sp>
          <p:nvSpPr>
            <p:cNvPr id="6517" name="Google Shape;6517;p78"/>
            <p:cNvSpPr/>
            <p:nvPr/>
          </p:nvSpPr>
          <p:spPr>
            <a:xfrm>
              <a:off x="3802943" y="2529299"/>
              <a:ext cx="1538100" cy="442500"/>
            </a:xfrm>
            <a:prstGeom prst="roundRect">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6518" name="Google Shape;6518;p78"/>
            <p:cNvSpPr/>
            <p:nvPr/>
          </p:nvSpPr>
          <p:spPr>
            <a:xfrm>
              <a:off x="5573240"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6519" name="Google Shape;6519;p78"/>
            <p:cNvSpPr/>
            <p:nvPr/>
          </p:nvSpPr>
          <p:spPr>
            <a:xfrm>
              <a:off x="2032647"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6520" name="Google Shape;6520;p78"/>
            <p:cNvSpPr/>
            <p:nvPr/>
          </p:nvSpPr>
          <p:spPr>
            <a:xfrm>
              <a:off x="11874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6521" name="Google Shape;6521;p78"/>
            <p:cNvSpPr/>
            <p:nvPr/>
          </p:nvSpPr>
          <p:spPr>
            <a:xfrm>
              <a:off x="28778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6522" name="Google Shape;6522;p78"/>
            <p:cNvSpPr/>
            <p:nvPr/>
          </p:nvSpPr>
          <p:spPr>
            <a:xfrm>
              <a:off x="47280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6523" name="Google Shape;6523;p78"/>
            <p:cNvSpPr/>
            <p:nvPr/>
          </p:nvSpPr>
          <p:spPr>
            <a:xfrm>
              <a:off x="64184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cxnSp>
          <p:nvCxnSpPr>
            <p:cNvPr id="6524" name="Google Shape;6524;p78"/>
            <p:cNvCxnSpPr>
              <a:stCxn id="6517" idx="2"/>
              <a:endCxn id="6518" idx="0"/>
            </p:cNvCxnSpPr>
            <p:nvPr/>
          </p:nvCxnSpPr>
          <p:spPr>
            <a:xfrm rot="-5400000" flipH="1">
              <a:off x="5228543" y="2315249"/>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6525" name="Google Shape;6525;p78"/>
            <p:cNvCxnSpPr>
              <a:stCxn id="6519" idx="0"/>
              <a:endCxn id="6517" idx="2"/>
            </p:cNvCxnSpPr>
            <p:nvPr/>
          </p:nvCxnSpPr>
          <p:spPr>
            <a:xfrm rot="-5400000">
              <a:off x="3458247" y="2315250"/>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6526" name="Google Shape;6526;p78"/>
            <p:cNvCxnSpPr>
              <a:stCxn id="6519" idx="2"/>
              <a:endCxn id="6521" idx="0"/>
            </p:cNvCxnSpPr>
            <p:nvPr/>
          </p:nvCxnSpPr>
          <p:spPr>
            <a:xfrm rot="-5400000" flipH="1">
              <a:off x="2995647" y="3677550"/>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6527" name="Google Shape;6527;p78"/>
            <p:cNvCxnSpPr>
              <a:stCxn id="6520" idx="0"/>
              <a:endCxn id="6519" idx="2"/>
            </p:cNvCxnSpPr>
            <p:nvPr/>
          </p:nvCxnSpPr>
          <p:spPr>
            <a:xfrm rot="-5400000">
              <a:off x="21504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6528" name="Google Shape;6528;p78"/>
            <p:cNvCxnSpPr>
              <a:stCxn id="6518" idx="2"/>
              <a:endCxn id="6523" idx="0"/>
            </p:cNvCxnSpPr>
            <p:nvPr/>
          </p:nvCxnSpPr>
          <p:spPr>
            <a:xfrm rot="-5400000" flipH="1">
              <a:off x="6536390" y="3677400"/>
              <a:ext cx="457200" cy="8454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6529" name="Google Shape;6529;p78"/>
            <p:cNvCxnSpPr>
              <a:stCxn id="6522" idx="0"/>
              <a:endCxn id="6518" idx="2"/>
            </p:cNvCxnSpPr>
            <p:nvPr/>
          </p:nvCxnSpPr>
          <p:spPr>
            <a:xfrm rot="-5400000">
              <a:off x="56910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grpSp>
      <p:grpSp>
        <p:nvGrpSpPr>
          <p:cNvPr id="6530" name="Google Shape;6530;p78"/>
          <p:cNvGrpSpPr/>
          <p:nvPr/>
        </p:nvGrpSpPr>
        <p:grpSpPr>
          <a:xfrm>
            <a:off x="6844058" y="3100221"/>
            <a:ext cx="1579035" cy="540873"/>
            <a:chOff x="6895650" y="3126697"/>
            <a:chExt cx="1436662" cy="492105"/>
          </a:xfrm>
        </p:grpSpPr>
        <p:sp>
          <p:nvSpPr>
            <p:cNvPr id="6531" name="Google Shape;6531;p78"/>
            <p:cNvSpPr/>
            <p:nvPr/>
          </p:nvSpPr>
          <p:spPr>
            <a:xfrm>
              <a:off x="715182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2" name="Google Shape;6532;p78"/>
            <p:cNvSpPr/>
            <p:nvPr/>
          </p:nvSpPr>
          <p:spPr>
            <a:xfrm>
              <a:off x="766416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3" name="Google Shape;6533;p78"/>
            <p:cNvSpPr/>
            <p:nvPr/>
          </p:nvSpPr>
          <p:spPr>
            <a:xfrm>
              <a:off x="6895650" y="3127761"/>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4" name="Google Shape;6534;p78"/>
            <p:cNvSpPr/>
            <p:nvPr/>
          </p:nvSpPr>
          <p:spPr>
            <a:xfrm>
              <a:off x="7399482"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5" name="Google Shape;6535;p78"/>
            <p:cNvSpPr/>
            <p:nvPr/>
          </p:nvSpPr>
          <p:spPr>
            <a:xfrm>
              <a:off x="7911823"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36" name="Google Shape;6536;p78"/>
            <p:cNvGrpSpPr/>
            <p:nvPr/>
          </p:nvGrpSpPr>
          <p:grpSpPr>
            <a:xfrm>
              <a:off x="6995957" y="3335810"/>
              <a:ext cx="1230393" cy="71754"/>
              <a:chOff x="6995957" y="3287964"/>
              <a:chExt cx="1230393" cy="71754"/>
            </a:xfrm>
          </p:grpSpPr>
          <p:sp>
            <p:nvSpPr>
              <p:cNvPr id="6537" name="Google Shape;6537;p78"/>
              <p:cNvSpPr/>
              <p:nvPr/>
            </p:nvSpPr>
            <p:spPr>
              <a:xfrm>
                <a:off x="8006733" y="3287964"/>
                <a:ext cx="219617" cy="71754"/>
              </a:xfrm>
              <a:custGeom>
                <a:avLst/>
                <a:gdLst/>
                <a:ahLst/>
                <a:cxnLst/>
                <a:rect l="l" t="t" r="r" b="b"/>
                <a:pathLst>
                  <a:path w="6608" h="2159" extrusionOk="0">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8" name="Google Shape;6538;p78"/>
              <p:cNvSpPr/>
              <p:nvPr/>
            </p:nvSpPr>
            <p:spPr>
              <a:xfrm>
                <a:off x="7756540" y="3287964"/>
                <a:ext cx="219617" cy="71754"/>
              </a:xfrm>
              <a:custGeom>
                <a:avLst/>
                <a:gdLst/>
                <a:ahLst/>
                <a:cxnLst/>
                <a:rect l="l" t="t" r="r" b="b"/>
                <a:pathLst>
                  <a:path w="6608" h="2159" extrusionOk="0">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9" name="Google Shape;6539;p78"/>
              <p:cNvSpPr/>
              <p:nvPr/>
            </p:nvSpPr>
            <p:spPr>
              <a:xfrm>
                <a:off x="7496443"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0" name="Google Shape;6540;p78"/>
              <p:cNvSpPr/>
              <p:nvPr/>
            </p:nvSpPr>
            <p:spPr>
              <a:xfrm>
                <a:off x="7243757"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1" name="Google Shape;6541;p78"/>
              <p:cNvSpPr/>
              <p:nvPr/>
            </p:nvSpPr>
            <p:spPr>
              <a:xfrm>
                <a:off x="6995957" y="3287964"/>
                <a:ext cx="219617" cy="71754"/>
              </a:xfrm>
              <a:custGeom>
                <a:avLst/>
                <a:gdLst/>
                <a:ahLst/>
                <a:cxnLst/>
                <a:rect l="l" t="t" r="r" b="b"/>
                <a:pathLst>
                  <a:path w="6608" h="2159" extrusionOk="0">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542" name="Google Shape;6542;p78"/>
          <p:cNvGrpSpPr/>
          <p:nvPr/>
        </p:nvGrpSpPr>
        <p:grpSpPr>
          <a:xfrm>
            <a:off x="6842640" y="3736984"/>
            <a:ext cx="1581862" cy="650625"/>
            <a:chOff x="6777990" y="3710194"/>
            <a:chExt cx="1646915" cy="677382"/>
          </a:xfrm>
        </p:grpSpPr>
        <p:grpSp>
          <p:nvGrpSpPr>
            <p:cNvPr id="6543" name="Google Shape;6543;p78"/>
            <p:cNvGrpSpPr/>
            <p:nvPr/>
          </p:nvGrpSpPr>
          <p:grpSpPr>
            <a:xfrm>
              <a:off x="6777990" y="3874492"/>
              <a:ext cx="411129" cy="513083"/>
              <a:chOff x="6777990" y="3874492"/>
              <a:chExt cx="411129" cy="513083"/>
            </a:xfrm>
          </p:grpSpPr>
          <p:cxnSp>
            <p:nvCxnSpPr>
              <p:cNvPr id="6544" name="Google Shape;6544;p78"/>
              <p:cNvCxnSpPr/>
              <p:nvPr/>
            </p:nvCxnSpPr>
            <p:spPr>
              <a:xfrm>
                <a:off x="6977019"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6545" name="Google Shape;6545;p78"/>
              <p:cNvSpPr/>
              <p:nvPr/>
            </p:nvSpPr>
            <p:spPr>
              <a:xfrm>
                <a:off x="6777990"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6" name="Google Shape;6546;p78"/>
            <p:cNvGrpSpPr/>
            <p:nvPr/>
          </p:nvGrpSpPr>
          <p:grpSpPr>
            <a:xfrm>
              <a:off x="7188425" y="3710194"/>
              <a:ext cx="411123" cy="520535"/>
              <a:chOff x="7188425" y="3710194"/>
              <a:chExt cx="411123" cy="520535"/>
            </a:xfrm>
          </p:grpSpPr>
          <p:cxnSp>
            <p:nvCxnSpPr>
              <p:cNvPr id="6547" name="Google Shape;6547;p78"/>
              <p:cNvCxnSpPr/>
              <p:nvPr/>
            </p:nvCxnSpPr>
            <p:spPr>
              <a:xfrm rot="10800000">
                <a:off x="7393988" y="3710194"/>
                <a:ext cx="0" cy="170700"/>
              </a:xfrm>
              <a:prstGeom prst="straightConnector1">
                <a:avLst/>
              </a:prstGeom>
              <a:noFill/>
              <a:ln w="19050" cap="flat" cmpd="sng">
                <a:solidFill>
                  <a:srgbClr val="A5B7C6"/>
                </a:solidFill>
                <a:prstDash val="solid"/>
                <a:round/>
                <a:headEnd type="none" w="med" len="med"/>
                <a:tailEnd type="diamond" w="med" len="med"/>
              </a:ln>
            </p:spPr>
          </p:cxnSp>
          <p:sp>
            <p:nvSpPr>
              <p:cNvPr id="6548" name="Google Shape;6548;p78"/>
              <p:cNvSpPr/>
              <p:nvPr/>
            </p:nvSpPr>
            <p:spPr>
              <a:xfrm>
                <a:off x="7188425" y="3874492"/>
                <a:ext cx="411123" cy="356237"/>
              </a:xfrm>
              <a:custGeom>
                <a:avLst/>
                <a:gdLst/>
                <a:ahLst/>
                <a:cxnLst/>
                <a:rect l="l" t="t" r="r" b="b"/>
                <a:pathLst>
                  <a:path w="69271" h="60023" extrusionOk="0">
                    <a:moveTo>
                      <a:pt x="17274" y="0"/>
                    </a:moveTo>
                    <a:lnTo>
                      <a:pt x="0" y="30011"/>
                    </a:lnTo>
                    <a:lnTo>
                      <a:pt x="17274"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9" name="Google Shape;6549;p78"/>
            <p:cNvGrpSpPr/>
            <p:nvPr/>
          </p:nvGrpSpPr>
          <p:grpSpPr>
            <a:xfrm>
              <a:off x="7603341" y="3874492"/>
              <a:ext cx="411474" cy="513083"/>
              <a:chOff x="7603341" y="3874492"/>
              <a:chExt cx="411474" cy="513083"/>
            </a:xfrm>
          </p:grpSpPr>
          <p:cxnSp>
            <p:nvCxnSpPr>
              <p:cNvPr id="6550" name="Google Shape;6550;p78"/>
              <p:cNvCxnSpPr/>
              <p:nvPr/>
            </p:nvCxnSpPr>
            <p:spPr>
              <a:xfrm>
                <a:off x="7809095"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6551" name="Google Shape;6551;p78"/>
              <p:cNvSpPr/>
              <p:nvPr/>
            </p:nvSpPr>
            <p:spPr>
              <a:xfrm>
                <a:off x="7603341" y="3874492"/>
                <a:ext cx="411474" cy="356237"/>
              </a:xfrm>
              <a:custGeom>
                <a:avLst/>
                <a:gdLst/>
                <a:ahLst/>
                <a:cxnLst/>
                <a:rect l="l" t="t" r="r" b="b"/>
                <a:pathLst>
                  <a:path w="69330" h="60023" extrusionOk="0">
                    <a:moveTo>
                      <a:pt x="17333" y="0"/>
                    </a:moveTo>
                    <a:lnTo>
                      <a:pt x="1" y="30011"/>
                    </a:lnTo>
                    <a:lnTo>
                      <a:pt x="17333" y="60023"/>
                    </a:lnTo>
                    <a:lnTo>
                      <a:pt x="51998" y="60023"/>
                    </a:lnTo>
                    <a:lnTo>
                      <a:pt x="69330" y="30011"/>
                    </a:lnTo>
                    <a:lnTo>
                      <a:pt x="51998"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2" name="Google Shape;6552;p78"/>
            <p:cNvGrpSpPr/>
            <p:nvPr/>
          </p:nvGrpSpPr>
          <p:grpSpPr>
            <a:xfrm>
              <a:off x="8013776" y="3722847"/>
              <a:ext cx="411129" cy="507881"/>
              <a:chOff x="8013776" y="3722847"/>
              <a:chExt cx="411129" cy="507881"/>
            </a:xfrm>
          </p:grpSpPr>
          <p:cxnSp>
            <p:nvCxnSpPr>
              <p:cNvPr id="6553" name="Google Shape;6553;p78"/>
              <p:cNvCxnSpPr/>
              <p:nvPr/>
            </p:nvCxnSpPr>
            <p:spPr>
              <a:xfrm rot="10800000">
                <a:off x="8219339" y="3722847"/>
                <a:ext cx="0" cy="169800"/>
              </a:xfrm>
              <a:prstGeom prst="straightConnector1">
                <a:avLst/>
              </a:prstGeom>
              <a:noFill/>
              <a:ln w="19050" cap="flat" cmpd="sng">
                <a:solidFill>
                  <a:srgbClr val="A5B7C6"/>
                </a:solidFill>
                <a:prstDash val="solid"/>
                <a:round/>
                <a:headEnd type="none" w="med" len="med"/>
                <a:tailEnd type="diamond" w="med" len="med"/>
              </a:ln>
            </p:spPr>
          </p:cxnSp>
          <p:sp>
            <p:nvSpPr>
              <p:cNvPr id="6554" name="Google Shape;6554;p78"/>
              <p:cNvSpPr/>
              <p:nvPr/>
            </p:nvSpPr>
            <p:spPr>
              <a:xfrm>
                <a:off x="8013776"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555" name="Google Shape;6555;p78"/>
          <p:cNvGrpSpPr/>
          <p:nvPr/>
        </p:nvGrpSpPr>
        <p:grpSpPr>
          <a:xfrm>
            <a:off x="5262155" y="2909824"/>
            <a:ext cx="1421889" cy="1020603"/>
            <a:chOff x="5190863" y="2824811"/>
            <a:chExt cx="1544860" cy="1108869"/>
          </a:xfrm>
        </p:grpSpPr>
        <p:grpSp>
          <p:nvGrpSpPr>
            <p:cNvPr id="6556" name="Google Shape;6556;p78"/>
            <p:cNvGrpSpPr/>
            <p:nvPr/>
          </p:nvGrpSpPr>
          <p:grpSpPr>
            <a:xfrm>
              <a:off x="5938695" y="3176919"/>
              <a:ext cx="685761" cy="404739"/>
              <a:chOff x="5938695" y="3176919"/>
              <a:chExt cx="685761" cy="404739"/>
            </a:xfrm>
          </p:grpSpPr>
          <p:grpSp>
            <p:nvGrpSpPr>
              <p:cNvPr id="6557" name="Google Shape;6557;p78"/>
              <p:cNvGrpSpPr/>
              <p:nvPr/>
            </p:nvGrpSpPr>
            <p:grpSpPr>
              <a:xfrm>
                <a:off x="5938695" y="3176919"/>
                <a:ext cx="685761" cy="404739"/>
                <a:chOff x="5938695" y="3176919"/>
                <a:chExt cx="685761" cy="404739"/>
              </a:xfrm>
            </p:grpSpPr>
            <p:sp>
              <p:nvSpPr>
                <p:cNvPr id="6558" name="Google Shape;6558;p78"/>
                <p:cNvSpPr/>
                <p:nvPr/>
              </p:nvSpPr>
              <p:spPr>
                <a:xfrm>
                  <a:off x="5938695" y="3176919"/>
                  <a:ext cx="404679" cy="404739"/>
                </a:xfrm>
                <a:custGeom>
                  <a:avLst/>
                  <a:gdLst/>
                  <a:ahLst/>
                  <a:cxnLst/>
                  <a:rect l="l" t="t" r="r" b="b"/>
                  <a:pathLst>
                    <a:path w="9649" h="9651" extrusionOk="0">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9" name="Google Shape;6559;p78"/>
                <p:cNvSpPr/>
                <p:nvPr/>
              </p:nvSpPr>
              <p:spPr>
                <a:xfrm>
                  <a:off x="6256893" y="3285705"/>
                  <a:ext cx="367562" cy="187754"/>
                </a:xfrm>
                <a:custGeom>
                  <a:avLst/>
                  <a:gdLst/>
                  <a:ahLst/>
                  <a:cxnLst/>
                  <a:rect l="l" t="t" r="r" b="b"/>
                  <a:pathLst>
                    <a:path w="8764" h="4477" extrusionOk="0">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60" name="Google Shape;6560;p78"/>
              <p:cNvSpPr/>
              <p:nvPr/>
            </p:nvSpPr>
            <p:spPr>
              <a:xfrm>
                <a:off x="6044300" y="3282475"/>
                <a:ext cx="191959" cy="191990"/>
              </a:xfrm>
              <a:custGeom>
                <a:avLst/>
                <a:gdLst/>
                <a:ahLst/>
                <a:cxnLst/>
                <a:rect l="l" t="t" r="r" b="b"/>
                <a:pathLst>
                  <a:path w="4577" h="4578" extrusionOk="0">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1" name="Google Shape;6561;p78"/>
            <p:cNvGrpSpPr/>
            <p:nvPr/>
          </p:nvGrpSpPr>
          <p:grpSpPr>
            <a:xfrm>
              <a:off x="5305233" y="3176835"/>
              <a:ext cx="685971" cy="404655"/>
              <a:chOff x="5305233" y="3176835"/>
              <a:chExt cx="685971" cy="404655"/>
            </a:xfrm>
          </p:grpSpPr>
          <p:grpSp>
            <p:nvGrpSpPr>
              <p:cNvPr id="6562" name="Google Shape;6562;p78"/>
              <p:cNvGrpSpPr/>
              <p:nvPr/>
            </p:nvGrpSpPr>
            <p:grpSpPr>
              <a:xfrm>
                <a:off x="5305233" y="3176835"/>
                <a:ext cx="685971" cy="404655"/>
                <a:chOff x="5305233" y="3176835"/>
                <a:chExt cx="685971" cy="404655"/>
              </a:xfrm>
            </p:grpSpPr>
            <p:sp>
              <p:nvSpPr>
                <p:cNvPr id="6563" name="Google Shape;6563;p78"/>
                <p:cNvSpPr/>
                <p:nvPr/>
              </p:nvSpPr>
              <p:spPr>
                <a:xfrm>
                  <a:off x="5586650" y="3176835"/>
                  <a:ext cx="404553" cy="404655"/>
                </a:xfrm>
                <a:custGeom>
                  <a:avLst/>
                  <a:gdLst/>
                  <a:ahLst/>
                  <a:cxnLst/>
                  <a:rect l="l" t="t" r="r" b="b"/>
                  <a:pathLst>
                    <a:path w="9646" h="9649" extrusionOk="0">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4" name="Google Shape;6564;p78"/>
                <p:cNvSpPr/>
                <p:nvPr/>
              </p:nvSpPr>
              <p:spPr>
                <a:xfrm>
                  <a:off x="5305233" y="3285914"/>
                  <a:ext cx="367352" cy="187796"/>
                </a:xfrm>
                <a:custGeom>
                  <a:avLst/>
                  <a:gdLst/>
                  <a:ahLst/>
                  <a:cxnLst/>
                  <a:rect l="l" t="t" r="r" b="b"/>
                  <a:pathLst>
                    <a:path w="8759" h="4478" extrusionOk="0">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65" name="Google Shape;6565;p78"/>
              <p:cNvSpPr/>
              <p:nvPr/>
            </p:nvSpPr>
            <p:spPr>
              <a:xfrm>
                <a:off x="5694436" y="3282475"/>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66" name="Google Shape;6566;p78"/>
            <p:cNvSpPr/>
            <p:nvPr/>
          </p:nvSpPr>
          <p:spPr>
            <a:xfrm>
              <a:off x="6103938" y="3114683"/>
              <a:ext cx="40933" cy="7549"/>
            </a:xfrm>
            <a:custGeom>
              <a:avLst/>
              <a:gdLst/>
              <a:ahLst/>
              <a:cxnLst/>
              <a:rect l="l" t="t" r="r" b="b"/>
              <a:pathLst>
                <a:path w="976" h="180" extrusionOk="0">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67" name="Google Shape;6567;p78"/>
            <p:cNvGrpSpPr/>
            <p:nvPr/>
          </p:nvGrpSpPr>
          <p:grpSpPr>
            <a:xfrm>
              <a:off x="5657361" y="2824811"/>
              <a:ext cx="1078361" cy="404655"/>
              <a:chOff x="5657361" y="2824811"/>
              <a:chExt cx="1078361" cy="404655"/>
            </a:xfrm>
          </p:grpSpPr>
          <p:grpSp>
            <p:nvGrpSpPr>
              <p:cNvPr id="6568" name="Google Shape;6568;p78"/>
              <p:cNvGrpSpPr/>
              <p:nvPr/>
            </p:nvGrpSpPr>
            <p:grpSpPr>
              <a:xfrm>
                <a:off x="5657361" y="2824811"/>
                <a:ext cx="1078361" cy="404655"/>
                <a:chOff x="5657361" y="2824811"/>
                <a:chExt cx="1078361" cy="404655"/>
              </a:xfrm>
            </p:grpSpPr>
            <p:grpSp>
              <p:nvGrpSpPr>
                <p:cNvPr id="6569" name="Google Shape;6569;p78"/>
                <p:cNvGrpSpPr/>
                <p:nvPr/>
              </p:nvGrpSpPr>
              <p:grpSpPr>
                <a:xfrm>
                  <a:off x="5938485" y="2824811"/>
                  <a:ext cx="797237" cy="404655"/>
                  <a:chOff x="5938485" y="2824811"/>
                  <a:chExt cx="797237" cy="404655"/>
                </a:xfrm>
              </p:grpSpPr>
              <p:sp>
                <p:nvSpPr>
                  <p:cNvPr id="6570" name="Google Shape;6570;p78"/>
                  <p:cNvSpPr/>
                  <p:nvPr/>
                </p:nvSpPr>
                <p:spPr>
                  <a:xfrm>
                    <a:off x="6137952" y="2824811"/>
                    <a:ext cx="597771" cy="301698"/>
                  </a:xfrm>
                  <a:custGeom>
                    <a:avLst/>
                    <a:gdLst/>
                    <a:ahLst/>
                    <a:cxnLst/>
                    <a:rect l="l" t="t" r="r" b="b"/>
                    <a:pathLst>
                      <a:path w="14253" h="7194" extrusionOk="0">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1" name="Google Shape;6571;p78"/>
                  <p:cNvSpPr/>
                  <p:nvPr/>
                </p:nvSpPr>
                <p:spPr>
                  <a:xfrm>
                    <a:off x="5938485" y="2824811"/>
                    <a:ext cx="202151" cy="404655"/>
                  </a:xfrm>
                  <a:custGeom>
                    <a:avLst/>
                    <a:gdLst/>
                    <a:ahLst/>
                    <a:cxnLst/>
                    <a:rect l="l" t="t" r="r" b="b"/>
                    <a:pathLst>
                      <a:path w="4820" h="9649" extrusionOk="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72" name="Google Shape;6572;p78"/>
                <p:cNvSpPr/>
                <p:nvPr/>
              </p:nvSpPr>
              <p:spPr>
                <a:xfrm>
                  <a:off x="5657361" y="2934478"/>
                  <a:ext cx="367688" cy="187838"/>
                </a:xfrm>
                <a:custGeom>
                  <a:avLst/>
                  <a:gdLst/>
                  <a:ahLst/>
                  <a:cxnLst/>
                  <a:rect l="l" t="t" r="r" b="b"/>
                  <a:pathLst>
                    <a:path w="8767" h="4479" extrusionOk="0">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73" name="Google Shape;6573;p78"/>
              <p:cNvSpPr/>
              <p:nvPr/>
            </p:nvSpPr>
            <p:spPr>
              <a:xfrm>
                <a:off x="6047361" y="2932675"/>
                <a:ext cx="192001" cy="191990"/>
              </a:xfrm>
              <a:custGeom>
                <a:avLst/>
                <a:gdLst/>
                <a:ahLst/>
                <a:cxnLst/>
                <a:rect l="l" t="t" r="r" b="b"/>
                <a:pathLst>
                  <a:path w="4578" h="4578" extrusionOk="0">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4" name="Google Shape;6574;p78"/>
            <p:cNvGrpSpPr/>
            <p:nvPr/>
          </p:nvGrpSpPr>
          <p:grpSpPr>
            <a:xfrm>
              <a:off x="5190863" y="3528942"/>
              <a:ext cx="1078026" cy="404739"/>
              <a:chOff x="5190863" y="3528942"/>
              <a:chExt cx="1078026" cy="404739"/>
            </a:xfrm>
          </p:grpSpPr>
          <p:sp>
            <p:nvSpPr>
              <p:cNvPr id="6575" name="Google Shape;6575;p78"/>
              <p:cNvSpPr/>
              <p:nvPr/>
            </p:nvSpPr>
            <p:spPr>
              <a:xfrm>
                <a:off x="5694436" y="3635379"/>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76" name="Google Shape;6576;p78"/>
              <p:cNvGrpSpPr/>
              <p:nvPr/>
            </p:nvGrpSpPr>
            <p:grpSpPr>
              <a:xfrm>
                <a:off x="5190863" y="3528942"/>
                <a:ext cx="1078026" cy="404739"/>
                <a:chOff x="5190863" y="3528942"/>
                <a:chExt cx="1078026" cy="404739"/>
              </a:xfrm>
            </p:grpSpPr>
            <p:sp>
              <p:nvSpPr>
                <p:cNvPr id="6577" name="Google Shape;6577;p78"/>
                <p:cNvSpPr/>
                <p:nvPr/>
              </p:nvSpPr>
              <p:spPr>
                <a:xfrm>
                  <a:off x="5190863" y="3528942"/>
                  <a:ext cx="800551" cy="404739"/>
                </a:xfrm>
                <a:custGeom>
                  <a:avLst/>
                  <a:gdLst/>
                  <a:ahLst/>
                  <a:cxnLst/>
                  <a:rect l="l" t="t" r="r" b="b"/>
                  <a:pathLst>
                    <a:path w="19088" h="9651" extrusionOk="0">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8" name="Google Shape;6578;p78"/>
                <p:cNvSpPr/>
                <p:nvPr/>
              </p:nvSpPr>
              <p:spPr>
                <a:xfrm>
                  <a:off x="5905730" y="3637351"/>
                  <a:ext cx="363158" cy="187796"/>
                </a:xfrm>
                <a:custGeom>
                  <a:avLst/>
                  <a:gdLst/>
                  <a:ahLst/>
                  <a:cxnLst/>
                  <a:rect l="l" t="t" r="r" b="b"/>
                  <a:pathLst>
                    <a:path w="8659" h="4478" extrusionOk="0">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6579" name="Google Shape;6579;p78"/>
          <p:cNvGrpSpPr/>
          <p:nvPr/>
        </p:nvGrpSpPr>
        <p:grpSpPr>
          <a:xfrm>
            <a:off x="737205" y="1566004"/>
            <a:ext cx="1086719" cy="879487"/>
            <a:chOff x="803162" y="1474292"/>
            <a:chExt cx="1086719" cy="879487"/>
          </a:xfrm>
        </p:grpSpPr>
        <p:grpSp>
          <p:nvGrpSpPr>
            <p:cNvPr id="6580" name="Google Shape;6580;p78"/>
            <p:cNvGrpSpPr/>
            <p:nvPr/>
          </p:nvGrpSpPr>
          <p:grpSpPr>
            <a:xfrm>
              <a:off x="803162" y="1625948"/>
              <a:ext cx="445856" cy="576579"/>
              <a:chOff x="803162" y="1625948"/>
              <a:chExt cx="445856" cy="576579"/>
            </a:xfrm>
          </p:grpSpPr>
          <p:sp>
            <p:nvSpPr>
              <p:cNvPr id="6581" name="Google Shape;6581;p78"/>
              <p:cNvSpPr/>
              <p:nvPr/>
            </p:nvSpPr>
            <p:spPr>
              <a:xfrm>
                <a:off x="803162" y="1847356"/>
                <a:ext cx="133646" cy="13386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82" name="Google Shape;6582;p78"/>
              <p:cNvGrpSpPr/>
              <p:nvPr/>
            </p:nvGrpSpPr>
            <p:grpSpPr>
              <a:xfrm>
                <a:off x="1056023" y="1625948"/>
                <a:ext cx="192995" cy="576579"/>
                <a:chOff x="1056023" y="1625948"/>
                <a:chExt cx="192995" cy="576579"/>
              </a:xfrm>
            </p:grpSpPr>
            <p:sp>
              <p:nvSpPr>
                <p:cNvPr id="6583" name="Google Shape;6583;p78"/>
                <p:cNvSpPr/>
                <p:nvPr/>
              </p:nvSpPr>
              <p:spPr>
                <a:xfrm>
                  <a:off x="1066902" y="1914079"/>
                  <a:ext cx="167456" cy="269382"/>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4" name="Google Shape;6584;p78"/>
                <p:cNvSpPr/>
                <p:nvPr/>
              </p:nvSpPr>
              <p:spPr>
                <a:xfrm>
                  <a:off x="1066902" y="1645136"/>
                  <a:ext cx="167456" cy="269382"/>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5" name="Google Shape;6585;p78"/>
                <p:cNvSpPr/>
                <p:nvPr/>
              </p:nvSpPr>
              <p:spPr>
                <a:xfrm>
                  <a:off x="1056023" y="1893872"/>
                  <a:ext cx="40644" cy="40644"/>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6" name="Google Shape;6586;p78"/>
                <p:cNvSpPr/>
                <p:nvPr/>
              </p:nvSpPr>
              <p:spPr>
                <a:xfrm>
                  <a:off x="1220365" y="2164199"/>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7" name="Google Shape;6587;p78"/>
                <p:cNvSpPr/>
                <p:nvPr/>
              </p:nvSpPr>
              <p:spPr>
                <a:xfrm>
                  <a:off x="1220365" y="1625948"/>
                  <a:ext cx="28654" cy="38467"/>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588" name="Google Shape;6588;p78"/>
            <p:cNvGrpSpPr/>
            <p:nvPr/>
          </p:nvGrpSpPr>
          <p:grpSpPr>
            <a:xfrm>
              <a:off x="1371406" y="1474292"/>
              <a:ext cx="518475" cy="879487"/>
              <a:chOff x="1398231" y="1474292"/>
              <a:chExt cx="518475" cy="879487"/>
            </a:xfrm>
          </p:grpSpPr>
          <p:grpSp>
            <p:nvGrpSpPr>
              <p:cNvPr id="6589" name="Google Shape;6589;p78"/>
              <p:cNvGrpSpPr/>
              <p:nvPr/>
            </p:nvGrpSpPr>
            <p:grpSpPr>
              <a:xfrm>
                <a:off x="1398231" y="1474292"/>
                <a:ext cx="518475" cy="341643"/>
                <a:chOff x="1398231" y="1474292"/>
                <a:chExt cx="518475" cy="341643"/>
              </a:xfrm>
            </p:grpSpPr>
            <p:sp>
              <p:nvSpPr>
                <p:cNvPr id="6590" name="Google Shape;6590;p78"/>
                <p:cNvSpPr/>
                <p:nvPr/>
              </p:nvSpPr>
              <p:spPr>
                <a:xfrm>
                  <a:off x="1398231" y="1595601"/>
                  <a:ext cx="102159" cy="99017"/>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91" name="Google Shape;6591;p78"/>
                <p:cNvGrpSpPr/>
                <p:nvPr/>
              </p:nvGrpSpPr>
              <p:grpSpPr>
                <a:xfrm>
                  <a:off x="1616453" y="1474292"/>
                  <a:ext cx="300253" cy="341643"/>
                  <a:chOff x="1616453" y="1475379"/>
                  <a:chExt cx="300253" cy="341643"/>
                </a:xfrm>
              </p:grpSpPr>
              <p:sp>
                <p:nvSpPr>
                  <p:cNvPr id="6592" name="Google Shape;6592;p78"/>
                  <p:cNvSpPr/>
                  <p:nvPr/>
                </p:nvSpPr>
                <p:spPr>
                  <a:xfrm>
                    <a:off x="1631387" y="1645136"/>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3" name="Google Shape;6593;p78"/>
                  <p:cNvSpPr/>
                  <p:nvPr/>
                </p:nvSpPr>
                <p:spPr>
                  <a:xfrm>
                    <a:off x="1716447" y="1509882"/>
                    <a:ext cx="82400" cy="61302"/>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4" name="Google Shape;6594;p78"/>
                  <p:cNvSpPr/>
                  <p:nvPr/>
                </p:nvSpPr>
                <p:spPr>
                  <a:xfrm>
                    <a:off x="1716447" y="1719091"/>
                    <a:ext cx="82400" cy="61076"/>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5" name="Google Shape;6595;p78"/>
                  <p:cNvSpPr/>
                  <p:nvPr/>
                </p:nvSpPr>
                <p:spPr>
                  <a:xfrm>
                    <a:off x="1631387" y="1570955"/>
                    <a:ext cx="85283" cy="74185"/>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6" name="Google Shape;6596;p78"/>
                  <p:cNvSpPr/>
                  <p:nvPr/>
                </p:nvSpPr>
                <p:spPr>
                  <a:xfrm>
                    <a:off x="1616453" y="1624776"/>
                    <a:ext cx="42868" cy="40717"/>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7" name="Google Shape;6597;p78"/>
                  <p:cNvSpPr/>
                  <p:nvPr/>
                </p:nvSpPr>
                <p:spPr>
                  <a:xfrm>
                    <a:off x="1784849" y="1760975"/>
                    <a:ext cx="28654" cy="38467"/>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8" name="Google Shape;6598;p78"/>
                  <p:cNvSpPr/>
                  <p:nvPr/>
                </p:nvSpPr>
                <p:spPr>
                  <a:xfrm>
                    <a:off x="1784849" y="1490834"/>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99" name="Google Shape;6599;p78"/>
                  <p:cNvGrpSpPr/>
                  <p:nvPr/>
                </p:nvGrpSpPr>
                <p:grpSpPr>
                  <a:xfrm>
                    <a:off x="1839639" y="1475379"/>
                    <a:ext cx="77067" cy="341643"/>
                    <a:chOff x="1839639" y="1475379"/>
                    <a:chExt cx="77067" cy="341643"/>
                  </a:xfrm>
                </p:grpSpPr>
                <p:sp>
                  <p:nvSpPr>
                    <p:cNvPr id="6600" name="Google Shape;6600;p78"/>
                    <p:cNvSpPr/>
                    <p:nvPr/>
                  </p:nvSpPr>
                  <p:spPr>
                    <a:xfrm>
                      <a:off x="1839639" y="1745481"/>
                      <a:ext cx="77067" cy="7154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1" name="Google Shape;6601;p78"/>
                    <p:cNvSpPr/>
                    <p:nvPr/>
                  </p:nvSpPr>
                  <p:spPr>
                    <a:xfrm>
                      <a:off x="1839639" y="1475379"/>
                      <a:ext cx="77067" cy="71595"/>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6602" name="Google Shape;6602;p78"/>
              <p:cNvGrpSpPr/>
              <p:nvPr/>
            </p:nvGrpSpPr>
            <p:grpSpPr>
              <a:xfrm>
                <a:off x="1398451" y="2012951"/>
                <a:ext cx="518255" cy="340828"/>
                <a:chOff x="1398451" y="2012951"/>
                <a:chExt cx="518255" cy="340828"/>
              </a:xfrm>
            </p:grpSpPr>
            <p:sp>
              <p:nvSpPr>
                <p:cNvPr id="6603" name="Google Shape;6603;p78"/>
                <p:cNvSpPr/>
                <p:nvPr/>
              </p:nvSpPr>
              <p:spPr>
                <a:xfrm>
                  <a:off x="1398451" y="2133928"/>
                  <a:ext cx="102166" cy="99017"/>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04" name="Google Shape;6604;p78"/>
                <p:cNvGrpSpPr/>
                <p:nvPr/>
              </p:nvGrpSpPr>
              <p:grpSpPr>
                <a:xfrm>
                  <a:off x="1616453" y="2012951"/>
                  <a:ext cx="300253" cy="340828"/>
                  <a:chOff x="1616453" y="2013538"/>
                  <a:chExt cx="300253" cy="340828"/>
                </a:xfrm>
              </p:grpSpPr>
              <p:sp>
                <p:nvSpPr>
                  <p:cNvPr id="6605" name="Google Shape;6605;p78"/>
                  <p:cNvSpPr/>
                  <p:nvPr/>
                </p:nvSpPr>
                <p:spPr>
                  <a:xfrm>
                    <a:off x="1631387" y="2183474"/>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6" name="Google Shape;6606;p78"/>
                  <p:cNvSpPr/>
                  <p:nvPr/>
                </p:nvSpPr>
                <p:spPr>
                  <a:xfrm>
                    <a:off x="1716447" y="2048220"/>
                    <a:ext cx="82400" cy="61076"/>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7" name="Google Shape;6607;p78"/>
                  <p:cNvSpPr/>
                  <p:nvPr/>
                </p:nvSpPr>
                <p:spPr>
                  <a:xfrm>
                    <a:off x="1716447" y="2257422"/>
                    <a:ext cx="82400" cy="61083"/>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8" name="Google Shape;6608;p78"/>
                  <p:cNvSpPr/>
                  <p:nvPr/>
                </p:nvSpPr>
                <p:spPr>
                  <a:xfrm>
                    <a:off x="1631387" y="2109073"/>
                    <a:ext cx="85283" cy="74398"/>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9" name="Google Shape;6609;p78"/>
                  <p:cNvSpPr/>
                  <p:nvPr/>
                </p:nvSpPr>
                <p:spPr>
                  <a:xfrm>
                    <a:off x="1616453" y="2163114"/>
                    <a:ext cx="42868" cy="40491"/>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0" name="Google Shape;6610;p78"/>
                  <p:cNvSpPr/>
                  <p:nvPr/>
                </p:nvSpPr>
                <p:spPr>
                  <a:xfrm>
                    <a:off x="1784849" y="2299227"/>
                    <a:ext cx="28654" cy="3851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1" name="Google Shape;6611;p78"/>
                  <p:cNvSpPr/>
                  <p:nvPr/>
                </p:nvSpPr>
                <p:spPr>
                  <a:xfrm>
                    <a:off x="1784849" y="2028946"/>
                    <a:ext cx="28654" cy="38547"/>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12" name="Google Shape;6612;p78"/>
                  <p:cNvGrpSpPr/>
                  <p:nvPr/>
                </p:nvGrpSpPr>
                <p:grpSpPr>
                  <a:xfrm>
                    <a:off x="1839639" y="2013538"/>
                    <a:ext cx="77067" cy="340828"/>
                    <a:chOff x="1839639" y="2013538"/>
                    <a:chExt cx="77067" cy="340828"/>
                  </a:xfrm>
                </p:grpSpPr>
                <p:sp>
                  <p:nvSpPr>
                    <p:cNvPr id="6613" name="Google Shape;6613;p78"/>
                    <p:cNvSpPr/>
                    <p:nvPr/>
                  </p:nvSpPr>
                  <p:spPr>
                    <a:xfrm>
                      <a:off x="1839639" y="2282618"/>
                      <a:ext cx="77067" cy="71748"/>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4" name="Google Shape;6614;p78"/>
                    <p:cNvSpPr/>
                    <p:nvPr/>
                  </p:nvSpPr>
                  <p:spPr>
                    <a:xfrm>
                      <a:off x="1839639" y="2013538"/>
                      <a:ext cx="77067" cy="7158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6615" name="Google Shape;6615;p78"/>
          <p:cNvGrpSpPr/>
          <p:nvPr/>
        </p:nvGrpSpPr>
        <p:grpSpPr>
          <a:xfrm>
            <a:off x="724986" y="3605478"/>
            <a:ext cx="1368681" cy="682918"/>
            <a:chOff x="724986" y="3605478"/>
            <a:chExt cx="1368681" cy="682918"/>
          </a:xfrm>
        </p:grpSpPr>
        <p:grpSp>
          <p:nvGrpSpPr>
            <p:cNvPr id="6616" name="Google Shape;6616;p78"/>
            <p:cNvGrpSpPr/>
            <p:nvPr/>
          </p:nvGrpSpPr>
          <p:grpSpPr>
            <a:xfrm>
              <a:off x="1289102" y="3823629"/>
              <a:ext cx="240442" cy="250435"/>
              <a:chOff x="-165066" y="3843615"/>
              <a:chExt cx="221259" cy="230455"/>
            </a:xfrm>
          </p:grpSpPr>
          <p:sp>
            <p:nvSpPr>
              <p:cNvPr id="6617" name="Google Shape;6617;p78"/>
              <p:cNvSpPr/>
              <p:nvPr/>
            </p:nvSpPr>
            <p:spPr>
              <a:xfrm>
                <a:off x="-165066" y="3843615"/>
                <a:ext cx="106189" cy="230455"/>
              </a:xfrm>
              <a:custGeom>
                <a:avLst/>
                <a:gdLst/>
                <a:ahLst/>
                <a:cxnLst/>
                <a:rect l="l" t="t" r="r" b="b"/>
                <a:pathLst>
                  <a:path w="9076" h="19697" extrusionOk="0">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8" name="Google Shape;6618;p78"/>
              <p:cNvSpPr/>
              <p:nvPr/>
            </p:nvSpPr>
            <p:spPr>
              <a:xfrm>
                <a:off x="-100985" y="3906105"/>
                <a:ext cx="41804" cy="52708"/>
              </a:xfrm>
              <a:custGeom>
                <a:avLst/>
                <a:gdLst/>
                <a:ahLst/>
                <a:cxnLst/>
                <a:rect l="l" t="t" r="r" b="b"/>
                <a:pathLst>
                  <a:path w="3573" h="4505" fill="none" extrusionOk="0">
                    <a:moveTo>
                      <a:pt x="3573" y="1"/>
                    </a:moveTo>
                    <a:cubicBezTo>
                      <a:pt x="3573" y="1"/>
                      <a:pt x="1" y="221"/>
                      <a:pt x="997"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9" name="Google Shape;6619;p78"/>
              <p:cNvSpPr/>
              <p:nvPr/>
            </p:nvSpPr>
            <p:spPr>
              <a:xfrm>
                <a:off x="-86594" y="3875146"/>
                <a:ext cx="27296" cy="25717"/>
              </a:xfrm>
              <a:custGeom>
                <a:avLst/>
                <a:gdLst/>
                <a:ahLst/>
                <a:cxnLst/>
                <a:rect l="l" t="t" r="r" b="b"/>
                <a:pathLst>
                  <a:path w="2333" h="2198" fill="none" extrusionOk="0">
                    <a:moveTo>
                      <a:pt x="0" y="696"/>
                    </a:moveTo>
                    <a:cubicBezTo>
                      <a:pt x="0" y="696"/>
                      <a:pt x="2333" y="0"/>
                      <a:pt x="2333"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0" name="Google Shape;6620;p78"/>
              <p:cNvSpPr/>
              <p:nvPr/>
            </p:nvSpPr>
            <p:spPr>
              <a:xfrm>
                <a:off x="-113855" y="3879078"/>
                <a:ext cx="8986" cy="21785"/>
              </a:xfrm>
              <a:custGeom>
                <a:avLst/>
                <a:gdLst/>
                <a:ahLst/>
                <a:cxnLst/>
                <a:rect l="l" t="t" r="r" b="b"/>
                <a:pathLst>
                  <a:path w="768" h="1862" fill="none" extrusionOk="0">
                    <a:moveTo>
                      <a:pt x="1" y="1"/>
                    </a:moveTo>
                    <a:cubicBezTo>
                      <a:pt x="1" y="1"/>
                      <a:pt x="1" y="1056"/>
                      <a:pt x="768"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1" name="Google Shape;6621;p78"/>
              <p:cNvSpPr/>
              <p:nvPr/>
            </p:nvSpPr>
            <p:spPr>
              <a:xfrm>
                <a:off x="-148861" y="3908679"/>
                <a:ext cx="53340" cy="15538"/>
              </a:xfrm>
              <a:custGeom>
                <a:avLst/>
                <a:gdLst/>
                <a:ahLst/>
                <a:cxnLst/>
                <a:rect l="l" t="t" r="r" b="b"/>
                <a:pathLst>
                  <a:path w="4559" h="1328" fill="none" extrusionOk="0">
                    <a:moveTo>
                      <a:pt x="0" y="1030"/>
                    </a:moveTo>
                    <a:cubicBezTo>
                      <a:pt x="1301" y="1"/>
                      <a:pt x="2559" y="1327"/>
                      <a:pt x="2559" y="1327"/>
                    </a:cubicBezTo>
                    <a:cubicBezTo>
                      <a:pt x="2559" y="1327"/>
                      <a:pt x="2828" y="150"/>
                      <a:pt x="4559"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2" name="Google Shape;6622;p78"/>
              <p:cNvSpPr/>
              <p:nvPr/>
            </p:nvSpPr>
            <p:spPr>
              <a:xfrm>
                <a:off x="-137430" y="3963493"/>
                <a:ext cx="28092" cy="51948"/>
              </a:xfrm>
              <a:custGeom>
                <a:avLst/>
                <a:gdLst/>
                <a:ahLst/>
                <a:cxnLst/>
                <a:rect l="l" t="t" r="r" b="b"/>
                <a:pathLst>
                  <a:path w="2401" h="4440" fill="none" extrusionOk="0">
                    <a:moveTo>
                      <a:pt x="10" y="4439"/>
                    </a:moveTo>
                    <a:cubicBezTo>
                      <a:pt x="10" y="4439"/>
                      <a:pt x="0" y="2220"/>
                      <a:pt x="1718" y="2437"/>
                    </a:cubicBezTo>
                    <a:cubicBezTo>
                      <a:pt x="1718" y="2437"/>
                      <a:pt x="828" y="1217"/>
                      <a:pt x="2401"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3" name="Google Shape;6623;p78"/>
              <p:cNvSpPr/>
              <p:nvPr/>
            </p:nvSpPr>
            <p:spPr>
              <a:xfrm>
                <a:off x="-122021" y="4015429"/>
                <a:ext cx="12461" cy="32374"/>
              </a:xfrm>
              <a:custGeom>
                <a:avLst/>
                <a:gdLst/>
                <a:ahLst/>
                <a:cxnLst/>
                <a:rect l="l" t="t" r="r" b="b"/>
                <a:pathLst>
                  <a:path w="1065" h="2767" fill="none" extrusionOk="0">
                    <a:moveTo>
                      <a:pt x="1064" y="0"/>
                    </a:moveTo>
                    <a:cubicBezTo>
                      <a:pt x="1064" y="0"/>
                      <a:pt x="0" y="1146"/>
                      <a:pt x="702"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4" name="Google Shape;6624;p78"/>
              <p:cNvSpPr/>
              <p:nvPr/>
            </p:nvSpPr>
            <p:spPr>
              <a:xfrm>
                <a:off x="-95533" y="4013124"/>
                <a:ext cx="36235" cy="21739"/>
              </a:xfrm>
              <a:custGeom>
                <a:avLst/>
                <a:gdLst/>
                <a:ahLst/>
                <a:cxnLst/>
                <a:rect l="l" t="t" r="r" b="b"/>
                <a:pathLst>
                  <a:path w="3097" h="1858" fill="none" extrusionOk="0">
                    <a:moveTo>
                      <a:pt x="3097" y="197"/>
                    </a:moveTo>
                    <a:cubicBezTo>
                      <a:pt x="1463" y="0"/>
                      <a:pt x="764" y="1579"/>
                      <a:pt x="764" y="1579"/>
                    </a:cubicBezTo>
                    <a:cubicBezTo>
                      <a:pt x="764" y="1579"/>
                      <a:pt x="334" y="1391"/>
                      <a:pt x="1"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5" name="Google Shape;6625;p78"/>
              <p:cNvSpPr/>
              <p:nvPr/>
            </p:nvSpPr>
            <p:spPr>
              <a:xfrm>
                <a:off x="-123355" y="3941357"/>
                <a:ext cx="32000" cy="17913"/>
              </a:xfrm>
              <a:custGeom>
                <a:avLst/>
                <a:gdLst/>
                <a:ahLst/>
                <a:cxnLst/>
                <a:rect l="l" t="t" r="r" b="b"/>
                <a:pathLst>
                  <a:path w="2735" h="1531" fill="none" extrusionOk="0">
                    <a:moveTo>
                      <a:pt x="2735" y="0"/>
                    </a:moveTo>
                    <a:cubicBezTo>
                      <a:pt x="2735" y="0"/>
                      <a:pt x="1085" y="1530"/>
                      <a:pt x="1"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6" name="Google Shape;6626;p78"/>
              <p:cNvSpPr/>
              <p:nvPr/>
            </p:nvSpPr>
            <p:spPr>
              <a:xfrm>
                <a:off x="-91367" y="3973672"/>
                <a:ext cx="32070" cy="15807"/>
              </a:xfrm>
              <a:custGeom>
                <a:avLst/>
                <a:gdLst/>
                <a:ahLst/>
                <a:cxnLst/>
                <a:rect l="l" t="t" r="r" b="b"/>
                <a:pathLst>
                  <a:path w="2741" h="1351" fill="none" extrusionOk="0">
                    <a:moveTo>
                      <a:pt x="1" y="434"/>
                    </a:moveTo>
                    <a:cubicBezTo>
                      <a:pt x="1" y="434"/>
                      <a:pt x="1709" y="1"/>
                      <a:pt x="2741"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7" name="Google Shape;6627;p78"/>
              <p:cNvSpPr/>
              <p:nvPr/>
            </p:nvSpPr>
            <p:spPr>
              <a:xfrm>
                <a:off x="-49996" y="3843615"/>
                <a:ext cx="106189" cy="230455"/>
              </a:xfrm>
              <a:custGeom>
                <a:avLst/>
                <a:gdLst/>
                <a:ahLst/>
                <a:cxnLst/>
                <a:rect l="l" t="t" r="r" b="b"/>
                <a:pathLst>
                  <a:path w="9076" h="19697" extrusionOk="0">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8" name="Google Shape;6628;p78"/>
              <p:cNvSpPr/>
              <p:nvPr/>
            </p:nvSpPr>
            <p:spPr>
              <a:xfrm>
                <a:off x="-49692" y="3906105"/>
                <a:ext cx="41804" cy="52708"/>
              </a:xfrm>
              <a:custGeom>
                <a:avLst/>
                <a:gdLst/>
                <a:ahLst/>
                <a:cxnLst/>
                <a:rect l="l" t="t" r="r" b="b"/>
                <a:pathLst>
                  <a:path w="3573" h="4505" fill="none" extrusionOk="0">
                    <a:moveTo>
                      <a:pt x="1" y="1"/>
                    </a:moveTo>
                    <a:cubicBezTo>
                      <a:pt x="1" y="1"/>
                      <a:pt x="3572" y="221"/>
                      <a:pt x="2573"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9" name="Google Shape;6629;p78"/>
              <p:cNvSpPr/>
              <p:nvPr/>
            </p:nvSpPr>
            <p:spPr>
              <a:xfrm>
                <a:off x="-49575" y="3875146"/>
                <a:ext cx="27261" cy="25717"/>
              </a:xfrm>
              <a:custGeom>
                <a:avLst/>
                <a:gdLst/>
                <a:ahLst/>
                <a:cxnLst/>
                <a:rect l="l" t="t" r="r" b="b"/>
                <a:pathLst>
                  <a:path w="2330" h="2198" fill="none" extrusionOk="0">
                    <a:moveTo>
                      <a:pt x="2330" y="696"/>
                    </a:moveTo>
                    <a:cubicBezTo>
                      <a:pt x="2330" y="696"/>
                      <a:pt x="0" y="0"/>
                      <a:pt x="0"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0" name="Google Shape;6630;p78"/>
              <p:cNvSpPr/>
              <p:nvPr/>
            </p:nvSpPr>
            <p:spPr>
              <a:xfrm>
                <a:off x="-4003" y="3879078"/>
                <a:ext cx="8986" cy="21785"/>
              </a:xfrm>
              <a:custGeom>
                <a:avLst/>
                <a:gdLst/>
                <a:ahLst/>
                <a:cxnLst/>
                <a:rect l="l" t="t" r="r" b="b"/>
                <a:pathLst>
                  <a:path w="768" h="1862" fill="none" extrusionOk="0">
                    <a:moveTo>
                      <a:pt x="767" y="1"/>
                    </a:moveTo>
                    <a:cubicBezTo>
                      <a:pt x="767" y="1"/>
                      <a:pt x="767" y="1056"/>
                      <a:pt x="1"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1" name="Google Shape;6631;p78"/>
              <p:cNvSpPr/>
              <p:nvPr/>
            </p:nvSpPr>
            <p:spPr>
              <a:xfrm>
                <a:off x="-13352" y="3908679"/>
                <a:ext cx="53352" cy="15538"/>
              </a:xfrm>
              <a:custGeom>
                <a:avLst/>
                <a:gdLst/>
                <a:ahLst/>
                <a:cxnLst/>
                <a:rect l="l" t="t" r="r" b="b"/>
                <a:pathLst>
                  <a:path w="4560" h="1328" fill="none" extrusionOk="0">
                    <a:moveTo>
                      <a:pt x="4559" y="1030"/>
                    </a:moveTo>
                    <a:cubicBezTo>
                      <a:pt x="3258" y="1"/>
                      <a:pt x="1997" y="1327"/>
                      <a:pt x="1997" y="1327"/>
                    </a:cubicBezTo>
                    <a:cubicBezTo>
                      <a:pt x="1997" y="1327"/>
                      <a:pt x="1731" y="150"/>
                      <a:pt x="1"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2" name="Google Shape;6632;p78"/>
              <p:cNvSpPr/>
              <p:nvPr/>
            </p:nvSpPr>
            <p:spPr>
              <a:xfrm>
                <a:off x="466" y="3963493"/>
                <a:ext cx="28092" cy="51948"/>
              </a:xfrm>
              <a:custGeom>
                <a:avLst/>
                <a:gdLst/>
                <a:ahLst/>
                <a:cxnLst/>
                <a:rect l="l" t="t" r="r" b="b"/>
                <a:pathLst>
                  <a:path w="2401" h="4440" fill="none" extrusionOk="0">
                    <a:moveTo>
                      <a:pt x="2391" y="4439"/>
                    </a:moveTo>
                    <a:cubicBezTo>
                      <a:pt x="2391" y="4439"/>
                      <a:pt x="2401" y="2220"/>
                      <a:pt x="683" y="2437"/>
                    </a:cubicBezTo>
                    <a:cubicBezTo>
                      <a:pt x="683" y="2437"/>
                      <a:pt x="1573" y="1217"/>
                      <a:pt x="0"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3" name="Google Shape;6633;p78"/>
              <p:cNvSpPr/>
              <p:nvPr/>
            </p:nvSpPr>
            <p:spPr>
              <a:xfrm>
                <a:off x="688" y="4015429"/>
                <a:ext cx="12472" cy="32374"/>
              </a:xfrm>
              <a:custGeom>
                <a:avLst/>
                <a:gdLst/>
                <a:ahLst/>
                <a:cxnLst/>
                <a:rect l="l" t="t" r="r" b="b"/>
                <a:pathLst>
                  <a:path w="1066" h="2767" fill="none" extrusionOk="0">
                    <a:moveTo>
                      <a:pt x="1" y="0"/>
                    </a:moveTo>
                    <a:cubicBezTo>
                      <a:pt x="1" y="0"/>
                      <a:pt x="1065" y="1146"/>
                      <a:pt x="363"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4" name="Google Shape;6634;p78"/>
              <p:cNvSpPr/>
              <p:nvPr/>
            </p:nvSpPr>
            <p:spPr>
              <a:xfrm>
                <a:off x="-49575" y="4013124"/>
                <a:ext cx="36235" cy="21739"/>
              </a:xfrm>
              <a:custGeom>
                <a:avLst/>
                <a:gdLst/>
                <a:ahLst/>
                <a:cxnLst/>
                <a:rect l="l" t="t" r="r" b="b"/>
                <a:pathLst>
                  <a:path w="3097" h="1858" fill="none" extrusionOk="0">
                    <a:moveTo>
                      <a:pt x="0" y="197"/>
                    </a:moveTo>
                    <a:cubicBezTo>
                      <a:pt x="1631" y="0"/>
                      <a:pt x="2330" y="1579"/>
                      <a:pt x="2330" y="1579"/>
                    </a:cubicBezTo>
                    <a:cubicBezTo>
                      <a:pt x="2330" y="1579"/>
                      <a:pt x="2763" y="1391"/>
                      <a:pt x="3097"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5" name="Google Shape;6635;p78"/>
              <p:cNvSpPr/>
              <p:nvPr/>
            </p:nvSpPr>
            <p:spPr>
              <a:xfrm>
                <a:off x="-17517" y="3941357"/>
                <a:ext cx="32000" cy="17913"/>
              </a:xfrm>
              <a:custGeom>
                <a:avLst/>
                <a:gdLst/>
                <a:ahLst/>
                <a:cxnLst/>
                <a:rect l="l" t="t" r="r" b="b"/>
                <a:pathLst>
                  <a:path w="2735" h="1531" fill="none" extrusionOk="0">
                    <a:moveTo>
                      <a:pt x="1" y="0"/>
                    </a:moveTo>
                    <a:cubicBezTo>
                      <a:pt x="1" y="0"/>
                      <a:pt x="1651" y="1530"/>
                      <a:pt x="2734"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6" name="Google Shape;6636;p78"/>
              <p:cNvSpPr/>
              <p:nvPr/>
            </p:nvSpPr>
            <p:spPr>
              <a:xfrm>
                <a:off x="-49575" y="3973672"/>
                <a:ext cx="32070" cy="15807"/>
              </a:xfrm>
              <a:custGeom>
                <a:avLst/>
                <a:gdLst/>
                <a:ahLst/>
                <a:cxnLst/>
                <a:rect l="l" t="t" r="r" b="b"/>
                <a:pathLst>
                  <a:path w="2741" h="1351" fill="none" extrusionOk="0">
                    <a:moveTo>
                      <a:pt x="2741" y="434"/>
                    </a:moveTo>
                    <a:cubicBezTo>
                      <a:pt x="2741" y="434"/>
                      <a:pt x="1032" y="1"/>
                      <a:pt x="0"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7" name="Google Shape;6637;p78"/>
            <p:cNvGrpSpPr/>
            <p:nvPr/>
          </p:nvGrpSpPr>
          <p:grpSpPr>
            <a:xfrm>
              <a:off x="724986" y="3605478"/>
              <a:ext cx="1368681" cy="682918"/>
              <a:chOff x="724986" y="3605478"/>
              <a:chExt cx="1368681" cy="682918"/>
            </a:xfrm>
          </p:grpSpPr>
          <p:grpSp>
            <p:nvGrpSpPr>
              <p:cNvPr id="6638" name="Google Shape;6638;p78"/>
              <p:cNvGrpSpPr/>
              <p:nvPr/>
            </p:nvGrpSpPr>
            <p:grpSpPr>
              <a:xfrm>
                <a:off x="1498221" y="4047614"/>
                <a:ext cx="529172" cy="240783"/>
                <a:chOff x="1498221" y="4047614"/>
                <a:chExt cx="529172" cy="240783"/>
              </a:xfrm>
            </p:grpSpPr>
            <p:grpSp>
              <p:nvGrpSpPr>
                <p:cNvPr id="6639" name="Google Shape;6639;p78"/>
                <p:cNvGrpSpPr/>
                <p:nvPr/>
              </p:nvGrpSpPr>
              <p:grpSpPr>
                <a:xfrm>
                  <a:off x="1826655" y="4224370"/>
                  <a:ext cx="200738" cy="25631"/>
                  <a:chOff x="1826655" y="4224370"/>
                  <a:chExt cx="200738" cy="25631"/>
                </a:xfrm>
              </p:grpSpPr>
              <p:sp>
                <p:nvSpPr>
                  <p:cNvPr id="6640" name="Google Shape;6640;p78"/>
                  <p:cNvSpPr/>
                  <p:nvPr/>
                </p:nvSpPr>
                <p:spPr>
                  <a:xfrm>
                    <a:off x="1826655" y="4238011"/>
                    <a:ext cx="175094" cy="5"/>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1" name="Google Shape;6641;p78"/>
                  <p:cNvSpPr/>
                  <p:nvPr/>
                </p:nvSpPr>
                <p:spPr>
                  <a:xfrm>
                    <a:off x="2000728" y="4224370"/>
                    <a:ext cx="26665" cy="25631"/>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2" name="Google Shape;6642;p78"/>
                <p:cNvGrpSpPr/>
                <p:nvPr/>
              </p:nvGrpSpPr>
              <p:grpSpPr>
                <a:xfrm>
                  <a:off x="1498221" y="4047614"/>
                  <a:ext cx="328444" cy="240783"/>
                  <a:chOff x="1498221" y="4047614"/>
                  <a:chExt cx="328444" cy="240783"/>
                </a:xfrm>
              </p:grpSpPr>
              <p:sp>
                <p:nvSpPr>
                  <p:cNvPr id="6643" name="Google Shape;6643;p78"/>
                  <p:cNvSpPr/>
                  <p:nvPr/>
                </p:nvSpPr>
                <p:spPr>
                  <a:xfrm>
                    <a:off x="1648778" y="4185661"/>
                    <a:ext cx="177888" cy="102736"/>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44" name="Google Shape;6644;p78"/>
                  <p:cNvGrpSpPr/>
                  <p:nvPr/>
                </p:nvGrpSpPr>
                <p:grpSpPr>
                  <a:xfrm>
                    <a:off x="1498221" y="4047614"/>
                    <a:ext cx="150566" cy="190416"/>
                    <a:chOff x="1498221" y="4047614"/>
                    <a:chExt cx="150566" cy="190416"/>
                  </a:xfrm>
                </p:grpSpPr>
                <p:sp>
                  <p:nvSpPr>
                    <p:cNvPr id="6645" name="Google Shape;6645;p78"/>
                    <p:cNvSpPr/>
                    <p:nvPr/>
                  </p:nvSpPr>
                  <p:spPr>
                    <a:xfrm>
                      <a:off x="1510686" y="4060421"/>
                      <a:ext cx="138101" cy="177608"/>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6" name="Google Shape;6646;p78"/>
                    <p:cNvSpPr/>
                    <p:nvPr/>
                  </p:nvSpPr>
                  <p:spPr>
                    <a:xfrm>
                      <a:off x="1498221" y="4047614"/>
                      <a:ext cx="26646" cy="25622"/>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6647" name="Google Shape;6647;p78"/>
              <p:cNvGrpSpPr/>
              <p:nvPr/>
            </p:nvGrpSpPr>
            <p:grpSpPr>
              <a:xfrm>
                <a:off x="1560718" y="3800594"/>
                <a:ext cx="532948" cy="302090"/>
                <a:chOff x="1560718" y="3800594"/>
                <a:chExt cx="532948" cy="302090"/>
              </a:xfrm>
            </p:grpSpPr>
            <p:grpSp>
              <p:nvGrpSpPr>
                <p:cNvPr id="6648" name="Google Shape;6648;p78"/>
                <p:cNvGrpSpPr/>
                <p:nvPr/>
              </p:nvGrpSpPr>
              <p:grpSpPr>
                <a:xfrm>
                  <a:off x="1912179" y="3827344"/>
                  <a:ext cx="181487" cy="25631"/>
                  <a:chOff x="1912179" y="3827344"/>
                  <a:chExt cx="181487" cy="25631"/>
                </a:xfrm>
              </p:grpSpPr>
              <p:sp>
                <p:nvSpPr>
                  <p:cNvPr id="6649" name="Google Shape;6649;p78"/>
                  <p:cNvSpPr/>
                  <p:nvPr/>
                </p:nvSpPr>
                <p:spPr>
                  <a:xfrm>
                    <a:off x="2067020" y="3827344"/>
                    <a:ext cx="26646" cy="25631"/>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0" name="Google Shape;6650;p78"/>
                  <p:cNvSpPr/>
                  <p:nvPr/>
                </p:nvSpPr>
                <p:spPr>
                  <a:xfrm>
                    <a:off x="1912179" y="3842838"/>
                    <a:ext cx="156825" cy="5"/>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1" name="Google Shape;6651;p78"/>
                <p:cNvGrpSpPr/>
                <p:nvPr/>
              </p:nvGrpSpPr>
              <p:grpSpPr>
                <a:xfrm>
                  <a:off x="1912179" y="4044505"/>
                  <a:ext cx="181487" cy="25622"/>
                  <a:chOff x="1912179" y="4044506"/>
                  <a:chExt cx="181487" cy="25622"/>
                </a:xfrm>
              </p:grpSpPr>
              <p:sp>
                <p:nvSpPr>
                  <p:cNvPr id="6652" name="Google Shape;6652;p78"/>
                  <p:cNvSpPr/>
                  <p:nvPr/>
                </p:nvSpPr>
                <p:spPr>
                  <a:xfrm>
                    <a:off x="2067020" y="4044505"/>
                    <a:ext cx="26646" cy="25622"/>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3" name="Google Shape;6653;p78"/>
                  <p:cNvSpPr/>
                  <p:nvPr/>
                </p:nvSpPr>
                <p:spPr>
                  <a:xfrm>
                    <a:off x="1912179" y="4059966"/>
                    <a:ext cx="156825" cy="5"/>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4" name="Google Shape;6654;p78"/>
                <p:cNvGrpSpPr/>
                <p:nvPr/>
              </p:nvGrpSpPr>
              <p:grpSpPr>
                <a:xfrm>
                  <a:off x="1560718" y="3800594"/>
                  <a:ext cx="351472" cy="302090"/>
                  <a:chOff x="1560718" y="3800594"/>
                  <a:chExt cx="351472" cy="302090"/>
                </a:xfrm>
              </p:grpSpPr>
              <p:grpSp>
                <p:nvGrpSpPr>
                  <p:cNvPr id="6655" name="Google Shape;6655;p78"/>
                  <p:cNvGrpSpPr/>
                  <p:nvPr/>
                </p:nvGrpSpPr>
                <p:grpSpPr>
                  <a:xfrm>
                    <a:off x="1560718" y="3842857"/>
                    <a:ext cx="173586" cy="217131"/>
                    <a:chOff x="1560718" y="3842857"/>
                    <a:chExt cx="173586" cy="217131"/>
                  </a:xfrm>
                </p:grpSpPr>
                <p:sp>
                  <p:nvSpPr>
                    <p:cNvPr id="6656" name="Google Shape;6656;p78"/>
                    <p:cNvSpPr/>
                    <p:nvPr/>
                  </p:nvSpPr>
                  <p:spPr>
                    <a:xfrm>
                      <a:off x="1560718" y="3951414"/>
                      <a:ext cx="84343" cy="5"/>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7" name="Google Shape;6657;p78"/>
                    <p:cNvSpPr/>
                    <p:nvPr/>
                  </p:nvSpPr>
                  <p:spPr>
                    <a:xfrm>
                      <a:off x="1631242" y="3936509"/>
                      <a:ext cx="26646" cy="25622"/>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8" name="Google Shape;6658;p78"/>
                    <p:cNvSpPr/>
                    <p:nvPr/>
                  </p:nvSpPr>
                  <p:spPr>
                    <a:xfrm>
                      <a:off x="1645054" y="3842857"/>
                      <a:ext cx="89251" cy="217131"/>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59" name="Google Shape;6659;p78"/>
                  <p:cNvSpPr/>
                  <p:nvPr/>
                </p:nvSpPr>
                <p:spPr>
                  <a:xfrm>
                    <a:off x="1733808" y="3800594"/>
                    <a:ext cx="177874" cy="102731"/>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0" name="Google Shape;6660;p78"/>
                  <p:cNvSpPr/>
                  <p:nvPr/>
                </p:nvSpPr>
                <p:spPr>
                  <a:xfrm>
                    <a:off x="1734297" y="3999967"/>
                    <a:ext cx="177893" cy="102717"/>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661" name="Google Shape;6661;p78"/>
              <p:cNvSpPr/>
              <p:nvPr/>
            </p:nvSpPr>
            <p:spPr>
              <a:xfrm>
                <a:off x="1258451" y="3798060"/>
                <a:ext cx="302718" cy="302541"/>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62" name="Google Shape;6662;p78"/>
              <p:cNvGrpSpPr/>
              <p:nvPr/>
            </p:nvGrpSpPr>
            <p:grpSpPr>
              <a:xfrm>
                <a:off x="785350" y="3605478"/>
                <a:ext cx="535311" cy="249245"/>
                <a:chOff x="785350" y="3605478"/>
                <a:chExt cx="535311" cy="249245"/>
              </a:xfrm>
            </p:grpSpPr>
            <p:grpSp>
              <p:nvGrpSpPr>
                <p:cNvPr id="6663" name="Google Shape;6663;p78"/>
                <p:cNvGrpSpPr/>
                <p:nvPr/>
              </p:nvGrpSpPr>
              <p:grpSpPr>
                <a:xfrm>
                  <a:off x="785350" y="3605478"/>
                  <a:ext cx="376191" cy="102736"/>
                  <a:chOff x="785350" y="3605478"/>
                  <a:chExt cx="376191" cy="102736"/>
                </a:xfrm>
              </p:grpSpPr>
              <p:sp>
                <p:nvSpPr>
                  <p:cNvPr id="6664" name="Google Shape;6664;p78"/>
                  <p:cNvSpPr/>
                  <p:nvPr/>
                </p:nvSpPr>
                <p:spPr>
                  <a:xfrm>
                    <a:off x="808023" y="3655851"/>
                    <a:ext cx="175636" cy="5"/>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5" name="Google Shape;6665;p78"/>
                  <p:cNvSpPr/>
                  <p:nvPr/>
                </p:nvSpPr>
                <p:spPr>
                  <a:xfrm>
                    <a:off x="785350" y="3643867"/>
                    <a:ext cx="25635" cy="25622"/>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6" name="Google Shape;6666;p78"/>
                  <p:cNvSpPr/>
                  <p:nvPr/>
                </p:nvSpPr>
                <p:spPr>
                  <a:xfrm>
                    <a:off x="983648" y="3605478"/>
                    <a:ext cx="177893" cy="102736"/>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7" name="Google Shape;6667;p78"/>
                <p:cNvGrpSpPr/>
                <p:nvPr/>
              </p:nvGrpSpPr>
              <p:grpSpPr>
                <a:xfrm>
                  <a:off x="1161530" y="3655851"/>
                  <a:ext cx="159131" cy="198872"/>
                  <a:chOff x="1161530" y="3655851"/>
                  <a:chExt cx="159131" cy="198872"/>
                </a:xfrm>
              </p:grpSpPr>
              <p:sp>
                <p:nvSpPr>
                  <p:cNvPr id="6668" name="Google Shape;6668;p78"/>
                  <p:cNvSpPr/>
                  <p:nvPr/>
                </p:nvSpPr>
                <p:spPr>
                  <a:xfrm>
                    <a:off x="1161530" y="3655851"/>
                    <a:ext cx="146440" cy="186082"/>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9" name="Google Shape;6669;p78"/>
                  <p:cNvSpPr/>
                  <p:nvPr/>
                </p:nvSpPr>
                <p:spPr>
                  <a:xfrm>
                    <a:off x="1293991" y="3829092"/>
                    <a:ext cx="26670" cy="25631"/>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670" name="Google Shape;6670;p78"/>
              <p:cNvGrpSpPr/>
              <p:nvPr/>
            </p:nvGrpSpPr>
            <p:grpSpPr>
              <a:xfrm>
                <a:off x="785350" y="4047614"/>
                <a:ext cx="535311" cy="240783"/>
                <a:chOff x="785350" y="4047614"/>
                <a:chExt cx="535311" cy="240783"/>
              </a:xfrm>
            </p:grpSpPr>
            <p:grpSp>
              <p:nvGrpSpPr>
                <p:cNvPr id="6671" name="Google Shape;6671;p78"/>
                <p:cNvGrpSpPr/>
                <p:nvPr/>
              </p:nvGrpSpPr>
              <p:grpSpPr>
                <a:xfrm>
                  <a:off x="1161636" y="4047614"/>
                  <a:ext cx="159025" cy="190415"/>
                  <a:chOff x="1161636" y="4047614"/>
                  <a:chExt cx="159025" cy="190415"/>
                </a:xfrm>
              </p:grpSpPr>
              <p:sp>
                <p:nvSpPr>
                  <p:cNvPr id="6672" name="Google Shape;6672;p78"/>
                  <p:cNvSpPr/>
                  <p:nvPr/>
                </p:nvSpPr>
                <p:spPr>
                  <a:xfrm>
                    <a:off x="1293991" y="4047614"/>
                    <a:ext cx="26670" cy="25631"/>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3" name="Google Shape;6673;p78"/>
                  <p:cNvSpPr/>
                  <p:nvPr/>
                </p:nvSpPr>
                <p:spPr>
                  <a:xfrm>
                    <a:off x="1161636" y="4073229"/>
                    <a:ext cx="146334" cy="16480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4" name="Google Shape;6674;p78"/>
                <p:cNvGrpSpPr/>
                <p:nvPr/>
              </p:nvGrpSpPr>
              <p:grpSpPr>
                <a:xfrm>
                  <a:off x="785350" y="4185661"/>
                  <a:ext cx="376191" cy="102736"/>
                  <a:chOff x="785350" y="4185661"/>
                  <a:chExt cx="376191" cy="102736"/>
                </a:xfrm>
              </p:grpSpPr>
              <p:sp>
                <p:nvSpPr>
                  <p:cNvPr id="6675" name="Google Shape;6675;p78"/>
                  <p:cNvSpPr/>
                  <p:nvPr/>
                </p:nvSpPr>
                <p:spPr>
                  <a:xfrm>
                    <a:off x="808023" y="4238011"/>
                    <a:ext cx="175636" cy="5"/>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6" name="Google Shape;6676;p78"/>
                  <p:cNvSpPr/>
                  <p:nvPr/>
                </p:nvSpPr>
                <p:spPr>
                  <a:xfrm>
                    <a:off x="983648" y="4185661"/>
                    <a:ext cx="177893" cy="102736"/>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7" name="Google Shape;6677;p78"/>
                  <p:cNvSpPr/>
                  <p:nvPr/>
                </p:nvSpPr>
                <p:spPr>
                  <a:xfrm>
                    <a:off x="785350" y="4224370"/>
                    <a:ext cx="26646" cy="25631"/>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678" name="Google Shape;6678;p78"/>
              <p:cNvGrpSpPr/>
              <p:nvPr/>
            </p:nvGrpSpPr>
            <p:grpSpPr>
              <a:xfrm>
                <a:off x="1501054" y="3605478"/>
                <a:ext cx="526340" cy="249240"/>
                <a:chOff x="1501054" y="3605478"/>
                <a:chExt cx="526340" cy="249240"/>
              </a:xfrm>
            </p:grpSpPr>
            <p:grpSp>
              <p:nvGrpSpPr>
                <p:cNvPr id="6679" name="Google Shape;6679;p78"/>
                <p:cNvGrpSpPr/>
                <p:nvPr/>
              </p:nvGrpSpPr>
              <p:grpSpPr>
                <a:xfrm>
                  <a:off x="1834208" y="3643867"/>
                  <a:ext cx="193185" cy="25622"/>
                  <a:chOff x="1834208" y="3643867"/>
                  <a:chExt cx="193185" cy="25622"/>
                </a:xfrm>
              </p:grpSpPr>
              <p:sp>
                <p:nvSpPr>
                  <p:cNvPr id="6680" name="Google Shape;6680;p78"/>
                  <p:cNvSpPr/>
                  <p:nvPr/>
                </p:nvSpPr>
                <p:spPr>
                  <a:xfrm>
                    <a:off x="1834208" y="3655851"/>
                    <a:ext cx="167541" cy="5"/>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1" name="Google Shape;6681;p78"/>
                  <p:cNvSpPr/>
                  <p:nvPr/>
                </p:nvSpPr>
                <p:spPr>
                  <a:xfrm>
                    <a:off x="2000728" y="3643867"/>
                    <a:ext cx="26665" cy="25622"/>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2" name="Google Shape;6682;p78"/>
                <p:cNvGrpSpPr/>
                <p:nvPr/>
              </p:nvGrpSpPr>
              <p:grpSpPr>
                <a:xfrm>
                  <a:off x="1501054" y="3605478"/>
                  <a:ext cx="333165" cy="249240"/>
                  <a:chOff x="1501054" y="3605478"/>
                  <a:chExt cx="333165" cy="249240"/>
                </a:xfrm>
              </p:grpSpPr>
              <p:sp>
                <p:nvSpPr>
                  <p:cNvPr id="6683" name="Google Shape;6683;p78"/>
                  <p:cNvSpPr/>
                  <p:nvPr/>
                </p:nvSpPr>
                <p:spPr>
                  <a:xfrm>
                    <a:off x="1656330" y="3605478"/>
                    <a:ext cx="177888" cy="102736"/>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84" name="Google Shape;6684;p78"/>
                  <p:cNvGrpSpPr/>
                  <p:nvPr/>
                </p:nvGrpSpPr>
                <p:grpSpPr>
                  <a:xfrm>
                    <a:off x="1501054" y="3655851"/>
                    <a:ext cx="155286" cy="198867"/>
                    <a:chOff x="1501054" y="3655851"/>
                    <a:chExt cx="155286" cy="198867"/>
                  </a:xfrm>
                </p:grpSpPr>
                <p:sp>
                  <p:nvSpPr>
                    <p:cNvPr id="6685" name="Google Shape;6685;p78"/>
                    <p:cNvSpPr/>
                    <p:nvPr/>
                  </p:nvSpPr>
                  <p:spPr>
                    <a:xfrm>
                      <a:off x="1516351" y="3655851"/>
                      <a:ext cx="139989" cy="186082"/>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6" name="Google Shape;6686;p78"/>
                    <p:cNvSpPr/>
                    <p:nvPr/>
                  </p:nvSpPr>
                  <p:spPr>
                    <a:xfrm>
                      <a:off x="1501054" y="3829092"/>
                      <a:ext cx="26646" cy="25626"/>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6687" name="Google Shape;6687;p78"/>
              <p:cNvGrpSpPr/>
              <p:nvPr/>
            </p:nvGrpSpPr>
            <p:grpSpPr>
              <a:xfrm>
                <a:off x="724986" y="3800594"/>
                <a:ext cx="532950" cy="302090"/>
                <a:chOff x="724986" y="3800594"/>
                <a:chExt cx="532950" cy="302090"/>
              </a:xfrm>
            </p:grpSpPr>
            <p:grpSp>
              <p:nvGrpSpPr>
                <p:cNvPr id="6688" name="Google Shape;6688;p78"/>
                <p:cNvGrpSpPr/>
                <p:nvPr/>
              </p:nvGrpSpPr>
              <p:grpSpPr>
                <a:xfrm>
                  <a:off x="724986" y="4044367"/>
                  <a:ext cx="181314" cy="25626"/>
                  <a:chOff x="724986" y="4044367"/>
                  <a:chExt cx="181314" cy="25626"/>
                </a:xfrm>
              </p:grpSpPr>
              <p:sp>
                <p:nvSpPr>
                  <p:cNvPr id="6689" name="Google Shape;6689;p78"/>
                  <p:cNvSpPr/>
                  <p:nvPr/>
                </p:nvSpPr>
                <p:spPr>
                  <a:xfrm>
                    <a:off x="746695" y="4059966"/>
                    <a:ext cx="159605" cy="5"/>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0" name="Google Shape;6690;p78"/>
                  <p:cNvSpPr/>
                  <p:nvPr/>
                </p:nvSpPr>
                <p:spPr>
                  <a:xfrm>
                    <a:off x="724986" y="4044367"/>
                    <a:ext cx="26646" cy="25626"/>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1" name="Google Shape;6691;p78"/>
                <p:cNvGrpSpPr/>
                <p:nvPr/>
              </p:nvGrpSpPr>
              <p:grpSpPr>
                <a:xfrm>
                  <a:off x="906290" y="3800594"/>
                  <a:ext cx="351646" cy="302090"/>
                  <a:chOff x="906290" y="3800594"/>
                  <a:chExt cx="351646" cy="302090"/>
                </a:xfrm>
              </p:grpSpPr>
              <p:grpSp>
                <p:nvGrpSpPr>
                  <p:cNvPr id="6692" name="Google Shape;6692;p78"/>
                  <p:cNvGrpSpPr/>
                  <p:nvPr/>
                </p:nvGrpSpPr>
                <p:grpSpPr>
                  <a:xfrm>
                    <a:off x="1084172" y="3842857"/>
                    <a:ext cx="173764" cy="217131"/>
                    <a:chOff x="1084172" y="3842857"/>
                    <a:chExt cx="173764" cy="217131"/>
                  </a:xfrm>
                </p:grpSpPr>
                <p:grpSp>
                  <p:nvGrpSpPr>
                    <p:cNvPr id="6693" name="Google Shape;6693;p78"/>
                    <p:cNvGrpSpPr/>
                    <p:nvPr/>
                  </p:nvGrpSpPr>
                  <p:grpSpPr>
                    <a:xfrm>
                      <a:off x="1156862" y="3936509"/>
                      <a:ext cx="101073" cy="25622"/>
                      <a:chOff x="1156862" y="3936509"/>
                      <a:chExt cx="101073" cy="25622"/>
                    </a:xfrm>
                  </p:grpSpPr>
                  <p:sp>
                    <p:nvSpPr>
                      <p:cNvPr id="6694" name="Google Shape;6694;p78"/>
                      <p:cNvSpPr/>
                      <p:nvPr/>
                    </p:nvSpPr>
                    <p:spPr>
                      <a:xfrm>
                        <a:off x="1156862" y="3936509"/>
                        <a:ext cx="26651" cy="25622"/>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5" name="Google Shape;6695;p78"/>
                      <p:cNvSpPr/>
                      <p:nvPr/>
                    </p:nvSpPr>
                    <p:spPr>
                      <a:xfrm>
                        <a:off x="1173592" y="3951414"/>
                        <a:ext cx="84343" cy="5"/>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96" name="Google Shape;6696;p78"/>
                    <p:cNvSpPr/>
                    <p:nvPr/>
                  </p:nvSpPr>
                  <p:spPr>
                    <a:xfrm>
                      <a:off x="1084172" y="3842857"/>
                      <a:ext cx="86476" cy="217131"/>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97" name="Google Shape;6697;p78"/>
                  <p:cNvSpPr/>
                  <p:nvPr/>
                </p:nvSpPr>
                <p:spPr>
                  <a:xfrm>
                    <a:off x="906290" y="3999967"/>
                    <a:ext cx="177893" cy="102717"/>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8" name="Google Shape;6698;p78"/>
                  <p:cNvSpPr/>
                  <p:nvPr/>
                </p:nvSpPr>
                <p:spPr>
                  <a:xfrm>
                    <a:off x="914509" y="3800594"/>
                    <a:ext cx="177888" cy="102731"/>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9" name="Google Shape;6699;p78"/>
                <p:cNvGrpSpPr/>
                <p:nvPr/>
              </p:nvGrpSpPr>
              <p:grpSpPr>
                <a:xfrm>
                  <a:off x="724986" y="3830189"/>
                  <a:ext cx="189533" cy="25626"/>
                  <a:chOff x="724986" y="3830189"/>
                  <a:chExt cx="189533" cy="25626"/>
                </a:xfrm>
              </p:grpSpPr>
              <p:sp>
                <p:nvSpPr>
                  <p:cNvPr id="6700" name="Google Shape;6700;p78"/>
                  <p:cNvSpPr/>
                  <p:nvPr/>
                </p:nvSpPr>
                <p:spPr>
                  <a:xfrm>
                    <a:off x="724986" y="3830189"/>
                    <a:ext cx="26646" cy="25626"/>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1" name="Google Shape;6701;p78"/>
                  <p:cNvSpPr/>
                  <p:nvPr/>
                </p:nvSpPr>
                <p:spPr>
                  <a:xfrm>
                    <a:off x="746695" y="3842838"/>
                    <a:ext cx="167824" cy="5"/>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6702" name="Google Shape;6702;p78"/>
          <p:cNvGrpSpPr/>
          <p:nvPr/>
        </p:nvGrpSpPr>
        <p:grpSpPr>
          <a:xfrm>
            <a:off x="2253298" y="2455640"/>
            <a:ext cx="948701" cy="935378"/>
            <a:chOff x="2253298" y="2428317"/>
            <a:chExt cx="948701" cy="935378"/>
          </a:xfrm>
        </p:grpSpPr>
        <p:sp>
          <p:nvSpPr>
            <p:cNvPr id="6703" name="Google Shape;6703;p78"/>
            <p:cNvSpPr/>
            <p:nvPr/>
          </p:nvSpPr>
          <p:spPr>
            <a:xfrm>
              <a:off x="2418065" y="2799334"/>
              <a:ext cx="619167" cy="193359"/>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4" name="Google Shape;6704;p78"/>
            <p:cNvSpPr/>
            <p:nvPr/>
          </p:nvSpPr>
          <p:spPr>
            <a:xfrm>
              <a:off x="2373234" y="2761962"/>
              <a:ext cx="248482" cy="268106"/>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5" name="Google Shape;6705;p78"/>
            <p:cNvSpPr/>
            <p:nvPr/>
          </p:nvSpPr>
          <p:spPr>
            <a:xfrm>
              <a:off x="2726356" y="3024889"/>
              <a:ext cx="2582" cy="9932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6" name="Google Shape;6706;p78"/>
            <p:cNvSpPr/>
            <p:nvPr/>
          </p:nvSpPr>
          <p:spPr>
            <a:xfrm>
              <a:off x="2785174" y="3024884"/>
              <a:ext cx="287220" cy="9933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7" name="Google Shape;6707;p78"/>
            <p:cNvSpPr/>
            <p:nvPr/>
          </p:nvSpPr>
          <p:spPr>
            <a:xfrm>
              <a:off x="2382903" y="3024884"/>
              <a:ext cx="287215" cy="9933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8" name="Google Shape;6708;p78"/>
            <p:cNvSpPr/>
            <p:nvPr/>
          </p:nvSpPr>
          <p:spPr>
            <a:xfrm>
              <a:off x="2596756" y="3151259"/>
              <a:ext cx="261784" cy="212436"/>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9" name="Google Shape;6709;p78"/>
            <p:cNvSpPr/>
            <p:nvPr/>
          </p:nvSpPr>
          <p:spPr>
            <a:xfrm>
              <a:off x="2940204" y="3151259"/>
              <a:ext cx="261795" cy="212436"/>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0" name="Google Shape;6710;p78"/>
            <p:cNvSpPr/>
            <p:nvPr/>
          </p:nvSpPr>
          <p:spPr>
            <a:xfrm>
              <a:off x="2253298" y="3151259"/>
              <a:ext cx="261795" cy="212436"/>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1" name="Google Shape;6711;p78"/>
            <p:cNvSpPr/>
            <p:nvPr/>
          </p:nvSpPr>
          <p:spPr>
            <a:xfrm>
              <a:off x="2718685" y="3113966"/>
              <a:ext cx="17919" cy="17924"/>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2" name="Google Shape;6712;p78"/>
            <p:cNvSpPr/>
            <p:nvPr/>
          </p:nvSpPr>
          <p:spPr>
            <a:xfrm>
              <a:off x="3062128" y="3113966"/>
              <a:ext cx="17924" cy="17924"/>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3" name="Google Shape;6713;p78"/>
            <p:cNvSpPr/>
            <p:nvPr/>
          </p:nvSpPr>
          <p:spPr>
            <a:xfrm>
              <a:off x="2375226" y="3113966"/>
              <a:ext cx="17924" cy="17924"/>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4" name="Google Shape;6714;p78"/>
            <p:cNvSpPr/>
            <p:nvPr/>
          </p:nvSpPr>
          <p:spPr>
            <a:xfrm>
              <a:off x="2718685" y="3017224"/>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5" name="Google Shape;6715;p78"/>
            <p:cNvSpPr/>
            <p:nvPr/>
          </p:nvSpPr>
          <p:spPr>
            <a:xfrm>
              <a:off x="2777509" y="3017224"/>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6" name="Google Shape;6716;p78"/>
            <p:cNvSpPr/>
            <p:nvPr/>
          </p:nvSpPr>
          <p:spPr>
            <a:xfrm>
              <a:off x="2659856" y="3017224"/>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7" name="Google Shape;6717;p78"/>
            <p:cNvSpPr/>
            <p:nvPr/>
          </p:nvSpPr>
          <p:spPr>
            <a:xfrm>
              <a:off x="2726356" y="2667807"/>
              <a:ext cx="2582" cy="99322"/>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8" name="Google Shape;6718;p78"/>
            <p:cNvSpPr/>
            <p:nvPr/>
          </p:nvSpPr>
          <p:spPr>
            <a:xfrm>
              <a:off x="2785174" y="2667796"/>
              <a:ext cx="287210" cy="9933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9" name="Google Shape;6719;p78"/>
            <p:cNvSpPr/>
            <p:nvPr/>
          </p:nvSpPr>
          <p:spPr>
            <a:xfrm>
              <a:off x="2382892" y="2667796"/>
              <a:ext cx="287226" cy="9933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0" name="Google Shape;6720;p78"/>
            <p:cNvSpPr/>
            <p:nvPr/>
          </p:nvSpPr>
          <p:spPr>
            <a:xfrm>
              <a:off x="2596756" y="2428317"/>
              <a:ext cx="261784" cy="212447"/>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1" name="Google Shape;6721;p78"/>
            <p:cNvSpPr/>
            <p:nvPr/>
          </p:nvSpPr>
          <p:spPr>
            <a:xfrm>
              <a:off x="2940204" y="2428317"/>
              <a:ext cx="261795" cy="212447"/>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2" name="Google Shape;6722;p78"/>
            <p:cNvSpPr/>
            <p:nvPr/>
          </p:nvSpPr>
          <p:spPr>
            <a:xfrm>
              <a:off x="2253298" y="2428317"/>
              <a:ext cx="261795" cy="212447"/>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3" name="Google Shape;6723;p78"/>
            <p:cNvSpPr/>
            <p:nvPr/>
          </p:nvSpPr>
          <p:spPr>
            <a:xfrm>
              <a:off x="2718685" y="2660136"/>
              <a:ext cx="17919" cy="17919"/>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4" name="Google Shape;6724;p78"/>
            <p:cNvSpPr/>
            <p:nvPr/>
          </p:nvSpPr>
          <p:spPr>
            <a:xfrm>
              <a:off x="3062128" y="2660136"/>
              <a:ext cx="17924" cy="17919"/>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5" name="Google Shape;6725;p78"/>
            <p:cNvSpPr/>
            <p:nvPr/>
          </p:nvSpPr>
          <p:spPr>
            <a:xfrm>
              <a:off x="2375226" y="2660136"/>
              <a:ext cx="17924" cy="17919"/>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6" name="Google Shape;6726;p78"/>
            <p:cNvSpPr/>
            <p:nvPr/>
          </p:nvSpPr>
          <p:spPr>
            <a:xfrm>
              <a:off x="2718685" y="2756878"/>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7" name="Google Shape;6727;p78"/>
            <p:cNvSpPr/>
            <p:nvPr/>
          </p:nvSpPr>
          <p:spPr>
            <a:xfrm>
              <a:off x="2777509" y="2756878"/>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8" name="Google Shape;6728;p78"/>
            <p:cNvSpPr/>
            <p:nvPr/>
          </p:nvSpPr>
          <p:spPr>
            <a:xfrm>
              <a:off x="2659856" y="2756878"/>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9" name="Google Shape;6729;p78"/>
            <p:cNvSpPr/>
            <p:nvPr/>
          </p:nvSpPr>
          <p:spPr>
            <a:xfrm>
              <a:off x="2301024" y="2533889"/>
              <a:ext cx="163753" cy="1291"/>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0" name="Google Shape;6730;p78"/>
            <p:cNvSpPr/>
            <p:nvPr/>
          </p:nvSpPr>
          <p:spPr>
            <a:xfrm>
              <a:off x="2644918" y="2533889"/>
              <a:ext cx="163747" cy="1291"/>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1" name="Google Shape;6731;p78"/>
            <p:cNvSpPr/>
            <p:nvPr/>
          </p:nvSpPr>
          <p:spPr>
            <a:xfrm>
              <a:off x="2990071" y="2533889"/>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2" name="Google Shape;6732;p78"/>
            <p:cNvSpPr/>
            <p:nvPr/>
          </p:nvSpPr>
          <p:spPr>
            <a:xfrm>
              <a:off x="2644918" y="3256825"/>
              <a:ext cx="163758" cy="1291"/>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3" name="Google Shape;6733;p78"/>
            <p:cNvSpPr/>
            <p:nvPr/>
          </p:nvSpPr>
          <p:spPr>
            <a:xfrm>
              <a:off x="2301427" y="3256825"/>
              <a:ext cx="163758" cy="1291"/>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4" name="Google Shape;6734;p78"/>
            <p:cNvSpPr/>
            <p:nvPr/>
          </p:nvSpPr>
          <p:spPr>
            <a:xfrm>
              <a:off x="2990102" y="3256847"/>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5" name="Google Shape;6735;p78"/>
            <p:cNvSpPr/>
            <p:nvPr/>
          </p:nvSpPr>
          <p:spPr>
            <a:xfrm>
              <a:off x="2833559" y="2761962"/>
              <a:ext cx="248503" cy="268106"/>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6739"/>
        <p:cNvGrpSpPr/>
        <p:nvPr/>
      </p:nvGrpSpPr>
      <p:grpSpPr>
        <a:xfrm>
          <a:off x="0" y="0"/>
          <a:ext cx="0" cy="0"/>
          <a:chOff x="0" y="0"/>
          <a:chExt cx="0" cy="0"/>
        </a:xfrm>
      </p:grpSpPr>
      <p:grpSp>
        <p:nvGrpSpPr>
          <p:cNvPr id="6740" name="Google Shape;6740;p79"/>
          <p:cNvGrpSpPr/>
          <p:nvPr/>
        </p:nvGrpSpPr>
        <p:grpSpPr>
          <a:xfrm>
            <a:off x="3353582" y="1145627"/>
            <a:ext cx="2363393" cy="1017867"/>
            <a:chOff x="3292400" y="1219146"/>
            <a:chExt cx="2615240" cy="1110239"/>
          </a:xfrm>
        </p:grpSpPr>
        <p:sp>
          <p:nvSpPr>
            <p:cNvPr id="6741" name="Google Shape;6741;p79"/>
            <p:cNvSpPr/>
            <p:nvPr/>
          </p:nvSpPr>
          <p:spPr>
            <a:xfrm>
              <a:off x="3292400" y="1845763"/>
              <a:ext cx="370500" cy="478500"/>
            </a:xfrm>
            <a:prstGeom prst="round2DiagRect">
              <a:avLst>
                <a:gd name="adj1" fmla="val 16667"/>
                <a:gd name="adj2" fmla="val 0"/>
              </a:avLst>
            </a:prstGeom>
            <a:solidFill>
              <a:srgbClr val="ABBCC9"/>
            </a:solidFill>
            <a:ln>
              <a:noFill/>
            </a:ln>
          </p:spPr>
          <p:txBody>
            <a:bodyPr spcFirstLastPara="1" wrap="square" lIns="0" tIns="0" rIns="0" bIns="0" anchor="ctr" anchorCtr="0">
              <a:noAutofit/>
            </a:bodyPr>
            <a:lstStyle/>
            <a:p>
              <a:pPr marL="0" lvl="0" indent="0" algn="l" rtl="0">
                <a:spcBef>
                  <a:spcPts val="0"/>
                </a:spcBef>
                <a:spcAft>
                  <a:spcPts val="0"/>
                </a:spcAft>
                <a:buNone/>
              </a:pPr>
              <a:endParaRPr sz="200">
                <a:solidFill>
                  <a:srgbClr val="FFFFFF"/>
                </a:solidFill>
              </a:endParaRPr>
            </a:p>
          </p:txBody>
        </p:sp>
        <p:sp>
          <p:nvSpPr>
            <p:cNvPr id="6742" name="Google Shape;6742;p79"/>
            <p:cNvSpPr/>
            <p:nvPr/>
          </p:nvSpPr>
          <p:spPr>
            <a:xfrm>
              <a:off x="3292400" y="1314860"/>
              <a:ext cx="370500" cy="478500"/>
            </a:xfrm>
            <a:prstGeom prst="round2DiagRect">
              <a:avLst>
                <a:gd name="adj1" fmla="val 16667"/>
                <a:gd name="adj2" fmla="val 0"/>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6743" name="Google Shape;6743;p79"/>
            <p:cNvSpPr txBox="1"/>
            <p:nvPr/>
          </p:nvSpPr>
          <p:spPr>
            <a:xfrm flipH="1">
              <a:off x="3678794" y="1219157"/>
              <a:ext cx="3705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JANUARY</a:t>
              </a:r>
              <a:endParaRPr sz="200">
                <a:solidFill>
                  <a:srgbClr val="FFFFFF"/>
                </a:solidFill>
              </a:endParaRPr>
            </a:p>
          </p:txBody>
        </p:sp>
        <p:sp>
          <p:nvSpPr>
            <p:cNvPr id="6744" name="Google Shape;6744;p79"/>
            <p:cNvSpPr txBox="1"/>
            <p:nvPr/>
          </p:nvSpPr>
          <p:spPr>
            <a:xfrm flipH="1">
              <a:off x="4051671" y="1219146"/>
              <a:ext cx="4014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FEBRUARY</a:t>
              </a:r>
              <a:endParaRPr sz="200">
                <a:solidFill>
                  <a:srgbClr val="FFFFFF"/>
                </a:solidFill>
              </a:endParaRPr>
            </a:p>
          </p:txBody>
        </p:sp>
        <p:sp>
          <p:nvSpPr>
            <p:cNvPr id="6745" name="Google Shape;6745;p79"/>
            <p:cNvSpPr txBox="1"/>
            <p:nvPr/>
          </p:nvSpPr>
          <p:spPr>
            <a:xfrm flipH="1">
              <a:off x="4453057" y="1219146"/>
              <a:ext cx="3480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MARCH</a:t>
              </a:r>
              <a:endParaRPr sz="200">
                <a:solidFill>
                  <a:srgbClr val="FFFFFF"/>
                </a:solidFill>
              </a:endParaRPr>
            </a:p>
          </p:txBody>
        </p:sp>
        <p:sp>
          <p:nvSpPr>
            <p:cNvPr id="6746" name="Google Shape;6746;p79"/>
            <p:cNvSpPr txBox="1"/>
            <p:nvPr/>
          </p:nvSpPr>
          <p:spPr>
            <a:xfrm flipH="1">
              <a:off x="4831790"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APRIL</a:t>
              </a:r>
              <a:endParaRPr sz="200">
                <a:solidFill>
                  <a:srgbClr val="FFFFFF"/>
                </a:solidFill>
              </a:endParaRPr>
            </a:p>
          </p:txBody>
        </p:sp>
        <p:sp>
          <p:nvSpPr>
            <p:cNvPr id="6747" name="Google Shape;6747;p79"/>
            <p:cNvSpPr txBox="1"/>
            <p:nvPr/>
          </p:nvSpPr>
          <p:spPr>
            <a:xfrm flipH="1">
              <a:off x="5186134"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MAY</a:t>
              </a:r>
              <a:endParaRPr sz="200">
                <a:solidFill>
                  <a:srgbClr val="FFFFFF"/>
                </a:solidFill>
              </a:endParaRPr>
            </a:p>
          </p:txBody>
        </p:sp>
        <p:sp>
          <p:nvSpPr>
            <p:cNvPr id="6748" name="Google Shape;6748;p79"/>
            <p:cNvSpPr txBox="1"/>
            <p:nvPr/>
          </p:nvSpPr>
          <p:spPr>
            <a:xfrm flipH="1">
              <a:off x="5562148"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JUNE</a:t>
              </a:r>
              <a:endParaRPr sz="200">
                <a:solidFill>
                  <a:srgbClr val="FFFFFF"/>
                </a:solidFill>
              </a:endParaRPr>
            </a:p>
          </p:txBody>
        </p:sp>
        <p:sp>
          <p:nvSpPr>
            <p:cNvPr id="6749" name="Google Shape;6749;p79"/>
            <p:cNvSpPr txBox="1"/>
            <p:nvPr/>
          </p:nvSpPr>
          <p:spPr>
            <a:xfrm flipH="1">
              <a:off x="3338153" y="1379250"/>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1</a:t>
              </a:r>
              <a:endParaRPr sz="200">
                <a:solidFill>
                  <a:srgbClr val="FFFFFF"/>
                </a:solidFill>
              </a:endParaRPr>
            </a:p>
          </p:txBody>
        </p:sp>
        <p:sp>
          <p:nvSpPr>
            <p:cNvPr id="6750" name="Google Shape;6750;p79"/>
            <p:cNvSpPr txBox="1"/>
            <p:nvPr/>
          </p:nvSpPr>
          <p:spPr>
            <a:xfrm flipH="1">
              <a:off x="3338156" y="1902299"/>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2</a:t>
              </a:r>
              <a:endParaRPr sz="200">
                <a:solidFill>
                  <a:srgbClr val="FFFFFF"/>
                </a:solidFill>
              </a:endParaRPr>
            </a:p>
          </p:txBody>
        </p:sp>
        <p:sp>
          <p:nvSpPr>
            <p:cNvPr id="6751" name="Google Shape;6751;p79"/>
            <p:cNvSpPr txBox="1"/>
            <p:nvPr/>
          </p:nvSpPr>
          <p:spPr>
            <a:xfrm flipH="1">
              <a:off x="3344522" y="1537172"/>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6752" name="Google Shape;6752;p79"/>
            <p:cNvSpPr txBox="1"/>
            <p:nvPr/>
          </p:nvSpPr>
          <p:spPr>
            <a:xfrm flipH="1">
              <a:off x="3344522" y="1713877"/>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sp>
          <p:nvSpPr>
            <p:cNvPr id="6753" name="Google Shape;6753;p79"/>
            <p:cNvSpPr txBox="1"/>
            <p:nvPr/>
          </p:nvSpPr>
          <p:spPr>
            <a:xfrm flipH="1">
              <a:off x="3344522" y="2079003"/>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6754" name="Google Shape;6754;p79"/>
            <p:cNvSpPr txBox="1"/>
            <p:nvPr/>
          </p:nvSpPr>
          <p:spPr>
            <a:xfrm flipH="1">
              <a:off x="3344527" y="2246885"/>
              <a:ext cx="262200" cy="825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grpSp>
          <p:nvGrpSpPr>
            <p:cNvPr id="6755" name="Google Shape;6755;p79"/>
            <p:cNvGrpSpPr/>
            <p:nvPr/>
          </p:nvGrpSpPr>
          <p:grpSpPr>
            <a:xfrm>
              <a:off x="3748438" y="1378608"/>
              <a:ext cx="2159202" cy="903971"/>
              <a:chOff x="1683525" y="2179850"/>
              <a:chExt cx="4519050" cy="2134525"/>
            </a:xfrm>
          </p:grpSpPr>
          <p:sp>
            <p:nvSpPr>
              <p:cNvPr id="6756" name="Google Shape;6756;p79"/>
              <p:cNvSpPr/>
              <p:nvPr/>
            </p:nvSpPr>
            <p:spPr>
              <a:xfrm>
                <a:off x="1683525" y="2179850"/>
                <a:ext cx="4519050" cy="53925"/>
              </a:xfrm>
              <a:custGeom>
                <a:avLst/>
                <a:gdLst/>
                <a:ahLst/>
                <a:cxnLst/>
                <a:rect l="l" t="t" r="r" b="b"/>
                <a:pathLst>
                  <a:path w="180762" h="2157" extrusionOk="0">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6757" name="Google Shape;6757;p79"/>
              <p:cNvSpPr/>
              <p:nvPr/>
            </p:nvSpPr>
            <p:spPr>
              <a:xfrm>
                <a:off x="1683525" y="2595975"/>
                <a:ext cx="4519050" cy="53900"/>
              </a:xfrm>
              <a:custGeom>
                <a:avLst/>
                <a:gdLst/>
                <a:ahLst/>
                <a:cxnLst/>
                <a:rect l="l" t="t" r="r" b="b"/>
                <a:pathLst>
                  <a:path w="180762" h="2156" extrusionOk="0">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6758" name="Google Shape;6758;p79"/>
              <p:cNvSpPr/>
              <p:nvPr/>
            </p:nvSpPr>
            <p:spPr>
              <a:xfrm>
                <a:off x="1683525" y="3012100"/>
                <a:ext cx="4519050" cy="53900"/>
              </a:xfrm>
              <a:custGeom>
                <a:avLst/>
                <a:gdLst/>
                <a:ahLst/>
                <a:cxnLst/>
                <a:rect l="l" t="t" r="r" b="b"/>
                <a:pathLst>
                  <a:path w="180762" h="2156" extrusionOk="0">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6759" name="Google Shape;6759;p79"/>
              <p:cNvSpPr/>
              <p:nvPr/>
            </p:nvSpPr>
            <p:spPr>
              <a:xfrm>
                <a:off x="1683525" y="3428225"/>
                <a:ext cx="4519050" cy="53900"/>
              </a:xfrm>
              <a:custGeom>
                <a:avLst/>
                <a:gdLst/>
                <a:ahLst/>
                <a:cxnLst/>
                <a:rect l="l" t="t" r="r" b="b"/>
                <a:pathLst>
                  <a:path w="180762" h="2156" extrusionOk="0">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6760" name="Google Shape;6760;p79"/>
              <p:cNvSpPr/>
              <p:nvPr/>
            </p:nvSpPr>
            <p:spPr>
              <a:xfrm>
                <a:off x="1683525" y="3844350"/>
                <a:ext cx="4519050" cy="53900"/>
              </a:xfrm>
              <a:custGeom>
                <a:avLst/>
                <a:gdLst/>
                <a:ahLst/>
                <a:cxnLst/>
                <a:rect l="l" t="t" r="r" b="b"/>
                <a:pathLst>
                  <a:path w="180762" h="2156" extrusionOk="0">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6761" name="Google Shape;6761;p79"/>
              <p:cNvSpPr/>
              <p:nvPr/>
            </p:nvSpPr>
            <p:spPr>
              <a:xfrm>
                <a:off x="1683525" y="4260475"/>
                <a:ext cx="4519050" cy="53900"/>
              </a:xfrm>
              <a:custGeom>
                <a:avLst/>
                <a:gdLst/>
                <a:ahLst/>
                <a:cxnLst/>
                <a:rect l="l" t="t" r="r" b="b"/>
                <a:pathLst>
                  <a:path w="180762" h="2156" extrusionOk="0">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6762" name="Google Shape;6762;p79"/>
              <p:cNvSpPr/>
              <p:nvPr/>
            </p:nvSpPr>
            <p:spPr>
              <a:xfrm>
                <a:off x="1683525" y="2179850"/>
                <a:ext cx="921275" cy="53925"/>
              </a:xfrm>
              <a:custGeom>
                <a:avLst/>
                <a:gdLst/>
                <a:ahLst/>
                <a:cxnLst/>
                <a:rect l="l" t="t" r="r" b="b"/>
                <a:pathLst>
                  <a:path w="36851" h="2157" extrusionOk="0">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6763" name="Google Shape;6763;p79"/>
              <p:cNvSpPr/>
              <p:nvPr/>
            </p:nvSpPr>
            <p:spPr>
              <a:xfrm>
                <a:off x="2166625" y="2595975"/>
                <a:ext cx="2036900" cy="53900"/>
              </a:xfrm>
              <a:custGeom>
                <a:avLst/>
                <a:gdLst/>
                <a:ahLst/>
                <a:cxnLst/>
                <a:rect l="l" t="t" r="r" b="b"/>
                <a:pathLst>
                  <a:path w="81476" h="2156" extrusionOk="0">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6764" name="Google Shape;6764;p79"/>
              <p:cNvSpPr/>
              <p:nvPr/>
            </p:nvSpPr>
            <p:spPr>
              <a:xfrm>
                <a:off x="2808675" y="3012100"/>
                <a:ext cx="1082000" cy="53900"/>
              </a:xfrm>
              <a:custGeom>
                <a:avLst/>
                <a:gdLst/>
                <a:ahLst/>
                <a:cxnLst/>
                <a:rect l="l" t="t" r="r" b="b"/>
                <a:pathLst>
                  <a:path w="43280" h="2156" extrusionOk="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6765" name="Google Shape;6765;p79"/>
              <p:cNvSpPr/>
              <p:nvPr/>
            </p:nvSpPr>
            <p:spPr>
              <a:xfrm>
                <a:off x="2942925" y="3428225"/>
                <a:ext cx="2044925" cy="53900"/>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6766" name="Google Shape;6766;p79"/>
              <p:cNvSpPr/>
              <p:nvPr/>
            </p:nvSpPr>
            <p:spPr>
              <a:xfrm>
                <a:off x="3933825" y="3844350"/>
                <a:ext cx="1650825" cy="53900"/>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6767" name="Google Shape;6767;p79"/>
              <p:cNvSpPr/>
              <p:nvPr/>
            </p:nvSpPr>
            <p:spPr>
              <a:xfrm>
                <a:off x="5058950" y="4260775"/>
                <a:ext cx="1143625" cy="53600"/>
              </a:xfrm>
              <a:custGeom>
                <a:avLst/>
                <a:gdLst/>
                <a:ahLst/>
                <a:cxnLst/>
                <a:rect l="l" t="t" r="r" b="b"/>
                <a:pathLst>
                  <a:path w="45745" h="2144" extrusionOk="0">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grpSp>
      </p:grpSp>
      <p:graphicFrame>
        <p:nvGraphicFramePr>
          <p:cNvPr id="6768" name="Google Shape;6768;p79"/>
          <p:cNvGraphicFramePr/>
          <p:nvPr/>
        </p:nvGraphicFramePr>
        <p:xfrm>
          <a:off x="5949675" y="2323100"/>
          <a:ext cx="2491300" cy="868600"/>
        </p:xfrm>
        <a:graphic>
          <a:graphicData uri="http://schemas.openxmlformats.org/drawingml/2006/table">
            <a:tbl>
              <a:tblPr>
                <a:noFill/>
                <a:tableStyleId>{0E8BACA5-581B-4CCA-A1BA-E422FA2E425E}</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0"/>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1"/>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E3E9ED"/>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869FB2"/>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2"/>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7994A9">
                        <a:alpha val="64709"/>
                      </a:srgbClr>
                    </a:solidFill>
                  </a:tcPr>
                </a:tc>
                <a:extLst>
                  <a:ext uri="{0D108BD9-81ED-4DB2-BD59-A6C34878D82A}">
                    <a16:rowId xmlns:a16="http://schemas.microsoft.com/office/drawing/2014/main" val="10003"/>
                  </a:ext>
                </a:extLst>
              </a:tr>
            </a:tbl>
          </a:graphicData>
        </a:graphic>
      </p:graphicFrame>
      <p:grpSp>
        <p:nvGrpSpPr>
          <p:cNvPr id="6769" name="Google Shape;6769;p79"/>
          <p:cNvGrpSpPr/>
          <p:nvPr/>
        </p:nvGrpSpPr>
        <p:grpSpPr>
          <a:xfrm>
            <a:off x="5926924" y="3381697"/>
            <a:ext cx="2519825" cy="1001454"/>
            <a:chOff x="1906114" y="789980"/>
            <a:chExt cx="1487676" cy="606868"/>
          </a:xfrm>
        </p:grpSpPr>
        <p:cxnSp>
          <p:nvCxnSpPr>
            <p:cNvPr id="6770" name="Google Shape;6770;p79"/>
            <p:cNvCxnSpPr/>
            <p:nvPr/>
          </p:nvCxnSpPr>
          <p:spPr>
            <a:xfrm rot="10800000">
              <a:off x="2109981" y="1180903"/>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6771" name="Google Shape;6771;p79"/>
            <p:cNvCxnSpPr/>
            <p:nvPr/>
          </p:nvCxnSpPr>
          <p:spPr>
            <a:xfrm rot="10800000">
              <a:off x="2109981" y="985080"/>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6772" name="Google Shape;6772;p79"/>
            <p:cNvCxnSpPr/>
            <p:nvPr/>
          </p:nvCxnSpPr>
          <p:spPr>
            <a:xfrm rot="10800000">
              <a:off x="2109981" y="1376729"/>
              <a:ext cx="1280400" cy="0"/>
            </a:xfrm>
            <a:prstGeom prst="straightConnector1">
              <a:avLst/>
            </a:prstGeom>
            <a:noFill/>
            <a:ln w="9525" cap="flat" cmpd="sng">
              <a:solidFill>
                <a:srgbClr val="B3C3CE"/>
              </a:solidFill>
              <a:prstDash val="solid"/>
              <a:round/>
              <a:headEnd type="none" w="med" len="med"/>
              <a:tailEnd type="none" w="med" len="med"/>
            </a:ln>
          </p:spPr>
        </p:cxnSp>
        <p:sp>
          <p:nvSpPr>
            <p:cNvPr id="6773" name="Google Shape;6773;p79"/>
            <p:cNvSpPr txBox="1"/>
            <p:nvPr/>
          </p:nvSpPr>
          <p:spPr>
            <a:xfrm flipH="1">
              <a:off x="210971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JANUARY</a:t>
              </a:r>
              <a:endParaRPr sz="300">
                <a:solidFill>
                  <a:srgbClr val="E3E9ED"/>
                </a:solidFill>
              </a:endParaRPr>
            </a:p>
          </p:txBody>
        </p:sp>
        <p:sp>
          <p:nvSpPr>
            <p:cNvPr id="6774" name="Google Shape;6774;p79"/>
            <p:cNvSpPr txBox="1"/>
            <p:nvPr/>
          </p:nvSpPr>
          <p:spPr>
            <a:xfrm flipH="1">
              <a:off x="2434275" y="789980"/>
              <a:ext cx="2892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FEBRUARY</a:t>
              </a:r>
              <a:endParaRPr sz="300">
                <a:solidFill>
                  <a:srgbClr val="E3E9ED"/>
                </a:solidFill>
              </a:endParaRPr>
            </a:p>
          </p:txBody>
        </p:sp>
        <p:sp>
          <p:nvSpPr>
            <p:cNvPr id="6775" name="Google Shape;6775;p79"/>
            <p:cNvSpPr txBox="1"/>
            <p:nvPr/>
          </p:nvSpPr>
          <p:spPr>
            <a:xfrm flipH="1">
              <a:off x="2781049"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MARCH</a:t>
              </a:r>
              <a:endParaRPr sz="300">
                <a:solidFill>
                  <a:srgbClr val="E3E9ED"/>
                </a:solidFill>
              </a:endParaRPr>
            </a:p>
          </p:txBody>
        </p:sp>
        <p:sp>
          <p:nvSpPr>
            <p:cNvPr id="6776" name="Google Shape;6776;p79"/>
            <p:cNvSpPr txBox="1"/>
            <p:nvPr/>
          </p:nvSpPr>
          <p:spPr>
            <a:xfrm flipH="1">
              <a:off x="311269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APRIL</a:t>
              </a:r>
              <a:endParaRPr sz="300">
                <a:solidFill>
                  <a:srgbClr val="E3E9ED"/>
                </a:solidFill>
              </a:endParaRPr>
            </a:p>
          </p:txBody>
        </p:sp>
        <p:sp>
          <p:nvSpPr>
            <p:cNvPr id="6777" name="Google Shape;6777;p79"/>
            <p:cNvSpPr/>
            <p:nvPr/>
          </p:nvSpPr>
          <p:spPr>
            <a:xfrm>
              <a:off x="2105681" y="964326"/>
              <a:ext cx="2892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8" name="Google Shape;6778;p79"/>
            <p:cNvSpPr/>
            <p:nvPr/>
          </p:nvSpPr>
          <p:spPr>
            <a:xfrm>
              <a:off x="2109515" y="1159286"/>
              <a:ext cx="280200" cy="42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9" name="Google Shape;6779;p79"/>
            <p:cNvSpPr/>
            <p:nvPr/>
          </p:nvSpPr>
          <p:spPr>
            <a:xfrm>
              <a:off x="2753389" y="1353677"/>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0" name="Google Shape;6780;p79"/>
            <p:cNvSpPr/>
            <p:nvPr/>
          </p:nvSpPr>
          <p:spPr>
            <a:xfrm>
              <a:off x="2105681" y="1159287"/>
              <a:ext cx="2892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1" name="Google Shape;6781;p79"/>
            <p:cNvSpPr/>
            <p:nvPr/>
          </p:nvSpPr>
          <p:spPr>
            <a:xfrm>
              <a:off x="2412005" y="1354248"/>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2" name="Google Shape;6782;p79"/>
            <p:cNvSpPr/>
            <p:nvPr/>
          </p:nvSpPr>
          <p:spPr>
            <a:xfrm>
              <a:off x="2410087"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3" name="Google Shape;6783;p79"/>
            <p:cNvSpPr txBox="1"/>
            <p:nvPr/>
          </p:nvSpPr>
          <p:spPr>
            <a:xfrm flipH="1">
              <a:off x="1906114" y="918164"/>
              <a:ext cx="203400" cy="106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1600"/>
                </a:spcAft>
                <a:buNone/>
              </a:pPr>
              <a:r>
                <a:rPr lang="en" sz="300">
                  <a:solidFill>
                    <a:srgbClr val="E3E9ED"/>
                  </a:solidFill>
                </a:rPr>
                <a:t>PHASE 1</a:t>
              </a:r>
              <a:endParaRPr sz="300">
                <a:solidFill>
                  <a:srgbClr val="E3E9ED"/>
                </a:solidFill>
              </a:endParaRPr>
            </a:p>
          </p:txBody>
        </p:sp>
        <p:sp>
          <p:nvSpPr>
            <p:cNvPr id="6784" name="Google Shape;6784;p79"/>
            <p:cNvSpPr txBox="1"/>
            <p:nvPr/>
          </p:nvSpPr>
          <p:spPr>
            <a:xfrm flipH="1">
              <a:off x="1919618" y="1113390"/>
              <a:ext cx="1899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1</a:t>
              </a:r>
              <a:endParaRPr sz="300">
                <a:solidFill>
                  <a:srgbClr val="E3E9ED"/>
                </a:solidFill>
              </a:endParaRPr>
            </a:p>
          </p:txBody>
        </p:sp>
        <p:sp>
          <p:nvSpPr>
            <p:cNvPr id="6785" name="Google Shape;6785;p79"/>
            <p:cNvSpPr txBox="1"/>
            <p:nvPr/>
          </p:nvSpPr>
          <p:spPr>
            <a:xfrm flipH="1">
              <a:off x="1906118" y="1304527"/>
              <a:ext cx="2034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2</a:t>
              </a:r>
              <a:endParaRPr sz="300">
                <a:solidFill>
                  <a:srgbClr val="E3E9ED"/>
                </a:solidFill>
              </a:endParaRPr>
            </a:p>
          </p:txBody>
        </p:sp>
        <p:sp>
          <p:nvSpPr>
            <p:cNvPr id="6786" name="Google Shape;6786;p79"/>
            <p:cNvSpPr/>
            <p:nvPr/>
          </p:nvSpPr>
          <p:spPr>
            <a:xfrm>
              <a:off x="2750975"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7" name="Google Shape;6787;p79"/>
          <p:cNvGrpSpPr/>
          <p:nvPr/>
        </p:nvGrpSpPr>
        <p:grpSpPr>
          <a:xfrm>
            <a:off x="726399" y="1190655"/>
            <a:ext cx="2394370" cy="976502"/>
            <a:chOff x="749309" y="1112739"/>
            <a:chExt cx="2371603" cy="976502"/>
          </a:xfrm>
        </p:grpSpPr>
        <p:sp>
          <p:nvSpPr>
            <p:cNvPr id="6788" name="Google Shape;6788;p79"/>
            <p:cNvSpPr/>
            <p:nvPr/>
          </p:nvSpPr>
          <p:spPr>
            <a:xfrm>
              <a:off x="1092126"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9" name="Google Shape;6789;p79"/>
            <p:cNvSpPr/>
            <p:nvPr/>
          </p:nvSpPr>
          <p:spPr>
            <a:xfrm>
              <a:off x="1434943"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0" name="Google Shape;6790;p79"/>
            <p:cNvSpPr/>
            <p:nvPr/>
          </p:nvSpPr>
          <p:spPr>
            <a:xfrm>
              <a:off x="1777760"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1" name="Google Shape;6791;p79"/>
            <p:cNvSpPr/>
            <p:nvPr/>
          </p:nvSpPr>
          <p:spPr>
            <a:xfrm>
              <a:off x="2120578"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2" name="Google Shape;6792;p79"/>
            <p:cNvSpPr/>
            <p:nvPr/>
          </p:nvSpPr>
          <p:spPr>
            <a:xfrm>
              <a:off x="2463395"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3" name="Google Shape;6793;p79"/>
            <p:cNvSpPr/>
            <p:nvPr/>
          </p:nvSpPr>
          <p:spPr>
            <a:xfrm>
              <a:off x="2806212"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4" name="Google Shape;6794;p79"/>
            <p:cNvSpPr/>
            <p:nvPr/>
          </p:nvSpPr>
          <p:spPr>
            <a:xfrm>
              <a:off x="749309" y="136229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5" name="Google Shape;6795;p79"/>
            <p:cNvSpPr/>
            <p:nvPr/>
          </p:nvSpPr>
          <p:spPr>
            <a:xfrm>
              <a:off x="1092126"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6" name="Google Shape;6796;p79"/>
            <p:cNvSpPr/>
            <p:nvPr/>
          </p:nvSpPr>
          <p:spPr>
            <a:xfrm>
              <a:off x="1434943"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7" name="Google Shape;6797;p79"/>
            <p:cNvSpPr/>
            <p:nvPr/>
          </p:nvSpPr>
          <p:spPr>
            <a:xfrm>
              <a:off x="1777760"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8" name="Google Shape;6798;p79"/>
            <p:cNvSpPr/>
            <p:nvPr/>
          </p:nvSpPr>
          <p:spPr>
            <a:xfrm>
              <a:off x="2120578"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9" name="Google Shape;6799;p79"/>
            <p:cNvSpPr/>
            <p:nvPr/>
          </p:nvSpPr>
          <p:spPr>
            <a:xfrm>
              <a:off x="2463395"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0" name="Google Shape;6800;p79"/>
            <p:cNvSpPr/>
            <p:nvPr/>
          </p:nvSpPr>
          <p:spPr>
            <a:xfrm>
              <a:off x="2806212"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1" name="Google Shape;6801;p79"/>
            <p:cNvSpPr/>
            <p:nvPr/>
          </p:nvSpPr>
          <p:spPr>
            <a:xfrm>
              <a:off x="749309" y="161184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2" name="Google Shape;6802;p79"/>
            <p:cNvSpPr/>
            <p:nvPr/>
          </p:nvSpPr>
          <p:spPr>
            <a:xfrm>
              <a:off x="1092126"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3" name="Google Shape;6803;p79"/>
            <p:cNvSpPr/>
            <p:nvPr/>
          </p:nvSpPr>
          <p:spPr>
            <a:xfrm>
              <a:off x="1434943"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4" name="Google Shape;6804;p79"/>
            <p:cNvSpPr/>
            <p:nvPr/>
          </p:nvSpPr>
          <p:spPr>
            <a:xfrm>
              <a:off x="1777760"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5" name="Google Shape;6805;p79"/>
            <p:cNvSpPr/>
            <p:nvPr/>
          </p:nvSpPr>
          <p:spPr>
            <a:xfrm>
              <a:off x="2120578"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6" name="Google Shape;6806;p79"/>
            <p:cNvSpPr/>
            <p:nvPr/>
          </p:nvSpPr>
          <p:spPr>
            <a:xfrm>
              <a:off x="2463395"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7" name="Google Shape;6807;p79"/>
            <p:cNvSpPr/>
            <p:nvPr/>
          </p:nvSpPr>
          <p:spPr>
            <a:xfrm>
              <a:off x="2806212"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8" name="Google Shape;6808;p79"/>
            <p:cNvSpPr/>
            <p:nvPr/>
          </p:nvSpPr>
          <p:spPr>
            <a:xfrm>
              <a:off x="749309" y="186140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9" name="Google Shape;6809;p79"/>
            <p:cNvSpPr/>
            <p:nvPr/>
          </p:nvSpPr>
          <p:spPr>
            <a:xfrm>
              <a:off x="1092126"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0" name="Google Shape;6810;p79"/>
            <p:cNvSpPr/>
            <p:nvPr/>
          </p:nvSpPr>
          <p:spPr>
            <a:xfrm>
              <a:off x="1434943"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1" name="Google Shape;6811;p79"/>
            <p:cNvSpPr/>
            <p:nvPr/>
          </p:nvSpPr>
          <p:spPr>
            <a:xfrm>
              <a:off x="1777760"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2" name="Google Shape;6812;p79"/>
            <p:cNvSpPr/>
            <p:nvPr/>
          </p:nvSpPr>
          <p:spPr>
            <a:xfrm>
              <a:off x="2120578"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3" name="Google Shape;6813;p79"/>
            <p:cNvSpPr/>
            <p:nvPr/>
          </p:nvSpPr>
          <p:spPr>
            <a:xfrm>
              <a:off x="2463395"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4" name="Google Shape;6814;p79"/>
            <p:cNvSpPr/>
            <p:nvPr/>
          </p:nvSpPr>
          <p:spPr>
            <a:xfrm>
              <a:off x="2806212"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5" name="Google Shape;6815;p79"/>
            <p:cNvSpPr/>
            <p:nvPr/>
          </p:nvSpPr>
          <p:spPr>
            <a:xfrm>
              <a:off x="749309" y="111273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6" name="Google Shape;6816;p79"/>
            <p:cNvSpPr/>
            <p:nvPr/>
          </p:nvSpPr>
          <p:spPr>
            <a:xfrm>
              <a:off x="1434877" y="1258345"/>
              <a:ext cx="16857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7" name="Google Shape;6817;p79"/>
            <p:cNvSpPr/>
            <p:nvPr/>
          </p:nvSpPr>
          <p:spPr>
            <a:xfrm>
              <a:off x="1777683" y="2010641"/>
              <a:ext cx="10002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8" name="Google Shape;6818;p79"/>
            <p:cNvSpPr/>
            <p:nvPr/>
          </p:nvSpPr>
          <p:spPr>
            <a:xfrm>
              <a:off x="1092070"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9" name="Google Shape;6819;p79"/>
            <p:cNvSpPr/>
            <p:nvPr/>
          </p:nvSpPr>
          <p:spPr>
            <a:xfrm>
              <a:off x="2463277"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6820" name="Google Shape;6820;p79"/>
          <p:cNvGraphicFramePr/>
          <p:nvPr/>
        </p:nvGraphicFramePr>
        <p:xfrm>
          <a:off x="5949700" y="1188950"/>
          <a:ext cx="2491300" cy="976425"/>
        </p:xfrm>
        <a:graphic>
          <a:graphicData uri="http://schemas.openxmlformats.org/drawingml/2006/table">
            <a:tbl>
              <a:tblPr>
                <a:noFill/>
                <a:tableStyleId>{0E8BACA5-581B-4CCA-A1BA-E422FA2E425E}</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extLst>
                  <a:ext uri="{0D108BD9-81ED-4DB2-BD59-A6C34878D82A}">
                    <a16:rowId xmlns:a16="http://schemas.microsoft.com/office/drawing/2014/main" val="10000"/>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2"/>
                  </a:ext>
                </a:extLst>
              </a:tr>
            </a:tbl>
          </a:graphicData>
        </a:graphic>
      </p:graphicFrame>
      <p:graphicFrame>
        <p:nvGraphicFramePr>
          <p:cNvPr id="6821" name="Google Shape;6821;p79"/>
          <p:cNvGraphicFramePr/>
          <p:nvPr/>
        </p:nvGraphicFramePr>
        <p:xfrm>
          <a:off x="3356413" y="2323100"/>
          <a:ext cx="2363400" cy="868575"/>
        </p:xfrm>
        <a:graphic>
          <a:graphicData uri="http://schemas.openxmlformats.org/drawingml/2006/table">
            <a:tbl>
              <a:tblPr>
                <a:noFill/>
                <a:tableStyleId>{0E8BACA5-581B-4CCA-A1BA-E422FA2E425E}</a:tableStyleId>
              </a:tblPr>
              <a:tblGrid>
                <a:gridCol w="590850">
                  <a:extLst>
                    <a:ext uri="{9D8B030D-6E8A-4147-A177-3AD203B41FA5}">
                      <a16:colId xmlns:a16="http://schemas.microsoft.com/office/drawing/2014/main" val="20000"/>
                    </a:ext>
                  </a:extLst>
                </a:gridCol>
                <a:gridCol w="590850">
                  <a:extLst>
                    <a:ext uri="{9D8B030D-6E8A-4147-A177-3AD203B41FA5}">
                      <a16:colId xmlns:a16="http://schemas.microsoft.com/office/drawing/2014/main" val="20001"/>
                    </a:ext>
                  </a:extLst>
                </a:gridCol>
                <a:gridCol w="590850">
                  <a:extLst>
                    <a:ext uri="{9D8B030D-6E8A-4147-A177-3AD203B41FA5}">
                      <a16:colId xmlns:a16="http://schemas.microsoft.com/office/drawing/2014/main" val="20002"/>
                    </a:ext>
                  </a:extLst>
                </a:gridCol>
                <a:gridCol w="590850">
                  <a:extLst>
                    <a:ext uri="{9D8B030D-6E8A-4147-A177-3AD203B41FA5}">
                      <a16:colId xmlns:a16="http://schemas.microsoft.com/office/drawing/2014/main" val="20003"/>
                    </a:ext>
                  </a:extLst>
                </a:gridCol>
              </a:tblGrid>
              <a:tr h="289525">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6822" name="Google Shape;6822;p79"/>
          <p:cNvGrpSpPr/>
          <p:nvPr/>
        </p:nvGrpSpPr>
        <p:grpSpPr>
          <a:xfrm>
            <a:off x="4100342" y="2709743"/>
            <a:ext cx="1517436" cy="74460"/>
            <a:chOff x="3980086" y="2804397"/>
            <a:chExt cx="1227600" cy="66900"/>
          </a:xfrm>
        </p:grpSpPr>
        <p:sp>
          <p:nvSpPr>
            <p:cNvPr id="6823" name="Google Shape;6823;p79"/>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4" name="Google Shape;6824;p79"/>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5" name="Google Shape;6825;p79"/>
          <p:cNvGrpSpPr/>
          <p:nvPr/>
        </p:nvGrpSpPr>
        <p:grpSpPr>
          <a:xfrm>
            <a:off x="4725406" y="3002330"/>
            <a:ext cx="892956" cy="74460"/>
            <a:chOff x="3980086" y="2804397"/>
            <a:chExt cx="1227600" cy="66900"/>
          </a:xfrm>
        </p:grpSpPr>
        <p:sp>
          <p:nvSpPr>
            <p:cNvPr id="6826" name="Google Shape;6826;p79"/>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7" name="Google Shape;6827;p79"/>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8" name="Google Shape;6828;p79"/>
          <p:cNvGrpSpPr/>
          <p:nvPr/>
        </p:nvGrpSpPr>
        <p:grpSpPr>
          <a:xfrm>
            <a:off x="3358498" y="3361213"/>
            <a:ext cx="2363244" cy="1005943"/>
            <a:chOff x="3358415" y="3361302"/>
            <a:chExt cx="2363244" cy="1024695"/>
          </a:xfrm>
        </p:grpSpPr>
        <p:grpSp>
          <p:nvGrpSpPr>
            <p:cNvPr id="6829" name="Google Shape;6829;p79"/>
            <p:cNvGrpSpPr/>
            <p:nvPr/>
          </p:nvGrpSpPr>
          <p:grpSpPr>
            <a:xfrm>
              <a:off x="3358415" y="3361302"/>
              <a:ext cx="441300" cy="1024695"/>
              <a:chOff x="3358415" y="3361302"/>
              <a:chExt cx="441300" cy="1024695"/>
            </a:xfrm>
          </p:grpSpPr>
          <p:sp>
            <p:nvSpPr>
              <p:cNvPr id="6830" name="Google Shape;6830;p79"/>
              <p:cNvSpPr/>
              <p:nvPr/>
            </p:nvSpPr>
            <p:spPr>
              <a:xfrm>
                <a:off x="3358415"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1" name="Google Shape;6831;p79"/>
              <p:cNvSpPr/>
              <p:nvPr/>
            </p:nvSpPr>
            <p:spPr>
              <a:xfrm>
                <a:off x="3358415"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2" name="Google Shape;6832;p79"/>
              <p:cNvSpPr/>
              <p:nvPr/>
            </p:nvSpPr>
            <p:spPr>
              <a:xfrm>
                <a:off x="3358415"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3" name="Google Shape;6833;p79"/>
              <p:cNvSpPr/>
              <p:nvPr/>
            </p:nvSpPr>
            <p:spPr>
              <a:xfrm>
                <a:off x="3358415"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4" name="Google Shape;6834;p79"/>
              <p:cNvSpPr/>
              <p:nvPr/>
            </p:nvSpPr>
            <p:spPr>
              <a:xfrm>
                <a:off x="3358415"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5" name="Google Shape;6835;p79"/>
              <p:cNvSpPr/>
              <p:nvPr/>
            </p:nvSpPr>
            <p:spPr>
              <a:xfrm>
                <a:off x="3358415"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6" name="Google Shape;6836;p79"/>
            <p:cNvGrpSpPr/>
            <p:nvPr/>
          </p:nvGrpSpPr>
          <p:grpSpPr>
            <a:xfrm>
              <a:off x="3838901" y="3361302"/>
              <a:ext cx="441300" cy="1024695"/>
              <a:chOff x="3838901" y="3361302"/>
              <a:chExt cx="441300" cy="1024695"/>
            </a:xfrm>
          </p:grpSpPr>
          <p:sp>
            <p:nvSpPr>
              <p:cNvPr id="6837" name="Google Shape;6837;p79"/>
              <p:cNvSpPr/>
              <p:nvPr/>
            </p:nvSpPr>
            <p:spPr>
              <a:xfrm>
                <a:off x="3838901"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8" name="Google Shape;6838;p79"/>
              <p:cNvSpPr/>
              <p:nvPr/>
            </p:nvSpPr>
            <p:spPr>
              <a:xfrm>
                <a:off x="3838901"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9" name="Google Shape;6839;p79"/>
              <p:cNvSpPr/>
              <p:nvPr/>
            </p:nvSpPr>
            <p:spPr>
              <a:xfrm>
                <a:off x="3838901"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0" name="Google Shape;6840;p79"/>
              <p:cNvSpPr/>
              <p:nvPr/>
            </p:nvSpPr>
            <p:spPr>
              <a:xfrm>
                <a:off x="3838901"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1" name="Google Shape;6841;p79"/>
              <p:cNvSpPr/>
              <p:nvPr/>
            </p:nvSpPr>
            <p:spPr>
              <a:xfrm>
                <a:off x="3838901"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2" name="Google Shape;6842;p79"/>
              <p:cNvSpPr/>
              <p:nvPr/>
            </p:nvSpPr>
            <p:spPr>
              <a:xfrm>
                <a:off x="3838901"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3" name="Google Shape;6843;p79"/>
            <p:cNvGrpSpPr/>
            <p:nvPr/>
          </p:nvGrpSpPr>
          <p:grpSpPr>
            <a:xfrm>
              <a:off x="4319387" y="3361302"/>
              <a:ext cx="441300" cy="1024695"/>
              <a:chOff x="4319387" y="3361302"/>
              <a:chExt cx="441300" cy="1024695"/>
            </a:xfrm>
          </p:grpSpPr>
          <p:sp>
            <p:nvSpPr>
              <p:cNvPr id="6844" name="Google Shape;6844;p79"/>
              <p:cNvSpPr/>
              <p:nvPr/>
            </p:nvSpPr>
            <p:spPr>
              <a:xfrm>
                <a:off x="4319387"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5" name="Google Shape;6845;p79"/>
              <p:cNvSpPr/>
              <p:nvPr/>
            </p:nvSpPr>
            <p:spPr>
              <a:xfrm>
                <a:off x="4319387"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6" name="Google Shape;6846;p79"/>
              <p:cNvSpPr/>
              <p:nvPr/>
            </p:nvSpPr>
            <p:spPr>
              <a:xfrm>
                <a:off x="4319387"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7" name="Google Shape;6847;p79"/>
              <p:cNvSpPr/>
              <p:nvPr/>
            </p:nvSpPr>
            <p:spPr>
              <a:xfrm>
                <a:off x="4319387"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8" name="Google Shape;6848;p79"/>
              <p:cNvSpPr/>
              <p:nvPr/>
            </p:nvSpPr>
            <p:spPr>
              <a:xfrm>
                <a:off x="4319387"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9" name="Google Shape;6849;p79"/>
              <p:cNvSpPr/>
              <p:nvPr/>
            </p:nvSpPr>
            <p:spPr>
              <a:xfrm>
                <a:off x="4319387"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0" name="Google Shape;6850;p79"/>
            <p:cNvGrpSpPr/>
            <p:nvPr/>
          </p:nvGrpSpPr>
          <p:grpSpPr>
            <a:xfrm>
              <a:off x="4799873" y="3361302"/>
              <a:ext cx="441300" cy="1024695"/>
              <a:chOff x="4799873" y="3361302"/>
              <a:chExt cx="441300" cy="1024695"/>
            </a:xfrm>
          </p:grpSpPr>
          <p:sp>
            <p:nvSpPr>
              <p:cNvPr id="6851" name="Google Shape;6851;p79"/>
              <p:cNvSpPr/>
              <p:nvPr/>
            </p:nvSpPr>
            <p:spPr>
              <a:xfrm>
                <a:off x="4799873"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2" name="Google Shape;6852;p79"/>
              <p:cNvSpPr/>
              <p:nvPr/>
            </p:nvSpPr>
            <p:spPr>
              <a:xfrm>
                <a:off x="4799873"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3" name="Google Shape;6853;p79"/>
              <p:cNvSpPr/>
              <p:nvPr/>
            </p:nvSpPr>
            <p:spPr>
              <a:xfrm>
                <a:off x="4799873"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4" name="Google Shape;6854;p79"/>
              <p:cNvSpPr/>
              <p:nvPr/>
            </p:nvSpPr>
            <p:spPr>
              <a:xfrm>
                <a:off x="4799873"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5" name="Google Shape;6855;p79"/>
              <p:cNvSpPr/>
              <p:nvPr/>
            </p:nvSpPr>
            <p:spPr>
              <a:xfrm>
                <a:off x="4799873"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6" name="Google Shape;6856;p79"/>
              <p:cNvSpPr/>
              <p:nvPr/>
            </p:nvSpPr>
            <p:spPr>
              <a:xfrm>
                <a:off x="4799873"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7" name="Google Shape;6857;p79"/>
            <p:cNvGrpSpPr/>
            <p:nvPr/>
          </p:nvGrpSpPr>
          <p:grpSpPr>
            <a:xfrm>
              <a:off x="5280360" y="3361302"/>
              <a:ext cx="441300" cy="1024695"/>
              <a:chOff x="5280360" y="3361302"/>
              <a:chExt cx="441300" cy="1024695"/>
            </a:xfrm>
          </p:grpSpPr>
          <p:sp>
            <p:nvSpPr>
              <p:cNvPr id="6858" name="Google Shape;6858;p79"/>
              <p:cNvSpPr/>
              <p:nvPr/>
            </p:nvSpPr>
            <p:spPr>
              <a:xfrm>
                <a:off x="5280360"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9" name="Google Shape;6859;p79"/>
              <p:cNvSpPr/>
              <p:nvPr/>
            </p:nvSpPr>
            <p:spPr>
              <a:xfrm>
                <a:off x="5280360"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0" name="Google Shape;6860;p79"/>
              <p:cNvSpPr/>
              <p:nvPr/>
            </p:nvSpPr>
            <p:spPr>
              <a:xfrm>
                <a:off x="5280360"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1" name="Google Shape;6861;p79"/>
              <p:cNvSpPr/>
              <p:nvPr/>
            </p:nvSpPr>
            <p:spPr>
              <a:xfrm>
                <a:off x="5280360"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2" name="Google Shape;6862;p79"/>
              <p:cNvSpPr/>
              <p:nvPr/>
            </p:nvSpPr>
            <p:spPr>
              <a:xfrm>
                <a:off x="5280360"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3" name="Google Shape;6863;p79"/>
              <p:cNvSpPr/>
              <p:nvPr/>
            </p:nvSpPr>
            <p:spPr>
              <a:xfrm>
                <a:off x="5280360"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6864" name="Google Shape;6864;p79"/>
          <p:cNvGraphicFramePr/>
          <p:nvPr/>
        </p:nvGraphicFramePr>
        <p:xfrm>
          <a:off x="724925" y="2323100"/>
          <a:ext cx="2403600" cy="881400"/>
        </p:xfrm>
        <a:graphic>
          <a:graphicData uri="http://schemas.openxmlformats.org/drawingml/2006/table">
            <a:tbl>
              <a:tblPr>
                <a:noFill/>
                <a:tableStyleId>{0E8BACA5-581B-4CCA-A1BA-E422FA2E425E}</a:tableStyleId>
              </a:tblPr>
              <a:tblGrid>
                <a:gridCol w="600900">
                  <a:extLst>
                    <a:ext uri="{9D8B030D-6E8A-4147-A177-3AD203B41FA5}">
                      <a16:colId xmlns:a16="http://schemas.microsoft.com/office/drawing/2014/main" val="20000"/>
                    </a:ext>
                  </a:extLst>
                </a:gridCol>
                <a:gridCol w="600900">
                  <a:extLst>
                    <a:ext uri="{9D8B030D-6E8A-4147-A177-3AD203B41FA5}">
                      <a16:colId xmlns:a16="http://schemas.microsoft.com/office/drawing/2014/main" val="20001"/>
                    </a:ext>
                  </a:extLst>
                </a:gridCol>
                <a:gridCol w="600900">
                  <a:extLst>
                    <a:ext uri="{9D8B030D-6E8A-4147-A177-3AD203B41FA5}">
                      <a16:colId xmlns:a16="http://schemas.microsoft.com/office/drawing/2014/main" val="20002"/>
                    </a:ext>
                  </a:extLst>
                </a:gridCol>
                <a:gridCol w="600900">
                  <a:extLst>
                    <a:ext uri="{9D8B030D-6E8A-4147-A177-3AD203B41FA5}">
                      <a16:colId xmlns:a16="http://schemas.microsoft.com/office/drawing/2014/main" val="20003"/>
                    </a:ext>
                  </a:extLst>
                </a:gridCol>
              </a:tblGrid>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6865" name="Google Shape;6865;p79"/>
          <p:cNvGrpSpPr/>
          <p:nvPr/>
        </p:nvGrpSpPr>
        <p:grpSpPr>
          <a:xfrm>
            <a:off x="726450" y="3372825"/>
            <a:ext cx="2403614" cy="1005900"/>
            <a:chOff x="726450" y="3372825"/>
            <a:chExt cx="2403614" cy="1005900"/>
          </a:xfrm>
        </p:grpSpPr>
        <p:grpSp>
          <p:nvGrpSpPr>
            <p:cNvPr id="6866" name="Google Shape;6866;p79"/>
            <p:cNvGrpSpPr/>
            <p:nvPr/>
          </p:nvGrpSpPr>
          <p:grpSpPr>
            <a:xfrm>
              <a:off x="726450" y="3696000"/>
              <a:ext cx="2403614" cy="500898"/>
              <a:chOff x="726450" y="3696000"/>
              <a:chExt cx="2403614" cy="500898"/>
            </a:xfrm>
          </p:grpSpPr>
          <p:sp>
            <p:nvSpPr>
              <p:cNvPr id="6867" name="Google Shape;6867;p79"/>
              <p:cNvSpPr/>
              <p:nvPr/>
            </p:nvSpPr>
            <p:spPr>
              <a:xfrm>
                <a:off x="726450" y="3696000"/>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6868" name="Google Shape;6868;p79"/>
              <p:cNvSpPr/>
              <p:nvPr/>
            </p:nvSpPr>
            <p:spPr>
              <a:xfrm>
                <a:off x="726464" y="4029798"/>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6869" name="Google Shape;6869;p79"/>
            <p:cNvGrpSpPr/>
            <p:nvPr/>
          </p:nvGrpSpPr>
          <p:grpSpPr>
            <a:xfrm>
              <a:off x="1348050" y="3372825"/>
              <a:ext cx="1720425" cy="1005900"/>
              <a:chOff x="1348050" y="3372825"/>
              <a:chExt cx="1720425" cy="1005900"/>
            </a:xfrm>
          </p:grpSpPr>
          <p:sp>
            <p:nvSpPr>
              <p:cNvPr id="6870" name="Google Shape;6870;p79"/>
              <p:cNvSpPr/>
              <p:nvPr/>
            </p:nvSpPr>
            <p:spPr>
              <a:xfrm>
                <a:off x="1348050"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6871" name="Google Shape;6871;p79"/>
              <p:cNvSpPr/>
              <p:nvPr/>
            </p:nvSpPr>
            <p:spPr>
              <a:xfrm>
                <a:off x="1701356"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6872" name="Google Shape;6872;p79"/>
              <p:cNvSpPr/>
              <p:nvPr/>
            </p:nvSpPr>
            <p:spPr>
              <a:xfrm>
                <a:off x="2054663"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6873" name="Google Shape;6873;p79"/>
              <p:cNvSpPr/>
              <p:nvPr/>
            </p:nvSpPr>
            <p:spPr>
              <a:xfrm>
                <a:off x="2407969"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6874" name="Google Shape;6874;p79"/>
              <p:cNvSpPr/>
              <p:nvPr/>
            </p:nvSpPr>
            <p:spPr>
              <a:xfrm>
                <a:off x="2761275"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6875" name="Google Shape;6875;p79"/>
            <p:cNvGrpSpPr/>
            <p:nvPr/>
          </p:nvGrpSpPr>
          <p:grpSpPr>
            <a:xfrm>
              <a:off x="1455707" y="3731058"/>
              <a:ext cx="1491150" cy="417657"/>
              <a:chOff x="1455707" y="3731058"/>
              <a:chExt cx="1491150" cy="417657"/>
            </a:xfrm>
          </p:grpSpPr>
          <p:grpSp>
            <p:nvGrpSpPr>
              <p:cNvPr id="6876" name="Google Shape;6876;p79"/>
              <p:cNvGrpSpPr/>
              <p:nvPr/>
            </p:nvGrpSpPr>
            <p:grpSpPr>
              <a:xfrm>
                <a:off x="1472938" y="3745828"/>
                <a:ext cx="72126" cy="53788"/>
                <a:chOff x="1472938" y="3745828"/>
                <a:chExt cx="72126" cy="53788"/>
              </a:xfrm>
            </p:grpSpPr>
            <p:sp>
              <p:nvSpPr>
                <p:cNvPr id="6877" name="Google Shape;6877;p79"/>
                <p:cNvSpPr/>
                <p:nvPr/>
              </p:nvSpPr>
              <p:spPr>
                <a:xfrm>
                  <a:off x="1472938"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8" name="Google Shape;6878;p79"/>
                <p:cNvSpPr/>
                <p:nvPr/>
              </p:nvSpPr>
              <p:spPr>
                <a:xfrm>
                  <a:off x="1490853"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9" name="Google Shape;6879;p79"/>
              <p:cNvGrpSpPr/>
              <p:nvPr/>
            </p:nvGrpSpPr>
            <p:grpSpPr>
              <a:xfrm>
                <a:off x="1819181" y="4089633"/>
                <a:ext cx="72126" cy="53788"/>
                <a:chOff x="1819181" y="4089633"/>
                <a:chExt cx="72126" cy="53788"/>
              </a:xfrm>
            </p:grpSpPr>
            <p:sp>
              <p:nvSpPr>
                <p:cNvPr id="6880" name="Google Shape;6880;p79"/>
                <p:cNvSpPr/>
                <p:nvPr/>
              </p:nvSpPr>
              <p:spPr>
                <a:xfrm>
                  <a:off x="181918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1" name="Google Shape;6881;p79"/>
                <p:cNvSpPr/>
                <p:nvPr/>
              </p:nvSpPr>
              <p:spPr>
                <a:xfrm>
                  <a:off x="183709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2" name="Google Shape;6882;p79"/>
              <p:cNvGrpSpPr/>
              <p:nvPr/>
            </p:nvGrpSpPr>
            <p:grpSpPr>
              <a:xfrm>
                <a:off x="1455707" y="4084171"/>
                <a:ext cx="64321" cy="64544"/>
                <a:chOff x="1455707" y="4084171"/>
                <a:chExt cx="64321" cy="64544"/>
              </a:xfrm>
            </p:grpSpPr>
            <p:sp>
              <p:nvSpPr>
                <p:cNvPr id="6883" name="Google Shape;6883;p79"/>
                <p:cNvSpPr/>
                <p:nvPr/>
              </p:nvSpPr>
              <p:spPr>
                <a:xfrm>
                  <a:off x="1478676" y="408440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4" name="Google Shape;6884;p79"/>
                <p:cNvSpPr/>
                <p:nvPr/>
              </p:nvSpPr>
              <p:spPr>
                <a:xfrm>
                  <a:off x="1455707" y="408417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5" name="Google Shape;6885;p79"/>
              <p:cNvGrpSpPr/>
              <p:nvPr/>
            </p:nvGrpSpPr>
            <p:grpSpPr>
              <a:xfrm>
                <a:off x="1818610" y="3731058"/>
                <a:ext cx="64321" cy="64544"/>
                <a:chOff x="1818610" y="3731058"/>
                <a:chExt cx="64321" cy="64544"/>
              </a:xfrm>
            </p:grpSpPr>
            <p:sp>
              <p:nvSpPr>
                <p:cNvPr id="6886" name="Google Shape;6886;p79"/>
                <p:cNvSpPr/>
                <p:nvPr/>
              </p:nvSpPr>
              <p:spPr>
                <a:xfrm>
                  <a:off x="184157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7" name="Google Shape;6887;p79"/>
                <p:cNvSpPr/>
                <p:nvPr/>
              </p:nvSpPr>
              <p:spPr>
                <a:xfrm>
                  <a:off x="181861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8" name="Google Shape;6888;p79"/>
              <p:cNvGrpSpPr/>
              <p:nvPr/>
            </p:nvGrpSpPr>
            <p:grpSpPr>
              <a:xfrm>
                <a:off x="2172491" y="4089633"/>
                <a:ext cx="72126" cy="53788"/>
                <a:chOff x="2172491" y="4089633"/>
                <a:chExt cx="72126" cy="53788"/>
              </a:xfrm>
            </p:grpSpPr>
            <p:sp>
              <p:nvSpPr>
                <p:cNvPr id="6889" name="Google Shape;6889;p79"/>
                <p:cNvSpPr/>
                <p:nvPr/>
              </p:nvSpPr>
              <p:spPr>
                <a:xfrm>
                  <a:off x="217249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0" name="Google Shape;6890;p79"/>
                <p:cNvSpPr/>
                <p:nvPr/>
              </p:nvSpPr>
              <p:spPr>
                <a:xfrm>
                  <a:off x="219040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1" name="Google Shape;6891;p79"/>
              <p:cNvGrpSpPr/>
              <p:nvPr/>
            </p:nvGrpSpPr>
            <p:grpSpPr>
              <a:xfrm>
                <a:off x="2171920" y="3731058"/>
                <a:ext cx="64321" cy="64544"/>
                <a:chOff x="2171920" y="3731058"/>
                <a:chExt cx="64321" cy="64544"/>
              </a:xfrm>
            </p:grpSpPr>
            <p:sp>
              <p:nvSpPr>
                <p:cNvPr id="6892" name="Google Shape;6892;p79"/>
                <p:cNvSpPr/>
                <p:nvPr/>
              </p:nvSpPr>
              <p:spPr>
                <a:xfrm>
                  <a:off x="219488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3" name="Google Shape;6893;p79"/>
                <p:cNvSpPr/>
                <p:nvPr/>
              </p:nvSpPr>
              <p:spPr>
                <a:xfrm>
                  <a:off x="217192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4" name="Google Shape;6894;p79"/>
              <p:cNvGrpSpPr/>
              <p:nvPr/>
            </p:nvGrpSpPr>
            <p:grpSpPr>
              <a:xfrm>
                <a:off x="2874730" y="3745828"/>
                <a:ext cx="72126" cy="53788"/>
                <a:chOff x="2874730" y="3745828"/>
                <a:chExt cx="72126" cy="53788"/>
              </a:xfrm>
            </p:grpSpPr>
            <p:sp>
              <p:nvSpPr>
                <p:cNvPr id="6895" name="Google Shape;6895;p79"/>
                <p:cNvSpPr/>
                <p:nvPr/>
              </p:nvSpPr>
              <p:spPr>
                <a:xfrm>
                  <a:off x="2874730"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6" name="Google Shape;6896;p79"/>
                <p:cNvSpPr/>
                <p:nvPr/>
              </p:nvSpPr>
              <p:spPr>
                <a:xfrm>
                  <a:off x="2892645"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7" name="Google Shape;6897;p79"/>
              <p:cNvGrpSpPr/>
              <p:nvPr/>
            </p:nvGrpSpPr>
            <p:grpSpPr>
              <a:xfrm>
                <a:off x="2878589" y="4081481"/>
                <a:ext cx="64321" cy="64544"/>
                <a:chOff x="2878589" y="4081481"/>
                <a:chExt cx="64321" cy="64544"/>
              </a:xfrm>
            </p:grpSpPr>
            <p:sp>
              <p:nvSpPr>
                <p:cNvPr id="6898" name="Google Shape;6898;p79"/>
                <p:cNvSpPr/>
                <p:nvPr/>
              </p:nvSpPr>
              <p:spPr>
                <a:xfrm>
                  <a:off x="2901559" y="408171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9" name="Google Shape;6899;p79"/>
                <p:cNvSpPr/>
                <p:nvPr/>
              </p:nvSpPr>
              <p:spPr>
                <a:xfrm>
                  <a:off x="2878589" y="408148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0" name="Google Shape;6900;p79"/>
              <p:cNvGrpSpPr/>
              <p:nvPr/>
            </p:nvGrpSpPr>
            <p:grpSpPr>
              <a:xfrm>
                <a:off x="2525796" y="4089633"/>
                <a:ext cx="72126" cy="53788"/>
                <a:chOff x="2525796" y="4089633"/>
                <a:chExt cx="72126" cy="53788"/>
              </a:xfrm>
            </p:grpSpPr>
            <p:sp>
              <p:nvSpPr>
                <p:cNvPr id="6901" name="Google Shape;6901;p79"/>
                <p:cNvSpPr/>
                <p:nvPr/>
              </p:nvSpPr>
              <p:spPr>
                <a:xfrm>
                  <a:off x="2525796"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2" name="Google Shape;6902;p79"/>
                <p:cNvSpPr/>
                <p:nvPr/>
              </p:nvSpPr>
              <p:spPr>
                <a:xfrm>
                  <a:off x="2543711"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3" name="Google Shape;6903;p79"/>
              <p:cNvGrpSpPr/>
              <p:nvPr/>
            </p:nvGrpSpPr>
            <p:grpSpPr>
              <a:xfrm>
                <a:off x="2525225" y="3731058"/>
                <a:ext cx="64321" cy="64544"/>
                <a:chOff x="2525225" y="3731058"/>
                <a:chExt cx="64321" cy="64544"/>
              </a:xfrm>
            </p:grpSpPr>
            <p:sp>
              <p:nvSpPr>
                <p:cNvPr id="6904" name="Google Shape;6904;p79"/>
                <p:cNvSpPr/>
                <p:nvPr/>
              </p:nvSpPr>
              <p:spPr>
                <a:xfrm>
                  <a:off x="2548194"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5" name="Google Shape;6905;p79"/>
                <p:cNvSpPr/>
                <p:nvPr/>
              </p:nvSpPr>
              <p:spPr>
                <a:xfrm>
                  <a:off x="2525225"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89"/>
        <p:cNvGrpSpPr/>
        <p:nvPr/>
      </p:nvGrpSpPr>
      <p:grpSpPr>
        <a:xfrm>
          <a:off x="0" y="0"/>
          <a:ext cx="0" cy="0"/>
          <a:chOff x="0" y="0"/>
          <a:chExt cx="0" cy="0"/>
        </a:xfrm>
      </p:grpSpPr>
      <p:sp>
        <p:nvSpPr>
          <p:cNvPr id="691" name="Google Shape;691;p39"/>
          <p:cNvSpPr txBox="1">
            <a:spLocks noGrp="1"/>
          </p:cNvSpPr>
          <p:nvPr>
            <p:ph type="subTitle" idx="1"/>
          </p:nvPr>
        </p:nvSpPr>
        <p:spPr>
          <a:xfrm>
            <a:off x="1360967" y="2004900"/>
            <a:ext cx="5351721" cy="117778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vi-VN" b="0" i="0" dirty="0">
                <a:solidFill>
                  <a:schemeClr val="bg2"/>
                </a:solidFill>
                <a:effectLst/>
                <a:latin typeface="arial" panose="020B0604020202020204" pitchFamily="34" charset="0"/>
                <a:ea typeface="Gaegu" panose="020B0604020202020204" charset="0"/>
              </a:rPr>
              <a:t> </a:t>
            </a:r>
            <a:r>
              <a:rPr lang="vi-VN" dirty="0" err="1">
                <a:solidFill>
                  <a:schemeClr val="bg2"/>
                </a:solidFill>
                <a:latin typeface="Gaegu" panose="020B0604020202020204" charset="0"/>
                <a:ea typeface="Gaegu" panose="020B0604020202020204" charset="0"/>
              </a:rPr>
              <a:t>L</a:t>
            </a:r>
            <a:r>
              <a:rPr lang="vi-VN" b="0" i="0" dirty="0" err="1">
                <a:solidFill>
                  <a:schemeClr val="bg2"/>
                </a:solidFill>
                <a:effectLst/>
                <a:latin typeface="arial" panose="020B0604020202020204" pitchFamily="34" charset="0"/>
                <a:ea typeface="Gaegu" panose="020B0604020202020204" charset="0"/>
              </a:rPr>
              <a:t>à</a:t>
            </a:r>
            <a:r>
              <a:rPr lang="vi-VN" b="0" i="0" dirty="0">
                <a:solidFill>
                  <a:schemeClr val="bg2"/>
                </a:solidFill>
                <a:effectLst/>
                <a:latin typeface="arial" panose="020B0604020202020204" pitchFamily="34" charset="0"/>
                <a:ea typeface="Gaegu" panose="020B0604020202020204" charset="0"/>
              </a:rPr>
              <a:t> </a:t>
            </a:r>
            <a:r>
              <a:rPr lang="vi-VN" b="0" i="0" dirty="0" err="1">
                <a:solidFill>
                  <a:schemeClr val="bg2"/>
                </a:solidFill>
                <a:effectLst/>
                <a:latin typeface="arial" panose="020B0604020202020204" pitchFamily="34" charset="0"/>
                <a:ea typeface="Gaegu" panose="020B0604020202020204" charset="0"/>
              </a:rPr>
              <a:t>một</a:t>
            </a:r>
            <a:r>
              <a:rPr lang="vi-VN" b="0" i="0" dirty="0">
                <a:solidFill>
                  <a:schemeClr val="bg2"/>
                </a:solidFill>
                <a:effectLst/>
                <a:latin typeface="arial" panose="020B0604020202020204" pitchFamily="34" charset="0"/>
                <a:ea typeface="Gaegu" panose="020B0604020202020204" charset="0"/>
              </a:rPr>
              <a:t> </a:t>
            </a:r>
            <a:r>
              <a:rPr lang="vi-VN" b="0" i="0" dirty="0" err="1">
                <a:solidFill>
                  <a:schemeClr val="bg2"/>
                </a:solidFill>
                <a:effectLst/>
                <a:latin typeface="arial" panose="020B0604020202020204" pitchFamily="34" charset="0"/>
                <a:ea typeface="Gaegu" panose="020B0604020202020204" charset="0"/>
              </a:rPr>
              <a:t>học</a:t>
            </a:r>
            <a:r>
              <a:rPr lang="vi-VN" b="0" i="0" dirty="0">
                <a:solidFill>
                  <a:schemeClr val="bg2"/>
                </a:solidFill>
                <a:effectLst/>
                <a:latin typeface="arial" panose="020B0604020202020204" pitchFamily="34" charset="0"/>
                <a:ea typeface="Gaegu" panose="020B0604020202020204" charset="0"/>
              </a:rPr>
              <a:t> </a:t>
            </a:r>
            <a:r>
              <a:rPr lang="vi-VN" b="0" i="0" dirty="0" err="1">
                <a:solidFill>
                  <a:schemeClr val="bg2"/>
                </a:solidFill>
                <a:effectLst/>
                <a:latin typeface="arial" panose="020B0604020202020204" pitchFamily="34" charset="0"/>
                <a:ea typeface="Gaegu" panose="020B0604020202020204" charset="0"/>
              </a:rPr>
              <a:t>thuyết</a:t>
            </a:r>
            <a:r>
              <a:rPr lang="vi-VN" b="0" i="0" dirty="0">
                <a:solidFill>
                  <a:schemeClr val="bg2"/>
                </a:solidFill>
                <a:effectLst/>
                <a:latin typeface="arial" panose="020B0604020202020204" pitchFamily="34" charset="0"/>
                <a:ea typeface="Gaegu" panose="020B0604020202020204" charset="0"/>
              </a:rPr>
              <a:t> </a:t>
            </a:r>
            <a:r>
              <a:rPr lang="vi-VN" b="0" i="0" dirty="0" err="1">
                <a:solidFill>
                  <a:schemeClr val="bg2"/>
                </a:solidFill>
                <a:effectLst/>
                <a:latin typeface="arial" panose="020B0604020202020204" pitchFamily="34" charset="0"/>
                <a:ea typeface="Gaegu" panose="020B0604020202020204" charset="0"/>
              </a:rPr>
              <a:t>về</a:t>
            </a:r>
            <a:r>
              <a:rPr lang="vi-VN" b="0" i="0" dirty="0">
                <a:solidFill>
                  <a:schemeClr val="bg2"/>
                </a:solidFill>
                <a:effectLst/>
                <a:latin typeface="arial" panose="020B0604020202020204" pitchFamily="34" charset="0"/>
                <a:ea typeface="Gaegu" panose="020B0604020202020204" charset="0"/>
              </a:rPr>
              <a:t> </a:t>
            </a:r>
            <a:r>
              <a:rPr lang="vi-VN" b="0" i="0" dirty="0" err="1">
                <a:solidFill>
                  <a:schemeClr val="bg2"/>
                </a:solidFill>
                <a:effectLst/>
                <a:latin typeface="arial" panose="020B0604020202020204" pitchFamily="34" charset="0"/>
                <a:ea typeface="Gaegu" panose="020B0604020202020204" charset="0"/>
              </a:rPr>
              <a:t>tiến</a:t>
            </a:r>
            <a:r>
              <a:rPr lang="vi-VN" b="0" i="0" dirty="0">
                <a:solidFill>
                  <a:schemeClr val="bg2"/>
                </a:solidFill>
                <a:effectLst/>
                <a:latin typeface="arial" panose="020B0604020202020204" pitchFamily="34" charset="0"/>
                <a:ea typeface="Gaegu" panose="020B0604020202020204" charset="0"/>
              </a:rPr>
              <a:t> </a:t>
            </a:r>
            <a:r>
              <a:rPr lang="vi-VN" b="0" i="0" dirty="0" err="1">
                <a:solidFill>
                  <a:schemeClr val="bg2"/>
                </a:solidFill>
                <a:effectLst/>
                <a:latin typeface="arial" panose="020B0604020202020204" pitchFamily="34" charset="0"/>
                <a:ea typeface="Gaegu" panose="020B0604020202020204" charset="0"/>
              </a:rPr>
              <a:t>hóa</a:t>
            </a:r>
            <a:r>
              <a:rPr lang="vi-VN" b="0" i="0" dirty="0">
                <a:solidFill>
                  <a:schemeClr val="bg2"/>
                </a:solidFill>
                <a:effectLst/>
                <a:latin typeface="arial" panose="020B0604020202020204" pitchFamily="34" charset="0"/>
                <a:ea typeface="Gaegu" panose="020B0604020202020204" charset="0"/>
              </a:rPr>
              <a:t> sinh </a:t>
            </a:r>
            <a:r>
              <a:rPr lang="vi-VN" b="0" i="0" dirty="0" err="1">
                <a:solidFill>
                  <a:schemeClr val="bg2"/>
                </a:solidFill>
                <a:effectLst/>
                <a:latin typeface="arial" panose="020B0604020202020204" pitchFamily="34" charset="0"/>
                <a:ea typeface="Gaegu" panose="020B0604020202020204" charset="0"/>
              </a:rPr>
              <a:t>học</a:t>
            </a:r>
            <a:r>
              <a:rPr lang="vi-VN" b="0" i="0" dirty="0">
                <a:solidFill>
                  <a:schemeClr val="bg2"/>
                </a:solidFill>
                <a:effectLst/>
                <a:latin typeface="arial" panose="020B0604020202020204" pitchFamily="34" charset="0"/>
                <a:ea typeface="Gaegu" panose="020B0604020202020204" charset="0"/>
              </a:rPr>
              <a:t> </a:t>
            </a:r>
            <a:r>
              <a:rPr lang="vi-VN" b="0" i="0" dirty="0" err="1">
                <a:solidFill>
                  <a:schemeClr val="bg2"/>
                </a:solidFill>
                <a:effectLst/>
                <a:latin typeface="arial" panose="020B0604020202020204" pitchFamily="34" charset="0"/>
                <a:ea typeface="Gaegu" panose="020B0604020202020204" charset="0"/>
              </a:rPr>
              <a:t>được</a:t>
            </a:r>
            <a:r>
              <a:rPr lang="vi-VN" b="0" i="0" dirty="0">
                <a:solidFill>
                  <a:schemeClr val="bg2"/>
                </a:solidFill>
                <a:effectLst/>
                <a:latin typeface="arial" panose="020B0604020202020204" pitchFamily="34" charset="0"/>
                <a:ea typeface="Gaegu" panose="020B0604020202020204" charset="0"/>
              </a:rPr>
              <a:t> </a:t>
            </a:r>
            <a:r>
              <a:rPr lang="vi-VN" b="0" i="0" dirty="0" err="1">
                <a:solidFill>
                  <a:schemeClr val="bg2"/>
                </a:solidFill>
                <a:effectLst/>
                <a:latin typeface="arial" panose="020B0604020202020204" pitchFamily="34" charset="0"/>
                <a:ea typeface="Gaegu" panose="020B0604020202020204" charset="0"/>
              </a:rPr>
              <a:t>đề</a:t>
            </a:r>
            <a:r>
              <a:rPr lang="vi-VN" b="0" i="0" dirty="0">
                <a:solidFill>
                  <a:schemeClr val="bg2"/>
                </a:solidFill>
                <a:effectLst/>
                <a:latin typeface="arial" panose="020B0604020202020204" pitchFamily="34" charset="0"/>
                <a:ea typeface="Gaegu" panose="020B0604020202020204" charset="0"/>
              </a:rPr>
              <a:t> </a:t>
            </a:r>
            <a:r>
              <a:rPr lang="vi-VN" b="0" i="0" dirty="0" err="1">
                <a:solidFill>
                  <a:schemeClr val="bg2"/>
                </a:solidFill>
                <a:effectLst/>
                <a:latin typeface="arial" panose="020B0604020202020204" pitchFamily="34" charset="0"/>
                <a:ea typeface="Gaegu" panose="020B0604020202020204" charset="0"/>
              </a:rPr>
              <a:t>xướng</a:t>
            </a:r>
            <a:r>
              <a:rPr lang="vi-VN" b="0" i="0" dirty="0">
                <a:solidFill>
                  <a:schemeClr val="bg2"/>
                </a:solidFill>
                <a:effectLst/>
                <a:latin typeface="arial" panose="020B0604020202020204" pitchFamily="34" charset="0"/>
                <a:ea typeface="Gaegu" panose="020B0604020202020204" charset="0"/>
              </a:rPr>
              <a:t> </a:t>
            </a:r>
            <a:r>
              <a:rPr lang="vi-VN" b="0" i="0" dirty="0" err="1">
                <a:solidFill>
                  <a:schemeClr val="bg2"/>
                </a:solidFill>
                <a:effectLst/>
                <a:latin typeface="arial" panose="020B0604020202020204" pitchFamily="34" charset="0"/>
                <a:ea typeface="Gaegu" panose="020B0604020202020204" charset="0"/>
              </a:rPr>
              <a:t>chủ</a:t>
            </a:r>
            <a:r>
              <a:rPr lang="vi-VN" b="0" i="0" dirty="0">
                <a:solidFill>
                  <a:schemeClr val="bg2"/>
                </a:solidFill>
                <a:effectLst/>
                <a:latin typeface="arial" panose="020B0604020202020204" pitchFamily="34" charset="0"/>
                <a:ea typeface="Gaegu" panose="020B0604020202020204" charset="0"/>
              </a:rPr>
              <a:t> </a:t>
            </a:r>
            <a:r>
              <a:rPr lang="vi-VN" b="0" i="0" dirty="0" err="1">
                <a:solidFill>
                  <a:schemeClr val="bg2"/>
                </a:solidFill>
                <a:effectLst/>
                <a:latin typeface="arial" panose="020B0604020202020204" pitchFamily="34" charset="0"/>
                <a:ea typeface="Gaegu" panose="020B0604020202020204" charset="0"/>
              </a:rPr>
              <a:t>yếu</a:t>
            </a:r>
            <a:r>
              <a:rPr lang="vi-VN" b="0" i="0" dirty="0">
                <a:solidFill>
                  <a:schemeClr val="bg2"/>
                </a:solidFill>
                <a:effectLst/>
                <a:latin typeface="arial" panose="020B0604020202020204" pitchFamily="34" charset="0"/>
                <a:ea typeface="Gaegu" panose="020B0604020202020204" charset="0"/>
              </a:rPr>
              <a:t> </a:t>
            </a:r>
            <a:r>
              <a:rPr lang="vi-VN" b="0" i="0" dirty="0" err="1">
                <a:solidFill>
                  <a:schemeClr val="bg2"/>
                </a:solidFill>
                <a:effectLst/>
                <a:latin typeface="arial" panose="020B0604020202020204" pitchFamily="34" charset="0"/>
                <a:ea typeface="Gaegu" panose="020B0604020202020204" charset="0"/>
              </a:rPr>
              <a:t>bởi</a:t>
            </a:r>
            <a:r>
              <a:rPr lang="vi-VN" b="0" i="0" dirty="0">
                <a:solidFill>
                  <a:schemeClr val="bg2"/>
                </a:solidFill>
                <a:effectLst/>
                <a:latin typeface="arial" panose="020B0604020202020204" pitchFamily="34" charset="0"/>
                <a:ea typeface="Gaegu" panose="020B0604020202020204" charset="0"/>
              </a:rPr>
              <a:t> </a:t>
            </a:r>
            <a:r>
              <a:rPr lang="vi-VN" b="0" i="0" dirty="0" err="1">
                <a:solidFill>
                  <a:schemeClr val="bg2"/>
                </a:solidFill>
                <a:effectLst/>
                <a:latin typeface="arial" panose="020B0604020202020204" pitchFamily="34" charset="0"/>
                <a:ea typeface="Gaegu" panose="020B0604020202020204" charset="0"/>
              </a:rPr>
              <a:t>nhà</a:t>
            </a:r>
            <a:r>
              <a:rPr lang="vi-VN" b="0" i="0" dirty="0">
                <a:solidFill>
                  <a:schemeClr val="bg2"/>
                </a:solidFill>
                <a:effectLst/>
                <a:latin typeface="arial" panose="020B0604020202020204" pitchFamily="34" charset="0"/>
                <a:ea typeface="Gaegu" panose="020B0604020202020204" charset="0"/>
              </a:rPr>
              <a:t> </a:t>
            </a:r>
            <a:r>
              <a:rPr lang="vi-VN" b="0" i="0" dirty="0" err="1">
                <a:solidFill>
                  <a:schemeClr val="bg2"/>
                </a:solidFill>
                <a:effectLst/>
                <a:latin typeface="arial" panose="020B0604020202020204" pitchFamily="34" charset="0"/>
                <a:ea typeface="Gaegu" panose="020B0604020202020204" charset="0"/>
              </a:rPr>
              <a:t>tự</a:t>
            </a:r>
            <a:r>
              <a:rPr lang="vi-VN" b="0" i="0" dirty="0">
                <a:solidFill>
                  <a:schemeClr val="bg2"/>
                </a:solidFill>
                <a:effectLst/>
                <a:latin typeface="arial" panose="020B0604020202020204" pitchFamily="34" charset="0"/>
                <a:ea typeface="Gaegu" panose="020B0604020202020204" charset="0"/>
              </a:rPr>
              <a:t> nhiên </a:t>
            </a:r>
            <a:r>
              <a:rPr lang="vi-VN" b="0" i="0" dirty="0" err="1">
                <a:solidFill>
                  <a:schemeClr val="bg2"/>
                </a:solidFill>
                <a:effectLst/>
                <a:latin typeface="arial" panose="020B0604020202020204" pitchFamily="34" charset="0"/>
                <a:ea typeface="Gaegu" panose="020B0604020202020204" charset="0"/>
              </a:rPr>
              <a:t>học</a:t>
            </a:r>
            <a:r>
              <a:rPr lang="vi-VN" b="0" i="0" dirty="0">
                <a:solidFill>
                  <a:schemeClr val="bg2"/>
                </a:solidFill>
                <a:effectLst/>
                <a:latin typeface="arial" panose="020B0604020202020204" pitchFamily="34" charset="0"/>
                <a:ea typeface="Gaegu" panose="020B0604020202020204" charset="0"/>
              </a:rPr>
              <a:t> </a:t>
            </a:r>
            <a:r>
              <a:rPr lang="vi-VN" b="0" i="0" dirty="0" err="1">
                <a:solidFill>
                  <a:schemeClr val="bg2"/>
                </a:solidFill>
                <a:effectLst/>
                <a:latin typeface="arial" panose="020B0604020202020204" pitchFamily="34" charset="0"/>
                <a:ea typeface="Gaegu" panose="020B0604020202020204" charset="0"/>
              </a:rPr>
              <a:t>người</a:t>
            </a:r>
            <a:r>
              <a:rPr lang="vi-VN" b="0" i="0" dirty="0">
                <a:solidFill>
                  <a:schemeClr val="bg2"/>
                </a:solidFill>
                <a:effectLst/>
                <a:latin typeface="arial" panose="020B0604020202020204" pitchFamily="34" charset="0"/>
                <a:ea typeface="Gaegu" panose="020B0604020202020204" charset="0"/>
              </a:rPr>
              <a:t> Anh </a:t>
            </a:r>
            <a:r>
              <a:rPr lang="vi-VN" b="0" i="0" dirty="0" err="1">
                <a:solidFill>
                  <a:schemeClr val="bg2"/>
                </a:solidFill>
                <a:effectLst/>
                <a:latin typeface="arial" panose="020B0604020202020204" pitchFamily="34" charset="0"/>
                <a:ea typeface="Gaegu" panose="020B0604020202020204" charset="0"/>
              </a:rPr>
              <a:t>Charles</a:t>
            </a:r>
            <a:r>
              <a:rPr lang="vi-VN" b="0" i="0" dirty="0">
                <a:solidFill>
                  <a:schemeClr val="bg2"/>
                </a:solidFill>
                <a:effectLst/>
                <a:latin typeface="arial" panose="020B0604020202020204" pitchFamily="34" charset="0"/>
                <a:ea typeface="Gaegu" panose="020B0604020202020204" charset="0"/>
              </a:rPr>
              <a:t> </a:t>
            </a:r>
            <a:r>
              <a:rPr lang="vi-VN" b="0" i="0" dirty="0" err="1">
                <a:solidFill>
                  <a:schemeClr val="bg2"/>
                </a:solidFill>
                <a:effectLst/>
                <a:latin typeface="arial" panose="020B0604020202020204" pitchFamily="34" charset="0"/>
                <a:ea typeface="Gaegu" panose="020B0604020202020204" charset="0"/>
              </a:rPr>
              <a:t>Darwin</a:t>
            </a:r>
            <a:r>
              <a:rPr lang="vi-VN" b="0" i="0" dirty="0">
                <a:solidFill>
                  <a:schemeClr val="bg2"/>
                </a:solidFill>
                <a:effectLst/>
                <a:latin typeface="arial" panose="020B0604020202020204" pitchFamily="34" charset="0"/>
                <a:ea typeface="Gaegu" panose="020B0604020202020204" charset="0"/>
              </a:rPr>
              <a:t>, </a:t>
            </a:r>
            <a:r>
              <a:rPr lang="vi-VN" b="0" i="0" dirty="0" err="1">
                <a:solidFill>
                  <a:schemeClr val="bg2"/>
                </a:solidFill>
                <a:effectLst/>
                <a:latin typeface="arial" panose="020B0604020202020204" pitchFamily="34" charset="0"/>
                <a:ea typeface="Gaegu" panose="020B0604020202020204" charset="0"/>
              </a:rPr>
              <a:t>cùng</a:t>
            </a:r>
            <a:r>
              <a:rPr lang="vi-VN" b="0" i="0" dirty="0">
                <a:solidFill>
                  <a:schemeClr val="bg2"/>
                </a:solidFill>
                <a:effectLst/>
                <a:latin typeface="arial" panose="020B0604020202020204" pitchFamily="34" charset="0"/>
                <a:ea typeface="Gaegu" panose="020B0604020202020204" charset="0"/>
              </a:rPr>
              <a:t> </a:t>
            </a:r>
            <a:r>
              <a:rPr lang="vi-VN" b="0" i="0" dirty="0" err="1">
                <a:solidFill>
                  <a:schemeClr val="bg2"/>
                </a:solidFill>
                <a:effectLst/>
                <a:latin typeface="arial" panose="020B0604020202020204" pitchFamily="34" charset="0"/>
                <a:ea typeface="Gaegu" panose="020B0604020202020204" charset="0"/>
              </a:rPr>
              <a:t>một</a:t>
            </a:r>
            <a:r>
              <a:rPr lang="vi-VN" b="0" i="0" dirty="0">
                <a:solidFill>
                  <a:schemeClr val="bg2"/>
                </a:solidFill>
                <a:effectLst/>
                <a:latin typeface="arial" panose="020B0604020202020204" pitchFamily="34" charset="0"/>
                <a:ea typeface="Gaegu" panose="020B0604020202020204" charset="0"/>
              </a:rPr>
              <a:t> </a:t>
            </a:r>
            <a:r>
              <a:rPr lang="vi-VN" b="0" i="0" dirty="0" err="1">
                <a:solidFill>
                  <a:schemeClr val="bg2"/>
                </a:solidFill>
                <a:effectLst/>
                <a:latin typeface="arial" panose="020B0604020202020204" pitchFamily="34" charset="0"/>
                <a:ea typeface="Gaegu" panose="020B0604020202020204" charset="0"/>
              </a:rPr>
              <a:t>số</a:t>
            </a:r>
            <a:r>
              <a:rPr lang="vi-VN" b="0" i="0" dirty="0">
                <a:solidFill>
                  <a:schemeClr val="bg2"/>
                </a:solidFill>
                <a:effectLst/>
                <a:latin typeface="arial" panose="020B0604020202020204" pitchFamily="34" charset="0"/>
                <a:ea typeface="Gaegu" panose="020B0604020202020204" charset="0"/>
              </a:rPr>
              <a:t> </a:t>
            </a:r>
            <a:r>
              <a:rPr lang="vi-VN" b="0" i="0" dirty="0" err="1">
                <a:solidFill>
                  <a:schemeClr val="bg2"/>
                </a:solidFill>
                <a:effectLst/>
                <a:latin typeface="arial" panose="020B0604020202020204" pitchFamily="34" charset="0"/>
                <a:ea typeface="Gaegu" panose="020B0604020202020204" charset="0"/>
              </a:rPr>
              <a:t>nhà</a:t>
            </a:r>
            <a:r>
              <a:rPr lang="vi-VN" b="0" i="0" dirty="0">
                <a:solidFill>
                  <a:schemeClr val="bg2"/>
                </a:solidFill>
                <a:effectLst/>
                <a:latin typeface="arial" panose="020B0604020202020204" pitchFamily="34" charset="0"/>
                <a:ea typeface="Gaegu" panose="020B0604020202020204" charset="0"/>
              </a:rPr>
              <a:t> nghiên </a:t>
            </a:r>
            <a:r>
              <a:rPr lang="vi-VN" b="0" i="0" dirty="0" err="1">
                <a:solidFill>
                  <a:schemeClr val="bg2"/>
                </a:solidFill>
                <a:effectLst/>
                <a:latin typeface="arial" panose="020B0604020202020204" pitchFamily="34" charset="0"/>
                <a:ea typeface="Gaegu" panose="020B0604020202020204" charset="0"/>
              </a:rPr>
              <a:t>cứu</a:t>
            </a:r>
            <a:r>
              <a:rPr lang="vi-VN" b="0" i="0" dirty="0">
                <a:solidFill>
                  <a:schemeClr val="bg2"/>
                </a:solidFill>
                <a:effectLst/>
                <a:latin typeface="arial" panose="020B0604020202020204" pitchFamily="34" charset="0"/>
                <a:ea typeface="Gaegu" panose="020B0604020202020204" charset="0"/>
              </a:rPr>
              <a:t> </a:t>
            </a:r>
            <a:r>
              <a:rPr lang="vi-VN" b="0" i="0" dirty="0" err="1">
                <a:solidFill>
                  <a:schemeClr val="bg2"/>
                </a:solidFill>
                <a:effectLst/>
                <a:latin typeface="arial" panose="020B0604020202020204" pitchFamily="34" charset="0"/>
                <a:ea typeface="Gaegu" panose="020B0604020202020204" charset="0"/>
              </a:rPr>
              <a:t>khác</a:t>
            </a:r>
            <a:r>
              <a:rPr lang="vi-VN" b="0" i="0" dirty="0">
                <a:solidFill>
                  <a:schemeClr val="bg2"/>
                </a:solidFill>
                <a:effectLst/>
                <a:latin typeface="arial" panose="020B0604020202020204" pitchFamily="34" charset="0"/>
                <a:ea typeface="Gaegu" panose="020B0604020202020204" charset="0"/>
              </a:rPr>
              <a:t>, </a:t>
            </a:r>
            <a:r>
              <a:rPr lang="vi-VN" b="0" i="0" dirty="0" err="1">
                <a:solidFill>
                  <a:schemeClr val="bg2"/>
                </a:solidFill>
                <a:effectLst/>
                <a:latin typeface="arial" panose="020B0604020202020204" pitchFamily="34" charset="0"/>
                <a:ea typeface="Gaegu" panose="020B0604020202020204" charset="0"/>
              </a:rPr>
              <a:t>phát</a:t>
            </a:r>
            <a:r>
              <a:rPr lang="vi-VN" b="0" i="0" dirty="0">
                <a:solidFill>
                  <a:schemeClr val="bg2"/>
                </a:solidFill>
                <a:effectLst/>
                <a:latin typeface="arial" panose="020B0604020202020204" pitchFamily="34" charset="0"/>
                <a:ea typeface="Gaegu" panose="020B0604020202020204" charset="0"/>
              </a:rPr>
              <a:t> </a:t>
            </a:r>
            <a:r>
              <a:rPr lang="vi-VN" b="0" i="0" dirty="0" err="1">
                <a:solidFill>
                  <a:schemeClr val="bg2"/>
                </a:solidFill>
                <a:effectLst/>
                <a:latin typeface="arial" panose="020B0604020202020204" pitchFamily="34" charset="0"/>
                <a:ea typeface="Gaegu" panose="020B0604020202020204" charset="0"/>
              </a:rPr>
              <a:t>biểu</a:t>
            </a:r>
            <a:r>
              <a:rPr lang="vi-VN" b="0" i="0" dirty="0">
                <a:solidFill>
                  <a:schemeClr val="bg2"/>
                </a:solidFill>
                <a:effectLst/>
                <a:latin typeface="arial" panose="020B0604020202020204" pitchFamily="34" charset="0"/>
                <a:ea typeface="Gaegu" panose="020B0604020202020204" charset="0"/>
              </a:rPr>
              <a:t> </a:t>
            </a:r>
            <a:r>
              <a:rPr lang="vi-VN" b="0" i="0" dirty="0" err="1">
                <a:solidFill>
                  <a:schemeClr val="bg2"/>
                </a:solidFill>
                <a:effectLst/>
                <a:latin typeface="arial" panose="020B0604020202020204" pitchFamily="34" charset="0"/>
                <a:ea typeface="Gaegu" panose="020B0604020202020204" charset="0"/>
              </a:rPr>
              <a:t>rằng</a:t>
            </a:r>
            <a:r>
              <a:rPr lang="vi-VN" b="0" i="0" dirty="0">
                <a:solidFill>
                  <a:schemeClr val="bg2"/>
                </a:solidFill>
                <a:effectLst/>
                <a:latin typeface="arial" panose="020B0604020202020204" pitchFamily="34" charset="0"/>
                <a:ea typeface="Gaegu" panose="020B0604020202020204" charset="0"/>
              </a:rPr>
              <a:t> </a:t>
            </a:r>
            <a:r>
              <a:rPr lang="vi-VN" b="0" i="0" dirty="0" err="1">
                <a:solidFill>
                  <a:schemeClr val="bg2"/>
                </a:solidFill>
                <a:effectLst/>
                <a:latin typeface="arial" panose="020B0604020202020204" pitchFamily="34" charset="0"/>
                <a:ea typeface="Gaegu" panose="020B0604020202020204" charset="0"/>
              </a:rPr>
              <a:t>mọi</a:t>
            </a:r>
            <a:r>
              <a:rPr lang="vi-VN" b="0" i="0" dirty="0">
                <a:solidFill>
                  <a:schemeClr val="bg2"/>
                </a:solidFill>
                <a:effectLst/>
                <a:latin typeface="arial" panose="020B0604020202020204" pitchFamily="34" charset="0"/>
                <a:ea typeface="Gaegu" panose="020B0604020202020204" charset="0"/>
              </a:rPr>
              <a:t> </a:t>
            </a:r>
            <a:r>
              <a:rPr lang="vi-VN" b="0" i="0" dirty="0" err="1">
                <a:solidFill>
                  <a:schemeClr val="bg2"/>
                </a:solidFill>
                <a:effectLst/>
                <a:latin typeface="arial" panose="020B0604020202020204" pitchFamily="34" charset="0"/>
                <a:ea typeface="Gaegu" panose="020B0604020202020204" charset="0"/>
              </a:rPr>
              <a:t>loài</a:t>
            </a:r>
            <a:r>
              <a:rPr lang="vi-VN" b="0" i="0" dirty="0">
                <a:solidFill>
                  <a:schemeClr val="bg2"/>
                </a:solidFill>
                <a:effectLst/>
                <a:latin typeface="arial" panose="020B0604020202020204" pitchFamily="34" charset="0"/>
                <a:ea typeface="Gaegu" panose="020B0604020202020204" charset="0"/>
              </a:rPr>
              <a:t> sinh </a:t>
            </a:r>
            <a:r>
              <a:rPr lang="vi-VN" b="0" i="0" dirty="0" err="1">
                <a:solidFill>
                  <a:schemeClr val="bg2"/>
                </a:solidFill>
                <a:effectLst/>
                <a:latin typeface="arial" panose="020B0604020202020204" pitchFamily="34" charset="0"/>
                <a:ea typeface="Gaegu" panose="020B0604020202020204" charset="0"/>
              </a:rPr>
              <a:t>vật</a:t>
            </a:r>
            <a:r>
              <a:rPr lang="vi-VN" b="0" i="0" dirty="0">
                <a:solidFill>
                  <a:schemeClr val="bg2"/>
                </a:solidFill>
                <a:effectLst/>
                <a:latin typeface="arial" panose="020B0604020202020204" pitchFamily="34" charset="0"/>
                <a:ea typeface="Gaegu" panose="020B0604020202020204" charset="0"/>
              </a:rPr>
              <a:t> </a:t>
            </a:r>
            <a:r>
              <a:rPr lang="vi-VN" b="0" i="0" dirty="0" err="1">
                <a:solidFill>
                  <a:schemeClr val="bg2"/>
                </a:solidFill>
                <a:effectLst/>
                <a:latin typeface="arial" panose="020B0604020202020204" pitchFamily="34" charset="0"/>
                <a:ea typeface="Gaegu" panose="020B0604020202020204" charset="0"/>
              </a:rPr>
              <a:t>xuất</a:t>
            </a:r>
            <a:r>
              <a:rPr lang="vi-VN" b="0" i="0" dirty="0">
                <a:solidFill>
                  <a:schemeClr val="bg2"/>
                </a:solidFill>
                <a:effectLst/>
                <a:latin typeface="arial" panose="020B0604020202020204" pitchFamily="34" charset="0"/>
                <a:ea typeface="Gaegu" panose="020B0604020202020204" charset="0"/>
              </a:rPr>
              <a:t> </a:t>
            </a:r>
            <a:r>
              <a:rPr lang="vi-VN" b="0" i="0" dirty="0" err="1">
                <a:solidFill>
                  <a:schemeClr val="bg2"/>
                </a:solidFill>
                <a:effectLst/>
                <a:latin typeface="arial" panose="020B0604020202020204" pitchFamily="34" charset="0"/>
                <a:ea typeface="Gaegu" panose="020B0604020202020204" charset="0"/>
              </a:rPr>
              <a:t>hiện</a:t>
            </a:r>
            <a:r>
              <a:rPr lang="vi-VN" b="0" i="0" dirty="0">
                <a:solidFill>
                  <a:schemeClr val="bg2"/>
                </a:solidFill>
                <a:effectLst/>
                <a:latin typeface="arial" panose="020B0604020202020204" pitchFamily="34" charset="0"/>
                <a:ea typeface="Gaegu" panose="020B0604020202020204" charset="0"/>
              </a:rPr>
              <a:t> </a:t>
            </a:r>
            <a:r>
              <a:rPr lang="vi-VN" b="0" i="0" dirty="0" err="1">
                <a:solidFill>
                  <a:schemeClr val="bg2"/>
                </a:solidFill>
                <a:effectLst/>
                <a:latin typeface="arial" panose="020B0604020202020204" pitchFamily="34" charset="0"/>
                <a:ea typeface="Gaegu" panose="020B0604020202020204" charset="0"/>
              </a:rPr>
              <a:t>và</a:t>
            </a:r>
            <a:r>
              <a:rPr lang="vi-VN" b="0" i="0" dirty="0">
                <a:solidFill>
                  <a:schemeClr val="bg2"/>
                </a:solidFill>
                <a:effectLst/>
                <a:latin typeface="arial" panose="020B0604020202020204" pitchFamily="34" charset="0"/>
                <a:ea typeface="Gaegu" panose="020B0604020202020204" charset="0"/>
              </a:rPr>
              <a:t> </a:t>
            </a:r>
            <a:r>
              <a:rPr lang="vi-VN" b="0" i="0" dirty="0" err="1">
                <a:solidFill>
                  <a:schemeClr val="bg2"/>
                </a:solidFill>
                <a:effectLst/>
                <a:latin typeface="arial" panose="020B0604020202020204" pitchFamily="34" charset="0"/>
                <a:ea typeface="Gaegu" panose="020B0604020202020204" charset="0"/>
              </a:rPr>
              <a:t>phát</a:t>
            </a:r>
            <a:r>
              <a:rPr lang="vi-VN" b="0" i="0" dirty="0">
                <a:solidFill>
                  <a:schemeClr val="bg2"/>
                </a:solidFill>
                <a:effectLst/>
                <a:latin typeface="arial" panose="020B0604020202020204" pitchFamily="34" charset="0"/>
                <a:ea typeface="Gaegu" panose="020B0604020202020204" charset="0"/>
              </a:rPr>
              <a:t> </a:t>
            </a:r>
            <a:r>
              <a:rPr lang="vi-VN" b="0" i="0" dirty="0" err="1">
                <a:solidFill>
                  <a:schemeClr val="bg2"/>
                </a:solidFill>
                <a:effectLst/>
                <a:latin typeface="arial" panose="020B0604020202020204" pitchFamily="34" charset="0"/>
                <a:ea typeface="Gaegu" panose="020B0604020202020204" charset="0"/>
              </a:rPr>
              <a:t>triển</a:t>
            </a:r>
            <a:r>
              <a:rPr lang="vi-VN" b="0" i="0" dirty="0">
                <a:solidFill>
                  <a:schemeClr val="bg2"/>
                </a:solidFill>
                <a:effectLst/>
                <a:latin typeface="arial" panose="020B0604020202020204" pitchFamily="34" charset="0"/>
                <a:ea typeface="Gaegu" panose="020B0604020202020204" charset="0"/>
              </a:rPr>
              <a:t> </a:t>
            </a:r>
            <a:r>
              <a:rPr lang="vi-VN" b="0" i="0" dirty="0" err="1">
                <a:solidFill>
                  <a:schemeClr val="bg2"/>
                </a:solidFill>
                <a:effectLst/>
                <a:latin typeface="arial" panose="020B0604020202020204" pitchFamily="34" charset="0"/>
                <a:ea typeface="Gaegu" panose="020B0604020202020204" charset="0"/>
              </a:rPr>
              <a:t>nhờ</a:t>
            </a:r>
            <a:r>
              <a:rPr lang="vi-VN" b="0" i="0" dirty="0">
                <a:solidFill>
                  <a:schemeClr val="bg2"/>
                </a:solidFill>
                <a:effectLst/>
                <a:latin typeface="arial" panose="020B0604020202020204" pitchFamily="34" charset="0"/>
                <a:ea typeface="Gaegu" panose="020B0604020202020204" charset="0"/>
              </a:rPr>
              <a:t> </a:t>
            </a:r>
            <a:r>
              <a:rPr lang="vi-VN" b="0" i="0" dirty="0" err="1">
                <a:solidFill>
                  <a:schemeClr val="bg2"/>
                </a:solidFill>
                <a:effectLst/>
                <a:latin typeface="arial" panose="020B0604020202020204" pitchFamily="34" charset="0"/>
                <a:ea typeface="Gaegu" panose="020B0604020202020204" charset="0"/>
              </a:rPr>
              <a:t>quá</a:t>
            </a:r>
            <a:r>
              <a:rPr lang="vi-VN" b="0" i="0" dirty="0">
                <a:solidFill>
                  <a:schemeClr val="bg2"/>
                </a:solidFill>
                <a:effectLst/>
                <a:latin typeface="arial" panose="020B0604020202020204" pitchFamily="34" charset="0"/>
                <a:ea typeface="Gaegu" panose="020B0604020202020204" charset="0"/>
              </a:rPr>
              <a:t> </a:t>
            </a:r>
            <a:r>
              <a:rPr lang="vi-VN" b="0" i="0" dirty="0" err="1">
                <a:solidFill>
                  <a:schemeClr val="bg2"/>
                </a:solidFill>
                <a:effectLst/>
                <a:latin typeface="arial" panose="020B0604020202020204" pitchFamily="34" charset="0"/>
                <a:ea typeface="Gaegu" panose="020B0604020202020204" charset="0"/>
              </a:rPr>
              <a:t>trình</a:t>
            </a:r>
            <a:r>
              <a:rPr lang="vi-VN" b="0" i="0" dirty="0">
                <a:solidFill>
                  <a:schemeClr val="bg2"/>
                </a:solidFill>
                <a:effectLst/>
                <a:latin typeface="arial" panose="020B0604020202020204" pitchFamily="34" charset="0"/>
                <a:ea typeface="Gaegu" panose="020B0604020202020204" charset="0"/>
              </a:rPr>
              <a:t> </a:t>
            </a:r>
            <a:r>
              <a:rPr lang="vi-VN" b="0" i="0" dirty="0" err="1">
                <a:solidFill>
                  <a:schemeClr val="bg2"/>
                </a:solidFill>
                <a:effectLst/>
                <a:latin typeface="arial" panose="020B0604020202020204" pitchFamily="34" charset="0"/>
                <a:ea typeface="Gaegu" panose="020B0604020202020204" charset="0"/>
              </a:rPr>
              <a:t>chọn</a:t>
            </a:r>
            <a:r>
              <a:rPr lang="vi-VN" b="0" i="0" dirty="0">
                <a:solidFill>
                  <a:schemeClr val="bg2"/>
                </a:solidFill>
                <a:effectLst/>
                <a:latin typeface="arial" panose="020B0604020202020204" pitchFamily="34" charset="0"/>
                <a:ea typeface="Gaegu" panose="020B0604020202020204" charset="0"/>
              </a:rPr>
              <a:t> </a:t>
            </a:r>
            <a:r>
              <a:rPr lang="vi-VN" b="0" i="0" dirty="0" err="1">
                <a:solidFill>
                  <a:schemeClr val="bg2"/>
                </a:solidFill>
                <a:effectLst/>
                <a:latin typeface="arial" panose="020B0604020202020204" pitchFamily="34" charset="0"/>
                <a:ea typeface="Gaegu" panose="020B0604020202020204" charset="0"/>
              </a:rPr>
              <a:t>lọc</a:t>
            </a:r>
            <a:r>
              <a:rPr lang="vi-VN" b="0" i="0" dirty="0">
                <a:solidFill>
                  <a:schemeClr val="bg2"/>
                </a:solidFill>
                <a:effectLst/>
                <a:latin typeface="arial" panose="020B0604020202020204" pitchFamily="34" charset="0"/>
                <a:ea typeface="Gaegu" panose="020B0604020202020204" charset="0"/>
              </a:rPr>
              <a:t> </a:t>
            </a:r>
            <a:r>
              <a:rPr lang="vi-VN" b="0" i="0" dirty="0" err="1">
                <a:solidFill>
                  <a:schemeClr val="bg2"/>
                </a:solidFill>
                <a:effectLst/>
                <a:latin typeface="arial" panose="020B0604020202020204" pitchFamily="34" charset="0"/>
                <a:ea typeface="Gaegu" panose="020B0604020202020204" charset="0"/>
              </a:rPr>
              <a:t>tự</a:t>
            </a:r>
            <a:r>
              <a:rPr lang="vi-VN" b="0" i="0" dirty="0">
                <a:solidFill>
                  <a:schemeClr val="bg2"/>
                </a:solidFill>
                <a:effectLst/>
                <a:latin typeface="arial" panose="020B0604020202020204" pitchFamily="34" charset="0"/>
                <a:ea typeface="Gaegu" panose="020B0604020202020204" charset="0"/>
              </a:rPr>
              <a:t> nhiên</a:t>
            </a:r>
            <a:r>
              <a:rPr lang="vi-VN" b="0" i="0" dirty="0">
                <a:solidFill>
                  <a:schemeClr val="bg2"/>
                </a:solidFill>
                <a:effectLst/>
                <a:latin typeface="Gaegu" panose="020B0604020202020204" charset="0"/>
                <a:ea typeface="Gaegu" panose="020B0604020202020204" charset="0"/>
              </a:rPr>
              <a:t>.</a:t>
            </a:r>
            <a:endParaRPr lang="vi-VN" dirty="0">
              <a:solidFill>
                <a:schemeClr val="bg2"/>
              </a:solidFill>
              <a:latin typeface="Gaegu" panose="020B0604020202020204" charset="0"/>
              <a:ea typeface="Gaegu" panose="020B0604020202020204" charset="0"/>
            </a:endParaRPr>
          </a:p>
        </p:txBody>
      </p:sp>
      <p:sp>
        <p:nvSpPr>
          <p:cNvPr id="694" name="Google Shape;694;p39"/>
          <p:cNvSpPr txBox="1">
            <a:spLocks noGrp="1"/>
          </p:cNvSpPr>
          <p:nvPr>
            <p:ph type="title" idx="4"/>
          </p:nvPr>
        </p:nvSpPr>
        <p:spPr>
          <a:xfrm>
            <a:off x="623400" y="445025"/>
            <a:ext cx="7800600" cy="572700"/>
          </a:xfrm>
          <a:prstGeom prst="rect">
            <a:avLst/>
          </a:prstGeom>
        </p:spPr>
        <p:txBody>
          <a:bodyPr spcFirstLastPara="1" wrap="square" lIns="91425" tIns="91425" rIns="91425" bIns="91425" anchor="t" anchorCtr="0">
            <a:noAutofit/>
          </a:bodyPr>
          <a:lstStyle/>
          <a:p>
            <a:pPr>
              <a:buSzPts val="990"/>
            </a:pPr>
            <a:r>
              <a:rPr lang="en" dirty="0"/>
              <a:t>Bắt nguồn của </a:t>
            </a:r>
            <a:r>
              <a:rPr lang="en-US" sz="3200" dirty="0">
                <a:latin typeface="Gaegu" panose="020B0604020202020204" charset="0"/>
                <a:ea typeface="Gaegu" panose="020B0604020202020204" charset="0"/>
              </a:rPr>
              <a:t>Genetic algorithm</a:t>
            </a:r>
            <a:br>
              <a:rPr lang="en-US" sz="3200" dirty="0">
                <a:latin typeface="Gaegu" panose="020B0604020202020204" charset="0"/>
                <a:ea typeface="Gaegu" panose="020B0604020202020204" charset="0"/>
              </a:rPr>
            </a:br>
            <a:r>
              <a:rPr lang="en" dirty="0"/>
              <a:t> </a:t>
            </a:r>
            <a:endParaRPr dirty="0"/>
          </a:p>
        </p:txBody>
      </p:sp>
      <p:sp>
        <p:nvSpPr>
          <p:cNvPr id="3" name="Title 2">
            <a:extLst>
              <a:ext uri="{FF2B5EF4-FFF2-40B4-BE49-F238E27FC236}">
                <a16:creationId xmlns:a16="http://schemas.microsoft.com/office/drawing/2014/main" id="{F6E73B04-2A1D-46DF-8D48-B8858A244086}"/>
              </a:ext>
            </a:extLst>
          </p:cNvPr>
          <p:cNvSpPr>
            <a:spLocks noGrp="1"/>
          </p:cNvSpPr>
          <p:nvPr>
            <p:ph type="title"/>
          </p:nvPr>
        </p:nvSpPr>
        <p:spPr>
          <a:xfrm>
            <a:off x="1779375" y="1770450"/>
            <a:ext cx="2532600" cy="468900"/>
          </a:xfrm>
        </p:spPr>
        <p:txBody>
          <a:bodyPr>
            <a:normAutofit fontScale="90000"/>
          </a:bodyPr>
          <a:lstStyle/>
          <a:p>
            <a:r>
              <a:rPr lang="en-US" b="0" i="0" dirty="0" err="1">
                <a:solidFill>
                  <a:schemeClr val="accent1">
                    <a:lumMod val="20000"/>
                    <a:lumOff val="80000"/>
                  </a:schemeClr>
                </a:solidFill>
                <a:effectLst/>
                <a:latin typeface="Gaegu" panose="020B0604020202020204" charset="0"/>
                <a:ea typeface="Gaegu" panose="020B0604020202020204" charset="0"/>
              </a:rPr>
              <a:t>Học</a:t>
            </a:r>
            <a:r>
              <a:rPr lang="en-US" b="0" i="0" dirty="0">
                <a:solidFill>
                  <a:schemeClr val="accent1">
                    <a:lumMod val="20000"/>
                    <a:lumOff val="80000"/>
                  </a:schemeClr>
                </a:solidFill>
                <a:effectLst/>
                <a:latin typeface="Gaegu" panose="020B0604020202020204" charset="0"/>
                <a:ea typeface="Gaegu" panose="020B0604020202020204" charset="0"/>
              </a:rPr>
              <a:t> </a:t>
            </a:r>
            <a:r>
              <a:rPr lang="en-US" b="0" i="0" dirty="0" err="1">
                <a:solidFill>
                  <a:schemeClr val="accent1">
                    <a:lumMod val="20000"/>
                    <a:lumOff val="80000"/>
                  </a:schemeClr>
                </a:solidFill>
                <a:effectLst/>
                <a:latin typeface="Gaegu" panose="020B0604020202020204" charset="0"/>
                <a:ea typeface="Gaegu" panose="020B0604020202020204" charset="0"/>
              </a:rPr>
              <a:t>thuyết</a:t>
            </a:r>
            <a:r>
              <a:rPr lang="en-US" b="0" i="0" dirty="0">
                <a:solidFill>
                  <a:schemeClr val="accent1">
                    <a:lumMod val="20000"/>
                    <a:lumOff val="80000"/>
                  </a:schemeClr>
                </a:solidFill>
                <a:effectLst/>
                <a:latin typeface="Gaegu" panose="020B0604020202020204" charset="0"/>
                <a:ea typeface="Gaegu" panose="020B0604020202020204" charset="0"/>
              </a:rPr>
              <a:t> Darwin</a:t>
            </a:r>
            <a:endParaRPr lang="en-US" dirty="0">
              <a:solidFill>
                <a:schemeClr val="accent1">
                  <a:lumMod val="20000"/>
                  <a:lumOff val="80000"/>
                </a:schemeClr>
              </a:solidFill>
              <a:latin typeface="Gaegu" panose="020B0604020202020204" charset="0"/>
              <a:ea typeface="Gaegu" panose="020B060402020202020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91">
                                            <p:txEl>
                                              <p:pRg st="0" end="0"/>
                                            </p:txEl>
                                          </p:spTgt>
                                        </p:tgtEl>
                                        <p:attrNameLst>
                                          <p:attrName>style.visibility</p:attrName>
                                        </p:attrNameLst>
                                      </p:cBhvr>
                                      <p:to>
                                        <p:strVal val="visible"/>
                                      </p:to>
                                    </p:set>
                                    <p:animEffect transition="in" filter="fade">
                                      <p:cBhvr>
                                        <p:cTn id="7" dur="500"/>
                                        <p:tgtEl>
                                          <p:spTgt spid="691">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1" grpId="0" build="p"/>
      <p:bldP spid="3"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6909"/>
        <p:cNvGrpSpPr/>
        <p:nvPr/>
      </p:nvGrpSpPr>
      <p:grpSpPr>
        <a:xfrm>
          <a:off x="0" y="0"/>
          <a:ext cx="0" cy="0"/>
          <a:chOff x="0" y="0"/>
          <a:chExt cx="0" cy="0"/>
        </a:xfrm>
      </p:grpSpPr>
      <p:grpSp>
        <p:nvGrpSpPr>
          <p:cNvPr id="6910" name="Google Shape;6910;p80"/>
          <p:cNvGrpSpPr/>
          <p:nvPr/>
        </p:nvGrpSpPr>
        <p:grpSpPr>
          <a:xfrm>
            <a:off x="732428" y="1171356"/>
            <a:ext cx="845921" cy="690752"/>
            <a:chOff x="732428" y="1198513"/>
            <a:chExt cx="845921" cy="690752"/>
          </a:xfrm>
        </p:grpSpPr>
        <p:grpSp>
          <p:nvGrpSpPr>
            <p:cNvPr id="6911" name="Google Shape;6911;p80"/>
            <p:cNvGrpSpPr/>
            <p:nvPr/>
          </p:nvGrpSpPr>
          <p:grpSpPr>
            <a:xfrm>
              <a:off x="823030" y="1198513"/>
              <a:ext cx="755319" cy="690752"/>
              <a:chOff x="823030" y="1198513"/>
              <a:chExt cx="755319" cy="690752"/>
            </a:xfrm>
          </p:grpSpPr>
          <p:sp>
            <p:nvSpPr>
              <p:cNvPr id="6912" name="Google Shape;6912;p80"/>
              <p:cNvSpPr/>
              <p:nvPr/>
            </p:nvSpPr>
            <p:spPr>
              <a:xfrm>
                <a:off x="823030" y="1198513"/>
                <a:ext cx="755319" cy="690752"/>
              </a:xfrm>
              <a:custGeom>
                <a:avLst/>
                <a:gdLst/>
                <a:ahLst/>
                <a:cxnLst/>
                <a:rect l="l" t="t" r="r" b="b"/>
                <a:pathLst>
                  <a:path w="46769" h="42771" extrusionOk="0">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3" name="Google Shape;6913;p80"/>
              <p:cNvSpPr/>
              <p:nvPr/>
            </p:nvSpPr>
            <p:spPr>
              <a:xfrm>
                <a:off x="1470047" y="1217877"/>
                <a:ext cx="88760" cy="88744"/>
              </a:xfrm>
              <a:custGeom>
                <a:avLst/>
                <a:gdLst/>
                <a:ahLst/>
                <a:cxnLst/>
                <a:rect l="l" t="t" r="r" b="b"/>
                <a:pathLst>
                  <a:path w="5496" h="5495" extrusionOk="0">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4" name="Google Shape;6914;p80"/>
            <p:cNvGrpSpPr/>
            <p:nvPr/>
          </p:nvGrpSpPr>
          <p:grpSpPr>
            <a:xfrm>
              <a:off x="732428" y="1239937"/>
              <a:ext cx="739912" cy="607886"/>
              <a:chOff x="732428" y="1239937"/>
              <a:chExt cx="739912" cy="607886"/>
            </a:xfrm>
          </p:grpSpPr>
          <p:sp>
            <p:nvSpPr>
              <p:cNvPr id="6915" name="Google Shape;6915;p80"/>
              <p:cNvSpPr/>
              <p:nvPr/>
            </p:nvSpPr>
            <p:spPr>
              <a:xfrm>
                <a:off x="732428" y="1239937"/>
                <a:ext cx="739912" cy="607886"/>
              </a:xfrm>
              <a:custGeom>
                <a:avLst/>
                <a:gdLst/>
                <a:ahLst/>
                <a:cxnLst/>
                <a:rect l="l" t="t" r="r" b="b"/>
                <a:pathLst>
                  <a:path w="45815" h="37640" extrusionOk="0">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6" name="Google Shape;6916;p80"/>
              <p:cNvSpPr/>
              <p:nvPr/>
            </p:nvSpPr>
            <p:spPr>
              <a:xfrm>
                <a:off x="751614" y="1735807"/>
                <a:ext cx="88760" cy="88744"/>
              </a:xfrm>
              <a:custGeom>
                <a:avLst/>
                <a:gdLst/>
                <a:ahLst/>
                <a:cxnLst/>
                <a:rect l="l" t="t" r="r" b="b"/>
                <a:pathLst>
                  <a:path w="5496" h="5495" extrusionOk="0">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7" name="Google Shape;6917;p80"/>
            <p:cNvGrpSpPr/>
            <p:nvPr/>
          </p:nvGrpSpPr>
          <p:grpSpPr>
            <a:xfrm>
              <a:off x="732428" y="1277018"/>
              <a:ext cx="702832" cy="533758"/>
              <a:chOff x="732428" y="1277018"/>
              <a:chExt cx="702832" cy="533758"/>
            </a:xfrm>
          </p:grpSpPr>
          <p:sp>
            <p:nvSpPr>
              <p:cNvPr id="6918" name="Google Shape;6918;p80"/>
              <p:cNvSpPr/>
              <p:nvPr/>
            </p:nvSpPr>
            <p:spPr>
              <a:xfrm>
                <a:off x="732428" y="1277018"/>
                <a:ext cx="702832" cy="533758"/>
              </a:xfrm>
              <a:custGeom>
                <a:avLst/>
                <a:gdLst/>
                <a:ahLst/>
                <a:cxnLst/>
                <a:rect l="l" t="t" r="r" b="b"/>
                <a:pathLst>
                  <a:path w="43519" h="33050" extrusionOk="0">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9" name="Google Shape;6919;p80"/>
              <p:cNvSpPr/>
              <p:nvPr/>
            </p:nvSpPr>
            <p:spPr>
              <a:xfrm>
                <a:off x="751695" y="1390407"/>
                <a:ext cx="88728" cy="88744"/>
              </a:xfrm>
              <a:custGeom>
                <a:avLst/>
                <a:gdLst/>
                <a:ahLst/>
                <a:cxnLst/>
                <a:rect l="l" t="t" r="r" b="b"/>
                <a:pathLst>
                  <a:path w="5494" h="5495" extrusionOk="0">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0" name="Google Shape;6920;p80"/>
            <p:cNvGrpSpPr/>
            <p:nvPr/>
          </p:nvGrpSpPr>
          <p:grpSpPr>
            <a:xfrm>
              <a:off x="931170" y="1306653"/>
              <a:ext cx="647179" cy="474455"/>
              <a:chOff x="931170" y="1306653"/>
              <a:chExt cx="647179" cy="474455"/>
            </a:xfrm>
          </p:grpSpPr>
          <p:sp>
            <p:nvSpPr>
              <p:cNvPr id="6921" name="Google Shape;6921;p80"/>
              <p:cNvSpPr/>
              <p:nvPr/>
            </p:nvSpPr>
            <p:spPr>
              <a:xfrm>
                <a:off x="931170" y="1306653"/>
                <a:ext cx="647179" cy="474455"/>
              </a:xfrm>
              <a:custGeom>
                <a:avLst/>
                <a:gdLst/>
                <a:ahLst/>
                <a:cxnLst/>
                <a:rect l="l" t="t" r="r" b="b"/>
                <a:pathLst>
                  <a:path w="40073" h="29378" extrusionOk="0">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2" name="Google Shape;6922;p80"/>
              <p:cNvSpPr/>
              <p:nvPr/>
            </p:nvSpPr>
            <p:spPr>
              <a:xfrm>
                <a:off x="1470047" y="1560806"/>
                <a:ext cx="88760" cy="88744"/>
              </a:xfrm>
              <a:custGeom>
                <a:avLst/>
                <a:gdLst/>
                <a:ahLst/>
                <a:cxnLst/>
                <a:rect l="l" t="t" r="r" b="b"/>
                <a:pathLst>
                  <a:path w="5496" h="5495" extrusionOk="0">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23" name="Google Shape;6923;p80"/>
            <p:cNvSpPr/>
            <p:nvPr/>
          </p:nvSpPr>
          <p:spPr>
            <a:xfrm>
              <a:off x="986565" y="1362064"/>
              <a:ext cx="363666" cy="363650"/>
            </a:xfrm>
            <a:custGeom>
              <a:avLst/>
              <a:gdLst/>
              <a:ahLst/>
              <a:cxnLst/>
              <a:rect l="l" t="t" r="r" b="b"/>
              <a:pathLst>
                <a:path w="22518" h="22517" extrusionOk="0">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4" name="Google Shape;6924;p80"/>
          <p:cNvGrpSpPr/>
          <p:nvPr/>
        </p:nvGrpSpPr>
        <p:grpSpPr>
          <a:xfrm>
            <a:off x="3964037" y="1171363"/>
            <a:ext cx="634656" cy="699982"/>
            <a:chOff x="5985650" y="2860025"/>
            <a:chExt cx="1396075" cy="1539775"/>
          </a:xfrm>
        </p:grpSpPr>
        <p:sp>
          <p:nvSpPr>
            <p:cNvPr id="6925" name="Google Shape;6925;p80"/>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6" name="Google Shape;6926;p80"/>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7" name="Google Shape;6927;p80"/>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8" name="Google Shape;6928;p80"/>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9" name="Google Shape;6929;p80"/>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0" name="Google Shape;6930;p80"/>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1" name="Google Shape;6931;p80"/>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2" name="Google Shape;6932;p80"/>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3" name="Google Shape;6933;p80"/>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4" name="Google Shape;6934;p80"/>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5" name="Google Shape;6935;p80"/>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6" name="Google Shape;6936;p80"/>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7" name="Google Shape;6937;p80"/>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8" name="Google Shape;6938;p80"/>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9" name="Google Shape;6939;p80"/>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0" name="Google Shape;6940;p80"/>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1" name="Google Shape;6941;p80"/>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2" name="Google Shape;6942;p80"/>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3" name="Google Shape;6943;p80"/>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4" name="Google Shape;6944;p80"/>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5" name="Google Shape;6945;p80"/>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6" name="Google Shape;6946;p80"/>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7" name="Google Shape;6947;p80"/>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8" name="Google Shape;6948;p80"/>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9" name="Google Shape;6949;p80"/>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0" name="Google Shape;6950;p80"/>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1" name="Google Shape;6951;p80"/>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2" name="Google Shape;6952;p80"/>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3" name="Google Shape;6953;p80"/>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4" name="Google Shape;6954;p80"/>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5" name="Google Shape;6955;p80"/>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6" name="Google Shape;6956;p80"/>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7" name="Google Shape;6957;p80"/>
          <p:cNvGrpSpPr/>
          <p:nvPr/>
        </p:nvGrpSpPr>
        <p:grpSpPr>
          <a:xfrm>
            <a:off x="4719687" y="1171356"/>
            <a:ext cx="725845" cy="699975"/>
            <a:chOff x="4249973" y="1201875"/>
            <a:chExt cx="1958568" cy="1888762"/>
          </a:xfrm>
        </p:grpSpPr>
        <p:sp>
          <p:nvSpPr>
            <p:cNvPr id="6958" name="Google Shape;6958;p80"/>
            <p:cNvSpPr/>
            <p:nvPr/>
          </p:nvSpPr>
          <p:spPr>
            <a:xfrm>
              <a:off x="4468527" y="1411932"/>
              <a:ext cx="1528500" cy="1452600"/>
            </a:xfrm>
            <a:prstGeom prst="pentagon">
              <a:avLst>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59" name="Google Shape;6959;p80"/>
            <p:cNvGrpSpPr/>
            <p:nvPr/>
          </p:nvGrpSpPr>
          <p:grpSpPr>
            <a:xfrm>
              <a:off x="5853086" y="1789142"/>
              <a:ext cx="355454" cy="1048099"/>
              <a:chOff x="5576108" y="2016725"/>
              <a:chExt cx="565200" cy="1666560"/>
            </a:xfrm>
          </p:grpSpPr>
          <p:sp>
            <p:nvSpPr>
              <p:cNvPr id="6960" name="Google Shape;6960;p80"/>
              <p:cNvSpPr/>
              <p:nvPr/>
            </p:nvSpPr>
            <p:spPr>
              <a:xfrm>
                <a:off x="5576108"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6961" name="Google Shape;6961;p80"/>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2" name="Google Shape;6962;p80"/>
            <p:cNvGrpSpPr/>
            <p:nvPr/>
          </p:nvGrpSpPr>
          <p:grpSpPr>
            <a:xfrm>
              <a:off x="4869455" y="2691676"/>
              <a:ext cx="1013897" cy="398961"/>
              <a:chOff x="4012057" y="3451825"/>
              <a:chExt cx="1612175" cy="634379"/>
            </a:xfrm>
          </p:grpSpPr>
          <p:sp>
            <p:nvSpPr>
              <p:cNvPr id="6963" name="Google Shape;6963;p80"/>
              <p:cNvSpPr/>
              <p:nvPr/>
            </p:nvSpPr>
            <p:spPr>
              <a:xfrm>
                <a:off x="505903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6964" name="Google Shape;6964;p80"/>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5" name="Google Shape;6965;p80"/>
            <p:cNvGrpSpPr/>
            <p:nvPr/>
          </p:nvGrpSpPr>
          <p:grpSpPr>
            <a:xfrm>
              <a:off x="4276937" y="2155961"/>
              <a:ext cx="651965" cy="891358"/>
              <a:chOff x="3069908" y="2599997"/>
              <a:chExt cx="1036675" cy="1417328"/>
            </a:xfrm>
          </p:grpSpPr>
          <p:sp>
            <p:nvSpPr>
              <p:cNvPr id="6966" name="Google Shape;6966;p80"/>
              <p:cNvSpPr/>
              <p:nvPr/>
            </p:nvSpPr>
            <p:spPr>
              <a:xfrm>
                <a:off x="354138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6967" name="Google Shape;6967;p80"/>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8" name="Google Shape;6968;p80"/>
            <p:cNvGrpSpPr/>
            <p:nvPr/>
          </p:nvGrpSpPr>
          <p:grpSpPr>
            <a:xfrm>
              <a:off x="5054918" y="1201875"/>
              <a:ext cx="999548" cy="602711"/>
              <a:chOff x="4306958" y="1082925"/>
              <a:chExt cx="1589359" cy="958358"/>
            </a:xfrm>
          </p:grpSpPr>
          <p:sp>
            <p:nvSpPr>
              <p:cNvPr id="6969" name="Google Shape;6969;p80"/>
              <p:cNvSpPr/>
              <p:nvPr/>
            </p:nvSpPr>
            <p:spPr>
              <a:xfrm>
                <a:off x="4306958" y="1082925"/>
                <a:ext cx="565200" cy="565500"/>
              </a:xfrm>
              <a:prstGeom prst="ellipse">
                <a:avLst/>
              </a:prstGeom>
              <a:solidFill>
                <a:srgbClr val="5F7D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6970" name="Google Shape;6970;p80"/>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1" name="Google Shape;6971;p80"/>
            <p:cNvGrpSpPr/>
            <p:nvPr/>
          </p:nvGrpSpPr>
          <p:grpSpPr>
            <a:xfrm>
              <a:off x="4249973" y="1303451"/>
              <a:ext cx="799317" cy="841334"/>
              <a:chOff x="3027033" y="1244439"/>
              <a:chExt cx="1270977" cy="1337786"/>
            </a:xfrm>
          </p:grpSpPr>
          <p:sp>
            <p:nvSpPr>
              <p:cNvPr id="6972" name="Google Shape;6972;p80"/>
              <p:cNvSpPr/>
              <p:nvPr/>
            </p:nvSpPr>
            <p:spPr>
              <a:xfrm>
                <a:off x="3027033"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6973" name="Google Shape;6973;p80"/>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974" name="Google Shape;6974;p80"/>
          <p:cNvGrpSpPr/>
          <p:nvPr/>
        </p:nvGrpSpPr>
        <p:grpSpPr>
          <a:xfrm>
            <a:off x="4072551" y="2058137"/>
            <a:ext cx="750769" cy="683784"/>
            <a:chOff x="4204684" y="2104422"/>
            <a:chExt cx="699822" cy="637382"/>
          </a:xfrm>
        </p:grpSpPr>
        <p:grpSp>
          <p:nvGrpSpPr>
            <p:cNvPr id="6975" name="Google Shape;6975;p80"/>
            <p:cNvGrpSpPr/>
            <p:nvPr/>
          </p:nvGrpSpPr>
          <p:grpSpPr>
            <a:xfrm>
              <a:off x="4204684" y="2430067"/>
              <a:ext cx="342957" cy="311738"/>
              <a:chOff x="4204684" y="2430067"/>
              <a:chExt cx="342957" cy="311738"/>
            </a:xfrm>
          </p:grpSpPr>
          <p:sp>
            <p:nvSpPr>
              <p:cNvPr id="6976" name="Google Shape;6976;p80"/>
              <p:cNvSpPr/>
              <p:nvPr/>
            </p:nvSpPr>
            <p:spPr>
              <a:xfrm>
                <a:off x="4235882" y="2430067"/>
                <a:ext cx="311759" cy="311738"/>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7" name="Google Shape;6977;p80"/>
              <p:cNvSpPr/>
              <p:nvPr/>
            </p:nvSpPr>
            <p:spPr>
              <a:xfrm>
                <a:off x="4204684" y="2558309"/>
                <a:ext cx="117839" cy="117794"/>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8" name="Google Shape;6978;p80"/>
            <p:cNvGrpSpPr/>
            <p:nvPr/>
          </p:nvGrpSpPr>
          <p:grpSpPr>
            <a:xfrm>
              <a:off x="4561586" y="2430067"/>
              <a:ext cx="342920" cy="311738"/>
              <a:chOff x="4561586" y="2430067"/>
              <a:chExt cx="342920" cy="311738"/>
            </a:xfrm>
          </p:grpSpPr>
          <p:sp>
            <p:nvSpPr>
              <p:cNvPr id="6979" name="Google Shape;6979;p80"/>
              <p:cNvSpPr/>
              <p:nvPr/>
            </p:nvSpPr>
            <p:spPr>
              <a:xfrm>
                <a:off x="4561586" y="2430067"/>
                <a:ext cx="311759" cy="311738"/>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0" name="Google Shape;6980;p80"/>
              <p:cNvSpPr/>
              <p:nvPr/>
            </p:nvSpPr>
            <p:spPr>
              <a:xfrm>
                <a:off x="4786741" y="2558309"/>
                <a:ext cx="117765" cy="117794"/>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1" name="Google Shape;6981;p80"/>
            <p:cNvGrpSpPr/>
            <p:nvPr/>
          </p:nvGrpSpPr>
          <p:grpSpPr>
            <a:xfrm>
              <a:off x="4561586" y="2104422"/>
              <a:ext cx="342920" cy="311738"/>
              <a:chOff x="4561586" y="2104422"/>
              <a:chExt cx="342920" cy="311738"/>
            </a:xfrm>
          </p:grpSpPr>
          <p:sp>
            <p:nvSpPr>
              <p:cNvPr id="6982" name="Google Shape;6982;p80"/>
              <p:cNvSpPr/>
              <p:nvPr/>
            </p:nvSpPr>
            <p:spPr>
              <a:xfrm>
                <a:off x="4561586" y="2104422"/>
                <a:ext cx="311722" cy="311738"/>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3" name="Google Shape;6983;p80"/>
              <p:cNvSpPr/>
              <p:nvPr/>
            </p:nvSpPr>
            <p:spPr>
              <a:xfrm>
                <a:off x="4786741" y="2170087"/>
                <a:ext cx="117765" cy="117757"/>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4" name="Google Shape;6984;p80"/>
            <p:cNvGrpSpPr/>
            <p:nvPr/>
          </p:nvGrpSpPr>
          <p:grpSpPr>
            <a:xfrm>
              <a:off x="4204684" y="2104422"/>
              <a:ext cx="342957" cy="311664"/>
              <a:chOff x="4204684" y="2104422"/>
              <a:chExt cx="342957" cy="311664"/>
            </a:xfrm>
          </p:grpSpPr>
          <p:sp>
            <p:nvSpPr>
              <p:cNvPr id="6985" name="Google Shape;6985;p80"/>
              <p:cNvSpPr/>
              <p:nvPr/>
            </p:nvSpPr>
            <p:spPr>
              <a:xfrm>
                <a:off x="4235882" y="2104422"/>
                <a:ext cx="311759" cy="311664"/>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6" name="Google Shape;6986;p80"/>
              <p:cNvSpPr/>
              <p:nvPr/>
            </p:nvSpPr>
            <p:spPr>
              <a:xfrm>
                <a:off x="4204684" y="2170087"/>
                <a:ext cx="117839" cy="117757"/>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987" name="Google Shape;6987;p80"/>
          <p:cNvGrpSpPr/>
          <p:nvPr/>
        </p:nvGrpSpPr>
        <p:grpSpPr>
          <a:xfrm>
            <a:off x="5536984" y="1171351"/>
            <a:ext cx="660591" cy="688867"/>
            <a:chOff x="5830645" y="1267368"/>
            <a:chExt cx="530340" cy="553040"/>
          </a:xfrm>
        </p:grpSpPr>
        <p:sp>
          <p:nvSpPr>
            <p:cNvPr id="6988" name="Google Shape;6988;p80"/>
            <p:cNvSpPr/>
            <p:nvPr/>
          </p:nvSpPr>
          <p:spPr>
            <a:xfrm>
              <a:off x="5994669" y="1442730"/>
              <a:ext cx="202317" cy="202342"/>
            </a:xfrm>
            <a:custGeom>
              <a:avLst/>
              <a:gdLst/>
              <a:ahLst/>
              <a:cxnLst/>
              <a:rect l="l" t="t" r="r" b="b"/>
              <a:pathLst>
                <a:path w="7941" h="7942" extrusionOk="0">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89" name="Google Shape;6989;p80"/>
            <p:cNvGrpSpPr/>
            <p:nvPr/>
          </p:nvGrpSpPr>
          <p:grpSpPr>
            <a:xfrm>
              <a:off x="5830645" y="1267368"/>
              <a:ext cx="259743" cy="269909"/>
              <a:chOff x="5830645" y="1267368"/>
              <a:chExt cx="259743" cy="269909"/>
            </a:xfrm>
          </p:grpSpPr>
          <p:sp>
            <p:nvSpPr>
              <p:cNvPr id="6990" name="Google Shape;6990;p80"/>
              <p:cNvSpPr/>
              <p:nvPr/>
            </p:nvSpPr>
            <p:spPr>
              <a:xfrm>
                <a:off x="5830645" y="1304897"/>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1" name="Google Shape;6991;p80"/>
              <p:cNvSpPr/>
              <p:nvPr/>
            </p:nvSpPr>
            <p:spPr>
              <a:xfrm>
                <a:off x="5922950" y="1267368"/>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2" name="Google Shape;6992;p80"/>
            <p:cNvGrpSpPr/>
            <p:nvPr/>
          </p:nvGrpSpPr>
          <p:grpSpPr>
            <a:xfrm>
              <a:off x="6101293" y="1267368"/>
              <a:ext cx="259692" cy="269909"/>
              <a:chOff x="6101293" y="1267368"/>
              <a:chExt cx="259692" cy="269909"/>
            </a:xfrm>
          </p:grpSpPr>
          <p:sp>
            <p:nvSpPr>
              <p:cNvPr id="6993" name="Google Shape;6993;p80"/>
              <p:cNvSpPr/>
              <p:nvPr/>
            </p:nvSpPr>
            <p:spPr>
              <a:xfrm>
                <a:off x="6101293" y="1304897"/>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4" name="Google Shape;6994;p80"/>
              <p:cNvSpPr/>
              <p:nvPr/>
            </p:nvSpPr>
            <p:spPr>
              <a:xfrm>
                <a:off x="6193623" y="1267368"/>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5" name="Google Shape;6995;p80"/>
            <p:cNvGrpSpPr/>
            <p:nvPr/>
          </p:nvGrpSpPr>
          <p:grpSpPr>
            <a:xfrm>
              <a:off x="5830645" y="1550500"/>
              <a:ext cx="259692" cy="269909"/>
              <a:chOff x="5830645" y="1550500"/>
              <a:chExt cx="259692" cy="269909"/>
            </a:xfrm>
          </p:grpSpPr>
          <p:sp>
            <p:nvSpPr>
              <p:cNvPr id="6996" name="Google Shape;6996;p80"/>
              <p:cNvSpPr/>
              <p:nvPr/>
            </p:nvSpPr>
            <p:spPr>
              <a:xfrm>
                <a:off x="5830645" y="1550500"/>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7" name="Google Shape;6997;p80"/>
              <p:cNvSpPr/>
              <p:nvPr/>
            </p:nvSpPr>
            <p:spPr>
              <a:xfrm>
                <a:off x="5922950" y="1745352"/>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8" name="Google Shape;6998;p80"/>
            <p:cNvGrpSpPr/>
            <p:nvPr/>
          </p:nvGrpSpPr>
          <p:grpSpPr>
            <a:xfrm>
              <a:off x="6101293" y="1550500"/>
              <a:ext cx="259692" cy="269909"/>
              <a:chOff x="6101293" y="1550500"/>
              <a:chExt cx="259692" cy="269909"/>
            </a:xfrm>
          </p:grpSpPr>
          <p:sp>
            <p:nvSpPr>
              <p:cNvPr id="6999" name="Google Shape;6999;p80"/>
              <p:cNvSpPr/>
              <p:nvPr/>
            </p:nvSpPr>
            <p:spPr>
              <a:xfrm>
                <a:off x="6101293" y="1550500"/>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0" name="Google Shape;7000;p80"/>
              <p:cNvSpPr/>
              <p:nvPr/>
            </p:nvSpPr>
            <p:spPr>
              <a:xfrm>
                <a:off x="6193623" y="1745352"/>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001" name="Google Shape;7001;p80"/>
          <p:cNvGrpSpPr/>
          <p:nvPr/>
        </p:nvGrpSpPr>
        <p:grpSpPr>
          <a:xfrm>
            <a:off x="739138" y="2061810"/>
            <a:ext cx="697154" cy="679574"/>
            <a:chOff x="2679875" y="2361475"/>
            <a:chExt cx="780425" cy="760575"/>
          </a:xfrm>
        </p:grpSpPr>
        <p:sp>
          <p:nvSpPr>
            <p:cNvPr id="7002" name="Google Shape;7002;p80"/>
            <p:cNvSpPr/>
            <p:nvPr/>
          </p:nvSpPr>
          <p:spPr>
            <a:xfrm>
              <a:off x="2812050" y="236147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3" name="Google Shape;7003;p80"/>
            <p:cNvSpPr/>
            <p:nvPr/>
          </p:nvSpPr>
          <p:spPr>
            <a:xfrm>
              <a:off x="3082750"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4" name="Google Shape;7004;p80"/>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5" name="Google Shape;7005;p80"/>
            <p:cNvSpPr/>
            <p:nvPr/>
          </p:nvSpPr>
          <p:spPr>
            <a:xfrm>
              <a:off x="2679875" y="2645625"/>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6" name="Google Shape;7006;p80"/>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7" name="Google Shape;7007;p80"/>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8" name="Google Shape;7008;p80"/>
          <p:cNvGrpSpPr/>
          <p:nvPr/>
        </p:nvGrpSpPr>
        <p:grpSpPr>
          <a:xfrm>
            <a:off x="3138297" y="1171402"/>
            <a:ext cx="735829" cy="684547"/>
            <a:chOff x="3351965" y="1148808"/>
            <a:chExt cx="750770" cy="698375"/>
          </a:xfrm>
        </p:grpSpPr>
        <p:grpSp>
          <p:nvGrpSpPr>
            <p:cNvPr id="7009" name="Google Shape;7009;p80"/>
            <p:cNvGrpSpPr/>
            <p:nvPr/>
          </p:nvGrpSpPr>
          <p:grpSpPr>
            <a:xfrm>
              <a:off x="3586796" y="1148808"/>
              <a:ext cx="294857" cy="286830"/>
              <a:chOff x="3750225" y="1774000"/>
              <a:chExt cx="149575" cy="145525"/>
            </a:xfrm>
          </p:grpSpPr>
          <p:sp>
            <p:nvSpPr>
              <p:cNvPr id="7010" name="Google Shape;7010;p80"/>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1" name="Google Shape;7011;p80"/>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2" name="Google Shape;7012;p80"/>
            <p:cNvGrpSpPr/>
            <p:nvPr/>
          </p:nvGrpSpPr>
          <p:grpSpPr>
            <a:xfrm>
              <a:off x="3779245" y="1375768"/>
              <a:ext cx="323490" cy="286978"/>
              <a:chOff x="3847850" y="1889150"/>
              <a:chExt cx="164100" cy="145600"/>
            </a:xfrm>
          </p:grpSpPr>
          <p:sp>
            <p:nvSpPr>
              <p:cNvPr id="7013" name="Google Shape;7013;p80"/>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4" name="Google Shape;7014;p80"/>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5" name="Google Shape;7015;p80"/>
            <p:cNvGrpSpPr/>
            <p:nvPr/>
          </p:nvGrpSpPr>
          <p:grpSpPr>
            <a:xfrm>
              <a:off x="3351965" y="1330435"/>
              <a:ext cx="295449" cy="285401"/>
              <a:chOff x="3631100" y="1866150"/>
              <a:chExt cx="149875" cy="144800"/>
            </a:xfrm>
          </p:grpSpPr>
          <p:sp>
            <p:nvSpPr>
              <p:cNvPr id="7016" name="Google Shape;7016;p80"/>
              <p:cNvSpPr/>
              <p:nvPr/>
            </p:nvSpPr>
            <p:spPr>
              <a:xfrm>
                <a:off x="3631100" y="1866150"/>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7" name="Google Shape;7017;p80"/>
              <p:cNvSpPr/>
              <p:nvPr/>
            </p:nvSpPr>
            <p:spPr>
              <a:xfrm>
                <a:off x="3654725" y="1907806"/>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8" name="Google Shape;7018;p80"/>
            <p:cNvGrpSpPr/>
            <p:nvPr/>
          </p:nvGrpSpPr>
          <p:grpSpPr>
            <a:xfrm>
              <a:off x="3548208" y="1560352"/>
              <a:ext cx="294808" cy="286830"/>
              <a:chOff x="3730650" y="1982800"/>
              <a:chExt cx="149550" cy="145525"/>
            </a:xfrm>
          </p:grpSpPr>
          <p:sp>
            <p:nvSpPr>
              <p:cNvPr id="7019" name="Google Shape;7019;p80"/>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0" name="Google Shape;7020;p80"/>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021" name="Google Shape;7021;p80"/>
          <p:cNvGrpSpPr/>
          <p:nvPr/>
        </p:nvGrpSpPr>
        <p:grpSpPr>
          <a:xfrm>
            <a:off x="7639949" y="1171356"/>
            <a:ext cx="804565" cy="677795"/>
            <a:chOff x="7636443" y="1204988"/>
            <a:chExt cx="804565" cy="677795"/>
          </a:xfrm>
        </p:grpSpPr>
        <p:grpSp>
          <p:nvGrpSpPr>
            <p:cNvPr id="7022" name="Google Shape;7022;p80"/>
            <p:cNvGrpSpPr/>
            <p:nvPr/>
          </p:nvGrpSpPr>
          <p:grpSpPr>
            <a:xfrm>
              <a:off x="7636443" y="1509705"/>
              <a:ext cx="804565" cy="373078"/>
              <a:chOff x="7636443" y="1509705"/>
              <a:chExt cx="804565" cy="373078"/>
            </a:xfrm>
          </p:grpSpPr>
          <p:sp>
            <p:nvSpPr>
              <p:cNvPr id="7023" name="Google Shape;7023;p80"/>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4" name="Google Shape;7024;p80"/>
              <p:cNvSpPr/>
              <p:nvPr/>
            </p:nvSpPr>
            <p:spPr>
              <a:xfrm>
                <a:off x="8398251" y="1667375"/>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5" name="Google Shape;7025;p80"/>
            <p:cNvGrpSpPr/>
            <p:nvPr/>
          </p:nvGrpSpPr>
          <p:grpSpPr>
            <a:xfrm>
              <a:off x="7636443" y="1408133"/>
              <a:ext cx="804565" cy="373078"/>
              <a:chOff x="7636443" y="1408133"/>
              <a:chExt cx="804565" cy="373078"/>
            </a:xfrm>
          </p:grpSpPr>
          <p:sp>
            <p:nvSpPr>
              <p:cNvPr id="7026" name="Google Shape;7026;p80"/>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7" name="Google Shape;7027;p80"/>
              <p:cNvSpPr/>
              <p:nvPr/>
            </p:nvSpPr>
            <p:spPr>
              <a:xfrm>
                <a:off x="8398251" y="1565802"/>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8" name="Google Shape;7028;p80"/>
            <p:cNvGrpSpPr/>
            <p:nvPr/>
          </p:nvGrpSpPr>
          <p:grpSpPr>
            <a:xfrm>
              <a:off x="7636443" y="1306560"/>
              <a:ext cx="804565" cy="373078"/>
              <a:chOff x="7636443" y="1306560"/>
              <a:chExt cx="804565" cy="373078"/>
            </a:xfrm>
          </p:grpSpPr>
          <p:sp>
            <p:nvSpPr>
              <p:cNvPr id="7029" name="Google Shape;7029;p80"/>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0" name="Google Shape;7030;p80"/>
              <p:cNvSpPr/>
              <p:nvPr/>
            </p:nvSpPr>
            <p:spPr>
              <a:xfrm>
                <a:off x="8398251" y="1464230"/>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1" name="Google Shape;7031;p80"/>
            <p:cNvGrpSpPr/>
            <p:nvPr/>
          </p:nvGrpSpPr>
          <p:grpSpPr>
            <a:xfrm>
              <a:off x="7636443" y="1204988"/>
              <a:ext cx="804565" cy="373078"/>
              <a:chOff x="7636443" y="1204988"/>
              <a:chExt cx="804565" cy="373078"/>
            </a:xfrm>
          </p:grpSpPr>
          <p:sp>
            <p:nvSpPr>
              <p:cNvPr id="7032" name="Google Shape;7032;p80"/>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3" name="Google Shape;7033;p80"/>
              <p:cNvSpPr/>
              <p:nvPr/>
            </p:nvSpPr>
            <p:spPr>
              <a:xfrm>
                <a:off x="8398251" y="1362658"/>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034" name="Google Shape;7034;p80"/>
          <p:cNvGrpSpPr/>
          <p:nvPr/>
        </p:nvGrpSpPr>
        <p:grpSpPr>
          <a:xfrm>
            <a:off x="4978796" y="2078771"/>
            <a:ext cx="661339" cy="661188"/>
            <a:chOff x="3990000" y="975400"/>
            <a:chExt cx="3934200" cy="3933300"/>
          </a:xfrm>
        </p:grpSpPr>
        <p:sp>
          <p:nvSpPr>
            <p:cNvPr id="7035" name="Google Shape;7035;p80"/>
            <p:cNvSpPr/>
            <p:nvPr/>
          </p:nvSpPr>
          <p:spPr>
            <a:xfrm>
              <a:off x="3990000" y="975400"/>
              <a:ext cx="3934200" cy="39333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6" name="Google Shape;7036;p80"/>
            <p:cNvSpPr/>
            <p:nvPr/>
          </p:nvSpPr>
          <p:spPr>
            <a:xfrm>
              <a:off x="4346550" y="1331800"/>
              <a:ext cx="3221100" cy="32205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7" name="Google Shape;7037;p80"/>
            <p:cNvSpPr/>
            <p:nvPr/>
          </p:nvSpPr>
          <p:spPr>
            <a:xfrm>
              <a:off x="4786800" y="1771750"/>
              <a:ext cx="2340600" cy="2340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8" name="Google Shape;7038;p80"/>
            <p:cNvSpPr/>
            <p:nvPr/>
          </p:nvSpPr>
          <p:spPr>
            <a:xfrm>
              <a:off x="5218650" y="2203450"/>
              <a:ext cx="1476900" cy="14772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9" name="Google Shape;7039;p80"/>
          <p:cNvGrpSpPr/>
          <p:nvPr/>
        </p:nvGrpSpPr>
        <p:grpSpPr>
          <a:xfrm>
            <a:off x="6622444" y="2057409"/>
            <a:ext cx="868881" cy="684241"/>
            <a:chOff x="6598259" y="2078634"/>
            <a:chExt cx="868881" cy="684241"/>
          </a:xfrm>
        </p:grpSpPr>
        <p:sp>
          <p:nvSpPr>
            <p:cNvPr id="7040" name="Google Shape;7040;p80"/>
            <p:cNvSpPr/>
            <p:nvPr/>
          </p:nvSpPr>
          <p:spPr>
            <a:xfrm>
              <a:off x="7165957" y="2159753"/>
              <a:ext cx="286185" cy="107120"/>
            </a:xfrm>
            <a:custGeom>
              <a:avLst/>
              <a:gdLst/>
              <a:ahLst/>
              <a:cxnLst/>
              <a:rect l="l" t="t" r="r" b="b"/>
              <a:pathLst>
                <a:path w="48506" h="18156" extrusionOk="0">
                  <a:moveTo>
                    <a:pt x="1" y="1"/>
                  </a:moveTo>
                  <a:lnTo>
                    <a:pt x="1" y="18156"/>
                  </a:lnTo>
                  <a:lnTo>
                    <a:pt x="48506" y="18156"/>
                  </a:lnTo>
                  <a:lnTo>
                    <a:pt x="48506" y="1"/>
                  </a:ln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1" name="Google Shape;7041;p80"/>
            <p:cNvSpPr/>
            <p:nvPr/>
          </p:nvSpPr>
          <p:spPr>
            <a:xfrm>
              <a:off x="7085764" y="2536793"/>
              <a:ext cx="349475" cy="107120"/>
            </a:xfrm>
            <a:custGeom>
              <a:avLst/>
              <a:gdLst/>
              <a:ahLst/>
              <a:cxnLst/>
              <a:rect l="l" t="t" r="r" b="b"/>
              <a:pathLst>
                <a:path w="59233" h="18156" extrusionOk="0">
                  <a:moveTo>
                    <a:pt x="1" y="1"/>
                  </a:moveTo>
                  <a:lnTo>
                    <a:pt x="1" y="18156"/>
                  </a:lnTo>
                  <a:lnTo>
                    <a:pt x="59233" y="18156"/>
                  </a:lnTo>
                  <a:lnTo>
                    <a:pt x="59233" y="1"/>
                  </a:ln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2" name="Google Shape;7042;p80"/>
            <p:cNvSpPr/>
            <p:nvPr/>
          </p:nvSpPr>
          <p:spPr>
            <a:xfrm>
              <a:off x="6598259" y="2195183"/>
              <a:ext cx="271241" cy="107120"/>
            </a:xfrm>
            <a:custGeom>
              <a:avLst/>
              <a:gdLst/>
              <a:ahLst/>
              <a:cxnLst/>
              <a:rect l="l" t="t" r="r" b="b"/>
              <a:pathLst>
                <a:path w="45973" h="18156" extrusionOk="0">
                  <a:moveTo>
                    <a:pt x="1" y="0"/>
                  </a:moveTo>
                  <a:lnTo>
                    <a:pt x="1" y="18156"/>
                  </a:lnTo>
                  <a:lnTo>
                    <a:pt x="45972" y="18156"/>
                  </a:lnTo>
                  <a:lnTo>
                    <a:pt x="45972" y="0"/>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3" name="Google Shape;7043;p80"/>
            <p:cNvSpPr/>
            <p:nvPr/>
          </p:nvSpPr>
          <p:spPr>
            <a:xfrm>
              <a:off x="6604064" y="2370778"/>
              <a:ext cx="358696" cy="107126"/>
            </a:xfrm>
            <a:custGeom>
              <a:avLst/>
              <a:gdLst/>
              <a:ahLst/>
              <a:cxnLst/>
              <a:rect l="l" t="t" r="r" b="b"/>
              <a:pathLst>
                <a:path w="60796" h="18157" extrusionOk="0">
                  <a:moveTo>
                    <a:pt x="0" y="1"/>
                  </a:moveTo>
                  <a:lnTo>
                    <a:pt x="0" y="18156"/>
                  </a:lnTo>
                  <a:lnTo>
                    <a:pt x="60796" y="18156"/>
                  </a:lnTo>
                  <a:lnTo>
                    <a:pt x="60796" y="1"/>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4" name="Google Shape;7044;p80"/>
            <p:cNvSpPr/>
            <p:nvPr/>
          </p:nvSpPr>
          <p:spPr>
            <a:xfrm>
              <a:off x="6645158" y="2545743"/>
              <a:ext cx="358696" cy="109044"/>
            </a:xfrm>
            <a:custGeom>
              <a:avLst/>
              <a:gdLst/>
              <a:ahLst/>
              <a:cxnLst/>
              <a:rect l="l" t="t" r="r" b="b"/>
              <a:pathLst>
                <a:path w="60796" h="18482" extrusionOk="0">
                  <a:moveTo>
                    <a:pt x="1" y="0"/>
                  </a:moveTo>
                  <a:lnTo>
                    <a:pt x="1" y="18482"/>
                  </a:lnTo>
                  <a:lnTo>
                    <a:pt x="60796" y="18482"/>
                  </a:lnTo>
                  <a:lnTo>
                    <a:pt x="60796" y="0"/>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5" name="Google Shape;7045;p80"/>
            <p:cNvSpPr/>
            <p:nvPr/>
          </p:nvSpPr>
          <p:spPr>
            <a:xfrm>
              <a:off x="7155838" y="2352960"/>
              <a:ext cx="311302" cy="107120"/>
            </a:xfrm>
            <a:custGeom>
              <a:avLst/>
              <a:gdLst/>
              <a:ahLst/>
              <a:cxnLst/>
              <a:rect l="l" t="t" r="r" b="b"/>
              <a:pathLst>
                <a:path w="52763" h="18156" extrusionOk="0">
                  <a:moveTo>
                    <a:pt x="0" y="0"/>
                  </a:moveTo>
                  <a:lnTo>
                    <a:pt x="0" y="18155"/>
                  </a:lnTo>
                  <a:lnTo>
                    <a:pt x="52763" y="18155"/>
                  </a:lnTo>
                  <a:lnTo>
                    <a:pt x="52763" y="0"/>
                  </a:ln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46" name="Google Shape;7046;p80"/>
            <p:cNvGrpSpPr/>
            <p:nvPr/>
          </p:nvGrpSpPr>
          <p:grpSpPr>
            <a:xfrm>
              <a:off x="6808175" y="2078634"/>
              <a:ext cx="452229" cy="684241"/>
              <a:chOff x="6808175" y="2078634"/>
              <a:chExt cx="452229" cy="684241"/>
            </a:xfrm>
          </p:grpSpPr>
          <p:sp>
            <p:nvSpPr>
              <p:cNvPr id="7047" name="Google Shape;7047;p80"/>
              <p:cNvSpPr/>
              <p:nvPr/>
            </p:nvSpPr>
            <p:spPr>
              <a:xfrm>
                <a:off x="7165957" y="2159753"/>
                <a:ext cx="94447" cy="107120"/>
              </a:xfrm>
              <a:custGeom>
                <a:avLst/>
                <a:gdLst/>
                <a:ahLst/>
                <a:cxnLst/>
                <a:rect l="l" t="t" r="r" b="b"/>
                <a:pathLst>
                  <a:path w="16008" h="18156" extrusionOk="0">
                    <a:moveTo>
                      <a:pt x="1" y="1"/>
                    </a:moveTo>
                    <a:lnTo>
                      <a:pt x="1" y="18156"/>
                    </a:lnTo>
                    <a:lnTo>
                      <a:pt x="16007" y="18156"/>
                    </a:lnTo>
                    <a:cubicBezTo>
                      <a:pt x="15291" y="11568"/>
                      <a:pt x="12904" y="5350"/>
                      <a:pt x="90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8" name="Google Shape;7048;p80"/>
              <p:cNvSpPr/>
              <p:nvPr/>
            </p:nvSpPr>
            <p:spPr>
              <a:xfrm>
                <a:off x="7085764" y="2536793"/>
                <a:ext cx="61100" cy="107120"/>
              </a:xfrm>
              <a:custGeom>
                <a:avLst/>
                <a:gdLst/>
                <a:ahLst/>
                <a:cxnLst/>
                <a:rect l="l" t="t" r="r" b="b"/>
                <a:pathLst>
                  <a:path w="10356" h="18156" extrusionOk="0">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9" name="Google Shape;7049;p80"/>
              <p:cNvSpPr/>
              <p:nvPr/>
            </p:nvSpPr>
            <p:spPr>
              <a:xfrm>
                <a:off x="6808175" y="2195183"/>
                <a:ext cx="61325" cy="107120"/>
              </a:xfrm>
              <a:custGeom>
                <a:avLst/>
                <a:gdLst/>
                <a:ahLst/>
                <a:cxnLst/>
                <a:rect l="l" t="t" r="r" b="b"/>
                <a:pathLst>
                  <a:path w="10394" h="18156" extrusionOk="0">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0" name="Google Shape;7050;p80"/>
              <p:cNvSpPr/>
              <p:nvPr/>
            </p:nvSpPr>
            <p:spPr>
              <a:xfrm>
                <a:off x="6820441" y="2370778"/>
                <a:ext cx="142320" cy="107126"/>
              </a:xfrm>
              <a:custGeom>
                <a:avLst/>
                <a:gdLst/>
                <a:ahLst/>
                <a:cxnLst/>
                <a:rect l="l" t="t" r="r" b="b"/>
                <a:pathLst>
                  <a:path w="24122" h="18157" extrusionOk="0">
                    <a:moveTo>
                      <a:pt x="0" y="1"/>
                    </a:moveTo>
                    <a:cubicBezTo>
                      <a:pt x="1532" y="5312"/>
                      <a:pt x="4200" y="11690"/>
                      <a:pt x="8823" y="18156"/>
                    </a:cubicBezTo>
                    <a:lnTo>
                      <a:pt x="24122" y="18156"/>
                    </a:lnTo>
                    <a:lnTo>
                      <a:pt x="24122"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1" name="Google Shape;7051;p80"/>
              <p:cNvSpPr/>
              <p:nvPr/>
            </p:nvSpPr>
            <p:spPr>
              <a:xfrm>
                <a:off x="6929774" y="2545743"/>
                <a:ext cx="74092" cy="109044"/>
              </a:xfrm>
              <a:custGeom>
                <a:avLst/>
                <a:gdLst/>
                <a:ahLst/>
                <a:cxnLst/>
                <a:rect l="l" t="t" r="r" b="b"/>
                <a:pathLst>
                  <a:path w="12558" h="18482" extrusionOk="0">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2" name="Google Shape;7052;p80"/>
              <p:cNvSpPr/>
              <p:nvPr/>
            </p:nvSpPr>
            <p:spPr>
              <a:xfrm>
                <a:off x="7155838" y="2352960"/>
                <a:ext cx="98377" cy="107120"/>
              </a:xfrm>
              <a:custGeom>
                <a:avLst/>
                <a:gdLst/>
                <a:ahLst/>
                <a:cxnLst/>
                <a:rect l="l" t="t" r="r" b="b"/>
                <a:pathLst>
                  <a:path w="16674" h="18156" extrusionOk="0">
                    <a:moveTo>
                      <a:pt x="0" y="0"/>
                    </a:moveTo>
                    <a:lnTo>
                      <a:pt x="0" y="18155"/>
                    </a:lnTo>
                    <a:lnTo>
                      <a:pt x="9101" y="18155"/>
                    </a:lnTo>
                    <a:cubicBezTo>
                      <a:pt x="13299" y="11475"/>
                      <a:pt x="15509" y="5056"/>
                      <a:pt x="1667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53" name="Google Shape;7053;p80"/>
              <p:cNvGrpSpPr/>
              <p:nvPr/>
            </p:nvGrpSpPr>
            <p:grpSpPr>
              <a:xfrm>
                <a:off x="6821586" y="2078634"/>
                <a:ext cx="426871" cy="684241"/>
                <a:chOff x="6821586" y="2078634"/>
                <a:chExt cx="426871" cy="684241"/>
              </a:xfrm>
            </p:grpSpPr>
            <p:grpSp>
              <p:nvGrpSpPr>
                <p:cNvPr id="7054" name="Google Shape;7054;p80"/>
                <p:cNvGrpSpPr/>
                <p:nvPr/>
              </p:nvGrpSpPr>
              <p:grpSpPr>
                <a:xfrm>
                  <a:off x="6821586" y="2078634"/>
                  <a:ext cx="426871" cy="684241"/>
                  <a:chOff x="6821586" y="2078634"/>
                  <a:chExt cx="426871" cy="684241"/>
                </a:xfrm>
              </p:grpSpPr>
              <p:sp>
                <p:nvSpPr>
                  <p:cNvPr id="7055" name="Google Shape;7055;p80"/>
                  <p:cNvSpPr/>
                  <p:nvPr/>
                </p:nvSpPr>
                <p:spPr>
                  <a:xfrm>
                    <a:off x="6990036" y="2693797"/>
                    <a:ext cx="89963" cy="69077"/>
                  </a:xfrm>
                  <a:custGeom>
                    <a:avLst/>
                    <a:gdLst/>
                    <a:ahLst/>
                    <a:cxnLst/>
                    <a:rect l="l" t="t" r="r" b="b"/>
                    <a:pathLst>
                      <a:path w="15248" h="11708" extrusionOk="0">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6" name="Google Shape;7056;p80"/>
                  <p:cNvSpPr/>
                  <p:nvPr/>
                </p:nvSpPr>
                <p:spPr>
                  <a:xfrm>
                    <a:off x="6968649" y="2671926"/>
                    <a:ext cx="132738" cy="72712"/>
                  </a:xfrm>
                  <a:custGeom>
                    <a:avLst/>
                    <a:gdLst/>
                    <a:ahLst/>
                    <a:cxnLst/>
                    <a:rect l="l" t="t" r="r" b="b"/>
                    <a:pathLst>
                      <a:path w="22498" h="12324" extrusionOk="0">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7" name="Google Shape;7057;p80"/>
                  <p:cNvSpPr/>
                  <p:nvPr/>
                </p:nvSpPr>
                <p:spPr>
                  <a:xfrm>
                    <a:off x="6968649" y="2679891"/>
                    <a:ext cx="132738" cy="64747"/>
                  </a:xfrm>
                  <a:custGeom>
                    <a:avLst/>
                    <a:gdLst/>
                    <a:ahLst/>
                    <a:cxnLst/>
                    <a:rect l="l" t="t" r="r" b="b"/>
                    <a:pathLst>
                      <a:path w="22498" h="10974" extrusionOk="0">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8" name="Google Shape;7058;p80"/>
                  <p:cNvSpPr/>
                  <p:nvPr/>
                </p:nvSpPr>
                <p:spPr>
                  <a:xfrm>
                    <a:off x="6969091" y="2693467"/>
                    <a:ext cx="131729" cy="11765"/>
                  </a:xfrm>
                  <a:custGeom>
                    <a:avLst/>
                    <a:gdLst/>
                    <a:ahLst/>
                    <a:cxnLst/>
                    <a:rect l="l" t="t" r="r" b="b"/>
                    <a:pathLst>
                      <a:path w="22327" h="1994" extrusionOk="0">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9" name="Google Shape;7059;p80"/>
                  <p:cNvSpPr/>
                  <p:nvPr/>
                </p:nvSpPr>
                <p:spPr>
                  <a:xfrm>
                    <a:off x="6821586" y="2078634"/>
                    <a:ext cx="426871" cy="544694"/>
                  </a:xfrm>
                  <a:custGeom>
                    <a:avLst/>
                    <a:gdLst/>
                    <a:ahLst/>
                    <a:cxnLst/>
                    <a:rect l="l" t="t" r="r" b="b"/>
                    <a:pathLst>
                      <a:path w="72351" h="92321" extrusionOk="0">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0" name="Google Shape;7060;p80"/>
                  <p:cNvSpPr/>
                  <p:nvPr/>
                </p:nvSpPr>
                <p:spPr>
                  <a:xfrm>
                    <a:off x="6984514" y="2448953"/>
                    <a:ext cx="101008" cy="164409"/>
                  </a:xfrm>
                  <a:custGeom>
                    <a:avLst/>
                    <a:gdLst/>
                    <a:ahLst/>
                    <a:cxnLst/>
                    <a:rect l="l" t="t" r="r" b="b"/>
                    <a:pathLst>
                      <a:path w="17120" h="27866" extrusionOk="0">
                        <a:moveTo>
                          <a:pt x="1" y="0"/>
                        </a:moveTo>
                        <a:lnTo>
                          <a:pt x="4920" y="27866"/>
                        </a:lnTo>
                        <a:lnTo>
                          <a:pt x="12200" y="27866"/>
                        </a:lnTo>
                        <a:lnTo>
                          <a:pt x="17120" y="0"/>
                        </a:lnTo>
                        <a:close/>
                      </a:path>
                    </a:pathLst>
                  </a:custGeom>
                  <a:solidFill>
                    <a:srgbClr val="ED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1" name="Google Shape;7061;p80"/>
                  <p:cNvSpPr/>
                  <p:nvPr/>
                </p:nvSpPr>
                <p:spPr>
                  <a:xfrm>
                    <a:off x="6984514" y="2448953"/>
                    <a:ext cx="101008" cy="140963"/>
                  </a:xfrm>
                  <a:custGeom>
                    <a:avLst/>
                    <a:gdLst/>
                    <a:ahLst/>
                    <a:cxnLst/>
                    <a:rect l="l" t="t" r="r" b="b"/>
                    <a:pathLst>
                      <a:path w="17120" h="23892" extrusionOk="0">
                        <a:moveTo>
                          <a:pt x="1" y="0"/>
                        </a:moveTo>
                        <a:lnTo>
                          <a:pt x="4218" y="23891"/>
                        </a:lnTo>
                        <a:lnTo>
                          <a:pt x="12902" y="23891"/>
                        </a:lnTo>
                        <a:lnTo>
                          <a:pt x="1712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2" name="Google Shape;7062;p80"/>
                  <p:cNvSpPr/>
                  <p:nvPr/>
                </p:nvSpPr>
                <p:spPr>
                  <a:xfrm>
                    <a:off x="7012451" y="2607162"/>
                    <a:ext cx="45141" cy="6201"/>
                  </a:xfrm>
                  <a:custGeom>
                    <a:avLst/>
                    <a:gdLst/>
                    <a:ahLst/>
                    <a:cxnLst/>
                    <a:rect l="l" t="t" r="r" b="b"/>
                    <a:pathLst>
                      <a:path w="7651" h="1051" extrusionOk="0">
                        <a:moveTo>
                          <a:pt x="0" y="1"/>
                        </a:moveTo>
                        <a:lnTo>
                          <a:pt x="185" y="1051"/>
                        </a:lnTo>
                        <a:lnTo>
                          <a:pt x="7465" y="1051"/>
                        </a:lnTo>
                        <a:lnTo>
                          <a:pt x="76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3" name="Google Shape;7063;p80"/>
                  <p:cNvSpPr/>
                  <p:nvPr/>
                </p:nvSpPr>
                <p:spPr>
                  <a:xfrm>
                    <a:off x="6968649" y="2664244"/>
                    <a:ext cx="132738" cy="25199"/>
                  </a:xfrm>
                  <a:custGeom>
                    <a:avLst/>
                    <a:gdLst/>
                    <a:ahLst/>
                    <a:cxnLst/>
                    <a:rect l="l" t="t" r="r" b="b"/>
                    <a:pathLst>
                      <a:path w="22498" h="4271" extrusionOk="0">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4" name="Google Shape;7064;p80"/>
                  <p:cNvSpPr/>
                  <p:nvPr/>
                </p:nvSpPr>
                <p:spPr>
                  <a:xfrm>
                    <a:off x="6968649" y="2667389"/>
                    <a:ext cx="132738" cy="11776"/>
                  </a:xfrm>
                  <a:custGeom>
                    <a:avLst/>
                    <a:gdLst/>
                    <a:ahLst/>
                    <a:cxnLst/>
                    <a:rect l="l" t="t" r="r" b="b"/>
                    <a:pathLst>
                      <a:path w="22498" h="1996" extrusionOk="0">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5" name="Google Shape;7065;p80"/>
                  <p:cNvSpPr/>
                  <p:nvPr/>
                </p:nvSpPr>
                <p:spPr>
                  <a:xfrm>
                    <a:off x="6963510" y="2683549"/>
                    <a:ext cx="143022" cy="11776"/>
                  </a:xfrm>
                  <a:custGeom>
                    <a:avLst/>
                    <a:gdLst/>
                    <a:ahLst/>
                    <a:cxnLst/>
                    <a:rect l="l" t="t" r="r" b="b"/>
                    <a:pathLst>
                      <a:path w="24241" h="1996" extrusionOk="0">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6" name="Google Shape;7066;p80"/>
                  <p:cNvSpPr/>
                  <p:nvPr/>
                </p:nvSpPr>
                <p:spPr>
                  <a:xfrm>
                    <a:off x="6968649" y="2642639"/>
                    <a:ext cx="132738" cy="25199"/>
                  </a:xfrm>
                  <a:custGeom>
                    <a:avLst/>
                    <a:gdLst/>
                    <a:ahLst/>
                    <a:cxnLst/>
                    <a:rect l="l" t="t" r="r" b="b"/>
                    <a:pathLst>
                      <a:path w="22498" h="4271" extrusionOk="0">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7" name="Google Shape;7067;p80"/>
                  <p:cNvSpPr/>
                  <p:nvPr/>
                </p:nvSpPr>
                <p:spPr>
                  <a:xfrm>
                    <a:off x="6968649" y="2643990"/>
                    <a:ext cx="132738" cy="11776"/>
                  </a:xfrm>
                  <a:custGeom>
                    <a:avLst/>
                    <a:gdLst/>
                    <a:ahLst/>
                    <a:cxnLst/>
                    <a:rect l="l" t="t" r="r" b="b"/>
                    <a:pathLst>
                      <a:path w="22498" h="1996" extrusionOk="0">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8" name="Google Shape;7068;p80"/>
                  <p:cNvSpPr/>
                  <p:nvPr/>
                </p:nvSpPr>
                <p:spPr>
                  <a:xfrm>
                    <a:off x="6963510" y="2660156"/>
                    <a:ext cx="143022" cy="11776"/>
                  </a:xfrm>
                  <a:custGeom>
                    <a:avLst/>
                    <a:gdLst/>
                    <a:ahLst/>
                    <a:cxnLst/>
                    <a:rect l="l" t="t" r="r" b="b"/>
                    <a:pathLst>
                      <a:path w="24241" h="1996" extrusionOk="0">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9" name="Google Shape;7069;p80"/>
                  <p:cNvSpPr/>
                  <p:nvPr/>
                </p:nvSpPr>
                <p:spPr>
                  <a:xfrm>
                    <a:off x="6968649" y="2617451"/>
                    <a:ext cx="132738" cy="25193"/>
                  </a:xfrm>
                  <a:custGeom>
                    <a:avLst/>
                    <a:gdLst/>
                    <a:ahLst/>
                    <a:cxnLst/>
                    <a:rect l="l" t="t" r="r" b="b"/>
                    <a:pathLst>
                      <a:path w="22498" h="4270" extrusionOk="0">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0" name="Google Shape;7070;p80"/>
                  <p:cNvSpPr/>
                  <p:nvPr/>
                </p:nvSpPr>
                <p:spPr>
                  <a:xfrm>
                    <a:off x="6968649" y="2620590"/>
                    <a:ext cx="132738" cy="11782"/>
                  </a:xfrm>
                  <a:custGeom>
                    <a:avLst/>
                    <a:gdLst/>
                    <a:ahLst/>
                    <a:cxnLst/>
                    <a:rect l="l" t="t" r="r" b="b"/>
                    <a:pathLst>
                      <a:path w="22498" h="1997" extrusionOk="0">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1" name="Google Shape;7071;p80"/>
                  <p:cNvSpPr/>
                  <p:nvPr/>
                </p:nvSpPr>
                <p:spPr>
                  <a:xfrm>
                    <a:off x="6963510" y="2613357"/>
                    <a:ext cx="143022" cy="11765"/>
                  </a:xfrm>
                  <a:custGeom>
                    <a:avLst/>
                    <a:gdLst/>
                    <a:ahLst/>
                    <a:cxnLst/>
                    <a:rect l="l" t="t" r="r" b="b"/>
                    <a:pathLst>
                      <a:path w="24241" h="1994" extrusionOk="0">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2" name="Google Shape;7072;p80"/>
                  <p:cNvSpPr/>
                  <p:nvPr/>
                </p:nvSpPr>
                <p:spPr>
                  <a:xfrm>
                    <a:off x="6850372" y="2107302"/>
                    <a:ext cx="369293" cy="477399"/>
                  </a:xfrm>
                  <a:custGeom>
                    <a:avLst/>
                    <a:gdLst/>
                    <a:ahLst/>
                    <a:cxnLst/>
                    <a:rect l="l" t="t" r="r" b="b"/>
                    <a:pathLst>
                      <a:path w="62592" h="80915" extrusionOk="0">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3" name="Google Shape;7073;p80"/>
                  <p:cNvSpPr/>
                  <p:nvPr/>
                </p:nvSpPr>
                <p:spPr>
                  <a:xfrm>
                    <a:off x="6963510" y="2636756"/>
                    <a:ext cx="143022" cy="11776"/>
                  </a:xfrm>
                  <a:custGeom>
                    <a:avLst/>
                    <a:gdLst/>
                    <a:ahLst/>
                    <a:cxnLst/>
                    <a:rect l="l" t="t" r="r" b="b"/>
                    <a:pathLst>
                      <a:path w="24241" h="1996" extrusionOk="0">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74" name="Google Shape;7074;p80"/>
                <p:cNvSpPr/>
                <p:nvPr/>
              </p:nvSpPr>
              <p:spPr>
                <a:xfrm>
                  <a:off x="7046588" y="2275942"/>
                  <a:ext cx="173076" cy="113894"/>
                </a:xfrm>
                <a:custGeom>
                  <a:avLst/>
                  <a:gdLst/>
                  <a:ahLst/>
                  <a:cxnLst/>
                  <a:rect l="l" t="t" r="r" b="b"/>
                  <a:pathLst>
                    <a:path w="29335" h="19304" extrusionOk="0">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5" name="Google Shape;7075;p80"/>
                <p:cNvSpPr/>
                <p:nvPr/>
              </p:nvSpPr>
              <p:spPr>
                <a:xfrm>
                  <a:off x="7046588" y="2107680"/>
                  <a:ext cx="168811" cy="145128"/>
                </a:xfrm>
                <a:custGeom>
                  <a:avLst/>
                  <a:gdLst/>
                  <a:ahLst/>
                  <a:cxnLst/>
                  <a:rect l="l" t="t" r="r" b="b"/>
                  <a:pathLst>
                    <a:path w="28612" h="24598" extrusionOk="0">
                      <a:moveTo>
                        <a:pt x="0" y="1"/>
                      </a:moveTo>
                      <a:lnTo>
                        <a:pt x="0" y="24597"/>
                      </a:lnTo>
                      <a:lnTo>
                        <a:pt x="28612" y="24597"/>
                      </a:lnTo>
                      <a:cubicBezTo>
                        <a:pt x="25701" y="11138"/>
                        <a:pt x="14102" y="876"/>
                        <a:pt x="0" y="1"/>
                      </a:cubicBez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6" name="Google Shape;7076;p80"/>
                <p:cNvSpPr/>
                <p:nvPr/>
              </p:nvSpPr>
              <p:spPr>
                <a:xfrm>
                  <a:off x="6850372" y="2275942"/>
                  <a:ext cx="173082" cy="113894"/>
                </a:xfrm>
                <a:custGeom>
                  <a:avLst/>
                  <a:gdLst/>
                  <a:ahLst/>
                  <a:cxnLst/>
                  <a:rect l="l" t="t" r="r" b="b"/>
                  <a:pathLst>
                    <a:path w="29336" h="19304" extrusionOk="0">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7" name="Google Shape;7077;p80"/>
                <p:cNvSpPr/>
                <p:nvPr/>
              </p:nvSpPr>
              <p:spPr>
                <a:xfrm>
                  <a:off x="6882243" y="2412957"/>
                  <a:ext cx="141211" cy="171743"/>
                </a:xfrm>
                <a:custGeom>
                  <a:avLst/>
                  <a:gdLst/>
                  <a:ahLst/>
                  <a:cxnLst/>
                  <a:rect l="l" t="t" r="r" b="b"/>
                  <a:pathLst>
                    <a:path w="23934" h="29109" extrusionOk="0">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8" name="Google Shape;7078;p80"/>
                <p:cNvSpPr/>
                <p:nvPr/>
              </p:nvSpPr>
              <p:spPr>
                <a:xfrm>
                  <a:off x="6854637" y="2107680"/>
                  <a:ext cx="168817" cy="145128"/>
                </a:xfrm>
                <a:custGeom>
                  <a:avLst/>
                  <a:gdLst/>
                  <a:ahLst/>
                  <a:cxnLst/>
                  <a:rect l="l" t="t" r="r" b="b"/>
                  <a:pathLst>
                    <a:path w="28613" h="24598" extrusionOk="0">
                      <a:moveTo>
                        <a:pt x="28612" y="1"/>
                      </a:moveTo>
                      <a:cubicBezTo>
                        <a:pt x="14512" y="876"/>
                        <a:pt x="2911" y="11138"/>
                        <a:pt x="1" y="24597"/>
                      </a:cubicBezTo>
                      <a:lnTo>
                        <a:pt x="28612" y="24597"/>
                      </a:lnTo>
                      <a:lnTo>
                        <a:pt x="28612" y="1"/>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9" name="Google Shape;7079;p80"/>
                <p:cNvSpPr/>
                <p:nvPr/>
              </p:nvSpPr>
              <p:spPr>
                <a:xfrm>
                  <a:off x="7046588" y="2412957"/>
                  <a:ext cx="141205" cy="171743"/>
                </a:xfrm>
                <a:custGeom>
                  <a:avLst/>
                  <a:gdLst/>
                  <a:ahLst/>
                  <a:cxnLst/>
                  <a:rect l="l" t="t" r="r" b="b"/>
                  <a:pathLst>
                    <a:path w="23933" h="29109" extrusionOk="0">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7080" name="Google Shape;7080;p80"/>
          <p:cNvGrpSpPr/>
          <p:nvPr/>
        </p:nvGrpSpPr>
        <p:grpSpPr>
          <a:xfrm>
            <a:off x="5795610" y="2063018"/>
            <a:ext cx="671358" cy="671358"/>
            <a:chOff x="6535625" y="760425"/>
            <a:chExt cx="1665900" cy="1665900"/>
          </a:xfrm>
        </p:grpSpPr>
        <p:sp>
          <p:nvSpPr>
            <p:cNvPr id="7081" name="Google Shape;7081;p80"/>
            <p:cNvSpPr/>
            <p:nvPr/>
          </p:nvSpPr>
          <p:spPr>
            <a:xfrm>
              <a:off x="6535625" y="760425"/>
              <a:ext cx="1665900" cy="16659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2" name="Google Shape;7082;p80"/>
            <p:cNvSpPr/>
            <p:nvPr/>
          </p:nvSpPr>
          <p:spPr>
            <a:xfrm>
              <a:off x="6713675" y="1116525"/>
              <a:ext cx="1309800" cy="13098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3" name="Google Shape;7083;p80"/>
            <p:cNvSpPr/>
            <p:nvPr/>
          </p:nvSpPr>
          <p:spPr>
            <a:xfrm>
              <a:off x="6831275" y="1351725"/>
              <a:ext cx="1074600" cy="1074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4" name="Google Shape;7084;p80"/>
            <p:cNvSpPr/>
            <p:nvPr/>
          </p:nvSpPr>
          <p:spPr>
            <a:xfrm>
              <a:off x="6942425" y="1574025"/>
              <a:ext cx="852300" cy="852300"/>
            </a:xfrm>
            <a:prstGeom prst="ellipse">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5" name="Google Shape;7085;p80"/>
          <p:cNvGrpSpPr/>
          <p:nvPr/>
        </p:nvGrpSpPr>
        <p:grpSpPr>
          <a:xfrm>
            <a:off x="732427" y="3731418"/>
            <a:ext cx="1340789" cy="640830"/>
            <a:chOff x="238125" y="1151100"/>
            <a:chExt cx="7139450" cy="3412300"/>
          </a:xfrm>
        </p:grpSpPr>
        <p:sp>
          <p:nvSpPr>
            <p:cNvPr id="7086" name="Google Shape;7086;p80"/>
            <p:cNvSpPr/>
            <p:nvPr/>
          </p:nvSpPr>
          <p:spPr>
            <a:xfrm>
              <a:off x="3468350" y="4223875"/>
              <a:ext cx="679000" cy="33952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7" name="Google Shape;7087;p80"/>
            <p:cNvSpPr/>
            <p:nvPr/>
          </p:nvSpPr>
          <p:spPr>
            <a:xfrm>
              <a:off x="3730250" y="3276125"/>
              <a:ext cx="147275" cy="956575"/>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8" name="Google Shape;7088;p80"/>
            <p:cNvSpPr/>
            <p:nvPr/>
          </p:nvSpPr>
          <p:spPr>
            <a:xfrm>
              <a:off x="3796275" y="3875600"/>
              <a:ext cx="839350" cy="630550"/>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9" name="Google Shape;7089;p80"/>
            <p:cNvSpPr/>
            <p:nvPr/>
          </p:nvSpPr>
          <p:spPr>
            <a:xfrm>
              <a:off x="6240475" y="3130600"/>
              <a:ext cx="1137100" cy="1432800"/>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0" name="Google Shape;7090;p80"/>
            <p:cNvSpPr/>
            <p:nvPr/>
          </p:nvSpPr>
          <p:spPr>
            <a:xfrm>
              <a:off x="5243900" y="1696775"/>
              <a:ext cx="1764175" cy="1777475"/>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1" name="Google Shape;7091;p80"/>
            <p:cNvSpPr/>
            <p:nvPr/>
          </p:nvSpPr>
          <p:spPr>
            <a:xfrm>
              <a:off x="3812150" y="1151100"/>
              <a:ext cx="1896075" cy="1245900"/>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2" name="Google Shape;7092;p80"/>
            <p:cNvSpPr/>
            <p:nvPr/>
          </p:nvSpPr>
          <p:spPr>
            <a:xfrm>
              <a:off x="1910550" y="1151100"/>
              <a:ext cx="1901625" cy="1244175"/>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3" name="Google Shape;7093;p80"/>
            <p:cNvSpPr/>
            <p:nvPr/>
          </p:nvSpPr>
          <p:spPr>
            <a:xfrm>
              <a:off x="608475" y="1694725"/>
              <a:ext cx="1766425" cy="1778150"/>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4" name="Google Shape;7094;p80"/>
            <p:cNvSpPr/>
            <p:nvPr/>
          </p:nvSpPr>
          <p:spPr>
            <a:xfrm>
              <a:off x="238125" y="3129050"/>
              <a:ext cx="1137975" cy="1434175"/>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5" name="Google Shape;7095;p80"/>
            <p:cNvSpPr/>
            <p:nvPr/>
          </p:nvSpPr>
          <p:spPr>
            <a:xfrm>
              <a:off x="1924656" y="1941325"/>
              <a:ext cx="3773110" cy="1646329"/>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6" name="Google Shape;7096;p80"/>
            <p:cNvSpPr/>
            <p:nvPr/>
          </p:nvSpPr>
          <p:spPr>
            <a:xfrm>
              <a:off x="1028863" y="2678027"/>
              <a:ext cx="1805597" cy="188532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7" name="Google Shape;7097;p80"/>
            <p:cNvSpPr/>
            <p:nvPr/>
          </p:nvSpPr>
          <p:spPr>
            <a:xfrm>
              <a:off x="4792190" y="2679937"/>
              <a:ext cx="1798951" cy="1883410"/>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8" name="Google Shape;7098;p80"/>
          <p:cNvGrpSpPr/>
          <p:nvPr/>
        </p:nvGrpSpPr>
        <p:grpSpPr>
          <a:xfrm>
            <a:off x="5599650" y="2934699"/>
            <a:ext cx="985357" cy="585764"/>
            <a:chOff x="5145061" y="2881789"/>
            <a:chExt cx="1107641" cy="658458"/>
          </a:xfrm>
        </p:grpSpPr>
        <p:grpSp>
          <p:nvGrpSpPr>
            <p:cNvPr id="7099" name="Google Shape;7099;p80"/>
            <p:cNvGrpSpPr/>
            <p:nvPr/>
          </p:nvGrpSpPr>
          <p:grpSpPr>
            <a:xfrm>
              <a:off x="5722989" y="3244587"/>
              <a:ext cx="529713" cy="295659"/>
              <a:chOff x="5722989" y="3244587"/>
              <a:chExt cx="529713" cy="295659"/>
            </a:xfrm>
          </p:grpSpPr>
          <p:sp>
            <p:nvSpPr>
              <p:cNvPr id="7100" name="Google Shape;7100;p80"/>
              <p:cNvSpPr/>
              <p:nvPr/>
            </p:nvSpPr>
            <p:spPr>
              <a:xfrm>
                <a:off x="5722989" y="3244587"/>
                <a:ext cx="341346" cy="295659"/>
              </a:xfrm>
              <a:custGeom>
                <a:avLst/>
                <a:gdLst/>
                <a:ahLst/>
                <a:cxnLst/>
                <a:rect l="l" t="t" r="r" b="b"/>
                <a:pathLst>
                  <a:path w="2576195" h="2231390" extrusionOk="0">
                    <a:moveTo>
                      <a:pt x="1288021" y="0"/>
                    </a:moveTo>
                    <a:lnTo>
                      <a:pt x="0" y="2230932"/>
                    </a:lnTo>
                    <a:lnTo>
                      <a:pt x="2576042" y="2230932"/>
                    </a:lnTo>
                    <a:lnTo>
                      <a:pt x="1288021" y="0"/>
                    </a:lnTo>
                    <a:close/>
                  </a:path>
                </a:pathLst>
              </a:custGeom>
              <a:solidFill>
                <a:srgbClr val="869F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7101" name="Google Shape;7101;p80"/>
              <p:cNvSpPr/>
              <p:nvPr/>
            </p:nvSpPr>
            <p:spPr>
              <a:xfrm>
                <a:off x="6035543" y="3298113"/>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7102" name="Google Shape;7102;p80"/>
            <p:cNvGrpSpPr/>
            <p:nvPr/>
          </p:nvGrpSpPr>
          <p:grpSpPr>
            <a:xfrm>
              <a:off x="5145061" y="3244587"/>
              <a:ext cx="536807" cy="295659"/>
              <a:chOff x="5145061" y="3244587"/>
              <a:chExt cx="536807" cy="295659"/>
            </a:xfrm>
          </p:grpSpPr>
          <p:sp>
            <p:nvSpPr>
              <p:cNvPr id="7103" name="Google Shape;7103;p80"/>
              <p:cNvSpPr/>
              <p:nvPr/>
            </p:nvSpPr>
            <p:spPr>
              <a:xfrm>
                <a:off x="5340522" y="3244587"/>
                <a:ext cx="341346" cy="295659"/>
              </a:xfrm>
              <a:custGeom>
                <a:avLst/>
                <a:gdLst/>
                <a:ahLst/>
                <a:cxnLst/>
                <a:rect l="l" t="t" r="r" b="b"/>
                <a:pathLst>
                  <a:path w="2576195" h="2231390" extrusionOk="0">
                    <a:moveTo>
                      <a:pt x="1288034" y="0"/>
                    </a:moveTo>
                    <a:lnTo>
                      <a:pt x="0" y="2230920"/>
                    </a:lnTo>
                    <a:lnTo>
                      <a:pt x="2576055" y="2230920"/>
                    </a:lnTo>
                    <a:lnTo>
                      <a:pt x="1288034" y="0"/>
                    </a:lnTo>
                    <a:close/>
                  </a:path>
                </a:pathLst>
              </a:custGeom>
              <a:solidFill>
                <a:srgbClr val="5F7D9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7104" name="Google Shape;7104;p80"/>
              <p:cNvSpPr/>
              <p:nvPr/>
            </p:nvSpPr>
            <p:spPr>
              <a:xfrm flipH="1">
                <a:off x="5145061" y="3298599"/>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7105" name="Google Shape;7105;p80"/>
            <p:cNvGrpSpPr/>
            <p:nvPr/>
          </p:nvGrpSpPr>
          <p:grpSpPr>
            <a:xfrm>
              <a:off x="5341327" y="2898245"/>
              <a:ext cx="532309" cy="614891"/>
              <a:chOff x="5341327" y="2898245"/>
              <a:chExt cx="532309" cy="614891"/>
            </a:xfrm>
          </p:grpSpPr>
          <p:sp>
            <p:nvSpPr>
              <p:cNvPr id="7106" name="Google Shape;7106;p80"/>
              <p:cNvSpPr/>
              <p:nvPr/>
            </p:nvSpPr>
            <p:spPr>
              <a:xfrm>
                <a:off x="5532290" y="3217476"/>
                <a:ext cx="341346" cy="295659"/>
              </a:xfrm>
              <a:custGeom>
                <a:avLst/>
                <a:gdLst/>
                <a:ahLst/>
                <a:cxnLst/>
                <a:rect l="l" t="t" r="r" b="b"/>
                <a:pathLst>
                  <a:path w="2576195" h="2231390" extrusionOk="0">
                    <a:moveTo>
                      <a:pt x="2576042" y="0"/>
                    </a:moveTo>
                    <a:lnTo>
                      <a:pt x="0" y="0"/>
                    </a:lnTo>
                    <a:lnTo>
                      <a:pt x="1288021" y="2230920"/>
                    </a:lnTo>
                    <a:lnTo>
                      <a:pt x="2576042" y="0"/>
                    </a:lnTo>
                    <a:close/>
                  </a:path>
                </a:pathLst>
              </a:custGeom>
              <a:solidFill>
                <a:srgbClr val="E3E9E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7107" name="Google Shape;7107;p80"/>
              <p:cNvSpPr/>
              <p:nvPr/>
            </p:nvSpPr>
            <p:spPr>
              <a:xfrm flipH="1">
                <a:off x="5341327" y="2898245"/>
                <a:ext cx="217159" cy="33450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7108" name="Google Shape;7108;p80"/>
            <p:cNvGrpSpPr/>
            <p:nvPr/>
          </p:nvGrpSpPr>
          <p:grpSpPr>
            <a:xfrm>
              <a:off x="5532290" y="2881789"/>
              <a:ext cx="620516" cy="305456"/>
              <a:chOff x="5532290" y="2881789"/>
              <a:chExt cx="620516" cy="305456"/>
            </a:xfrm>
          </p:grpSpPr>
          <p:sp>
            <p:nvSpPr>
              <p:cNvPr id="7109" name="Google Shape;7109;p80"/>
              <p:cNvSpPr/>
              <p:nvPr/>
            </p:nvSpPr>
            <p:spPr>
              <a:xfrm>
                <a:off x="5532290" y="2891586"/>
                <a:ext cx="341346" cy="295659"/>
              </a:xfrm>
              <a:custGeom>
                <a:avLst/>
                <a:gdLst/>
                <a:ahLst/>
                <a:cxnLst/>
                <a:rect l="l" t="t" r="r" b="b"/>
                <a:pathLst>
                  <a:path w="2576195" h="2231390" extrusionOk="0">
                    <a:moveTo>
                      <a:pt x="1288021" y="0"/>
                    </a:moveTo>
                    <a:lnTo>
                      <a:pt x="0" y="2230920"/>
                    </a:lnTo>
                    <a:lnTo>
                      <a:pt x="2576042" y="2230920"/>
                    </a:lnTo>
                    <a:lnTo>
                      <a:pt x="1288021" y="0"/>
                    </a:lnTo>
                    <a:close/>
                  </a:path>
                </a:pathLst>
              </a:custGeom>
              <a:solidFill>
                <a:srgbClr val="435D7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7110" name="Google Shape;7110;p80"/>
              <p:cNvSpPr/>
              <p:nvPr/>
            </p:nvSpPr>
            <p:spPr>
              <a:xfrm>
                <a:off x="5837311" y="2881789"/>
                <a:ext cx="315495" cy="288369"/>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grpSp>
        <p:nvGrpSpPr>
          <p:cNvPr id="7111" name="Google Shape;7111;p80"/>
          <p:cNvGrpSpPr/>
          <p:nvPr/>
        </p:nvGrpSpPr>
        <p:grpSpPr>
          <a:xfrm>
            <a:off x="8178573" y="3726757"/>
            <a:ext cx="269068" cy="645491"/>
            <a:chOff x="7026852" y="3311869"/>
            <a:chExt cx="434331" cy="1041954"/>
          </a:xfrm>
        </p:grpSpPr>
        <p:sp>
          <p:nvSpPr>
            <p:cNvPr id="7112" name="Google Shape;7112;p80"/>
            <p:cNvSpPr/>
            <p:nvPr/>
          </p:nvSpPr>
          <p:spPr>
            <a:xfrm>
              <a:off x="7026852" y="3311869"/>
              <a:ext cx="434331" cy="847405"/>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3" name="Google Shape;7113;p80"/>
            <p:cNvSpPr/>
            <p:nvPr/>
          </p:nvSpPr>
          <p:spPr>
            <a:xfrm>
              <a:off x="7082395" y="3359392"/>
              <a:ext cx="323321" cy="32332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4" name="Google Shape;7114;p80"/>
            <p:cNvSpPr/>
            <p:nvPr/>
          </p:nvSpPr>
          <p:spPr>
            <a:xfrm>
              <a:off x="7026852" y="4159239"/>
              <a:ext cx="434331" cy="194585"/>
            </a:xfrm>
            <a:custGeom>
              <a:avLst/>
              <a:gdLst/>
              <a:ahLst/>
              <a:cxnLst/>
              <a:rect l="l" t="t" r="r" b="b"/>
              <a:pathLst>
                <a:path w="16734" h="7497" extrusionOk="0">
                  <a:moveTo>
                    <a:pt x="1" y="1"/>
                  </a:moveTo>
                  <a:lnTo>
                    <a:pt x="8369" y="7496"/>
                  </a:lnTo>
                  <a:lnTo>
                    <a:pt x="1673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5" name="Google Shape;7115;p80"/>
          <p:cNvGrpSpPr/>
          <p:nvPr/>
        </p:nvGrpSpPr>
        <p:grpSpPr>
          <a:xfrm>
            <a:off x="6195154" y="3765995"/>
            <a:ext cx="293882" cy="293836"/>
            <a:chOff x="4873519" y="3311869"/>
            <a:chExt cx="499374" cy="499296"/>
          </a:xfrm>
        </p:grpSpPr>
        <p:sp>
          <p:nvSpPr>
            <p:cNvPr id="7116" name="Google Shape;7116;p80"/>
            <p:cNvSpPr/>
            <p:nvPr/>
          </p:nvSpPr>
          <p:spPr>
            <a:xfrm>
              <a:off x="4873519" y="3311869"/>
              <a:ext cx="499374" cy="499296"/>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7" name="Google Shape;7117;p80"/>
            <p:cNvSpPr/>
            <p:nvPr/>
          </p:nvSpPr>
          <p:spPr>
            <a:xfrm>
              <a:off x="4894620" y="3329830"/>
              <a:ext cx="202112" cy="182386"/>
            </a:xfrm>
            <a:custGeom>
              <a:avLst/>
              <a:gdLst/>
              <a:ahLst/>
              <a:cxnLst/>
              <a:rect l="l" t="t" r="r" b="b"/>
              <a:pathLst>
                <a:path w="7787" h="7027" extrusionOk="0">
                  <a:moveTo>
                    <a:pt x="0" y="1"/>
                  </a:moveTo>
                  <a:lnTo>
                    <a:pt x="0" y="7026"/>
                  </a:lnTo>
                  <a:lnTo>
                    <a:pt x="7787"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8" name="Google Shape;7118;p80"/>
          <p:cNvGrpSpPr/>
          <p:nvPr/>
        </p:nvGrpSpPr>
        <p:grpSpPr>
          <a:xfrm>
            <a:off x="6195154" y="4078366"/>
            <a:ext cx="293882" cy="293882"/>
            <a:chOff x="4873519" y="3875839"/>
            <a:chExt cx="499374" cy="499374"/>
          </a:xfrm>
        </p:grpSpPr>
        <p:sp>
          <p:nvSpPr>
            <p:cNvPr id="7119" name="Google Shape;7119;p80"/>
            <p:cNvSpPr/>
            <p:nvPr/>
          </p:nvSpPr>
          <p:spPr>
            <a:xfrm>
              <a:off x="4873519" y="3875839"/>
              <a:ext cx="499374" cy="499374"/>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0" name="Google Shape;7120;p80"/>
            <p:cNvSpPr/>
            <p:nvPr/>
          </p:nvSpPr>
          <p:spPr>
            <a:xfrm>
              <a:off x="4894620" y="3893826"/>
              <a:ext cx="202112" cy="182360"/>
            </a:xfrm>
            <a:custGeom>
              <a:avLst/>
              <a:gdLst/>
              <a:ahLst/>
              <a:cxnLst/>
              <a:rect l="l" t="t" r="r" b="b"/>
              <a:pathLst>
                <a:path w="7787" h="7026" extrusionOk="0">
                  <a:moveTo>
                    <a:pt x="0" y="0"/>
                  </a:moveTo>
                  <a:lnTo>
                    <a:pt x="0" y="7026"/>
                  </a:lnTo>
                  <a:lnTo>
                    <a:pt x="7787"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1" name="Google Shape;7121;p80"/>
          <p:cNvGrpSpPr/>
          <p:nvPr/>
        </p:nvGrpSpPr>
        <p:grpSpPr>
          <a:xfrm>
            <a:off x="2425681" y="2050319"/>
            <a:ext cx="698104" cy="698208"/>
            <a:chOff x="2565073" y="2075876"/>
            <a:chExt cx="672482" cy="672518"/>
          </a:xfrm>
        </p:grpSpPr>
        <p:sp>
          <p:nvSpPr>
            <p:cNvPr id="7122" name="Google Shape;7122;p80"/>
            <p:cNvSpPr/>
            <p:nvPr/>
          </p:nvSpPr>
          <p:spPr>
            <a:xfrm>
              <a:off x="2642193" y="2530650"/>
              <a:ext cx="419588" cy="217743"/>
            </a:xfrm>
            <a:custGeom>
              <a:avLst/>
              <a:gdLst/>
              <a:ahLst/>
              <a:cxnLst/>
              <a:rect l="l" t="t" r="r" b="b"/>
              <a:pathLst>
                <a:path w="130611" h="67780" extrusionOk="0">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3" name="Google Shape;7123;p80"/>
            <p:cNvSpPr/>
            <p:nvPr/>
          </p:nvSpPr>
          <p:spPr>
            <a:xfrm>
              <a:off x="2910083" y="2420918"/>
              <a:ext cx="327379" cy="312727"/>
            </a:xfrm>
            <a:custGeom>
              <a:avLst/>
              <a:gdLst/>
              <a:ahLst/>
              <a:cxnLst/>
              <a:rect l="l" t="t" r="r" b="b"/>
              <a:pathLst>
                <a:path w="101908" h="97347" extrusionOk="0">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4" name="Google Shape;7124;p80"/>
            <p:cNvSpPr/>
            <p:nvPr/>
          </p:nvSpPr>
          <p:spPr>
            <a:xfrm>
              <a:off x="2999034" y="2125384"/>
              <a:ext cx="238522" cy="411351"/>
            </a:xfrm>
            <a:custGeom>
              <a:avLst/>
              <a:gdLst/>
              <a:ahLst/>
              <a:cxnLst/>
              <a:rect l="l" t="t" r="r" b="b"/>
              <a:pathLst>
                <a:path w="74248" h="128047" extrusionOk="0">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5" name="Google Shape;7125;p80"/>
            <p:cNvSpPr/>
            <p:nvPr/>
          </p:nvSpPr>
          <p:spPr>
            <a:xfrm>
              <a:off x="2740849" y="2075876"/>
              <a:ext cx="419604" cy="217734"/>
            </a:xfrm>
            <a:custGeom>
              <a:avLst/>
              <a:gdLst/>
              <a:ahLst/>
              <a:cxnLst/>
              <a:rect l="l" t="t" r="r" b="b"/>
              <a:pathLst>
                <a:path w="130616" h="67777" extrusionOk="0">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6" name="Google Shape;7126;p80"/>
            <p:cNvSpPr/>
            <p:nvPr/>
          </p:nvSpPr>
          <p:spPr>
            <a:xfrm>
              <a:off x="2565167" y="2090625"/>
              <a:ext cx="327379" cy="312740"/>
            </a:xfrm>
            <a:custGeom>
              <a:avLst/>
              <a:gdLst/>
              <a:ahLst/>
              <a:cxnLst/>
              <a:rect l="l" t="t" r="r" b="b"/>
              <a:pathLst>
                <a:path w="101908" h="97351" extrusionOk="0">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7" name="Google Shape;7127;p80"/>
            <p:cNvSpPr/>
            <p:nvPr/>
          </p:nvSpPr>
          <p:spPr>
            <a:xfrm>
              <a:off x="2565073" y="2287538"/>
              <a:ext cx="218572" cy="409555"/>
            </a:xfrm>
            <a:custGeom>
              <a:avLst/>
              <a:gdLst/>
              <a:ahLst/>
              <a:cxnLst/>
              <a:rect l="l" t="t" r="r" b="b"/>
              <a:pathLst>
                <a:path w="68038" h="127488" extrusionOk="0">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8" name="Google Shape;7128;p80"/>
          <p:cNvGrpSpPr/>
          <p:nvPr/>
        </p:nvGrpSpPr>
        <p:grpSpPr>
          <a:xfrm>
            <a:off x="5649092" y="3734919"/>
            <a:ext cx="438354" cy="637329"/>
            <a:chOff x="1697726" y="3244179"/>
            <a:chExt cx="788124" cy="1146069"/>
          </a:xfrm>
        </p:grpSpPr>
        <p:sp>
          <p:nvSpPr>
            <p:cNvPr id="7129" name="Google Shape;7129;p80"/>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0" name="Google Shape;7130;p80"/>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31" name="Google Shape;7131;p80"/>
          <p:cNvSpPr/>
          <p:nvPr/>
        </p:nvSpPr>
        <p:spPr>
          <a:xfrm>
            <a:off x="8146351" y="3622703"/>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32" name="Google Shape;7132;p80"/>
          <p:cNvGrpSpPr/>
          <p:nvPr/>
        </p:nvGrpSpPr>
        <p:grpSpPr>
          <a:xfrm>
            <a:off x="7650306" y="2063282"/>
            <a:ext cx="799565" cy="670282"/>
            <a:chOff x="7617850" y="2063282"/>
            <a:chExt cx="799565" cy="670282"/>
          </a:xfrm>
        </p:grpSpPr>
        <p:cxnSp>
          <p:nvCxnSpPr>
            <p:cNvPr id="7133" name="Google Shape;7133;p80"/>
            <p:cNvCxnSpPr/>
            <p:nvPr/>
          </p:nvCxnSpPr>
          <p:spPr>
            <a:xfrm rot="5400000" flipH="1">
              <a:off x="7629118"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7134" name="Google Shape;7134;p80"/>
            <p:cNvCxnSpPr/>
            <p:nvPr/>
          </p:nvCxnSpPr>
          <p:spPr>
            <a:xfrm rot="-5400000">
              <a:off x="8276270"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7135" name="Google Shape;7135;p80"/>
            <p:cNvCxnSpPr/>
            <p:nvPr/>
          </p:nvCxnSpPr>
          <p:spPr>
            <a:xfrm rot="5400000">
              <a:off x="7629118"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7136" name="Google Shape;7136;p80"/>
            <p:cNvCxnSpPr/>
            <p:nvPr/>
          </p:nvCxnSpPr>
          <p:spPr>
            <a:xfrm rot="-5400000" flipH="1">
              <a:off x="8276270"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7137" name="Google Shape;7137;p80"/>
            <p:cNvCxnSpPr/>
            <p:nvPr/>
          </p:nvCxnSpPr>
          <p:spPr>
            <a:xfrm rot="10800000">
              <a:off x="7617850" y="2393356"/>
              <a:ext cx="83400" cy="0"/>
            </a:xfrm>
            <a:prstGeom prst="straightConnector1">
              <a:avLst/>
            </a:prstGeom>
            <a:noFill/>
            <a:ln w="9525" cap="flat" cmpd="sng">
              <a:solidFill>
                <a:srgbClr val="667E92"/>
              </a:solidFill>
              <a:prstDash val="solid"/>
              <a:round/>
              <a:headEnd type="none" w="med" len="med"/>
              <a:tailEnd type="none" w="med" len="med"/>
            </a:ln>
          </p:spPr>
        </p:cxnSp>
        <p:cxnSp>
          <p:nvCxnSpPr>
            <p:cNvPr id="7138" name="Google Shape;7138;p80"/>
            <p:cNvCxnSpPr/>
            <p:nvPr/>
          </p:nvCxnSpPr>
          <p:spPr>
            <a:xfrm rot="10800000">
              <a:off x="8334015" y="2393356"/>
              <a:ext cx="83400" cy="0"/>
            </a:xfrm>
            <a:prstGeom prst="straightConnector1">
              <a:avLst/>
            </a:prstGeom>
            <a:noFill/>
            <a:ln w="9525" cap="flat" cmpd="sng">
              <a:solidFill>
                <a:srgbClr val="667E92"/>
              </a:solidFill>
              <a:prstDash val="solid"/>
              <a:round/>
              <a:headEnd type="none" w="med" len="med"/>
              <a:tailEnd type="none" w="med" len="med"/>
            </a:ln>
          </p:spPr>
        </p:cxnSp>
        <p:grpSp>
          <p:nvGrpSpPr>
            <p:cNvPr id="7139" name="Google Shape;7139;p80"/>
            <p:cNvGrpSpPr/>
            <p:nvPr/>
          </p:nvGrpSpPr>
          <p:grpSpPr>
            <a:xfrm>
              <a:off x="7734309" y="2063282"/>
              <a:ext cx="570957" cy="620095"/>
              <a:chOff x="7734309" y="2063282"/>
              <a:chExt cx="570957" cy="620095"/>
            </a:xfrm>
          </p:grpSpPr>
          <p:grpSp>
            <p:nvGrpSpPr>
              <p:cNvPr id="7140" name="Google Shape;7140;p80"/>
              <p:cNvGrpSpPr/>
              <p:nvPr/>
            </p:nvGrpSpPr>
            <p:grpSpPr>
              <a:xfrm>
                <a:off x="8031573" y="2063282"/>
                <a:ext cx="273693" cy="620095"/>
                <a:chOff x="8031573" y="2063282"/>
                <a:chExt cx="273693" cy="620095"/>
              </a:xfrm>
            </p:grpSpPr>
            <p:sp>
              <p:nvSpPr>
                <p:cNvPr id="7141" name="Google Shape;7141;p80"/>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2" name="Google Shape;7142;p80"/>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3" name="Google Shape;7143;p80"/>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4" name="Google Shape;7144;p80"/>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5" name="Google Shape;7145;p80"/>
              <p:cNvGrpSpPr/>
              <p:nvPr/>
            </p:nvGrpSpPr>
            <p:grpSpPr>
              <a:xfrm flipH="1">
                <a:off x="7734309" y="2063282"/>
                <a:ext cx="273693" cy="620095"/>
                <a:chOff x="8031573" y="2063282"/>
                <a:chExt cx="273693" cy="620095"/>
              </a:xfrm>
            </p:grpSpPr>
            <p:sp>
              <p:nvSpPr>
                <p:cNvPr id="7146" name="Google Shape;7146;p80"/>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7" name="Google Shape;7147;p80"/>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8" name="Google Shape;7148;p80"/>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9" name="Google Shape;7149;p80"/>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7150" name="Google Shape;7150;p80"/>
          <p:cNvSpPr/>
          <p:nvPr/>
        </p:nvSpPr>
        <p:spPr>
          <a:xfrm>
            <a:off x="7110561" y="3755372"/>
            <a:ext cx="558742" cy="616877"/>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1" name="Google Shape;7151;p80"/>
          <p:cNvSpPr/>
          <p:nvPr/>
        </p:nvSpPr>
        <p:spPr>
          <a:xfrm rot="10800000">
            <a:off x="6596743" y="375278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52" name="Google Shape;7152;p80"/>
          <p:cNvGrpSpPr/>
          <p:nvPr/>
        </p:nvGrpSpPr>
        <p:grpSpPr>
          <a:xfrm>
            <a:off x="7836913" y="2916765"/>
            <a:ext cx="602567" cy="601884"/>
            <a:chOff x="1186975" y="238125"/>
            <a:chExt cx="5244275" cy="5238325"/>
          </a:xfrm>
        </p:grpSpPr>
        <p:sp>
          <p:nvSpPr>
            <p:cNvPr id="7153" name="Google Shape;7153;p80"/>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4" name="Google Shape;7154;p80"/>
            <p:cNvSpPr/>
            <p:nvPr/>
          </p:nvSpPr>
          <p:spPr>
            <a:xfrm>
              <a:off x="1186975" y="2279750"/>
              <a:ext cx="2628625"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5" name="Google Shape;7155;p80"/>
            <p:cNvSpPr/>
            <p:nvPr/>
          </p:nvSpPr>
          <p:spPr>
            <a:xfrm>
              <a:off x="3802600" y="239450"/>
              <a:ext cx="2628650" cy="3196825"/>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6" name="Google Shape;7156;p80"/>
            <p:cNvSpPr/>
            <p:nvPr/>
          </p:nvSpPr>
          <p:spPr>
            <a:xfrm>
              <a:off x="3232500"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7" name="Google Shape;7157;p80"/>
          <p:cNvGrpSpPr/>
          <p:nvPr/>
        </p:nvGrpSpPr>
        <p:grpSpPr>
          <a:xfrm>
            <a:off x="3279650" y="2056249"/>
            <a:ext cx="651848" cy="687338"/>
            <a:chOff x="3400515" y="2056248"/>
            <a:chExt cx="698134" cy="735987"/>
          </a:xfrm>
        </p:grpSpPr>
        <p:grpSp>
          <p:nvGrpSpPr>
            <p:cNvPr id="7158" name="Google Shape;7158;p80"/>
            <p:cNvGrpSpPr/>
            <p:nvPr/>
          </p:nvGrpSpPr>
          <p:grpSpPr>
            <a:xfrm>
              <a:off x="3400515" y="2283913"/>
              <a:ext cx="312919" cy="219900"/>
              <a:chOff x="3400515" y="2283913"/>
              <a:chExt cx="312919" cy="219900"/>
            </a:xfrm>
          </p:grpSpPr>
          <p:sp>
            <p:nvSpPr>
              <p:cNvPr id="7159" name="Google Shape;7159;p80"/>
              <p:cNvSpPr/>
              <p:nvPr/>
            </p:nvSpPr>
            <p:spPr>
              <a:xfrm>
                <a:off x="3493534" y="2283913"/>
                <a:ext cx="219900" cy="219900"/>
              </a:xfrm>
              <a:prstGeom prst="ellipse">
                <a:avLst/>
              </a:prstGeom>
              <a:solidFill>
                <a:srgbClr val="435D7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7160" name="Google Shape;7160;p80"/>
              <p:cNvCxnSpPr/>
              <p:nvPr/>
            </p:nvCxnSpPr>
            <p:spPr>
              <a:xfrm rot="10800000">
                <a:off x="3400515" y="2393804"/>
                <a:ext cx="95400" cy="0"/>
              </a:xfrm>
              <a:prstGeom prst="straightConnector1">
                <a:avLst/>
              </a:prstGeom>
              <a:noFill/>
              <a:ln w="28575" cap="flat" cmpd="sng">
                <a:solidFill>
                  <a:srgbClr val="435D74"/>
                </a:solidFill>
                <a:prstDash val="solid"/>
                <a:round/>
                <a:headEnd type="none" w="med" len="med"/>
                <a:tailEnd type="none" w="med" len="med"/>
              </a:ln>
            </p:spPr>
          </p:cxnSp>
        </p:grpSp>
        <p:grpSp>
          <p:nvGrpSpPr>
            <p:cNvPr id="7161" name="Google Shape;7161;p80"/>
            <p:cNvGrpSpPr/>
            <p:nvPr/>
          </p:nvGrpSpPr>
          <p:grpSpPr>
            <a:xfrm>
              <a:off x="3547823" y="2461089"/>
              <a:ext cx="219900" cy="331146"/>
              <a:chOff x="3547823" y="2461089"/>
              <a:chExt cx="219900" cy="331146"/>
            </a:xfrm>
          </p:grpSpPr>
          <p:sp>
            <p:nvSpPr>
              <p:cNvPr id="7162" name="Google Shape;7162;p80"/>
              <p:cNvSpPr/>
              <p:nvPr/>
            </p:nvSpPr>
            <p:spPr>
              <a:xfrm>
                <a:off x="3547823" y="2461089"/>
                <a:ext cx="219900" cy="219900"/>
              </a:xfrm>
              <a:prstGeom prst="ellipse">
                <a:avLst/>
              </a:prstGeom>
              <a:solidFill>
                <a:srgbClr val="5F7D9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7163" name="Google Shape;7163;p80"/>
              <p:cNvCxnSpPr/>
              <p:nvPr/>
            </p:nvCxnSpPr>
            <p:spPr>
              <a:xfrm rot="10800000">
                <a:off x="3657701" y="2678535"/>
                <a:ext cx="0" cy="113700"/>
              </a:xfrm>
              <a:prstGeom prst="straightConnector1">
                <a:avLst/>
              </a:prstGeom>
              <a:noFill/>
              <a:ln w="28575" cap="flat" cmpd="sng">
                <a:solidFill>
                  <a:srgbClr val="5F7D95"/>
                </a:solidFill>
                <a:prstDash val="solid"/>
                <a:round/>
                <a:headEnd type="none" w="med" len="med"/>
                <a:tailEnd type="none" w="med" len="med"/>
              </a:ln>
            </p:spPr>
          </p:cxnSp>
        </p:grpSp>
        <p:grpSp>
          <p:nvGrpSpPr>
            <p:cNvPr id="7164" name="Google Shape;7164;p80"/>
            <p:cNvGrpSpPr/>
            <p:nvPr/>
          </p:nvGrpSpPr>
          <p:grpSpPr>
            <a:xfrm>
              <a:off x="3734138" y="2461089"/>
              <a:ext cx="219900" cy="331146"/>
              <a:chOff x="3734138" y="2461089"/>
              <a:chExt cx="219900" cy="331146"/>
            </a:xfrm>
          </p:grpSpPr>
          <p:sp>
            <p:nvSpPr>
              <p:cNvPr id="7165" name="Google Shape;7165;p80"/>
              <p:cNvSpPr/>
              <p:nvPr/>
            </p:nvSpPr>
            <p:spPr>
              <a:xfrm>
                <a:off x="3734138" y="2461089"/>
                <a:ext cx="219900" cy="219900"/>
              </a:xfrm>
              <a:prstGeom prst="ellipse">
                <a:avLst/>
              </a:prstGeom>
              <a:solidFill>
                <a:srgbClr val="869FB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7166" name="Google Shape;7166;p80"/>
              <p:cNvCxnSpPr/>
              <p:nvPr/>
            </p:nvCxnSpPr>
            <p:spPr>
              <a:xfrm rot="10800000">
                <a:off x="3844020" y="2678535"/>
                <a:ext cx="0" cy="113700"/>
              </a:xfrm>
              <a:prstGeom prst="straightConnector1">
                <a:avLst/>
              </a:prstGeom>
              <a:noFill/>
              <a:ln w="28575" cap="flat" cmpd="sng">
                <a:solidFill>
                  <a:srgbClr val="869FB2"/>
                </a:solidFill>
                <a:prstDash val="solid"/>
                <a:round/>
                <a:headEnd type="none" w="med" len="med"/>
                <a:tailEnd type="none" w="med" len="med"/>
              </a:ln>
            </p:spPr>
          </p:cxnSp>
        </p:grpSp>
        <p:grpSp>
          <p:nvGrpSpPr>
            <p:cNvPr id="7167" name="Google Shape;7167;p80"/>
            <p:cNvGrpSpPr/>
            <p:nvPr/>
          </p:nvGrpSpPr>
          <p:grpSpPr>
            <a:xfrm>
              <a:off x="3787560" y="2281742"/>
              <a:ext cx="311089" cy="219900"/>
              <a:chOff x="3787560" y="2281742"/>
              <a:chExt cx="311089" cy="219900"/>
            </a:xfrm>
          </p:grpSpPr>
          <p:sp>
            <p:nvSpPr>
              <p:cNvPr id="7168" name="Google Shape;7168;p80"/>
              <p:cNvSpPr/>
              <p:nvPr/>
            </p:nvSpPr>
            <p:spPr>
              <a:xfrm>
                <a:off x="3787560" y="2281742"/>
                <a:ext cx="219900" cy="219900"/>
              </a:xfrm>
              <a:prstGeom prst="ellipse">
                <a:avLst/>
              </a:prstGeom>
              <a:solidFill>
                <a:srgbClr val="A5B7C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7169" name="Google Shape;7169;p80"/>
              <p:cNvCxnSpPr/>
              <p:nvPr/>
            </p:nvCxnSpPr>
            <p:spPr>
              <a:xfrm rot="10800000">
                <a:off x="4003849" y="2393795"/>
                <a:ext cx="94800" cy="0"/>
              </a:xfrm>
              <a:prstGeom prst="straightConnector1">
                <a:avLst/>
              </a:prstGeom>
              <a:noFill/>
              <a:ln w="28575" cap="flat" cmpd="sng">
                <a:solidFill>
                  <a:srgbClr val="A5B7C6"/>
                </a:solidFill>
                <a:prstDash val="solid"/>
                <a:round/>
                <a:headEnd type="none" w="med" len="med"/>
                <a:tailEnd type="none" w="med" len="med"/>
              </a:ln>
            </p:spPr>
          </p:cxnSp>
        </p:grpSp>
        <p:grpSp>
          <p:nvGrpSpPr>
            <p:cNvPr id="7170" name="Google Shape;7170;p80"/>
            <p:cNvGrpSpPr/>
            <p:nvPr/>
          </p:nvGrpSpPr>
          <p:grpSpPr>
            <a:xfrm>
              <a:off x="3637290" y="2056248"/>
              <a:ext cx="219900" cy="330736"/>
              <a:chOff x="3637290" y="2056248"/>
              <a:chExt cx="219900" cy="330736"/>
            </a:xfrm>
          </p:grpSpPr>
          <p:sp>
            <p:nvSpPr>
              <p:cNvPr id="7171" name="Google Shape;7171;p80"/>
              <p:cNvSpPr/>
              <p:nvPr/>
            </p:nvSpPr>
            <p:spPr>
              <a:xfrm>
                <a:off x="3637290" y="2167085"/>
                <a:ext cx="219900" cy="219900"/>
              </a:xfrm>
              <a:prstGeom prst="ellipse">
                <a:avLst/>
              </a:prstGeom>
              <a:solidFill>
                <a:srgbClr val="BAC8D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cxnSp>
            <p:nvCxnSpPr>
              <p:cNvPr id="7172" name="Google Shape;7172;p80"/>
              <p:cNvCxnSpPr/>
              <p:nvPr/>
            </p:nvCxnSpPr>
            <p:spPr>
              <a:xfrm rot="10800000">
                <a:off x="3747169" y="2056248"/>
                <a:ext cx="0" cy="113700"/>
              </a:xfrm>
              <a:prstGeom prst="straightConnector1">
                <a:avLst/>
              </a:prstGeom>
              <a:noFill/>
              <a:ln w="28575" cap="flat" cmpd="sng">
                <a:solidFill>
                  <a:srgbClr val="BAC8D3"/>
                </a:solidFill>
                <a:prstDash val="solid"/>
                <a:round/>
                <a:headEnd type="none" w="med" len="med"/>
                <a:tailEnd type="none" w="med" len="med"/>
              </a:ln>
            </p:spPr>
          </p:cxnSp>
        </p:grpSp>
      </p:grpSp>
      <p:grpSp>
        <p:nvGrpSpPr>
          <p:cNvPr id="7173" name="Google Shape;7173;p80"/>
          <p:cNvGrpSpPr/>
          <p:nvPr/>
        </p:nvGrpSpPr>
        <p:grpSpPr>
          <a:xfrm>
            <a:off x="2571356" y="2926255"/>
            <a:ext cx="1268144" cy="592394"/>
            <a:chOff x="238125" y="1188750"/>
            <a:chExt cx="7140450" cy="3335550"/>
          </a:xfrm>
        </p:grpSpPr>
        <p:sp>
          <p:nvSpPr>
            <p:cNvPr id="7174" name="Google Shape;7174;p80"/>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5" name="Google Shape;7175;p80"/>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6" name="Google Shape;7176;p80"/>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7" name="Google Shape;7177;p80"/>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8" name="Google Shape;7178;p80"/>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9" name="Google Shape;7179;p80"/>
          <p:cNvGrpSpPr/>
          <p:nvPr/>
        </p:nvGrpSpPr>
        <p:grpSpPr>
          <a:xfrm>
            <a:off x="6679257" y="2928410"/>
            <a:ext cx="1053944" cy="590147"/>
            <a:chOff x="238125" y="1335475"/>
            <a:chExt cx="5418735" cy="3034175"/>
          </a:xfrm>
        </p:grpSpPr>
        <p:sp>
          <p:nvSpPr>
            <p:cNvPr id="7180" name="Google Shape;7180;p80"/>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1" name="Google Shape;7181;p80"/>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2" name="Google Shape;7182;p80"/>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3" name="Google Shape;7183;p80"/>
          <p:cNvGrpSpPr/>
          <p:nvPr/>
        </p:nvGrpSpPr>
        <p:grpSpPr>
          <a:xfrm>
            <a:off x="4110066" y="3733309"/>
            <a:ext cx="1268207" cy="638939"/>
            <a:chOff x="3967651" y="3645904"/>
            <a:chExt cx="1479304" cy="745292"/>
          </a:xfrm>
        </p:grpSpPr>
        <p:grpSp>
          <p:nvGrpSpPr>
            <p:cNvPr id="7184" name="Google Shape;7184;p80"/>
            <p:cNvGrpSpPr/>
            <p:nvPr/>
          </p:nvGrpSpPr>
          <p:grpSpPr>
            <a:xfrm>
              <a:off x="3967651" y="4009026"/>
              <a:ext cx="1479304" cy="382170"/>
              <a:chOff x="3967651" y="4009026"/>
              <a:chExt cx="1479304" cy="382170"/>
            </a:xfrm>
          </p:grpSpPr>
          <p:grpSp>
            <p:nvGrpSpPr>
              <p:cNvPr id="7185" name="Google Shape;7185;p80"/>
              <p:cNvGrpSpPr/>
              <p:nvPr/>
            </p:nvGrpSpPr>
            <p:grpSpPr>
              <a:xfrm>
                <a:off x="4892216" y="4195630"/>
                <a:ext cx="554739" cy="195566"/>
                <a:chOff x="3604375" y="4892160"/>
                <a:chExt cx="1651500" cy="582215"/>
              </a:xfrm>
            </p:grpSpPr>
            <p:sp>
              <p:nvSpPr>
                <p:cNvPr id="7186" name="Google Shape;7186;p80"/>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7" name="Google Shape;7187;p80"/>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8" name="Google Shape;7188;p80"/>
              <p:cNvGrpSpPr/>
              <p:nvPr/>
            </p:nvGrpSpPr>
            <p:grpSpPr>
              <a:xfrm>
                <a:off x="3967651" y="4146303"/>
                <a:ext cx="579402" cy="244893"/>
                <a:chOff x="851875" y="4745310"/>
                <a:chExt cx="1724925" cy="729065"/>
              </a:xfrm>
            </p:grpSpPr>
            <p:sp>
              <p:nvSpPr>
                <p:cNvPr id="7189" name="Google Shape;7189;p80"/>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0" name="Google Shape;7190;p80"/>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1" name="Google Shape;7191;p80"/>
              <p:cNvGrpSpPr/>
              <p:nvPr/>
            </p:nvGrpSpPr>
            <p:grpSpPr>
              <a:xfrm>
                <a:off x="4460753" y="4009026"/>
                <a:ext cx="493110" cy="382170"/>
                <a:chOff x="2319875" y="4336625"/>
                <a:chExt cx="1468025" cy="1137750"/>
              </a:xfrm>
            </p:grpSpPr>
            <p:sp>
              <p:nvSpPr>
                <p:cNvPr id="7192" name="Google Shape;7192;p80"/>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3" name="Google Shape;7193;p80"/>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194" name="Google Shape;7194;p80"/>
            <p:cNvGrpSpPr/>
            <p:nvPr/>
          </p:nvGrpSpPr>
          <p:grpSpPr>
            <a:xfrm>
              <a:off x="4479443" y="3645904"/>
              <a:ext cx="455965" cy="388789"/>
              <a:chOff x="2957425" y="238100"/>
              <a:chExt cx="1910200" cy="1628775"/>
            </a:xfrm>
          </p:grpSpPr>
          <p:sp>
            <p:nvSpPr>
              <p:cNvPr id="7195" name="Google Shape;7195;p80"/>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6" name="Google Shape;7196;p80"/>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7" name="Google Shape;7197;p80"/>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8" name="Google Shape;7198;p80"/>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9" name="Google Shape;7199;p80"/>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0" name="Google Shape;7200;p80"/>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1" name="Google Shape;7201;p80"/>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2" name="Google Shape;7202;p80"/>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3" name="Google Shape;7203;p80"/>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4" name="Google Shape;7204;p80"/>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205" name="Google Shape;7205;p80"/>
          <p:cNvGrpSpPr/>
          <p:nvPr/>
        </p:nvGrpSpPr>
        <p:grpSpPr>
          <a:xfrm>
            <a:off x="2496179" y="3734510"/>
            <a:ext cx="1243128" cy="637739"/>
            <a:chOff x="2496310" y="3693351"/>
            <a:chExt cx="1342906" cy="688926"/>
          </a:xfrm>
        </p:grpSpPr>
        <p:grpSp>
          <p:nvGrpSpPr>
            <p:cNvPr id="7206" name="Google Shape;7206;p80"/>
            <p:cNvGrpSpPr/>
            <p:nvPr/>
          </p:nvGrpSpPr>
          <p:grpSpPr>
            <a:xfrm>
              <a:off x="2496310" y="3693351"/>
              <a:ext cx="1342906" cy="688875"/>
              <a:chOff x="2496310" y="3693351"/>
              <a:chExt cx="1342906" cy="688875"/>
            </a:xfrm>
          </p:grpSpPr>
          <p:sp>
            <p:nvSpPr>
              <p:cNvPr id="7207" name="Google Shape;7207;p80"/>
              <p:cNvSpPr/>
              <p:nvPr/>
            </p:nvSpPr>
            <p:spPr>
              <a:xfrm>
                <a:off x="2567815" y="3809577"/>
                <a:ext cx="1200140" cy="572649"/>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8" name="Google Shape;7208;p80"/>
              <p:cNvSpPr/>
              <p:nvPr/>
            </p:nvSpPr>
            <p:spPr>
              <a:xfrm>
                <a:off x="342068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9" name="Google Shape;7209;p80"/>
              <p:cNvSpPr/>
              <p:nvPr/>
            </p:nvSpPr>
            <p:spPr>
              <a:xfrm>
                <a:off x="3135700" y="3791751"/>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0" name="Google Shape;7210;p80"/>
              <p:cNvSpPr/>
              <p:nvPr/>
            </p:nvSpPr>
            <p:spPr>
              <a:xfrm>
                <a:off x="3620515"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1" name="Google Shape;7211;p80"/>
              <p:cNvSpPr/>
              <p:nvPr/>
            </p:nvSpPr>
            <p:spPr>
              <a:xfrm>
                <a:off x="284380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2" name="Google Shape;7212;p80"/>
              <p:cNvSpPr/>
              <p:nvPr/>
            </p:nvSpPr>
            <p:spPr>
              <a:xfrm>
                <a:off x="2652010"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213" name="Google Shape;7213;p80"/>
              <p:cNvCxnSpPr>
                <a:stCxn id="7211" idx="0"/>
              </p:cNvCxnSpPr>
              <p:nvPr/>
            </p:nvCxnSpPr>
            <p:spPr>
              <a:xfrm rot="5400000" flipH="1">
                <a:off x="2741958" y="3724116"/>
                <a:ext cx="68700" cy="200100"/>
              </a:xfrm>
              <a:prstGeom prst="bentConnector2">
                <a:avLst/>
              </a:prstGeom>
              <a:noFill/>
              <a:ln w="19050" cap="flat" cmpd="sng">
                <a:solidFill>
                  <a:srgbClr val="869FB2"/>
                </a:solidFill>
                <a:prstDash val="solid"/>
                <a:round/>
                <a:headEnd type="none" w="med" len="med"/>
                <a:tailEnd type="none" w="med" len="med"/>
              </a:ln>
            </p:spPr>
          </p:cxnSp>
          <p:cxnSp>
            <p:nvCxnSpPr>
              <p:cNvPr id="7214" name="Google Shape;7214;p80"/>
              <p:cNvCxnSpPr>
                <a:stCxn id="7208" idx="0"/>
              </p:cNvCxnSpPr>
              <p:nvPr/>
            </p:nvCxnSpPr>
            <p:spPr>
              <a:xfrm rot="-5400000">
                <a:off x="3512338" y="3723516"/>
                <a:ext cx="75900" cy="194100"/>
              </a:xfrm>
              <a:prstGeom prst="bentConnector2">
                <a:avLst/>
              </a:prstGeom>
              <a:noFill/>
              <a:ln w="19050" cap="flat" cmpd="sng">
                <a:solidFill>
                  <a:srgbClr val="869FB2"/>
                </a:solidFill>
                <a:prstDash val="solid"/>
                <a:round/>
                <a:headEnd type="none" w="med" len="med"/>
                <a:tailEnd type="none" w="med" len="med"/>
              </a:ln>
            </p:spPr>
          </p:cxnSp>
          <p:cxnSp>
            <p:nvCxnSpPr>
              <p:cNvPr id="7215" name="Google Shape;7215;p80"/>
              <p:cNvCxnSpPr>
                <a:stCxn id="7209" idx="0"/>
              </p:cNvCxnSpPr>
              <p:nvPr/>
            </p:nvCxnSpPr>
            <p:spPr>
              <a:xfrm rot="-5400000">
                <a:off x="3119350" y="3742251"/>
                <a:ext cx="984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7216" name="Google Shape;7216;p80"/>
              <p:cNvCxnSpPr>
                <a:stCxn id="7212" idx="2"/>
              </p:cNvCxnSpPr>
              <p:nvPr/>
            </p:nvCxnSpPr>
            <p:spPr>
              <a:xfrm flipH="1">
                <a:off x="2496310" y="4065467"/>
                <a:ext cx="1557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7217" name="Google Shape;7217;p80"/>
              <p:cNvCxnSpPr>
                <a:stCxn id="7210" idx="6"/>
              </p:cNvCxnSpPr>
              <p:nvPr/>
            </p:nvCxnSpPr>
            <p:spPr>
              <a:xfrm>
                <a:off x="3685615" y="4065467"/>
                <a:ext cx="153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7218" name="Google Shape;7218;p80"/>
            <p:cNvGrpSpPr/>
            <p:nvPr/>
          </p:nvGrpSpPr>
          <p:grpSpPr>
            <a:xfrm>
              <a:off x="2675275" y="3930557"/>
              <a:ext cx="1003306" cy="451719"/>
              <a:chOff x="2675275" y="4174282"/>
              <a:chExt cx="1003306" cy="451719"/>
            </a:xfrm>
          </p:grpSpPr>
          <p:sp>
            <p:nvSpPr>
              <p:cNvPr id="7219" name="Google Shape;7219;p80"/>
              <p:cNvSpPr/>
              <p:nvPr/>
            </p:nvSpPr>
            <p:spPr>
              <a:xfrm>
                <a:off x="2675275" y="4174282"/>
                <a:ext cx="1003306" cy="451719"/>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0" name="Google Shape;7220;p80"/>
              <p:cNvSpPr/>
              <p:nvPr/>
            </p:nvSpPr>
            <p:spPr>
              <a:xfrm>
                <a:off x="2716046" y="4210984"/>
                <a:ext cx="921789" cy="415018"/>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1" name="Google Shape;7221;p80"/>
              <p:cNvSpPr/>
              <p:nvPr/>
            </p:nvSpPr>
            <p:spPr>
              <a:xfrm>
                <a:off x="2762606" y="4252906"/>
                <a:ext cx="828676" cy="373095"/>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222" name="Google Shape;7222;p80"/>
          <p:cNvGrpSpPr/>
          <p:nvPr/>
        </p:nvGrpSpPr>
        <p:grpSpPr>
          <a:xfrm>
            <a:off x="1669850" y="1171356"/>
            <a:ext cx="574511" cy="874709"/>
            <a:chOff x="1715404" y="1112080"/>
            <a:chExt cx="642270" cy="977984"/>
          </a:xfrm>
        </p:grpSpPr>
        <p:grpSp>
          <p:nvGrpSpPr>
            <p:cNvPr id="7223" name="Google Shape;7223;p80"/>
            <p:cNvGrpSpPr/>
            <p:nvPr/>
          </p:nvGrpSpPr>
          <p:grpSpPr>
            <a:xfrm>
              <a:off x="1715404" y="1112080"/>
              <a:ext cx="642270" cy="977984"/>
              <a:chOff x="1715404" y="1112080"/>
              <a:chExt cx="642270" cy="977984"/>
            </a:xfrm>
          </p:grpSpPr>
          <p:sp>
            <p:nvSpPr>
              <p:cNvPr id="7224" name="Google Shape;7224;p80"/>
              <p:cNvSpPr/>
              <p:nvPr/>
            </p:nvSpPr>
            <p:spPr>
              <a:xfrm>
                <a:off x="1715404" y="1112080"/>
                <a:ext cx="642270" cy="642270"/>
              </a:xfrm>
              <a:custGeom>
                <a:avLst/>
                <a:gdLst/>
                <a:ahLst/>
                <a:cxnLst/>
                <a:rect l="l" t="t" r="r" b="b"/>
                <a:pathLst>
                  <a:path w="41544" h="41544" extrusionOk="0">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5" name="Google Shape;7225;p80"/>
              <p:cNvSpPr/>
              <p:nvPr/>
            </p:nvSpPr>
            <p:spPr>
              <a:xfrm>
                <a:off x="1956781" y="1714402"/>
                <a:ext cx="9121" cy="375663"/>
              </a:xfrm>
              <a:custGeom>
                <a:avLst/>
                <a:gdLst/>
                <a:ahLst/>
                <a:cxnLst/>
                <a:rect l="l" t="t" r="r" b="b"/>
                <a:pathLst>
                  <a:path w="590" h="24299" extrusionOk="0">
                    <a:moveTo>
                      <a:pt x="0" y="0"/>
                    </a:moveTo>
                    <a:lnTo>
                      <a:pt x="0" y="24299"/>
                    </a:lnTo>
                    <a:lnTo>
                      <a:pt x="589" y="24299"/>
                    </a:lnTo>
                    <a:lnTo>
                      <a:pt x="589"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6" name="Google Shape;7226;p80"/>
            <p:cNvGrpSpPr/>
            <p:nvPr/>
          </p:nvGrpSpPr>
          <p:grpSpPr>
            <a:xfrm>
              <a:off x="1768927" y="1165603"/>
              <a:ext cx="535225" cy="851367"/>
              <a:chOff x="1768927" y="1165603"/>
              <a:chExt cx="535225" cy="851367"/>
            </a:xfrm>
          </p:grpSpPr>
          <p:sp>
            <p:nvSpPr>
              <p:cNvPr id="7227" name="Google Shape;7227;p80"/>
              <p:cNvSpPr/>
              <p:nvPr/>
            </p:nvSpPr>
            <p:spPr>
              <a:xfrm>
                <a:off x="1768927" y="1165603"/>
                <a:ext cx="535225" cy="535225"/>
              </a:xfrm>
              <a:custGeom>
                <a:avLst/>
                <a:gdLst/>
                <a:ahLst/>
                <a:cxnLst/>
                <a:rect l="l" t="t" r="r" b="b"/>
                <a:pathLst>
                  <a:path w="34620" h="34620" extrusionOk="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8" name="Google Shape;7228;p80"/>
              <p:cNvSpPr/>
              <p:nvPr/>
            </p:nvSpPr>
            <p:spPr>
              <a:xfrm>
                <a:off x="2006902" y="1668949"/>
                <a:ext cx="9137" cy="348020"/>
              </a:xfrm>
              <a:custGeom>
                <a:avLst/>
                <a:gdLst/>
                <a:ahLst/>
                <a:cxnLst/>
                <a:rect l="l" t="t" r="r" b="b"/>
                <a:pathLst>
                  <a:path w="591" h="22511" extrusionOk="0">
                    <a:moveTo>
                      <a:pt x="1" y="0"/>
                    </a:moveTo>
                    <a:lnTo>
                      <a:pt x="1" y="22510"/>
                    </a:lnTo>
                    <a:lnTo>
                      <a:pt x="590" y="22510"/>
                    </a:lnTo>
                    <a:lnTo>
                      <a:pt x="590"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9" name="Google Shape;7229;p80"/>
            <p:cNvGrpSpPr/>
            <p:nvPr/>
          </p:nvGrpSpPr>
          <p:grpSpPr>
            <a:xfrm>
              <a:off x="1822449" y="1219125"/>
              <a:ext cx="428180" cy="718859"/>
              <a:chOff x="1822449" y="1219125"/>
              <a:chExt cx="428180" cy="718859"/>
            </a:xfrm>
          </p:grpSpPr>
          <p:sp>
            <p:nvSpPr>
              <p:cNvPr id="7230" name="Google Shape;7230;p80"/>
              <p:cNvSpPr/>
              <p:nvPr/>
            </p:nvSpPr>
            <p:spPr>
              <a:xfrm>
                <a:off x="1822449" y="1219125"/>
                <a:ext cx="428180" cy="428180"/>
              </a:xfrm>
              <a:custGeom>
                <a:avLst/>
                <a:gdLst/>
                <a:ahLst/>
                <a:cxnLst/>
                <a:rect l="l" t="t" r="r" b="b"/>
                <a:pathLst>
                  <a:path w="27696" h="27696" extrusionOk="0">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1" name="Google Shape;7231;p80"/>
              <p:cNvSpPr/>
              <p:nvPr/>
            </p:nvSpPr>
            <p:spPr>
              <a:xfrm>
                <a:off x="2057039" y="1605996"/>
                <a:ext cx="9121" cy="331988"/>
              </a:xfrm>
              <a:custGeom>
                <a:avLst/>
                <a:gdLst/>
                <a:ahLst/>
                <a:cxnLst/>
                <a:rect l="l" t="t" r="r" b="b"/>
                <a:pathLst>
                  <a:path w="590" h="21474" extrusionOk="0">
                    <a:moveTo>
                      <a:pt x="0" y="0"/>
                    </a:moveTo>
                    <a:lnTo>
                      <a:pt x="0" y="21474"/>
                    </a:lnTo>
                    <a:lnTo>
                      <a:pt x="590" y="21474"/>
                    </a:lnTo>
                    <a:lnTo>
                      <a:pt x="59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2" name="Google Shape;7232;p80"/>
            <p:cNvGrpSpPr/>
            <p:nvPr/>
          </p:nvGrpSpPr>
          <p:grpSpPr>
            <a:xfrm>
              <a:off x="1875972" y="1272648"/>
              <a:ext cx="321135" cy="586939"/>
              <a:chOff x="1875972" y="1272648"/>
              <a:chExt cx="321135" cy="586939"/>
            </a:xfrm>
          </p:grpSpPr>
          <p:sp>
            <p:nvSpPr>
              <p:cNvPr id="7233" name="Google Shape;7233;p80"/>
              <p:cNvSpPr/>
              <p:nvPr/>
            </p:nvSpPr>
            <p:spPr>
              <a:xfrm>
                <a:off x="1875972" y="1272648"/>
                <a:ext cx="321135" cy="321120"/>
              </a:xfrm>
              <a:custGeom>
                <a:avLst/>
                <a:gdLst/>
                <a:ahLst/>
                <a:cxnLst/>
                <a:rect l="l" t="t" r="r" b="b"/>
                <a:pathLst>
                  <a:path w="20772" h="20771" extrusionOk="0">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4" name="Google Shape;7234;p80"/>
              <p:cNvSpPr/>
              <p:nvPr/>
            </p:nvSpPr>
            <p:spPr>
              <a:xfrm>
                <a:off x="2107176" y="1533705"/>
                <a:ext cx="9121" cy="325881"/>
              </a:xfrm>
              <a:custGeom>
                <a:avLst/>
                <a:gdLst/>
                <a:ahLst/>
                <a:cxnLst/>
                <a:rect l="l" t="t" r="r" b="b"/>
                <a:pathLst>
                  <a:path w="590" h="21079" extrusionOk="0">
                    <a:moveTo>
                      <a:pt x="0" y="0"/>
                    </a:moveTo>
                    <a:lnTo>
                      <a:pt x="0" y="21078"/>
                    </a:lnTo>
                    <a:lnTo>
                      <a:pt x="589" y="21078"/>
                    </a:lnTo>
                    <a:lnTo>
                      <a:pt x="58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235" name="Google Shape;7235;p80"/>
          <p:cNvGrpSpPr/>
          <p:nvPr/>
        </p:nvGrpSpPr>
        <p:grpSpPr>
          <a:xfrm>
            <a:off x="7777011" y="3728078"/>
            <a:ext cx="293855" cy="644170"/>
            <a:chOff x="241025" y="3151575"/>
            <a:chExt cx="293855" cy="644170"/>
          </a:xfrm>
        </p:grpSpPr>
        <p:sp>
          <p:nvSpPr>
            <p:cNvPr id="7236" name="Google Shape;7236;p80"/>
            <p:cNvSpPr/>
            <p:nvPr/>
          </p:nvSpPr>
          <p:spPr>
            <a:xfrm>
              <a:off x="241025" y="3151575"/>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7" name="Google Shape;7237;p80"/>
            <p:cNvSpPr/>
            <p:nvPr/>
          </p:nvSpPr>
          <p:spPr>
            <a:xfrm>
              <a:off x="241347" y="3252796"/>
              <a:ext cx="293533" cy="164134"/>
            </a:xfrm>
            <a:custGeom>
              <a:avLst/>
              <a:gdLst/>
              <a:ahLst/>
              <a:cxnLst/>
              <a:rect l="l" t="t" r="r" b="b"/>
              <a:pathLst>
                <a:path w="19132" h="10698" extrusionOk="0">
                  <a:moveTo>
                    <a:pt x="1" y="1"/>
                  </a:moveTo>
                  <a:lnTo>
                    <a:pt x="1" y="10698"/>
                  </a:lnTo>
                  <a:lnTo>
                    <a:pt x="19132" y="10698"/>
                  </a:lnTo>
                  <a:lnTo>
                    <a:pt x="1913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8" name="Google Shape;7238;p80"/>
          <p:cNvGrpSpPr/>
          <p:nvPr/>
        </p:nvGrpSpPr>
        <p:grpSpPr>
          <a:xfrm>
            <a:off x="724994" y="2928078"/>
            <a:ext cx="1779649" cy="591620"/>
            <a:chOff x="246070" y="1983375"/>
            <a:chExt cx="1855347" cy="616849"/>
          </a:xfrm>
        </p:grpSpPr>
        <p:sp>
          <p:nvSpPr>
            <p:cNvPr id="7239" name="Google Shape;7239;p80"/>
            <p:cNvSpPr/>
            <p:nvPr/>
          </p:nvSpPr>
          <p:spPr>
            <a:xfrm>
              <a:off x="1072131" y="1983872"/>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0" name="Google Shape;7240;p80"/>
            <p:cNvSpPr/>
            <p:nvPr/>
          </p:nvSpPr>
          <p:spPr>
            <a:xfrm>
              <a:off x="1430530" y="2193486"/>
              <a:ext cx="46960" cy="46948"/>
            </a:xfrm>
            <a:custGeom>
              <a:avLst/>
              <a:gdLst/>
              <a:ahLst/>
              <a:cxnLst/>
              <a:rect l="l" t="t" r="r" b="b"/>
              <a:pathLst>
                <a:path w="3915" h="3914" extrusionOk="0">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1" name="Google Shape;7241;p80"/>
            <p:cNvSpPr/>
            <p:nvPr/>
          </p:nvSpPr>
          <p:spPr>
            <a:xfrm>
              <a:off x="1277847" y="2191554"/>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2" name="Google Shape;7242;p80"/>
            <p:cNvSpPr/>
            <p:nvPr/>
          </p:nvSpPr>
          <p:spPr>
            <a:xfrm>
              <a:off x="1690156" y="2190379"/>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3" name="Google Shape;7243;p80"/>
            <p:cNvSpPr/>
            <p:nvPr/>
          </p:nvSpPr>
          <p:spPr>
            <a:xfrm>
              <a:off x="1484068" y="1984268"/>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4" name="Google Shape;7244;p80"/>
            <p:cNvSpPr/>
            <p:nvPr/>
          </p:nvSpPr>
          <p:spPr>
            <a:xfrm flipH="1">
              <a:off x="865779" y="2190662"/>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5" name="Google Shape;7245;p80"/>
            <p:cNvSpPr/>
            <p:nvPr/>
          </p:nvSpPr>
          <p:spPr>
            <a:xfrm>
              <a:off x="246070" y="1983826"/>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6" name="Google Shape;7246;p80"/>
            <p:cNvSpPr/>
            <p:nvPr/>
          </p:nvSpPr>
          <p:spPr>
            <a:xfrm flipH="1">
              <a:off x="659595" y="1983375"/>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7" name="Google Shape;7247;p80"/>
            <p:cNvSpPr/>
            <p:nvPr/>
          </p:nvSpPr>
          <p:spPr>
            <a:xfrm flipH="1">
              <a:off x="451107" y="2189486"/>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8" name="Google Shape;7248;p80"/>
          <p:cNvGrpSpPr/>
          <p:nvPr/>
        </p:nvGrpSpPr>
        <p:grpSpPr>
          <a:xfrm>
            <a:off x="2335861" y="1171356"/>
            <a:ext cx="711055" cy="745993"/>
            <a:chOff x="2496269" y="1171698"/>
            <a:chExt cx="761953" cy="799392"/>
          </a:xfrm>
        </p:grpSpPr>
        <p:grpSp>
          <p:nvGrpSpPr>
            <p:cNvPr id="7249" name="Google Shape;7249;p80"/>
            <p:cNvGrpSpPr/>
            <p:nvPr/>
          </p:nvGrpSpPr>
          <p:grpSpPr>
            <a:xfrm>
              <a:off x="2496269" y="1171698"/>
              <a:ext cx="761953" cy="723022"/>
              <a:chOff x="2496269" y="1171698"/>
              <a:chExt cx="761953" cy="723022"/>
            </a:xfrm>
          </p:grpSpPr>
          <p:sp>
            <p:nvSpPr>
              <p:cNvPr id="7250" name="Google Shape;7250;p80"/>
              <p:cNvSpPr/>
              <p:nvPr/>
            </p:nvSpPr>
            <p:spPr>
              <a:xfrm>
                <a:off x="2727495" y="1360642"/>
                <a:ext cx="175877" cy="207414"/>
              </a:xfrm>
              <a:custGeom>
                <a:avLst/>
                <a:gdLst/>
                <a:ahLst/>
                <a:cxnLst/>
                <a:rect l="l" t="t" r="r" b="b"/>
                <a:pathLst>
                  <a:path w="27928" h="32936" extrusionOk="0">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1" name="Google Shape;7251;p80"/>
              <p:cNvSpPr/>
              <p:nvPr/>
            </p:nvSpPr>
            <p:spPr>
              <a:xfrm>
                <a:off x="2730750" y="1408371"/>
                <a:ext cx="108720" cy="144761"/>
              </a:xfrm>
              <a:custGeom>
                <a:avLst/>
                <a:gdLst/>
                <a:ahLst/>
                <a:cxnLst/>
                <a:rect l="l" t="t" r="r" b="b"/>
                <a:pathLst>
                  <a:path w="17264" h="22987" extrusionOk="0">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52" name="Google Shape;7252;p80"/>
              <p:cNvGrpSpPr/>
              <p:nvPr/>
            </p:nvGrpSpPr>
            <p:grpSpPr>
              <a:xfrm>
                <a:off x="2496269" y="1171698"/>
                <a:ext cx="761953" cy="723022"/>
                <a:chOff x="2496269" y="1120652"/>
                <a:chExt cx="761953" cy="723022"/>
              </a:xfrm>
            </p:grpSpPr>
            <p:grpSp>
              <p:nvGrpSpPr>
                <p:cNvPr id="7253" name="Google Shape;7253;p80"/>
                <p:cNvGrpSpPr/>
                <p:nvPr/>
              </p:nvGrpSpPr>
              <p:grpSpPr>
                <a:xfrm>
                  <a:off x="2496269" y="1120652"/>
                  <a:ext cx="761953" cy="723022"/>
                  <a:chOff x="2496269" y="1120652"/>
                  <a:chExt cx="761953" cy="723022"/>
                </a:xfrm>
              </p:grpSpPr>
              <p:grpSp>
                <p:nvGrpSpPr>
                  <p:cNvPr id="7254" name="Google Shape;7254;p80"/>
                  <p:cNvGrpSpPr/>
                  <p:nvPr/>
                </p:nvGrpSpPr>
                <p:grpSpPr>
                  <a:xfrm>
                    <a:off x="2496269" y="1304589"/>
                    <a:ext cx="407089" cy="305057"/>
                    <a:chOff x="2496269" y="1304589"/>
                    <a:chExt cx="407089" cy="305057"/>
                  </a:xfrm>
                </p:grpSpPr>
                <p:sp>
                  <p:nvSpPr>
                    <p:cNvPr id="7255" name="Google Shape;7255;p80"/>
                    <p:cNvSpPr/>
                    <p:nvPr/>
                  </p:nvSpPr>
                  <p:spPr>
                    <a:xfrm>
                      <a:off x="2496269" y="1304589"/>
                      <a:ext cx="407089" cy="305057"/>
                    </a:xfrm>
                    <a:custGeom>
                      <a:avLst/>
                      <a:gdLst/>
                      <a:ahLst/>
                      <a:cxnLst/>
                      <a:rect l="l" t="t" r="r" b="b"/>
                      <a:pathLst>
                        <a:path w="64643" h="48441" extrusionOk="0">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6" name="Google Shape;7256;p80"/>
                    <p:cNvSpPr/>
                    <p:nvPr/>
                  </p:nvSpPr>
                  <p:spPr>
                    <a:xfrm>
                      <a:off x="2553035" y="1348798"/>
                      <a:ext cx="287349" cy="215318"/>
                    </a:xfrm>
                    <a:custGeom>
                      <a:avLst/>
                      <a:gdLst/>
                      <a:ahLst/>
                      <a:cxnLst/>
                      <a:rect l="l" t="t" r="r" b="b"/>
                      <a:pathLst>
                        <a:path w="45629" h="34191" extrusionOk="0">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7" name="Google Shape;7257;p80"/>
                  <p:cNvGrpSpPr/>
                  <p:nvPr/>
                </p:nvGrpSpPr>
                <p:grpSpPr>
                  <a:xfrm>
                    <a:off x="2586468" y="1493376"/>
                    <a:ext cx="358850" cy="349656"/>
                    <a:chOff x="2586468" y="1493376"/>
                    <a:chExt cx="358850" cy="349656"/>
                  </a:xfrm>
                </p:grpSpPr>
                <p:sp>
                  <p:nvSpPr>
                    <p:cNvPr id="7258" name="Google Shape;7258;p80"/>
                    <p:cNvSpPr/>
                    <p:nvPr/>
                  </p:nvSpPr>
                  <p:spPr>
                    <a:xfrm>
                      <a:off x="2586468" y="1493376"/>
                      <a:ext cx="358850" cy="349656"/>
                    </a:xfrm>
                    <a:custGeom>
                      <a:avLst/>
                      <a:gdLst/>
                      <a:ahLst/>
                      <a:cxnLst/>
                      <a:rect l="l" t="t" r="r" b="b"/>
                      <a:pathLst>
                        <a:path w="56983" h="55523" extrusionOk="0">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9" name="Google Shape;7259;p80"/>
                    <p:cNvSpPr/>
                    <p:nvPr/>
                  </p:nvSpPr>
                  <p:spPr>
                    <a:xfrm>
                      <a:off x="2637642" y="1547125"/>
                      <a:ext cx="253304" cy="246805"/>
                    </a:xfrm>
                    <a:custGeom>
                      <a:avLst/>
                      <a:gdLst/>
                      <a:ahLst/>
                      <a:cxnLst/>
                      <a:rect l="l" t="t" r="r" b="b"/>
                      <a:pathLst>
                        <a:path w="40223" h="39191" extrusionOk="0">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0" name="Google Shape;7260;p80"/>
                  <p:cNvGrpSpPr/>
                  <p:nvPr/>
                </p:nvGrpSpPr>
                <p:grpSpPr>
                  <a:xfrm>
                    <a:off x="2807939" y="1494024"/>
                    <a:ext cx="358857" cy="349650"/>
                    <a:chOff x="2807939" y="1494024"/>
                    <a:chExt cx="358857" cy="349650"/>
                  </a:xfrm>
                </p:grpSpPr>
                <p:sp>
                  <p:nvSpPr>
                    <p:cNvPr id="7261" name="Google Shape;7261;p80"/>
                    <p:cNvSpPr/>
                    <p:nvPr/>
                  </p:nvSpPr>
                  <p:spPr>
                    <a:xfrm>
                      <a:off x="2807939" y="1494024"/>
                      <a:ext cx="358857" cy="349650"/>
                    </a:xfrm>
                    <a:custGeom>
                      <a:avLst/>
                      <a:gdLst/>
                      <a:ahLst/>
                      <a:cxnLst/>
                      <a:rect l="l" t="t" r="r" b="b"/>
                      <a:pathLst>
                        <a:path w="56984" h="55522" extrusionOk="0">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2" name="Google Shape;7262;p80"/>
                    <p:cNvSpPr/>
                    <p:nvPr/>
                  </p:nvSpPr>
                  <p:spPr>
                    <a:xfrm>
                      <a:off x="2862324" y="1547767"/>
                      <a:ext cx="253292" cy="246805"/>
                    </a:xfrm>
                    <a:custGeom>
                      <a:avLst/>
                      <a:gdLst/>
                      <a:ahLst/>
                      <a:cxnLst/>
                      <a:rect l="l" t="t" r="r" b="b"/>
                      <a:pathLst>
                        <a:path w="40221" h="39191" extrusionOk="0">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3" name="Google Shape;7263;p80"/>
                  <p:cNvGrpSpPr/>
                  <p:nvPr/>
                </p:nvGrpSpPr>
                <p:grpSpPr>
                  <a:xfrm>
                    <a:off x="2851133" y="1305635"/>
                    <a:ext cx="407089" cy="305057"/>
                    <a:chOff x="2851133" y="1305635"/>
                    <a:chExt cx="407089" cy="305057"/>
                  </a:xfrm>
                </p:grpSpPr>
                <p:sp>
                  <p:nvSpPr>
                    <p:cNvPr id="7264" name="Google Shape;7264;p80"/>
                    <p:cNvSpPr/>
                    <p:nvPr/>
                  </p:nvSpPr>
                  <p:spPr>
                    <a:xfrm>
                      <a:off x="2851133" y="1305635"/>
                      <a:ext cx="407089" cy="305057"/>
                    </a:xfrm>
                    <a:custGeom>
                      <a:avLst/>
                      <a:gdLst/>
                      <a:ahLst/>
                      <a:cxnLst/>
                      <a:rect l="l" t="t" r="r" b="b"/>
                      <a:pathLst>
                        <a:path w="64643" h="48441" extrusionOk="0">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5" name="Google Shape;7265;p80"/>
                    <p:cNvSpPr/>
                    <p:nvPr/>
                  </p:nvSpPr>
                  <p:spPr>
                    <a:xfrm>
                      <a:off x="2914108" y="1349849"/>
                      <a:ext cx="287349" cy="215324"/>
                    </a:xfrm>
                    <a:custGeom>
                      <a:avLst/>
                      <a:gdLst/>
                      <a:ahLst/>
                      <a:cxnLst/>
                      <a:rect l="l" t="t" r="r" b="b"/>
                      <a:pathLst>
                        <a:path w="45629" h="34192" extrusionOk="0">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6" name="Google Shape;7266;p80"/>
                  <p:cNvGrpSpPr/>
                  <p:nvPr/>
                </p:nvGrpSpPr>
                <p:grpSpPr>
                  <a:xfrm>
                    <a:off x="2727495" y="1120652"/>
                    <a:ext cx="300271" cy="396358"/>
                    <a:chOff x="2727495" y="1120652"/>
                    <a:chExt cx="300271" cy="396358"/>
                  </a:xfrm>
                </p:grpSpPr>
                <p:sp>
                  <p:nvSpPr>
                    <p:cNvPr id="7267" name="Google Shape;7267;p80"/>
                    <p:cNvSpPr/>
                    <p:nvPr/>
                  </p:nvSpPr>
                  <p:spPr>
                    <a:xfrm>
                      <a:off x="2727495" y="1120652"/>
                      <a:ext cx="300271" cy="396358"/>
                    </a:xfrm>
                    <a:custGeom>
                      <a:avLst/>
                      <a:gdLst/>
                      <a:ahLst/>
                      <a:cxnLst/>
                      <a:rect l="l" t="t" r="r" b="b"/>
                      <a:pathLst>
                        <a:path w="47681" h="62939" extrusionOk="0">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8" name="Google Shape;7268;p80"/>
                    <p:cNvSpPr/>
                    <p:nvPr/>
                  </p:nvSpPr>
                  <p:spPr>
                    <a:xfrm>
                      <a:off x="2771659" y="1178948"/>
                      <a:ext cx="211942" cy="279766"/>
                    </a:xfrm>
                    <a:custGeom>
                      <a:avLst/>
                      <a:gdLst/>
                      <a:ahLst/>
                      <a:cxnLst/>
                      <a:rect l="l" t="t" r="r" b="b"/>
                      <a:pathLst>
                        <a:path w="33655" h="44425" extrusionOk="0">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269" name="Google Shape;7269;p80"/>
                <p:cNvGrpSpPr/>
                <p:nvPr/>
              </p:nvGrpSpPr>
              <p:grpSpPr>
                <a:xfrm>
                  <a:off x="2722305" y="1350460"/>
                  <a:ext cx="308357" cy="308344"/>
                  <a:chOff x="2722305" y="1350460"/>
                  <a:chExt cx="308357" cy="308344"/>
                </a:xfrm>
              </p:grpSpPr>
              <p:sp>
                <p:nvSpPr>
                  <p:cNvPr id="7270" name="Google Shape;7270;p80"/>
                  <p:cNvSpPr/>
                  <p:nvPr/>
                </p:nvSpPr>
                <p:spPr>
                  <a:xfrm>
                    <a:off x="2722305" y="1350460"/>
                    <a:ext cx="308357" cy="308344"/>
                  </a:xfrm>
                  <a:custGeom>
                    <a:avLst/>
                    <a:gdLst/>
                    <a:ahLst/>
                    <a:cxnLst/>
                    <a:rect l="l" t="t" r="r" b="b"/>
                    <a:pathLst>
                      <a:path w="48965" h="48963" extrusionOk="0">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71" name="Google Shape;7271;p80"/>
                  <p:cNvGrpSpPr/>
                  <p:nvPr/>
                </p:nvGrpSpPr>
                <p:grpSpPr>
                  <a:xfrm>
                    <a:off x="2725064" y="1364529"/>
                    <a:ext cx="297954" cy="280182"/>
                    <a:chOff x="2725064" y="1364529"/>
                    <a:chExt cx="297954" cy="280182"/>
                  </a:xfrm>
                </p:grpSpPr>
                <p:sp>
                  <p:nvSpPr>
                    <p:cNvPr id="7272" name="Google Shape;7272;p80"/>
                    <p:cNvSpPr/>
                    <p:nvPr/>
                  </p:nvSpPr>
                  <p:spPr>
                    <a:xfrm>
                      <a:off x="2743100" y="1541306"/>
                      <a:ext cx="133551" cy="103405"/>
                    </a:xfrm>
                    <a:custGeom>
                      <a:avLst/>
                      <a:gdLst/>
                      <a:ahLst/>
                      <a:cxnLst/>
                      <a:rect l="l" t="t" r="r" b="b"/>
                      <a:pathLst>
                        <a:path w="21207" h="16420" extrusionOk="0">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3" name="Google Shape;7273;p80"/>
                    <p:cNvSpPr/>
                    <p:nvPr/>
                  </p:nvSpPr>
                  <p:spPr>
                    <a:xfrm>
                      <a:off x="2946887" y="1391180"/>
                      <a:ext cx="76130" cy="156241"/>
                    </a:xfrm>
                    <a:custGeom>
                      <a:avLst/>
                      <a:gdLst/>
                      <a:ahLst/>
                      <a:cxnLst/>
                      <a:rect l="l" t="t" r="r" b="b"/>
                      <a:pathLst>
                        <a:path w="12089" h="24810" extrusionOk="0">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4" name="Google Shape;7274;p80"/>
                    <p:cNvSpPr/>
                    <p:nvPr/>
                  </p:nvSpPr>
                  <p:spPr>
                    <a:xfrm>
                      <a:off x="2794481" y="1364529"/>
                      <a:ext cx="164226" cy="42924"/>
                    </a:xfrm>
                    <a:custGeom>
                      <a:avLst/>
                      <a:gdLst/>
                      <a:ahLst/>
                      <a:cxnLst/>
                      <a:rect l="l" t="t" r="r" b="b"/>
                      <a:pathLst>
                        <a:path w="26078" h="6816" extrusionOk="0">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5" name="Google Shape;7275;p80"/>
                    <p:cNvSpPr/>
                    <p:nvPr/>
                  </p:nvSpPr>
                  <p:spPr>
                    <a:xfrm>
                      <a:off x="2876645" y="1541193"/>
                      <a:ext cx="133243" cy="103518"/>
                    </a:xfrm>
                    <a:custGeom>
                      <a:avLst/>
                      <a:gdLst/>
                      <a:ahLst/>
                      <a:cxnLst/>
                      <a:rect l="l" t="t" r="r" b="b"/>
                      <a:pathLst>
                        <a:path w="21158" h="16438" extrusionOk="0">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6" name="Google Shape;7276;p80"/>
                    <p:cNvSpPr/>
                    <p:nvPr/>
                  </p:nvSpPr>
                  <p:spPr>
                    <a:xfrm>
                      <a:off x="2725064" y="1391035"/>
                      <a:ext cx="81238" cy="156487"/>
                    </a:xfrm>
                    <a:custGeom>
                      <a:avLst/>
                      <a:gdLst/>
                      <a:ahLst/>
                      <a:cxnLst/>
                      <a:rect l="l" t="t" r="r" b="b"/>
                      <a:pathLst>
                        <a:path w="12900" h="24849" extrusionOk="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7277" name="Google Shape;7277;p80"/>
            <p:cNvSpPr/>
            <p:nvPr/>
          </p:nvSpPr>
          <p:spPr>
            <a:xfrm>
              <a:off x="2621966" y="124587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8" name="Google Shape;7278;p80"/>
            <p:cNvSpPr/>
            <p:nvPr/>
          </p:nvSpPr>
          <p:spPr>
            <a:xfrm>
              <a:off x="2517909" y="160045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9" name="Google Shape;7279;p80"/>
            <p:cNvSpPr/>
            <p:nvPr/>
          </p:nvSpPr>
          <p:spPr>
            <a:xfrm>
              <a:off x="3174265" y="161404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0" name="Google Shape;7280;p80"/>
            <p:cNvSpPr/>
            <p:nvPr/>
          </p:nvSpPr>
          <p:spPr>
            <a:xfrm>
              <a:off x="3023194" y="125435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1" name="Google Shape;7281;p80"/>
            <p:cNvSpPr/>
            <p:nvPr/>
          </p:nvSpPr>
          <p:spPr>
            <a:xfrm rot="8660313">
              <a:off x="2818264" y="186144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2" name="Google Shape;7282;p80"/>
          <p:cNvGrpSpPr/>
          <p:nvPr/>
        </p:nvGrpSpPr>
        <p:grpSpPr>
          <a:xfrm>
            <a:off x="3924561" y="2927462"/>
            <a:ext cx="1569144" cy="591015"/>
            <a:chOff x="3820100" y="3023049"/>
            <a:chExt cx="1303926" cy="491162"/>
          </a:xfrm>
        </p:grpSpPr>
        <p:grpSp>
          <p:nvGrpSpPr>
            <p:cNvPr id="7283" name="Google Shape;7283;p80"/>
            <p:cNvGrpSpPr/>
            <p:nvPr/>
          </p:nvGrpSpPr>
          <p:grpSpPr>
            <a:xfrm>
              <a:off x="3820100" y="3023072"/>
              <a:ext cx="1303926" cy="491139"/>
              <a:chOff x="3820100" y="3023072"/>
              <a:chExt cx="1303926" cy="491139"/>
            </a:xfrm>
          </p:grpSpPr>
          <p:sp>
            <p:nvSpPr>
              <p:cNvPr id="7284" name="Google Shape;7284;p80"/>
              <p:cNvSpPr/>
              <p:nvPr/>
            </p:nvSpPr>
            <p:spPr>
              <a:xfrm>
                <a:off x="3820100" y="3023072"/>
                <a:ext cx="505424" cy="491139"/>
              </a:xfrm>
              <a:custGeom>
                <a:avLst/>
                <a:gdLst/>
                <a:ahLst/>
                <a:cxnLst/>
                <a:rect l="l" t="t" r="r" b="b"/>
                <a:pathLst>
                  <a:path w="45218" h="43940" extrusionOk="0">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5" name="Google Shape;7285;p80"/>
              <p:cNvSpPr/>
              <p:nvPr/>
            </p:nvSpPr>
            <p:spPr>
              <a:xfrm>
                <a:off x="4323828" y="3411976"/>
                <a:ext cx="800197" cy="102229"/>
              </a:xfrm>
              <a:custGeom>
                <a:avLst/>
                <a:gdLst/>
                <a:ahLst/>
                <a:cxnLst/>
                <a:rect l="l" t="t" r="r" b="b"/>
                <a:pathLst>
                  <a:path w="71590" h="9146" extrusionOk="0">
                    <a:moveTo>
                      <a:pt x="1" y="1"/>
                    </a:moveTo>
                    <a:lnTo>
                      <a:pt x="1" y="9145"/>
                    </a:lnTo>
                    <a:lnTo>
                      <a:pt x="71589" y="9145"/>
                    </a:lnTo>
                    <a:lnTo>
                      <a:pt x="7158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6" name="Google Shape;7286;p80"/>
            <p:cNvGrpSpPr/>
            <p:nvPr/>
          </p:nvGrpSpPr>
          <p:grpSpPr>
            <a:xfrm>
              <a:off x="4132439" y="3023645"/>
              <a:ext cx="393633" cy="177096"/>
              <a:chOff x="4132439" y="3023645"/>
              <a:chExt cx="393633" cy="177096"/>
            </a:xfrm>
          </p:grpSpPr>
          <p:sp>
            <p:nvSpPr>
              <p:cNvPr id="7287" name="Google Shape;7287;p80"/>
              <p:cNvSpPr/>
              <p:nvPr/>
            </p:nvSpPr>
            <p:spPr>
              <a:xfrm>
                <a:off x="4132439" y="3023645"/>
                <a:ext cx="190085" cy="177096"/>
              </a:xfrm>
              <a:custGeom>
                <a:avLst/>
                <a:gdLst/>
                <a:ahLst/>
                <a:cxnLst/>
                <a:rect l="l" t="t" r="r" b="b"/>
                <a:pathLst>
                  <a:path w="17006" h="15844" extrusionOk="0">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8" name="Google Shape;7288;p80"/>
              <p:cNvSpPr/>
              <p:nvPr/>
            </p:nvSpPr>
            <p:spPr>
              <a:xfrm>
                <a:off x="4318649" y="3101461"/>
                <a:ext cx="207423" cy="99267"/>
              </a:xfrm>
              <a:custGeom>
                <a:avLst/>
                <a:gdLst/>
                <a:ahLst/>
                <a:cxnLst/>
                <a:rect l="l" t="t" r="r" b="b"/>
                <a:pathLst>
                  <a:path w="18211" h="8881" extrusionOk="0">
                    <a:moveTo>
                      <a:pt x="0" y="0"/>
                    </a:moveTo>
                    <a:lnTo>
                      <a:pt x="0" y="8880"/>
                    </a:lnTo>
                    <a:lnTo>
                      <a:pt x="18210" y="8880"/>
                    </a:lnTo>
                    <a:lnTo>
                      <a:pt x="1821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9" name="Google Shape;7289;p80"/>
            <p:cNvGrpSpPr/>
            <p:nvPr/>
          </p:nvGrpSpPr>
          <p:grpSpPr>
            <a:xfrm>
              <a:off x="3921811" y="3023049"/>
              <a:ext cx="1002397" cy="388943"/>
              <a:chOff x="3921811" y="3023049"/>
              <a:chExt cx="1002397" cy="388943"/>
            </a:xfrm>
          </p:grpSpPr>
          <p:sp>
            <p:nvSpPr>
              <p:cNvPr id="7290" name="Google Shape;7290;p80"/>
              <p:cNvSpPr/>
              <p:nvPr/>
            </p:nvSpPr>
            <p:spPr>
              <a:xfrm>
                <a:off x="3921811" y="3023049"/>
                <a:ext cx="403709" cy="388943"/>
              </a:xfrm>
              <a:custGeom>
                <a:avLst/>
                <a:gdLst/>
                <a:ahLst/>
                <a:cxnLst/>
                <a:rect l="l" t="t" r="r" b="b"/>
                <a:pathLst>
                  <a:path w="36118" h="34797" extrusionOk="0">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1" name="Google Shape;7291;p80"/>
              <p:cNvSpPr/>
              <p:nvPr/>
            </p:nvSpPr>
            <p:spPr>
              <a:xfrm>
                <a:off x="4322109" y="3309770"/>
                <a:ext cx="602098" cy="102218"/>
              </a:xfrm>
              <a:custGeom>
                <a:avLst/>
                <a:gdLst/>
                <a:ahLst/>
                <a:cxnLst/>
                <a:rect l="l" t="t" r="r" b="b"/>
                <a:pathLst>
                  <a:path w="53867" h="9145" extrusionOk="0">
                    <a:moveTo>
                      <a:pt x="1" y="0"/>
                    </a:moveTo>
                    <a:lnTo>
                      <a:pt x="1" y="9145"/>
                    </a:lnTo>
                    <a:lnTo>
                      <a:pt x="53867" y="9145"/>
                    </a:lnTo>
                    <a:lnTo>
                      <a:pt x="5386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2" name="Google Shape;7292;p80"/>
            <p:cNvGrpSpPr/>
            <p:nvPr/>
          </p:nvGrpSpPr>
          <p:grpSpPr>
            <a:xfrm>
              <a:off x="4023645" y="3023049"/>
              <a:ext cx="683032" cy="286722"/>
              <a:chOff x="4023645" y="3023049"/>
              <a:chExt cx="683032" cy="286722"/>
            </a:xfrm>
          </p:grpSpPr>
          <p:sp>
            <p:nvSpPr>
              <p:cNvPr id="7293" name="Google Shape;7293;p80"/>
              <p:cNvSpPr/>
              <p:nvPr/>
            </p:nvSpPr>
            <p:spPr>
              <a:xfrm>
                <a:off x="4023645" y="3023049"/>
                <a:ext cx="300664" cy="286524"/>
              </a:xfrm>
              <a:custGeom>
                <a:avLst/>
                <a:gdLst/>
                <a:ahLst/>
                <a:cxnLst/>
                <a:rect l="l" t="t" r="r" b="b"/>
                <a:pathLst>
                  <a:path w="26899" h="25634" extrusionOk="0">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4" name="Google Shape;7294;p80"/>
              <p:cNvSpPr/>
              <p:nvPr/>
            </p:nvSpPr>
            <p:spPr>
              <a:xfrm>
                <a:off x="4314850" y="3200125"/>
                <a:ext cx="391827" cy="109646"/>
              </a:xfrm>
              <a:custGeom>
                <a:avLst/>
                <a:gdLst/>
                <a:ahLst/>
                <a:cxnLst/>
                <a:rect l="l" t="t" r="r" b="b"/>
                <a:pathLst>
                  <a:path w="35055" h="9792" extrusionOk="0">
                    <a:moveTo>
                      <a:pt x="1" y="0"/>
                    </a:moveTo>
                    <a:lnTo>
                      <a:pt x="1" y="88"/>
                    </a:lnTo>
                    <a:lnTo>
                      <a:pt x="1" y="9792"/>
                    </a:lnTo>
                    <a:lnTo>
                      <a:pt x="35054" y="9792"/>
                    </a:lnTo>
                    <a:lnTo>
                      <a:pt x="350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295" name="Google Shape;7295;p80"/>
          <p:cNvGrpSpPr/>
          <p:nvPr/>
        </p:nvGrpSpPr>
        <p:grpSpPr>
          <a:xfrm>
            <a:off x="1556683" y="2054307"/>
            <a:ext cx="713522" cy="688025"/>
            <a:chOff x="1706078" y="2092648"/>
            <a:chExt cx="660913" cy="637296"/>
          </a:xfrm>
        </p:grpSpPr>
        <p:sp>
          <p:nvSpPr>
            <p:cNvPr id="7296" name="Google Shape;7296;p80"/>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97" name="Google Shape;7297;p80"/>
            <p:cNvGrpSpPr/>
            <p:nvPr/>
          </p:nvGrpSpPr>
          <p:grpSpPr>
            <a:xfrm>
              <a:off x="1706078" y="2092648"/>
              <a:ext cx="660913" cy="575241"/>
              <a:chOff x="1706078" y="2092648"/>
              <a:chExt cx="660913" cy="575241"/>
            </a:xfrm>
          </p:grpSpPr>
          <p:sp>
            <p:nvSpPr>
              <p:cNvPr id="7298" name="Google Shape;7298;p80"/>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9" name="Google Shape;7299;p80"/>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0" name="Google Shape;7300;p80"/>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301" name="Google Shape;7301;p80"/>
          <p:cNvGrpSpPr/>
          <p:nvPr/>
        </p:nvGrpSpPr>
        <p:grpSpPr>
          <a:xfrm>
            <a:off x="6318542" y="1171856"/>
            <a:ext cx="1317459" cy="684168"/>
            <a:chOff x="238125" y="999450"/>
            <a:chExt cx="7140700" cy="3708225"/>
          </a:xfrm>
        </p:grpSpPr>
        <p:sp>
          <p:nvSpPr>
            <p:cNvPr id="7302" name="Google Shape;7302;p80"/>
            <p:cNvSpPr/>
            <p:nvPr/>
          </p:nvSpPr>
          <p:spPr>
            <a:xfrm>
              <a:off x="2171975" y="3872925"/>
              <a:ext cx="7900" cy="25"/>
            </a:xfrm>
            <a:custGeom>
              <a:avLst/>
              <a:gdLst/>
              <a:ahLst/>
              <a:cxnLst/>
              <a:rect l="l" t="t" r="r" b="b"/>
              <a:pathLst>
                <a:path w="316" h="1" extrusionOk="0">
                  <a:moveTo>
                    <a:pt x="316" y="0"/>
                  </a:moveTo>
                  <a:lnTo>
                    <a:pt x="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3" name="Google Shape;7303;p80"/>
            <p:cNvSpPr/>
            <p:nvPr/>
          </p:nvSpPr>
          <p:spPr>
            <a:xfrm>
              <a:off x="2180300" y="999450"/>
              <a:ext cx="3256350" cy="3708225"/>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4" name="Google Shape;7304;p80"/>
            <p:cNvSpPr/>
            <p:nvPr/>
          </p:nvSpPr>
          <p:spPr>
            <a:xfrm>
              <a:off x="238125" y="2853750"/>
              <a:ext cx="2358675" cy="1853475"/>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5" name="Google Shape;7305;p80"/>
            <p:cNvSpPr/>
            <p:nvPr/>
          </p:nvSpPr>
          <p:spPr>
            <a:xfrm>
              <a:off x="238125" y="999450"/>
              <a:ext cx="1942200" cy="2270400"/>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6" name="Google Shape;7306;p80"/>
            <p:cNvSpPr/>
            <p:nvPr/>
          </p:nvSpPr>
          <p:spPr>
            <a:xfrm>
              <a:off x="3808250" y="2852875"/>
              <a:ext cx="25" cy="25"/>
            </a:xfrm>
            <a:custGeom>
              <a:avLst/>
              <a:gdLst/>
              <a:ahLst/>
              <a:cxnLst/>
              <a:rect l="l" t="t" r="r" b="b"/>
              <a:pathLst>
                <a:path w="1" h="1" extrusionOk="0">
                  <a:moveTo>
                    <a:pt x="0" y="1"/>
                  </a:moveTo>
                  <a:close/>
                </a:path>
              </a:pathLst>
            </a:custGeom>
            <a:solidFill>
              <a:srgbClr val="DB6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7" name="Google Shape;7307;p80"/>
            <p:cNvSpPr/>
            <p:nvPr/>
          </p:nvSpPr>
          <p:spPr>
            <a:xfrm>
              <a:off x="1762475" y="999450"/>
              <a:ext cx="2386250" cy="2044875"/>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8" name="Google Shape;7308;p80"/>
            <p:cNvSpPr/>
            <p:nvPr/>
          </p:nvSpPr>
          <p:spPr>
            <a:xfrm>
              <a:off x="3338000" y="2435975"/>
              <a:ext cx="2101275" cy="2271250"/>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9" name="Google Shape;7309;p80"/>
            <p:cNvSpPr/>
            <p:nvPr/>
          </p:nvSpPr>
          <p:spPr>
            <a:xfrm>
              <a:off x="5019250" y="2852875"/>
              <a:ext cx="2359150" cy="1854350"/>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0" name="Google Shape;7310;p80"/>
            <p:cNvSpPr/>
            <p:nvPr/>
          </p:nvSpPr>
          <p:spPr>
            <a:xfrm>
              <a:off x="5025375" y="999450"/>
              <a:ext cx="2353450" cy="2270825"/>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7314"/>
        <p:cNvGrpSpPr/>
        <p:nvPr/>
      </p:nvGrpSpPr>
      <p:grpSpPr>
        <a:xfrm>
          <a:off x="0" y="0"/>
          <a:ext cx="0" cy="0"/>
          <a:chOff x="0" y="0"/>
          <a:chExt cx="0" cy="0"/>
        </a:xfrm>
      </p:grpSpPr>
      <p:grpSp>
        <p:nvGrpSpPr>
          <p:cNvPr id="7315" name="Google Shape;7315;p81"/>
          <p:cNvGrpSpPr/>
          <p:nvPr/>
        </p:nvGrpSpPr>
        <p:grpSpPr>
          <a:xfrm>
            <a:off x="729238" y="1179665"/>
            <a:ext cx="1636117" cy="1526144"/>
            <a:chOff x="729238" y="1179665"/>
            <a:chExt cx="1636117" cy="1526144"/>
          </a:xfrm>
        </p:grpSpPr>
        <p:grpSp>
          <p:nvGrpSpPr>
            <p:cNvPr id="7316" name="Google Shape;7316;p81"/>
            <p:cNvGrpSpPr/>
            <p:nvPr/>
          </p:nvGrpSpPr>
          <p:grpSpPr>
            <a:xfrm>
              <a:off x="729238" y="1179665"/>
              <a:ext cx="80700" cy="1526144"/>
              <a:chOff x="729238" y="1179665"/>
              <a:chExt cx="80700" cy="1526144"/>
            </a:xfrm>
          </p:grpSpPr>
          <p:sp>
            <p:nvSpPr>
              <p:cNvPr id="7317" name="Google Shape;7317;p81"/>
              <p:cNvSpPr/>
              <p:nvPr/>
            </p:nvSpPr>
            <p:spPr>
              <a:xfrm>
                <a:off x="72923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8" name="Google Shape;7318;p81"/>
              <p:cNvSpPr/>
              <p:nvPr/>
            </p:nvSpPr>
            <p:spPr>
              <a:xfrm>
                <a:off x="72923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9" name="Google Shape;7319;p81"/>
              <p:cNvSpPr/>
              <p:nvPr/>
            </p:nvSpPr>
            <p:spPr>
              <a:xfrm>
                <a:off x="72923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0" name="Google Shape;7320;p81"/>
              <p:cNvSpPr/>
              <p:nvPr/>
            </p:nvSpPr>
            <p:spPr>
              <a:xfrm>
                <a:off x="72923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1" name="Google Shape;7321;p81"/>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2" name="Google Shape;7322;p81"/>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3" name="Google Shape;7323;p81"/>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4" name="Google Shape;7324;p81"/>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5" name="Google Shape;7325;p81"/>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6" name="Google Shape;7326;p81"/>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7" name="Google Shape;7327;p81"/>
            <p:cNvGrpSpPr/>
            <p:nvPr/>
          </p:nvGrpSpPr>
          <p:grpSpPr>
            <a:xfrm>
              <a:off x="903098" y="1179665"/>
              <a:ext cx="80700" cy="1526144"/>
              <a:chOff x="903098" y="1179665"/>
              <a:chExt cx="80700" cy="1526144"/>
            </a:xfrm>
          </p:grpSpPr>
          <p:sp>
            <p:nvSpPr>
              <p:cNvPr id="7328" name="Google Shape;7328;p81"/>
              <p:cNvSpPr/>
              <p:nvPr/>
            </p:nvSpPr>
            <p:spPr>
              <a:xfrm>
                <a:off x="90309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9" name="Google Shape;7329;p81"/>
              <p:cNvSpPr/>
              <p:nvPr/>
            </p:nvSpPr>
            <p:spPr>
              <a:xfrm>
                <a:off x="90309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0" name="Google Shape;7330;p81"/>
              <p:cNvSpPr/>
              <p:nvPr/>
            </p:nvSpPr>
            <p:spPr>
              <a:xfrm>
                <a:off x="90309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1" name="Google Shape;7331;p81"/>
              <p:cNvSpPr/>
              <p:nvPr/>
            </p:nvSpPr>
            <p:spPr>
              <a:xfrm>
                <a:off x="90309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2" name="Google Shape;7332;p81"/>
              <p:cNvSpPr/>
              <p:nvPr/>
            </p:nvSpPr>
            <p:spPr>
              <a:xfrm>
                <a:off x="90309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3" name="Google Shape;7333;p81"/>
              <p:cNvSpPr/>
              <p:nvPr/>
            </p:nvSpPr>
            <p:spPr>
              <a:xfrm>
                <a:off x="90309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4" name="Google Shape;7334;p81"/>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5" name="Google Shape;7335;p81"/>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6" name="Google Shape;7336;p81"/>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7" name="Google Shape;7337;p81"/>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8" name="Google Shape;7338;p81"/>
            <p:cNvGrpSpPr/>
            <p:nvPr/>
          </p:nvGrpSpPr>
          <p:grpSpPr>
            <a:xfrm>
              <a:off x="1076958" y="1179665"/>
              <a:ext cx="80700" cy="1526144"/>
              <a:chOff x="1076958" y="1179665"/>
              <a:chExt cx="80700" cy="1526144"/>
            </a:xfrm>
          </p:grpSpPr>
          <p:sp>
            <p:nvSpPr>
              <p:cNvPr id="7339" name="Google Shape;7339;p81"/>
              <p:cNvSpPr/>
              <p:nvPr/>
            </p:nvSpPr>
            <p:spPr>
              <a:xfrm>
                <a:off x="107695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0" name="Google Shape;7340;p81"/>
              <p:cNvSpPr/>
              <p:nvPr/>
            </p:nvSpPr>
            <p:spPr>
              <a:xfrm>
                <a:off x="107695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1" name="Google Shape;7341;p81"/>
              <p:cNvSpPr/>
              <p:nvPr/>
            </p:nvSpPr>
            <p:spPr>
              <a:xfrm>
                <a:off x="107695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2" name="Google Shape;7342;p81"/>
              <p:cNvSpPr/>
              <p:nvPr/>
            </p:nvSpPr>
            <p:spPr>
              <a:xfrm>
                <a:off x="107695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3" name="Google Shape;7343;p81"/>
              <p:cNvSpPr/>
              <p:nvPr/>
            </p:nvSpPr>
            <p:spPr>
              <a:xfrm>
                <a:off x="107695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4" name="Google Shape;7344;p81"/>
              <p:cNvSpPr/>
              <p:nvPr/>
            </p:nvSpPr>
            <p:spPr>
              <a:xfrm>
                <a:off x="107695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5" name="Google Shape;7345;p81"/>
              <p:cNvSpPr/>
              <p:nvPr/>
            </p:nvSpPr>
            <p:spPr>
              <a:xfrm>
                <a:off x="1076958"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6" name="Google Shape;7346;p81"/>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7" name="Google Shape;7347;p81"/>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8" name="Google Shape;7348;p81"/>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9" name="Google Shape;7349;p81"/>
            <p:cNvGrpSpPr/>
            <p:nvPr/>
          </p:nvGrpSpPr>
          <p:grpSpPr>
            <a:xfrm>
              <a:off x="1247707" y="1179665"/>
              <a:ext cx="80700" cy="1526144"/>
              <a:chOff x="1247707" y="1179665"/>
              <a:chExt cx="80700" cy="1526144"/>
            </a:xfrm>
          </p:grpSpPr>
          <p:sp>
            <p:nvSpPr>
              <p:cNvPr id="7350" name="Google Shape;7350;p81"/>
              <p:cNvSpPr/>
              <p:nvPr/>
            </p:nvSpPr>
            <p:spPr>
              <a:xfrm>
                <a:off x="124770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1" name="Google Shape;7351;p81"/>
              <p:cNvSpPr/>
              <p:nvPr/>
            </p:nvSpPr>
            <p:spPr>
              <a:xfrm>
                <a:off x="124770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2" name="Google Shape;7352;p81"/>
              <p:cNvSpPr/>
              <p:nvPr/>
            </p:nvSpPr>
            <p:spPr>
              <a:xfrm>
                <a:off x="124770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3" name="Google Shape;7353;p81"/>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4" name="Google Shape;7354;p81"/>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5" name="Google Shape;7355;p81"/>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6" name="Google Shape;7356;p81"/>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7" name="Google Shape;7357;p81"/>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8" name="Google Shape;7358;p81"/>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9" name="Google Shape;7359;p81"/>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0" name="Google Shape;7360;p81"/>
            <p:cNvGrpSpPr/>
            <p:nvPr/>
          </p:nvGrpSpPr>
          <p:grpSpPr>
            <a:xfrm>
              <a:off x="1421567" y="1179665"/>
              <a:ext cx="80700" cy="1526144"/>
              <a:chOff x="1421567" y="1179665"/>
              <a:chExt cx="80700" cy="1526144"/>
            </a:xfrm>
          </p:grpSpPr>
          <p:sp>
            <p:nvSpPr>
              <p:cNvPr id="7361" name="Google Shape;7361;p81"/>
              <p:cNvSpPr/>
              <p:nvPr/>
            </p:nvSpPr>
            <p:spPr>
              <a:xfrm>
                <a:off x="142156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2" name="Google Shape;7362;p81"/>
              <p:cNvSpPr/>
              <p:nvPr/>
            </p:nvSpPr>
            <p:spPr>
              <a:xfrm>
                <a:off x="142156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3" name="Google Shape;7363;p81"/>
              <p:cNvSpPr/>
              <p:nvPr/>
            </p:nvSpPr>
            <p:spPr>
              <a:xfrm>
                <a:off x="142156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4" name="Google Shape;7364;p81"/>
              <p:cNvSpPr/>
              <p:nvPr/>
            </p:nvSpPr>
            <p:spPr>
              <a:xfrm>
                <a:off x="142156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5" name="Google Shape;7365;p81"/>
              <p:cNvSpPr/>
              <p:nvPr/>
            </p:nvSpPr>
            <p:spPr>
              <a:xfrm>
                <a:off x="142156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6" name="Google Shape;7366;p81"/>
              <p:cNvSpPr/>
              <p:nvPr/>
            </p:nvSpPr>
            <p:spPr>
              <a:xfrm>
                <a:off x="142156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7" name="Google Shape;7367;p81"/>
              <p:cNvSpPr/>
              <p:nvPr/>
            </p:nvSpPr>
            <p:spPr>
              <a:xfrm>
                <a:off x="142156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8" name="Google Shape;7368;p81"/>
              <p:cNvSpPr/>
              <p:nvPr/>
            </p:nvSpPr>
            <p:spPr>
              <a:xfrm>
                <a:off x="142156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9" name="Google Shape;7369;p81"/>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0" name="Google Shape;7370;p81"/>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1" name="Google Shape;7371;p81"/>
            <p:cNvGrpSpPr/>
            <p:nvPr/>
          </p:nvGrpSpPr>
          <p:grpSpPr>
            <a:xfrm>
              <a:off x="1592327" y="1179665"/>
              <a:ext cx="80700" cy="1526144"/>
              <a:chOff x="1592327" y="1179665"/>
              <a:chExt cx="80700" cy="1526144"/>
            </a:xfrm>
          </p:grpSpPr>
          <p:sp>
            <p:nvSpPr>
              <p:cNvPr id="7372" name="Google Shape;7372;p81"/>
              <p:cNvSpPr/>
              <p:nvPr/>
            </p:nvSpPr>
            <p:spPr>
              <a:xfrm>
                <a:off x="159232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3" name="Google Shape;7373;p81"/>
              <p:cNvSpPr/>
              <p:nvPr/>
            </p:nvSpPr>
            <p:spPr>
              <a:xfrm>
                <a:off x="159232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4" name="Google Shape;7374;p81"/>
              <p:cNvSpPr/>
              <p:nvPr/>
            </p:nvSpPr>
            <p:spPr>
              <a:xfrm>
                <a:off x="159232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5" name="Google Shape;7375;p81"/>
              <p:cNvSpPr/>
              <p:nvPr/>
            </p:nvSpPr>
            <p:spPr>
              <a:xfrm>
                <a:off x="159232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6" name="Google Shape;7376;p81"/>
              <p:cNvSpPr/>
              <p:nvPr/>
            </p:nvSpPr>
            <p:spPr>
              <a:xfrm>
                <a:off x="159232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7" name="Google Shape;7377;p81"/>
              <p:cNvSpPr/>
              <p:nvPr/>
            </p:nvSpPr>
            <p:spPr>
              <a:xfrm>
                <a:off x="159232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8" name="Google Shape;7378;p81"/>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9" name="Google Shape;7379;p81"/>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0" name="Google Shape;7380;p81"/>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1" name="Google Shape;7381;p81"/>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2" name="Google Shape;7382;p81"/>
            <p:cNvGrpSpPr/>
            <p:nvPr/>
          </p:nvGrpSpPr>
          <p:grpSpPr>
            <a:xfrm>
              <a:off x="1766187" y="1179665"/>
              <a:ext cx="80700" cy="1526144"/>
              <a:chOff x="1766187" y="1179665"/>
              <a:chExt cx="80700" cy="1526144"/>
            </a:xfrm>
          </p:grpSpPr>
          <p:sp>
            <p:nvSpPr>
              <p:cNvPr id="7383" name="Google Shape;7383;p81"/>
              <p:cNvSpPr/>
              <p:nvPr/>
            </p:nvSpPr>
            <p:spPr>
              <a:xfrm>
                <a:off x="176618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4" name="Google Shape;7384;p81"/>
              <p:cNvSpPr/>
              <p:nvPr/>
            </p:nvSpPr>
            <p:spPr>
              <a:xfrm>
                <a:off x="176618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5" name="Google Shape;7385;p81"/>
              <p:cNvSpPr/>
              <p:nvPr/>
            </p:nvSpPr>
            <p:spPr>
              <a:xfrm>
                <a:off x="176618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6" name="Google Shape;7386;p81"/>
              <p:cNvSpPr/>
              <p:nvPr/>
            </p:nvSpPr>
            <p:spPr>
              <a:xfrm>
                <a:off x="176618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7" name="Google Shape;7387;p81"/>
              <p:cNvSpPr/>
              <p:nvPr/>
            </p:nvSpPr>
            <p:spPr>
              <a:xfrm>
                <a:off x="176618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8" name="Google Shape;7388;p81"/>
              <p:cNvSpPr/>
              <p:nvPr/>
            </p:nvSpPr>
            <p:spPr>
              <a:xfrm>
                <a:off x="176618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9" name="Google Shape;7389;p81"/>
              <p:cNvSpPr/>
              <p:nvPr/>
            </p:nvSpPr>
            <p:spPr>
              <a:xfrm>
                <a:off x="176618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0" name="Google Shape;7390;p81"/>
              <p:cNvSpPr/>
              <p:nvPr/>
            </p:nvSpPr>
            <p:spPr>
              <a:xfrm>
                <a:off x="176618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1" name="Google Shape;7391;p81"/>
              <p:cNvSpPr/>
              <p:nvPr/>
            </p:nvSpPr>
            <p:spPr>
              <a:xfrm>
                <a:off x="1766187" y="2464413"/>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2" name="Google Shape;7392;p81"/>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3" name="Google Shape;7393;p81"/>
            <p:cNvGrpSpPr/>
            <p:nvPr/>
          </p:nvGrpSpPr>
          <p:grpSpPr>
            <a:xfrm>
              <a:off x="1936935" y="1179665"/>
              <a:ext cx="80700" cy="1526144"/>
              <a:chOff x="1936935" y="1179665"/>
              <a:chExt cx="80700" cy="1526144"/>
            </a:xfrm>
          </p:grpSpPr>
          <p:sp>
            <p:nvSpPr>
              <p:cNvPr id="7394" name="Google Shape;7394;p81"/>
              <p:cNvSpPr/>
              <p:nvPr/>
            </p:nvSpPr>
            <p:spPr>
              <a:xfrm>
                <a:off x="193693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5" name="Google Shape;7395;p81"/>
              <p:cNvSpPr/>
              <p:nvPr/>
            </p:nvSpPr>
            <p:spPr>
              <a:xfrm>
                <a:off x="193693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6" name="Google Shape;7396;p81"/>
              <p:cNvSpPr/>
              <p:nvPr/>
            </p:nvSpPr>
            <p:spPr>
              <a:xfrm>
                <a:off x="193693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7" name="Google Shape;7397;p81"/>
              <p:cNvSpPr/>
              <p:nvPr/>
            </p:nvSpPr>
            <p:spPr>
              <a:xfrm>
                <a:off x="193693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8" name="Google Shape;7398;p81"/>
              <p:cNvSpPr/>
              <p:nvPr/>
            </p:nvSpPr>
            <p:spPr>
              <a:xfrm>
                <a:off x="193693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9" name="Google Shape;7399;p81"/>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0" name="Google Shape;7400;p81"/>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1" name="Google Shape;7401;p81"/>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2" name="Google Shape;7402;p81"/>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3" name="Google Shape;7403;p81"/>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4" name="Google Shape;7404;p81"/>
            <p:cNvGrpSpPr/>
            <p:nvPr/>
          </p:nvGrpSpPr>
          <p:grpSpPr>
            <a:xfrm>
              <a:off x="2110795" y="1179665"/>
              <a:ext cx="80700" cy="1526144"/>
              <a:chOff x="2110795" y="1179665"/>
              <a:chExt cx="80700" cy="1526144"/>
            </a:xfrm>
          </p:grpSpPr>
          <p:sp>
            <p:nvSpPr>
              <p:cNvPr id="7405" name="Google Shape;7405;p81"/>
              <p:cNvSpPr/>
              <p:nvPr/>
            </p:nvSpPr>
            <p:spPr>
              <a:xfrm>
                <a:off x="211079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6" name="Google Shape;7406;p81"/>
              <p:cNvSpPr/>
              <p:nvPr/>
            </p:nvSpPr>
            <p:spPr>
              <a:xfrm>
                <a:off x="211079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7" name="Google Shape;7407;p81"/>
              <p:cNvSpPr/>
              <p:nvPr/>
            </p:nvSpPr>
            <p:spPr>
              <a:xfrm>
                <a:off x="211079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8" name="Google Shape;7408;p81"/>
              <p:cNvSpPr/>
              <p:nvPr/>
            </p:nvSpPr>
            <p:spPr>
              <a:xfrm>
                <a:off x="211079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9" name="Google Shape;7409;p81"/>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0" name="Google Shape;7410;p81"/>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1" name="Google Shape;7411;p81"/>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2" name="Google Shape;7412;p81"/>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3" name="Google Shape;7413;p81"/>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4" name="Google Shape;7414;p81"/>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5" name="Google Shape;7415;p81"/>
            <p:cNvGrpSpPr/>
            <p:nvPr/>
          </p:nvGrpSpPr>
          <p:grpSpPr>
            <a:xfrm>
              <a:off x="2284655" y="1179665"/>
              <a:ext cx="80700" cy="1526144"/>
              <a:chOff x="2284655" y="1179665"/>
              <a:chExt cx="80700" cy="1526144"/>
            </a:xfrm>
          </p:grpSpPr>
          <p:sp>
            <p:nvSpPr>
              <p:cNvPr id="7416" name="Google Shape;7416;p81"/>
              <p:cNvSpPr/>
              <p:nvPr/>
            </p:nvSpPr>
            <p:spPr>
              <a:xfrm>
                <a:off x="228465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7" name="Google Shape;7417;p81"/>
              <p:cNvSpPr/>
              <p:nvPr/>
            </p:nvSpPr>
            <p:spPr>
              <a:xfrm>
                <a:off x="228465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8" name="Google Shape;7418;p81"/>
              <p:cNvSpPr/>
              <p:nvPr/>
            </p:nvSpPr>
            <p:spPr>
              <a:xfrm>
                <a:off x="228465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9" name="Google Shape;7419;p81"/>
              <p:cNvSpPr/>
              <p:nvPr/>
            </p:nvSpPr>
            <p:spPr>
              <a:xfrm>
                <a:off x="228465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0" name="Google Shape;7420;p81"/>
              <p:cNvSpPr/>
              <p:nvPr/>
            </p:nvSpPr>
            <p:spPr>
              <a:xfrm>
                <a:off x="228465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1" name="Google Shape;7421;p81"/>
              <p:cNvSpPr/>
              <p:nvPr/>
            </p:nvSpPr>
            <p:spPr>
              <a:xfrm>
                <a:off x="2284655"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2" name="Google Shape;7422;p81"/>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3" name="Google Shape;7423;p81"/>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4" name="Google Shape;7424;p81"/>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5" name="Google Shape;7425;p81"/>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426" name="Google Shape;7426;p81"/>
          <p:cNvGrpSpPr/>
          <p:nvPr/>
        </p:nvGrpSpPr>
        <p:grpSpPr>
          <a:xfrm>
            <a:off x="2623904" y="1198803"/>
            <a:ext cx="1364248" cy="1102133"/>
            <a:chOff x="2623904" y="1198803"/>
            <a:chExt cx="1364248" cy="1102133"/>
          </a:xfrm>
        </p:grpSpPr>
        <p:grpSp>
          <p:nvGrpSpPr>
            <p:cNvPr id="7427" name="Google Shape;7427;p81"/>
            <p:cNvGrpSpPr/>
            <p:nvPr/>
          </p:nvGrpSpPr>
          <p:grpSpPr>
            <a:xfrm>
              <a:off x="2623907" y="1198803"/>
              <a:ext cx="1364245" cy="273000"/>
              <a:chOff x="2623907" y="1198803"/>
              <a:chExt cx="1364245" cy="273000"/>
            </a:xfrm>
          </p:grpSpPr>
          <p:sp>
            <p:nvSpPr>
              <p:cNvPr id="7428" name="Google Shape;7428;p81"/>
              <p:cNvSpPr/>
              <p:nvPr/>
            </p:nvSpPr>
            <p:spPr>
              <a:xfrm>
                <a:off x="2623907"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9" name="Google Shape;7429;p81"/>
              <p:cNvSpPr/>
              <p:nvPr/>
            </p:nvSpPr>
            <p:spPr>
              <a:xfrm>
                <a:off x="2896718"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0" name="Google Shape;7430;p81"/>
              <p:cNvSpPr/>
              <p:nvPr/>
            </p:nvSpPr>
            <p:spPr>
              <a:xfrm>
                <a:off x="3169529"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1" name="Google Shape;7431;p81"/>
              <p:cNvSpPr/>
              <p:nvPr/>
            </p:nvSpPr>
            <p:spPr>
              <a:xfrm>
                <a:off x="3442341"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2" name="Google Shape;7432;p81"/>
              <p:cNvSpPr/>
              <p:nvPr/>
            </p:nvSpPr>
            <p:spPr>
              <a:xfrm>
                <a:off x="3715152" y="1198803"/>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3" name="Google Shape;7433;p81"/>
            <p:cNvGrpSpPr/>
            <p:nvPr/>
          </p:nvGrpSpPr>
          <p:grpSpPr>
            <a:xfrm>
              <a:off x="2623904" y="1476964"/>
              <a:ext cx="1364245" cy="273000"/>
              <a:chOff x="2623904" y="1476964"/>
              <a:chExt cx="1364245" cy="273000"/>
            </a:xfrm>
          </p:grpSpPr>
          <p:sp>
            <p:nvSpPr>
              <p:cNvPr id="7434" name="Google Shape;7434;p81"/>
              <p:cNvSpPr/>
              <p:nvPr/>
            </p:nvSpPr>
            <p:spPr>
              <a:xfrm>
                <a:off x="2623904"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5" name="Google Shape;7435;p81"/>
              <p:cNvSpPr/>
              <p:nvPr/>
            </p:nvSpPr>
            <p:spPr>
              <a:xfrm>
                <a:off x="2896716"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6" name="Google Shape;7436;p81"/>
              <p:cNvSpPr/>
              <p:nvPr/>
            </p:nvSpPr>
            <p:spPr>
              <a:xfrm>
                <a:off x="3169527"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7" name="Google Shape;7437;p81"/>
              <p:cNvSpPr/>
              <p:nvPr/>
            </p:nvSpPr>
            <p:spPr>
              <a:xfrm>
                <a:off x="3442338"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8" name="Google Shape;7438;p81"/>
              <p:cNvSpPr/>
              <p:nvPr/>
            </p:nvSpPr>
            <p:spPr>
              <a:xfrm>
                <a:off x="3715149"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9" name="Google Shape;7439;p81"/>
            <p:cNvGrpSpPr/>
            <p:nvPr/>
          </p:nvGrpSpPr>
          <p:grpSpPr>
            <a:xfrm>
              <a:off x="2623907" y="1749775"/>
              <a:ext cx="1364245" cy="273000"/>
              <a:chOff x="2623907" y="1749775"/>
              <a:chExt cx="1364245" cy="273000"/>
            </a:xfrm>
          </p:grpSpPr>
          <p:sp>
            <p:nvSpPr>
              <p:cNvPr id="7440" name="Google Shape;7440;p81"/>
              <p:cNvSpPr/>
              <p:nvPr/>
            </p:nvSpPr>
            <p:spPr>
              <a:xfrm>
                <a:off x="2623907"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1" name="Google Shape;7441;p81"/>
              <p:cNvSpPr/>
              <p:nvPr/>
            </p:nvSpPr>
            <p:spPr>
              <a:xfrm>
                <a:off x="2896718"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2" name="Google Shape;7442;p81"/>
              <p:cNvSpPr/>
              <p:nvPr/>
            </p:nvSpPr>
            <p:spPr>
              <a:xfrm>
                <a:off x="3169529"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3" name="Google Shape;7443;p81"/>
              <p:cNvSpPr/>
              <p:nvPr/>
            </p:nvSpPr>
            <p:spPr>
              <a:xfrm>
                <a:off x="3442341"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4" name="Google Shape;7444;p81"/>
              <p:cNvSpPr/>
              <p:nvPr/>
            </p:nvSpPr>
            <p:spPr>
              <a:xfrm>
                <a:off x="3715152"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5" name="Google Shape;7445;p81"/>
            <p:cNvGrpSpPr/>
            <p:nvPr/>
          </p:nvGrpSpPr>
          <p:grpSpPr>
            <a:xfrm>
              <a:off x="2623904" y="2027936"/>
              <a:ext cx="1364245" cy="273000"/>
              <a:chOff x="2623904" y="2027936"/>
              <a:chExt cx="1364245" cy="273000"/>
            </a:xfrm>
          </p:grpSpPr>
          <p:sp>
            <p:nvSpPr>
              <p:cNvPr id="7446" name="Google Shape;7446;p81"/>
              <p:cNvSpPr/>
              <p:nvPr/>
            </p:nvSpPr>
            <p:spPr>
              <a:xfrm>
                <a:off x="2623904"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7" name="Google Shape;7447;p81"/>
              <p:cNvSpPr/>
              <p:nvPr/>
            </p:nvSpPr>
            <p:spPr>
              <a:xfrm>
                <a:off x="2896716"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8" name="Google Shape;7448;p81"/>
              <p:cNvSpPr/>
              <p:nvPr/>
            </p:nvSpPr>
            <p:spPr>
              <a:xfrm>
                <a:off x="3169527"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9" name="Google Shape;7449;p81"/>
              <p:cNvSpPr/>
              <p:nvPr/>
            </p:nvSpPr>
            <p:spPr>
              <a:xfrm>
                <a:off x="3442338"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0" name="Google Shape;7450;p81"/>
              <p:cNvSpPr/>
              <p:nvPr/>
            </p:nvSpPr>
            <p:spPr>
              <a:xfrm>
                <a:off x="3715149"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451" name="Google Shape;7451;p81"/>
          <p:cNvGrpSpPr/>
          <p:nvPr/>
        </p:nvGrpSpPr>
        <p:grpSpPr>
          <a:xfrm>
            <a:off x="2613365" y="2657876"/>
            <a:ext cx="1387541" cy="159124"/>
            <a:chOff x="3200660" y="2180272"/>
            <a:chExt cx="2563824" cy="378237"/>
          </a:xfrm>
        </p:grpSpPr>
        <p:sp>
          <p:nvSpPr>
            <p:cNvPr id="7452" name="Google Shape;7452;p81"/>
            <p:cNvSpPr/>
            <p:nvPr/>
          </p:nvSpPr>
          <p:spPr>
            <a:xfrm>
              <a:off x="3200660" y="2180272"/>
              <a:ext cx="108240" cy="378237"/>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3" name="Google Shape;7453;p81"/>
            <p:cNvSpPr/>
            <p:nvPr/>
          </p:nvSpPr>
          <p:spPr>
            <a:xfrm>
              <a:off x="3345104" y="2180272"/>
              <a:ext cx="108240" cy="378237"/>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4" name="Google Shape;7454;p81"/>
            <p:cNvSpPr/>
            <p:nvPr/>
          </p:nvSpPr>
          <p:spPr>
            <a:xfrm>
              <a:off x="3489548" y="2180272"/>
              <a:ext cx="108240" cy="378237"/>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5" name="Google Shape;7455;p81"/>
            <p:cNvSpPr/>
            <p:nvPr/>
          </p:nvSpPr>
          <p:spPr>
            <a:xfrm>
              <a:off x="3633992" y="2180272"/>
              <a:ext cx="108252" cy="378237"/>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6" name="Google Shape;7456;p81"/>
            <p:cNvSpPr/>
            <p:nvPr/>
          </p:nvSpPr>
          <p:spPr>
            <a:xfrm>
              <a:off x="3778448" y="2180272"/>
              <a:ext cx="108240" cy="378097"/>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7" name="Google Shape;7457;p81"/>
            <p:cNvSpPr/>
            <p:nvPr/>
          </p:nvSpPr>
          <p:spPr>
            <a:xfrm>
              <a:off x="3922892" y="2180272"/>
              <a:ext cx="108240" cy="378237"/>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8" name="Google Shape;7458;p81"/>
            <p:cNvSpPr/>
            <p:nvPr/>
          </p:nvSpPr>
          <p:spPr>
            <a:xfrm>
              <a:off x="4067336" y="2180272"/>
              <a:ext cx="108240" cy="378237"/>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9" name="Google Shape;7459;p81"/>
            <p:cNvSpPr/>
            <p:nvPr/>
          </p:nvSpPr>
          <p:spPr>
            <a:xfrm>
              <a:off x="4211780" y="2180272"/>
              <a:ext cx="108252" cy="378237"/>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0" name="Google Shape;7460;p81"/>
            <p:cNvSpPr/>
            <p:nvPr/>
          </p:nvSpPr>
          <p:spPr>
            <a:xfrm>
              <a:off x="4356236" y="2180272"/>
              <a:ext cx="108240" cy="378097"/>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1" name="Google Shape;7461;p81"/>
            <p:cNvSpPr/>
            <p:nvPr/>
          </p:nvSpPr>
          <p:spPr>
            <a:xfrm>
              <a:off x="4500680" y="2180272"/>
              <a:ext cx="108240" cy="378237"/>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2" name="Google Shape;7462;p81"/>
            <p:cNvSpPr/>
            <p:nvPr/>
          </p:nvSpPr>
          <p:spPr>
            <a:xfrm>
              <a:off x="4645124" y="2180272"/>
              <a:ext cx="108240" cy="378097"/>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3" name="Google Shape;7463;p81"/>
            <p:cNvSpPr/>
            <p:nvPr/>
          </p:nvSpPr>
          <p:spPr>
            <a:xfrm>
              <a:off x="4789568" y="2180272"/>
              <a:ext cx="108240" cy="378237"/>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4" name="Google Shape;7464;p81"/>
            <p:cNvSpPr/>
            <p:nvPr/>
          </p:nvSpPr>
          <p:spPr>
            <a:xfrm>
              <a:off x="4934012" y="2180272"/>
              <a:ext cx="108240" cy="378237"/>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5" name="Google Shape;7465;p81"/>
            <p:cNvSpPr/>
            <p:nvPr/>
          </p:nvSpPr>
          <p:spPr>
            <a:xfrm>
              <a:off x="5078456" y="2180272"/>
              <a:ext cx="108240" cy="378237"/>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6" name="Google Shape;7466;p81"/>
            <p:cNvSpPr/>
            <p:nvPr/>
          </p:nvSpPr>
          <p:spPr>
            <a:xfrm>
              <a:off x="5222900" y="2180272"/>
              <a:ext cx="108240" cy="378237"/>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7" name="Google Shape;7467;p81"/>
            <p:cNvSpPr/>
            <p:nvPr/>
          </p:nvSpPr>
          <p:spPr>
            <a:xfrm>
              <a:off x="5367343" y="2180272"/>
              <a:ext cx="108240" cy="378237"/>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8" name="Google Shape;7468;p81"/>
            <p:cNvSpPr/>
            <p:nvPr/>
          </p:nvSpPr>
          <p:spPr>
            <a:xfrm>
              <a:off x="5511787" y="2180272"/>
              <a:ext cx="108240" cy="378097"/>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9" name="Google Shape;7469;p81"/>
            <p:cNvSpPr/>
            <p:nvPr/>
          </p:nvSpPr>
          <p:spPr>
            <a:xfrm>
              <a:off x="5656231" y="2180272"/>
              <a:ext cx="108252" cy="378237"/>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0" name="Google Shape;7470;p81"/>
          <p:cNvGrpSpPr/>
          <p:nvPr/>
        </p:nvGrpSpPr>
        <p:grpSpPr>
          <a:xfrm>
            <a:off x="2609890" y="2935640"/>
            <a:ext cx="1390502" cy="159625"/>
            <a:chOff x="3530150" y="2790075"/>
            <a:chExt cx="1962600" cy="225300"/>
          </a:xfrm>
        </p:grpSpPr>
        <p:sp>
          <p:nvSpPr>
            <p:cNvPr id="7471" name="Google Shape;7471;p81"/>
            <p:cNvSpPr/>
            <p:nvPr/>
          </p:nvSpPr>
          <p:spPr>
            <a:xfrm>
              <a:off x="3530150" y="2790075"/>
              <a:ext cx="1962600" cy="2253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2" name="Google Shape;7472;p81"/>
            <p:cNvSpPr/>
            <p:nvPr/>
          </p:nvSpPr>
          <p:spPr>
            <a:xfrm>
              <a:off x="3530150" y="2790075"/>
              <a:ext cx="1110000" cy="2253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3" name="Google Shape;7473;p81"/>
          <p:cNvGrpSpPr/>
          <p:nvPr/>
        </p:nvGrpSpPr>
        <p:grpSpPr>
          <a:xfrm>
            <a:off x="2609948" y="3213905"/>
            <a:ext cx="1411629" cy="154175"/>
            <a:chOff x="3558802" y="4011244"/>
            <a:chExt cx="1866000" cy="111600"/>
          </a:xfrm>
        </p:grpSpPr>
        <p:sp>
          <p:nvSpPr>
            <p:cNvPr id="7474" name="Google Shape;7474;p81"/>
            <p:cNvSpPr/>
            <p:nvPr/>
          </p:nvSpPr>
          <p:spPr>
            <a:xfrm rot="5400000" flipH="1">
              <a:off x="4436152" y="3134077"/>
              <a:ext cx="111300" cy="1866000"/>
            </a:xfrm>
            <a:prstGeom prst="round2SameRect">
              <a:avLst>
                <a:gd name="adj1" fmla="val 50000"/>
                <a:gd name="adj2" fmla="val 50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5" name="Google Shape;7475;p81"/>
            <p:cNvSpPr/>
            <p:nvPr/>
          </p:nvSpPr>
          <p:spPr>
            <a:xfrm rot="5400000" flipH="1">
              <a:off x="4157232" y="3412894"/>
              <a:ext cx="111600" cy="13083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6" name="Google Shape;7476;p81"/>
          <p:cNvGrpSpPr/>
          <p:nvPr/>
        </p:nvGrpSpPr>
        <p:grpSpPr>
          <a:xfrm>
            <a:off x="2610235" y="2419475"/>
            <a:ext cx="1383503" cy="119761"/>
            <a:chOff x="3465975" y="2270258"/>
            <a:chExt cx="1986364" cy="171947"/>
          </a:xfrm>
        </p:grpSpPr>
        <p:sp>
          <p:nvSpPr>
            <p:cNvPr id="7477" name="Google Shape;7477;p81"/>
            <p:cNvSpPr/>
            <p:nvPr/>
          </p:nvSpPr>
          <p:spPr>
            <a:xfrm rot="-5400000">
              <a:off x="372518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8" name="Google Shape;7478;p81"/>
            <p:cNvSpPr/>
            <p:nvPr/>
          </p:nvSpPr>
          <p:spPr>
            <a:xfrm rot="-5400000">
              <a:off x="398439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9" name="Google Shape;7479;p81"/>
            <p:cNvSpPr/>
            <p:nvPr/>
          </p:nvSpPr>
          <p:spPr>
            <a:xfrm rot="-5400000">
              <a:off x="4243603"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0" name="Google Shape;7480;p81"/>
            <p:cNvSpPr/>
            <p:nvPr/>
          </p:nvSpPr>
          <p:spPr>
            <a:xfrm rot="-5400000">
              <a:off x="4502812"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1" name="Google Shape;7481;p81"/>
            <p:cNvSpPr/>
            <p:nvPr/>
          </p:nvSpPr>
          <p:spPr>
            <a:xfrm rot="-5400000">
              <a:off x="4762021"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2" name="Google Shape;7482;p81"/>
            <p:cNvSpPr/>
            <p:nvPr/>
          </p:nvSpPr>
          <p:spPr>
            <a:xfrm rot="-5400000">
              <a:off x="3465975"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3" name="Google Shape;7483;p81"/>
            <p:cNvSpPr/>
            <p:nvPr/>
          </p:nvSpPr>
          <p:spPr>
            <a:xfrm rot="-5400000">
              <a:off x="502123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4" name="Google Shape;7484;p81"/>
            <p:cNvSpPr/>
            <p:nvPr/>
          </p:nvSpPr>
          <p:spPr>
            <a:xfrm rot="-5400000">
              <a:off x="528044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5" name="Google Shape;7485;p81"/>
          <p:cNvGrpSpPr/>
          <p:nvPr/>
        </p:nvGrpSpPr>
        <p:grpSpPr>
          <a:xfrm>
            <a:off x="2621243" y="3783248"/>
            <a:ext cx="1369531" cy="195460"/>
            <a:chOff x="723300" y="4253549"/>
            <a:chExt cx="2276482" cy="324900"/>
          </a:xfrm>
        </p:grpSpPr>
        <p:sp>
          <p:nvSpPr>
            <p:cNvPr id="7486" name="Google Shape;7486;p81"/>
            <p:cNvSpPr/>
            <p:nvPr/>
          </p:nvSpPr>
          <p:spPr>
            <a:xfrm>
              <a:off x="723300"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7" name="Google Shape;7487;p81"/>
            <p:cNvSpPr/>
            <p:nvPr/>
          </p:nvSpPr>
          <p:spPr>
            <a:xfrm>
              <a:off x="1206995"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8" name="Google Shape;7488;p81"/>
            <p:cNvSpPr/>
            <p:nvPr/>
          </p:nvSpPr>
          <p:spPr>
            <a:xfrm>
              <a:off x="1690691"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9" name="Google Shape;7489;p81"/>
            <p:cNvSpPr/>
            <p:nvPr/>
          </p:nvSpPr>
          <p:spPr>
            <a:xfrm>
              <a:off x="2174386"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0" name="Google Shape;7490;p81"/>
            <p:cNvSpPr/>
            <p:nvPr/>
          </p:nvSpPr>
          <p:spPr>
            <a:xfrm>
              <a:off x="2658082" y="4253549"/>
              <a:ext cx="341700" cy="324900"/>
            </a:xfrm>
            <a:prstGeom prst="star5">
              <a:avLst>
                <a:gd name="adj" fmla="val 19098"/>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1" name="Google Shape;7491;p81"/>
          <p:cNvGrpSpPr/>
          <p:nvPr/>
        </p:nvGrpSpPr>
        <p:grpSpPr>
          <a:xfrm>
            <a:off x="2610803" y="3484489"/>
            <a:ext cx="1389066" cy="180119"/>
            <a:chOff x="705948" y="3788465"/>
            <a:chExt cx="2308953" cy="299400"/>
          </a:xfrm>
        </p:grpSpPr>
        <p:sp>
          <p:nvSpPr>
            <p:cNvPr id="7492" name="Google Shape;7492;p81"/>
            <p:cNvSpPr/>
            <p:nvPr/>
          </p:nvSpPr>
          <p:spPr>
            <a:xfrm>
              <a:off x="705948"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3" name="Google Shape;7493;p81"/>
            <p:cNvSpPr/>
            <p:nvPr/>
          </p:nvSpPr>
          <p:spPr>
            <a:xfrm>
              <a:off x="1209923"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4" name="Google Shape;7494;p81"/>
            <p:cNvSpPr/>
            <p:nvPr/>
          </p:nvSpPr>
          <p:spPr>
            <a:xfrm>
              <a:off x="1713905"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5" name="Google Shape;7495;p81"/>
            <p:cNvSpPr/>
            <p:nvPr/>
          </p:nvSpPr>
          <p:spPr>
            <a:xfrm>
              <a:off x="2189639"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6" name="Google Shape;7496;p81"/>
            <p:cNvSpPr/>
            <p:nvPr/>
          </p:nvSpPr>
          <p:spPr>
            <a:xfrm>
              <a:off x="2679500"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7" name="Google Shape;7497;p81"/>
          <p:cNvGrpSpPr/>
          <p:nvPr/>
        </p:nvGrpSpPr>
        <p:grpSpPr>
          <a:xfrm>
            <a:off x="4207794" y="2088443"/>
            <a:ext cx="1433821" cy="191501"/>
            <a:chOff x="4273350" y="2088443"/>
            <a:chExt cx="1433821" cy="191501"/>
          </a:xfrm>
        </p:grpSpPr>
        <p:grpSp>
          <p:nvGrpSpPr>
            <p:cNvPr id="7498" name="Google Shape;7498;p81"/>
            <p:cNvGrpSpPr/>
            <p:nvPr/>
          </p:nvGrpSpPr>
          <p:grpSpPr>
            <a:xfrm>
              <a:off x="4273350" y="2088443"/>
              <a:ext cx="1433821" cy="0"/>
              <a:chOff x="5224975" y="2962250"/>
              <a:chExt cx="1544400" cy="0"/>
            </a:xfrm>
          </p:grpSpPr>
          <p:cxnSp>
            <p:nvCxnSpPr>
              <p:cNvPr id="7499" name="Google Shape;7499;p81"/>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7500" name="Google Shape;7500;p81"/>
              <p:cNvCxnSpPr/>
              <p:nvPr/>
            </p:nvCxnSpPr>
            <p:spPr>
              <a:xfrm>
                <a:off x="5225150" y="2962250"/>
                <a:ext cx="453300" cy="0"/>
              </a:xfrm>
              <a:prstGeom prst="straightConnector1">
                <a:avLst/>
              </a:prstGeom>
              <a:noFill/>
              <a:ln w="19050" cap="flat" cmpd="sng">
                <a:solidFill>
                  <a:srgbClr val="7994A9"/>
                </a:solidFill>
                <a:prstDash val="solid"/>
                <a:round/>
                <a:headEnd type="none" w="med" len="med"/>
                <a:tailEnd type="oval" w="med" len="med"/>
              </a:ln>
            </p:spPr>
          </p:cxnSp>
        </p:grpSp>
        <p:grpSp>
          <p:nvGrpSpPr>
            <p:cNvPr id="7501" name="Google Shape;7501;p81"/>
            <p:cNvGrpSpPr/>
            <p:nvPr/>
          </p:nvGrpSpPr>
          <p:grpSpPr>
            <a:xfrm>
              <a:off x="4273350" y="2279944"/>
              <a:ext cx="1433821" cy="0"/>
              <a:chOff x="5224975" y="2962250"/>
              <a:chExt cx="1544400" cy="0"/>
            </a:xfrm>
          </p:grpSpPr>
          <p:cxnSp>
            <p:nvCxnSpPr>
              <p:cNvPr id="7502" name="Google Shape;7502;p81"/>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7503" name="Google Shape;7503;p81"/>
              <p:cNvCxnSpPr/>
              <p:nvPr/>
            </p:nvCxnSpPr>
            <p:spPr>
              <a:xfrm>
                <a:off x="5225150" y="2962250"/>
                <a:ext cx="998700" cy="0"/>
              </a:xfrm>
              <a:prstGeom prst="straightConnector1">
                <a:avLst/>
              </a:prstGeom>
              <a:noFill/>
              <a:ln w="19050" cap="flat" cmpd="sng">
                <a:solidFill>
                  <a:srgbClr val="7994A9"/>
                </a:solidFill>
                <a:prstDash val="solid"/>
                <a:round/>
                <a:headEnd type="none" w="med" len="med"/>
                <a:tailEnd type="oval" w="med" len="med"/>
              </a:ln>
            </p:spPr>
          </p:cxnSp>
        </p:grpSp>
      </p:grpSp>
      <p:grpSp>
        <p:nvGrpSpPr>
          <p:cNvPr id="7504" name="Google Shape;7504;p81"/>
          <p:cNvGrpSpPr/>
          <p:nvPr/>
        </p:nvGrpSpPr>
        <p:grpSpPr>
          <a:xfrm>
            <a:off x="2658741" y="4097347"/>
            <a:ext cx="1304609" cy="294074"/>
            <a:chOff x="2658741" y="4097347"/>
            <a:chExt cx="1304609" cy="294074"/>
          </a:xfrm>
        </p:grpSpPr>
        <p:grpSp>
          <p:nvGrpSpPr>
            <p:cNvPr id="7505" name="Google Shape;7505;p81"/>
            <p:cNvGrpSpPr/>
            <p:nvPr/>
          </p:nvGrpSpPr>
          <p:grpSpPr>
            <a:xfrm>
              <a:off x="2658741" y="4097347"/>
              <a:ext cx="118572" cy="294074"/>
              <a:chOff x="3343310" y="4475555"/>
              <a:chExt cx="127717" cy="316753"/>
            </a:xfrm>
          </p:grpSpPr>
          <p:sp>
            <p:nvSpPr>
              <p:cNvPr id="7506" name="Google Shape;7506;p81"/>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7" name="Google Shape;7507;p81"/>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8" name="Google Shape;7508;p81"/>
            <p:cNvGrpSpPr/>
            <p:nvPr/>
          </p:nvGrpSpPr>
          <p:grpSpPr>
            <a:xfrm>
              <a:off x="3815519" y="4098388"/>
              <a:ext cx="147831" cy="291991"/>
              <a:chOff x="3527539" y="4476677"/>
              <a:chExt cx="159232" cy="314510"/>
            </a:xfrm>
          </p:grpSpPr>
          <p:sp>
            <p:nvSpPr>
              <p:cNvPr id="7509" name="Google Shape;7509;p81"/>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0" name="Google Shape;7510;p81"/>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1" name="Google Shape;7511;p81"/>
            <p:cNvGrpSpPr/>
            <p:nvPr/>
          </p:nvGrpSpPr>
          <p:grpSpPr>
            <a:xfrm>
              <a:off x="3511696" y="4098388"/>
              <a:ext cx="147831" cy="291991"/>
              <a:chOff x="3527539" y="4476677"/>
              <a:chExt cx="159232" cy="314510"/>
            </a:xfrm>
          </p:grpSpPr>
          <p:sp>
            <p:nvSpPr>
              <p:cNvPr id="7512" name="Google Shape;7512;p81"/>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3" name="Google Shape;7513;p81"/>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4" name="Google Shape;7514;p81"/>
            <p:cNvGrpSpPr/>
            <p:nvPr/>
          </p:nvGrpSpPr>
          <p:grpSpPr>
            <a:xfrm>
              <a:off x="3207874" y="4098388"/>
              <a:ext cx="147831" cy="291991"/>
              <a:chOff x="3527539" y="4476677"/>
              <a:chExt cx="159232" cy="314510"/>
            </a:xfrm>
          </p:grpSpPr>
          <p:sp>
            <p:nvSpPr>
              <p:cNvPr id="7515" name="Google Shape;7515;p81"/>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6" name="Google Shape;7516;p81"/>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7" name="Google Shape;7517;p81"/>
            <p:cNvGrpSpPr/>
            <p:nvPr/>
          </p:nvGrpSpPr>
          <p:grpSpPr>
            <a:xfrm>
              <a:off x="2933305" y="4097347"/>
              <a:ext cx="118572" cy="294074"/>
              <a:chOff x="3343310" y="4475555"/>
              <a:chExt cx="127717" cy="316753"/>
            </a:xfrm>
          </p:grpSpPr>
          <p:sp>
            <p:nvSpPr>
              <p:cNvPr id="7518" name="Google Shape;7518;p81"/>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9" name="Google Shape;7519;p81"/>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520" name="Google Shape;7520;p81"/>
          <p:cNvGrpSpPr/>
          <p:nvPr/>
        </p:nvGrpSpPr>
        <p:grpSpPr>
          <a:xfrm>
            <a:off x="4209349" y="1176041"/>
            <a:ext cx="1430711" cy="751237"/>
            <a:chOff x="5159450" y="1919950"/>
            <a:chExt cx="1541050" cy="862500"/>
          </a:xfrm>
        </p:grpSpPr>
        <p:sp>
          <p:nvSpPr>
            <p:cNvPr id="7521" name="Google Shape;7521;p81"/>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sp>
        <p:grpSp>
          <p:nvGrpSpPr>
            <p:cNvPr id="7522" name="Google Shape;7522;p81"/>
            <p:cNvGrpSpPr/>
            <p:nvPr/>
          </p:nvGrpSpPr>
          <p:grpSpPr>
            <a:xfrm>
              <a:off x="5159450" y="1919950"/>
              <a:ext cx="1541050" cy="862500"/>
              <a:chOff x="5159450" y="1919950"/>
              <a:chExt cx="1541050" cy="862500"/>
            </a:xfrm>
          </p:grpSpPr>
          <p:cxnSp>
            <p:nvCxnSpPr>
              <p:cNvPr id="7523" name="Google Shape;7523;p81"/>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7524" name="Google Shape;7524;p81"/>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grpSp>
        <p:nvGrpSpPr>
          <p:cNvPr id="7525" name="Google Shape;7525;p81"/>
          <p:cNvGrpSpPr/>
          <p:nvPr/>
        </p:nvGrpSpPr>
        <p:grpSpPr>
          <a:xfrm>
            <a:off x="4257486" y="2439811"/>
            <a:ext cx="1334436" cy="967914"/>
            <a:chOff x="4294923" y="2439811"/>
            <a:chExt cx="1334436" cy="967914"/>
          </a:xfrm>
        </p:grpSpPr>
        <p:grpSp>
          <p:nvGrpSpPr>
            <p:cNvPr id="7526" name="Google Shape;7526;p81"/>
            <p:cNvGrpSpPr/>
            <p:nvPr/>
          </p:nvGrpSpPr>
          <p:grpSpPr>
            <a:xfrm>
              <a:off x="4960455" y="2469658"/>
              <a:ext cx="668904" cy="885524"/>
              <a:chOff x="4960455" y="2469658"/>
              <a:chExt cx="668904" cy="885524"/>
            </a:xfrm>
          </p:grpSpPr>
          <p:sp>
            <p:nvSpPr>
              <p:cNvPr id="7527" name="Google Shape;7527;p81"/>
              <p:cNvSpPr/>
              <p:nvPr/>
            </p:nvSpPr>
            <p:spPr>
              <a:xfrm>
                <a:off x="4960455" y="3257057"/>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8" name="Google Shape;7528;p81"/>
              <p:cNvSpPr/>
              <p:nvPr/>
            </p:nvSpPr>
            <p:spPr>
              <a:xfrm>
                <a:off x="4960455" y="3099584"/>
                <a:ext cx="668904" cy="98124"/>
              </a:xfrm>
              <a:custGeom>
                <a:avLst/>
                <a:gdLst/>
                <a:ahLst/>
                <a:cxnLst/>
                <a:rect l="l" t="t" r="r" b="b"/>
                <a:pathLst>
                  <a:path w="42851" h="6286" extrusionOk="0">
                    <a:moveTo>
                      <a:pt x="0" y="0"/>
                    </a:moveTo>
                    <a:lnTo>
                      <a:pt x="0" y="6285"/>
                    </a:lnTo>
                    <a:lnTo>
                      <a:pt x="42851" y="6285"/>
                    </a:lnTo>
                    <a:lnTo>
                      <a:pt x="4285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9" name="Google Shape;7529;p81"/>
              <p:cNvSpPr/>
              <p:nvPr/>
            </p:nvSpPr>
            <p:spPr>
              <a:xfrm>
                <a:off x="4960455" y="2942094"/>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0" name="Google Shape;7530;p81"/>
              <p:cNvSpPr/>
              <p:nvPr/>
            </p:nvSpPr>
            <p:spPr>
              <a:xfrm>
                <a:off x="4960455" y="2784621"/>
                <a:ext cx="618094" cy="98124"/>
              </a:xfrm>
              <a:custGeom>
                <a:avLst/>
                <a:gdLst/>
                <a:ahLst/>
                <a:cxnLst/>
                <a:rect l="l" t="t" r="r" b="b"/>
                <a:pathLst>
                  <a:path w="39596" h="6286" extrusionOk="0">
                    <a:moveTo>
                      <a:pt x="0" y="0"/>
                    </a:moveTo>
                    <a:lnTo>
                      <a:pt x="0" y="6285"/>
                    </a:lnTo>
                    <a:lnTo>
                      <a:pt x="39596" y="6285"/>
                    </a:lnTo>
                    <a:lnTo>
                      <a:pt x="3959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1" name="Google Shape;7531;p81"/>
              <p:cNvSpPr/>
              <p:nvPr/>
            </p:nvSpPr>
            <p:spPr>
              <a:xfrm>
                <a:off x="4960455" y="2627131"/>
                <a:ext cx="516519" cy="98140"/>
              </a:xfrm>
              <a:custGeom>
                <a:avLst/>
                <a:gdLst/>
                <a:ahLst/>
                <a:cxnLst/>
                <a:rect l="l" t="t" r="r" b="b"/>
                <a:pathLst>
                  <a:path w="33089" h="6287" extrusionOk="0">
                    <a:moveTo>
                      <a:pt x="0" y="1"/>
                    </a:moveTo>
                    <a:lnTo>
                      <a:pt x="0" y="6286"/>
                    </a:lnTo>
                    <a:lnTo>
                      <a:pt x="33089" y="6286"/>
                    </a:lnTo>
                    <a:lnTo>
                      <a:pt x="3308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2" name="Google Shape;7532;p81"/>
              <p:cNvSpPr/>
              <p:nvPr/>
            </p:nvSpPr>
            <p:spPr>
              <a:xfrm>
                <a:off x="4960455" y="2469658"/>
                <a:ext cx="313293" cy="98078"/>
              </a:xfrm>
              <a:custGeom>
                <a:avLst/>
                <a:gdLst/>
                <a:ahLst/>
                <a:cxnLst/>
                <a:rect l="l" t="t" r="r" b="b"/>
                <a:pathLst>
                  <a:path w="20070" h="6283" extrusionOk="0">
                    <a:moveTo>
                      <a:pt x="0" y="1"/>
                    </a:moveTo>
                    <a:lnTo>
                      <a:pt x="0" y="6283"/>
                    </a:lnTo>
                    <a:lnTo>
                      <a:pt x="20069" y="6283"/>
                    </a:lnTo>
                    <a:lnTo>
                      <a:pt x="2006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3" name="Google Shape;7533;p81"/>
            <p:cNvGrpSpPr/>
            <p:nvPr/>
          </p:nvGrpSpPr>
          <p:grpSpPr>
            <a:xfrm>
              <a:off x="4294923" y="2469658"/>
              <a:ext cx="668951" cy="885524"/>
              <a:chOff x="4294923" y="2469658"/>
              <a:chExt cx="668951" cy="885524"/>
            </a:xfrm>
          </p:grpSpPr>
          <p:sp>
            <p:nvSpPr>
              <p:cNvPr id="7534" name="Google Shape;7534;p81"/>
              <p:cNvSpPr/>
              <p:nvPr/>
            </p:nvSpPr>
            <p:spPr>
              <a:xfrm>
                <a:off x="4294923" y="3257057"/>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5" name="Google Shape;7535;p81"/>
              <p:cNvSpPr/>
              <p:nvPr/>
            </p:nvSpPr>
            <p:spPr>
              <a:xfrm>
                <a:off x="4294923" y="3099584"/>
                <a:ext cx="668951" cy="98124"/>
              </a:xfrm>
              <a:custGeom>
                <a:avLst/>
                <a:gdLst/>
                <a:ahLst/>
                <a:cxnLst/>
                <a:rect l="l" t="t" r="r" b="b"/>
                <a:pathLst>
                  <a:path w="42854" h="6286" extrusionOk="0">
                    <a:moveTo>
                      <a:pt x="0" y="0"/>
                    </a:moveTo>
                    <a:lnTo>
                      <a:pt x="0" y="6285"/>
                    </a:lnTo>
                    <a:lnTo>
                      <a:pt x="42854" y="6285"/>
                    </a:lnTo>
                    <a:lnTo>
                      <a:pt x="428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6" name="Google Shape;7536;p81"/>
              <p:cNvSpPr/>
              <p:nvPr/>
            </p:nvSpPr>
            <p:spPr>
              <a:xfrm>
                <a:off x="4294923" y="2942094"/>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7" name="Google Shape;7537;p81"/>
              <p:cNvSpPr/>
              <p:nvPr/>
            </p:nvSpPr>
            <p:spPr>
              <a:xfrm>
                <a:off x="4447355" y="2784621"/>
                <a:ext cx="516519" cy="98124"/>
              </a:xfrm>
              <a:custGeom>
                <a:avLst/>
                <a:gdLst/>
                <a:ahLst/>
                <a:cxnLst/>
                <a:rect l="l" t="t" r="r" b="b"/>
                <a:pathLst>
                  <a:path w="33089" h="6286" extrusionOk="0">
                    <a:moveTo>
                      <a:pt x="0" y="0"/>
                    </a:moveTo>
                    <a:lnTo>
                      <a:pt x="0" y="6285"/>
                    </a:lnTo>
                    <a:lnTo>
                      <a:pt x="33089" y="6285"/>
                    </a:lnTo>
                    <a:lnTo>
                      <a:pt x="3308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8" name="Google Shape;7538;p81"/>
              <p:cNvSpPr/>
              <p:nvPr/>
            </p:nvSpPr>
            <p:spPr>
              <a:xfrm>
                <a:off x="4548960" y="2627131"/>
                <a:ext cx="414914" cy="98140"/>
              </a:xfrm>
              <a:custGeom>
                <a:avLst/>
                <a:gdLst/>
                <a:ahLst/>
                <a:cxnLst/>
                <a:rect l="l" t="t" r="r" b="b"/>
                <a:pathLst>
                  <a:path w="26580" h="6287" extrusionOk="0">
                    <a:moveTo>
                      <a:pt x="1" y="1"/>
                    </a:moveTo>
                    <a:lnTo>
                      <a:pt x="1" y="6286"/>
                    </a:lnTo>
                    <a:lnTo>
                      <a:pt x="26580" y="6286"/>
                    </a:lnTo>
                    <a:lnTo>
                      <a:pt x="265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9" name="Google Shape;7539;p81"/>
              <p:cNvSpPr/>
              <p:nvPr/>
            </p:nvSpPr>
            <p:spPr>
              <a:xfrm>
                <a:off x="4650534" y="2469658"/>
                <a:ext cx="313340" cy="98078"/>
              </a:xfrm>
              <a:custGeom>
                <a:avLst/>
                <a:gdLst/>
                <a:ahLst/>
                <a:cxnLst/>
                <a:rect l="l" t="t" r="r" b="b"/>
                <a:pathLst>
                  <a:path w="20073" h="6283" extrusionOk="0">
                    <a:moveTo>
                      <a:pt x="1" y="1"/>
                    </a:moveTo>
                    <a:lnTo>
                      <a:pt x="1" y="6283"/>
                    </a:lnTo>
                    <a:lnTo>
                      <a:pt x="20073" y="6283"/>
                    </a:lnTo>
                    <a:lnTo>
                      <a:pt x="2007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40" name="Google Shape;7540;p81"/>
            <p:cNvSpPr/>
            <p:nvPr/>
          </p:nvSpPr>
          <p:spPr>
            <a:xfrm>
              <a:off x="4963437" y="2439811"/>
              <a:ext cx="16" cy="967914"/>
            </a:xfrm>
            <a:custGeom>
              <a:avLst/>
              <a:gdLst/>
              <a:ahLst/>
              <a:cxnLst/>
              <a:rect l="l" t="t" r="r" b="b"/>
              <a:pathLst>
                <a:path w="1" h="62006" fill="none" extrusionOk="0">
                  <a:moveTo>
                    <a:pt x="1" y="0"/>
                  </a:moveTo>
                  <a:lnTo>
                    <a:pt x="1" y="62006"/>
                  </a:lnTo>
                </a:path>
              </a:pathLst>
            </a:custGeom>
            <a:noFill/>
            <a:ln w="9525" cap="flat" cmpd="sng">
              <a:solidFill>
                <a:srgbClr val="F2F2F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1" name="Google Shape;7541;p81"/>
          <p:cNvGrpSpPr/>
          <p:nvPr/>
        </p:nvGrpSpPr>
        <p:grpSpPr>
          <a:xfrm>
            <a:off x="4243690" y="3494256"/>
            <a:ext cx="1430949" cy="897289"/>
            <a:chOff x="4351371" y="3547942"/>
            <a:chExt cx="1345130" cy="843475"/>
          </a:xfrm>
        </p:grpSpPr>
        <p:grpSp>
          <p:nvGrpSpPr>
            <p:cNvPr id="7542" name="Google Shape;7542;p81"/>
            <p:cNvGrpSpPr/>
            <p:nvPr/>
          </p:nvGrpSpPr>
          <p:grpSpPr>
            <a:xfrm>
              <a:off x="4351371" y="4209917"/>
              <a:ext cx="1345130" cy="181500"/>
              <a:chOff x="4351371" y="4209917"/>
              <a:chExt cx="1345130" cy="181500"/>
            </a:xfrm>
          </p:grpSpPr>
          <p:sp>
            <p:nvSpPr>
              <p:cNvPr id="7543" name="Google Shape;7543;p81"/>
              <p:cNvSpPr/>
              <p:nvPr/>
            </p:nvSpPr>
            <p:spPr>
              <a:xfrm rot="10800000">
                <a:off x="4351371" y="4209917"/>
                <a:ext cx="1281600" cy="181500"/>
              </a:xfrm>
              <a:prstGeom prst="rect">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544" name="Google Shape;7544;p81"/>
              <p:cNvCxnSpPr/>
              <p:nvPr/>
            </p:nvCxnSpPr>
            <p:spPr>
              <a:xfrm>
                <a:off x="5551000" y="4298797"/>
                <a:ext cx="145500" cy="0"/>
              </a:xfrm>
              <a:prstGeom prst="straightConnector1">
                <a:avLst/>
              </a:prstGeom>
              <a:noFill/>
              <a:ln w="28575" cap="flat" cmpd="sng">
                <a:solidFill>
                  <a:srgbClr val="435D74"/>
                </a:solidFill>
                <a:prstDash val="solid"/>
                <a:round/>
                <a:headEnd type="none" w="med" len="med"/>
                <a:tailEnd type="none" w="med" len="med"/>
              </a:ln>
            </p:spPr>
          </p:cxnSp>
        </p:grpSp>
        <p:grpSp>
          <p:nvGrpSpPr>
            <p:cNvPr id="7545" name="Google Shape;7545;p81"/>
            <p:cNvGrpSpPr/>
            <p:nvPr/>
          </p:nvGrpSpPr>
          <p:grpSpPr>
            <a:xfrm>
              <a:off x="4403010" y="3985221"/>
              <a:ext cx="1109518" cy="181500"/>
              <a:chOff x="4403010" y="3985221"/>
              <a:chExt cx="1109518" cy="181500"/>
            </a:xfrm>
          </p:grpSpPr>
          <p:sp>
            <p:nvSpPr>
              <p:cNvPr id="7546" name="Google Shape;7546;p81"/>
              <p:cNvSpPr/>
              <p:nvPr/>
            </p:nvSpPr>
            <p:spPr>
              <a:xfrm rot="10800000">
                <a:off x="4471829" y="3985221"/>
                <a:ext cx="1040700" cy="1815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547" name="Google Shape;7547;p81"/>
              <p:cNvCxnSpPr/>
              <p:nvPr/>
            </p:nvCxnSpPr>
            <p:spPr>
              <a:xfrm>
                <a:off x="4403010" y="4075993"/>
                <a:ext cx="145500" cy="0"/>
              </a:xfrm>
              <a:prstGeom prst="straightConnector1">
                <a:avLst/>
              </a:prstGeom>
              <a:noFill/>
              <a:ln w="28575" cap="flat" cmpd="sng">
                <a:solidFill>
                  <a:srgbClr val="5F7D95"/>
                </a:solidFill>
                <a:prstDash val="solid"/>
                <a:round/>
                <a:headEnd type="none" w="med" len="med"/>
                <a:tailEnd type="none" w="med" len="med"/>
              </a:ln>
            </p:spPr>
          </p:cxnSp>
        </p:grpSp>
        <p:grpSp>
          <p:nvGrpSpPr>
            <p:cNvPr id="7548" name="Google Shape;7548;p81"/>
            <p:cNvGrpSpPr/>
            <p:nvPr/>
          </p:nvGrpSpPr>
          <p:grpSpPr>
            <a:xfrm>
              <a:off x="4618704" y="3766582"/>
              <a:ext cx="807858" cy="181500"/>
              <a:chOff x="4618704" y="3766582"/>
              <a:chExt cx="807858" cy="181500"/>
            </a:xfrm>
          </p:grpSpPr>
          <p:sp>
            <p:nvSpPr>
              <p:cNvPr id="7549" name="Google Shape;7549;p81"/>
              <p:cNvSpPr/>
              <p:nvPr/>
            </p:nvSpPr>
            <p:spPr>
              <a:xfrm rot="10800000">
                <a:off x="4618704" y="3766582"/>
                <a:ext cx="747000" cy="181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550" name="Google Shape;7550;p81"/>
              <p:cNvCxnSpPr/>
              <p:nvPr/>
            </p:nvCxnSpPr>
            <p:spPr>
              <a:xfrm>
                <a:off x="5281062" y="3855291"/>
                <a:ext cx="145500" cy="0"/>
              </a:xfrm>
              <a:prstGeom prst="straightConnector1">
                <a:avLst/>
              </a:prstGeom>
              <a:noFill/>
              <a:ln w="28575" cap="flat" cmpd="sng">
                <a:solidFill>
                  <a:srgbClr val="869FB2"/>
                </a:solidFill>
                <a:prstDash val="solid"/>
                <a:round/>
                <a:headEnd type="none" w="med" len="med"/>
                <a:tailEnd type="none" w="med" len="med"/>
              </a:ln>
            </p:spPr>
          </p:cxnSp>
        </p:grpSp>
        <p:grpSp>
          <p:nvGrpSpPr>
            <p:cNvPr id="7551" name="Google Shape;7551;p81"/>
            <p:cNvGrpSpPr/>
            <p:nvPr/>
          </p:nvGrpSpPr>
          <p:grpSpPr>
            <a:xfrm>
              <a:off x="4735238" y="3547942"/>
              <a:ext cx="462839" cy="181500"/>
              <a:chOff x="4735238" y="3547942"/>
              <a:chExt cx="462839" cy="181500"/>
            </a:xfrm>
          </p:grpSpPr>
          <p:sp>
            <p:nvSpPr>
              <p:cNvPr id="7552" name="Google Shape;7552;p81"/>
              <p:cNvSpPr/>
              <p:nvPr/>
            </p:nvSpPr>
            <p:spPr>
              <a:xfrm rot="10800000">
                <a:off x="4786477" y="3547942"/>
                <a:ext cx="411600" cy="181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553" name="Google Shape;7553;p81"/>
              <p:cNvCxnSpPr/>
              <p:nvPr/>
            </p:nvCxnSpPr>
            <p:spPr>
              <a:xfrm>
                <a:off x="4735238" y="3636872"/>
                <a:ext cx="145500" cy="0"/>
              </a:xfrm>
              <a:prstGeom prst="straightConnector1">
                <a:avLst/>
              </a:prstGeom>
              <a:noFill/>
              <a:ln w="28575" cap="flat" cmpd="sng">
                <a:solidFill>
                  <a:srgbClr val="BAC8D3"/>
                </a:solidFill>
                <a:prstDash val="solid"/>
                <a:round/>
                <a:headEnd type="none" w="med" len="med"/>
                <a:tailEnd type="none" w="med" len="med"/>
              </a:ln>
            </p:spPr>
          </p:cxnSp>
        </p:grpSp>
      </p:grpSp>
      <p:grpSp>
        <p:nvGrpSpPr>
          <p:cNvPr id="7554" name="Google Shape;7554;p81"/>
          <p:cNvGrpSpPr/>
          <p:nvPr/>
        </p:nvGrpSpPr>
        <p:grpSpPr>
          <a:xfrm>
            <a:off x="7420047" y="2429580"/>
            <a:ext cx="1020955" cy="928853"/>
            <a:chOff x="926675" y="238125"/>
            <a:chExt cx="5755100" cy="5232975"/>
          </a:xfrm>
        </p:grpSpPr>
        <p:sp>
          <p:nvSpPr>
            <p:cNvPr id="7555" name="Google Shape;7555;p81"/>
            <p:cNvSpPr/>
            <p:nvPr/>
          </p:nvSpPr>
          <p:spPr>
            <a:xfrm>
              <a:off x="2235475" y="2161100"/>
              <a:ext cx="3138650" cy="1012350"/>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6" name="Google Shape;7556;p81"/>
            <p:cNvSpPr/>
            <p:nvPr/>
          </p:nvSpPr>
          <p:spPr>
            <a:xfrm>
              <a:off x="2825775" y="238125"/>
              <a:ext cx="1961900" cy="1850225"/>
            </a:xfrm>
            <a:custGeom>
              <a:avLst/>
              <a:gdLst/>
              <a:ahLst/>
              <a:cxnLst/>
              <a:rect l="l" t="t" r="r" b="b"/>
              <a:pathLst>
                <a:path w="78476" h="74009" extrusionOk="0">
                  <a:moveTo>
                    <a:pt x="39246" y="0"/>
                  </a:moveTo>
                  <a:lnTo>
                    <a:pt x="1" y="74009"/>
                  </a:lnTo>
                  <a:lnTo>
                    <a:pt x="78476" y="74009"/>
                  </a:lnTo>
                  <a:lnTo>
                    <a:pt x="3924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7" name="Google Shape;7557;p81"/>
            <p:cNvSpPr/>
            <p:nvPr/>
          </p:nvSpPr>
          <p:spPr>
            <a:xfrm>
              <a:off x="926675" y="4357100"/>
              <a:ext cx="5755100" cy="1114000"/>
            </a:xfrm>
            <a:custGeom>
              <a:avLst/>
              <a:gdLst/>
              <a:ahLst/>
              <a:cxnLst/>
              <a:rect l="l" t="t" r="r" b="b"/>
              <a:pathLst>
                <a:path w="230204" h="44560" extrusionOk="0">
                  <a:moveTo>
                    <a:pt x="25737" y="1"/>
                  </a:moveTo>
                  <a:lnTo>
                    <a:pt x="0" y="44560"/>
                  </a:lnTo>
                  <a:lnTo>
                    <a:pt x="230204" y="44560"/>
                  </a:lnTo>
                  <a:lnTo>
                    <a:pt x="2044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8" name="Google Shape;7558;p81"/>
            <p:cNvSpPr/>
            <p:nvPr/>
          </p:nvSpPr>
          <p:spPr>
            <a:xfrm>
              <a:off x="1621700" y="3256600"/>
              <a:ext cx="4370050" cy="1006950"/>
            </a:xfrm>
            <a:custGeom>
              <a:avLst/>
              <a:gdLst/>
              <a:ahLst/>
              <a:cxnLst/>
              <a:rect l="l" t="t" r="r" b="b"/>
              <a:pathLst>
                <a:path w="174802" h="40278" extrusionOk="0">
                  <a:moveTo>
                    <a:pt x="22750" y="1"/>
                  </a:moveTo>
                  <a:lnTo>
                    <a:pt x="0" y="40278"/>
                  </a:lnTo>
                  <a:lnTo>
                    <a:pt x="174802" y="40278"/>
                  </a:lnTo>
                  <a:lnTo>
                    <a:pt x="15205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9" name="Google Shape;7559;p81"/>
          <p:cNvGrpSpPr/>
          <p:nvPr/>
        </p:nvGrpSpPr>
        <p:grpSpPr>
          <a:xfrm>
            <a:off x="727421" y="2828315"/>
            <a:ext cx="1695374" cy="1560837"/>
            <a:chOff x="727421" y="2828315"/>
            <a:chExt cx="1695374" cy="1560837"/>
          </a:xfrm>
        </p:grpSpPr>
        <p:grpSp>
          <p:nvGrpSpPr>
            <p:cNvPr id="7560" name="Google Shape;7560;p81"/>
            <p:cNvGrpSpPr/>
            <p:nvPr/>
          </p:nvGrpSpPr>
          <p:grpSpPr>
            <a:xfrm>
              <a:off x="727421" y="2828315"/>
              <a:ext cx="1695374" cy="1560837"/>
              <a:chOff x="734799" y="2782450"/>
              <a:chExt cx="1571100" cy="1577400"/>
            </a:xfrm>
          </p:grpSpPr>
          <p:cxnSp>
            <p:nvCxnSpPr>
              <p:cNvPr id="7561" name="Google Shape;7561;p81"/>
              <p:cNvCxnSpPr/>
              <p:nvPr/>
            </p:nvCxnSpPr>
            <p:spPr>
              <a:xfrm>
                <a:off x="743025" y="2782450"/>
                <a:ext cx="0" cy="1577400"/>
              </a:xfrm>
              <a:prstGeom prst="straightConnector1">
                <a:avLst/>
              </a:prstGeom>
              <a:noFill/>
              <a:ln w="19050" cap="flat" cmpd="sng">
                <a:solidFill>
                  <a:srgbClr val="E3E7EA"/>
                </a:solidFill>
                <a:prstDash val="solid"/>
                <a:round/>
                <a:headEnd type="none" w="med" len="med"/>
                <a:tailEnd type="none" w="med" len="med"/>
              </a:ln>
            </p:spPr>
          </p:cxnSp>
          <p:cxnSp>
            <p:nvCxnSpPr>
              <p:cNvPr id="7562" name="Google Shape;7562;p81"/>
              <p:cNvCxnSpPr/>
              <p:nvPr/>
            </p:nvCxnSpPr>
            <p:spPr>
              <a:xfrm rot="10800000">
                <a:off x="734799" y="4359850"/>
                <a:ext cx="1571100" cy="0"/>
              </a:xfrm>
              <a:prstGeom prst="straightConnector1">
                <a:avLst/>
              </a:prstGeom>
              <a:noFill/>
              <a:ln w="19050" cap="flat" cmpd="sng">
                <a:solidFill>
                  <a:srgbClr val="E3E7EA"/>
                </a:solidFill>
                <a:prstDash val="solid"/>
                <a:round/>
                <a:headEnd type="none" w="med" len="med"/>
                <a:tailEnd type="none" w="med" len="med"/>
              </a:ln>
            </p:spPr>
          </p:cxnSp>
        </p:grpSp>
        <p:grpSp>
          <p:nvGrpSpPr>
            <p:cNvPr id="7563" name="Google Shape;7563;p81"/>
            <p:cNvGrpSpPr/>
            <p:nvPr/>
          </p:nvGrpSpPr>
          <p:grpSpPr>
            <a:xfrm>
              <a:off x="819108" y="2882501"/>
              <a:ext cx="1556791" cy="1426186"/>
              <a:chOff x="819108" y="2882501"/>
              <a:chExt cx="1556791" cy="1426186"/>
            </a:xfrm>
          </p:grpSpPr>
          <p:grpSp>
            <p:nvGrpSpPr>
              <p:cNvPr id="7564" name="Google Shape;7564;p81"/>
              <p:cNvGrpSpPr/>
              <p:nvPr/>
            </p:nvGrpSpPr>
            <p:grpSpPr>
              <a:xfrm>
                <a:off x="819108" y="2882501"/>
                <a:ext cx="103104" cy="1426186"/>
                <a:chOff x="4674013" y="3100904"/>
                <a:chExt cx="122758" cy="1698043"/>
              </a:xfrm>
            </p:grpSpPr>
            <p:sp>
              <p:nvSpPr>
                <p:cNvPr id="7565" name="Google Shape;7565;p81"/>
                <p:cNvSpPr/>
                <p:nvPr/>
              </p:nvSpPr>
              <p:spPr>
                <a:xfrm>
                  <a:off x="46740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6" name="Google Shape;7566;p81"/>
                <p:cNvSpPr/>
                <p:nvPr/>
              </p:nvSpPr>
              <p:spPr>
                <a:xfrm>
                  <a:off x="46740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7" name="Google Shape;7567;p81"/>
                <p:cNvSpPr/>
                <p:nvPr/>
              </p:nvSpPr>
              <p:spPr>
                <a:xfrm>
                  <a:off x="46740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8" name="Google Shape;7568;p81"/>
                <p:cNvSpPr/>
                <p:nvPr/>
              </p:nvSpPr>
              <p:spPr>
                <a:xfrm>
                  <a:off x="46740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9" name="Google Shape;7569;p81"/>
                <p:cNvSpPr/>
                <p:nvPr/>
              </p:nvSpPr>
              <p:spPr>
                <a:xfrm>
                  <a:off x="46740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0" name="Google Shape;7570;p81"/>
                <p:cNvSpPr/>
                <p:nvPr/>
              </p:nvSpPr>
              <p:spPr>
                <a:xfrm>
                  <a:off x="46740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1" name="Google Shape;7571;p81"/>
                <p:cNvSpPr/>
                <p:nvPr/>
              </p:nvSpPr>
              <p:spPr>
                <a:xfrm>
                  <a:off x="46740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2" name="Google Shape;7572;p81"/>
              <p:cNvGrpSpPr/>
              <p:nvPr/>
            </p:nvGrpSpPr>
            <p:grpSpPr>
              <a:xfrm>
                <a:off x="1062475" y="2882501"/>
                <a:ext cx="103104" cy="1426186"/>
                <a:chOff x="4940438" y="3100904"/>
                <a:chExt cx="122758" cy="1698043"/>
              </a:xfrm>
            </p:grpSpPr>
            <p:sp>
              <p:nvSpPr>
                <p:cNvPr id="7573" name="Google Shape;7573;p81"/>
                <p:cNvSpPr/>
                <p:nvPr/>
              </p:nvSpPr>
              <p:spPr>
                <a:xfrm>
                  <a:off x="4940438"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4" name="Google Shape;7574;p81"/>
                <p:cNvSpPr/>
                <p:nvPr/>
              </p:nvSpPr>
              <p:spPr>
                <a:xfrm>
                  <a:off x="4940438"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5" name="Google Shape;7575;p81"/>
                <p:cNvSpPr/>
                <p:nvPr/>
              </p:nvSpPr>
              <p:spPr>
                <a:xfrm>
                  <a:off x="4940438"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6" name="Google Shape;7576;p81"/>
                <p:cNvSpPr/>
                <p:nvPr/>
              </p:nvSpPr>
              <p:spPr>
                <a:xfrm>
                  <a:off x="4940438"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7" name="Google Shape;7577;p81"/>
                <p:cNvSpPr/>
                <p:nvPr/>
              </p:nvSpPr>
              <p:spPr>
                <a:xfrm>
                  <a:off x="4940438"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8" name="Google Shape;7578;p81"/>
                <p:cNvSpPr/>
                <p:nvPr/>
              </p:nvSpPr>
              <p:spPr>
                <a:xfrm>
                  <a:off x="4940438"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9" name="Google Shape;7579;p81"/>
                <p:cNvSpPr/>
                <p:nvPr/>
              </p:nvSpPr>
              <p:spPr>
                <a:xfrm>
                  <a:off x="4940438"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0" name="Google Shape;7580;p81"/>
              <p:cNvGrpSpPr/>
              <p:nvPr/>
            </p:nvGrpSpPr>
            <p:grpSpPr>
              <a:xfrm>
                <a:off x="1299324" y="2882501"/>
                <a:ext cx="103104" cy="1426186"/>
                <a:chOff x="5206863" y="3100904"/>
                <a:chExt cx="122758" cy="1698043"/>
              </a:xfrm>
            </p:grpSpPr>
            <p:sp>
              <p:nvSpPr>
                <p:cNvPr id="7581" name="Google Shape;7581;p81"/>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2" name="Google Shape;7582;p81"/>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3" name="Google Shape;7583;p81"/>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4" name="Google Shape;7584;p81"/>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5" name="Google Shape;7585;p81"/>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6" name="Google Shape;7586;p81"/>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7" name="Google Shape;7587;p81"/>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8" name="Google Shape;7588;p81"/>
              <p:cNvGrpSpPr/>
              <p:nvPr/>
            </p:nvGrpSpPr>
            <p:grpSpPr>
              <a:xfrm>
                <a:off x="1786057" y="2882501"/>
                <a:ext cx="103104" cy="1426186"/>
                <a:chOff x="6006138" y="3143629"/>
                <a:chExt cx="122758" cy="1698043"/>
              </a:xfrm>
            </p:grpSpPr>
            <p:sp>
              <p:nvSpPr>
                <p:cNvPr id="7589" name="Google Shape;7589;p81"/>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0" name="Google Shape;7590;p81"/>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1" name="Google Shape;7591;p81"/>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2" name="Google Shape;7592;p81"/>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3" name="Google Shape;7593;p81"/>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4" name="Google Shape;7594;p81"/>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5" name="Google Shape;7595;p81"/>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6" name="Google Shape;7596;p81"/>
              <p:cNvGrpSpPr/>
              <p:nvPr/>
            </p:nvGrpSpPr>
            <p:grpSpPr>
              <a:xfrm>
                <a:off x="2029422" y="2882501"/>
                <a:ext cx="103104" cy="1426186"/>
                <a:chOff x="6805413" y="3100904"/>
                <a:chExt cx="122758" cy="1698043"/>
              </a:xfrm>
            </p:grpSpPr>
            <p:sp>
              <p:nvSpPr>
                <p:cNvPr id="7597" name="Google Shape;7597;p81"/>
                <p:cNvSpPr/>
                <p:nvPr/>
              </p:nvSpPr>
              <p:spPr>
                <a:xfrm>
                  <a:off x="68054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8" name="Google Shape;7598;p81"/>
                <p:cNvSpPr/>
                <p:nvPr/>
              </p:nvSpPr>
              <p:spPr>
                <a:xfrm>
                  <a:off x="68054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9" name="Google Shape;7599;p81"/>
                <p:cNvSpPr/>
                <p:nvPr/>
              </p:nvSpPr>
              <p:spPr>
                <a:xfrm>
                  <a:off x="68054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0" name="Google Shape;7600;p81"/>
                <p:cNvSpPr/>
                <p:nvPr/>
              </p:nvSpPr>
              <p:spPr>
                <a:xfrm>
                  <a:off x="68054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1" name="Google Shape;7601;p81"/>
                <p:cNvSpPr/>
                <p:nvPr/>
              </p:nvSpPr>
              <p:spPr>
                <a:xfrm>
                  <a:off x="68054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2" name="Google Shape;7602;p81"/>
                <p:cNvSpPr/>
                <p:nvPr/>
              </p:nvSpPr>
              <p:spPr>
                <a:xfrm>
                  <a:off x="68054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3" name="Google Shape;7603;p81"/>
                <p:cNvSpPr/>
                <p:nvPr/>
              </p:nvSpPr>
              <p:spPr>
                <a:xfrm>
                  <a:off x="68054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4" name="Google Shape;7604;p81"/>
              <p:cNvGrpSpPr/>
              <p:nvPr/>
            </p:nvGrpSpPr>
            <p:grpSpPr>
              <a:xfrm>
                <a:off x="2272795" y="2882501"/>
                <a:ext cx="103104" cy="1426186"/>
                <a:chOff x="5206863" y="3100904"/>
                <a:chExt cx="122758" cy="1698043"/>
              </a:xfrm>
            </p:grpSpPr>
            <p:sp>
              <p:nvSpPr>
                <p:cNvPr id="7605" name="Google Shape;7605;p81"/>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6" name="Google Shape;7606;p81"/>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7" name="Google Shape;7607;p81"/>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8" name="Google Shape;7608;p81"/>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9" name="Google Shape;7609;p81"/>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0" name="Google Shape;7610;p81"/>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1" name="Google Shape;7611;p81"/>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2" name="Google Shape;7612;p81"/>
              <p:cNvGrpSpPr/>
              <p:nvPr/>
            </p:nvGrpSpPr>
            <p:grpSpPr>
              <a:xfrm>
                <a:off x="1542694" y="2882501"/>
                <a:ext cx="103104" cy="1426186"/>
                <a:chOff x="6006138" y="3143629"/>
                <a:chExt cx="122758" cy="1698043"/>
              </a:xfrm>
            </p:grpSpPr>
            <p:sp>
              <p:nvSpPr>
                <p:cNvPr id="7613" name="Google Shape;7613;p81"/>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4" name="Google Shape;7614;p81"/>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5" name="Google Shape;7615;p81"/>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6" name="Google Shape;7616;p81"/>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7" name="Google Shape;7617;p81"/>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8" name="Google Shape;7618;p81"/>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9" name="Google Shape;7619;p81"/>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7620" name="Google Shape;7620;p81"/>
          <p:cNvGrpSpPr/>
          <p:nvPr/>
        </p:nvGrpSpPr>
        <p:grpSpPr>
          <a:xfrm>
            <a:off x="5683472" y="3518037"/>
            <a:ext cx="2749952" cy="870677"/>
            <a:chOff x="238125" y="1725700"/>
            <a:chExt cx="7139025" cy="2260325"/>
          </a:xfrm>
        </p:grpSpPr>
        <p:sp>
          <p:nvSpPr>
            <p:cNvPr id="7621" name="Google Shape;7621;p81"/>
            <p:cNvSpPr/>
            <p:nvPr/>
          </p:nvSpPr>
          <p:spPr>
            <a:xfrm>
              <a:off x="238125" y="1741950"/>
              <a:ext cx="6506150" cy="2228050"/>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2" name="Google Shape;7622;p81"/>
            <p:cNvSpPr/>
            <p:nvPr/>
          </p:nvSpPr>
          <p:spPr>
            <a:xfrm>
              <a:off x="2480475" y="2435950"/>
              <a:ext cx="438500" cy="841400"/>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3" name="Google Shape;7623;p81"/>
            <p:cNvSpPr/>
            <p:nvPr/>
          </p:nvSpPr>
          <p:spPr>
            <a:xfrm>
              <a:off x="3663250" y="2219875"/>
              <a:ext cx="607450" cy="1272525"/>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4" name="Google Shape;7624;p81"/>
            <p:cNvSpPr/>
            <p:nvPr/>
          </p:nvSpPr>
          <p:spPr>
            <a:xfrm>
              <a:off x="4999700" y="1973525"/>
              <a:ext cx="820500" cy="1764350"/>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5" name="Google Shape;7625;p81"/>
            <p:cNvSpPr/>
            <p:nvPr/>
          </p:nvSpPr>
          <p:spPr>
            <a:xfrm>
              <a:off x="6838275" y="1725700"/>
              <a:ext cx="150" cy="0"/>
            </a:xfrm>
            <a:custGeom>
              <a:avLst/>
              <a:gdLst/>
              <a:ahLst/>
              <a:cxnLst/>
              <a:rect l="l" t="t" r="r" b="b"/>
              <a:pathLst>
                <a:path w="6" extrusionOk="0">
                  <a:moveTo>
                    <a:pt x="5" y="0"/>
                  </a:move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6" name="Google Shape;7626;p81"/>
            <p:cNvSpPr/>
            <p:nvPr/>
          </p:nvSpPr>
          <p:spPr>
            <a:xfrm>
              <a:off x="6838400" y="3986000"/>
              <a:ext cx="25" cy="25"/>
            </a:xfrm>
            <a:custGeom>
              <a:avLst/>
              <a:gdLst/>
              <a:ahLst/>
              <a:cxnLst/>
              <a:rect l="l" t="t" r="r" b="b"/>
              <a:pathLst>
                <a:path w="1" h="1" extrusionOk="0">
                  <a:moveTo>
                    <a:pt x="0" y="1"/>
                  </a:moveTo>
                  <a:lnTo>
                    <a:pt x="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7" name="Google Shape;7627;p81"/>
            <p:cNvSpPr/>
            <p:nvPr/>
          </p:nvSpPr>
          <p:spPr>
            <a:xfrm>
              <a:off x="6744250" y="3969975"/>
              <a:ext cx="94175" cy="16050"/>
            </a:xfrm>
            <a:custGeom>
              <a:avLst/>
              <a:gdLst/>
              <a:ahLst/>
              <a:cxnLst/>
              <a:rect l="l" t="t" r="r" b="b"/>
              <a:pathLst>
                <a:path w="3767" h="642" extrusionOk="0">
                  <a:moveTo>
                    <a:pt x="1" y="0"/>
                  </a:moveTo>
                  <a:lnTo>
                    <a:pt x="1" y="0"/>
                  </a:lnTo>
                  <a:cubicBezTo>
                    <a:pt x="1190" y="425"/>
                    <a:pt x="2415" y="642"/>
                    <a:pt x="3662" y="642"/>
                  </a:cubicBezTo>
                  <a:lnTo>
                    <a:pt x="3766" y="642"/>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8" name="Google Shape;7628;p81"/>
            <p:cNvSpPr/>
            <p:nvPr/>
          </p:nvSpPr>
          <p:spPr>
            <a:xfrm>
              <a:off x="6744250" y="1725700"/>
              <a:ext cx="94050" cy="16175"/>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9" name="Google Shape;7629;p81"/>
            <p:cNvSpPr/>
            <p:nvPr/>
          </p:nvSpPr>
          <p:spPr>
            <a:xfrm>
              <a:off x="6294575" y="1725700"/>
              <a:ext cx="1082575" cy="2260225"/>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0" name="Google Shape;7630;p81"/>
            <p:cNvSpPr/>
            <p:nvPr/>
          </p:nvSpPr>
          <p:spPr>
            <a:xfrm>
              <a:off x="1511625" y="2613375"/>
              <a:ext cx="292400" cy="484275"/>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1" name="Google Shape;7631;p81"/>
          <p:cNvGrpSpPr/>
          <p:nvPr/>
        </p:nvGrpSpPr>
        <p:grpSpPr>
          <a:xfrm>
            <a:off x="5953636" y="2459783"/>
            <a:ext cx="1105452" cy="916747"/>
            <a:chOff x="5249100" y="1210600"/>
            <a:chExt cx="3502700" cy="2904775"/>
          </a:xfrm>
        </p:grpSpPr>
        <p:sp>
          <p:nvSpPr>
            <p:cNvPr id="7632" name="Google Shape;7632;p81"/>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3" name="Google Shape;7633;p81"/>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4" name="Google Shape;7634;p81"/>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5" name="Google Shape;7635;p81"/>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636" name="Google Shape;7636;p81"/>
            <p:cNvCxnSpPr/>
            <p:nvPr/>
          </p:nvCxnSpPr>
          <p:spPr>
            <a:xfrm>
              <a:off x="5249100" y="2382654"/>
              <a:ext cx="922800" cy="0"/>
            </a:xfrm>
            <a:prstGeom prst="straightConnector1">
              <a:avLst/>
            </a:prstGeom>
            <a:noFill/>
            <a:ln w="19050" cap="flat" cmpd="sng">
              <a:solidFill>
                <a:srgbClr val="869FB2"/>
              </a:solidFill>
              <a:prstDash val="solid"/>
              <a:round/>
              <a:headEnd type="oval" w="med" len="med"/>
              <a:tailEnd type="none" w="med" len="med"/>
            </a:ln>
          </p:spPr>
        </p:cxnSp>
        <p:cxnSp>
          <p:nvCxnSpPr>
            <p:cNvPr id="7637" name="Google Shape;7637;p81"/>
            <p:cNvCxnSpPr/>
            <p:nvPr/>
          </p:nvCxnSpPr>
          <p:spPr>
            <a:xfrm rot="10800000">
              <a:off x="8178522" y="1765431"/>
              <a:ext cx="559200" cy="0"/>
            </a:xfrm>
            <a:prstGeom prst="straightConnector1">
              <a:avLst/>
            </a:prstGeom>
            <a:noFill/>
            <a:ln w="19050" cap="flat" cmpd="sng">
              <a:solidFill>
                <a:srgbClr val="BAC8D3"/>
              </a:solidFill>
              <a:prstDash val="solid"/>
              <a:round/>
              <a:headEnd type="oval" w="med" len="med"/>
              <a:tailEnd type="none" w="med" len="med"/>
            </a:ln>
          </p:spPr>
        </p:cxnSp>
        <p:cxnSp>
          <p:nvCxnSpPr>
            <p:cNvPr id="7638" name="Google Shape;7638;p81"/>
            <p:cNvCxnSpPr/>
            <p:nvPr/>
          </p:nvCxnSpPr>
          <p:spPr>
            <a:xfrm rot="10800000">
              <a:off x="7467500" y="2943528"/>
              <a:ext cx="1284300" cy="0"/>
            </a:xfrm>
            <a:prstGeom prst="straightConnector1">
              <a:avLst/>
            </a:prstGeom>
            <a:noFill/>
            <a:ln w="19050" cap="flat" cmpd="sng">
              <a:solidFill>
                <a:srgbClr val="5F7D95"/>
              </a:solidFill>
              <a:prstDash val="solid"/>
              <a:round/>
              <a:headEnd type="oval" w="med" len="med"/>
              <a:tailEnd type="none" w="med" len="med"/>
            </a:ln>
          </p:spPr>
        </p:cxnSp>
        <p:cxnSp>
          <p:nvCxnSpPr>
            <p:cNvPr id="7639" name="Google Shape;7639;p81"/>
            <p:cNvCxnSpPr/>
            <p:nvPr/>
          </p:nvCxnSpPr>
          <p:spPr>
            <a:xfrm>
              <a:off x="5787288" y="3630350"/>
              <a:ext cx="922800" cy="0"/>
            </a:xfrm>
            <a:prstGeom prst="straightConnector1">
              <a:avLst/>
            </a:prstGeom>
            <a:noFill/>
            <a:ln w="19050" cap="flat" cmpd="sng">
              <a:solidFill>
                <a:srgbClr val="435D74"/>
              </a:solidFill>
              <a:prstDash val="solid"/>
              <a:round/>
              <a:headEnd type="oval" w="med" len="med"/>
              <a:tailEnd type="none" w="med" len="med"/>
            </a:ln>
          </p:spPr>
        </p:cxnSp>
        <p:sp>
          <p:nvSpPr>
            <p:cNvPr id="7640" name="Google Shape;7640;p81"/>
            <p:cNvSpPr/>
            <p:nvPr/>
          </p:nvSpPr>
          <p:spPr>
            <a:xfrm>
              <a:off x="6601902" y="3690575"/>
              <a:ext cx="566400" cy="424800"/>
            </a:xfrm>
            <a:prstGeom prst="downArrow">
              <a:avLst>
                <a:gd name="adj1" fmla="val 50000"/>
                <a:gd name="adj2" fmla="val 50000"/>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1" name="Google Shape;7641;p81"/>
          <p:cNvGrpSpPr/>
          <p:nvPr/>
        </p:nvGrpSpPr>
        <p:grpSpPr>
          <a:xfrm>
            <a:off x="7136183" y="1179201"/>
            <a:ext cx="1304650" cy="1124856"/>
            <a:chOff x="7287122" y="1165658"/>
            <a:chExt cx="1219413" cy="1051365"/>
          </a:xfrm>
        </p:grpSpPr>
        <p:grpSp>
          <p:nvGrpSpPr>
            <p:cNvPr id="7642" name="Google Shape;7642;p81"/>
            <p:cNvGrpSpPr/>
            <p:nvPr/>
          </p:nvGrpSpPr>
          <p:grpSpPr>
            <a:xfrm>
              <a:off x="7287122" y="1969723"/>
              <a:ext cx="1219413" cy="247300"/>
              <a:chOff x="7287122" y="1969723"/>
              <a:chExt cx="1219413" cy="247300"/>
            </a:xfrm>
          </p:grpSpPr>
          <p:sp>
            <p:nvSpPr>
              <p:cNvPr id="7643" name="Google Shape;7643;p81"/>
              <p:cNvSpPr/>
              <p:nvPr/>
            </p:nvSpPr>
            <p:spPr>
              <a:xfrm flipH="1">
                <a:off x="8366247" y="1969723"/>
                <a:ext cx="140288" cy="247300"/>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44" name="Google Shape;7644;p81"/>
              <p:cNvGrpSpPr/>
              <p:nvPr/>
            </p:nvGrpSpPr>
            <p:grpSpPr>
              <a:xfrm>
                <a:off x="7287122" y="2063892"/>
                <a:ext cx="1151753" cy="73428"/>
                <a:chOff x="7287122" y="2063892"/>
                <a:chExt cx="1151753" cy="73428"/>
              </a:xfrm>
            </p:grpSpPr>
            <p:sp>
              <p:nvSpPr>
                <p:cNvPr id="7645" name="Google Shape;7645;p81"/>
                <p:cNvSpPr/>
                <p:nvPr/>
              </p:nvSpPr>
              <p:spPr>
                <a:xfrm flipH="1">
                  <a:off x="7287122" y="2063892"/>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646" name="Google Shape;7646;p81"/>
                <p:cNvCxnSpPr/>
                <p:nvPr/>
              </p:nvCxnSpPr>
              <p:spPr>
                <a:xfrm rot="10800000">
                  <a:off x="7818475" y="2100600"/>
                  <a:ext cx="620400" cy="0"/>
                </a:xfrm>
                <a:prstGeom prst="straightConnector1">
                  <a:avLst/>
                </a:prstGeom>
                <a:noFill/>
                <a:ln w="9525" cap="flat" cmpd="sng">
                  <a:solidFill>
                    <a:srgbClr val="CFD9E0"/>
                  </a:solidFill>
                  <a:prstDash val="solid"/>
                  <a:round/>
                  <a:headEnd type="none" w="med" len="med"/>
                  <a:tailEnd type="oval" w="med" len="med"/>
                </a:ln>
              </p:spPr>
            </p:cxnSp>
          </p:grpSp>
        </p:grpSp>
        <p:grpSp>
          <p:nvGrpSpPr>
            <p:cNvPr id="7647" name="Google Shape;7647;p81"/>
            <p:cNvGrpSpPr/>
            <p:nvPr/>
          </p:nvGrpSpPr>
          <p:grpSpPr>
            <a:xfrm>
              <a:off x="7287122" y="1712201"/>
              <a:ext cx="1219403" cy="246767"/>
              <a:chOff x="7287122" y="1712201"/>
              <a:chExt cx="1219403" cy="246767"/>
            </a:xfrm>
          </p:grpSpPr>
          <p:sp>
            <p:nvSpPr>
              <p:cNvPr id="7648" name="Google Shape;7648;p81"/>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49" name="Google Shape;7649;p81"/>
              <p:cNvGrpSpPr/>
              <p:nvPr/>
            </p:nvGrpSpPr>
            <p:grpSpPr>
              <a:xfrm>
                <a:off x="7287122" y="1842861"/>
                <a:ext cx="1005303" cy="73419"/>
                <a:chOff x="7287122" y="1842861"/>
                <a:chExt cx="1005303" cy="73419"/>
              </a:xfrm>
            </p:grpSpPr>
            <p:sp>
              <p:nvSpPr>
                <p:cNvPr id="7650" name="Google Shape;7650;p81"/>
                <p:cNvSpPr/>
                <p:nvPr/>
              </p:nvSpPr>
              <p:spPr>
                <a:xfrm flipH="1">
                  <a:off x="7287122" y="1842861"/>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651" name="Google Shape;7651;p81"/>
                <p:cNvCxnSpPr/>
                <p:nvPr/>
              </p:nvCxnSpPr>
              <p:spPr>
                <a:xfrm rot="10800000">
                  <a:off x="7818425" y="1879575"/>
                  <a:ext cx="474000" cy="0"/>
                </a:xfrm>
                <a:prstGeom prst="straightConnector1">
                  <a:avLst/>
                </a:prstGeom>
                <a:noFill/>
                <a:ln w="9525" cap="flat" cmpd="sng">
                  <a:solidFill>
                    <a:srgbClr val="A5B7C6"/>
                  </a:solidFill>
                  <a:prstDash val="solid"/>
                  <a:round/>
                  <a:headEnd type="none" w="med" len="med"/>
                  <a:tailEnd type="oval" w="med" len="med"/>
                </a:ln>
              </p:spPr>
            </p:cxnSp>
          </p:grpSp>
        </p:grpSp>
        <p:grpSp>
          <p:nvGrpSpPr>
            <p:cNvPr id="7652" name="Google Shape;7652;p81"/>
            <p:cNvGrpSpPr/>
            <p:nvPr/>
          </p:nvGrpSpPr>
          <p:grpSpPr>
            <a:xfrm>
              <a:off x="7287122" y="1447520"/>
              <a:ext cx="1219403" cy="286667"/>
              <a:chOff x="7287122" y="1447520"/>
              <a:chExt cx="1219403" cy="286667"/>
            </a:xfrm>
          </p:grpSpPr>
          <p:sp>
            <p:nvSpPr>
              <p:cNvPr id="7653" name="Google Shape;7653;p81"/>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54" name="Google Shape;7654;p81"/>
              <p:cNvGrpSpPr/>
              <p:nvPr/>
            </p:nvGrpSpPr>
            <p:grpSpPr>
              <a:xfrm>
                <a:off x="7287122" y="1581977"/>
                <a:ext cx="852803" cy="73428"/>
                <a:chOff x="7287122" y="1581977"/>
                <a:chExt cx="852803" cy="73428"/>
              </a:xfrm>
            </p:grpSpPr>
            <p:sp>
              <p:nvSpPr>
                <p:cNvPr id="7655" name="Google Shape;7655;p81"/>
                <p:cNvSpPr/>
                <p:nvPr/>
              </p:nvSpPr>
              <p:spPr>
                <a:xfrm flipH="1">
                  <a:off x="7287122" y="1581977"/>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656" name="Google Shape;7656;p81"/>
                <p:cNvCxnSpPr/>
                <p:nvPr/>
              </p:nvCxnSpPr>
              <p:spPr>
                <a:xfrm rot="10800000">
                  <a:off x="7818325" y="1618700"/>
                  <a:ext cx="321600" cy="0"/>
                </a:xfrm>
                <a:prstGeom prst="straightConnector1">
                  <a:avLst/>
                </a:prstGeom>
                <a:noFill/>
                <a:ln w="9525" cap="flat" cmpd="sng">
                  <a:solidFill>
                    <a:srgbClr val="869FB2"/>
                  </a:solidFill>
                  <a:prstDash val="solid"/>
                  <a:round/>
                  <a:headEnd type="none" w="med" len="med"/>
                  <a:tailEnd type="oval" w="med" len="med"/>
                </a:ln>
              </p:spPr>
            </p:cxnSp>
          </p:grpSp>
        </p:grpSp>
        <p:grpSp>
          <p:nvGrpSpPr>
            <p:cNvPr id="7657" name="Google Shape;7657;p81"/>
            <p:cNvGrpSpPr/>
            <p:nvPr/>
          </p:nvGrpSpPr>
          <p:grpSpPr>
            <a:xfrm>
              <a:off x="7287122" y="1165658"/>
              <a:ext cx="1219403" cy="344253"/>
              <a:chOff x="7287122" y="1165658"/>
              <a:chExt cx="1219403" cy="344253"/>
            </a:xfrm>
          </p:grpSpPr>
          <p:sp>
            <p:nvSpPr>
              <p:cNvPr id="7658" name="Google Shape;7658;p81"/>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59" name="Google Shape;7659;p81"/>
              <p:cNvGrpSpPr/>
              <p:nvPr/>
            </p:nvGrpSpPr>
            <p:grpSpPr>
              <a:xfrm>
                <a:off x="7287122" y="1341025"/>
                <a:ext cx="695703" cy="73419"/>
                <a:chOff x="7287122" y="1341025"/>
                <a:chExt cx="695703" cy="73419"/>
              </a:xfrm>
            </p:grpSpPr>
            <p:sp>
              <p:nvSpPr>
                <p:cNvPr id="7660" name="Google Shape;7660;p81"/>
                <p:cNvSpPr/>
                <p:nvPr/>
              </p:nvSpPr>
              <p:spPr>
                <a:xfrm flipH="1">
                  <a:off x="7287122" y="1341025"/>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661" name="Google Shape;7661;p81"/>
                <p:cNvCxnSpPr/>
                <p:nvPr/>
              </p:nvCxnSpPr>
              <p:spPr>
                <a:xfrm rot="10800000">
                  <a:off x="7818425" y="1377750"/>
                  <a:ext cx="164400" cy="0"/>
                </a:xfrm>
                <a:prstGeom prst="straightConnector1">
                  <a:avLst/>
                </a:prstGeom>
                <a:noFill/>
                <a:ln w="9525" cap="flat" cmpd="sng">
                  <a:solidFill>
                    <a:srgbClr val="869FB1"/>
                  </a:solidFill>
                  <a:prstDash val="solid"/>
                  <a:round/>
                  <a:headEnd type="none" w="med" len="med"/>
                  <a:tailEnd type="oval" w="med" len="med"/>
                </a:ln>
              </p:spPr>
            </p:cxnSp>
          </p:grpSp>
        </p:grpSp>
      </p:grpSp>
      <p:grpSp>
        <p:nvGrpSpPr>
          <p:cNvPr id="7662" name="Google Shape;7662;p81"/>
          <p:cNvGrpSpPr/>
          <p:nvPr/>
        </p:nvGrpSpPr>
        <p:grpSpPr>
          <a:xfrm>
            <a:off x="5802676" y="1185224"/>
            <a:ext cx="1397729" cy="1098540"/>
            <a:chOff x="5900602" y="1193063"/>
            <a:chExt cx="1299851" cy="1021707"/>
          </a:xfrm>
        </p:grpSpPr>
        <p:grpSp>
          <p:nvGrpSpPr>
            <p:cNvPr id="7663" name="Google Shape;7663;p81"/>
            <p:cNvGrpSpPr/>
            <p:nvPr/>
          </p:nvGrpSpPr>
          <p:grpSpPr>
            <a:xfrm>
              <a:off x="6520337" y="1193063"/>
              <a:ext cx="341815" cy="799959"/>
              <a:chOff x="6520337" y="1193063"/>
              <a:chExt cx="341815" cy="799959"/>
            </a:xfrm>
          </p:grpSpPr>
          <p:grpSp>
            <p:nvGrpSpPr>
              <p:cNvPr id="7664" name="Google Shape;7664;p81"/>
              <p:cNvGrpSpPr/>
              <p:nvPr/>
            </p:nvGrpSpPr>
            <p:grpSpPr>
              <a:xfrm>
                <a:off x="6520337" y="1589527"/>
                <a:ext cx="213950" cy="403494"/>
                <a:chOff x="6520337" y="1589527"/>
                <a:chExt cx="213950" cy="403494"/>
              </a:xfrm>
            </p:grpSpPr>
            <p:sp>
              <p:nvSpPr>
                <p:cNvPr id="7665" name="Google Shape;7665;p81"/>
                <p:cNvSpPr/>
                <p:nvPr/>
              </p:nvSpPr>
              <p:spPr>
                <a:xfrm rot="-5400000">
                  <a:off x="6522864" y="1587001"/>
                  <a:ext cx="208853" cy="213906"/>
                </a:xfrm>
                <a:custGeom>
                  <a:avLst/>
                  <a:gdLst/>
                  <a:ahLst/>
                  <a:cxnLst/>
                  <a:rect l="l" t="t" r="r" b="b"/>
                  <a:pathLst>
                    <a:path w="24013" h="24594" extrusionOk="0">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6" name="Google Shape;7666;p81"/>
                <p:cNvSpPr/>
                <p:nvPr/>
              </p:nvSpPr>
              <p:spPr>
                <a:xfrm rot="-5400000">
                  <a:off x="6529204" y="1787939"/>
                  <a:ext cx="196250" cy="213915"/>
                </a:xfrm>
                <a:custGeom>
                  <a:avLst/>
                  <a:gdLst/>
                  <a:ahLst/>
                  <a:cxnLst/>
                  <a:rect l="l" t="t" r="r" b="b"/>
                  <a:pathLst>
                    <a:path w="22564" h="24595" extrusionOk="0">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7" name="Google Shape;7667;p81"/>
              <p:cNvGrpSpPr/>
              <p:nvPr/>
            </p:nvGrpSpPr>
            <p:grpSpPr>
              <a:xfrm>
                <a:off x="6577204" y="1193063"/>
                <a:ext cx="284947" cy="464512"/>
                <a:chOff x="6577204" y="1193063"/>
                <a:chExt cx="284947" cy="464512"/>
              </a:xfrm>
            </p:grpSpPr>
            <p:sp>
              <p:nvSpPr>
                <p:cNvPr id="7668" name="Google Shape;7668;p81"/>
                <p:cNvSpPr/>
                <p:nvPr/>
              </p:nvSpPr>
              <p:spPr>
                <a:xfrm>
                  <a:off x="6577204"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669" name="Google Shape;7669;p81"/>
                <p:cNvCxnSpPr/>
                <p:nvPr/>
              </p:nvCxnSpPr>
              <p:spPr>
                <a:xfrm rot="10800000">
                  <a:off x="6677825" y="1279575"/>
                  <a:ext cx="0" cy="378000"/>
                </a:xfrm>
                <a:prstGeom prst="straightConnector1">
                  <a:avLst/>
                </a:prstGeom>
                <a:noFill/>
                <a:ln w="9525" cap="flat" cmpd="sng">
                  <a:solidFill>
                    <a:srgbClr val="A5B7C6"/>
                  </a:solidFill>
                  <a:prstDash val="solid"/>
                  <a:round/>
                  <a:headEnd type="none" w="med" len="med"/>
                  <a:tailEnd type="oval" w="med" len="med"/>
                </a:ln>
              </p:spPr>
            </p:cxnSp>
          </p:grpSp>
        </p:grpSp>
        <p:grpSp>
          <p:nvGrpSpPr>
            <p:cNvPr id="7670" name="Google Shape;7670;p81"/>
            <p:cNvGrpSpPr/>
            <p:nvPr/>
          </p:nvGrpSpPr>
          <p:grpSpPr>
            <a:xfrm>
              <a:off x="6238903" y="1193063"/>
              <a:ext cx="300475" cy="900152"/>
              <a:chOff x="6238903" y="1193063"/>
              <a:chExt cx="300475" cy="900152"/>
            </a:xfrm>
          </p:grpSpPr>
          <p:grpSp>
            <p:nvGrpSpPr>
              <p:cNvPr id="7671" name="Google Shape;7671;p81"/>
              <p:cNvGrpSpPr/>
              <p:nvPr/>
            </p:nvGrpSpPr>
            <p:grpSpPr>
              <a:xfrm>
                <a:off x="6290865" y="1489315"/>
                <a:ext cx="248514" cy="603900"/>
                <a:chOff x="6290865" y="1489315"/>
                <a:chExt cx="248514" cy="603900"/>
              </a:xfrm>
            </p:grpSpPr>
            <p:sp>
              <p:nvSpPr>
                <p:cNvPr id="7672" name="Google Shape;7672;p81"/>
                <p:cNvSpPr/>
                <p:nvPr/>
              </p:nvSpPr>
              <p:spPr>
                <a:xfrm rot="-5400000">
                  <a:off x="6260589" y="1519591"/>
                  <a:ext cx="309066" cy="248514"/>
                </a:xfrm>
                <a:custGeom>
                  <a:avLst/>
                  <a:gdLst/>
                  <a:ahLst/>
                  <a:cxnLst/>
                  <a:rect l="l" t="t" r="r" b="b"/>
                  <a:pathLst>
                    <a:path w="35535" h="28573" extrusionOk="0">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3" name="Google Shape;7673;p81"/>
                <p:cNvSpPr/>
                <p:nvPr/>
              </p:nvSpPr>
              <p:spPr>
                <a:xfrm rot="-5400000">
                  <a:off x="6266916" y="1820752"/>
                  <a:ext cx="296437" cy="248488"/>
                </a:xfrm>
                <a:custGeom>
                  <a:avLst/>
                  <a:gdLst/>
                  <a:ahLst/>
                  <a:cxnLst/>
                  <a:rect l="l" t="t" r="r" b="b"/>
                  <a:pathLst>
                    <a:path w="34083" h="28570" extrusionOk="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4" name="Google Shape;7674;p81"/>
              <p:cNvGrpSpPr/>
              <p:nvPr/>
            </p:nvGrpSpPr>
            <p:grpSpPr>
              <a:xfrm>
                <a:off x="6238903" y="1193063"/>
                <a:ext cx="284947" cy="333087"/>
                <a:chOff x="6238903" y="1193063"/>
                <a:chExt cx="284947" cy="333087"/>
              </a:xfrm>
            </p:grpSpPr>
            <p:sp>
              <p:nvSpPr>
                <p:cNvPr id="7675" name="Google Shape;7675;p81"/>
                <p:cNvSpPr/>
                <p:nvPr/>
              </p:nvSpPr>
              <p:spPr>
                <a:xfrm>
                  <a:off x="6238903" y="1193063"/>
                  <a:ext cx="284947" cy="63648"/>
                </a:xfrm>
                <a:custGeom>
                  <a:avLst/>
                  <a:gdLst/>
                  <a:ahLst/>
                  <a:cxnLst/>
                  <a:rect l="l" t="t" r="r" b="b"/>
                  <a:pathLst>
                    <a:path w="32762" h="7318" extrusionOk="0">
                      <a:moveTo>
                        <a:pt x="0" y="0"/>
                      </a:moveTo>
                      <a:lnTo>
                        <a:pt x="0" y="7317"/>
                      </a:lnTo>
                      <a:lnTo>
                        <a:pt x="32762" y="7317"/>
                      </a:lnTo>
                      <a:lnTo>
                        <a:pt x="3276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676" name="Google Shape;7676;p81"/>
                <p:cNvCxnSpPr/>
                <p:nvPr/>
              </p:nvCxnSpPr>
              <p:spPr>
                <a:xfrm rot="10800000">
                  <a:off x="6431250" y="1279250"/>
                  <a:ext cx="0" cy="246900"/>
                </a:xfrm>
                <a:prstGeom prst="straightConnector1">
                  <a:avLst/>
                </a:prstGeom>
                <a:noFill/>
                <a:ln w="9525" cap="flat" cmpd="sng">
                  <a:solidFill>
                    <a:srgbClr val="869FB2"/>
                  </a:solidFill>
                  <a:prstDash val="solid"/>
                  <a:round/>
                  <a:headEnd type="none" w="med" len="med"/>
                  <a:tailEnd type="oval" w="med" len="med"/>
                </a:ln>
              </p:spPr>
            </p:cxnSp>
          </p:grpSp>
        </p:grpSp>
        <p:grpSp>
          <p:nvGrpSpPr>
            <p:cNvPr id="7677" name="Google Shape;7677;p81"/>
            <p:cNvGrpSpPr/>
            <p:nvPr/>
          </p:nvGrpSpPr>
          <p:grpSpPr>
            <a:xfrm>
              <a:off x="5900602" y="1193063"/>
              <a:ext cx="444345" cy="1021707"/>
              <a:chOff x="5900602" y="1193063"/>
              <a:chExt cx="444345" cy="1021707"/>
            </a:xfrm>
          </p:grpSpPr>
          <p:grpSp>
            <p:nvGrpSpPr>
              <p:cNvPr id="7678" name="Google Shape;7678;p81"/>
              <p:cNvGrpSpPr/>
              <p:nvPr/>
            </p:nvGrpSpPr>
            <p:grpSpPr>
              <a:xfrm>
                <a:off x="6046501" y="1367785"/>
                <a:ext cx="298446" cy="846986"/>
                <a:chOff x="6046501" y="1367785"/>
                <a:chExt cx="298446" cy="846986"/>
              </a:xfrm>
            </p:grpSpPr>
            <p:sp>
              <p:nvSpPr>
                <p:cNvPr id="7679" name="Google Shape;7679;p81"/>
                <p:cNvSpPr/>
                <p:nvPr/>
              </p:nvSpPr>
              <p:spPr>
                <a:xfrm rot="-5400000">
                  <a:off x="5980418" y="1433868"/>
                  <a:ext cx="430613" cy="298446"/>
                </a:xfrm>
                <a:custGeom>
                  <a:avLst/>
                  <a:gdLst/>
                  <a:ahLst/>
                  <a:cxnLst/>
                  <a:rect l="l" t="t" r="r" b="b"/>
                  <a:pathLst>
                    <a:path w="49510" h="34314" extrusionOk="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0" name="Google Shape;7680;p81"/>
                <p:cNvSpPr/>
                <p:nvPr/>
              </p:nvSpPr>
              <p:spPr>
                <a:xfrm rot="-5400000">
                  <a:off x="5986745" y="1856568"/>
                  <a:ext cx="417984" cy="298420"/>
                </a:xfrm>
                <a:custGeom>
                  <a:avLst/>
                  <a:gdLst/>
                  <a:ahLst/>
                  <a:cxnLst/>
                  <a:rect l="l" t="t" r="r" b="b"/>
                  <a:pathLst>
                    <a:path w="48058" h="34311" extrusionOk="0">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1" name="Google Shape;7681;p81"/>
              <p:cNvGrpSpPr/>
              <p:nvPr/>
            </p:nvGrpSpPr>
            <p:grpSpPr>
              <a:xfrm>
                <a:off x="5900602" y="1193063"/>
                <a:ext cx="284947" cy="182312"/>
                <a:chOff x="5900602" y="1193063"/>
                <a:chExt cx="284947" cy="182312"/>
              </a:xfrm>
            </p:grpSpPr>
            <p:sp>
              <p:nvSpPr>
                <p:cNvPr id="7682" name="Google Shape;7682;p81"/>
                <p:cNvSpPr/>
                <p:nvPr/>
              </p:nvSpPr>
              <p:spPr>
                <a:xfrm>
                  <a:off x="5900602" y="1193063"/>
                  <a:ext cx="284947" cy="63648"/>
                </a:xfrm>
                <a:custGeom>
                  <a:avLst/>
                  <a:gdLst/>
                  <a:ahLst/>
                  <a:cxnLst/>
                  <a:rect l="l" t="t" r="r" b="b"/>
                  <a:pathLst>
                    <a:path w="32762" h="7318" extrusionOk="0">
                      <a:moveTo>
                        <a:pt x="0" y="0"/>
                      </a:moveTo>
                      <a:lnTo>
                        <a:pt x="0" y="7318"/>
                      </a:lnTo>
                      <a:lnTo>
                        <a:pt x="32762" y="7318"/>
                      </a:lnTo>
                      <a:lnTo>
                        <a:pt x="32762"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683" name="Google Shape;7683;p81"/>
                <p:cNvCxnSpPr/>
                <p:nvPr/>
              </p:nvCxnSpPr>
              <p:spPr>
                <a:xfrm rot="10800000">
                  <a:off x="6156950" y="1279675"/>
                  <a:ext cx="0" cy="95700"/>
                </a:xfrm>
                <a:prstGeom prst="straightConnector1">
                  <a:avLst/>
                </a:prstGeom>
                <a:noFill/>
                <a:ln w="9525" cap="flat" cmpd="sng">
                  <a:solidFill>
                    <a:srgbClr val="657E93"/>
                  </a:solidFill>
                  <a:prstDash val="solid"/>
                  <a:round/>
                  <a:headEnd type="none" w="med" len="med"/>
                  <a:tailEnd type="oval" w="med" len="med"/>
                </a:ln>
              </p:spPr>
            </p:cxnSp>
          </p:grpSp>
        </p:grpSp>
        <p:grpSp>
          <p:nvGrpSpPr>
            <p:cNvPr id="7684" name="Google Shape;7684;p81"/>
            <p:cNvGrpSpPr/>
            <p:nvPr/>
          </p:nvGrpSpPr>
          <p:grpSpPr>
            <a:xfrm>
              <a:off x="6738300" y="1193063"/>
              <a:ext cx="462153" cy="707634"/>
              <a:chOff x="6738300" y="1193063"/>
              <a:chExt cx="462153" cy="707634"/>
            </a:xfrm>
          </p:grpSpPr>
          <p:grpSp>
            <p:nvGrpSpPr>
              <p:cNvPr id="7685" name="Google Shape;7685;p81"/>
              <p:cNvGrpSpPr/>
              <p:nvPr/>
            </p:nvGrpSpPr>
            <p:grpSpPr>
              <a:xfrm>
                <a:off x="6915505" y="1193063"/>
                <a:ext cx="284947" cy="597387"/>
                <a:chOff x="6915505" y="1193063"/>
                <a:chExt cx="284947" cy="597387"/>
              </a:xfrm>
            </p:grpSpPr>
            <p:sp>
              <p:nvSpPr>
                <p:cNvPr id="7686" name="Google Shape;7686;p81"/>
                <p:cNvSpPr/>
                <p:nvPr/>
              </p:nvSpPr>
              <p:spPr>
                <a:xfrm>
                  <a:off x="6915505"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687" name="Google Shape;7687;p81"/>
                <p:cNvCxnSpPr/>
                <p:nvPr/>
              </p:nvCxnSpPr>
              <p:spPr>
                <a:xfrm rot="10800000">
                  <a:off x="6938275" y="1279850"/>
                  <a:ext cx="0" cy="510600"/>
                </a:xfrm>
                <a:prstGeom prst="straightConnector1">
                  <a:avLst/>
                </a:prstGeom>
                <a:noFill/>
                <a:ln w="9525" cap="flat" cmpd="sng">
                  <a:solidFill>
                    <a:srgbClr val="E3E7EA"/>
                  </a:solidFill>
                  <a:prstDash val="solid"/>
                  <a:round/>
                  <a:headEnd type="none" w="med" len="med"/>
                  <a:tailEnd type="oval" w="med" len="med"/>
                </a:ln>
              </p:spPr>
            </p:cxnSp>
          </p:grpSp>
          <p:grpSp>
            <p:nvGrpSpPr>
              <p:cNvPr id="7688" name="Google Shape;7688;p81"/>
              <p:cNvGrpSpPr/>
              <p:nvPr/>
            </p:nvGrpSpPr>
            <p:grpSpPr>
              <a:xfrm>
                <a:off x="6738300" y="1684725"/>
                <a:ext cx="230066" cy="215971"/>
                <a:chOff x="6738300" y="1684725"/>
                <a:chExt cx="230066" cy="215971"/>
              </a:xfrm>
            </p:grpSpPr>
            <p:sp>
              <p:nvSpPr>
                <p:cNvPr id="7689" name="Google Shape;7689;p81"/>
                <p:cNvSpPr/>
                <p:nvPr/>
              </p:nvSpPr>
              <p:spPr>
                <a:xfrm rot="-5400000">
                  <a:off x="6799187" y="1731518"/>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0" name="Google Shape;7690;p81"/>
                <p:cNvSpPr/>
                <p:nvPr/>
              </p:nvSpPr>
              <p:spPr>
                <a:xfrm rot="-5400000" flipH="1">
                  <a:off x="6799182" y="1623843"/>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694"/>
        <p:cNvGrpSpPr/>
        <p:nvPr/>
      </p:nvGrpSpPr>
      <p:grpSpPr>
        <a:xfrm>
          <a:off x="0" y="0"/>
          <a:ext cx="0" cy="0"/>
          <a:chOff x="0" y="0"/>
          <a:chExt cx="0" cy="0"/>
        </a:xfrm>
      </p:grpSpPr>
      <p:sp>
        <p:nvSpPr>
          <p:cNvPr id="7695" name="Google Shape;7695;p82"/>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...and our </a:t>
            </a:r>
            <a:r>
              <a:rPr lang="en">
                <a:latin typeface="Arial"/>
                <a:ea typeface="Arial"/>
                <a:cs typeface="Arial"/>
                <a:sym typeface="Arial"/>
              </a:rPr>
              <a:t>sets </a:t>
            </a:r>
            <a:r>
              <a:rPr lang="en">
                <a:solidFill>
                  <a:srgbClr val="FFFFFF"/>
                </a:solidFill>
                <a:latin typeface="Arial"/>
                <a:ea typeface="Arial"/>
                <a:cs typeface="Arial"/>
                <a:sym typeface="Arial"/>
              </a:rPr>
              <a:t>of editable icons</a:t>
            </a:r>
            <a:endParaRPr>
              <a:solidFill>
                <a:srgbClr val="FFFFFF"/>
              </a:solidFill>
              <a:latin typeface="Arial"/>
              <a:ea typeface="Arial"/>
              <a:cs typeface="Arial"/>
              <a:sym typeface="Arial"/>
            </a:endParaRPr>
          </a:p>
        </p:txBody>
      </p:sp>
      <p:sp>
        <p:nvSpPr>
          <p:cNvPr id="7696" name="Google Shape;7696;p82"/>
          <p:cNvSpPr txBox="1">
            <a:spLocks noGrp="1"/>
          </p:cNvSpPr>
          <p:nvPr>
            <p:ph type="body" idx="4294967295"/>
          </p:nvPr>
        </p:nvSpPr>
        <p:spPr>
          <a:xfrm>
            <a:off x="828875" y="1610275"/>
            <a:ext cx="7525800" cy="48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Arial"/>
                <a:ea typeface="Arial"/>
                <a:cs typeface="Arial"/>
                <a:sym typeface="Arial"/>
              </a:rPr>
              <a:t>You can</a:t>
            </a:r>
            <a:r>
              <a:rPr lang="en">
                <a:solidFill>
                  <a:srgbClr val="435D74"/>
                </a:solidFill>
                <a:latin typeface="Arial"/>
                <a:ea typeface="Arial"/>
                <a:cs typeface="Arial"/>
                <a:sym typeface="Arial"/>
              </a:rPr>
              <a:t> </a:t>
            </a:r>
            <a:r>
              <a:rPr lang="en">
                <a:solidFill>
                  <a:srgbClr val="869FB2"/>
                </a:solidFill>
                <a:latin typeface="Arial"/>
                <a:ea typeface="Arial"/>
                <a:cs typeface="Arial"/>
                <a:sym typeface="Arial"/>
              </a:rPr>
              <a:t>resize</a:t>
            </a:r>
            <a:r>
              <a:rPr lang="en">
                <a:solidFill>
                  <a:srgbClr val="435D74"/>
                </a:solidFill>
                <a:latin typeface="Arial"/>
                <a:ea typeface="Arial"/>
                <a:cs typeface="Arial"/>
                <a:sym typeface="Arial"/>
              </a:rPr>
              <a:t> </a:t>
            </a:r>
            <a:r>
              <a:rPr lang="en">
                <a:solidFill>
                  <a:srgbClr val="FFFFFF"/>
                </a:solidFill>
                <a:latin typeface="Arial"/>
                <a:ea typeface="Arial"/>
                <a:cs typeface="Arial"/>
                <a:sym typeface="Arial"/>
              </a:rPr>
              <a:t>these icons without losing quality.</a:t>
            </a:r>
            <a:endParaRPr>
              <a:solidFill>
                <a:srgbClr val="FFFFFF"/>
              </a:solidFill>
              <a:latin typeface="Arial"/>
              <a:ea typeface="Arial"/>
              <a:cs typeface="Arial"/>
              <a:sym typeface="Arial"/>
            </a:endParaRPr>
          </a:p>
          <a:p>
            <a:pPr marL="0" lvl="0" indent="0" algn="ctr" rtl="0">
              <a:spcBef>
                <a:spcPts val="0"/>
              </a:spcBef>
              <a:spcAft>
                <a:spcPts val="0"/>
              </a:spcAft>
              <a:buNone/>
            </a:pPr>
            <a:r>
              <a:rPr lang="en">
                <a:solidFill>
                  <a:srgbClr val="FFFFFF"/>
                </a:solidFill>
                <a:latin typeface="Arial"/>
                <a:ea typeface="Arial"/>
                <a:cs typeface="Arial"/>
                <a:sym typeface="Arial"/>
              </a:rPr>
              <a:t>You can </a:t>
            </a:r>
            <a:r>
              <a:rPr lang="en">
                <a:solidFill>
                  <a:srgbClr val="869FB2"/>
                </a:solidFill>
                <a:latin typeface="Arial"/>
                <a:ea typeface="Arial"/>
                <a:cs typeface="Arial"/>
                <a:sym typeface="Arial"/>
              </a:rPr>
              <a:t>change the stroke and fill color</a:t>
            </a:r>
            <a:r>
              <a:rPr lang="en">
                <a:solidFill>
                  <a:srgbClr val="FFFFFF"/>
                </a:solidFill>
                <a:latin typeface="Arial"/>
                <a:ea typeface="Arial"/>
                <a:cs typeface="Arial"/>
                <a:sym typeface="Arial"/>
              </a:rPr>
              <a:t>; just select the icon and click on the</a:t>
            </a:r>
            <a:r>
              <a:rPr lang="en">
                <a:solidFill>
                  <a:srgbClr val="435D74"/>
                </a:solidFill>
                <a:latin typeface="Arial"/>
                <a:ea typeface="Arial"/>
                <a:cs typeface="Arial"/>
                <a:sym typeface="Arial"/>
              </a:rPr>
              <a:t> </a:t>
            </a:r>
            <a:r>
              <a:rPr lang="en">
                <a:solidFill>
                  <a:srgbClr val="869FB2"/>
                </a:solidFill>
                <a:latin typeface="Arial"/>
                <a:ea typeface="Arial"/>
                <a:cs typeface="Arial"/>
                <a:sym typeface="Arial"/>
              </a:rPr>
              <a:t>paint bucket/pen</a:t>
            </a:r>
            <a:r>
              <a:rPr lang="en">
                <a:solidFill>
                  <a:srgbClr val="FFFFFF"/>
                </a:solidFill>
                <a:latin typeface="Arial"/>
                <a:ea typeface="Arial"/>
                <a:cs typeface="Arial"/>
                <a:sym typeface="Arial"/>
              </a:rPr>
              <a:t>.</a:t>
            </a:r>
            <a:endParaRPr>
              <a:solidFill>
                <a:srgbClr val="FFFFFF"/>
              </a:solidFill>
              <a:latin typeface="Arial"/>
              <a:ea typeface="Arial"/>
              <a:cs typeface="Arial"/>
              <a:sym typeface="Arial"/>
            </a:endParaRPr>
          </a:p>
          <a:p>
            <a:pPr marL="0" lvl="0" indent="0" algn="ctr" rtl="0">
              <a:spcBef>
                <a:spcPts val="0"/>
              </a:spcBef>
              <a:spcAft>
                <a:spcPts val="0"/>
              </a:spcAft>
              <a:buNone/>
            </a:pPr>
            <a:r>
              <a:rPr lang="en">
                <a:solidFill>
                  <a:srgbClr val="FFFFFF"/>
                </a:solidFill>
                <a:latin typeface="Arial"/>
                <a:ea typeface="Arial"/>
                <a:cs typeface="Arial"/>
                <a:sym typeface="Arial"/>
              </a:rPr>
              <a:t>In Google Slides, you can also use </a:t>
            </a:r>
            <a:r>
              <a:rPr lang="en">
                <a:solidFill>
                  <a:srgbClr val="869FB2"/>
                </a:solidFill>
                <a:uFill>
                  <a:noFill/>
                </a:uFill>
                <a:latin typeface="Arial"/>
                <a:ea typeface="Arial"/>
                <a:cs typeface="Arial"/>
                <a:sym typeface="Arial"/>
                <a:hlinkClick r:id="rId3">
                  <a:extLst>
                    <a:ext uri="{A12FA001-AC4F-418D-AE19-62706E023703}">
                      <ahyp:hlinkClr xmlns:ahyp="http://schemas.microsoft.com/office/drawing/2018/hyperlinkcolor" val="tx"/>
                    </a:ext>
                  </a:extLst>
                </a:hlinkClick>
              </a:rPr>
              <a:t>Flaticon’s extension</a:t>
            </a:r>
            <a:r>
              <a:rPr lang="en">
                <a:solidFill>
                  <a:srgbClr val="FFFFFF"/>
                </a:solidFill>
                <a:latin typeface="Arial"/>
                <a:ea typeface="Arial"/>
                <a:cs typeface="Arial"/>
                <a:sym typeface="Arial"/>
              </a:rPr>
              <a:t>, allowing you to customize and add even more icons.</a:t>
            </a:r>
            <a:br>
              <a:rPr lang="en">
                <a:solidFill>
                  <a:srgbClr val="435D74"/>
                </a:solidFill>
                <a:latin typeface="Arial"/>
                <a:ea typeface="Arial"/>
                <a:cs typeface="Arial"/>
                <a:sym typeface="Arial"/>
              </a:rPr>
            </a:br>
            <a:endParaRPr>
              <a:solidFill>
                <a:srgbClr val="435D74"/>
              </a:solidFill>
              <a:latin typeface="Arial"/>
              <a:ea typeface="Arial"/>
              <a:cs typeface="Arial"/>
              <a:sym typeface="Arial"/>
            </a:endParaRPr>
          </a:p>
        </p:txBody>
      </p:sp>
      <p:grpSp>
        <p:nvGrpSpPr>
          <p:cNvPr id="7697" name="Google Shape;7697;p82"/>
          <p:cNvGrpSpPr/>
          <p:nvPr/>
        </p:nvGrpSpPr>
        <p:grpSpPr>
          <a:xfrm>
            <a:off x="1267741" y="2287103"/>
            <a:ext cx="298169" cy="339253"/>
            <a:chOff x="1529350" y="258825"/>
            <a:chExt cx="423475" cy="481825"/>
          </a:xfrm>
        </p:grpSpPr>
        <p:sp>
          <p:nvSpPr>
            <p:cNvPr id="7698" name="Google Shape;7698;p82"/>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99" name="Google Shape;7699;p82"/>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700" name="Google Shape;7700;p82"/>
          <p:cNvGrpSpPr/>
          <p:nvPr/>
        </p:nvGrpSpPr>
        <p:grpSpPr>
          <a:xfrm>
            <a:off x="1660716" y="2367273"/>
            <a:ext cx="340890" cy="178912"/>
            <a:chOff x="2084325" y="363300"/>
            <a:chExt cx="484150" cy="254100"/>
          </a:xfrm>
        </p:grpSpPr>
        <p:sp>
          <p:nvSpPr>
            <p:cNvPr id="7701" name="Google Shape;7701;p82"/>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02" name="Google Shape;7702;p82"/>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703" name="Google Shape;7703;p82"/>
          <p:cNvGrpSpPr/>
          <p:nvPr/>
        </p:nvGrpSpPr>
        <p:grpSpPr>
          <a:xfrm>
            <a:off x="2110011" y="2287102"/>
            <a:ext cx="298169" cy="339253"/>
            <a:chOff x="2707500" y="249400"/>
            <a:chExt cx="423475" cy="481825"/>
          </a:xfrm>
        </p:grpSpPr>
        <p:sp>
          <p:nvSpPr>
            <p:cNvPr id="7704" name="Google Shape;7704;p82"/>
            <p:cNvSpPr/>
            <p:nvPr/>
          </p:nvSpPr>
          <p:spPr>
            <a:xfrm>
              <a:off x="2739175" y="420675"/>
              <a:ext cx="360100" cy="310550"/>
            </a:xfrm>
            <a:custGeom>
              <a:avLst/>
              <a:gdLst/>
              <a:ahLst/>
              <a:cxnLst/>
              <a:rect l="l" t="t" r="r" b="b"/>
              <a:pathLst>
                <a:path w="14404" h="12422" extrusionOk="0">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05" name="Google Shape;7705;p82"/>
            <p:cNvSpPr/>
            <p:nvPr/>
          </p:nvSpPr>
          <p:spPr>
            <a:xfrm>
              <a:off x="2707500" y="249400"/>
              <a:ext cx="423475" cy="141175"/>
            </a:xfrm>
            <a:custGeom>
              <a:avLst/>
              <a:gdLst/>
              <a:ahLst/>
              <a:cxnLst/>
              <a:rect l="l" t="t" r="r" b="b"/>
              <a:pathLst>
                <a:path w="16939" h="5647" extrusionOk="0">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706" name="Google Shape;7706;p82"/>
          <p:cNvGrpSpPr/>
          <p:nvPr/>
        </p:nvGrpSpPr>
        <p:grpSpPr>
          <a:xfrm>
            <a:off x="2912712" y="2287349"/>
            <a:ext cx="352349" cy="338760"/>
            <a:chOff x="3854700" y="249750"/>
            <a:chExt cx="500425" cy="481125"/>
          </a:xfrm>
        </p:grpSpPr>
        <p:sp>
          <p:nvSpPr>
            <p:cNvPr id="7707" name="Google Shape;7707;p82"/>
            <p:cNvSpPr/>
            <p:nvPr/>
          </p:nvSpPr>
          <p:spPr>
            <a:xfrm>
              <a:off x="4206725" y="598350"/>
              <a:ext cx="70775" cy="68025"/>
            </a:xfrm>
            <a:custGeom>
              <a:avLst/>
              <a:gdLst/>
              <a:ahLst/>
              <a:cxnLst/>
              <a:rect l="l" t="t" r="r" b="b"/>
              <a:pathLst>
                <a:path w="2831" h="2721" extrusionOk="0">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08" name="Google Shape;7708;p82"/>
            <p:cNvSpPr/>
            <p:nvPr/>
          </p:nvSpPr>
          <p:spPr>
            <a:xfrm>
              <a:off x="4226750" y="538600"/>
              <a:ext cx="91250" cy="48150"/>
            </a:xfrm>
            <a:custGeom>
              <a:avLst/>
              <a:gdLst/>
              <a:ahLst/>
              <a:cxnLst/>
              <a:rect l="l" t="t" r="r" b="b"/>
              <a:pathLst>
                <a:path w="3650" h="1926" extrusionOk="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09" name="Google Shape;7709;p82"/>
            <p:cNvSpPr/>
            <p:nvPr/>
          </p:nvSpPr>
          <p:spPr>
            <a:xfrm>
              <a:off x="4146500" y="618325"/>
              <a:ext cx="52050" cy="88650"/>
            </a:xfrm>
            <a:custGeom>
              <a:avLst/>
              <a:gdLst/>
              <a:ahLst/>
              <a:cxnLst/>
              <a:rect l="l" t="t" r="r" b="b"/>
              <a:pathLst>
                <a:path w="2082" h="3546" extrusionOk="0">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10" name="Google Shape;7710;p82"/>
            <p:cNvSpPr/>
            <p:nvPr/>
          </p:nvSpPr>
          <p:spPr>
            <a:xfrm>
              <a:off x="3927425" y="319075"/>
              <a:ext cx="70650" cy="67850"/>
            </a:xfrm>
            <a:custGeom>
              <a:avLst/>
              <a:gdLst/>
              <a:ahLst/>
              <a:cxnLst/>
              <a:rect l="l" t="t" r="r" b="b"/>
              <a:pathLst>
                <a:path w="2826" h="2714" extrusionOk="0">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11" name="Google Shape;7711;p82"/>
            <p:cNvSpPr/>
            <p:nvPr/>
          </p:nvSpPr>
          <p:spPr>
            <a:xfrm>
              <a:off x="4007000" y="279300"/>
              <a:ext cx="51675" cy="88150"/>
            </a:xfrm>
            <a:custGeom>
              <a:avLst/>
              <a:gdLst/>
              <a:ahLst/>
              <a:cxnLst/>
              <a:rect l="l" t="t" r="r" b="b"/>
              <a:pathLst>
                <a:path w="2067" h="3526" extrusionOk="0">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12" name="Google Shape;7712;p82"/>
            <p:cNvSpPr/>
            <p:nvPr/>
          </p:nvSpPr>
          <p:spPr>
            <a:xfrm>
              <a:off x="3887300" y="398850"/>
              <a:ext cx="91800" cy="48250"/>
            </a:xfrm>
            <a:custGeom>
              <a:avLst/>
              <a:gdLst/>
              <a:ahLst/>
              <a:cxnLst/>
              <a:rect l="l" t="t" r="r" b="b"/>
              <a:pathLst>
                <a:path w="3672" h="1930" extrusionOk="0">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13" name="Google Shape;7713;p82"/>
            <p:cNvSpPr/>
            <p:nvPr/>
          </p:nvSpPr>
          <p:spPr>
            <a:xfrm>
              <a:off x="3854700" y="413675"/>
              <a:ext cx="353475" cy="317200"/>
            </a:xfrm>
            <a:custGeom>
              <a:avLst/>
              <a:gdLst/>
              <a:ahLst/>
              <a:cxnLst/>
              <a:rect l="l" t="t" r="r" b="b"/>
              <a:pathLst>
                <a:path w="14139" h="12688" extrusionOk="0">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14" name="Google Shape;7714;p82"/>
            <p:cNvSpPr/>
            <p:nvPr/>
          </p:nvSpPr>
          <p:spPr>
            <a:xfrm>
              <a:off x="3996825" y="249750"/>
              <a:ext cx="358300" cy="322025"/>
            </a:xfrm>
            <a:custGeom>
              <a:avLst/>
              <a:gdLst/>
              <a:ahLst/>
              <a:cxnLst/>
              <a:rect l="l" t="t" r="r" b="b"/>
              <a:pathLst>
                <a:path w="14332" h="12881" extrusionOk="0">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715" name="Google Shape;7715;p82"/>
          <p:cNvGrpSpPr/>
          <p:nvPr/>
        </p:nvGrpSpPr>
        <p:grpSpPr>
          <a:xfrm>
            <a:off x="3330701" y="2287349"/>
            <a:ext cx="352349" cy="338760"/>
            <a:chOff x="4447550" y="249750"/>
            <a:chExt cx="500425" cy="481125"/>
          </a:xfrm>
        </p:grpSpPr>
        <p:sp>
          <p:nvSpPr>
            <p:cNvPr id="7716" name="Google Shape;7716;p82"/>
            <p:cNvSpPr/>
            <p:nvPr/>
          </p:nvSpPr>
          <p:spPr>
            <a:xfrm>
              <a:off x="4447550" y="413675"/>
              <a:ext cx="353475" cy="317200"/>
            </a:xfrm>
            <a:custGeom>
              <a:avLst/>
              <a:gdLst/>
              <a:ahLst/>
              <a:cxnLst/>
              <a:rect l="l" t="t" r="r" b="b"/>
              <a:pathLst>
                <a:path w="14139" h="12688" extrusionOk="0">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17" name="Google Shape;7717;p82"/>
            <p:cNvSpPr/>
            <p:nvPr/>
          </p:nvSpPr>
          <p:spPr>
            <a:xfrm>
              <a:off x="4589675" y="249750"/>
              <a:ext cx="358300" cy="322025"/>
            </a:xfrm>
            <a:custGeom>
              <a:avLst/>
              <a:gdLst/>
              <a:ahLst/>
              <a:cxnLst/>
              <a:rect l="l" t="t" r="r" b="b"/>
              <a:pathLst>
                <a:path w="14332" h="12881" extrusionOk="0">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718" name="Google Shape;7718;p82"/>
          <p:cNvGrpSpPr/>
          <p:nvPr/>
        </p:nvGrpSpPr>
        <p:grpSpPr>
          <a:xfrm>
            <a:off x="3759902" y="2287102"/>
            <a:ext cx="339253" cy="339253"/>
            <a:chOff x="5049725" y="249400"/>
            <a:chExt cx="481825" cy="481825"/>
          </a:xfrm>
        </p:grpSpPr>
        <p:sp>
          <p:nvSpPr>
            <p:cNvPr id="7719" name="Google Shape;7719;p82"/>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20" name="Google Shape;7720;p82"/>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721" name="Google Shape;7721;p82"/>
          <p:cNvGrpSpPr/>
          <p:nvPr/>
        </p:nvGrpSpPr>
        <p:grpSpPr>
          <a:xfrm>
            <a:off x="4173843" y="2287102"/>
            <a:ext cx="339253" cy="339253"/>
            <a:chOff x="5660400" y="238125"/>
            <a:chExt cx="481825" cy="481825"/>
          </a:xfrm>
        </p:grpSpPr>
        <p:sp>
          <p:nvSpPr>
            <p:cNvPr id="7722" name="Google Shape;7722;p82"/>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23" name="Google Shape;7723;p82"/>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724" name="Google Shape;7724;p82"/>
          <p:cNvGrpSpPr/>
          <p:nvPr/>
        </p:nvGrpSpPr>
        <p:grpSpPr>
          <a:xfrm>
            <a:off x="4590529" y="2287102"/>
            <a:ext cx="339253" cy="339253"/>
            <a:chOff x="6235400" y="249400"/>
            <a:chExt cx="481825" cy="481825"/>
          </a:xfrm>
        </p:grpSpPr>
        <p:sp>
          <p:nvSpPr>
            <p:cNvPr id="7725" name="Google Shape;7725;p82"/>
            <p:cNvSpPr/>
            <p:nvPr/>
          </p:nvSpPr>
          <p:spPr>
            <a:xfrm>
              <a:off x="6425625" y="482025"/>
              <a:ext cx="177700" cy="135375"/>
            </a:xfrm>
            <a:custGeom>
              <a:avLst/>
              <a:gdLst/>
              <a:ahLst/>
              <a:cxnLst/>
              <a:rect l="l" t="t" r="r" b="b"/>
              <a:pathLst>
                <a:path w="7108" h="5415" extrusionOk="0">
                  <a:moveTo>
                    <a:pt x="5415" y="0"/>
                  </a:moveTo>
                  <a:lnTo>
                    <a:pt x="1" y="5415"/>
                  </a:lnTo>
                  <a:lnTo>
                    <a:pt x="7107" y="5415"/>
                  </a:lnTo>
                  <a:lnTo>
                    <a:pt x="7107" y="1696"/>
                  </a:lnTo>
                  <a:lnTo>
                    <a:pt x="54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26" name="Google Shape;7726;p82"/>
            <p:cNvSpPr/>
            <p:nvPr/>
          </p:nvSpPr>
          <p:spPr>
            <a:xfrm>
              <a:off x="6462150" y="419775"/>
              <a:ext cx="28250" cy="28250"/>
            </a:xfrm>
            <a:custGeom>
              <a:avLst/>
              <a:gdLst/>
              <a:ahLst/>
              <a:cxnLst/>
              <a:rect l="l" t="t" r="r" b="b"/>
              <a:pathLst>
                <a:path w="1130" h="1130" extrusionOk="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27" name="Google Shape;7727;p82"/>
            <p:cNvSpPr/>
            <p:nvPr/>
          </p:nvSpPr>
          <p:spPr>
            <a:xfrm>
              <a:off x="6349225" y="508600"/>
              <a:ext cx="113625" cy="108800"/>
            </a:xfrm>
            <a:custGeom>
              <a:avLst/>
              <a:gdLst/>
              <a:ahLst/>
              <a:cxnLst/>
              <a:rect l="l" t="t" r="r" b="b"/>
              <a:pathLst>
                <a:path w="4545" h="4352" extrusionOk="0">
                  <a:moveTo>
                    <a:pt x="2858" y="0"/>
                  </a:moveTo>
                  <a:lnTo>
                    <a:pt x="0" y="2623"/>
                  </a:lnTo>
                  <a:lnTo>
                    <a:pt x="0" y="4352"/>
                  </a:lnTo>
                  <a:lnTo>
                    <a:pt x="1461" y="4352"/>
                  </a:lnTo>
                  <a:lnTo>
                    <a:pt x="4544" y="1265"/>
                  </a:lnTo>
                  <a:lnTo>
                    <a:pt x="28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28" name="Google Shape;7728;p82"/>
            <p:cNvSpPr/>
            <p:nvPr/>
          </p:nvSpPr>
          <p:spPr>
            <a:xfrm>
              <a:off x="6349225" y="363300"/>
              <a:ext cx="254100" cy="172575"/>
            </a:xfrm>
            <a:custGeom>
              <a:avLst/>
              <a:gdLst/>
              <a:ahLst/>
              <a:cxnLst/>
              <a:rect l="l" t="t" r="r" b="b"/>
              <a:pathLst>
                <a:path w="10164" h="6903" extrusionOk="0">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29" name="Google Shape;7729;p82"/>
            <p:cNvSpPr/>
            <p:nvPr/>
          </p:nvSpPr>
          <p:spPr>
            <a:xfrm>
              <a:off x="6235400" y="249400"/>
              <a:ext cx="481825" cy="481825"/>
            </a:xfrm>
            <a:custGeom>
              <a:avLst/>
              <a:gdLst/>
              <a:ahLst/>
              <a:cxnLst/>
              <a:rect l="l" t="t" r="r" b="b"/>
              <a:pathLst>
                <a:path w="19273" h="19273" extrusionOk="0">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7730" name="Google Shape;7730;p82"/>
          <p:cNvSpPr/>
          <p:nvPr/>
        </p:nvSpPr>
        <p:spPr>
          <a:xfrm>
            <a:off x="1265674" y="2711214"/>
            <a:ext cx="302200" cy="339253"/>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7731" name="Google Shape;7731;p82"/>
          <p:cNvGrpSpPr/>
          <p:nvPr/>
        </p:nvGrpSpPr>
        <p:grpSpPr>
          <a:xfrm>
            <a:off x="1660875" y="2711232"/>
            <a:ext cx="340573" cy="339271"/>
            <a:chOff x="2085450" y="842250"/>
            <a:chExt cx="483700" cy="481850"/>
          </a:xfrm>
        </p:grpSpPr>
        <p:sp>
          <p:nvSpPr>
            <p:cNvPr id="7732" name="Google Shape;7732;p82"/>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33" name="Google Shape;7733;p82"/>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34" name="Google Shape;7734;p82"/>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735" name="Google Shape;7735;p82"/>
          <p:cNvGrpSpPr/>
          <p:nvPr/>
        </p:nvGrpSpPr>
        <p:grpSpPr>
          <a:xfrm>
            <a:off x="2089443" y="2711241"/>
            <a:ext cx="339306" cy="339253"/>
            <a:chOff x="2685825" y="840375"/>
            <a:chExt cx="481900" cy="481825"/>
          </a:xfrm>
        </p:grpSpPr>
        <p:sp>
          <p:nvSpPr>
            <p:cNvPr id="7736" name="Google Shape;7736;p82"/>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37" name="Google Shape;7737;p82"/>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738" name="Google Shape;7738;p82"/>
          <p:cNvGrpSpPr/>
          <p:nvPr/>
        </p:nvGrpSpPr>
        <p:grpSpPr>
          <a:xfrm>
            <a:off x="2501104" y="2710924"/>
            <a:ext cx="350431" cy="339887"/>
            <a:chOff x="3270675" y="841800"/>
            <a:chExt cx="497700" cy="482725"/>
          </a:xfrm>
        </p:grpSpPr>
        <p:sp>
          <p:nvSpPr>
            <p:cNvPr id="7739" name="Google Shape;7739;p82"/>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40" name="Google Shape;7740;p82"/>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41" name="Google Shape;7741;p82"/>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7742" name="Google Shape;7742;p82"/>
          <p:cNvSpPr/>
          <p:nvPr/>
        </p:nvSpPr>
        <p:spPr>
          <a:xfrm>
            <a:off x="2919129" y="272181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7743" name="Google Shape;7743;p82"/>
          <p:cNvGrpSpPr/>
          <p:nvPr/>
        </p:nvGrpSpPr>
        <p:grpSpPr>
          <a:xfrm>
            <a:off x="3337249" y="2731783"/>
            <a:ext cx="339253" cy="298169"/>
            <a:chOff x="4467200" y="877100"/>
            <a:chExt cx="481825" cy="423475"/>
          </a:xfrm>
        </p:grpSpPr>
        <p:sp>
          <p:nvSpPr>
            <p:cNvPr id="7744" name="Google Shape;7744;p82"/>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45" name="Google Shape;7745;p82"/>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46" name="Google Shape;7746;p82"/>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47" name="Google Shape;7747;p82"/>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748" name="Google Shape;7748;p82"/>
          <p:cNvGrpSpPr/>
          <p:nvPr/>
        </p:nvGrpSpPr>
        <p:grpSpPr>
          <a:xfrm>
            <a:off x="3752140" y="2711232"/>
            <a:ext cx="354778" cy="339271"/>
            <a:chOff x="5045500" y="842250"/>
            <a:chExt cx="503875" cy="481850"/>
          </a:xfrm>
        </p:grpSpPr>
        <p:sp>
          <p:nvSpPr>
            <p:cNvPr id="7749" name="Google Shape;7749;p82"/>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50" name="Google Shape;7750;p82"/>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751" name="Google Shape;7751;p82"/>
          <p:cNvGrpSpPr/>
          <p:nvPr/>
        </p:nvGrpSpPr>
        <p:grpSpPr>
          <a:xfrm>
            <a:off x="2523626" y="2287428"/>
            <a:ext cx="305386" cy="338602"/>
            <a:chOff x="3300325" y="249875"/>
            <a:chExt cx="433725" cy="480900"/>
          </a:xfrm>
        </p:grpSpPr>
        <p:sp>
          <p:nvSpPr>
            <p:cNvPr id="7752" name="Google Shape;7752;p82"/>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53" name="Google Shape;7753;p82"/>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54" name="Google Shape;7754;p82"/>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55" name="Google Shape;7755;p82"/>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56" name="Google Shape;7756;p82"/>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57" name="Google Shape;7757;p82"/>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758" name="Google Shape;7758;p82"/>
          <p:cNvGrpSpPr/>
          <p:nvPr/>
        </p:nvGrpSpPr>
        <p:grpSpPr>
          <a:xfrm>
            <a:off x="4174987" y="2737451"/>
            <a:ext cx="336965" cy="286833"/>
            <a:chOff x="5645200" y="879425"/>
            <a:chExt cx="478575" cy="407375"/>
          </a:xfrm>
        </p:grpSpPr>
        <p:sp>
          <p:nvSpPr>
            <p:cNvPr id="7759" name="Google Shape;7759;p82"/>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60" name="Google Shape;7760;p82"/>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61" name="Google Shape;7761;p82"/>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62" name="Google Shape;7762;p82"/>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63" name="Google Shape;7763;p82"/>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64" name="Google Shape;7764;p82"/>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765" name="Google Shape;7765;p82"/>
          <p:cNvGrpSpPr/>
          <p:nvPr/>
        </p:nvGrpSpPr>
        <p:grpSpPr>
          <a:xfrm>
            <a:off x="4611062" y="2711241"/>
            <a:ext cx="298186" cy="339253"/>
            <a:chOff x="6264525" y="842250"/>
            <a:chExt cx="423500" cy="481825"/>
          </a:xfrm>
        </p:grpSpPr>
        <p:sp>
          <p:nvSpPr>
            <p:cNvPr id="7766" name="Google Shape;7766;p82"/>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67" name="Google Shape;7767;p82"/>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68" name="Google Shape;7768;p82"/>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69" name="Google Shape;7769;p82"/>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70" name="Google Shape;7770;p82"/>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71" name="Google Shape;7771;p82"/>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72" name="Google Shape;7772;p82"/>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773" name="Google Shape;7773;p82"/>
          <p:cNvGrpSpPr/>
          <p:nvPr/>
        </p:nvGrpSpPr>
        <p:grpSpPr>
          <a:xfrm>
            <a:off x="829350" y="3125895"/>
            <a:ext cx="339253" cy="339253"/>
            <a:chOff x="900750" y="1436075"/>
            <a:chExt cx="481825" cy="481825"/>
          </a:xfrm>
        </p:grpSpPr>
        <p:sp>
          <p:nvSpPr>
            <p:cNvPr id="7774" name="Google Shape;7774;p82"/>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75" name="Google Shape;7775;p82"/>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76" name="Google Shape;7776;p82"/>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77" name="Google Shape;7777;p82"/>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778" name="Google Shape;7778;p82"/>
          <p:cNvGrpSpPr/>
          <p:nvPr/>
        </p:nvGrpSpPr>
        <p:grpSpPr>
          <a:xfrm>
            <a:off x="1247198" y="3186183"/>
            <a:ext cx="339253" cy="218676"/>
            <a:chOff x="1492675" y="1520750"/>
            <a:chExt cx="481825" cy="310575"/>
          </a:xfrm>
        </p:grpSpPr>
        <p:sp>
          <p:nvSpPr>
            <p:cNvPr id="7779" name="Google Shape;7779;p82"/>
            <p:cNvSpPr/>
            <p:nvPr/>
          </p:nvSpPr>
          <p:spPr>
            <a:xfrm>
              <a:off x="1492675" y="1540400"/>
              <a:ext cx="481825" cy="290925"/>
            </a:xfrm>
            <a:custGeom>
              <a:avLst/>
              <a:gdLst/>
              <a:ahLst/>
              <a:cxnLst/>
              <a:rect l="l" t="t" r="r" b="b"/>
              <a:pathLst>
                <a:path w="19273" h="11637" extrusionOk="0">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80" name="Google Shape;7780;p82"/>
            <p:cNvSpPr/>
            <p:nvPr/>
          </p:nvSpPr>
          <p:spPr>
            <a:xfrm>
              <a:off x="1522575" y="1520750"/>
              <a:ext cx="421975" cy="165800"/>
            </a:xfrm>
            <a:custGeom>
              <a:avLst/>
              <a:gdLst/>
              <a:ahLst/>
              <a:cxnLst/>
              <a:rect l="l" t="t" r="r" b="b"/>
              <a:pathLst>
                <a:path w="16879" h="6632" extrusionOk="0">
                  <a:moveTo>
                    <a:pt x="497" y="1"/>
                  </a:moveTo>
                  <a:cubicBezTo>
                    <a:pt x="328" y="1"/>
                    <a:pt x="160" y="31"/>
                    <a:pt x="0" y="82"/>
                  </a:cubicBezTo>
                  <a:lnTo>
                    <a:pt x="8441" y="6631"/>
                  </a:lnTo>
                  <a:lnTo>
                    <a:pt x="16878" y="82"/>
                  </a:lnTo>
                  <a:cubicBezTo>
                    <a:pt x="16719" y="31"/>
                    <a:pt x="16550" y="1"/>
                    <a:pt x="163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781" name="Google Shape;7781;p82"/>
          <p:cNvGrpSpPr/>
          <p:nvPr/>
        </p:nvGrpSpPr>
        <p:grpSpPr>
          <a:xfrm>
            <a:off x="1654995" y="3125877"/>
            <a:ext cx="352332" cy="339288"/>
            <a:chOff x="2071000" y="1435025"/>
            <a:chExt cx="500400" cy="481875"/>
          </a:xfrm>
        </p:grpSpPr>
        <p:sp>
          <p:nvSpPr>
            <p:cNvPr id="7782" name="Google Shape;7782;p82"/>
            <p:cNvSpPr/>
            <p:nvPr/>
          </p:nvSpPr>
          <p:spPr>
            <a:xfrm>
              <a:off x="2425125" y="1718700"/>
              <a:ext cx="146275" cy="141750"/>
            </a:xfrm>
            <a:custGeom>
              <a:avLst/>
              <a:gdLst/>
              <a:ahLst/>
              <a:cxnLst/>
              <a:rect l="l" t="t" r="r" b="b"/>
              <a:pathLst>
                <a:path w="5851" h="5670" extrusionOk="0">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83" name="Google Shape;7783;p82"/>
            <p:cNvSpPr/>
            <p:nvPr/>
          </p:nvSpPr>
          <p:spPr>
            <a:xfrm>
              <a:off x="2071000" y="1477850"/>
              <a:ext cx="453125" cy="439050"/>
            </a:xfrm>
            <a:custGeom>
              <a:avLst/>
              <a:gdLst/>
              <a:ahLst/>
              <a:cxnLst/>
              <a:rect l="l" t="t" r="r" b="b"/>
              <a:pathLst>
                <a:path w="18125" h="17562" extrusionOk="0">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84" name="Google Shape;7784;p82"/>
            <p:cNvSpPr/>
            <p:nvPr/>
          </p:nvSpPr>
          <p:spPr>
            <a:xfrm>
              <a:off x="2141600" y="1435025"/>
              <a:ext cx="146300" cy="141850"/>
            </a:xfrm>
            <a:custGeom>
              <a:avLst/>
              <a:gdLst/>
              <a:ahLst/>
              <a:cxnLst/>
              <a:rect l="l" t="t" r="r" b="b"/>
              <a:pathLst>
                <a:path w="5852" h="5674" extrusionOk="0">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785" name="Google Shape;7785;p82"/>
          <p:cNvGrpSpPr/>
          <p:nvPr/>
        </p:nvGrpSpPr>
        <p:grpSpPr>
          <a:xfrm>
            <a:off x="828875" y="2731810"/>
            <a:ext cx="340204" cy="298116"/>
            <a:chOff x="899850" y="871450"/>
            <a:chExt cx="483175" cy="423400"/>
          </a:xfrm>
        </p:grpSpPr>
        <p:sp>
          <p:nvSpPr>
            <p:cNvPr id="7786" name="Google Shape;7786;p82"/>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87" name="Google Shape;7787;p82"/>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88" name="Google Shape;7788;p82"/>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89" name="Google Shape;7789;p82"/>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790" name="Google Shape;7790;p82"/>
          <p:cNvGrpSpPr/>
          <p:nvPr/>
        </p:nvGrpSpPr>
        <p:grpSpPr>
          <a:xfrm>
            <a:off x="2083159" y="3146709"/>
            <a:ext cx="351874" cy="297623"/>
            <a:chOff x="2678350" y="1464650"/>
            <a:chExt cx="499750" cy="422700"/>
          </a:xfrm>
        </p:grpSpPr>
        <p:sp>
          <p:nvSpPr>
            <p:cNvPr id="7791" name="Google Shape;7791;p82"/>
            <p:cNvSpPr/>
            <p:nvPr/>
          </p:nvSpPr>
          <p:spPr>
            <a:xfrm>
              <a:off x="3081050" y="1542700"/>
              <a:ext cx="97050" cy="267350"/>
            </a:xfrm>
            <a:custGeom>
              <a:avLst/>
              <a:gdLst/>
              <a:ahLst/>
              <a:cxnLst/>
              <a:rect l="l" t="t" r="r" b="b"/>
              <a:pathLst>
                <a:path w="3882" h="10694" extrusionOk="0">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92" name="Google Shape;7792;p82"/>
            <p:cNvSpPr/>
            <p:nvPr/>
          </p:nvSpPr>
          <p:spPr>
            <a:xfrm>
              <a:off x="3041000" y="1582600"/>
              <a:ext cx="75075" cy="187725"/>
            </a:xfrm>
            <a:custGeom>
              <a:avLst/>
              <a:gdLst/>
              <a:ahLst/>
              <a:cxnLst/>
              <a:rect l="l" t="t" r="r" b="b"/>
              <a:pathLst>
                <a:path w="3003" h="7509" extrusionOk="0">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93" name="Google Shape;7793;p82"/>
            <p:cNvSpPr/>
            <p:nvPr/>
          </p:nvSpPr>
          <p:spPr>
            <a:xfrm>
              <a:off x="2678350" y="1464650"/>
              <a:ext cx="339700" cy="422700"/>
            </a:xfrm>
            <a:custGeom>
              <a:avLst/>
              <a:gdLst/>
              <a:ahLst/>
              <a:cxnLst/>
              <a:rect l="l" t="t" r="r" b="b"/>
              <a:pathLst>
                <a:path w="13588" h="16908" extrusionOk="0">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794" name="Google Shape;7794;p82"/>
          <p:cNvGrpSpPr/>
          <p:nvPr/>
        </p:nvGrpSpPr>
        <p:grpSpPr>
          <a:xfrm>
            <a:off x="2506692" y="3125895"/>
            <a:ext cx="339253" cy="339253"/>
            <a:chOff x="3271200" y="1435075"/>
            <a:chExt cx="481825" cy="481825"/>
          </a:xfrm>
        </p:grpSpPr>
        <p:sp>
          <p:nvSpPr>
            <p:cNvPr id="7795" name="Google Shape;7795;p82"/>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96" name="Google Shape;7796;p82"/>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797" name="Google Shape;7797;p82"/>
          <p:cNvGrpSpPr/>
          <p:nvPr/>
        </p:nvGrpSpPr>
        <p:grpSpPr>
          <a:xfrm>
            <a:off x="2917165" y="3125877"/>
            <a:ext cx="343442" cy="339288"/>
            <a:chOff x="3858100" y="1435075"/>
            <a:chExt cx="487775" cy="481875"/>
          </a:xfrm>
        </p:grpSpPr>
        <p:sp>
          <p:nvSpPr>
            <p:cNvPr id="7798" name="Google Shape;7798;p82"/>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99" name="Google Shape;7799;p82"/>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00" name="Google Shape;7800;p82"/>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01" name="Google Shape;7801;p82"/>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02" name="Google Shape;7802;p82"/>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803" name="Google Shape;7803;p82"/>
          <p:cNvGrpSpPr/>
          <p:nvPr/>
        </p:nvGrpSpPr>
        <p:grpSpPr>
          <a:xfrm>
            <a:off x="3337249" y="3125895"/>
            <a:ext cx="339253" cy="339253"/>
            <a:chOff x="4456875" y="1435075"/>
            <a:chExt cx="481825" cy="481825"/>
          </a:xfrm>
        </p:grpSpPr>
        <p:sp>
          <p:nvSpPr>
            <p:cNvPr id="7804" name="Google Shape;7804;p82"/>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05" name="Google Shape;7805;p82"/>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06" name="Google Shape;7806;p82"/>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07" name="Google Shape;7807;p82"/>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08" name="Google Shape;7808;p82"/>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09" name="Google Shape;7809;p82"/>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10" name="Google Shape;7810;p82"/>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11" name="Google Shape;7811;p82"/>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12" name="Google Shape;7812;p82"/>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13" name="Google Shape;7813;p82"/>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14" name="Google Shape;7814;p82"/>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15" name="Google Shape;7815;p82"/>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16" name="Google Shape;7816;p82"/>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17" name="Google Shape;7817;p82"/>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18" name="Google Shape;7818;p82"/>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19" name="Google Shape;7819;p82"/>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20" name="Google Shape;7820;p82"/>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21" name="Google Shape;7821;p82"/>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22" name="Google Shape;7822;p82"/>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823" name="Google Shape;7823;p82"/>
          <p:cNvGrpSpPr/>
          <p:nvPr/>
        </p:nvGrpSpPr>
        <p:grpSpPr>
          <a:xfrm>
            <a:off x="3758239" y="3125886"/>
            <a:ext cx="342580" cy="339271"/>
            <a:chOff x="5049725" y="1435050"/>
            <a:chExt cx="486550" cy="481850"/>
          </a:xfrm>
        </p:grpSpPr>
        <p:sp>
          <p:nvSpPr>
            <p:cNvPr id="7824" name="Google Shape;7824;p82"/>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25" name="Google Shape;7825;p82"/>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26" name="Google Shape;7826;p82"/>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27" name="Google Shape;7827;p82"/>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828" name="Google Shape;7828;p82"/>
          <p:cNvGrpSpPr/>
          <p:nvPr/>
        </p:nvGrpSpPr>
        <p:grpSpPr>
          <a:xfrm>
            <a:off x="4173790" y="3125895"/>
            <a:ext cx="339359" cy="339253"/>
            <a:chOff x="5642475" y="1435075"/>
            <a:chExt cx="481975" cy="481825"/>
          </a:xfrm>
        </p:grpSpPr>
        <p:sp>
          <p:nvSpPr>
            <p:cNvPr id="7829" name="Google Shape;7829;p82"/>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30" name="Google Shape;7830;p82"/>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31" name="Google Shape;7831;p82"/>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832" name="Google Shape;7832;p82"/>
          <p:cNvGrpSpPr/>
          <p:nvPr/>
        </p:nvGrpSpPr>
        <p:grpSpPr>
          <a:xfrm>
            <a:off x="1661509" y="3559347"/>
            <a:ext cx="339306" cy="298186"/>
            <a:chOff x="2085450" y="2057100"/>
            <a:chExt cx="481900" cy="423500"/>
          </a:xfrm>
        </p:grpSpPr>
        <p:sp>
          <p:nvSpPr>
            <p:cNvPr id="7833" name="Google Shape;7833;p82"/>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34" name="Google Shape;7834;p82"/>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35" name="Google Shape;7835;p82"/>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836" name="Google Shape;7836;p82"/>
          <p:cNvGrpSpPr/>
          <p:nvPr/>
        </p:nvGrpSpPr>
        <p:grpSpPr>
          <a:xfrm>
            <a:off x="2089442" y="3582592"/>
            <a:ext cx="339306" cy="251698"/>
            <a:chOff x="2678275" y="2090100"/>
            <a:chExt cx="481900" cy="357475"/>
          </a:xfrm>
        </p:grpSpPr>
        <p:sp>
          <p:nvSpPr>
            <p:cNvPr id="7837" name="Google Shape;7837;p82"/>
            <p:cNvSpPr/>
            <p:nvPr/>
          </p:nvSpPr>
          <p:spPr>
            <a:xfrm>
              <a:off x="2899450" y="2249100"/>
              <a:ext cx="39550" cy="39550"/>
            </a:xfrm>
            <a:custGeom>
              <a:avLst/>
              <a:gdLst/>
              <a:ahLst/>
              <a:cxnLst/>
              <a:rect l="l" t="t" r="r" b="b"/>
              <a:pathLst>
                <a:path w="1582" h="1582" extrusionOk="0">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38" name="Google Shape;7838;p82"/>
            <p:cNvSpPr/>
            <p:nvPr/>
          </p:nvSpPr>
          <p:spPr>
            <a:xfrm>
              <a:off x="3092400" y="2249100"/>
              <a:ext cx="39550" cy="39550"/>
            </a:xfrm>
            <a:custGeom>
              <a:avLst/>
              <a:gdLst/>
              <a:ahLst/>
              <a:cxnLst/>
              <a:rect l="l" t="t" r="r" b="b"/>
              <a:pathLst>
                <a:path w="1582" h="1582" extrusionOk="0">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39" name="Google Shape;7839;p82"/>
            <p:cNvSpPr/>
            <p:nvPr/>
          </p:nvSpPr>
          <p:spPr>
            <a:xfrm>
              <a:off x="2678350" y="2389425"/>
              <a:ext cx="481825" cy="58150"/>
            </a:xfrm>
            <a:custGeom>
              <a:avLst/>
              <a:gdLst/>
              <a:ahLst/>
              <a:cxnLst/>
              <a:rect l="l" t="t" r="r" b="b"/>
              <a:pathLst>
                <a:path w="19273" h="2326" extrusionOk="0">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40" name="Google Shape;7840;p82"/>
            <p:cNvSpPr/>
            <p:nvPr/>
          </p:nvSpPr>
          <p:spPr>
            <a:xfrm>
              <a:off x="2706600" y="2249100"/>
              <a:ext cx="39550" cy="39550"/>
            </a:xfrm>
            <a:custGeom>
              <a:avLst/>
              <a:gdLst/>
              <a:ahLst/>
              <a:cxnLst/>
              <a:rect l="l" t="t" r="r" b="b"/>
              <a:pathLst>
                <a:path w="1582" h="1582" extrusionOk="0">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41" name="Google Shape;7841;p82"/>
            <p:cNvSpPr/>
            <p:nvPr/>
          </p:nvSpPr>
          <p:spPr>
            <a:xfrm>
              <a:off x="2678275" y="2090100"/>
              <a:ext cx="481900" cy="271125"/>
            </a:xfrm>
            <a:custGeom>
              <a:avLst/>
              <a:gdLst/>
              <a:ahLst/>
              <a:cxnLst/>
              <a:rect l="l" t="t" r="r" b="b"/>
              <a:pathLst>
                <a:path w="19276" h="10845" extrusionOk="0">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842" name="Google Shape;7842;p82"/>
          <p:cNvGrpSpPr/>
          <p:nvPr/>
        </p:nvGrpSpPr>
        <p:grpSpPr>
          <a:xfrm>
            <a:off x="2566646" y="3594790"/>
            <a:ext cx="219345" cy="227301"/>
            <a:chOff x="3357325" y="2093500"/>
            <a:chExt cx="311525" cy="322825"/>
          </a:xfrm>
        </p:grpSpPr>
        <p:sp>
          <p:nvSpPr>
            <p:cNvPr id="7843" name="Google Shape;7843;p82"/>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44" name="Google Shape;7844;p82"/>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45" name="Google Shape;7845;p82"/>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7846" name="Google Shape;7846;p82"/>
          <p:cNvSpPr/>
          <p:nvPr/>
        </p:nvSpPr>
        <p:spPr>
          <a:xfrm>
            <a:off x="2921919" y="3550464"/>
            <a:ext cx="333673" cy="315824"/>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7847" name="Google Shape;7847;p82"/>
          <p:cNvGrpSpPr/>
          <p:nvPr/>
        </p:nvGrpSpPr>
        <p:grpSpPr>
          <a:xfrm>
            <a:off x="3360836" y="3538814"/>
            <a:ext cx="292078" cy="339253"/>
            <a:chOff x="4492800" y="2027925"/>
            <a:chExt cx="414825" cy="481825"/>
          </a:xfrm>
        </p:grpSpPr>
        <p:sp>
          <p:nvSpPr>
            <p:cNvPr id="7848" name="Google Shape;7848;p82"/>
            <p:cNvSpPr/>
            <p:nvPr/>
          </p:nvSpPr>
          <p:spPr>
            <a:xfrm>
              <a:off x="4492800" y="2027925"/>
              <a:ext cx="54600" cy="481825"/>
            </a:xfrm>
            <a:custGeom>
              <a:avLst/>
              <a:gdLst/>
              <a:ahLst/>
              <a:cxnLst/>
              <a:rect l="l" t="t" r="r" b="b"/>
              <a:pathLst>
                <a:path w="2184" h="19273" extrusionOk="0">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49" name="Google Shape;7849;p82"/>
            <p:cNvSpPr/>
            <p:nvPr/>
          </p:nvSpPr>
          <p:spPr>
            <a:xfrm>
              <a:off x="4575600" y="2051425"/>
              <a:ext cx="332025" cy="262450"/>
            </a:xfrm>
            <a:custGeom>
              <a:avLst/>
              <a:gdLst/>
              <a:ahLst/>
              <a:cxnLst/>
              <a:rect l="l" t="t" r="r" b="b"/>
              <a:pathLst>
                <a:path w="13281" h="10498" extrusionOk="0">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850" name="Google Shape;7850;p82"/>
          <p:cNvGrpSpPr/>
          <p:nvPr/>
        </p:nvGrpSpPr>
        <p:grpSpPr>
          <a:xfrm>
            <a:off x="3759928" y="3538805"/>
            <a:ext cx="339200" cy="339271"/>
            <a:chOff x="5049725" y="2027900"/>
            <a:chExt cx="481750" cy="481850"/>
          </a:xfrm>
        </p:grpSpPr>
        <p:sp>
          <p:nvSpPr>
            <p:cNvPr id="7851" name="Google Shape;7851;p82"/>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52" name="Google Shape;7852;p82"/>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53" name="Google Shape;7853;p82"/>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54" name="Google Shape;7854;p82"/>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55" name="Google Shape;7855;p82"/>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56" name="Google Shape;7856;p82"/>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57" name="Google Shape;7857;p82"/>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58" name="Google Shape;7858;p82"/>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859" name="Google Shape;7859;p82"/>
          <p:cNvGrpSpPr/>
          <p:nvPr/>
        </p:nvGrpSpPr>
        <p:grpSpPr>
          <a:xfrm>
            <a:off x="4233524" y="3538893"/>
            <a:ext cx="219890" cy="339095"/>
            <a:chOff x="5726350" y="2028150"/>
            <a:chExt cx="312300" cy="481600"/>
          </a:xfrm>
        </p:grpSpPr>
        <p:sp>
          <p:nvSpPr>
            <p:cNvPr id="7860" name="Google Shape;7860;p82"/>
            <p:cNvSpPr/>
            <p:nvPr/>
          </p:nvSpPr>
          <p:spPr>
            <a:xfrm>
              <a:off x="5756075" y="2028150"/>
              <a:ext cx="252825" cy="83275"/>
            </a:xfrm>
            <a:custGeom>
              <a:avLst/>
              <a:gdLst/>
              <a:ahLst/>
              <a:cxnLst/>
              <a:rect l="l" t="t" r="r" b="b"/>
              <a:pathLst>
                <a:path w="10113" h="3331" extrusionOk="0">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61" name="Google Shape;7861;p82"/>
            <p:cNvSpPr/>
            <p:nvPr/>
          </p:nvSpPr>
          <p:spPr>
            <a:xfrm>
              <a:off x="5726350" y="2139650"/>
              <a:ext cx="312300" cy="224425"/>
            </a:xfrm>
            <a:custGeom>
              <a:avLst/>
              <a:gdLst/>
              <a:ahLst/>
              <a:cxnLst/>
              <a:rect l="l" t="t" r="r" b="b"/>
              <a:pathLst>
                <a:path w="12492" h="8977" extrusionOk="0">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62" name="Google Shape;7862;p82"/>
            <p:cNvSpPr/>
            <p:nvPr/>
          </p:nvSpPr>
          <p:spPr>
            <a:xfrm>
              <a:off x="5842500" y="2392350"/>
              <a:ext cx="79975" cy="117400"/>
            </a:xfrm>
            <a:custGeom>
              <a:avLst/>
              <a:gdLst/>
              <a:ahLst/>
              <a:cxnLst/>
              <a:rect l="l" t="t" r="r" b="b"/>
              <a:pathLst>
                <a:path w="3199" h="4696" extrusionOk="0">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863" name="Google Shape;7863;p82"/>
          <p:cNvGrpSpPr/>
          <p:nvPr/>
        </p:nvGrpSpPr>
        <p:grpSpPr>
          <a:xfrm>
            <a:off x="4593715" y="3542000"/>
            <a:ext cx="332881" cy="332881"/>
            <a:chOff x="6239925" y="2032450"/>
            <a:chExt cx="472775" cy="472775"/>
          </a:xfrm>
        </p:grpSpPr>
        <p:sp>
          <p:nvSpPr>
            <p:cNvPr id="7864" name="Google Shape;7864;p82"/>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65" name="Google Shape;7865;p82"/>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866" name="Google Shape;7866;p82"/>
          <p:cNvGrpSpPr/>
          <p:nvPr/>
        </p:nvGrpSpPr>
        <p:grpSpPr>
          <a:xfrm>
            <a:off x="5042807" y="2364092"/>
            <a:ext cx="334641" cy="185425"/>
            <a:chOff x="903075" y="2730000"/>
            <a:chExt cx="475275" cy="263350"/>
          </a:xfrm>
        </p:grpSpPr>
        <p:sp>
          <p:nvSpPr>
            <p:cNvPr id="7867" name="Google Shape;7867;p82"/>
            <p:cNvSpPr/>
            <p:nvPr/>
          </p:nvSpPr>
          <p:spPr>
            <a:xfrm>
              <a:off x="986725" y="2807325"/>
              <a:ext cx="308000" cy="108800"/>
            </a:xfrm>
            <a:custGeom>
              <a:avLst/>
              <a:gdLst/>
              <a:ahLst/>
              <a:cxnLst/>
              <a:rect l="l" t="t" r="r" b="b"/>
              <a:pathLst>
                <a:path w="12320" h="4352" extrusionOk="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68" name="Google Shape;7868;p82"/>
            <p:cNvSpPr/>
            <p:nvPr/>
          </p:nvSpPr>
          <p:spPr>
            <a:xfrm>
              <a:off x="1126675" y="2847600"/>
              <a:ext cx="28100" cy="28175"/>
            </a:xfrm>
            <a:custGeom>
              <a:avLst/>
              <a:gdLst/>
              <a:ahLst/>
              <a:cxnLst/>
              <a:rect l="l" t="t" r="r" b="b"/>
              <a:pathLst>
                <a:path w="1124" h="1127" extrusionOk="0">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69" name="Google Shape;7869;p82"/>
            <p:cNvSpPr/>
            <p:nvPr/>
          </p:nvSpPr>
          <p:spPr>
            <a:xfrm>
              <a:off x="903075" y="2730000"/>
              <a:ext cx="475275" cy="263350"/>
            </a:xfrm>
            <a:custGeom>
              <a:avLst/>
              <a:gdLst/>
              <a:ahLst/>
              <a:cxnLst/>
              <a:rect l="l" t="t" r="r" b="b"/>
              <a:pathLst>
                <a:path w="19011" h="10534" extrusionOk="0">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870" name="Google Shape;7870;p82"/>
          <p:cNvGrpSpPr/>
          <p:nvPr/>
        </p:nvGrpSpPr>
        <p:grpSpPr>
          <a:xfrm>
            <a:off x="1247198" y="3538814"/>
            <a:ext cx="339253" cy="339253"/>
            <a:chOff x="1492675" y="2027925"/>
            <a:chExt cx="481825" cy="481825"/>
          </a:xfrm>
        </p:grpSpPr>
        <p:sp>
          <p:nvSpPr>
            <p:cNvPr id="7871" name="Google Shape;7871;p82"/>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72" name="Google Shape;7872;p82"/>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73" name="Google Shape;7873;p82"/>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74" name="Google Shape;7874;p82"/>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75" name="Google Shape;7875;p82"/>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876" name="Google Shape;7876;p82"/>
          <p:cNvGrpSpPr/>
          <p:nvPr/>
        </p:nvGrpSpPr>
        <p:grpSpPr>
          <a:xfrm>
            <a:off x="829359" y="2307635"/>
            <a:ext cx="339235" cy="298186"/>
            <a:chOff x="898875" y="244725"/>
            <a:chExt cx="481800" cy="423500"/>
          </a:xfrm>
        </p:grpSpPr>
        <p:sp>
          <p:nvSpPr>
            <p:cNvPr id="7877" name="Google Shape;7877;p82"/>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78" name="Google Shape;7878;p82"/>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79" name="Google Shape;7879;p82"/>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80" name="Google Shape;7880;p82"/>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81" name="Google Shape;7881;p82"/>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82" name="Google Shape;7882;p82"/>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883" name="Google Shape;7883;p82"/>
          <p:cNvGrpSpPr/>
          <p:nvPr/>
        </p:nvGrpSpPr>
        <p:grpSpPr>
          <a:xfrm>
            <a:off x="5473575" y="2287178"/>
            <a:ext cx="339253" cy="339253"/>
            <a:chOff x="1492675" y="2620775"/>
            <a:chExt cx="481825" cy="481825"/>
          </a:xfrm>
        </p:grpSpPr>
        <p:sp>
          <p:nvSpPr>
            <p:cNvPr id="7884" name="Google Shape;7884;p82"/>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85" name="Google Shape;7885;p82"/>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7886" name="Google Shape;7886;p82"/>
          <p:cNvSpPr/>
          <p:nvPr/>
        </p:nvSpPr>
        <p:spPr>
          <a:xfrm>
            <a:off x="5873522" y="2287094"/>
            <a:ext cx="352508" cy="339253"/>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7887" name="Google Shape;7887;p82"/>
          <p:cNvGrpSpPr/>
          <p:nvPr/>
        </p:nvGrpSpPr>
        <p:grpSpPr>
          <a:xfrm>
            <a:off x="6297328" y="2303161"/>
            <a:ext cx="333585" cy="307287"/>
            <a:chOff x="2682350" y="2643425"/>
            <a:chExt cx="473775" cy="436425"/>
          </a:xfrm>
        </p:grpSpPr>
        <p:sp>
          <p:nvSpPr>
            <p:cNvPr id="7888" name="Google Shape;7888;p82"/>
            <p:cNvSpPr/>
            <p:nvPr/>
          </p:nvSpPr>
          <p:spPr>
            <a:xfrm>
              <a:off x="2682350" y="2725775"/>
              <a:ext cx="70175" cy="73425"/>
            </a:xfrm>
            <a:custGeom>
              <a:avLst/>
              <a:gdLst/>
              <a:ahLst/>
              <a:cxnLst/>
              <a:rect l="l" t="t" r="r" b="b"/>
              <a:pathLst>
                <a:path w="2807" h="2937" extrusionOk="0">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89" name="Google Shape;7889;p82"/>
            <p:cNvSpPr/>
            <p:nvPr/>
          </p:nvSpPr>
          <p:spPr>
            <a:xfrm>
              <a:off x="2682350" y="3006350"/>
              <a:ext cx="70175" cy="73500"/>
            </a:xfrm>
            <a:custGeom>
              <a:avLst/>
              <a:gdLst/>
              <a:ahLst/>
              <a:cxnLst/>
              <a:rect l="l" t="t" r="r" b="b"/>
              <a:pathLst>
                <a:path w="2807" h="2940" extrusionOk="0">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90" name="Google Shape;7890;p82"/>
            <p:cNvSpPr/>
            <p:nvPr/>
          </p:nvSpPr>
          <p:spPr>
            <a:xfrm>
              <a:off x="3085925" y="2725700"/>
              <a:ext cx="70200" cy="73500"/>
            </a:xfrm>
            <a:custGeom>
              <a:avLst/>
              <a:gdLst/>
              <a:ahLst/>
              <a:cxnLst/>
              <a:rect l="l" t="t" r="r" b="b"/>
              <a:pathLst>
                <a:path w="2808" h="2940" extrusionOk="0">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91" name="Google Shape;7891;p82"/>
            <p:cNvSpPr/>
            <p:nvPr/>
          </p:nvSpPr>
          <p:spPr>
            <a:xfrm>
              <a:off x="2825150" y="2843075"/>
              <a:ext cx="180700" cy="107375"/>
            </a:xfrm>
            <a:custGeom>
              <a:avLst/>
              <a:gdLst/>
              <a:ahLst/>
              <a:cxnLst/>
              <a:rect l="l" t="t" r="r" b="b"/>
              <a:pathLst>
                <a:path w="7228" h="4295" extrusionOk="0">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92" name="Google Shape;7892;p82"/>
            <p:cNvSpPr/>
            <p:nvPr/>
          </p:nvSpPr>
          <p:spPr>
            <a:xfrm>
              <a:off x="2682350" y="2725700"/>
              <a:ext cx="473775" cy="354150"/>
            </a:xfrm>
            <a:custGeom>
              <a:avLst/>
              <a:gdLst/>
              <a:ahLst/>
              <a:cxnLst/>
              <a:rect l="l" t="t" r="r" b="b"/>
              <a:pathLst>
                <a:path w="18951" h="14166" extrusionOk="0">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93" name="Google Shape;7893;p82"/>
            <p:cNvSpPr/>
            <p:nvPr/>
          </p:nvSpPr>
          <p:spPr>
            <a:xfrm>
              <a:off x="3085925" y="3006350"/>
              <a:ext cx="70200" cy="73500"/>
            </a:xfrm>
            <a:custGeom>
              <a:avLst/>
              <a:gdLst/>
              <a:ahLst/>
              <a:cxnLst/>
              <a:rect l="l" t="t" r="r" b="b"/>
              <a:pathLst>
                <a:path w="2808" h="2940" extrusionOk="0">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94" name="Google Shape;7894;p82"/>
            <p:cNvSpPr/>
            <p:nvPr/>
          </p:nvSpPr>
          <p:spPr>
            <a:xfrm>
              <a:off x="2825450" y="2643425"/>
              <a:ext cx="187550" cy="54075"/>
            </a:xfrm>
            <a:custGeom>
              <a:avLst/>
              <a:gdLst/>
              <a:ahLst/>
              <a:cxnLst/>
              <a:rect l="l" t="t" r="r" b="b"/>
              <a:pathLst>
                <a:path w="7502" h="2163" extrusionOk="0">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895" name="Google Shape;7895;p82"/>
          <p:cNvGrpSpPr/>
          <p:nvPr/>
        </p:nvGrpSpPr>
        <p:grpSpPr>
          <a:xfrm>
            <a:off x="6762818" y="2287178"/>
            <a:ext cx="238531" cy="339253"/>
            <a:chOff x="3342725" y="2620775"/>
            <a:chExt cx="338775" cy="481825"/>
          </a:xfrm>
        </p:grpSpPr>
        <p:sp>
          <p:nvSpPr>
            <p:cNvPr id="7896" name="Google Shape;7896;p82"/>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97" name="Google Shape;7897;p82"/>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98" name="Google Shape;7898;p82"/>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899" name="Google Shape;7899;p82"/>
          <p:cNvGrpSpPr/>
          <p:nvPr/>
        </p:nvGrpSpPr>
        <p:grpSpPr>
          <a:xfrm>
            <a:off x="7156568" y="2287178"/>
            <a:ext cx="278296" cy="339253"/>
            <a:chOff x="3907325" y="2620775"/>
            <a:chExt cx="395250" cy="481825"/>
          </a:xfrm>
        </p:grpSpPr>
        <p:sp>
          <p:nvSpPr>
            <p:cNvPr id="7900" name="Google Shape;7900;p82"/>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01" name="Google Shape;7901;p82"/>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02" name="Google Shape;7902;p82"/>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03" name="Google Shape;7903;p82"/>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904" name="Google Shape;7904;p82"/>
          <p:cNvGrpSpPr/>
          <p:nvPr/>
        </p:nvGrpSpPr>
        <p:grpSpPr>
          <a:xfrm>
            <a:off x="7974679" y="2297783"/>
            <a:ext cx="339253" cy="318042"/>
            <a:chOff x="5049725" y="2635825"/>
            <a:chExt cx="481825" cy="451700"/>
          </a:xfrm>
        </p:grpSpPr>
        <p:sp>
          <p:nvSpPr>
            <p:cNvPr id="7905" name="Google Shape;7905;p82"/>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06" name="Google Shape;7906;p82"/>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07" name="Google Shape;7907;p82"/>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908" name="Google Shape;7908;p82"/>
          <p:cNvGrpSpPr/>
          <p:nvPr/>
        </p:nvGrpSpPr>
        <p:grpSpPr>
          <a:xfrm>
            <a:off x="2375386" y="3952243"/>
            <a:ext cx="338566" cy="338373"/>
            <a:chOff x="5643000" y="2621375"/>
            <a:chExt cx="480850" cy="480575"/>
          </a:xfrm>
        </p:grpSpPr>
        <p:sp>
          <p:nvSpPr>
            <p:cNvPr id="7909" name="Google Shape;7909;p82"/>
            <p:cNvSpPr/>
            <p:nvPr/>
          </p:nvSpPr>
          <p:spPr>
            <a:xfrm>
              <a:off x="5837150" y="2812950"/>
              <a:ext cx="92625" cy="88125"/>
            </a:xfrm>
            <a:custGeom>
              <a:avLst/>
              <a:gdLst/>
              <a:ahLst/>
              <a:cxnLst/>
              <a:rect l="l" t="t" r="r" b="b"/>
              <a:pathLst>
                <a:path w="3705" h="3525" extrusionOk="0">
                  <a:moveTo>
                    <a:pt x="1853" y="1"/>
                  </a:moveTo>
                  <a:lnTo>
                    <a:pt x="1" y="1347"/>
                  </a:lnTo>
                  <a:lnTo>
                    <a:pt x="706" y="3524"/>
                  </a:lnTo>
                  <a:lnTo>
                    <a:pt x="2997" y="3524"/>
                  </a:lnTo>
                  <a:lnTo>
                    <a:pt x="3705" y="1347"/>
                  </a:lnTo>
                  <a:lnTo>
                    <a:pt x="1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10" name="Google Shape;7910;p82"/>
            <p:cNvSpPr/>
            <p:nvPr/>
          </p:nvSpPr>
          <p:spPr>
            <a:xfrm>
              <a:off x="5643000" y="2631975"/>
              <a:ext cx="480850" cy="469975"/>
            </a:xfrm>
            <a:custGeom>
              <a:avLst/>
              <a:gdLst/>
              <a:ahLst/>
              <a:cxnLst/>
              <a:rect l="l" t="t" r="r" b="b"/>
              <a:pathLst>
                <a:path w="19234" h="18799" extrusionOk="0">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11" name="Google Shape;7911;p82"/>
            <p:cNvSpPr/>
            <p:nvPr/>
          </p:nvSpPr>
          <p:spPr>
            <a:xfrm>
              <a:off x="6041550" y="2749725"/>
              <a:ext cx="79750" cy="95025"/>
            </a:xfrm>
            <a:custGeom>
              <a:avLst/>
              <a:gdLst/>
              <a:ahLst/>
              <a:cxnLst/>
              <a:rect l="l" t="t" r="r" b="b"/>
              <a:pathLst>
                <a:path w="3190" h="3801" extrusionOk="0">
                  <a:moveTo>
                    <a:pt x="2184" y="0"/>
                  </a:moveTo>
                  <a:lnTo>
                    <a:pt x="723" y="196"/>
                  </a:lnTo>
                  <a:lnTo>
                    <a:pt x="0" y="2424"/>
                  </a:lnTo>
                  <a:lnTo>
                    <a:pt x="1895" y="3801"/>
                  </a:lnTo>
                  <a:lnTo>
                    <a:pt x="3189" y="3102"/>
                  </a:lnTo>
                  <a:cubicBezTo>
                    <a:pt x="3036" y="2018"/>
                    <a:pt x="2696" y="967"/>
                    <a:pt x="2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12" name="Google Shape;7912;p82"/>
            <p:cNvSpPr/>
            <p:nvPr/>
          </p:nvSpPr>
          <p:spPr>
            <a:xfrm>
              <a:off x="5963025" y="2996125"/>
              <a:ext cx="92625" cy="81175"/>
            </a:xfrm>
            <a:custGeom>
              <a:avLst/>
              <a:gdLst/>
              <a:ahLst/>
              <a:cxnLst/>
              <a:rect l="l" t="t" r="r" b="b"/>
              <a:pathLst>
                <a:path w="3705" h="3247" extrusionOk="0">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13" name="Google Shape;7913;p82"/>
            <p:cNvSpPr/>
            <p:nvPr/>
          </p:nvSpPr>
          <p:spPr>
            <a:xfrm>
              <a:off x="5711225" y="2996200"/>
              <a:ext cx="92600" cy="81100"/>
            </a:xfrm>
            <a:custGeom>
              <a:avLst/>
              <a:gdLst/>
              <a:ahLst/>
              <a:cxnLst/>
              <a:rect l="l" t="t" r="r" b="b"/>
              <a:pathLst>
                <a:path w="3704" h="3244" extrusionOk="0">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14" name="Google Shape;7914;p82"/>
            <p:cNvSpPr/>
            <p:nvPr/>
          </p:nvSpPr>
          <p:spPr>
            <a:xfrm>
              <a:off x="5645575" y="2749725"/>
              <a:ext cx="79825" cy="95100"/>
            </a:xfrm>
            <a:custGeom>
              <a:avLst/>
              <a:gdLst/>
              <a:ahLst/>
              <a:cxnLst/>
              <a:rect l="l" t="t" r="r" b="b"/>
              <a:pathLst>
                <a:path w="3193" h="3804" extrusionOk="0">
                  <a:moveTo>
                    <a:pt x="1009" y="0"/>
                  </a:moveTo>
                  <a:cubicBezTo>
                    <a:pt x="497" y="967"/>
                    <a:pt x="154" y="2018"/>
                    <a:pt x="0" y="3105"/>
                  </a:cubicBezTo>
                  <a:lnTo>
                    <a:pt x="1295" y="3804"/>
                  </a:lnTo>
                  <a:lnTo>
                    <a:pt x="3192" y="2424"/>
                  </a:lnTo>
                  <a:lnTo>
                    <a:pt x="2467" y="196"/>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15" name="Google Shape;7915;p82"/>
            <p:cNvSpPr/>
            <p:nvPr/>
          </p:nvSpPr>
          <p:spPr>
            <a:xfrm>
              <a:off x="5836025" y="2621375"/>
              <a:ext cx="94800" cy="74100"/>
            </a:xfrm>
            <a:custGeom>
              <a:avLst/>
              <a:gdLst/>
              <a:ahLst/>
              <a:cxnLst/>
              <a:rect l="l" t="t" r="r" b="b"/>
              <a:pathLst>
                <a:path w="3792" h="2964" extrusionOk="0">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916" name="Google Shape;7916;p82"/>
          <p:cNvGrpSpPr/>
          <p:nvPr/>
        </p:nvGrpSpPr>
        <p:grpSpPr>
          <a:xfrm>
            <a:off x="4192782" y="3951803"/>
            <a:ext cx="339359" cy="339253"/>
            <a:chOff x="6235250" y="2620775"/>
            <a:chExt cx="481975" cy="481825"/>
          </a:xfrm>
        </p:grpSpPr>
        <p:sp>
          <p:nvSpPr>
            <p:cNvPr id="7917" name="Google Shape;7917;p82"/>
            <p:cNvSpPr/>
            <p:nvPr/>
          </p:nvSpPr>
          <p:spPr>
            <a:xfrm>
              <a:off x="6405675" y="2620775"/>
              <a:ext cx="28275" cy="56475"/>
            </a:xfrm>
            <a:custGeom>
              <a:avLst/>
              <a:gdLst/>
              <a:ahLst/>
              <a:cxnLst/>
              <a:rect l="l" t="t" r="r" b="b"/>
              <a:pathLst>
                <a:path w="1131"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18" name="Google Shape;7918;p82"/>
            <p:cNvSpPr/>
            <p:nvPr/>
          </p:nvSpPr>
          <p:spPr>
            <a:xfrm>
              <a:off x="6518600" y="2620775"/>
              <a:ext cx="28250" cy="56475"/>
            </a:xfrm>
            <a:custGeom>
              <a:avLst/>
              <a:gdLst/>
              <a:ahLst/>
              <a:cxnLst/>
              <a:rect l="l" t="t" r="r" b="b"/>
              <a:pathLst>
                <a:path w="1130"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19" name="Google Shape;7919;p82"/>
            <p:cNvSpPr/>
            <p:nvPr/>
          </p:nvSpPr>
          <p:spPr>
            <a:xfrm>
              <a:off x="6603300" y="2649000"/>
              <a:ext cx="28250" cy="56475"/>
            </a:xfrm>
            <a:custGeom>
              <a:avLst/>
              <a:gdLst/>
              <a:ahLst/>
              <a:cxnLst/>
              <a:rect l="l" t="t" r="r" b="b"/>
              <a:pathLst>
                <a:path w="1130" h="2259" extrusionOk="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20" name="Google Shape;7920;p82"/>
            <p:cNvSpPr/>
            <p:nvPr/>
          </p:nvSpPr>
          <p:spPr>
            <a:xfrm>
              <a:off x="6321000" y="2649000"/>
              <a:ext cx="28250" cy="56475"/>
            </a:xfrm>
            <a:custGeom>
              <a:avLst/>
              <a:gdLst/>
              <a:ahLst/>
              <a:cxnLst/>
              <a:rect l="l" t="t" r="r" b="b"/>
              <a:pathLst>
                <a:path w="1130" h="2259" extrusionOk="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21" name="Google Shape;7921;p82"/>
            <p:cNvSpPr/>
            <p:nvPr/>
          </p:nvSpPr>
          <p:spPr>
            <a:xfrm>
              <a:off x="6235250" y="2677225"/>
              <a:ext cx="481975" cy="425375"/>
            </a:xfrm>
            <a:custGeom>
              <a:avLst/>
              <a:gdLst/>
              <a:ahLst/>
              <a:cxnLst/>
              <a:rect l="l" t="t" r="r" b="b"/>
              <a:pathLst>
                <a:path w="19279" h="17015" extrusionOk="0">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7922" name="Google Shape;7922;p82"/>
          <p:cNvSpPr/>
          <p:nvPr/>
        </p:nvSpPr>
        <p:spPr>
          <a:xfrm>
            <a:off x="5037584" y="2720693"/>
            <a:ext cx="345027" cy="320295"/>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7923" name="Google Shape;7923;p82"/>
          <p:cNvGrpSpPr/>
          <p:nvPr/>
        </p:nvGrpSpPr>
        <p:grpSpPr>
          <a:xfrm>
            <a:off x="5472652" y="2711317"/>
            <a:ext cx="341101" cy="339253"/>
            <a:chOff x="1535000" y="3223325"/>
            <a:chExt cx="484450" cy="481825"/>
          </a:xfrm>
        </p:grpSpPr>
        <p:sp>
          <p:nvSpPr>
            <p:cNvPr id="7924" name="Google Shape;7924;p82"/>
            <p:cNvSpPr/>
            <p:nvPr/>
          </p:nvSpPr>
          <p:spPr>
            <a:xfrm>
              <a:off x="1760150" y="3308225"/>
              <a:ext cx="143825" cy="140600"/>
            </a:xfrm>
            <a:custGeom>
              <a:avLst/>
              <a:gdLst/>
              <a:ahLst/>
              <a:cxnLst/>
              <a:rect l="l" t="t" r="r" b="b"/>
              <a:pathLst>
                <a:path w="5753"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25" name="Google Shape;7925;p82"/>
            <p:cNvSpPr/>
            <p:nvPr/>
          </p:nvSpPr>
          <p:spPr>
            <a:xfrm>
              <a:off x="1873075" y="3421150"/>
              <a:ext cx="146375" cy="140600"/>
            </a:xfrm>
            <a:custGeom>
              <a:avLst/>
              <a:gdLst/>
              <a:ahLst/>
              <a:cxnLst/>
              <a:rect l="l" t="t" r="r" b="b"/>
              <a:pathLst>
                <a:path w="5855"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26" name="Google Shape;7926;p82"/>
            <p:cNvSpPr/>
            <p:nvPr/>
          </p:nvSpPr>
          <p:spPr>
            <a:xfrm>
              <a:off x="1535000" y="3223325"/>
              <a:ext cx="406450" cy="481825"/>
            </a:xfrm>
            <a:custGeom>
              <a:avLst/>
              <a:gdLst/>
              <a:ahLst/>
              <a:cxnLst/>
              <a:rect l="l" t="t" r="r" b="b"/>
              <a:pathLst>
                <a:path w="16258" h="19273" extrusionOk="0">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927" name="Google Shape;7927;p82"/>
          <p:cNvGrpSpPr/>
          <p:nvPr/>
        </p:nvGrpSpPr>
        <p:grpSpPr>
          <a:xfrm>
            <a:off x="5880219" y="2746618"/>
            <a:ext cx="339253" cy="268649"/>
            <a:chOff x="2085525" y="3263750"/>
            <a:chExt cx="481825" cy="381550"/>
          </a:xfrm>
        </p:grpSpPr>
        <p:sp>
          <p:nvSpPr>
            <p:cNvPr id="7928" name="Google Shape;7928;p82"/>
            <p:cNvSpPr/>
            <p:nvPr/>
          </p:nvSpPr>
          <p:spPr>
            <a:xfrm>
              <a:off x="2320325" y="3263750"/>
              <a:ext cx="227825" cy="141025"/>
            </a:xfrm>
            <a:custGeom>
              <a:avLst/>
              <a:gdLst/>
              <a:ahLst/>
              <a:cxnLst/>
              <a:rect l="l" t="t" r="r" b="b"/>
              <a:pathLst>
                <a:path w="9113" h="5641" extrusionOk="0">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29" name="Google Shape;7929;p82"/>
            <p:cNvSpPr/>
            <p:nvPr/>
          </p:nvSpPr>
          <p:spPr>
            <a:xfrm>
              <a:off x="2085525" y="3355200"/>
              <a:ext cx="481825" cy="290100"/>
            </a:xfrm>
            <a:custGeom>
              <a:avLst/>
              <a:gdLst/>
              <a:ahLst/>
              <a:cxnLst/>
              <a:rect l="l" t="t" r="r" b="b"/>
              <a:pathLst>
                <a:path w="19273" h="11604" extrusionOk="0">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7930" name="Google Shape;7930;p82"/>
          <p:cNvSpPr/>
          <p:nvPr/>
        </p:nvSpPr>
        <p:spPr>
          <a:xfrm>
            <a:off x="6294404" y="2778690"/>
            <a:ext cx="339253" cy="204295"/>
          </a:xfrm>
          <a:custGeom>
            <a:avLst/>
            <a:gdLst/>
            <a:ahLst/>
            <a:cxnLst/>
            <a:rect l="l" t="t" r="r" b="b"/>
            <a:pathLst>
              <a:path w="19273" h="11606" extrusionOk="0">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7931" name="Google Shape;7931;p82"/>
          <p:cNvGrpSpPr/>
          <p:nvPr/>
        </p:nvGrpSpPr>
        <p:grpSpPr>
          <a:xfrm>
            <a:off x="6711982" y="2711308"/>
            <a:ext cx="340204" cy="339271"/>
            <a:chOff x="3270450" y="3213625"/>
            <a:chExt cx="483175" cy="481850"/>
          </a:xfrm>
        </p:grpSpPr>
        <p:sp>
          <p:nvSpPr>
            <p:cNvPr id="7932" name="Google Shape;7932;p82"/>
            <p:cNvSpPr/>
            <p:nvPr/>
          </p:nvSpPr>
          <p:spPr>
            <a:xfrm>
              <a:off x="3392550" y="3335025"/>
              <a:ext cx="239050" cy="239050"/>
            </a:xfrm>
            <a:custGeom>
              <a:avLst/>
              <a:gdLst/>
              <a:ahLst/>
              <a:cxnLst/>
              <a:rect l="l" t="t" r="r" b="b"/>
              <a:pathLst>
                <a:path w="9562" h="9562" extrusionOk="0">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33" name="Google Shape;7933;p82"/>
            <p:cNvSpPr/>
            <p:nvPr/>
          </p:nvSpPr>
          <p:spPr>
            <a:xfrm>
              <a:off x="3270450" y="3213625"/>
              <a:ext cx="483175" cy="481850"/>
            </a:xfrm>
            <a:custGeom>
              <a:avLst/>
              <a:gdLst/>
              <a:ahLst/>
              <a:cxnLst/>
              <a:rect l="l" t="t" r="r" b="b"/>
              <a:pathLst>
                <a:path w="19327" h="19274" extrusionOk="0">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934" name="Google Shape;7934;p82"/>
          <p:cNvGrpSpPr/>
          <p:nvPr/>
        </p:nvGrpSpPr>
        <p:grpSpPr>
          <a:xfrm>
            <a:off x="7211250" y="2711317"/>
            <a:ext cx="168931" cy="339253"/>
            <a:chOff x="3984950" y="3213600"/>
            <a:chExt cx="239925" cy="481825"/>
          </a:xfrm>
        </p:grpSpPr>
        <p:sp>
          <p:nvSpPr>
            <p:cNvPr id="7935" name="Google Shape;7935;p82"/>
            <p:cNvSpPr/>
            <p:nvPr/>
          </p:nvSpPr>
          <p:spPr>
            <a:xfrm>
              <a:off x="3984950" y="3213600"/>
              <a:ext cx="239925" cy="481825"/>
            </a:xfrm>
            <a:custGeom>
              <a:avLst/>
              <a:gdLst/>
              <a:ahLst/>
              <a:cxnLst/>
              <a:rect l="l" t="t" r="r" b="b"/>
              <a:pathLst>
                <a:path w="9597" h="19273" extrusionOk="0">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36" name="Google Shape;7936;p82"/>
            <p:cNvSpPr/>
            <p:nvPr/>
          </p:nvSpPr>
          <p:spPr>
            <a:xfrm>
              <a:off x="4072650" y="3543175"/>
              <a:ext cx="64525" cy="64625"/>
            </a:xfrm>
            <a:custGeom>
              <a:avLst/>
              <a:gdLst/>
              <a:ahLst/>
              <a:cxnLst/>
              <a:rect l="l" t="t" r="r" b="b"/>
              <a:pathLst>
                <a:path w="2581" h="2585" extrusionOk="0">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7937" name="Google Shape;7937;p82"/>
          <p:cNvSpPr/>
          <p:nvPr/>
        </p:nvSpPr>
        <p:spPr>
          <a:xfrm>
            <a:off x="7549578" y="2711214"/>
            <a:ext cx="339306" cy="339253"/>
          </a:xfrm>
          <a:custGeom>
            <a:avLst/>
            <a:gdLst/>
            <a:ahLst/>
            <a:cxnLst/>
            <a:rect l="l" t="t" r="r" b="b"/>
            <a:pathLst>
              <a:path w="19276" h="19273" extrusionOk="0">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38" name="Google Shape;7938;p82"/>
          <p:cNvSpPr/>
          <p:nvPr/>
        </p:nvSpPr>
        <p:spPr>
          <a:xfrm>
            <a:off x="7974508" y="2731069"/>
            <a:ext cx="339253" cy="299542"/>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7939" name="Google Shape;7939;p82"/>
          <p:cNvGrpSpPr/>
          <p:nvPr/>
        </p:nvGrpSpPr>
        <p:grpSpPr>
          <a:xfrm>
            <a:off x="1874281" y="3981487"/>
            <a:ext cx="355218" cy="279880"/>
            <a:chOff x="5629975" y="3255775"/>
            <a:chExt cx="504500" cy="397500"/>
          </a:xfrm>
        </p:grpSpPr>
        <p:sp>
          <p:nvSpPr>
            <p:cNvPr id="7940" name="Google Shape;7940;p82"/>
            <p:cNvSpPr/>
            <p:nvPr/>
          </p:nvSpPr>
          <p:spPr>
            <a:xfrm>
              <a:off x="5756375" y="3255775"/>
              <a:ext cx="112950" cy="143425"/>
            </a:xfrm>
            <a:custGeom>
              <a:avLst/>
              <a:gdLst/>
              <a:ahLst/>
              <a:cxnLst/>
              <a:rect l="l" t="t" r="r" b="b"/>
              <a:pathLst>
                <a:path w="4518" h="5737" extrusionOk="0">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41" name="Google Shape;7941;p82"/>
            <p:cNvSpPr/>
            <p:nvPr/>
          </p:nvSpPr>
          <p:spPr>
            <a:xfrm>
              <a:off x="5629975" y="3374400"/>
              <a:ext cx="140575" cy="136175"/>
            </a:xfrm>
            <a:custGeom>
              <a:avLst/>
              <a:gdLst/>
              <a:ahLst/>
              <a:cxnLst/>
              <a:rect l="l" t="t" r="r" b="b"/>
              <a:pathLst>
                <a:path w="5623" h="5447" extrusionOk="0">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42" name="Google Shape;7942;p82"/>
            <p:cNvSpPr/>
            <p:nvPr/>
          </p:nvSpPr>
          <p:spPr>
            <a:xfrm>
              <a:off x="5897525" y="3255775"/>
              <a:ext cx="112950" cy="143425"/>
            </a:xfrm>
            <a:custGeom>
              <a:avLst/>
              <a:gdLst/>
              <a:ahLst/>
              <a:cxnLst/>
              <a:rect l="l" t="t" r="r" b="b"/>
              <a:pathLst>
                <a:path w="4518" h="5737" extrusionOk="0">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43" name="Google Shape;7943;p82"/>
            <p:cNvSpPr/>
            <p:nvPr/>
          </p:nvSpPr>
          <p:spPr>
            <a:xfrm>
              <a:off x="5996075" y="3373900"/>
              <a:ext cx="138400" cy="136200"/>
            </a:xfrm>
            <a:custGeom>
              <a:avLst/>
              <a:gdLst/>
              <a:ahLst/>
              <a:cxnLst/>
              <a:rect l="l" t="t" r="r" b="b"/>
              <a:pathLst>
                <a:path w="5536" h="5448" extrusionOk="0">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44" name="Google Shape;7944;p82"/>
            <p:cNvSpPr/>
            <p:nvPr/>
          </p:nvSpPr>
          <p:spPr>
            <a:xfrm>
              <a:off x="5728150" y="3427400"/>
              <a:ext cx="310575" cy="225875"/>
            </a:xfrm>
            <a:custGeom>
              <a:avLst/>
              <a:gdLst/>
              <a:ahLst/>
              <a:cxnLst/>
              <a:rect l="l" t="t" r="r" b="b"/>
              <a:pathLst>
                <a:path w="12423" h="9035" extrusionOk="0">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945" name="Google Shape;7945;p82"/>
          <p:cNvGrpSpPr/>
          <p:nvPr/>
        </p:nvGrpSpPr>
        <p:grpSpPr>
          <a:xfrm>
            <a:off x="3755839" y="3981593"/>
            <a:ext cx="340256" cy="279669"/>
            <a:chOff x="6234950" y="3255925"/>
            <a:chExt cx="483250" cy="397200"/>
          </a:xfrm>
        </p:grpSpPr>
        <p:sp>
          <p:nvSpPr>
            <p:cNvPr id="7946" name="Google Shape;7946;p82"/>
            <p:cNvSpPr/>
            <p:nvPr/>
          </p:nvSpPr>
          <p:spPr>
            <a:xfrm>
              <a:off x="6444675" y="3255925"/>
              <a:ext cx="128300" cy="90200"/>
            </a:xfrm>
            <a:custGeom>
              <a:avLst/>
              <a:gdLst/>
              <a:ahLst/>
              <a:cxnLst/>
              <a:rect l="l" t="t" r="r" b="b"/>
              <a:pathLst>
                <a:path w="5132" h="3608" extrusionOk="0">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47" name="Google Shape;7947;p82"/>
            <p:cNvSpPr/>
            <p:nvPr/>
          </p:nvSpPr>
          <p:spPr>
            <a:xfrm>
              <a:off x="6444750" y="3563200"/>
              <a:ext cx="128225" cy="89925"/>
            </a:xfrm>
            <a:custGeom>
              <a:avLst/>
              <a:gdLst/>
              <a:ahLst/>
              <a:cxnLst/>
              <a:rect l="l" t="t" r="r" b="b"/>
              <a:pathLst>
                <a:path w="5129" h="3597" extrusionOk="0">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48" name="Google Shape;7948;p82"/>
            <p:cNvSpPr/>
            <p:nvPr/>
          </p:nvSpPr>
          <p:spPr>
            <a:xfrm>
              <a:off x="6375350" y="3355650"/>
              <a:ext cx="244750" cy="197650"/>
            </a:xfrm>
            <a:custGeom>
              <a:avLst/>
              <a:gdLst/>
              <a:ahLst/>
              <a:cxnLst/>
              <a:rect l="l" t="t" r="r" b="b"/>
              <a:pathLst>
                <a:path w="9790" h="7906" extrusionOk="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49" name="Google Shape;7949;p82"/>
            <p:cNvSpPr/>
            <p:nvPr/>
          </p:nvSpPr>
          <p:spPr>
            <a:xfrm>
              <a:off x="6587875" y="3385100"/>
              <a:ext cx="130325" cy="140500"/>
            </a:xfrm>
            <a:custGeom>
              <a:avLst/>
              <a:gdLst/>
              <a:ahLst/>
              <a:cxnLst/>
              <a:rect l="l" t="t" r="r" b="b"/>
              <a:pathLst>
                <a:path w="5213" h="5620" extrusionOk="0">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50" name="Google Shape;7950;p82"/>
            <p:cNvSpPr/>
            <p:nvPr/>
          </p:nvSpPr>
          <p:spPr>
            <a:xfrm>
              <a:off x="6234950" y="3469100"/>
              <a:ext cx="165050" cy="141200"/>
            </a:xfrm>
            <a:custGeom>
              <a:avLst/>
              <a:gdLst/>
              <a:ahLst/>
              <a:cxnLst/>
              <a:rect l="l" t="t" r="r" b="b"/>
              <a:pathLst>
                <a:path w="6602" h="5648" extrusionOk="0">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51" name="Google Shape;7951;p82"/>
            <p:cNvSpPr/>
            <p:nvPr/>
          </p:nvSpPr>
          <p:spPr>
            <a:xfrm>
              <a:off x="6234950" y="3299725"/>
              <a:ext cx="165050" cy="141175"/>
            </a:xfrm>
            <a:custGeom>
              <a:avLst/>
              <a:gdLst/>
              <a:ahLst/>
              <a:cxnLst/>
              <a:rect l="l" t="t" r="r" b="b"/>
              <a:pathLst>
                <a:path w="6602" h="5647" extrusionOk="0">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952" name="Google Shape;7952;p82"/>
          <p:cNvGrpSpPr/>
          <p:nvPr/>
        </p:nvGrpSpPr>
        <p:grpSpPr>
          <a:xfrm>
            <a:off x="5051107" y="3125970"/>
            <a:ext cx="318042" cy="339253"/>
            <a:chOff x="914900" y="3806450"/>
            <a:chExt cx="451700" cy="481825"/>
          </a:xfrm>
        </p:grpSpPr>
        <p:sp>
          <p:nvSpPr>
            <p:cNvPr id="7953" name="Google Shape;7953;p82"/>
            <p:cNvSpPr/>
            <p:nvPr/>
          </p:nvSpPr>
          <p:spPr>
            <a:xfrm>
              <a:off x="914900" y="4174425"/>
              <a:ext cx="423400" cy="113850"/>
            </a:xfrm>
            <a:custGeom>
              <a:avLst/>
              <a:gdLst/>
              <a:ahLst/>
              <a:cxnLst/>
              <a:rect l="l" t="t" r="r" b="b"/>
              <a:pathLst>
                <a:path w="16936" h="4554" extrusionOk="0">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54" name="Google Shape;7954;p82"/>
            <p:cNvSpPr/>
            <p:nvPr/>
          </p:nvSpPr>
          <p:spPr>
            <a:xfrm>
              <a:off x="971350" y="3806450"/>
              <a:ext cx="254100" cy="339775"/>
            </a:xfrm>
            <a:custGeom>
              <a:avLst/>
              <a:gdLst/>
              <a:ahLst/>
              <a:cxnLst/>
              <a:rect l="l" t="t" r="r" b="b"/>
              <a:pathLst>
                <a:path w="10164" h="13591" extrusionOk="0">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55" name="Google Shape;7955;p82"/>
            <p:cNvSpPr/>
            <p:nvPr/>
          </p:nvSpPr>
          <p:spPr>
            <a:xfrm>
              <a:off x="971350" y="3947600"/>
              <a:ext cx="141175" cy="198625"/>
            </a:xfrm>
            <a:custGeom>
              <a:avLst/>
              <a:gdLst/>
              <a:ahLst/>
              <a:cxnLst/>
              <a:rect l="l" t="t" r="r" b="b"/>
              <a:pathLst>
                <a:path w="5647" h="7945" extrusionOk="0">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56" name="Google Shape;7956;p82"/>
            <p:cNvSpPr/>
            <p:nvPr/>
          </p:nvSpPr>
          <p:spPr>
            <a:xfrm>
              <a:off x="1253675" y="3806450"/>
              <a:ext cx="112925" cy="90350"/>
            </a:xfrm>
            <a:custGeom>
              <a:avLst/>
              <a:gdLst/>
              <a:ahLst/>
              <a:cxnLst/>
              <a:rect l="l" t="t" r="r" b="b"/>
              <a:pathLst>
                <a:path w="4517" h="3614" extrusionOk="0">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57" name="Google Shape;7957;p82"/>
            <p:cNvSpPr/>
            <p:nvPr/>
          </p:nvSpPr>
          <p:spPr>
            <a:xfrm>
              <a:off x="1253600" y="3876425"/>
              <a:ext cx="95025" cy="42975"/>
            </a:xfrm>
            <a:custGeom>
              <a:avLst/>
              <a:gdLst/>
              <a:ahLst/>
              <a:cxnLst/>
              <a:rect l="l" t="t" r="r" b="b"/>
              <a:pathLst>
                <a:path w="3801" h="1719" extrusionOk="0">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958" name="Google Shape;7958;p82"/>
          <p:cNvGrpSpPr/>
          <p:nvPr/>
        </p:nvGrpSpPr>
        <p:grpSpPr>
          <a:xfrm>
            <a:off x="5470028" y="3125785"/>
            <a:ext cx="346347" cy="339623"/>
            <a:chOff x="1490050" y="3805975"/>
            <a:chExt cx="491900" cy="482350"/>
          </a:xfrm>
        </p:grpSpPr>
        <p:sp>
          <p:nvSpPr>
            <p:cNvPr id="7959" name="Google Shape;7959;p82"/>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60" name="Google Shape;7960;p82"/>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61" name="Google Shape;7961;p82"/>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62" name="Google Shape;7962;p82"/>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963" name="Google Shape;7963;p82"/>
          <p:cNvGrpSpPr/>
          <p:nvPr/>
        </p:nvGrpSpPr>
        <p:grpSpPr>
          <a:xfrm>
            <a:off x="5893896" y="3125970"/>
            <a:ext cx="311899" cy="339253"/>
            <a:chOff x="2104275" y="3806450"/>
            <a:chExt cx="442975" cy="481825"/>
          </a:xfrm>
        </p:grpSpPr>
        <p:sp>
          <p:nvSpPr>
            <p:cNvPr id="7964" name="Google Shape;7964;p82"/>
            <p:cNvSpPr/>
            <p:nvPr/>
          </p:nvSpPr>
          <p:spPr>
            <a:xfrm>
              <a:off x="2104275" y="3806450"/>
              <a:ext cx="442975" cy="481825"/>
            </a:xfrm>
            <a:custGeom>
              <a:avLst/>
              <a:gdLst/>
              <a:ahLst/>
              <a:cxnLst/>
              <a:rect l="l" t="t" r="r" b="b"/>
              <a:pathLst>
                <a:path w="17719" h="19273" extrusionOk="0">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65" name="Google Shape;7965;p82"/>
            <p:cNvSpPr/>
            <p:nvPr/>
          </p:nvSpPr>
          <p:spPr>
            <a:xfrm>
              <a:off x="2284200" y="4005050"/>
              <a:ext cx="84700" cy="84700"/>
            </a:xfrm>
            <a:custGeom>
              <a:avLst/>
              <a:gdLst/>
              <a:ahLst/>
              <a:cxnLst/>
              <a:rect l="l" t="t" r="r" b="b"/>
              <a:pathLst>
                <a:path w="3388" h="3388" extrusionOk="0">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966" name="Google Shape;7966;p82"/>
          <p:cNvGrpSpPr/>
          <p:nvPr/>
        </p:nvGrpSpPr>
        <p:grpSpPr>
          <a:xfrm>
            <a:off x="6317413" y="3125970"/>
            <a:ext cx="293416" cy="339253"/>
            <a:chOff x="2710875" y="3806450"/>
            <a:chExt cx="416725" cy="481825"/>
          </a:xfrm>
        </p:grpSpPr>
        <p:sp>
          <p:nvSpPr>
            <p:cNvPr id="7967" name="Google Shape;7967;p82"/>
            <p:cNvSpPr/>
            <p:nvPr/>
          </p:nvSpPr>
          <p:spPr>
            <a:xfrm>
              <a:off x="2710875" y="4144450"/>
              <a:ext cx="416725" cy="143825"/>
            </a:xfrm>
            <a:custGeom>
              <a:avLst/>
              <a:gdLst/>
              <a:ahLst/>
              <a:cxnLst/>
              <a:rect l="l" t="t" r="r" b="b"/>
              <a:pathLst>
                <a:path w="16669" h="5753" extrusionOk="0">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68" name="Google Shape;7968;p82"/>
            <p:cNvSpPr/>
            <p:nvPr/>
          </p:nvSpPr>
          <p:spPr>
            <a:xfrm>
              <a:off x="2784800" y="3806450"/>
              <a:ext cx="268850" cy="309800"/>
            </a:xfrm>
            <a:custGeom>
              <a:avLst/>
              <a:gdLst/>
              <a:ahLst/>
              <a:cxnLst/>
              <a:rect l="l" t="t" r="r" b="b"/>
              <a:pathLst>
                <a:path w="10754" h="12392" extrusionOk="0">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969" name="Google Shape;7969;p82"/>
          <p:cNvGrpSpPr/>
          <p:nvPr/>
        </p:nvGrpSpPr>
        <p:grpSpPr>
          <a:xfrm>
            <a:off x="7147952" y="3126199"/>
            <a:ext cx="295528" cy="338795"/>
            <a:chOff x="3895050" y="3806775"/>
            <a:chExt cx="419725" cy="481175"/>
          </a:xfrm>
        </p:grpSpPr>
        <p:sp>
          <p:nvSpPr>
            <p:cNvPr id="7970" name="Google Shape;7970;p82"/>
            <p:cNvSpPr/>
            <p:nvPr/>
          </p:nvSpPr>
          <p:spPr>
            <a:xfrm>
              <a:off x="3895050" y="3942650"/>
              <a:ext cx="419725" cy="345300"/>
            </a:xfrm>
            <a:custGeom>
              <a:avLst/>
              <a:gdLst/>
              <a:ahLst/>
              <a:cxnLst/>
              <a:rect l="l" t="t" r="r" b="b"/>
              <a:pathLst>
                <a:path w="16789" h="13812" extrusionOk="0">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71" name="Google Shape;7971;p82"/>
            <p:cNvSpPr/>
            <p:nvPr/>
          </p:nvSpPr>
          <p:spPr>
            <a:xfrm>
              <a:off x="4016325" y="3806775"/>
              <a:ext cx="199225" cy="142475"/>
            </a:xfrm>
            <a:custGeom>
              <a:avLst/>
              <a:gdLst/>
              <a:ahLst/>
              <a:cxnLst/>
              <a:rect l="l" t="t" r="r" b="b"/>
              <a:pathLst>
                <a:path w="7969" h="5699" extrusionOk="0">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972" name="Google Shape;7972;p82"/>
          <p:cNvGrpSpPr/>
          <p:nvPr/>
        </p:nvGrpSpPr>
        <p:grpSpPr>
          <a:xfrm>
            <a:off x="7974679" y="3125970"/>
            <a:ext cx="339253" cy="339253"/>
            <a:chOff x="5049725" y="3806450"/>
            <a:chExt cx="481825" cy="481825"/>
          </a:xfrm>
        </p:grpSpPr>
        <p:sp>
          <p:nvSpPr>
            <p:cNvPr id="7973" name="Google Shape;7973;p82"/>
            <p:cNvSpPr/>
            <p:nvPr/>
          </p:nvSpPr>
          <p:spPr>
            <a:xfrm>
              <a:off x="536115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74" name="Google Shape;7974;p82"/>
            <p:cNvSpPr/>
            <p:nvPr/>
          </p:nvSpPr>
          <p:spPr>
            <a:xfrm>
              <a:off x="519177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75" name="Google Shape;7975;p82"/>
            <p:cNvSpPr/>
            <p:nvPr/>
          </p:nvSpPr>
          <p:spPr>
            <a:xfrm>
              <a:off x="504972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976" name="Google Shape;7976;p82"/>
          <p:cNvGrpSpPr/>
          <p:nvPr/>
        </p:nvGrpSpPr>
        <p:grpSpPr>
          <a:xfrm>
            <a:off x="1461983" y="3951798"/>
            <a:ext cx="339253" cy="339253"/>
            <a:chOff x="5651375" y="3806450"/>
            <a:chExt cx="481825" cy="481825"/>
          </a:xfrm>
        </p:grpSpPr>
        <p:sp>
          <p:nvSpPr>
            <p:cNvPr id="7977" name="Google Shape;7977;p82"/>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78" name="Google Shape;7978;p82"/>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79" name="Google Shape;7979;p82"/>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80" name="Google Shape;7980;p82"/>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981" name="Google Shape;7981;p82"/>
          <p:cNvGrpSpPr/>
          <p:nvPr/>
        </p:nvGrpSpPr>
        <p:grpSpPr>
          <a:xfrm>
            <a:off x="3360663" y="3953787"/>
            <a:ext cx="298503" cy="335275"/>
            <a:chOff x="6264300" y="3809300"/>
            <a:chExt cx="423950" cy="476175"/>
          </a:xfrm>
        </p:grpSpPr>
        <p:sp>
          <p:nvSpPr>
            <p:cNvPr id="7982" name="Google Shape;7982;p82"/>
            <p:cNvSpPr/>
            <p:nvPr/>
          </p:nvSpPr>
          <p:spPr>
            <a:xfrm>
              <a:off x="6346200" y="4002825"/>
              <a:ext cx="66950" cy="63225"/>
            </a:xfrm>
            <a:custGeom>
              <a:avLst/>
              <a:gdLst/>
              <a:ahLst/>
              <a:cxnLst/>
              <a:rect l="l" t="t" r="r" b="b"/>
              <a:pathLst>
                <a:path w="2678" h="2529" extrusionOk="0">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83" name="Google Shape;7983;p82"/>
            <p:cNvSpPr/>
            <p:nvPr/>
          </p:nvSpPr>
          <p:spPr>
            <a:xfrm>
              <a:off x="6539375" y="4002825"/>
              <a:ext cx="66950" cy="63200"/>
            </a:xfrm>
            <a:custGeom>
              <a:avLst/>
              <a:gdLst/>
              <a:ahLst/>
              <a:cxnLst/>
              <a:rect l="l" t="t" r="r" b="b"/>
              <a:pathLst>
                <a:path w="2678" h="2528" extrusionOk="0">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84" name="Google Shape;7984;p82"/>
            <p:cNvSpPr/>
            <p:nvPr/>
          </p:nvSpPr>
          <p:spPr>
            <a:xfrm>
              <a:off x="6264300" y="3809300"/>
              <a:ext cx="423950" cy="476175"/>
            </a:xfrm>
            <a:custGeom>
              <a:avLst/>
              <a:gdLst/>
              <a:ahLst/>
              <a:cxnLst/>
              <a:rect l="l" t="t" r="r" b="b"/>
              <a:pathLst>
                <a:path w="16958" h="19047" extrusionOk="0">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985" name="Google Shape;7985;p82"/>
          <p:cNvGrpSpPr/>
          <p:nvPr/>
        </p:nvGrpSpPr>
        <p:grpSpPr>
          <a:xfrm>
            <a:off x="5039841" y="3538881"/>
            <a:ext cx="340573" cy="339271"/>
            <a:chOff x="898875" y="4399275"/>
            <a:chExt cx="483700" cy="481850"/>
          </a:xfrm>
        </p:grpSpPr>
        <p:sp>
          <p:nvSpPr>
            <p:cNvPr id="7986" name="Google Shape;7986;p82"/>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87" name="Google Shape;7987;p82"/>
            <p:cNvSpPr/>
            <p:nvPr/>
          </p:nvSpPr>
          <p:spPr>
            <a:xfrm>
              <a:off x="1138025" y="4763350"/>
              <a:ext cx="25" cy="25"/>
            </a:xfrm>
            <a:custGeom>
              <a:avLst/>
              <a:gdLst/>
              <a:ahLst/>
              <a:cxnLst/>
              <a:rect l="l" t="t" r="r" b="b"/>
              <a:pathLst>
                <a:path w="1" h="1" extrusionOk="0">
                  <a:moveTo>
                    <a:pt x="1" y="0"/>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88" name="Google Shape;7988;p82"/>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89" name="Google Shape;7989;p82"/>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90" name="Google Shape;7990;p82"/>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91" name="Google Shape;7991;p82"/>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92" name="Google Shape;7992;p82"/>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93" name="Google Shape;7993;p82"/>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994" name="Google Shape;7994;p82"/>
          <p:cNvGrpSpPr/>
          <p:nvPr/>
        </p:nvGrpSpPr>
        <p:grpSpPr>
          <a:xfrm>
            <a:off x="5473575" y="3554133"/>
            <a:ext cx="339253" cy="308765"/>
            <a:chOff x="1492675" y="4420975"/>
            <a:chExt cx="481825" cy="438525"/>
          </a:xfrm>
        </p:grpSpPr>
        <p:sp>
          <p:nvSpPr>
            <p:cNvPr id="7995" name="Google Shape;7995;p82"/>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96" name="Google Shape;7996;p82"/>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97" name="Google Shape;7997;p82"/>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98" name="Google Shape;7998;p82"/>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99" name="Google Shape;7999;p82"/>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000" name="Google Shape;8000;p82"/>
          <p:cNvGrpSpPr/>
          <p:nvPr/>
        </p:nvGrpSpPr>
        <p:grpSpPr>
          <a:xfrm>
            <a:off x="4588276" y="3125886"/>
            <a:ext cx="343759" cy="339271"/>
            <a:chOff x="6232000" y="1435050"/>
            <a:chExt cx="488225" cy="481850"/>
          </a:xfrm>
        </p:grpSpPr>
        <p:sp>
          <p:nvSpPr>
            <p:cNvPr id="8001" name="Google Shape;8001;p82"/>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002" name="Google Shape;8002;p82"/>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003" name="Google Shape;8003;p82"/>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004" name="Google Shape;8004;p82"/>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005" name="Google Shape;8005;p82"/>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006" name="Google Shape;8006;p82"/>
          <p:cNvGrpSpPr/>
          <p:nvPr/>
        </p:nvGrpSpPr>
        <p:grpSpPr>
          <a:xfrm>
            <a:off x="849012" y="3539545"/>
            <a:ext cx="299929" cy="337792"/>
            <a:chOff x="924450" y="2028975"/>
            <a:chExt cx="425975" cy="479750"/>
          </a:xfrm>
        </p:grpSpPr>
        <p:sp>
          <p:nvSpPr>
            <p:cNvPr id="8007" name="Google Shape;8007;p82"/>
            <p:cNvSpPr/>
            <p:nvPr/>
          </p:nvSpPr>
          <p:spPr>
            <a:xfrm>
              <a:off x="1035500" y="2028975"/>
              <a:ext cx="314925" cy="153075"/>
            </a:xfrm>
            <a:custGeom>
              <a:avLst/>
              <a:gdLst/>
              <a:ahLst/>
              <a:cxnLst/>
              <a:rect l="l" t="t" r="r" b="b"/>
              <a:pathLst>
                <a:path w="12597" h="6123" extrusionOk="0">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008" name="Google Shape;8008;p82"/>
            <p:cNvSpPr/>
            <p:nvPr/>
          </p:nvSpPr>
          <p:spPr>
            <a:xfrm>
              <a:off x="1212475" y="2137450"/>
              <a:ext cx="137950" cy="304275"/>
            </a:xfrm>
            <a:custGeom>
              <a:avLst/>
              <a:gdLst/>
              <a:ahLst/>
              <a:cxnLst/>
              <a:rect l="l" t="t" r="r" b="b"/>
              <a:pathLst>
                <a:path w="5518" h="12171" extrusionOk="0">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009" name="Google Shape;8009;p82"/>
            <p:cNvSpPr/>
            <p:nvPr/>
          </p:nvSpPr>
          <p:spPr>
            <a:xfrm>
              <a:off x="924450" y="2204450"/>
              <a:ext cx="139300" cy="304275"/>
            </a:xfrm>
            <a:custGeom>
              <a:avLst/>
              <a:gdLst/>
              <a:ahLst/>
              <a:cxnLst/>
              <a:rect l="l" t="t" r="r" b="b"/>
              <a:pathLst>
                <a:path w="5572" h="12171" extrusionOk="0">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010" name="Google Shape;8010;p82"/>
          <p:cNvGrpSpPr/>
          <p:nvPr/>
        </p:nvGrpSpPr>
        <p:grpSpPr>
          <a:xfrm>
            <a:off x="5878556" y="3539558"/>
            <a:ext cx="342580" cy="337915"/>
            <a:chOff x="2084100" y="4400250"/>
            <a:chExt cx="486550" cy="479925"/>
          </a:xfrm>
        </p:grpSpPr>
        <p:sp>
          <p:nvSpPr>
            <p:cNvPr id="8011" name="Google Shape;8011;p82"/>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012" name="Google Shape;8012;p82"/>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013" name="Google Shape;8013;p82"/>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014" name="Google Shape;8014;p82"/>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015" name="Google Shape;8015;p82"/>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016" name="Google Shape;8016;p82"/>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017" name="Google Shape;8017;p82"/>
          <p:cNvGrpSpPr/>
          <p:nvPr/>
        </p:nvGrpSpPr>
        <p:grpSpPr>
          <a:xfrm>
            <a:off x="6744555" y="3538881"/>
            <a:ext cx="275057" cy="339271"/>
            <a:chOff x="3330525" y="4399275"/>
            <a:chExt cx="390650" cy="481850"/>
          </a:xfrm>
        </p:grpSpPr>
        <p:sp>
          <p:nvSpPr>
            <p:cNvPr id="8018" name="Google Shape;8018;p82"/>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019" name="Google Shape;8019;p82"/>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020" name="Google Shape;8020;p82"/>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021" name="Google Shape;8021;p82"/>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022" name="Google Shape;8022;p82"/>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023" name="Google Shape;8023;p82"/>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024" name="Google Shape;8024;p82"/>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025" name="Google Shape;8025;p82"/>
          <p:cNvGrpSpPr/>
          <p:nvPr/>
        </p:nvGrpSpPr>
        <p:grpSpPr>
          <a:xfrm>
            <a:off x="7169084" y="3538890"/>
            <a:ext cx="253265" cy="339253"/>
            <a:chOff x="3938800" y="4399275"/>
            <a:chExt cx="359700" cy="481825"/>
          </a:xfrm>
        </p:grpSpPr>
        <p:sp>
          <p:nvSpPr>
            <p:cNvPr id="8026" name="Google Shape;8026;p82"/>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027" name="Google Shape;8027;p82"/>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028" name="Google Shape;8028;p82"/>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029" name="Google Shape;8029;p82"/>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030" name="Google Shape;8030;p82"/>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031" name="Google Shape;8031;p82"/>
          <p:cNvGrpSpPr/>
          <p:nvPr/>
        </p:nvGrpSpPr>
        <p:grpSpPr>
          <a:xfrm>
            <a:off x="7639862" y="3538890"/>
            <a:ext cx="159039" cy="339253"/>
            <a:chOff x="4584850" y="4399275"/>
            <a:chExt cx="225875" cy="481825"/>
          </a:xfrm>
        </p:grpSpPr>
        <p:sp>
          <p:nvSpPr>
            <p:cNvPr id="8032" name="Google Shape;8032;p82"/>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033" name="Google Shape;8033;p82"/>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034" name="Google Shape;8034;p82"/>
          <p:cNvGrpSpPr/>
          <p:nvPr/>
        </p:nvGrpSpPr>
        <p:grpSpPr>
          <a:xfrm>
            <a:off x="6712457" y="3166412"/>
            <a:ext cx="339253" cy="258369"/>
            <a:chOff x="3271200" y="3863875"/>
            <a:chExt cx="481825" cy="366950"/>
          </a:xfrm>
        </p:grpSpPr>
        <p:sp>
          <p:nvSpPr>
            <p:cNvPr id="8035" name="Google Shape;8035;p82"/>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036" name="Google Shape;8036;p82"/>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8037" name="Google Shape;8037;p82"/>
          <p:cNvSpPr/>
          <p:nvPr/>
        </p:nvSpPr>
        <p:spPr>
          <a:xfrm>
            <a:off x="7957998" y="3538820"/>
            <a:ext cx="372275" cy="339112"/>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8038" name="Google Shape;8038;p82"/>
          <p:cNvGrpSpPr/>
          <p:nvPr/>
        </p:nvGrpSpPr>
        <p:grpSpPr>
          <a:xfrm>
            <a:off x="1049680" y="3951795"/>
            <a:ext cx="339253" cy="339253"/>
            <a:chOff x="5642550" y="4399275"/>
            <a:chExt cx="481825" cy="481825"/>
          </a:xfrm>
        </p:grpSpPr>
        <p:sp>
          <p:nvSpPr>
            <p:cNvPr id="8039" name="Google Shape;8039;p82"/>
            <p:cNvSpPr/>
            <p:nvPr/>
          </p:nvSpPr>
          <p:spPr>
            <a:xfrm>
              <a:off x="5642550" y="4399275"/>
              <a:ext cx="481825" cy="481825"/>
            </a:xfrm>
            <a:custGeom>
              <a:avLst/>
              <a:gdLst/>
              <a:ahLst/>
              <a:cxnLst/>
              <a:rect l="l" t="t" r="r" b="b"/>
              <a:pathLst>
                <a:path w="19273" h="19273" extrusionOk="0">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040" name="Google Shape;8040;p82"/>
            <p:cNvSpPr/>
            <p:nvPr/>
          </p:nvSpPr>
          <p:spPr>
            <a:xfrm>
              <a:off x="5756375" y="4626100"/>
              <a:ext cx="254100" cy="28275"/>
            </a:xfrm>
            <a:custGeom>
              <a:avLst/>
              <a:gdLst/>
              <a:ahLst/>
              <a:cxnLst/>
              <a:rect l="l" t="t" r="r" b="b"/>
              <a:pathLst>
                <a:path w="10164" h="1131" extrusionOk="0">
                  <a:moveTo>
                    <a:pt x="1" y="1"/>
                  </a:moveTo>
                  <a:lnTo>
                    <a:pt x="1" y="1130"/>
                  </a:lnTo>
                  <a:lnTo>
                    <a:pt x="10164" y="1130"/>
                  </a:lnTo>
                  <a:lnTo>
                    <a:pt x="101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041" name="Google Shape;8041;p82"/>
          <p:cNvGrpSpPr/>
          <p:nvPr/>
        </p:nvGrpSpPr>
        <p:grpSpPr>
          <a:xfrm>
            <a:off x="2859815" y="3963703"/>
            <a:ext cx="363316" cy="315437"/>
            <a:chOff x="6218300" y="4416175"/>
            <a:chExt cx="516000" cy="448000"/>
          </a:xfrm>
        </p:grpSpPr>
        <p:sp>
          <p:nvSpPr>
            <p:cNvPr id="8042" name="Google Shape;8042;p82"/>
            <p:cNvSpPr/>
            <p:nvPr/>
          </p:nvSpPr>
          <p:spPr>
            <a:xfrm>
              <a:off x="6462150" y="4525375"/>
              <a:ext cx="28250" cy="141250"/>
            </a:xfrm>
            <a:custGeom>
              <a:avLst/>
              <a:gdLst/>
              <a:ahLst/>
              <a:cxnLst/>
              <a:rect l="l" t="t" r="r" b="b"/>
              <a:pathLst>
                <a:path w="1130" h="5650" extrusionOk="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043" name="Google Shape;8043;p82"/>
            <p:cNvSpPr/>
            <p:nvPr/>
          </p:nvSpPr>
          <p:spPr>
            <a:xfrm>
              <a:off x="6218300" y="4416175"/>
              <a:ext cx="516000" cy="448000"/>
            </a:xfrm>
            <a:custGeom>
              <a:avLst/>
              <a:gdLst/>
              <a:ahLst/>
              <a:cxnLst/>
              <a:rect l="l" t="t" r="r" b="b"/>
              <a:pathLst>
                <a:path w="20640" h="17920" extrusionOk="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044" name="Google Shape;8044;p82"/>
            <p:cNvSpPr/>
            <p:nvPr/>
          </p:nvSpPr>
          <p:spPr>
            <a:xfrm>
              <a:off x="6462150" y="4751225"/>
              <a:ext cx="28250" cy="28250"/>
            </a:xfrm>
            <a:custGeom>
              <a:avLst/>
              <a:gdLst/>
              <a:ahLst/>
              <a:cxnLst/>
              <a:rect l="l" t="t" r="r" b="b"/>
              <a:pathLst>
                <a:path w="1130" h="1130" extrusionOk="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045" name="Google Shape;8045;p82"/>
          <p:cNvGrpSpPr/>
          <p:nvPr/>
        </p:nvGrpSpPr>
        <p:grpSpPr>
          <a:xfrm>
            <a:off x="5918879" y="3951792"/>
            <a:ext cx="339253" cy="339253"/>
            <a:chOff x="899850" y="4992125"/>
            <a:chExt cx="481825" cy="481825"/>
          </a:xfrm>
        </p:grpSpPr>
        <p:sp>
          <p:nvSpPr>
            <p:cNvPr id="8046" name="Google Shape;8046;p82"/>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047" name="Google Shape;8047;p82"/>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048" name="Google Shape;8048;p82"/>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049" name="Google Shape;8049;p82"/>
          <p:cNvGrpSpPr/>
          <p:nvPr/>
        </p:nvGrpSpPr>
        <p:grpSpPr>
          <a:xfrm>
            <a:off x="5461708" y="3951792"/>
            <a:ext cx="339253" cy="339253"/>
            <a:chOff x="1492675" y="4992125"/>
            <a:chExt cx="481825" cy="481825"/>
          </a:xfrm>
        </p:grpSpPr>
        <p:sp>
          <p:nvSpPr>
            <p:cNvPr id="8050" name="Google Shape;8050;p82"/>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051" name="Google Shape;8051;p82"/>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052" name="Google Shape;8052;p82"/>
          <p:cNvGrpSpPr/>
          <p:nvPr/>
        </p:nvGrpSpPr>
        <p:grpSpPr>
          <a:xfrm>
            <a:off x="5004462" y="3951792"/>
            <a:ext cx="339253" cy="339253"/>
            <a:chOff x="2085525" y="4992125"/>
            <a:chExt cx="481825" cy="481825"/>
          </a:xfrm>
        </p:grpSpPr>
        <p:sp>
          <p:nvSpPr>
            <p:cNvPr id="8053" name="Google Shape;8053;p82"/>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054" name="Google Shape;8054;p82"/>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055" name="Google Shape;8055;p82"/>
          <p:cNvGrpSpPr/>
          <p:nvPr/>
        </p:nvGrpSpPr>
        <p:grpSpPr>
          <a:xfrm>
            <a:off x="6833221" y="3951792"/>
            <a:ext cx="339253" cy="339253"/>
            <a:chOff x="2678350" y="4992125"/>
            <a:chExt cx="481825" cy="481825"/>
          </a:xfrm>
        </p:grpSpPr>
        <p:sp>
          <p:nvSpPr>
            <p:cNvPr id="8056" name="Google Shape;8056;p82"/>
            <p:cNvSpPr/>
            <p:nvPr/>
          </p:nvSpPr>
          <p:spPr>
            <a:xfrm>
              <a:off x="2975725" y="5079150"/>
              <a:ext cx="56475" cy="309125"/>
            </a:xfrm>
            <a:custGeom>
              <a:avLst/>
              <a:gdLst/>
              <a:ahLst/>
              <a:cxnLst/>
              <a:rect l="l" t="t" r="r" b="b"/>
              <a:pathLst>
                <a:path w="2259" h="12365" extrusionOk="0">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057" name="Google Shape;8057;p82"/>
            <p:cNvSpPr/>
            <p:nvPr/>
          </p:nvSpPr>
          <p:spPr>
            <a:xfrm>
              <a:off x="2806350" y="5162500"/>
              <a:ext cx="84700" cy="225775"/>
            </a:xfrm>
            <a:custGeom>
              <a:avLst/>
              <a:gdLst/>
              <a:ahLst/>
              <a:cxnLst/>
              <a:rect l="l" t="t" r="r" b="b"/>
              <a:pathLst>
                <a:path w="3388" h="9031" extrusionOk="0">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058" name="Google Shape;8058;p82"/>
            <p:cNvSpPr/>
            <p:nvPr/>
          </p:nvSpPr>
          <p:spPr>
            <a:xfrm>
              <a:off x="2678350" y="4992125"/>
              <a:ext cx="481825" cy="481825"/>
            </a:xfrm>
            <a:custGeom>
              <a:avLst/>
              <a:gdLst/>
              <a:ahLst/>
              <a:cxnLst/>
              <a:rect l="l" t="t" r="r" b="b"/>
              <a:pathLst>
                <a:path w="19273" h="19273" extrusionOk="0">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059" name="Google Shape;8059;p82"/>
          <p:cNvGrpSpPr/>
          <p:nvPr/>
        </p:nvGrpSpPr>
        <p:grpSpPr>
          <a:xfrm>
            <a:off x="4628816" y="3951792"/>
            <a:ext cx="339253" cy="339253"/>
            <a:chOff x="3271200" y="4992125"/>
            <a:chExt cx="481825" cy="481825"/>
          </a:xfrm>
        </p:grpSpPr>
        <p:sp>
          <p:nvSpPr>
            <p:cNvPr id="8060" name="Google Shape;8060;p82"/>
            <p:cNvSpPr/>
            <p:nvPr/>
          </p:nvSpPr>
          <p:spPr>
            <a:xfrm>
              <a:off x="3497950" y="5106025"/>
              <a:ext cx="28250" cy="28250"/>
            </a:xfrm>
            <a:custGeom>
              <a:avLst/>
              <a:gdLst/>
              <a:ahLst/>
              <a:cxnLst/>
              <a:rect l="l" t="t" r="r" b="b"/>
              <a:pathLst>
                <a:path w="1130" h="1130" extrusionOk="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061" name="Google Shape;8061;p82"/>
            <p:cNvSpPr/>
            <p:nvPr/>
          </p:nvSpPr>
          <p:spPr>
            <a:xfrm>
              <a:off x="3497950" y="5218950"/>
              <a:ext cx="28250" cy="141175"/>
            </a:xfrm>
            <a:custGeom>
              <a:avLst/>
              <a:gdLst/>
              <a:ahLst/>
              <a:cxnLst/>
              <a:rect l="l" t="t" r="r" b="b"/>
              <a:pathLst>
                <a:path w="1130" h="5647" extrusionOk="0">
                  <a:moveTo>
                    <a:pt x="0" y="0"/>
                  </a:moveTo>
                  <a:lnTo>
                    <a:pt x="0" y="5647"/>
                  </a:lnTo>
                  <a:lnTo>
                    <a:pt x="1130" y="5647"/>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062" name="Google Shape;8062;p82"/>
            <p:cNvSpPr/>
            <p:nvPr/>
          </p:nvSpPr>
          <p:spPr>
            <a:xfrm>
              <a:off x="3271200" y="4992125"/>
              <a:ext cx="481825" cy="481825"/>
            </a:xfrm>
            <a:custGeom>
              <a:avLst/>
              <a:gdLst/>
              <a:ahLst/>
              <a:cxnLst/>
              <a:rect l="l" t="t" r="r" b="b"/>
              <a:pathLst>
                <a:path w="19273" h="19273" extrusionOk="0">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063" name="Google Shape;8063;p82"/>
          <p:cNvGrpSpPr/>
          <p:nvPr/>
        </p:nvGrpSpPr>
        <p:grpSpPr>
          <a:xfrm>
            <a:off x="7290263" y="3952822"/>
            <a:ext cx="339411" cy="337193"/>
            <a:chOff x="3863900" y="4993625"/>
            <a:chExt cx="482050" cy="478900"/>
          </a:xfrm>
        </p:grpSpPr>
        <p:sp>
          <p:nvSpPr>
            <p:cNvPr id="8064" name="Google Shape;8064;p82"/>
            <p:cNvSpPr/>
            <p:nvPr/>
          </p:nvSpPr>
          <p:spPr>
            <a:xfrm>
              <a:off x="3877525"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065" name="Google Shape;8065;p82"/>
            <p:cNvSpPr/>
            <p:nvPr/>
          </p:nvSpPr>
          <p:spPr>
            <a:xfrm>
              <a:off x="4113750" y="5133350"/>
              <a:ext cx="232200" cy="339175"/>
            </a:xfrm>
            <a:custGeom>
              <a:avLst/>
              <a:gdLst/>
              <a:ahLst/>
              <a:cxnLst/>
              <a:rect l="l" t="t" r="r" b="b"/>
              <a:pathLst>
                <a:path w="9288" h="13567" extrusionOk="0">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066" name="Google Shape;8066;p82"/>
            <p:cNvSpPr/>
            <p:nvPr/>
          </p:nvSpPr>
          <p:spPr>
            <a:xfrm>
              <a:off x="3998800" y="4993625"/>
              <a:ext cx="334125" cy="168500"/>
            </a:xfrm>
            <a:custGeom>
              <a:avLst/>
              <a:gdLst/>
              <a:ahLst/>
              <a:cxnLst/>
              <a:rect l="l" t="t" r="r" b="b"/>
              <a:pathLst>
                <a:path w="13365" h="6740" extrusionOk="0">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067" name="Google Shape;8067;p82"/>
            <p:cNvSpPr/>
            <p:nvPr/>
          </p:nvSpPr>
          <p:spPr>
            <a:xfrm>
              <a:off x="3863900" y="5132450"/>
              <a:ext cx="221650" cy="339925"/>
            </a:xfrm>
            <a:custGeom>
              <a:avLst/>
              <a:gdLst/>
              <a:ahLst/>
              <a:cxnLst/>
              <a:rect l="l" t="t" r="r" b="b"/>
              <a:pathLst>
                <a:path w="8866" h="13597" extrusionOk="0">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068" name="Google Shape;8068;p82"/>
          <p:cNvGrpSpPr/>
          <p:nvPr/>
        </p:nvGrpSpPr>
        <p:grpSpPr>
          <a:xfrm>
            <a:off x="7747437" y="3952822"/>
            <a:ext cx="339411" cy="337193"/>
            <a:chOff x="4456725" y="4993625"/>
            <a:chExt cx="482050" cy="478900"/>
          </a:xfrm>
        </p:grpSpPr>
        <p:sp>
          <p:nvSpPr>
            <p:cNvPr id="8069" name="Google Shape;8069;p82"/>
            <p:cNvSpPr/>
            <p:nvPr/>
          </p:nvSpPr>
          <p:spPr>
            <a:xfrm>
              <a:off x="4470350" y="5058825"/>
              <a:ext cx="315450" cy="164750"/>
            </a:xfrm>
            <a:custGeom>
              <a:avLst/>
              <a:gdLst/>
              <a:ahLst/>
              <a:cxnLst/>
              <a:rect l="l" t="t" r="r" b="b"/>
              <a:pathLst>
                <a:path w="12618" h="6590" extrusionOk="0">
                  <a:moveTo>
                    <a:pt x="3647" y="1"/>
                  </a:moveTo>
                  <a:lnTo>
                    <a:pt x="169" y="1846"/>
                  </a:lnTo>
                  <a:cubicBezTo>
                    <a:pt x="109" y="1877"/>
                    <a:pt x="52" y="1913"/>
                    <a:pt x="1" y="1952"/>
                  </a:cubicBezTo>
                  <a:lnTo>
                    <a:pt x="8893" y="6589"/>
                  </a:lnTo>
                  <a:lnTo>
                    <a:pt x="12618"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070" name="Google Shape;8070;p82"/>
            <p:cNvSpPr/>
            <p:nvPr/>
          </p:nvSpPr>
          <p:spPr>
            <a:xfrm>
              <a:off x="4706575" y="5133350"/>
              <a:ext cx="232200" cy="339175"/>
            </a:xfrm>
            <a:custGeom>
              <a:avLst/>
              <a:gdLst/>
              <a:ahLst/>
              <a:cxnLst/>
              <a:rect l="l" t="t" r="r" b="b"/>
              <a:pathLst>
                <a:path w="9288" h="13567" extrusionOk="0">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071" name="Google Shape;8071;p82"/>
            <p:cNvSpPr/>
            <p:nvPr/>
          </p:nvSpPr>
          <p:spPr>
            <a:xfrm>
              <a:off x="4591625" y="4993625"/>
              <a:ext cx="334125" cy="168500"/>
            </a:xfrm>
            <a:custGeom>
              <a:avLst/>
              <a:gdLst/>
              <a:ahLst/>
              <a:cxnLst/>
              <a:rect l="l" t="t" r="r" b="b"/>
              <a:pathLst>
                <a:path w="13365" h="6740" extrusionOk="0">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072" name="Google Shape;8072;p82"/>
            <p:cNvSpPr/>
            <p:nvPr/>
          </p:nvSpPr>
          <p:spPr>
            <a:xfrm>
              <a:off x="4456725" y="5132450"/>
              <a:ext cx="221650" cy="339925"/>
            </a:xfrm>
            <a:custGeom>
              <a:avLst/>
              <a:gdLst/>
              <a:ahLst/>
              <a:cxnLst/>
              <a:rect l="l" t="t" r="r" b="b"/>
              <a:pathLst>
                <a:path w="8866" h="13597" extrusionOk="0">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073" name="Google Shape;8073;p82"/>
          <p:cNvGrpSpPr/>
          <p:nvPr/>
        </p:nvGrpSpPr>
        <p:grpSpPr>
          <a:xfrm>
            <a:off x="7549755" y="2297783"/>
            <a:ext cx="339253" cy="318042"/>
            <a:chOff x="4456875" y="2635825"/>
            <a:chExt cx="481825" cy="451700"/>
          </a:xfrm>
        </p:grpSpPr>
        <p:sp>
          <p:nvSpPr>
            <p:cNvPr id="8074" name="Google Shape;8074;p82"/>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075" name="Google Shape;8075;p82"/>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076" name="Google Shape;8076;p82"/>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077" name="Google Shape;8077;p82"/>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078" name="Google Shape;8078;p82"/>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079" name="Google Shape;8079;p82"/>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080" name="Google Shape;8080;p82"/>
          <p:cNvGrpSpPr/>
          <p:nvPr/>
        </p:nvGrpSpPr>
        <p:grpSpPr>
          <a:xfrm>
            <a:off x="6376030" y="3952813"/>
            <a:ext cx="339411" cy="337211"/>
            <a:chOff x="5049575" y="4993600"/>
            <a:chExt cx="482050" cy="478925"/>
          </a:xfrm>
        </p:grpSpPr>
        <p:sp>
          <p:nvSpPr>
            <p:cNvPr id="8081" name="Google Shape;8081;p82"/>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082" name="Google Shape;8082;p82"/>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083" name="Google Shape;8083;p82"/>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084" name="Google Shape;8084;p82"/>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085" name="Google Shape;8085;p82"/>
          <p:cNvGrpSpPr/>
          <p:nvPr/>
        </p:nvGrpSpPr>
        <p:grpSpPr>
          <a:xfrm>
            <a:off x="7551234" y="3125979"/>
            <a:ext cx="336296" cy="339235"/>
            <a:chOff x="4464775" y="3806475"/>
            <a:chExt cx="477625" cy="481800"/>
          </a:xfrm>
        </p:grpSpPr>
        <p:sp>
          <p:nvSpPr>
            <p:cNvPr id="8086" name="Google Shape;8086;p82"/>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087" name="Google Shape;8087;p82"/>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088" name="Google Shape;8088;p82"/>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089" name="Google Shape;8089;p82"/>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090" name="Google Shape;8090;p82"/>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091" name="Google Shape;8091;p82"/>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092" name="Google Shape;8092;p82"/>
          <p:cNvGrpSpPr/>
          <p:nvPr/>
        </p:nvGrpSpPr>
        <p:grpSpPr>
          <a:xfrm>
            <a:off x="6315036" y="3538907"/>
            <a:ext cx="298169" cy="339218"/>
            <a:chOff x="2707950" y="4399325"/>
            <a:chExt cx="423475" cy="481775"/>
          </a:xfrm>
        </p:grpSpPr>
        <p:sp>
          <p:nvSpPr>
            <p:cNvPr id="8093" name="Google Shape;8093;p82"/>
            <p:cNvSpPr/>
            <p:nvPr/>
          </p:nvSpPr>
          <p:spPr>
            <a:xfrm>
              <a:off x="2905550" y="4515000"/>
              <a:ext cx="28275" cy="366100"/>
            </a:xfrm>
            <a:custGeom>
              <a:avLst/>
              <a:gdLst/>
              <a:ahLst/>
              <a:cxnLst/>
              <a:rect l="l" t="t" r="r" b="b"/>
              <a:pathLst>
                <a:path w="1131" h="14644" extrusionOk="0">
                  <a:moveTo>
                    <a:pt x="1" y="0"/>
                  </a:moveTo>
                  <a:lnTo>
                    <a:pt x="1" y="14644"/>
                  </a:lnTo>
                  <a:lnTo>
                    <a:pt x="1130" y="14644"/>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094" name="Google Shape;8094;p82"/>
            <p:cNvSpPr/>
            <p:nvPr/>
          </p:nvSpPr>
          <p:spPr>
            <a:xfrm>
              <a:off x="2962025" y="4710725"/>
              <a:ext cx="141175" cy="29225"/>
            </a:xfrm>
            <a:custGeom>
              <a:avLst/>
              <a:gdLst/>
              <a:ahLst/>
              <a:cxnLst/>
              <a:rect l="l" t="t" r="r" b="b"/>
              <a:pathLst>
                <a:path w="5647" h="1169" extrusionOk="0">
                  <a:moveTo>
                    <a:pt x="0" y="0"/>
                  </a:moveTo>
                  <a:lnTo>
                    <a:pt x="0" y="1169"/>
                  </a:lnTo>
                  <a:lnTo>
                    <a:pt x="5646" y="1169"/>
                  </a:ln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095" name="Google Shape;8095;p82"/>
            <p:cNvSpPr/>
            <p:nvPr/>
          </p:nvSpPr>
          <p:spPr>
            <a:xfrm>
              <a:off x="2962025" y="4768175"/>
              <a:ext cx="141175" cy="112925"/>
            </a:xfrm>
            <a:custGeom>
              <a:avLst/>
              <a:gdLst/>
              <a:ahLst/>
              <a:cxnLst/>
              <a:rect l="l" t="t" r="r" b="b"/>
              <a:pathLst>
                <a:path w="5647" h="4517" extrusionOk="0">
                  <a:moveTo>
                    <a:pt x="0" y="0"/>
                  </a:moveTo>
                  <a:lnTo>
                    <a:pt x="0" y="4517"/>
                  </a:lnTo>
                  <a:lnTo>
                    <a:pt x="3951" y="4517"/>
                  </a:lnTo>
                  <a:cubicBezTo>
                    <a:pt x="4888" y="4517"/>
                    <a:pt x="5646" y="3758"/>
                    <a:pt x="5646" y="2825"/>
                  </a:cubicBez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096" name="Google Shape;8096;p82"/>
            <p:cNvSpPr/>
            <p:nvPr/>
          </p:nvSpPr>
          <p:spPr>
            <a:xfrm>
              <a:off x="2736175" y="4710725"/>
              <a:ext cx="141175" cy="29225"/>
            </a:xfrm>
            <a:custGeom>
              <a:avLst/>
              <a:gdLst/>
              <a:ahLst/>
              <a:cxnLst/>
              <a:rect l="l" t="t" r="r" b="b"/>
              <a:pathLst>
                <a:path w="5647" h="1169" extrusionOk="0">
                  <a:moveTo>
                    <a:pt x="1" y="0"/>
                  </a:moveTo>
                  <a:lnTo>
                    <a:pt x="1" y="1169"/>
                  </a:lnTo>
                  <a:lnTo>
                    <a:pt x="5647" y="1169"/>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097" name="Google Shape;8097;p82"/>
            <p:cNvSpPr/>
            <p:nvPr/>
          </p:nvSpPr>
          <p:spPr>
            <a:xfrm>
              <a:off x="2736175" y="4768175"/>
              <a:ext cx="141175" cy="112925"/>
            </a:xfrm>
            <a:custGeom>
              <a:avLst/>
              <a:gdLst/>
              <a:ahLst/>
              <a:cxnLst/>
              <a:rect l="l" t="t" r="r" b="b"/>
              <a:pathLst>
                <a:path w="5647" h="4517" extrusionOk="0">
                  <a:moveTo>
                    <a:pt x="1" y="0"/>
                  </a:moveTo>
                  <a:lnTo>
                    <a:pt x="1" y="2825"/>
                  </a:lnTo>
                  <a:cubicBezTo>
                    <a:pt x="1" y="3758"/>
                    <a:pt x="759" y="4517"/>
                    <a:pt x="1693" y="4517"/>
                  </a:cubicBezTo>
                  <a:lnTo>
                    <a:pt x="5647" y="4517"/>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098" name="Google Shape;8098;p82"/>
            <p:cNvSpPr/>
            <p:nvPr/>
          </p:nvSpPr>
          <p:spPr>
            <a:xfrm>
              <a:off x="2707950" y="4515075"/>
              <a:ext cx="169400" cy="82825"/>
            </a:xfrm>
            <a:custGeom>
              <a:avLst/>
              <a:gdLst/>
              <a:ahLst/>
              <a:cxnLst/>
              <a:rect l="l" t="t" r="r" b="b"/>
              <a:pathLst>
                <a:path w="6776" h="3313" extrusionOk="0">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099" name="Google Shape;8099;p82"/>
            <p:cNvSpPr/>
            <p:nvPr/>
          </p:nvSpPr>
          <p:spPr>
            <a:xfrm>
              <a:off x="2736175" y="4626025"/>
              <a:ext cx="141175" cy="56500"/>
            </a:xfrm>
            <a:custGeom>
              <a:avLst/>
              <a:gdLst/>
              <a:ahLst/>
              <a:cxnLst/>
              <a:rect l="l" t="t" r="r" b="b"/>
              <a:pathLst>
                <a:path w="5647" h="2260" extrusionOk="0">
                  <a:moveTo>
                    <a:pt x="1" y="1"/>
                  </a:moveTo>
                  <a:lnTo>
                    <a:pt x="1" y="2259"/>
                  </a:lnTo>
                  <a:lnTo>
                    <a:pt x="5647" y="2259"/>
                  </a:lnTo>
                  <a:lnTo>
                    <a:pt x="5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100" name="Google Shape;8100;p82"/>
            <p:cNvSpPr/>
            <p:nvPr/>
          </p:nvSpPr>
          <p:spPr>
            <a:xfrm>
              <a:off x="2850525" y="4430375"/>
              <a:ext cx="138325" cy="56500"/>
            </a:xfrm>
            <a:custGeom>
              <a:avLst/>
              <a:gdLst/>
              <a:ahLst/>
              <a:cxnLst/>
              <a:rect l="l" t="t" r="r" b="b"/>
              <a:pathLst>
                <a:path w="5533" h="2260" extrusionOk="0">
                  <a:moveTo>
                    <a:pt x="2765" y="1"/>
                  </a:moveTo>
                  <a:cubicBezTo>
                    <a:pt x="1500" y="1"/>
                    <a:pt x="275" y="916"/>
                    <a:pt x="1" y="2259"/>
                  </a:cubicBezTo>
                  <a:lnTo>
                    <a:pt x="5532" y="2259"/>
                  </a:lnTo>
                  <a:cubicBezTo>
                    <a:pt x="5258" y="910"/>
                    <a:pt x="4030" y="1"/>
                    <a:pt x="2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101" name="Google Shape;8101;p82"/>
            <p:cNvSpPr/>
            <p:nvPr/>
          </p:nvSpPr>
          <p:spPr>
            <a:xfrm>
              <a:off x="2974300" y="4399350"/>
              <a:ext cx="129650" cy="87525"/>
            </a:xfrm>
            <a:custGeom>
              <a:avLst/>
              <a:gdLst/>
              <a:ahLst/>
              <a:cxnLst/>
              <a:rect l="l" t="t" r="r" b="b"/>
              <a:pathLst>
                <a:path w="5186" h="3501" extrusionOk="0">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102" name="Google Shape;8102;p82"/>
            <p:cNvSpPr/>
            <p:nvPr/>
          </p:nvSpPr>
          <p:spPr>
            <a:xfrm>
              <a:off x="2735425" y="4399325"/>
              <a:ext cx="129650" cy="87475"/>
            </a:xfrm>
            <a:custGeom>
              <a:avLst/>
              <a:gdLst/>
              <a:ahLst/>
              <a:cxnLst/>
              <a:rect l="l" t="t" r="r" b="b"/>
              <a:pathLst>
                <a:path w="5186" h="3499" extrusionOk="0">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103" name="Google Shape;8103;p82"/>
            <p:cNvSpPr/>
            <p:nvPr/>
          </p:nvSpPr>
          <p:spPr>
            <a:xfrm>
              <a:off x="2962025" y="4515075"/>
              <a:ext cx="169400" cy="82825"/>
            </a:xfrm>
            <a:custGeom>
              <a:avLst/>
              <a:gdLst/>
              <a:ahLst/>
              <a:cxnLst/>
              <a:rect l="l" t="t" r="r" b="b"/>
              <a:pathLst>
                <a:path w="6776" h="3313" extrusionOk="0">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104" name="Google Shape;8104;p82"/>
            <p:cNvSpPr/>
            <p:nvPr/>
          </p:nvSpPr>
          <p:spPr>
            <a:xfrm>
              <a:off x="2962025" y="4626025"/>
              <a:ext cx="141175" cy="56500"/>
            </a:xfrm>
            <a:custGeom>
              <a:avLst/>
              <a:gdLst/>
              <a:ahLst/>
              <a:cxnLst/>
              <a:rect l="l" t="t" r="r" b="b"/>
              <a:pathLst>
                <a:path w="5647" h="2260" extrusionOk="0">
                  <a:moveTo>
                    <a:pt x="0" y="1"/>
                  </a:moveTo>
                  <a:lnTo>
                    <a:pt x="0" y="2259"/>
                  </a:lnTo>
                  <a:lnTo>
                    <a:pt x="5646" y="2259"/>
                  </a:lnTo>
                  <a:lnTo>
                    <a:pt x="56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108"/>
        <p:cNvGrpSpPr/>
        <p:nvPr/>
      </p:nvGrpSpPr>
      <p:grpSpPr>
        <a:xfrm>
          <a:off x="0" y="0"/>
          <a:ext cx="0" cy="0"/>
          <a:chOff x="0" y="0"/>
          <a:chExt cx="0" cy="0"/>
        </a:xfrm>
      </p:grpSpPr>
      <p:sp>
        <p:nvSpPr>
          <p:cNvPr id="8109" name="Google Shape;8109;p83"/>
          <p:cNvSpPr txBox="1">
            <a:spLocks noGrp="1"/>
          </p:cNvSpPr>
          <p:nvPr>
            <p:ph type="title" idx="4294967295"/>
          </p:nvPr>
        </p:nvSpPr>
        <p:spPr>
          <a:xfrm>
            <a:off x="849675" y="94792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Educational 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8110" name="Google Shape;8110;p83"/>
          <p:cNvSpPr txBox="1">
            <a:spLocks noGrp="1"/>
          </p:cNvSpPr>
          <p:nvPr>
            <p:ph type="title" idx="4294967295"/>
          </p:nvPr>
        </p:nvSpPr>
        <p:spPr>
          <a:xfrm>
            <a:off x="4858400" y="94792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Medical Icons</a:t>
            </a:r>
            <a:endParaRPr>
              <a:solidFill>
                <a:srgbClr val="FFFFFF"/>
              </a:solidFill>
              <a:latin typeface="Arial"/>
              <a:ea typeface="Arial"/>
              <a:cs typeface="Arial"/>
              <a:sym typeface="Arial"/>
            </a:endParaRPr>
          </a:p>
        </p:txBody>
      </p:sp>
      <p:grpSp>
        <p:nvGrpSpPr>
          <p:cNvPr id="8111" name="Google Shape;8111;p83"/>
          <p:cNvGrpSpPr/>
          <p:nvPr/>
        </p:nvGrpSpPr>
        <p:grpSpPr>
          <a:xfrm>
            <a:off x="876361" y="1533504"/>
            <a:ext cx="322099" cy="370529"/>
            <a:chOff x="-42971725" y="3217825"/>
            <a:chExt cx="275675" cy="317125"/>
          </a:xfrm>
        </p:grpSpPr>
        <p:sp>
          <p:nvSpPr>
            <p:cNvPr id="8112" name="Google Shape;8112;p83"/>
            <p:cNvSpPr/>
            <p:nvPr/>
          </p:nvSpPr>
          <p:spPr>
            <a:xfrm>
              <a:off x="-42951250" y="3279250"/>
              <a:ext cx="233950" cy="152050"/>
            </a:xfrm>
            <a:custGeom>
              <a:avLst/>
              <a:gdLst/>
              <a:ahLst/>
              <a:cxnLst/>
              <a:rect l="l" t="t" r="r" b="b"/>
              <a:pathLst>
                <a:path w="9358" h="6082" extrusionOk="0">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3" name="Google Shape;8113;p83"/>
            <p:cNvSpPr/>
            <p:nvPr/>
          </p:nvSpPr>
          <p:spPr>
            <a:xfrm>
              <a:off x="-42971725" y="3451750"/>
              <a:ext cx="275675" cy="83200"/>
            </a:xfrm>
            <a:custGeom>
              <a:avLst/>
              <a:gdLst/>
              <a:ahLst/>
              <a:cxnLst/>
              <a:rect l="l" t="t" r="r" b="b"/>
              <a:pathLst>
                <a:path w="11027" h="3328" extrusionOk="0">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4" name="Google Shape;8114;p83"/>
            <p:cNvSpPr/>
            <p:nvPr/>
          </p:nvSpPr>
          <p:spPr>
            <a:xfrm>
              <a:off x="-42866975" y="3217825"/>
              <a:ext cx="63025" cy="40975"/>
            </a:xfrm>
            <a:custGeom>
              <a:avLst/>
              <a:gdLst/>
              <a:ahLst/>
              <a:cxnLst/>
              <a:rect l="l" t="t" r="r" b="b"/>
              <a:pathLst>
                <a:path w="2521" h="1639" extrusionOk="0">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5" name="Google Shape;8115;p83"/>
          <p:cNvGrpSpPr/>
          <p:nvPr/>
        </p:nvGrpSpPr>
        <p:grpSpPr>
          <a:xfrm>
            <a:off x="848276" y="2002160"/>
            <a:ext cx="378270" cy="337551"/>
            <a:chOff x="-42996150" y="3612600"/>
            <a:chExt cx="323750" cy="288900"/>
          </a:xfrm>
        </p:grpSpPr>
        <p:sp>
          <p:nvSpPr>
            <p:cNvPr id="8116" name="Google Shape;8116;p83"/>
            <p:cNvSpPr/>
            <p:nvPr/>
          </p:nvSpPr>
          <p:spPr>
            <a:xfrm>
              <a:off x="-42914225" y="3612600"/>
              <a:ext cx="241825" cy="239275"/>
            </a:xfrm>
            <a:custGeom>
              <a:avLst/>
              <a:gdLst/>
              <a:ahLst/>
              <a:cxnLst/>
              <a:rect l="l" t="t" r="r" b="b"/>
              <a:pathLst>
                <a:path w="9673" h="9571" extrusionOk="0">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7" name="Google Shape;8117;p83"/>
            <p:cNvSpPr/>
            <p:nvPr/>
          </p:nvSpPr>
          <p:spPr>
            <a:xfrm>
              <a:off x="-42946525" y="3762850"/>
              <a:ext cx="118950" cy="118950"/>
            </a:xfrm>
            <a:custGeom>
              <a:avLst/>
              <a:gdLst/>
              <a:ahLst/>
              <a:cxnLst/>
              <a:rect l="l" t="t" r="r" b="b"/>
              <a:pathLst>
                <a:path w="4758" h="4758" extrusionOk="0">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8" name="Google Shape;8118;p83"/>
            <p:cNvSpPr/>
            <p:nvPr/>
          </p:nvSpPr>
          <p:spPr>
            <a:xfrm>
              <a:off x="-42996150" y="3855800"/>
              <a:ext cx="78000" cy="45700"/>
            </a:xfrm>
            <a:custGeom>
              <a:avLst/>
              <a:gdLst/>
              <a:ahLst/>
              <a:cxnLst/>
              <a:rect l="l" t="t" r="r" b="b"/>
              <a:pathLst>
                <a:path w="3120" h="1828" extrusionOk="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9" name="Google Shape;8119;p83"/>
          <p:cNvGrpSpPr/>
          <p:nvPr/>
        </p:nvGrpSpPr>
        <p:grpSpPr>
          <a:xfrm>
            <a:off x="851036" y="2411530"/>
            <a:ext cx="372749" cy="370909"/>
            <a:chOff x="-42994575" y="3950300"/>
            <a:chExt cx="319025" cy="317450"/>
          </a:xfrm>
        </p:grpSpPr>
        <p:sp>
          <p:nvSpPr>
            <p:cNvPr id="8120" name="Google Shape;8120;p83"/>
            <p:cNvSpPr/>
            <p:nvPr/>
          </p:nvSpPr>
          <p:spPr>
            <a:xfrm>
              <a:off x="-42930775" y="4225200"/>
              <a:ext cx="191425" cy="42550"/>
            </a:xfrm>
            <a:custGeom>
              <a:avLst/>
              <a:gdLst/>
              <a:ahLst/>
              <a:cxnLst/>
              <a:rect l="l" t="t" r="r" b="b"/>
              <a:pathLst>
                <a:path w="7657" h="1702" extrusionOk="0">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1" name="Google Shape;8121;p83"/>
            <p:cNvSpPr/>
            <p:nvPr/>
          </p:nvSpPr>
          <p:spPr>
            <a:xfrm>
              <a:off x="-42908725" y="4163750"/>
              <a:ext cx="148900" cy="42550"/>
            </a:xfrm>
            <a:custGeom>
              <a:avLst/>
              <a:gdLst/>
              <a:ahLst/>
              <a:cxnLst/>
              <a:rect l="l" t="t" r="r" b="b"/>
              <a:pathLst>
                <a:path w="5956" h="1702" extrusionOk="0">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2" name="Google Shape;8122;p83"/>
            <p:cNvSpPr/>
            <p:nvPr/>
          </p:nvSpPr>
          <p:spPr>
            <a:xfrm>
              <a:off x="-42994575" y="3950300"/>
              <a:ext cx="319025" cy="211125"/>
            </a:xfrm>
            <a:custGeom>
              <a:avLst/>
              <a:gdLst/>
              <a:ahLst/>
              <a:cxnLst/>
              <a:rect l="l" t="t" r="r" b="b"/>
              <a:pathLst>
                <a:path w="12761" h="8445" extrusionOk="0">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3" name="Google Shape;8123;p83"/>
          <p:cNvGrpSpPr/>
          <p:nvPr/>
        </p:nvGrpSpPr>
        <p:grpSpPr>
          <a:xfrm>
            <a:off x="3004431" y="1558362"/>
            <a:ext cx="371785" cy="370879"/>
            <a:chOff x="-41111350" y="3239100"/>
            <a:chExt cx="318200" cy="317425"/>
          </a:xfrm>
        </p:grpSpPr>
        <p:sp>
          <p:nvSpPr>
            <p:cNvPr id="8124" name="Google Shape;8124;p83"/>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5" name="Google Shape;8125;p83"/>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6" name="Google Shape;8126;p83"/>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7" name="Google Shape;8127;p83"/>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8" name="Google Shape;8128;p83"/>
          <p:cNvGrpSpPr/>
          <p:nvPr/>
        </p:nvGrpSpPr>
        <p:grpSpPr>
          <a:xfrm>
            <a:off x="3000751" y="1993894"/>
            <a:ext cx="379146" cy="370967"/>
            <a:chOff x="-41117650" y="3605525"/>
            <a:chExt cx="324500" cy="317500"/>
          </a:xfrm>
        </p:grpSpPr>
        <p:sp>
          <p:nvSpPr>
            <p:cNvPr id="8129" name="Google Shape;8129;p83"/>
            <p:cNvSpPr/>
            <p:nvPr/>
          </p:nvSpPr>
          <p:spPr>
            <a:xfrm>
              <a:off x="-41016850" y="3605525"/>
              <a:ext cx="106350" cy="105375"/>
            </a:xfrm>
            <a:custGeom>
              <a:avLst/>
              <a:gdLst/>
              <a:ahLst/>
              <a:cxnLst/>
              <a:rect l="l" t="t" r="r" b="b"/>
              <a:pathLst>
                <a:path w="4254" h="4215" extrusionOk="0">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0" name="Google Shape;8130;p83"/>
            <p:cNvSpPr/>
            <p:nvPr/>
          </p:nvSpPr>
          <p:spPr>
            <a:xfrm>
              <a:off x="-40900275" y="3721300"/>
              <a:ext cx="107125" cy="105375"/>
            </a:xfrm>
            <a:custGeom>
              <a:avLst/>
              <a:gdLst/>
              <a:ahLst/>
              <a:cxnLst/>
              <a:rect l="l" t="t" r="r" b="b"/>
              <a:pathLst>
                <a:path w="4285" h="4215" extrusionOk="0">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1" name="Google Shape;8131;p83"/>
            <p:cNvSpPr/>
            <p:nvPr/>
          </p:nvSpPr>
          <p:spPr>
            <a:xfrm>
              <a:off x="-41117650" y="3668350"/>
              <a:ext cx="262300" cy="254675"/>
            </a:xfrm>
            <a:custGeom>
              <a:avLst/>
              <a:gdLst/>
              <a:ahLst/>
              <a:cxnLst/>
              <a:rect l="l" t="t" r="r" b="b"/>
              <a:pathLst>
                <a:path w="10492" h="10187" extrusionOk="0">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32" name="Google Shape;8132;p83"/>
          <p:cNvSpPr/>
          <p:nvPr/>
        </p:nvSpPr>
        <p:spPr>
          <a:xfrm>
            <a:off x="3006881" y="2443479"/>
            <a:ext cx="372720" cy="361678"/>
          </a:xfrm>
          <a:custGeom>
            <a:avLst/>
            <a:gdLst/>
            <a:ahLst/>
            <a:cxnLst/>
            <a:rect l="l" t="t" r="r" b="b"/>
            <a:pathLst>
              <a:path w="12760" h="12382" extrusionOk="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33" name="Google Shape;8133;p83"/>
          <p:cNvGrpSpPr/>
          <p:nvPr/>
        </p:nvGrpSpPr>
        <p:grpSpPr>
          <a:xfrm>
            <a:off x="1827005" y="2885417"/>
            <a:ext cx="216271" cy="371814"/>
            <a:chOff x="-39205300" y="3220175"/>
            <a:chExt cx="185100" cy="318225"/>
          </a:xfrm>
        </p:grpSpPr>
        <p:sp>
          <p:nvSpPr>
            <p:cNvPr id="8134" name="Google Shape;8134;p83"/>
            <p:cNvSpPr/>
            <p:nvPr/>
          </p:nvSpPr>
          <p:spPr>
            <a:xfrm>
              <a:off x="-39205300" y="3220175"/>
              <a:ext cx="185100" cy="111875"/>
            </a:xfrm>
            <a:custGeom>
              <a:avLst/>
              <a:gdLst/>
              <a:ahLst/>
              <a:cxnLst/>
              <a:rect l="l" t="t" r="r" b="b"/>
              <a:pathLst>
                <a:path w="7404" h="4475" extrusionOk="0">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5" name="Google Shape;8135;p83"/>
            <p:cNvSpPr/>
            <p:nvPr/>
          </p:nvSpPr>
          <p:spPr>
            <a:xfrm>
              <a:off x="-39184825" y="3353300"/>
              <a:ext cx="144950" cy="185100"/>
            </a:xfrm>
            <a:custGeom>
              <a:avLst/>
              <a:gdLst/>
              <a:ahLst/>
              <a:cxnLst/>
              <a:rect l="l" t="t" r="r" b="b"/>
              <a:pathLst>
                <a:path w="5798" h="7404" extrusionOk="0">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6" name="Google Shape;8136;p83"/>
          <p:cNvGrpSpPr/>
          <p:nvPr/>
        </p:nvGrpSpPr>
        <p:grpSpPr>
          <a:xfrm>
            <a:off x="1792533" y="3345488"/>
            <a:ext cx="300016" cy="369273"/>
            <a:chOff x="-39248625" y="3588600"/>
            <a:chExt cx="256775" cy="316050"/>
          </a:xfrm>
        </p:grpSpPr>
        <p:sp>
          <p:nvSpPr>
            <p:cNvPr id="8137" name="Google Shape;8137;p83"/>
            <p:cNvSpPr/>
            <p:nvPr/>
          </p:nvSpPr>
          <p:spPr>
            <a:xfrm>
              <a:off x="-39248625" y="3588600"/>
              <a:ext cx="256775" cy="316050"/>
            </a:xfrm>
            <a:custGeom>
              <a:avLst/>
              <a:gdLst/>
              <a:ahLst/>
              <a:cxnLst/>
              <a:rect l="l" t="t" r="r" b="b"/>
              <a:pathLst>
                <a:path w="10271" h="12642" extrusionOk="0">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8" name="Google Shape;8138;p83"/>
            <p:cNvSpPr/>
            <p:nvPr/>
          </p:nvSpPr>
          <p:spPr>
            <a:xfrm>
              <a:off x="-39076150" y="3684875"/>
              <a:ext cx="84300" cy="80300"/>
            </a:xfrm>
            <a:custGeom>
              <a:avLst/>
              <a:gdLst/>
              <a:ahLst/>
              <a:cxnLst/>
              <a:rect l="l" t="t" r="r" b="b"/>
              <a:pathLst>
                <a:path w="3372" h="3212" extrusionOk="0">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39" name="Google Shape;8139;p83"/>
          <p:cNvSpPr/>
          <p:nvPr/>
        </p:nvSpPr>
        <p:spPr>
          <a:xfrm>
            <a:off x="1763554" y="3801114"/>
            <a:ext cx="363548" cy="370909"/>
          </a:xfrm>
          <a:custGeom>
            <a:avLst/>
            <a:gdLst/>
            <a:ahLst/>
            <a:cxnLst/>
            <a:rect l="l" t="t" r="r" b="b"/>
            <a:pathLst>
              <a:path w="12446" h="12698" extrusionOk="0">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0" name="Google Shape;8140;p83"/>
          <p:cNvSpPr/>
          <p:nvPr/>
        </p:nvSpPr>
        <p:spPr>
          <a:xfrm>
            <a:off x="3953101" y="2872552"/>
            <a:ext cx="369974" cy="368601"/>
          </a:xfrm>
          <a:custGeom>
            <a:avLst/>
            <a:gdLst/>
            <a:ahLst/>
            <a:cxnLst/>
            <a:rect l="l" t="t" r="r" b="b"/>
            <a:pathLst>
              <a:path w="12666" h="12619" extrusionOk="0">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41" name="Google Shape;8141;p83"/>
          <p:cNvGrpSpPr/>
          <p:nvPr/>
        </p:nvGrpSpPr>
        <p:grpSpPr>
          <a:xfrm>
            <a:off x="1243246" y="1533504"/>
            <a:ext cx="429504" cy="370879"/>
            <a:chOff x="-42651700" y="3217825"/>
            <a:chExt cx="367600" cy="317425"/>
          </a:xfrm>
        </p:grpSpPr>
        <p:sp>
          <p:nvSpPr>
            <p:cNvPr id="8142" name="Google Shape;8142;p83"/>
            <p:cNvSpPr/>
            <p:nvPr/>
          </p:nvSpPr>
          <p:spPr>
            <a:xfrm>
              <a:off x="-42651700" y="3239075"/>
              <a:ext cx="367600" cy="296175"/>
            </a:xfrm>
            <a:custGeom>
              <a:avLst/>
              <a:gdLst/>
              <a:ahLst/>
              <a:cxnLst/>
              <a:rect l="l" t="t" r="r" b="b"/>
              <a:pathLst>
                <a:path w="14704" h="11847" extrusionOk="0">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3" name="Google Shape;8143;p83"/>
            <p:cNvSpPr/>
            <p:nvPr/>
          </p:nvSpPr>
          <p:spPr>
            <a:xfrm>
              <a:off x="-42419600" y="3217825"/>
              <a:ext cx="106350" cy="106350"/>
            </a:xfrm>
            <a:custGeom>
              <a:avLst/>
              <a:gdLst/>
              <a:ahLst/>
              <a:cxnLst/>
              <a:rect l="l" t="t" r="r" b="b"/>
              <a:pathLst>
                <a:path w="4254" h="4254" extrusionOk="0">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4" name="Google Shape;8144;p83"/>
            <p:cNvSpPr/>
            <p:nvPr/>
          </p:nvSpPr>
          <p:spPr>
            <a:xfrm>
              <a:off x="-42623600" y="3218600"/>
              <a:ext cx="106350" cy="106375"/>
            </a:xfrm>
            <a:custGeom>
              <a:avLst/>
              <a:gdLst/>
              <a:ahLst/>
              <a:cxnLst/>
              <a:rect l="l" t="t" r="r" b="b"/>
              <a:pathLst>
                <a:path w="4254" h="4255" extrusionOk="0">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5" name="Google Shape;8145;p83"/>
            <p:cNvSpPr/>
            <p:nvPr/>
          </p:nvSpPr>
          <p:spPr>
            <a:xfrm>
              <a:off x="-42561375" y="3279250"/>
              <a:ext cx="185900" cy="186700"/>
            </a:xfrm>
            <a:custGeom>
              <a:avLst/>
              <a:gdLst/>
              <a:ahLst/>
              <a:cxnLst/>
              <a:rect l="l" t="t" r="r" b="b"/>
              <a:pathLst>
                <a:path w="7436" h="7468" extrusionOk="0">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6" name="Google Shape;8146;p83"/>
          <p:cNvGrpSpPr/>
          <p:nvPr/>
        </p:nvGrpSpPr>
        <p:grpSpPr>
          <a:xfrm>
            <a:off x="1278678" y="1973154"/>
            <a:ext cx="358640" cy="363226"/>
            <a:chOff x="-42617300" y="3587775"/>
            <a:chExt cx="306950" cy="310875"/>
          </a:xfrm>
        </p:grpSpPr>
        <p:sp>
          <p:nvSpPr>
            <p:cNvPr id="8147" name="Google Shape;8147;p83"/>
            <p:cNvSpPr/>
            <p:nvPr/>
          </p:nvSpPr>
          <p:spPr>
            <a:xfrm>
              <a:off x="-42617300" y="3587775"/>
              <a:ext cx="306950" cy="310875"/>
            </a:xfrm>
            <a:custGeom>
              <a:avLst/>
              <a:gdLst/>
              <a:ahLst/>
              <a:cxnLst/>
              <a:rect l="l" t="t" r="r" b="b"/>
              <a:pathLst>
                <a:path w="12278" h="12435" extrusionOk="0">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8" name="Google Shape;8148;p83"/>
            <p:cNvSpPr/>
            <p:nvPr/>
          </p:nvSpPr>
          <p:spPr>
            <a:xfrm>
              <a:off x="-42500725" y="3712425"/>
              <a:ext cx="63025" cy="62275"/>
            </a:xfrm>
            <a:custGeom>
              <a:avLst/>
              <a:gdLst/>
              <a:ahLst/>
              <a:cxnLst/>
              <a:rect l="l" t="t" r="r" b="b"/>
              <a:pathLst>
                <a:path w="2521" h="2491" extrusionOk="0">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49" name="Google Shape;8149;p83"/>
          <p:cNvSpPr/>
          <p:nvPr/>
        </p:nvSpPr>
        <p:spPr>
          <a:xfrm>
            <a:off x="1275131" y="2412197"/>
            <a:ext cx="371785" cy="369974"/>
          </a:xfrm>
          <a:custGeom>
            <a:avLst/>
            <a:gdLst/>
            <a:ahLst/>
            <a:cxnLst/>
            <a:rect l="l" t="t" r="r" b="b"/>
            <a:pathLst>
              <a:path w="12728" h="12666" extrusionOk="0">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50" name="Google Shape;8150;p83"/>
          <p:cNvGrpSpPr/>
          <p:nvPr/>
        </p:nvGrpSpPr>
        <p:grpSpPr>
          <a:xfrm>
            <a:off x="3450506" y="1557895"/>
            <a:ext cx="376926" cy="370324"/>
            <a:chOff x="-40748275" y="3238700"/>
            <a:chExt cx="322600" cy="316950"/>
          </a:xfrm>
        </p:grpSpPr>
        <p:sp>
          <p:nvSpPr>
            <p:cNvPr id="8151" name="Google Shape;8151;p83"/>
            <p:cNvSpPr/>
            <p:nvPr/>
          </p:nvSpPr>
          <p:spPr>
            <a:xfrm>
              <a:off x="-40709675" y="3273750"/>
              <a:ext cx="84300" cy="84300"/>
            </a:xfrm>
            <a:custGeom>
              <a:avLst/>
              <a:gdLst/>
              <a:ahLst/>
              <a:cxnLst/>
              <a:rect l="l" t="t" r="r" b="b"/>
              <a:pathLst>
                <a:path w="3372" h="3372" extrusionOk="0">
                  <a:moveTo>
                    <a:pt x="2710" y="0"/>
                  </a:moveTo>
                  <a:lnTo>
                    <a:pt x="1" y="2710"/>
                  </a:lnTo>
                  <a:lnTo>
                    <a:pt x="694" y="3371"/>
                  </a:lnTo>
                  <a:lnTo>
                    <a:pt x="3372" y="662"/>
                  </a:lnTo>
                  <a:lnTo>
                    <a:pt x="27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2" name="Google Shape;8152;p83"/>
            <p:cNvSpPr/>
            <p:nvPr/>
          </p:nvSpPr>
          <p:spPr>
            <a:xfrm>
              <a:off x="-40578925" y="3247175"/>
              <a:ext cx="151250" cy="149475"/>
            </a:xfrm>
            <a:custGeom>
              <a:avLst/>
              <a:gdLst/>
              <a:ahLst/>
              <a:cxnLst/>
              <a:rect l="l" t="t" r="r" b="b"/>
              <a:pathLst>
                <a:path w="6050" h="5979" extrusionOk="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3" name="Google Shape;8153;p83"/>
            <p:cNvSpPr/>
            <p:nvPr/>
          </p:nvSpPr>
          <p:spPr>
            <a:xfrm>
              <a:off x="-40678175" y="3305250"/>
              <a:ext cx="213475" cy="213475"/>
            </a:xfrm>
            <a:custGeom>
              <a:avLst/>
              <a:gdLst/>
              <a:ahLst/>
              <a:cxnLst/>
              <a:rect l="l" t="t" r="r" b="b"/>
              <a:pathLst>
                <a:path w="8539" h="8539" extrusionOk="0">
                  <a:moveTo>
                    <a:pt x="2679" y="0"/>
                  </a:moveTo>
                  <a:lnTo>
                    <a:pt x="1" y="2678"/>
                  </a:lnTo>
                  <a:lnTo>
                    <a:pt x="5861" y="8538"/>
                  </a:lnTo>
                  <a:lnTo>
                    <a:pt x="8539" y="5860"/>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4" name="Google Shape;8154;p83"/>
            <p:cNvSpPr/>
            <p:nvPr/>
          </p:nvSpPr>
          <p:spPr>
            <a:xfrm>
              <a:off x="-40513550" y="3469850"/>
              <a:ext cx="87875" cy="85800"/>
            </a:xfrm>
            <a:custGeom>
              <a:avLst/>
              <a:gdLst/>
              <a:ahLst/>
              <a:cxnLst/>
              <a:rect l="l" t="t" r="r" b="b"/>
              <a:pathLst>
                <a:path w="3515" h="3432" extrusionOk="0">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5" name="Google Shape;8155;p83"/>
            <p:cNvSpPr/>
            <p:nvPr/>
          </p:nvSpPr>
          <p:spPr>
            <a:xfrm>
              <a:off x="-40738025" y="3404500"/>
              <a:ext cx="150450" cy="149475"/>
            </a:xfrm>
            <a:custGeom>
              <a:avLst/>
              <a:gdLst/>
              <a:ahLst/>
              <a:cxnLst/>
              <a:rect l="l" t="t" r="r" b="b"/>
              <a:pathLst>
                <a:path w="6018" h="5979" extrusionOk="0">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6" name="Google Shape;8156;p83"/>
            <p:cNvSpPr/>
            <p:nvPr/>
          </p:nvSpPr>
          <p:spPr>
            <a:xfrm>
              <a:off x="-40748275" y="3238700"/>
              <a:ext cx="92175" cy="87850"/>
            </a:xfrm>
            <a:custGeom>
              <a:avLst/>
              <a:gdLst/>
              <a:ahLst/>
              <a:cxnLst/>
              <a:rect l="l" t="t" r="r" b="b"/>
              <a:pathLst>
                <a:path w="3687" h="3514" extrusionOk="0">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7" name="Google Shape;8157;p83"/>
          <p:cNvGrpSpPr/>
          <p:nvPr/>
        </p:nvGrpSpPr>
        <p:grpSpPr>
          <a:xfrm>
            <a:off x="3453062" y="2025879"/>
            <a:ext cx="371814" cy="338690"/>
            <a:chOff x="-40745125" y="3632900"/>
            <a:chExt cx="318225" cy="289875"/>
          </a:xfrm>
        </p:grpSpPr>
        <p:sp>
          <p:nvSpPr>
            <p:cNvPr id="8158" name="Google Shape;8158;p83"/>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9" name="Google Shape;8159;p83"/>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0" name="Google Shape;8160;p83"/>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1" name="Google Shape;8161;p83"/>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2" name="Google Shape;8162;p83"/>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3" name="Google Shape;8163;p83"/>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4" name="Google Shape;8164;p83"/>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5" name="Google Shape;8165;p83"/>
          <p:cNvGrpSpPr/>
          <p:nvPr/>
        </p:nvGrpSpPr>
        <p:grpSpPr>
          <a:xfrm>
            <a:off x="3457209" y="2437089"/>
            <a:ext cx="363518" cy="370178"/>
            <a:chOff x="-40742750" y="3972175"/>
            <a:chExt cx="311125" cy="316825"/>
          </a:xfrm>
        </p:grpSpPr>
        <p:sp>
          <p:nvSpPr>
            <p:cNvPr id="8166" name="Google Shape;8166;p83"/>
            <p:cNvSpPr/>
            <p:nvPr/>
          </p:nvSpPr>
          <p:spPr>
            <a:xfrm>
              <a:off x="-40699425" y="4118075"/>
              <a:ext cx="226850" cy="101625"/>
            </a:xfrm>
            <a:custGeom>
              <a:avLst/>
              <a:gdLst/>
              <a:ahLst/>
              <a:cxnLst/>
              <a:rect l="l" t="t" r="r" b="b"/>
              <a:pathLst>
                <a:path w="9074" h="4065" extrusionOk="0">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7" name="Google Shape;8167;p83"/>
            <p:cNvSpPr/>
            <p:nvPr/>
          </p:nvSpPr>
          <p:spPr>
            <a:xfrm>
              <a:off x="-40742750" y="3972175"/>
              <a:ext cx="311125" cy="316825"/>
            </a:xfrm>
            <a:custGeom>
              <a:avLst/>
              <a:gdLst/>
              <a:ahLst/>
              <a:cxnLst/>
              <a:rect l="l" t="t" r="r" b="b"/>
              <a:pathLst>
                <a:path w="12445" h="12673" extrusionOk="0">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8" name="Google Shape;8168;p83"/>
          <p:cNvGrpSpPr/>
          <p:nvPr/>
        </p:nvGrpSpPr>
        <p:grpSpPr>
          <a:xfrm>
            <a:off x="2239871" y="2887257"/>
            <a:ext cx="266892" cy="369974"/>
            <a:chOff x="-38860325" y="3221750"/>
            <a:chExt cx="228425" cy="316650"/>
          </a:xfrm>
        </p:grpSpPr>
        <p:sp>
          <p:nvSpPr>
            <p:cNvPr id="8169" name="Google Shape;8169;p83"/>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0" name="Google Shape;8170;p83"/>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1" name="Google Shape;8171;p83"/>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2" name="Google Shape;8172;p83"/>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3" name="Google Shape;8173;p83"/>
          <p:cNvGrpSpPr/>
          <p:nvPr/>
        </p:nvGrpSpPr>
        <p:grpSpPr>
          <a:xfrm>
            <a:off x="2190678" y="3349314"/>
            <a:ext cx="380081" cy="367111"/>
            <a:chOff x="-38905225" y="3591875"/>
            <a:chExt cx="325300" cy="314200"/>
          </a:xfrm>
        </p:grpSpPr>
        <p:sp>
          <p:nvSpPr>
            <p:cNvPr id="8174" name="Google Shape;8174;p83"/>
            <p:cNvSpPr/>
            <p:nvPr/>
          </p:nvSpPr>
          <p:spPr>
            <a:xfrm>
              <a:off x="-38716975" y="3591875"/>
              <a:ext cx="137050" cy="131625"/>
            </a:xfrm>
            <a:custGeom>
              <a:avLst/>
              <a:gdLst/>
              <a:ahLst/>
              <a:cxnLst/>
              <a:rect l="l" t="t" r="r" b="b"/>
              <a:pathLst>
                <a:path w="5482" h="5265" extrusionOk="0">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5" name="Google Shape;8175;p83"/>
            <p:cNvSpPr/>
            <p:nvPr/>
          </p:nvSpPr>
          <p:spPr>
            <a:xfrm>
              <a:off x="-38905225" y="3774675"/>
              <a:ext cx="137075" cy="131400"/>
            </a:xfrm>
            <a:custGeom>
              <a:avLst/>
              <a:gdLst/>
              <a:ahLst/>
              <a:cxnLst/>
              <a:rect l="l" t="t" r="r" b="b"/>
              <a:pathLst>
                <a:path w="5483" h="5256" extrusionOk="0">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6" name="Google Shape;8176;p83"/>
            <p:cNvSpPr/>
            <p:nvPr/>
          </p:nvSpPr>
          <p:spPr>
            <a:xfrm>
              <a:off x="-38891050" y="3599025"/>
              <a:ext cx="298525" cy="300900"/>
            </a:xfrm>
            <a:custGeom>
              <a:avLst/>
              <a:gdLst/>
              <a:ahLst/>
              <a:cxnLst/>
              <a:rect l="l" t="t" r="r" b="b"/>
              <a:pathLst>
                <a:path w="11941" h="12036" extrusionOk="0">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77" name="Google Shape;8177;p83"/>
          <p:cNvSpPr/>
          <p:nvPr/>
        </p:nvSpPr>
        <p:spPr>
          <a:xfrm>
            <a:off x="2198491" y="3859092"/>
            <a:ext cx="369974" cy="312927"/>
          </a:xfrm>
          <a:custGeom>
            <a:avLst/>
            <a:gdLst/>
            <a:ahLst/>
            <a:cxnLst/>
            <a:rect l="l" t="t" r="r" b="b"/>
            <a:pathLst>
              <a:path w="12666" h="10713" extrusionOk="0">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78" name="Google Shape;8178;p83"/>
          <p:cNvGrpSpPr/>
          <p:nvPr/>
        </p:nvGrpSpPr>
        <p:grpSpPr>
          <a:xfrm>
            <a:off x="3997427" y="3334394"/>
            <a:ext cx="290815" cy="369740"/>
            <a:chOff x="-37370925" y="3579105"/>
            <a:chExt cx="248900" cy="316450"/>
          </a:xfrm>
        </p:grpSpPr>
        <p:sp>
          <p:nvSpPr>
            <p:cNvPr id="8179" name="Google Shape;8179;p83"/>
            <p:cNvSpPr/>
            <p:nvPr/>
          </p:nvSpPr>
          <p:spPr>
            <a:xfrm>
              <a:off x="-37268550" y="3671055"/>
              <a:ext cx="83525" cy="82525"/>
            </a:xfrm>
            <a:custGeom>
              <a:avLst/>
              <a:gdLst/>
              <a:ahLst/>
              <a:cxnLst/>
              <a:rect l="l" t="t" r="r" b="b"/>
              <a:pathLst>
                <a:path w="3341" h="3301" extrusionOk="0">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0" name="Google Shape;8180;p83"/>
            <p:cNvSpPr/>
            <p:nvPr/>
          </p:nvSpPr>
          <p:spPr>
            <a:xfrm>
              <a:off x="-37370925" y="3579105"/>
              <a:ext cx="248900" cy="316450"/>
            </a:xfrm>
            <a:custGeom>
              <a:avLst/>
              <a:gdLst/>
              <a:ahLst/>
              <a:cxnLst/>
              <a:rect l="l" t="t" r="r" b="b"/>
              <a:pathLst>
                <a:path w="9956" h="12658" extrusionOk="0">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81" name="Google Shape;8181;p83"/>
          <p:cNvSpPr/>
          <p:nvPr/>
        </p:nvSpPr>
        <p:spPr>
          <a:xfrm>
            <a:off x="1697481" y="1534192"/>
            <a:ext cx="364453" cy="369419"/>
          </a:xfrm>
          <a:custGeom>
            <a:avLst/>
            <a:gdLst/>
            <a:ahLst/>
            <a:cxnLst/>
            <a:rect l="l" t="t" r="r" b="b"/>
            <a:pathLst>
              <a:path w="12477" h="12647" extrusionOk="0">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2" name="Google Shape;8182;p83"/>
          <p:cNvSpPr/>
          <p:nvPr/>
        </p:nvSpPr>
        <p:spPr>
          <a:xfrm>
            <a:off x="1722323" y="1969494"/>
            <a:ext cx="314767" cy="371814"/>
          </a:xfrm>
          <a:custGeom>
            <a:avLst/>
            <a:gdLst/>
            <a:ahLst/>
            <a:cxnLst/>
            <a:rect l="l" t="t" r="r" b="b"/>
            <a:pathLst>
              <a:path w="10776" h="12729" extrusionOk="0">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83" name="Google Shape;8183;p83"/>
          <p:cNvGrpSpPr/>
          <p:nvPr/>
        </p:nvGrpSpPr>
        <p:grpSpPr>
          <a:xfrm>
            <a:off x="1690803" y="2412465"/>
            <a:ext cx="371814" cy="369974"/>
            <a:chOff x="-42259725" y="3951100"/>
            <a:chExt cx="318225" cy="316650"/>
          </a:xfrm>
        </p:grpSpPr>
        <p:sp>
          <p:nvSpPr>
            <p:cNvPr id="8184" name="Google Shape;8184;p83"/>
            <p:cNvSpPr/>
            <p:nvPr/>
          </p:nvSpPr>
          <p:spPr>
            <a:xfrm>
              <a:off x="-42258150" y="3951100"/>
              <a:ext cx="316650" cy="123675"/>
            </a:xfrm>
            <a:custGeom>
              <a:avLst/>
              <a:gdLst/>
              <a:ahLst/>
              <a:cxnLst/>
              <a:rect l="l" t="t" r="r" b="b"/>
              <a:pathLst>
                <a:path w="12666" h="4947" extrusionOk="0">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5" name="Google Shape;8185;p83"/>
            <p:cNvSpPr/>
            <p:nvPr/>
          </p:nvSpPr>
          <p:spPr>
            <a:xfrm>
              <a:off x="-42259725" y="4096800"/>
              <a:ext cx="316650" cy="170950"/>
            </a:xfrm>
            <a:custGeom>
              <a:avLst/>
              <a:gdLst/>
              <a:ahLst/>
              <a:cxnLst/>
              <a:rect l="l" t="t" r="r" b="b"/>
              <a:pathLst>
                <a:path w="12666" h="6838" extrusionOk="0">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6" name="Google Shape;8186;p83"/>
          <p:cNvGrpSpPr/>
          <p:nvPr/>
        </p:nvGrpSpPr>
        <p:grpSpPr>
          <a:xfrm>
            <a:off x="3889164" y="1591486"/>
            <a:ext cx="370879" cy="337755"/>
            <a:chOff x="-40378075" y="3267450"/>
            <a:chExt cx="317425" cy="289075"/>
          </a:xfrm>
        </p:grpSpPr>
        <p:sp>
          <p:nvSpPr>
            <p:cNvPr id="8187" name="Google Shape;8187;p83"/>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8" name="Google Shape;8188;p83"/>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9" name="Google Shape;8189;p83"/>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0" name="Google Shape;8190;p83"/>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1" name="Google Shape;8191;p83"/>
          <p:cNvGrpSpPr/>
          <p:nvPr/>
        </p:nvGrpSpPr>
        <p:grpSpPr>
          <a:xfrm>
            <a:off x="3892830" y="1992754"/>
            <a:ext cx="363548" cy="369974"/>
            <a:chOff x="-40372575" y="3604550"/>
            <a:chExt cx="311150" cy="316650"/>
          </a:xfrm>
        </p:grpSpPr>
        <p:sp>
          <p:nvSpPr>
            <p:cNvPr id="8192" name="Google Shape;8192;p83"/>
            <p:cNvSpPr/>
            <p:nvPr/>
          </p:nvSpPr>
          <p:spPr>
            <a:xfrm>
              <a:off x="-40372575" y="3604550"/>
              <a:ext cx="311150" cy="134475"/>
            </a:xfrm>
            <a:custGeom>
              <a:avLst/>
              <a:gdLst/>
              <a:ahLst/>
              <a:cxnLst/>
              <a:rect l="l" t="t" r="r" b="b"/>
              <a:pathLst>
                <a:path w="12446" h="5379" extrusionOk="0">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3" name="Google Shape;8193;p83"/>
            <p:cNvSpPr/>
            <p:nvPr/>
          </p:nvSpPr>
          <p:spPr>
            <a:xfrm>
              <a:off x="-40312700" y="3730575"/>
              <a:ext cx="185100" cy="190625"/>
            </a:xfrm>
            <a:custGeom>
              <a:avLst/>
              <a:gdLst/>
              <a:ahLst/>
              <a:cxnLst/>
              <a:rect l="l" t="t" r="r" b="b"/>
              <a:pathLst>
                <a:path w="7404" h="7625" extrusionOk="0">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4" name="Google Shape;8194;p83"/>
            <p:cNvSpPr/>
            <p:nvPr/>
          </p:nvSpPr>
          <p:spPr>
            <a:xfrm>
              <a:off x="-40250475" y="3688025"/>
              <a:ext cx="66950" cy="20500"/>
            </a:xfrm>
            <a:custGeom>
              <a:avLst/>
              <a:gdLst/>
              <a:ahLst/>
              <a:cxnLst/>
              <a:rect l="l" t="t" r="r" b="b"/>
              <a:pathLst>
                <a:path w="2678" h="820" extrusionOk="0">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95" name="Google Shape;8195;p83"/>
          <p:cNvSpPr/>
          <p:nvPr/>
        </p:nvSpPr>
        <p:spPr>
          <a:xfrm>
            <a:off x="3896162" y="2436031"/>
            <a:ext cx="362613" cy="371902"/>
          </a:xfrm>
          <a:custGeom>
            <a:avLst/>
            <a:gdLst/>
            <a:ahLst/>
            <a:cxnLst/>
            <a:rect l="l" t="t" r="r" b="b"/>
            <a:pathLst>
              <a:path w="12414" h="12732" extrusionOk="0">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96" name="Google Shape;8196;p83"/>
          <p:cNvGrpSpPr/>
          <p:nvPr/>
        </p:nvGrpSpPr>
        <p:grpSpPr>
          <a:xfrm>
            <a:off x="2616780" y="2885417"/>
            <a:ext cx="399038" cy="372165"/>
            <a:chOff x="-38542250" y="3220175"/>
            <a:chExt cx="341525" cy="318525"/>
          </a:xfrm>
        </p:grpSpPr>
        <p:sp>
          <p:nvSpPr>
            <p:cNvPr id="8197" name="Google Shape;8197;p83"/>
            <p:cNvSpPr/>
            <p:nvPr/>
          </p:nvSpPr>
          <p:spPr>
            <a:xfrm>
              <a:off x="-38542250" y="3440725"/>
              <a:ext cx="101750" cy="97975"/>
            </a:xfrm>
            <a:custGeom>
              <a:avLst/>
              <a:gdLst/>
              <a:ahLst/>
              <a:cxnLst/>
              <a:rect l="l" t="t" r="r" b="b"/>
              <a:pathLst>
                <a:path w="4070" h="3919" extrusionOk="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8" name="Google Shape;8198;p83"/>
            <p:cNvSpPr/>
            <p:nvPr/>
          </p:nvSpPr>
          <p:spPr>
            <a:xfrm>
              <a:off x="-38494875" y="3354075"/>
              <a:ext cx="141800" cy="141025"/>
            </a:xfrm>
            <a:custGeom>
              <a:avLst/>
              <a:gdLst/>
              <a:ahLst/>
              <a:cxnLst/>
              <a:rect l="l" t="t" r="r" b="b"/>
              <a:pathLst>
                <a:path w="5672" h="5641" extrusionOk="0">
                  <a:moveTo>
                    <a:pt x="2742" y="1"/>
                  </a:moveTo>
                  <a:lnTo>
                    <a:pt x="1" y="2710"/>
                  </a:lnTo>
                  <a:lnTo>
                    <a:pt x="2931" y="5640"/>
                  </a:lnTo>
                  <a:lnTo>
                    <a:pt x="5671" y="2899"/>
                  </a:lnTo>
                  <a:lnTo>
                    <a:pt x="27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9" name="Google Shape;8199;p83"/>
            <p:cNvSpPr/>
            <p:nvPr/>
          </p:nvSpPr>
          <p:spPr>
            <a:xfrm>
              <a:off x="-38432050" y="3220175"/>
              <a:ext cx="231325" cy="192225"/>
            </a:xfrm>
            <a:custGeom>
              <a:avLst/>
              <a:gdLst/>
              <a:ahLst/>
              <a:cxnLst/>
              <a:rect l="l" t="t" r="r" b="b"/>
              <a:pathLst>
                <a:path w="9253" h="7689" extrusionOk="0">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0" name="Google Shape;8200;p83"/>
          <p:cNvGrpSpPr/>
          <p:nvPr/>
        </p:nvGrpSpPr>
        <p:grpSpPr>
          <a:xfrm>
            <a:off x="2638712" y="3344787"/>
            <a:ext cx="369974" cy="369068"/>
            <a:chOff x="-38537400" y="3588000"/>
            <a:chExt cx="316650" cy="315875"/>
          </a:xfrm>
        </p:grpSpPr>
        <p:sp>
          <p:nvSpPr>
            <p:cNvPr id="8201" name="Google Shape;8201;p83"/>
            <p:cNvSpPr/>
            <p:nvPr/>
          </p:nvSpPr>
          <p:spPr>
            <a:xfrm>
              <a:off x="-38327900" y="3719550"/>
              <a:ext cx="20500" cy="41750"/>
            </a:xfrm>
            <a:custGeom>
              <a:avLst/>
              <a:gdLst/>
              <a:ahLst/>
              <a:cxnLst/>
              <a:rect l="l" t="t" r="r" b="b"/>
              <a:pathLst>
                <a:path w="820" h="1670" extrusionOk="0">
                  <a:moveTo>
                    <a:pt x="1" y="0"/>
                  </a:moveTo>
                  <a:lnTo>
                    <a:pt x="1" y="1229"/>
                  </a:lnTo>
                  <a:cubicBezTo>
                    <a:pt x="1" y="1449"/>
                    <a:pt x="190" y="1607"/>
                    <a:pt x="442" y="1670"/>
                  </a:cubicBezTo>
                  <a:cubicBezTo>
                    <a:pt x="631" y="1607"/>
                    <a:pt x="820" y="1449"/>
                    <a:pt x="820" y="1229"/>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2" name="Google Shape;8202;p83"/>
            <p:cNvSpPr/>
            <p:nvPr/>
          </p:nvSpPr>
          <p:spPr>
            <a:xfrm>
              <a:off x="-38452350" y="3719550"/>
              <a:ext cx="21300" cy="41750"/>
            </a:xfrm>
            <a:custGeom>
              <a:avLst/>
              <a:gdLst/>
              <a:ahLst/>
              <a:cxnLst/>
              <a:rect l="l" t="t" r="r" b="b"/>
              <a:pathLst>
                <a:path w="852" h="1670" extrusionOk="0">
                  <a:moveTo>
                    <a:pt x="1" y="0"/>
                  </a:moveTo>
                  <a:lnTo>
                    <a:pt x="1" y="1229"/>
                  </a:lnTo>
                  <a:cubicBezTo>
                    <a:pt x="1" y="1449"/>
                    <a:pt x="221" y="1607"/>
                    <a:pt x="410" y="1670"/>
                  </a:cubicBezTo>
                  <a:cubicBezTo>
                    <a:pt x="631" y="1607"/>
                    <a:pt x="851" y="1449"/>
                    <a:pt x="851" y="1229"/>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3" name="Google Shape;8203;p83"/>
            <p:cNvSpPr/>
            <p:nvPr/>
          </p:nvSpPr>
          <p:spPr>
            <a:xfrm>
              <a:off x="-38516925" y="3759700"/>
              <a:ext cx="275700" cy="144175"/>
            </a:xfrm>
            <a:custGeom>
              <a:avLst/>
              <a:gdLst/>
              <a:ahLst/>
              <a:cxnLst/>
              <a:rect l="l" t="t" r="r" b="b"/>
              <a:pathLst>
                <a:path w="11028" h="5767" extrusionOk="0">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4" name="Google Shape;8204;p83"/>
            <p:cNvSpPr/>
            <p:nvPr/>
          </p:nvSpPr>
          <p:spPr>
            <a:xfrm>
              <a:off x="-38537400" y="3588000"/>
              <a:ext cx="316650" cy="151250"/>
            </a:xfrm>
            <a:custGeom>
              <a:avLst/>
              <a:gdLst/>
              <a:ahLst/>
              <a:cxnLst/>
              <a:rect l="l" t="t" r="r" b="b"/>
              <a:pathLst>
                <a:path w="12666" h="6050" extrusionOk="0">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5" name="Google Shape;8205;p83"/>
          <p:cNvGrpSpPr/>
          <p:nvPr/>
        </p:nvGrpSpPr>
        <p:grpSpPr>
          <a:xfrm>
            <a:off x="2637792" y="3802316"/>
            <a:ext cx="371814" cy="369974"/>
            <a:chOff x="-38538975" y="3954250"/>
            <a:chExt cx="318225" cy="316650"/>
          </a:xfrm>
        </p:grpSpPr>
        <p:sp>
          <p:nvSpPr>
            <p:cNvPr id="8206" name="Google Shape;8206;p83"/>
            <p:cNvSpPr/>
            <p:nvPr/>
          </p:nvSpPr>
          <p:spPr>
            <a:xfrm>
              <a:off x="-38538975" y="3954250"/>
              <a:ext cx="254425" cy="253625"/>
            </a:xfrm>
            <a:custGeom>
              <a:avLst/>
              <a:gdLst/>
              <a:ahLst/>
              <a:cxnLst/>
              <a:rect l="l" t="t" r="r" b="b"/>
              <a:pathLst>
                <a:path w="10177" h="10145" extrusionOk="0">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7" name="Google Shape;8207;p83"/>
            <p:cNvSpPr/>
            <p:nvPr/>
          </p:nvSpPr>
          <p:spPr>
            <a:xfrm>
              <a:off x="-38496450" y="4081725"/>
              <a:ext cx="275700" cy="189175"/>
            </a:xfrm>
            <a:custGeom>
              <a:avLst/>
              <a:gdLst/>
              <a:ahLst/>
              <a:cxnLst/>
              <a:rect l="l" t="t" r="r" b="b"/>
              <a:pathLst>
                <a:path w="11028" h="7567" extrusionOk="0">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8" name="Google Shape;8208;p83"/>
          <p:cNvGrpSpPr/>
          <p:nvPr/>
        </p:nvGrpSpPr>
        <p:grpSpPr>
          <a:xfrm>
            <a:off x="3955104" y="3797243"/>
            <a:ext cx="375465" cy="371814"/>
            <a:chOff x="-37385100" y="3949908"/>
            <a:chExt cx="321350" cy="318225"/>
          </a:xfrm>
        </p:grpSpPr>
        <p:sp>
          <p:nvSpPr>
            <p:cNvPr id="8209" name="Google Shape;8209;p83"/>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0" name="Google Shape;8210;p83"/>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1" name="Google Shape;8211;p83"/>
          <p:cNvGrpSpPr/>
          <p:nvPr/>
        </p:nvGrpSpPr>
        <p:grpSpPr>
          <a:xfrm>
            <a:off x="2130763" y="1532803"/>
            <a:ext cx="370909" cy="370675"/>
            <a:chOff x="-41895050" y="3217225"/>
            <a:chExt cx="317450" cy="317250"/>
          </a:xfrm>
        </p:grpSpPr>
        <p:sp>
          <p:nvSpPr>
            <p:cNvPr id="8212" name="Google Shape;8212;p83"/>
            <p:cNvSpPr/>
            <p:nvPr/>
          </p:nvSpPr>
          <p:spPr>
            <a:xfrm>
              <a:off x="-41895050" y="3273750"/>
              <a:ext cx="41775" cy="245750"/>
            </a:xfrm>
            <a:custGeom>
              <a:avLst/>
              <a:gdLst/>
              <a:ahLst/>
              <a:cxnLst/>
              <a:rect l="l" t="t" r="r" b="b"/>
              <a:pathLst>
                <a:path w="1671" h="9830" extrusionOk="0">
                  <a:moveTo>
                    <a:pt x="1" y="0"/>
                  </a:moveTo>
                  <a:lnTo>
                    <a:pt x="1" y="9830"/>
                  </a:lnTo>
                  <a:lnTo>
                    <a:pt x="1670" y="8192"/>
                  </a:lnTo>
                  <a:lnTo>
                    <a:pt x="1670" y="1639"/>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3" name="Google Shape;8213;p83"/>
            <p:cNvSpPr/>
            <p:nvPr/>
          </p:nvSpPr>
          <p:spPr>
            <a:xfrm>
              <a:off x="-41619375" y="3273750"/>
              <a:ext cx="41775" cy="245750"/>
            </a:xfrm>
            <a:custGeom>
              <a:avLst/>
              <a:gdLst/>
              <a:ahLst/>
              <a:cxnLst/>
              <a:rect l="l" t="t" r="r" b="b"/>
              <a:pathLst>
                <a:path w="1671" h="9830" extrusionOk="0">
                  <a:moveTo>
                    <a:pt x="1670" y="0"/>
                  </a:moveTo>
                  <a:lnTo>
                    <a:pt x="0" y="1639"/>
                  </a:lnTo>
                  <a:lnTo>
                    <a:pt x="0" y="8192"/>
                  </a:lnTo>
                  <a:lnTo>
                    <a:pt x="1670" y="9830"/>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4" name="Google Shape;8214;p83"/>
            <p:cNvSpPr/>
            <p:nvPr/>
          </p:nvSpPr>
          <p:spPr>
            <a:xfrm>
              <a:off x="-41832825" y="3321000"/>
              <a:ext cx="193000" cy="151250"/>
            </a:xfrm>
            <a:custGeom>
              <a:avLst/>
              <a:gdLst/>
              <a:ahLst/>
              <a:cxnLst/>
              <a:rect l="l" t="t" r="r" b="b"/>
              <a:pathLst>
                <a:path w="7720" h="6050" extrusionOk="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5" name="Google Shape;8215;p83"/>
            <p:cNvSpPr/>
            <p:nvPr/>
          </p:nvSpPr>
          <p:spPr>
            <a:xfrm>
              <a:off x="-41880075" y="3493500"/>
              <a:ext cx="287500" cy="40975"/>
            </a:xfrm>
            <a:custGeom>
              <a:avLst/>
              <a:gdLst/>
              <a:ahLst/>
              <a:cxnLst/>
              <a:rect l="l" t="t" r="r" b="b"/>
              <a:pathLst>
                <a:path w="11500" h="1639" extrusionOk="0">
                  <a:moveTo>
                    <a:pt x="1639" y="0"/>
                  </a:moveTo>
                  <a:lnTo>
                    <a:pt x="0" y="1638"/>
                  </a:lnTo>
                  <a:lnTo>
                    <a:pt x="11500" y="1638"/>
                  </a:lnTo>
                  <a:lnTo>
                    <a:pt x="98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6" name="Google Shape;8216;p83"/>
            <p:cNvSpPr/>
            <p:nvPr/>
          </p:nvSpPr>
          <p:spPr>
            <a:xfrm>
              <a:off x="-41880875" y="3217225"/>
              <a:ext cx="288300" cy="83325"/>
            </a:xfrm>
            <a:custGeom>
              <a:avLst/>
              <a:gdLst/>
              <a:ahLst/>
              <a:cxnLst/>
              <a:rect l="l" t="t" r="r" b="b"/>
              <a:pathLst>
                <a:path w="11532" h="3333" extrusionOk="0">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7" name="Google Shape;8217;p83"/>
          <p:cNvGrpSpPr/>
          <p:nvPr/>
        </p:nvGrpSpPr>
        <p:grpSpPr>
          <a:xfrm>
            <a:off x="2130310" y="1969737"/>
            <a:ext cx="371814" cy="369974"/>
            <a:chOff x="-41893475" y="3584850"/>
            <a:chExt cx="318225" cy="316650"/>
          </a:xfrm>
        </p:grpSpPr>
        <p:sp>
          <p:nvSpPr>
            <p:cNvPr id="8218" name="Google Shape;8218;p83"/>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9" name="Google Shape;8219;p83"/>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0" name="Google Shape;8220;p83"/>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1" name="Google Shape;8221;p83"/>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22" name="Google Shape;8222;p83"/>
          <p:cNvSpPr/>
          <p:nvPr/>
        </p:nvSpPr>
        <p:spPr>
          <a:xfrm>
            <a:off x="2133283" y="2414037"/>
            <a:ext cx="371814" cy="369302"/>
          </a:xfrm>
          <a:custGeom>
            <a:avLst/>
            <a:gdLst/>
            <a:ahLst/>
            <a:cxnLst/>
            <a:rect l="l" t="t" r="r" b="b"/>
            <a:pathLst>
              <a:path w="12729" h="12643" extrusionOk="0">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3" name="Google Shape;8223;p83"/>
          <p:cNvSpPr/>
          <p:nvPr/>
        </p:nvSpPr>
        <p:spPr>
          <a:xfrm>
            <a:off x="845041" y="2906375"/>
            <a:ext cx="438997" cy="369039"/>
          </a:xfrm>
          <a:custGeom>
            <a:avLst/>
            <a:gdLst/>
            <a:ahLst/>
            <a:cxnLst/>
            <a:rect l="l" t="t" r="r" b="b"/>
            <a:pathLst>
              <a:path w="15029" h="12634" extrusionOk="0">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24" name="Google Shape;8224;p83"/>
          <p:cNvGrpSpPr/>
          <p:nvPr/>
        </p:nvGrpSpPr>
        <p:grpSpPr>
          <a:xfrm>
            <a:off x="900338" y="3365029"/>
            <a:ext cx="337522" cy="370909"/>
            <a:chOff x="-39998250" y="3605325"/>
            <a:chExt cx="288875" cy="317450"/>
          </a:xfrm>
        </p:grpSpPr>
        <p:sp>
          <p:nvSpPr>
            <p:cNvPr id="8225" name="Google Shape;8225;p83"/>
            <p:cNvSpPr/>
            <p:nvPr/>
          </p:nvSpPr>
          <p:spPr>
            <a:xfrm>
              <a:off x="-39998250" y="3799600"/>
              <a:ext cx="288875" cy="123175"/>
            </a:xfrm>
            <a:custGeom>
              <a:avLst/>
              <a:gdLst/>
              <a:ahLst/>
              <a:cxnLst/>
              <a:rect l="l" t="t" r="r" b="b"/>
              <a:pathLst>
                <a:path w="11555" h="4927" extrusionOk="0">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6" name="Google Shape;8226;p83"/>
            <p:cNvSpPr/>
            <p:nvPr/>
          </p:nvSpPr>
          <p:spPr>
            <a:xfrm>
              <a:off x="-39940950" y="3605325"/>
              <a:ext cx="160700" cy="212050"/>
            </a:xfrm>
            <a:custGeom>
              <a:avLst/>
              <a:gdLst/>
              <a:ahLst/>
              <a:cxnLst/>
              <a:rect l="l" t="t" r="r" b="b"/>
              <a:pathLst>
                <a:path w="6428" h="8482" extrusionOk="0">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7" name="Google Shape;8227;p83"/>
          <p:cNvGrpSpPr/>
          <p:nvPr/>
        </p:nvGrpSpPr>
        <p:grpSpPr>
          <a:xfrm>
            <a:off x="884112" y="3823493"/>
            <a:ext cx="369974" cy="369945"/>
            <a:chOff x="-40011050" y="3972375"/>
            <a:chExt cx="316650" cy="316625"/>
          </a:xfrm>
        </p:grpSpPr>
        <p:sp>
          <p:nvSpPr>
            <p:cNvPr id="8228" name="Google Shape;8228;p83"/>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9" name="Google Shape;8229;p83"/>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0" name="Google Shape;8230;p83"/>
          <p:cNvGrpSpPr/>
          <p:nvPr/>
        </p:nvGrpSpPr>
        <p:grpSpPr>
          <a:xfrm>
            <a:off x="3116043" y="2888192"/>
            <a:ext cx="266921" cy="369039"/>
            <a:chOff x="-38129425" y="3222550"/>
            <a:chExt cx="228450" cy="315850"/>
          </a:xfrm>
        </p:grpSpPr>
        <p:sp>
          <p:nvSpPr>
            <p:cNvPr id="8231" name="Google Shape;8231;p83"/>
            <p:cNvSpPr/>
            <p:nvPr/>
          </p:nvSpPr>
          <p:spPr>
            <a:xfrm>
              <a:off x="-38129425" y="3222550"/>
              <a:ext cx="228450" cy="227650"/>
            </a:xfrm>
            <a:custGeom>
              <a:avLst/>
              <a:gdLst/>
              <a:ahLst/>
              <a:cxnLst/>
              <a:rect l="l" t="t" r="r" b="b"/>
              <a:pathLst>
                <a:path w="9138" h="9106" extrusionOk="0">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2" name="Google Shape;8232;p83"/>
            <p:cNvSpPr/>
            <p:nvPr/>
          </p:nvSpPr>
          <p:spPr>
            <a:xfrm>
              <a:off x="-38067200" y="3470650"/>
              <a:ext cx="103200" cy="67750"/>
            </a:xfrm>
            <a:custGeom>
              <a:avLst/>
              <a:gdLst/>
              <a:ahLst/>
              <a:cxnLst/>
              <a:rect l="l" t="t" r="r" b="b"/>
              <a:pathLst>
                <a:path w="4128" h="2710" extrusionOk="0">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3" name="Google Shape;8233;p83"/>
          <p:cNvGrpSpPr/>
          <p:nvPr/>
        </p:nvGrpSpPr>
        <p:grpSpPr>
          <a:xfrm>
            <a:off x="3071012" y="3344787"/>
            <a:ext cx="371785" cy="369974"/>
            <a:chOff x="-38172725" y="3588000"/>
            <a:chExt cx="318200" cy="316650"/>
          </a:xfrm>
        </p:grpSpPr>
        <p:sp>
          <p:nvSpPr>
            <p:cNvPr id="8234" name="Google Shape;8234;p83"/>
            <p:cNvSpPr/>
            <p:nvPr/>
          </p:nvSpPr>
          <p:spPr>
            <a:xfrm>
              <a:off x="-38171150" y="3760050"/>
              <a:ext cx="98475" cy="91050"/>
            </a:xfrm>
            <a:custGeom>
              <a:avLst/>
              <a:gdLst/>
              <a:ahLst/>
              <a:cxnLst/>
              <a:rect l="l" t="t" r="r" b="b"/>
              <a:pathLst>
                <a:path w="3939" h="3642" extrusionOk="0">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5" name="Google Shape;8235;p83"/>
            <p:cNvSpPr/>
            <p:nvPr/>
          </p:nvSpPr>
          <p:spPr>
            <a:xfrm>
              <a:off x="-38172725" y="3641575"/>
              <a:ext cx="144150" cy="133900"/>
            </a:xfrm>
            <a:custGeom>
              <a:avLst/>
              <a:gdLst/>
              <a:ahLst/>
              <a:cxnLst/>
              <a:rect l="l" t="t" r="r" b="b"/>
              <a:pathLst>
                <a:path w="5766" h="5356" extrusionOk="0">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6" name="Google Shape;8236;p83"/>
            <p:cNvSpPr/>
            <p:nvPr/>
          </p:nvSpPr>
          <p:spPr>
            <a:xfrm>
              <a:off x="-38117600" y="3806975"/>
              <a:ext cx="77200" cy="94525"/>
            </a:xfrm>
            <a:custGeom>
              <a:avLst/>
              <a:gdLst/>
              <a:ahLst/>
              <a:cxnLst/>
              <a:rect l="l" t="t" r="r" b="b"/>
              <a:pathLst>
                <a:path w="3088" h="3781" extrusionOk="0">
                  <a:moveTo>
                    <a:pt x="2332" y="0"/>
                  </a:moveTo>
                  <a:lnTo>
                    <a:pt x="0" y="2331"/>
                  </a:lnTo>
                  <a:cubicBezTo>
                    <a:pt x="883" y="3088"/>
                    <a:pt x="1891" y="3592"/>
                    <a:pt x="2962" y="3781"/>
                  </a:cubicBezTo>
                  <a:cubicBezTo>
                    <a:pt x="3088" y="2363"/>
                    <a:pt x="3088" y="1197"/>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7" name="Google Shape;8237;p83"/>
            <p:cNvSpPr/>
            <p:nvPr/>
          </p:nvSpPr>
          <p:spPr>
            <a:xfrm>
              <a:off x="-37997875" y="3716375"/>
              <a:ext cx="143350" cy="135500"/>
            </a:xfrm>
            <a:custGeom>
              <a:avLst/>
              <a:gdLst/>
              <a:ahLst/>
              <a:cxnLst/>
              <a:rect l="l" t="t" r="r" b="b"/>
              <a:pathLst>
                <a:path w="5734" h="5420" extrusionOk="0">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8" name="Google Shape;8238;p83"/>
            <p:cNvSpPr/>
            <p:nvPr/>
          </p:nvSpPr>
          <p:spPr>
            <a:xfrm>
              <a:off x="-38044350" y="3761275"/>
              <a:ext cx="135500" cy="143375"/>
            </a:xfrm>
            <a:custGeom>
              <a:avLst/>
              <a:gdLst/>
              <a:ahLst/>
              <a:cxnLst/>
              <a:rect l="l" t="t" r="r" b="b"/>
              <a:pathLst>
                <a:path w="5420" h="5735" extrusionOk="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9" name="Google Shape;8239;p83"/>
            <p:cNvSpPr/>
            <p:nvPr/>
          </p:nvSpPr>
          <p:spPr>
            <a:xfrm>
              <a:off x="-37997875" y="3588800"/>
              <a:ext cx="89025" cy="97675"/>
            </a:xfrm>
            <a:custGeom>
              <a:avLst/>
              <a:gdLst/>
              <a:ahLst/>
              <a:cxnLst/>
              <a:rect l="l" t="t" r="r" b="b"/>
              <a:pathLst>
                <a:path w="3561" h="3907" extrusionOk="0">
                  <a:moveTo>
                    <a:pt x="158" y="0"/>
                  </a:moveTo>
                  <a:lnTo>
                    <a:pt x="158" y="0"/>
                  </a:lnTo>
                  <a:cubicBezTo>
                    <a:pt x="126" y="977"/>
                    <a:pt x="0" y="2395"/>
                    <a:pt x="1260" y="3907"/>
                  </a:cubicBezTo>
                  <a:lnTo>
                    <a:pt x="3560" y="1544"/>
                  </a:lnTo>
                  <a:cubicBezTo>
                    <a:pt x="2584" y="662"/>
                    <a:pt x="1355" y="158"/>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0" name="Google Shape;8240;p83"/>
            <p:cNvSpPr/>
            <p:nvPr/>
          </p:nvSpPr>
          <p:spPr>
            <a:xfrm>
              <a:off x="-38117600" y="3588000"/>
              <a:ext cx="135500" cy="143375"/>
            </a:xfrm>
            <a:custGeom>
              <a:avLst/>
              <a:gdLst/>
              <a:ahLst/>
              <a:cxnLst/>
              <a:rect l="l" t="t" r="r" b="b"/>
              <a:pathLst>
                <a:path w="5420" h="5735" extrusionOk="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1" name="Google Shape;8241;p83"/>
            <p:cNvSpPr/>
            <p:nvPr/>
          </p:nvSpPr>
          <p:spPr>
            <a:xfrm>
              <a:off x="-37953000" y="3641575"/>
              <a:ext cx="97700" cy="86350"/>
            </a:xfrm>
            <a:custGeom>
              <a:avLst/>
              <a:gdLst/>
              <a:ahLst/>
              <a:cxnLst/>
              <a:rect l="l" t="t" r="r" b="b"/>
              <a:pathLst>
                <a:path w="3908" h="3454" extrusionOk="0">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2" name="Google Shape;8242;p83"/>
          <p:cNvGrpSpPr/>
          <p:nvPr/>
        </p:nvGrpSpPr>
        <p:grpSpPr>
          <a:xfrm>
            <a:off x="3146914" y="3803222"/>
            <a:ext cx="219981" cy="369974"/>
            <a:chOff x="-38109725" y="3955025"/>
            <a:chExt cx="188275" cy="316650"/>
          </a:xfrm>
        </p:grpSpPr>
        <p:sp>
          <p:nvSpPr>
            <p:cNvPr id="8243" name="Google Shape;8243;p83"/>
            <p:cNvSpPr/>
            <p:nvPr/>
          </p:nvSpPr>
          <p:spPr>
            <a:xfrm>
              <a:off x="-38109725" y="3955025"/>
              <a:ext cx="188275" cy="220575"/>
            </a:xfrm>
            <a:custGeom>
              <a:avLst/>
              <a:gdLst/>
              <a:ahLst/>
              <a:cxnLst/>
              <a:rect l="l" t="t" r="r" b="b"/>
              <a:pathLst>
                <a:path w="7531" h="8823" extrusionOk="0">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4" name="Google Shape;8244;p83"/>
            <p:cNvSpPr/>
            <p:nvPr/>
          </p:nvSpPr>
          <p:spPr>
            <a:xfrm>
              <a:off x="-38067200" y="4196050"/>
              <a:ext cx="104775" cy="75625"/>
            </a:xfrm>
            <a:custGeom>
              <a:avLst/>
              <a:gdLst/>
              <a:ahLst/>
              <a:cxnLst/>
              <a:rect l="l" t="t" r="r" b="b"/>
              <a:pathLst>
                <a:path w="4191" h="3025" extrusionOk="0">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45" name="Google Shape;8245;p83"/>
          <p:cNvSpPr/>
          <p:nvPr/>
        </p:nvSpPr>
        <p:spPr>
          <a:xfrm>
            <a:off x="2248517" y="4262983"/>
            <a:ext cx="383790" cy="370266"/>
          </a:xfrm>
          <a:custGeom>
            <a:avLst/>
            <a:gdLst/>
            <a:ahLst/>
            <a:cxnLst/>
            <a:rect l="l" t="t" r="r" b="b"/>
            <a:pathLst>
              <a:path w="13139" h="12676" extrusionOk="0">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46" name="Google Shape;8246;p83"/>
          <p:cNvGrpSpPr/>
          <p:nvPr/>
        </p:nvGrpSpPr>
        <p:grpSpPr>
          <a:xfrm>
            <a:off x="2562313" y="1534643"/>
            <a:ext cx="373654" cy="369068"/>
            <a:chOff x="-41530375" y="3218800"/>
            <a:chExt cx="319800" cy="315875"/>
          </a:xfrm>
        </p:grpSpPr>
        <p:sp>
          <p:nvSpPr>
            <p:cNvPr id="8247" name="Google Shape;8247;p83"/>
            <p:cNvSpPr/>
            <p:nvPr/>
          </p:nvSpPr>
          <p:spPr>
            <a:xfrm>
              <a:off x="-41530375" y="3337550"/>
              <a:ext cx="199300" cy="197125"/>
            </a:xfrm>
            <a:custGeom>
              <a:avLst/>
              <a:gdLst/>
              <a:ahLst/>
              <a:cxnLst/>
              <a:rect l="l" t="t" r="r" b="b"/>
              <a:pathLst>
                <a:path w="7972" h="7885" extrusionOk="0">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8" name="Google Shape;8248;p83"/>
            <p:cNvSpPr/>
            <p:nvPr/>
          </p:nvSpPr>
          <p:spPr>
            <a:xfrm>
              <a:off x="-41435075" y="3218800"/>
              <a:ext cx="224500" cy="221950"/>
            </a:xfrm>
            <a:custGeom>
              <a:avLst/>
              <a:gdLst/>
              <a:ahLst/>
              <a:cxnLst/>
              <a:rect l="l" t="t" r="r" b="b"/>
              <a:pathLst>
                <a:path w="8980" h="8878" extrusionOk="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9" name="Google Shape;8249;p83"/>
          <p:cNvGrpSpPr/>
          <p:nvPr/>
        </p:nvGrpSpPr>
        <p:grpSpPr>
          <a:xfrm>
            <a:off x="2564607" y="2049801"/>
            <a:ext cx="369068" cy="289004"/>
            <a:chOff x="-41526450" y="3653375"/>
            <a:chExt cx="315875" cy="247350"/>
          </a:xfrm>
        </p:grpSpPr>
        <p:sp>
          <p:nvSpPr>
            <p:cNvPr id="8250" name="Google Shape;8250;p83"/>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1" name="Google Shape;8251;p83"/>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2" name="Google Shape;8252;p83"/>
          <p:cNvGrpSpPr/>
          <p:nvPr/>
        </p:nvGrpSpPr>
        <p:grpSpPr>
          <a:xfrm>
            <a:off x="2565994" y="2412465"/>
            <a:ext cx="366293" cy="369974"/>
            <a:chOff x="-41526450" y="3951100"/>
            <a:chExt cx="313500" cy="316650"/>
          </a:xfrm>
        </p:grpSpPr>
        <p:sp>
          <p:nvSpPr>
            <p:cNvPr id="8253" name="Google Shape;8253;p83"/>
            <p:cNvSpPr/>
            <p:nvPr/>
          </p:nvSpPr>
          <p:spPr>
            <a:xfrm>
              <a:off x="-41483125" y="4041675"/>
              <a:ext cx="226075" cy="226075"/>
            </a:xfrm>
            <a:custGeom>
              <a:avLst/>
              <a:gdLst/>
              <a:ahLst/>
              <a:cxnLst/>
              <a:rect l="l" t="t" r="r" b="b"/>
              <a:pathLst>
                <a:path w="9043" h="9043" extrusionOk="0">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4" name="Google Shape;8254;p83"/>
            <p:cNvSpPr/>
            <p:nvPr/>
          </p:nvSpPr>
          <p:spPr>
            <a:xfrm>
              <a:off x="-41422475" y="4114925"/>
              <a:ext cx="104775" cy="104775"/>
            </a:xfrm>
            <a:custGeom>
              <a:avLst/>
              <a:gdLst/>
              <a:ahLst/>
              <a:cxnLst/>
              <a:rect l="l" t="t" r="r" b="b"/>
              <a:pathLst>
                <a:path w="4191" h="4191" extrusionOk="0">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5" name="Google Shape;8255;p83"/>
            <p:cNvSpPr/>
            <p:nvPr/>
          </p:nvSpPr>
          <p:spPr>
            <a:xfrm>
              <a:off x="-41526450" y="3951100"/>
              <a:ext cx="313500" cy="165575"/>
            </a:xfrm>
            <a:custGeom>
              <a:avLst/>
              <a:gdLst/>
              <a:ahLst/>
              <a:cxnLst/>
              <a:rect l="l" t="t" r="r" b="b"/>
              <a:pathLst>
                <a:path w="12540" h="6623" extrusionOk="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6" name="Google Shape;8256;p83"/>
          <p:cNvGrpSpPr/>
          <p:nvPr/>
        </p:nvGrpSpPr>
        <p:grpSpPr>
          <a:xfrm>
            <a:off x="1331249" y="2906594"/>
            <a:ext cx="339595" cy="371814"/>
            <a:chOff x="-39625900" y="3238300"/>
            <a:chExt cx="290650" cy="318225"/>
          </a:xfrm>
        </p:grpSpPr>
        <p:sp>
          <p:nvSpPr>
            <p:cNvPr id="8257" name="Google Shape;8257;p83"/>
            <p:cNvSpPr/>
            <p:nvPr/>
          </p:nvSpPr>
          <p:spPr>
            <a:xfrm>
              <a:off x="-39625900" y="3238300"/>
              <a:ext cx="290650" cy="318225"/>
            </a:xfrm>
            <a:custGeom>
              <a:avLst/>
              <a:gdLst/>
              <a:ahLst/>
              <a:cxnLst/>
              <a:rect l="l" t="t" r="r" b="b"/>
              <a:pathLst>
                <a:path w="11626" h="12729" extrusionOk="0">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8" name="Google Shape;8258;p83"/>
            <p:cNvSpPr/>
            <p:nvPr/>
          </p:nvSpPr>
          <p:spPr>
            <a:xfrm>
              <a:off x="-39521150" y="3328875"/>
              <a:ext cx="82725" cy="227650"/>
            </a:xfrm>
            <a:custGeom>
              <a:avLst/>
              <a:gdLst/>
              <a:ahLst/>
              <a:cxnLst/>
              <a:rect l="l" t="t" r="r" b="b"/>
              <a:pathLst>
                <a:path w="3309" h="9106" extrusionOk="0">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59" name="Google Shape;8259;p83"/>
          <p:cNvSpPr/>
          <p:nvPr/>
        </p:nvSpPr>
        <p:spPr>
          <a:xfrm>
            <a:off x="1353422" y="3365720"/>
            <a:ext cx="315672" cy="369974"/>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60" name="Google Shape;8260;p83"/>
          <p:cNvGrpSpPr/>
          <p:nvPr/>
        </p:nvGrpSpPr>
        <p:grpSpPr>
          <a:xfrm>
            <a:off x="1325300" y="3823055"/>
            <a:ext cx="366293" cy="370441"/>
            <a:chOff x="-39647175" y="3972000"/>
            <a:chExt cx="313500" cy="317050"/>
          </a:xfrm>
        </p:grpSpPr>
        <p:sp>
          <p:nvSpPr>
            <p:cNvPr id="8261" name="Google Shape;8261;p83"/>
            <p:cNvSpPr/>
            <p:nvPr/>
          </p:nvSpPr>
          <p:spPr>
            <a:xfrm>
              <a:off x="-39647175" y="3972000"/>
              <a:ext cx="95325" cy="153975"/>
            </a:xfrm>
            <a:custGeom>
              <a:avLst/>
              <a:gdLst/>
              <a:ahLst/>
              <a:cxnLst/>
              <a:rect l="l" t="t" r="r" b="b"/>
              <a:pathLst>
                <a:path w="3813" h="6159" extrusionOk="0">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2" name="Google Shape;8262;p83"/>
            <p:cNvSpPr/>
            <p:nvPr/>
          </p:nvSpPr>
          <p:spPr>
            <a:xfrm>
              <a:off x="-39588875" y="4011750"/>
              <a:ext cx="216600" cy="277300"/>
            </a:xfrm>
            <a:custGeom>
              <a:avLst/>
              <a:gdLst/>
              <a:ahLst/>
              <a:cxnLst/>
              <a:rect l="l" t="t" r="r" b="b"/>
              <a:pathLst>
                <a:path w="8664" h="11092" extrusionOk="0">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3" name="Google Shape;8263;p83"/>
            <p:cNvSpPr/>
            <p:nvPr/>
          </p:nvSpPr>
          <p:spPr>
            <a:xfrm>
              <a:off x="-39398275" y="4073975"/>
              <a:ext cx="64600" cy="71600"/>
            </a:xfrm>
            <a:custGeom>
              <a:avLst/>
              <a:gdLst/>
              <a:ahLst/>
              <a:cxnLst/>
              <a:rect l="l" t="t" r="r" b="b"/>
              <a:pathLst>
                <a:path w="2584" h="2864" extrusionOk="0">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4" name="Google Shape;8264;p83"/>
          <p:cNvGrpSpPr/>
          <p:nvPr/>
        </p:nvGrpSpPr>
        <p:grpSpPr>
          <a:xfrm>
            <a:off x="3494427" y="2887053"/>
            <a:ext cx="375495" cy="370879"/>
            <a:chOff x="-37808850" y="3221575"/>
            <a:chExt cx="321375" cy="317425"/>
          </a:xfrm>
        </p:grpSpPr>
        <p:sp>
          <p:nvSpPr>
            <p:cNvPr id="8265" name="Google Shape;8265;p83"/>
            <p:cNvSpPr/>
            <p:nvPr/>
          </p:nvSpPr>
          <p:spPr>
            <a:xfrm>
              <a:off x="-37808850" y="3294050"/>
              <a:ext cx="261500" cy="244950"/>
            </a:xfrm>
            <a:custGeom>
              <a:avLst/>
              <a:gdLst/>
              <a:ahLst/>
              <a:cxnLst/>
              <a:rect l="l" t="t" r="r" b="b"/>
              <a:pathLst>
                <a:path w="10460" h="9798" extrusionOk="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6" name="Google Shape;8266;p83"/>
            <p:cNvSpPr/>
            <p:nvPr/>
          </p:nvSpPr>
          <p:spPr>
            <a:xfrm>
              <a:off x="-37601700" y="3221575"/>
              <a:ext cx="114225" cy="111275"/>
            </a:xfrm>
            <a:custGeom>
              <a:avLst/>
              <a:gdLst/>
              <a:ahLst/>
              <a:cxnLst/>
              <a:rect l="l" t="t" r="r" b="b"/>
              <a:pathLst>
                <a:path w="4569" h="4451" extrusionOk="0">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7" name="Google Shape;8267;p83"/>
          <p:cNvGrpSpPr/>
          <p:nvPr/>
        </p:nvGrpSpPr>
        <p:grpSpPr>
          <a:xfrm>
            <a:off x="3503201" y="3409084"/>
            <a:ext cx="372749" cy="241158"/>
            <a:chOff x="-37806500" y="3643030"/>
            <a:chExt cx="319025" cy="206400"/>
          </a:xfrm>
        </p:grpSpPr>
        <p:sp>
          <p:nvSpPr>
            <p:cNvPr id="8268" name="Google Shape;8268;p83"/>
            <p:cNvSpPr/>
            <p:nvPr/>
          </p:nvSpPr>
          <p:spPr>
            <a:xfrm>
              <a:off x="-37615100" y="3759700"/>
              <a:ext cx="62250" cy="62250"/>
            </a:xfrm>
            <a:custGeom>
              <a:avLst/>
              <a:gdLst/>
              <a:ahLst/>
              <a:cxnLst/>
              <a:rect l="l" t="t" r="r" b="b"/>
              <a:pathLst>
                <a:path w="2490" h="2490" extrusionOk="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9" name="Google Shape;8269;p83"/>
            <p:cNvSpPr/>
            <p:nvPr/>
          </p:nvSpPr>
          <p:spPr>
            <a:xfrm>
              <a:off x="-37806500" y="3643030"/>
              <a:ext cx="319025" cy="206400"/>
            </a:xfrm>
            <a:custGeom>
              <a:avLst/>
              <a:gdLst/>
              <a:ahLst/>
              <a:cxnLst/>
              <a:rect l="l" t="t" r="r" b="b"/>
              <a:pathLst>
                <a:path w="12761" h="8256" extrusionOk="0">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0" name="Google Shape;8270;p83"/>
          <p:cNvGrpSpPr/>
          <p:nvPr/>
        </p:nvGrpSpPr>
        <p:grpSpPr>
          <a:xfrm>
            <a:off x="3505508" y="3801381"/>
            <a:ext cx="368134" cy="371814"/>
            <a:chOff x="-37804925" y="3953450"/>
            <a:chExt cx="315075" cy="318225"/>
          </a:xfrm>
        </p:grpSpPr>
        <p:sp>
          <p:nvSpPr>
            <p:cNvPr id="8271" name="Google Shape;8271;p83"/>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2" name="Google Shape;8272;p83"/>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3" name="Google Shape;8273;p83"/>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74" name="Google Shape;8274;p83"/>
          <p:cNvSpPr/>
          <p:nvPr/>
        </p:nvSpPr>
        <p:spPr>
          <a:xfrm>
            <a:off x="2754452" y="4266125"/>
            <a:ext cx="265986" cy="369039"/>
          </a:xfrm>
          <a:custGeom>
            <a:avLst/>
            <a:gdLst/>
            <a:ahLst/>
            <a:cxnLst/>
            <a:rect l="l" t="t" r="r" b="b"/>
            <a:pathLst>
              <a:path w="9106" h="12634" extrusionOk="0">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75" name="Google Shape;8275;p83"/>
          <p:cNvGrpSpPr/>
          <p:nvPr/>
        </p:nvGrpSpPr>
        <p:grpSpPr>
          <a:xfrm>
            <a:off x="4860977" y="1553988"/>
            <a:ext cx="355663" cy="308725"/>
            <a:chOff x="-28462125" y="3199700"/>
            <a:chExt cx="298550" cy="259150"/>
          </a:xfrm>
        </p:grpSpPr>
        <p:sp>
          <p:nvSpPr>
            <p:cNvPr id="8276" name="Google Shape;8276;p83"/>
            <p:cNvSpPr/>
            <p:nvPr/>
          </p:nvSpPr>
          <p:spPr>
            <a:xfrm>
              <a:off x="-28459750" y="3284775"/>
              <a:ext cx="296175" cy="104775"/>
            </a:xfrm>
            <a:custGeom>
              <a:avLst/>
              <a:gdLst/>
              <a:ahLst/>
              <a:cxnLst/>
              <a:rect l="l" t="t" r="r" b="b"/>
              <a:pathLst>
                <a:path w="11847" h="4191" extrusionOk="0">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7" name="Google Shape;8277;p83"/>
            <p:cNvSpPr/>
            <p:nvPr/>
          </p:nvSpPr>
          <p:spPr>
            <a:xfrm>
              <a:off x="-28462125" y="3199700"/>
              <a:ext cx="295400" cy="125275"/>
            </a:xfrm>
            <a:custGeom>
              <a:avLst/>
              <a:gdLst/>
              <a:ahLst/>
              <a:cxnLst/>
              <a:rect l="l" t="t" r="r" b="b"/>
              <a:pathLst>
                <a:path w="11816" h="5011" extrusionOk="0">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8" name="Google Shape;8278;p83"/>
            <p:cNvSpPr/>
            <p:nvPr/>
          </p:nvSpPr>
          <p:spPr>
            <a:xfrm>
              <a:off x="-28405400" y="3360375"/>
              <a:ext cx="186675" cy="98475"/>
            </a:xfrm>
            <a:custGeom>
              <a:avLst/>
              <a:gdLst/>
              <a:ahLst/>
              <a:cxnLst/>
              <a:rect l="l" t="t" r="r" b="b"/>
              <a:pathLst>
                <a:path w="7467" h="3939" extrusionOk="0">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9" name="Google Shape;8279;p83"/>
          <p:cNvGrpSpPr/>
          <p:nvPr/>
        </p:nvGrpSpPr>
        <p:grpSpPr>
          <a:xfrm>
            <a:off x="4861930" y="1988678"/>
            <a:ext cx="353757" cy="352833"/>
            <a:chOff x="-28461325" y="3545475"/>
            <a:chExt cx="296950" cy="296175"/>
          </a:xfrm>
        </p:grpSpPr>
        <p:sp>
          <p:nvSpPr>
            <p:cNvPr id="8280" name="Google Shape;8280;p83"/>
            <p:cNvSpPr/>
            <p:nvPr/>
          </p:nvSpPr>
          <p:spPr>
            <a:xfrm>
              <a:off x="-28461325" y="3666775"/>
              <a:ext cx="34675" cy="52775"/>
            </a:xfrm>
            <a:custGeom>
              <a:avLst/>
              <a:gdLst/>
              <a:ahLst/>
              <a:cxnLst/>
              <a:rect l="l" t="t" r="r" b="b"/>
              <a:pathLst>
                <a:path w="1387" h="2111" extrusionOk="0">
                  <a:moveTo>
                    <a:pt x="0" y="0"/>
                  </a:moveTo>
                  <a:lnTo>
                    <a:pt x="0" y="2111"/>
                  </a:lnTo>
                  <a:lnTo>
                    <a:pt x="1386" y="2111"/>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1" name="Google Shape;8281;p83"/>
            <p:cNvSpPr/>
            <p:nvPr/>
          </p:nvSpPr>
          <p:spPr>
            <a:xfrm>
              <a:off x="-28461325" y="3737650"/>
              <a:ext cx="52775" cy="17350"/>
            </a:xfrm>
            <a:custGeom>
              <a:avLst/>
              <a:gdLst/>
              <a:ahLst/>
              <a:cxnLst/>
              <a:rect l="l" t="t" r="r" b="b"/>
              <a:pathLst>
                <a:path w="2111" h="694" extrusionOk="0">
                  <a:moveTo>
                    <a:pt x="0" y="1"/>
                  </a:moveTo>
                  <a:lnTo>
                    <a:pt x="0" y="694"/>
                  </a:lnTo>
                  <a:lnTo>
                    <a:pt x="1733" y="694"/>
                  </a:lnTo>
                  <a:cubicBezTo>
                    <a:pt x="1954" y="694"/>
                    <a:pt x="2111" y="536"/>
                    <a:pt x="2111" y="347"/>
                  </a:cubicBezTo>
                  <a:cubicBezTo>
                    <a:pt x="2111" y="158"/>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2" name="Google Shape;8282;p83"/>
            <p:cNvSpPr/>
            <p:nvPr/>
          </p:nvSpPr>
          <p:spPr>
            <a:xfrm>
              <a:off x="-28461325" y="3632100"/>
              <a:ext cx="52775" cy="17375"/>
            </a:xfrm>
            <a:custGeom>
              <a:avLst/>
              <a:gdLst/>
              <a:ahLst/>
              <a:cxnLst/>
              <a:rect l="l" t="t" r="r" b="b"/>
              <a:pathLst>
                <a:path w="2111" h="695" extrusionOk="0">
                  <a:moveTo>
                    <a:pt x="0" y="1"/>
                  </a:moveTo>
                  <a:lnTo>
                    <a:pt x="0" y="694"/>
                  </a:lnTo>
                  <a:lnTo>
                    <a:pt x="1733" y="694"/>
                  </a:lnTo>
                  <a:cubicBezTo>
                    <a:pt x="1954" y="694"/>
                    <a:pt x="2111" y="537"/>
                    <a:pt x="2111" y="348"/>
                  </a:cubicBezTo>
                  <a:cubicBezTo>
                    <a:pt x="2111" y="159"/>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3" name="Google Shape;8283;p83"/>
            <p:cNvSpPr/>
            <p:nvPr/>
          </p:nvSpPr>
          <p:spPr>
            <a:xfrm>
              <a:off x="-28460550" y="3545475"/>
              <a:ext cx="296175" cy="296175"/>
            </a:xfrm>
            <a:custGeom>
              <a:avLst/>
              <a:gdLst/>
              <a:ahLst/>
              <a:cxnLst/>
              <a:rect l="l" t="t" r="r" b="b"/>
              <a:pathLst>
                <a:path w="11847" h="11847" extrusionOk="0">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4" name="Google Shape;8284;p83"/>
            <p:cNvSpPr/>
            <p:nvPr/>
          </p:nvSpPr>
          <p:spPr>
            <a:xfrm>
              <a:off x="-28347925" y="3649450"/>
              <a:ext cx="86675" cy="86650"/>
            </a:xfrm>
            <a:custGeom>
              <a:avLst/>
              <a:gdLst/>
              <a:ahLst/>
              <a:cxnLst/>
              <a:rect l="l" t="t" r="r" b="b"/>
              <a:pathLst>
                <a:path w="3467" h="3466" extrusionOk="0">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5" name="Google Shape;8285;p83"/>
            <p:cNvSpPr/>
            <p:nvPr/>
          </p:nvSpPr>
          <p:spPr>
            <a:xfrm>
              <a:off x="-28408550" y="3597450"/>
              <a:ext cx="191400" cy="192200"/>
            </a:xfrm>
            <a:custGeom>
              <a:avLst/>
              <a:gdLst/>
              <a:ahLst/>
              <a:cxnLst/>
              <a:rect l="l" t="t" r="r" b="b"/>
              <a:pathLst>
                <a:path w="7656" h="7688" extrusionOk="0">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6" name="Google Shape;8286;p83"/>
          <p:cNvGrpSpPr/>
          <p:nvPr/>
        </p:nvGrpSpPr>
        <p:grpSpPr>
          <a:xfrm>
            <a:off x="4858162" y="2438722"/>
            <a:ext cx="361292" cy="352803"/>
            <a:chOff x="-28463700" y="3914875"/>
            <a:chExt cx="303275" cy="296150"/>
          </a:xfrm>
        </p:grpSpPr>
        <p:sp>
          <p:nvSpPr>
            <p:cNvPr id="8287" name="Google Shape;8287;p83"/>
            <p:cNvSpPr/>
            <p:nvPr/>
          </p:nvSpPr>
          <p:spPr>
            <a:xfrm>
              <a:off x="-28333725" y="4057375"/>
              <a:ext cx="86650" cy="64650"/>
            </a:xfrm>
            <a:custGeom>
              <a:avLst/>
              <a:gdLst/>
              <a:ahLst/>
              <a:cxnLst/>
              <a:rect l="l" t="t" r="r" b="b"/>
              <a:pathLst>
                <a:path w="3466" h="2586" extrusionOk="0">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8" name="Google Shape;8288;p83"/>
            <p:cNvSpPr/>
            <p:nvPr/>
          </p:nvSpPr>
          <p:spPr>
            <a:xfrm>
              <a:off x="-28463700" y="3914875"/>
              <a:ext cx="303275" cy="296150"/>
            </a:xfrm>
            <a:custGeom>
              <a:avLst/>
              <a:gdLst/>
              <a:ahLst/>
              <a:cxnLst/>
              <a:rect l="l" t="t" r="r" b="b"/>
              <a:pathLst>
                <a:path w="12131" h="11846" extrusionOk="0">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9" name="Google Shape;8289;p83"/>
          <p:cNvGrpSpPr/>
          <p:nvPr/>
        </p:nvGrpSpPr>
        <p:grpSpPr>
          <a:xfrm>
            <a:off x="7092947" y="1594805"/>
            <a:ext cx="351880" cy="227092"/>
            <a:chOff x="-26573400" y="3224125"/>
            <a:chExt cx="295375" cy="190625"/>
          </a:xfrm>
        </p:grpSpPr>
        <p:sp>
          <p:nvSpPr>
            <p:cNvPr id="8290" name="Google Shape;8290;p83"/>
            <p:cNvSpPr/>
            <p:nvPr/>
          </p:nvSpPr>
          <p:spPr>
            <a:xfrm>
              <a:off x="-26330800" y="3327900"/>
              <a:ext cx="52775" cy="68750"/>
            </a:xfrm>
            <a:custGeom>
              <a:avLst/>
              <a:gdLst/>
              <a:ahLst/>
              <a:cxnLst/>
              <a:rect l="l" t="t" r="r" b="b"/>
              <a:pathLst>
                <a:path w="2111" h="2750" extrusionOk="0">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1" name="Google Shape;8291;p83"/>
            <p:cNvSpPr/>
            <p:nvPr/>
          </p:nvSpPr>
          <p:spPr>
            <a:xfrm>
              <a:off x="-26573400" y="3224125"/>
              <a:ext cx="293025" cy="190625"/>
            </a:xfrm>
            <a:custGeom>
              <a:avLst/>
              <a:gdLst/>
              <a:ahLst/>
              <a:cxnLst/>
              <a:rect l="l" t="t" r="r" b="b"/>
              <a:pathLst>
                <a:path w="11721" h="7625" extrusionOk="0">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2" name="Google Shape;8292;p83"/>
          <p:cNvGrpSpPr/>
          <p:nvPr/>
        </p:nvGrpSpPr>
        <p:grpSpPr>
          <a:xfrm>
            <a:off x="7092947" y="1989140"/>
            <a:ext cx="351880" cy="351910"/>
            <a:chOff x="-26573400" y="3546250"/>
            <a:chExt cx="295375" cy="295400"/>
          </a:xfrm>
        </p:grpSpPr>
        <p:sp>
          <p:nvSpPr>
            <p:cNvPr id="8293" name="Google Shape;8293;p83"/>
            <p:cNvSpPr/>
            <p:nvPr/>
          </p:nvSpPr>
          <p:spPr>
            <a:xfrm>
              <a:off x="-26464700" y="3599225"/>
              <a:ext cx="77200" cy="38425"/>
            </a:xfrm>
            <a:custGeom>
              <a:avLst/>
              <a:gdLst/>
              <a:ahLst/>
              <a:cxnLst/>
              <a:rect l="l" t="t" r="r" b="b"/>
              <a:pathLst>
                <a:path w="3088" h="1537" extrusionOk="0">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4" name="Google Shape;8294;p83"/>
            <p:cNvSpPr/>
            <p:nvPr/>
          </p:nvSpPr>
          <p:spPr>
            <a:xfrm>
              <a:off x="-26434775" y="3686450"/>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5" name="Google Shape;8295;p83"/>
            <p:cNvSpPr/>
            <p:nvPr/>
          </p:nvSpPr>
          <p:spPr>
            <a:xfrm>
              <a:off x="-26520625" y="3703775"/>
              <a:ext cx="55950" cy="67775"/>
            </a:xfrm>
            <a:custGeom>
              <a:avLst/>
              <a:gdLst/>
              <a:ahLst/>
              <a:cxnLst/>
              <a:rect l="l" t="t" r="r" b="b"/>
              <a:pathLst>
                <a:path w="2238" h="2711" extrusionOk="0">
                  <a:moveTo>
                    <a:pt x="1387" y="1"/>
                  </a:moveTo>
                  <a:lnTo>
                    <a:pt x="1" y="32"/>
                  </a:lnTo>
                  <a:cubicBezTo>
                    <a:pt x="127" y="1104"/>
                    <a:pt x="662" y="2080"/>
                    <a:pt x="1544" y="2710"/>
                  </a:cubicBezTo>
                  <a:lnTo>
                    <a:pt x="2237" y="1545"/>
                  </a:lnTo>
                  <a:cubicBezTo>
                    <a:pt x="1765" y="1135"/>
                    <a:pt x="1450" y="600"/>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6" name="Google Shape;8296;p83"/>
            <p:cNvSpPr/>
            <p:nvPr/>
          </p:nvSpPr>
          <p:spPr>
            <a:xfrm>
              <a:off x="-26387525" y="3703000"/>
              <a:ext cx="55950" cy="67750"/>
            </a:xfrm>
            <a:custGeom>
              <a:avLst/>
              <a:gdLst/>
              <a:ahLst/>
              <a:cxnLst/>
              <a:rect l="l" t="t" r="r" b="b"/>
              <a:pathLst>
                <a:path w="2238" h="2710" extrusionOk="0">
                  <a:moveTo>
                    <a:pt x="851" y="0"/>
                  </a:moveTo>
                  <a:cubicBezTo>
                    <a:pt x="757" y="631"/>
                    <a:pt x="473" y="1166"/>
                    <a:pt x="1" y="1544"/>
                  </a:cubicBezTo>
                  <a:lnTo>
                    <a:pt x="694" y="2710"/>
                  </a:lnTo>
                  <a:cubicBezTo>
                    <a:pt x="1576" y="2080"/>
                    <a:pt x="2112" y="1103"/>
                    <a:pt x="2238" y="32"/>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7" name="Google Shape;8297;p83"/>
            <p:cNvSpPr/>
            <p:nvPr/>
          </p:nvSpPr>
          <p:spPr>
            <a:xfrm>
              <a:off x="-26573400" y="3546250"/>
              <a:ext cx="295375" cy="295400"/>
            </a:xfrm>
            <a:custGeom>
              <a:avLst/>
              <a:gdLst/>
              <a:ahLst/>
              <a:cxnLst/>
              <a:rect l="l" t="t" r="r" b="b"/>
              <a:pathLst>
                <a:path w="11815" h="11816" extrusionOk="0">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8" name="Google Shape;8298;p83"/>
          <p:cNvGrpSpPr/>
          <p:nvPr/>
        </p:nvGrpSpPr>
        <p:grpSpPr>
          <a:xfrm>
            <a:off x="7081228" y="2439049"/>
            <a:ext cx="375319" cy="352148"/>
            <a:chOff x="-26583625" y="3917025"/>
            <a:chExt cx="315050" cy="295600"/>
          </a:xfrm>
        </p:grpSpPr>
        <p:sp>
          <p:nvSpPr>
            <p:cNvPr id="8299" name="Google Shape;8299;p83"/>
            <p:cNvSpPr/>
            <p:nvPr/>
          </p:nvSpPr>
          <p:spPr>
            <a:xfrm>
              <a:off x="-26413500" y="3918400"/>
              <a:ext cx="144925" cy="135125"/>
            </a:xfrm>
            <a:custGeom>
              <a:avLst/>
              <a:gdLst/>
              <a:ahLst/>
              <a:cxnLst/>
              <a:rect l="l" t="t" r="r" b="b"/>
              <a:pathLst>
                <a:path w="5797" h="5405" extrusionOk="0">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0" name="Google Shape;8300;p83"/>
            <p:cNvSpPr/>
            <p:nvPr/>
          </p:nvSpPr>
          <p:spPr>
            <a:xfrm>
              <a:off x="-26466275" y="4026700"/>
              <a:ext cx="78775" cy="77225"/>
            </a:xfrm>
            <a:custGeom>
              <a:avLst/>
              <a:gdLst/>
              <a:ahLst/>
              <a:cxnLst/>
              <a:rect l="l" t="t" r="r" b="b"/>
              <a:pathLst>
                <a:path w="3151" h="3089" extrusionOk="0">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1" name="Google Shape;8301;p83"/>
            <p:cNvSpPr/>
            <p:nvPr/>
          </p:nvSpPr>
          <p:spPr>
            <a:xfrm>
              <a:off x="-26583625" y="4077125"/>
              <a:ext cx="144925" cy="134700"/>
            </a:xfrm>
            <a:custGeom>
              <a:avLst/>
              <a:gdLst/>
              <a:ahLst/>
              <a:cxnLst/>
              <a:rect l="l" t="t" r="r" b="b"/>
              <a:pathLst>
                <a:path w="5797" h="5388" extrusionOk="0">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2" name="Google Shape;8302;p83"/>
            <p:cNvSpPr/>
            <p:nvPr/>
          </p:nvSpPr>
          <p:spPr>
            <a:xfrm>
              <a:off x="-26581275" y="3917025"/>
              <a:ext cx="311125" cy="295600"/>
            </a:xfrm>
            <a:custGeom>
              <a:avLst/>
              <a:gdLst/>
              <a:ahLst/>
              <a:cxnLst/>
              <a:rect l="l" t="t" r="r" b="b"/>
              <a:pathLst>
                <a:path w="12445" h="11824" extrusionOk="0">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03" name="Google Shape;8303;p83"/>
          <p:cNvSpPr/>
          <p:nvPr/>
        </p:nvSpPr>
        <p:spPr>
          <a:xfrm>
            <a:off x="5748315" y="2919564"/>
            <a:ext cx="352833" cy="351880"/>
          </a:xfrm>
          <a:custGeom>
            <a:avLst/>
            <a:gdLst/>
            <a:ahLst/>
            <a:cxnLst/>
            <a:rect l="l" t="t" r="r" b="b"/>
            <a:pathLst>
              <a:path w="11847" h="11815" extrusionOk="0">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04" name="Google Shape;8304;p83"/>
          <p:cNvGrpSpPr/>
          <p:nvPr/>
        </p:nvGrpSpPr>
        <p:grpSpPr>
          <a:xfrm>
            <a:off x="5779742" y="3398079"/>
            <a:ext cx="289039" cy="352833"/>
            <a:chOff x="-24694925" y="3518700"/>
            <a:chExt cx="242625" cy="296175"/>
          </a:xfrm>
        </p:grpSpPr>
        <p:sp>
          <p:nvSpPr>
            <p:cNvPr id="8305" name="Google Shape;8305;p83"/>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6" name="Google Shape;8306;p83"/>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7" name="Google Shape;8307;p83"/>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8" name="Google Shape;8308;p83"/>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9" name="Google Shape;8309;p83"/>
          <p:cNvGrpSpPr/>
          <p:nvPr/>
        </p:nvGrpSpPr>
        <p:grpSpPr>
          <a:xfrm>
            <a:off x="5779280" y="3848107"/>
            <a:ext cx="289962" cy="352833"/>
            <a:chOff x="-24709100" y="3888875"/>
            <a:chExt cx="243400" cy="296175"/>
          </a:xfrm>
        </p:grpSpPr>
        <p:sp>
          <p:nvSpPr>
            <p:cNvPr id="8310" name="Google Shape;8310;p83"/>
            <p:cNvSpPr/>
            <p:nvPr/>
          </p:nvSpPr>
          <p:spPr>
            <a:xfrm>
              <a:off x="-24587800" y="3888875"/>
              <a:ext cx="105575" cy="227650"/>
            </a:xfrm>
            <a:custGeom>
              <a:avLst/>
              <a:gdLst/>
              <a:ahLst/>
              <a:cxnLst/>
              <a:rect l="l" t="t" r="r" b="b"/>
              <a:pathLst>
                <a:path w="4223" h="9106" extrusionOk="0">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1" name="Google Shape;8311;p83"/>
            <p:cNvSpPr/>
            <p:nvPr/>
          </p:nvSpPr>
          <p:spPr>
            <a:xfrm>
              <a:off x="-24536600" y="4132250"/>
              <a:ext cx="70900" cy="17350"/>
            </a:xfrm>
            <a:custGeom>
              <a:avLst/>
              <a:gdLst/>
              <a:ahLst/>
              <a:cxnLst/>
              <a:rect l="l" t="t" r="r" b="b"/>
              <a:pathLst>
                <a:path w="2836" h="694" extrusionOk="0">
                  <a:moveTo>
                    <a:pt x="0" y="1"/>
                  </a:moveTo>
                  <a:lnTo>
                    <a:pt x="347" y="694"/>
                  </a:lnTo>
                  <a:lnTo>
                    <a:pt x="2489" y="694"/>
                  </a:lnTo>
                  <a:cubicBezTo>
                    <a:pt x="2678" y="694"/>
                    <a:pt x="2836" y="536"/>
                    <a:pt x="2836" y="347"/>
                  </a:cubicBezTo>
                  <a:cubicBezTo>
                    <a:pt x="2836" y="158"/>
                    <a:pt x="267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2" name="Google Shape;8312;p83"/>
            <p:cNvSpPr/>
            <p:nvPr/>
          </p:nvSpPr>
          <p:spPr>
            <a:xfrm>
              <a:off x="-24709100" y="3963700"/>
              <a:ext cx="208750" cy="221350"/>
            </a:xfrm>
            <a:custGeom>
              <a:avLst/>
              <a:gdLst/>
              <a:ahLst/>
              <a:cxnLst/>
              <a:rect l="l" t="t" r="r" b="b"/>
              <a:pathLst>
                <a:path w="8350" h="8854" extrusionOk="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3" name="Google Shape;8313;p83"/>
          <p:cNvGrpSpPr/>
          <p:nvPr/>
        </p:nvGrpSpPr>
        <p:grpSpPr>
          <a:xfrm>
            <a:off x="7979280" y="2920770"/>
            <a:ext cx="356556" cy="349557"/>
            <a:chOff x="-22863675" y="3131775"/>
            <a:chExt cx="299300" cy="293425"/>
          </a:xfrm>
        </p:grpSpPr>
        <p:sp>
          <p:nvSpPr>
            <p:cNvPr id="8314" name="Google Shape;8314;p83"/>
            <p:cNvSpPr/>
            <p:nvPr/>
          </p:nvSpPr>
          <p:spPr>
            <a:xfrm>
              <a:off x="-22863675" y="3131775"/>
              <a:ext cx="299300" cy="293425"/>
            </a:xfrm>
            <a:custGeom>
              <a:avLst/>
              <a:gdLst/>
              <a:ahLst/>
              <a:cxnLst/>
              <a:rect l="l" t="t" r="r" b="b"/>
              <a:pathLst>
                <a:path w="11972" h="11737" extrusionOk="0">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5" name="Google Shape;8315;p83"/>
            <p:cNvSpPr/>
            <p:nvPr/>
          </p:nvSpPr>
          <p:spPr>
            <a:xfrm>
              <a:off x="-22740025" y="3217825"/>
              <a:ext cx="52000" cy="51225"/>
            </a:xfrm>
            <a:custGeom>
              <a:avLst/>
              <a:gdLst/>
              <a:ahLst/>
              <a:cxnLst/>
              <a:rect l="l" t="t" r="r" b="b"/>
              <a:pathLst>
                <a:path w="2080" h="2049" extrusionOk="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6" name="Google Shape;8316;p83"/>
            <p:cNvSpPr/>
            <p:nvPr/>
          </p:nvSpPr>
          <p:spPr>
            <a:xfrm>
              <a:off x="-22705375" y="33218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7" name="Google Shape;8317;p83"/>
          <p:cNvGrpSpPr/>
          <p:nvPr/>
        </p:nvGrpSpPr>
        <p:grpSpPr>
          <a:xfrm>
            <a:off x="5322144" y="1531949"/>
            <a:ext cx="310602" cy="352803"/>
            <a:chOff x="-28069875" y="3175300"/>
            <a:chExt cx="260725" cy="296150"/>
          </a:xfrm>
        </p:grpSpPr>
        <p:sp>
          <p:nvSpPr>
            <p:cNvPr id="8318" name="Google Shape;8318;p83"/>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9" name="Google Shape;8319;p83"/>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0" name="Google Shape;8320;p83"/>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1" name="Google Shape;8321;p83"/>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2" name="Google Shape;8322;p83"/>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3" name="Google Shape;8323;p83"/>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4" name="Google Shape;8324;p83"/>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5" name="Google Shape;8325;p83"/>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6" name="Google Shape;8326;p83"/>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27" name="Google Shape;8327;p83"/>
          <p:cNvSpPr/>
          <p:nvPr/>
        </p:nvSpPr>
        <p:spPr>
          <a:xfrm>
            <a:off x="5301578" y="1989685"/>
            <a:ext cx="352803" cy="350719"/>
          </a:xfrm>
          <a:custGeom>
            <a:avLst/>
            <a:gdLst/>
            <a:ahLst/>
            <a:cxnLst/>
            <a:rect l="l" t="t" r="r" b="b"/>
            <a:pathLst>
              <a:path w="11846" h="11776" extrusionOk="0">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28" name="Google Shape;8328;p83"/>
          <p:cNvGrpSpPr/>
          <p:nvPr/>
        </p:nvGrpSpPr>
        <p:grpSpPr>
          <a:xfrm>
            <a:off x="5363423" y="2439183"/>
            <a:ext cx="228045" cy="351880"/>
            <a:chOff x="-28032075" y="3916450"/>
            <a:chExt cx="191425" cy="295375"/>
          </a:xfrm>
        </p:grpSpPr>
        <p:sp>
          <p:nvSpPr>
            <p:cNvPr id="8329" name="Google Shape;8329;p83"/>
            <p:cNvSpPr/>
            <p:nvPr/>
          </p:nvSpPr>
          <p:spPr>
            <a:xfrm>
              <a:off x="-27996625" y="3916450"/>
              <a:ext cx="120525" cy="51225"/>
            </a:xfrm>
            <a:custGeom>
              <a:avLst/>
              <a:gdLst/>
              <a:ahLst/>
              <a:cxnLst/>
              <a:rect l="l" t="t" r="r" b="b"/>
              <a:pathLst>
                <a:path w="4821" h="2049" extrusionOk="0">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0" name="Google Shape;8330;p83"/>
            <p:cNvSpPr/>
            <p:nvPr/>
          </p:nvSpPr>
          <p:spPr>
            <a:xfrm>
              <a:off x="-28032075" y="4089975"/>
              <a:ext cx="191425" cy="121850"/>
            </a:xfrm>
            <a:custGeom>
              <a:avLst/>
              <a:gdLst/>
              <a:ahLst/>
              <a:cxnLst/>
              <a:rect l="l" t="t" r="r" b="b"/>
              <a:pathLst>
                <a:path w="7657" h="4874" extrusionOk="0">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1" name="Google Shape;8331;p83"/>
            <p:cNvSpPr/>
            <p:nvPr/>
          </p:nvSpPr>
          <p:spPr>
            <a:xfrm>
              <a:off x="-28024975" y="3985750"/>
              <a:ext cx="181950" cy="121975"/>
            </a:xfrm>
            <a:custGeom>
              <a:avLst/>
              <a:gdLst/>
              <a:ahLst/>
              <a:cxnLst/>
              <a:rect l="l" t="t" r="r" b="b"/>
              <a:pathLst>
                <a:path w="7278" h="4879" extrusionOk="0">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2" name="Google Shape;8332;p83"/>
          <p:cNvGrpSpPr/>
          <p:nvPr/>
        </p:nvGrpSpPr>
        <p:grpSpPr>
          <a:xfrm>
            <a:off x="7528769" y="1531934"/>
            <a:ext cx="352833" cy="352833"/>
            <a:chOff x="-26201650" y="3176075"/>
            <a:chExt cx="296175" cy="296175"/>
          </a:xfrm>
        </p:grpSpPr>
        <p:sp>
          <p:nvSpPr>
            <p:cNvPr id="8333" name="Google Shape;8333;p83"/>
            <p:cNvSpPr/>
            <p:nvPr/>
          </p:nvSpPr>
          <p:spPr>
            <a:xfrm>
              <a:off x="-26082700" y="3176075"/>
              <a:ext cx="51200" cy="226875"/>
            </a:xfrm>
            <a:custGeom>
              <a:avLst/>
              <a:gdLst/>
              <a:ahLst/>
              <a:cxnLst/>
              <a:rect l="l" t="t" r="r" b="b"/>
              <a:pathLst>
                <a:path w="2048" h="9075" extrusionOk="0">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4" name="Google Shape;8334;p83"/>
            <p:cNvSpPr/>
            <p:nvPr/>
          </p:nvSpPr>
          <p:spPr>
            <a:xfrm>
              <a:off x="-26201650" y="3317075"/>
              <a:ext cx="296175" cy="155175"/>
            </a:xfrm>
            <a:custGeom>
              <a:avLst/>
              <a:gdLst/>
              <a:ahLst/>
              <a:cxnLst/>
              <a:rect l="l" t="t" r="r" b="b"/>
              <a:pathLst>
                <a:path w="11847" h="6207" extrusionOk="0">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5" name="Google Shape;8335;p83"/>
          <p:cNvGrpSpPr/>
          <p:nvPr/>
        </p:nvGrpSpPr>
        <p:grpSpPr>
          <a:xfrm>
            <a:off x="7528293" y="1989155"/>
            <a:ext cx="353786" cy="351880"/>
            <a:chOff x="-26204800" y="3547050"/>
            <a:chExt cx="296975" cy="295375"/>
          </a:xfrm>
        </p:grpSpPr>
        <p:sp>
          <p:nvSpPr>
            <p:cNvPr id="8336" name="Google Shape;8336;p83"/>
            <p:cNvSpPr/>
            <p:nvPr/>
          </p:nvSpPr>
          <p:spPr>
            <a:xfrm>
              <a:off x="-26204000" y="3669125"/>
              <a:ext cx="296175" cy="173300"/>
            </a:xfrm>
            <a:custGeom>
              <a:avLst/>
              <a:gdLst/>
              <a:ahLst/>
              <a:cxnLst/>
              <a:rect l="l" t="t" r="r" b="b"/>
              <a:pathLst>
                <a:path w="11847" h="6932" extrusionOk="0">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7" name="Google Shape;8337;p83"/>
            <p:cNvSpPr/>
            <p:nvPr/>
          </p:nvSpPr>
          <p:spPr>
            <a:xfrm>
              <a:off x="-26204800" y="3547050"/>
              <a:ext cx="296975" cy="122100"/>
            </a:xfrm>
            <a:custGeom>
              <a:avLst/>
              <a:gdLst/>
              <a:ahLst/>
              <a:cxnLst/>
              <a:rect l="l" t="t" r="r" b="b"/>
              <a:pathLst>
                <a:path w="11879" h="4884" extrusionOk="0">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38" name="Google Shape;8338;p83"/>
          <p:cNvSpPr/>
          <p:nvPr/>
        </p:nvSpPr>
        <p:spPr>
          <a:xfrm>
            <a:off x="7561179" y="2438650"/>
            <a:ext cx="289009" cy="352833"/>
          </a:xfrm>
          <a:custGeom>
            <a:avLst/>
            <a:gdLst/>
            <a:ahLst/>
            <a:cxnLst/>
            <a:rect l="l" t="t" r="r" b="b"/>
            <a:pathLst>
              <a:path w="9704" h="11847" extrusionOk="0">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39" name="Google Shape;8339;p83"/>
          <p:cNvGrpSpPr/>
          <p:nvPr/>
        </p:nvGrpSpPr>
        <p:grpSpPr>
          <a:xfrm>
            <a:off x="6199548" y="2919133"/>
            <a:ext cx="345328" cy="352833"/>
            <a:chOff x="-24353875" y="3147725"/>
            <a:chExt cx="289875" cy="296175"/>
          </a:xfrm>
        </p:grpSpPr>
        <p:sp>
          <p:nvSpPr>
            <p:cNvPr id="8340" name="Google Shape;8340;p83"/>
            <p:cNvSpPr/>
            <p:nvPr/>
          </p:nvSpPr>
          <p:spPr>
            <a:xfrm>
              <a:off x="-24238100" y="3271375"/>
              <a:ext cx="52025" cy="51225"/>
            </a:xfrm>
            <a:custGeom>
              <a:avLst/>
              <a:gdLst/>
              <a:ahLst/>
              <a:cxnLst/>
              <a:rect l="l" t="t" r="r" b="b"/>
              <a:pathLst>
                <a:path w="2081" h="2049" extrusionOk="0">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1" name="Google Shape;8341;p83"/>
            <p:cNvSpPr/>
            <p:nvPr/>
          </p:nvSpPr>
          <p:spPr>
            <a:xfrm>
              <a:off x="-24353875" y="3147725"/>
              <a:ext cx="289875" cy="296175"/>
            </a:xfrm>
            <a:custGeom>
              <a:avLst/>
              <a:gdLst/>
              <a:ahLst/>
              <a:cxnLst/>
              <a:rect l="l" t="t" r="r" b="b"/>
              <a:pathLst>
                <a:path w="11595" h="11847" extrusionOk="0">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2" name="Google Shape;8342;p83"/>
          <p:cNvGrpSpPr/>
          <p:nvPr/>
        </p:nvGrpSpPr>
        <p:grpSpPr>
          <a:xfrm>
            <a:off x="6207530" y="3398540"/>
            <a:ext cx="329365" cy="351910"/>
            <a:chOff x="-24344425" y="3519475"/>
            <a:chExt cx="276475" cy="295400"/>
          </a:xfrm>
        </p:grpSpPr>
        <p:sp>
          <p:nvSpPr>
            <p:cNvPr id="8343" name="Google Shape;8343;p83"/>
            <p:cNvSpPr/>
            <p:nvPr/>
          </p:nvSpPr>
          <p:spPr>
            <a:xfrm>
              <a:off x="-24240450" y="3554150"/>
              <a:ext cx="69325" cy="34450"/>
            </a:xfrm>
            <a:custGeom>
              <a:avLst/>
              <a:gdLst/>
              <a:ahLst/>
              <a:cxnLst/>
              <a:rect l="l" t="t" r="r" b="b"/>
              <a:pathLst>
                <a:path w="2773" h="1378" extrusionOk="0">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4" name="Google Shape;8344;p83"/>
            <p:cNvSpPr/>
            <p:nvPr/>
          </p:nvSpPr>
          <p:spPr>
            <a:xfrm>
              <a:off x="-24344425" y="3519475"/>
              <a:ext cx="276475" cy="295400"/>
            </a:xfrm>
            <a:custGeom>
              <a:avLst/>
              <a:gdLst/>
              <a:ahLst/>
              <a:cxnLst/>
              <a:rect l="l" t="t" r="r" b="b"/>
              <a:pathLst>
                <a:path w="11059" h="11816" extrusionOk="0">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5" name="Google Shape;8345;p83"/>
          <p:cNvGrpSpPr/>
          <p:nvPr/>
        </p:nvGrpSpPr>
        <p:grpSpPr>
          <a:xfrm>
            <a:off x="6197210" y="3850460"/>
            <a:ext cx="350004" cy="348128"/>
            <a:chOff x="-24353075" y="3891250"/>
            <a:chExt cx="293800" cy="292225"/>
          </a:xfrm>
        </p:grpSpPr>
        <p:sp>
          <p:nvSpPr>
            <p:cNvPr id="8346" name="Google Shape;8346;p83"/>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7" name="Google Shape;8347;p83"/>
            <p:cNvSpPr/>
            <p:nvPr/>
          </p:nvSpPr>
          <p:spPr>
            <a:xfrm>
              <a:off x="-24353075" y="3891250"/>
              <a:ext cx="293800" cy="292225"/>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8" name="Google Shape;8348;p83"/>
          <p:cNvGrpSpPr/>
          <p:nvPr/>
        </p:nvGrpSpPr>
        <p:grpSpPr>
          <a:xfrm>
            <a:off x="7980681" y="3398763"/>
            <a:ext cx="353757" cy="351463"/>
            <a:chOff x="-22845575" y="3504075"/>
            <a:chExt cx="296950" cy="295025"/>
          </a:xfrm>
        </p:grpSpPr>
        <p:sp>
          <p:nvSpPr>
            <p:cNvPr id="8349" name="Google Shape;8349;p83"/>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0" name="Google Shape;8350;p83"/>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1" name="Google Shape;8351;p83"/>
          <p:cNvGrpSpPr/>
          <p:nvPr/>
        </p:nvGrpSpPr>
        <p:grpSpPr>
          <a:xfrm>
            <a:off x="5773862" y="1532411"/>
            <a:ext cx="299344" cy="351880"/>
            <a:chOff x="-27691025" y="3175300"/>
            <a:chExt cx="251275" cy="295375"/>
          </a:xfrm>
        </p:grpSpPr>
        <p:sp>
          <p:nvSpPr>
            <p:cNvPr id="8352" name="Google Shape;8352;p83"/>
            <p:cNvSpPr/>
            <p:nvPr/>
          </p:nvSpPr>
          <p:spPr>
            <a:xfrm>
              <a:off x="-27492550" y="3298150"/>
              <a:ext cx="18125" cy="18150"/>
            </a:xfrm>
            <a:custGeom>
              <a:avLst/>
              <a:gdLst/>
              <a:ahLst/>
              <a:cxnLst/>
              <a:rect l="l" t="t" r="r" b="b"/>
              <a:pathLst>
                <a:path w="725" h="726" extrusionOk="0">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3" name="Google Shape;8353;p83"/>
            <p:cNvSpPr/>
            <p:nvPr/>
          </p:nvSpPr>
          <p:spPr>
            <a:xfrm>
              <a:off x="-27613050" y="3175300"/>
              <a:ext cx="60650" cy="105550"/>
            </a:xfrm>
            <a:custGeom>
              <a:avLst/>
              <a:gdLst/>
              <a:ahLst/>
              <a:cxnLst/>
              <a:rect l="l" t="t" r="r" b="b"/>
              <a:pathLst>
                <a:path w="2426" h="4222" extrusionOk="0">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4" name="Google Shape;8354;p83"/>
            <p:cNvSpPr/>
            <p:nvPr/>
          </p:nvSpPr>
          <p:spPr>
            <a:xfrm>
              <a:off x="-27691025" y="3175300"/>
              <a:ext cx="60650" cy="105550"/>
            </a:xfrm>
            <a:custGeom>
              <a:avLst/>
              <a:gdLst/>
              <a:ahLst/>
              <a:cxnLst/>
              <a:rect l="l" t="t" r="r" b="b"/>
              <a:pathLst>
                <a:path w="2426" h="4222" extrusionOk="0">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5" name="Google Shape;8355;p83"/>
            <p:cNvSpPr/>
            <p:nvPr/>
          </p:nvSpPr>
          <p:spPr>
            <a:xfrm>
              <a:off x="-27691025" y="3263500"/>
              <a:ext cx="251275" cy="207175"/>
            </a:xfrm>
            <a:custGeom>
              <a:avLst/>
              <a:gdLst/>
              <a:ahLst/>
              <a:cxnLst/>
              <a:rect l="l" t="t" r="r" b="b"/>
              <a:pathLst>
                <a:path w="10051" h="8287" extrusionOk="0">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6" name="Google Shape;8356;p83"/>
          <p:cNvGrpSpPr/>
          <p:nvPr/>
        </p:nvGrpSpPr>
        <p:grpSpPr>
          <a:xfrm>
            <a:off x="5746179" y="2051087"/>
            <a:ext cx="354710" cy="228015"/>
            <a:chOff x="-27721750" y="3598250"/>
            <a:chExt cx="297750" cy="191400"/>
          </a:xfrm>
        </p:grpSpPr>
        <p:sp>
          <p:nvSpPr>
            <p:cNvPr id="8357" name="Google Shape;8357;p83"/>
            <p:cNvSpPr/>
            <p:nvPr/>
          </p:nvSpPr>
          <p:spPr>
            <a:xfrm>
              <a:off x="-27616200" y="3651800"/>
              <a:ext cx="86650" cy="86675"/>
            </a:xfrm>
            <a:custGeom>
              <a:avLst/>
              <a:gdLst/>
              <a:ahLst/>
              <a:cxnLst/>
              <a:rect l="l" t="t" r="r" b="b"/>
              <a:pathLst>
                <a:path w="3466" h="3467" extrusionOk="0">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8" name="Google Shape;8358;p83"/>
            <p:cNvSpPr/>
            <p:nvPr/>
          </p:nvSpPr>
          <p:spPr>
            <a:xfrm>
              <a:off x="-27721750" y="3598250"/>
              <a:ext cx="297750" cy="191400"/>
            </a:xfrm>
            <a:custGeom>
              <a:avLst/>
              <a:gdLst/>
              <a:ahLst/>
              <a:cxnLst/>
              <a:rect l="l" t="t" r="r" b="b"/>
              <a:pathLst>
                <a:path w="11910" h="7656" extrusionOk="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9" name="Google Shape;8359;p83"/>
          <p:cNvGrpSpPr/>
          <p:nvPr/>
        </p:nvGrpSpPr>
        <p:grpSpPr>
          <a:xfrm>
            <a:off x="5747579" y="2444633"/>
            <a:ext cx="351910" cy="340980"/>
            <a:chOff x="-27719400" y="3925600"/>
            <a:chExt cx="295400" cy="286225"/>
          </a:xfrm>
        </p:grpSpPr>
        <p:sp>
          <p:nvSpPr>
            <p:cNvPr id="8360" name="Google Shape;8360;p83"/>
            <p:cNvSpPr/>
            <p:nvPr/>
          </p:nvSpPr>
          <p:spPr>
            <a:xfrm>
              <a:off x="-27596525" y="3925600"/>
              <a:ext cx="172525" cy="162575"/>
            </a:xfrm>
            <a:custGeom>
              <a:avLst/>
              <a:gdLst/>
              <a:ahLst/>
              <a:cxnLst/>
              <a:rect l="l" t="t" r="r" b="b"/>
              <a:pathLst>
                <a:path w="6901" h="6503" extrusionOk="0">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1" name="Google Shape;8361;p83"/>
            <p:cNvSpPr/>
            <p:nvPr/>
          </p:nvSpPr>
          <p:spPr>
            <a:xfrm>
              <a:off x="-27719400" y="4054275"/>
              <a:ext cx="157550" cy="157550"/>
            </a:xfrm>
            <a:custGeom>
              <a:avLst/>
              <a:gdLst/>
              <a:ahLst/>
              <a:cxnLst/>
              <a:rect l="l" t="t" r="r" b="b"/>
              <a:pathLst>
                <a:path w="6302" h="6302" extrusionOk="0">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2" name="Google Shape;8362;p83"/>
          <p:cNvGrpSpPr/>
          <p:nvPr/>
        </p:nvGrpSpPr>
        <p:grpSpPr>
          <a:xfrm>
            <a:off x="7968851" y="1531473"/>
            <a:ext cx="353757" cy="353757"/>
            <a:chOff x="-25834600" y="3176875"/>
            <a:chExt cx="296950" cy="296950"/>
          </a:xfrm>
        </p:grpSpPr>
        <p:sp>
          <p:nvSpPr>
            <p:cNvPr id="8363" name="Google Shape;8363;p83"/>
            <p:cNvSpPr/>
            <p:nvPr/>
          </p:nvSpPr>
          <p:spPr>
            <a:xfrm>
              <a:off x="-25625875" y="3316275"/>
              <a:ext cx="69325" cy="85875"/>
            </a:xfrm>
            <a:custGeom>
              <a:avLst/>
              <a:gdLst/>
              <a:ahLst/>
              <a:cxnLst/>
              <a:rect l="l" t="t" r="r" b="b"/>
              <a:pathLst>
                <a:path w="2773" h="3435" extrusionOk="0">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4" name="Google Shape;8364;p83"/>
            <p:cNvSpPr/>
            <p:nvPr/>
          </p:nvSpPr>
          <p:spPr>
            <a:xfrm>
              <a:off x="-25729075" y="3176875"/>
              <a:ext cx="191425" cy="296950"/>
            </a:xfrm>
            <a:custGeom>
              <a:avLst/>
              <a:gdLst/>
              <a:ahLst/>
              <a:cxnLst/>
              <a:rect l="l" t="t" r="r" b="b"/>
              <a:pathLst>
                <a:path w="7657" h="11878" extrusionOk="0">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5" name="Google Shape;8365;p83"/>
            <p:cNvSpPr/>
            <p:nvPr/>
          </p:nvSpPr>
          <p:spPr>
            <a:xfrm>
              <a:off x="-25834600" y="3350150"/>
              <a:ext cx="69325" cy="96100"/>
            </a:xfrm>
            <a:custGeom>
              <a:avLst/>
              <a:gdLst/>
              <a:ahLst/>
              <a:cxnLst/>
              <a:rect l="l" t="t" r="r" b="b"/>
              <a:pathLst>
                <a:path w="2773" h="3844" extrusionOk="0">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6" name="Google Shape;8366;p83"/>
            <p:cNvSpPr/>
            <p:nvPr/>
          </p:nvSpPr>
          <p:spPr>
            <a:xfrm>
              <a:off x="-25799950" y="3368250"/>
              <a:ext cx="104775" cy="104000"/>
            </a:xfrm>
            <a:custGeom>
              <a:avLst/>
              <a:gdLst/>
              <a:ahLst/>
              <a:cxnLst/>
              <a:rect l="l" t="t" r="r" b="b"/>
              <a:pathLst>
                <a:path w="4191" h="4160" extrusionOk="0">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7" name="Google Shape;8367;p83"/>
            <p:cNvSpPr/>
            <p:nvPr/>
          </p:nvSpPr>
          <p:spPr>
            <a:xfrm>
              <a:off x="-25712525" y="3317075"/>
              <a:ext cx="34675" cy="86650"/>
            </a:xfrm>
            <a:custGeom>
              <a:avLst/>
              <a:gdLst/>
              <a:ahLst/>
              <a:cxnLst/>
              <a:rect l="l" t="t" r="r" b="b"/>
              <a:pathLst>
                <a:path w="1387" h="3466" extrusionOk="0">
                  <a:moveTo>
                    <a:pt x="1" y="0"/>
                  </a:moveTo>
                  <a:lnTo>
                    <a:pt x="1" y="1764"/>
                  </a:lnTo>
                  <a:cubicBezTo>
                    <a:pt x="631" y="2111"/>
                    <a:pt x="1072" y="2709"/>
                    <a:pt x="1261" y="3466"/>
                  </a:cubicBezTo>
                  <a:lnTo>
                    <a:pt x="1387" y="346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8" name="Google Shape;8368;p83"/>
          <p:cNvGrpSpPr/>
          <p:nvPr/>
        </p:nvGrpSpPr>
        <p:grpSpPr>
          <a:xfrm>
            <a:off x="7968851" y="1999474"/>
            <a:ext cx="353757" cy="331241"/>
            <a:chOff x="-25834600" y="3564375"/>
            <a:chExt cx="296950" cy="278050"/>
          </a:xfrm>
        </p:grpSpPr>
        <p:sp>
          <p:nvSpPr>
            <p:cNvPr id="8369" name="Google Shape;8369;p83"/>
            <p:cNvSpPr/>
            <p:nvPr/>
          </p:nvSpPr>
          <p:spPr>
            <a:xfrm>
              <a:off x="-25694400" y="3703775"/>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0" name="Google Shape;8370;p83"/>
            <p:cNvSpPr/>
            <p:nvPr/>
          </p:nvSpPr>
          <p:spPr>
            <a:xfrm>
              <a:off x="-25591225" y="3703775"/>
              <a:ext cx="53575" cy="18150"/>
            </a:xfrm>
            <a:custGeom>
              <a:avLst/>
              <a:gdLst/>
              <a:ahLst/>
              <a:cxnLst/>
              <a:rect l="l" t="t" r="r" b="b"/>
              <a:pathLst>
                <a:path w="2143" h="726" extrusionOk="0">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1" name="Google Shape;8371;p83"/>
            <p:cNvSpPr/>
            <p:nvPr/>
          </p:nvSpPr>
          <p:spPr>
            <a:xfrm>
              <a:off x="-25834600" y="3703775"/>
              <a:ext cx="53575" cy="18150"/>
            </a:xfrm>
            <a:custGeom>
              <a:avLst/>
              <a:gdLst/>
              <a:ahLst/>
              <a:cxnLst/>
              <a:rect l="l" t="t" r="r" b="b"/>
              <a:pathLst>
                <a:path w="2143" h="726" extrusionOk="0">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2" name="Google Shape;8372;p83"/>
            <p:cNvSpPr/>
            <p:nvPr/>
          </p:nvSpPr>
          <p:spPr>
            <a:xfrm>
              <a:off x="-25695200" y="3564375"/>
              <a:ext cx="17350" cy="52800"/>
            </a:xfrm>
            <a:custGeom>
              <a:avLst/>
              <a:gdLst/>
              <a:ahLst/>
              <a:cxnLst/>
              <a:rect l="l" t="t" r="r" b="b"/>
              <a:pathLst>
                <a:path w="694" h="2112" extrusionOk="0">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3" name="Google Shape;8373;p83"/>
            <p:cNvSpPr/>
            <p:nvPr/>
          </p:nvSpPr>
          <p:spPr>
            <a:xfrm>
              <a:off x="-25792850" y="3606125"/>
              <a:ext cx="42550" cy="40975"/>
            </a:xfrm>
            <a:custGeom>
              <a:avLst/>
              <a:gdLst/>
              <a:ahLst/>
              <a:cxnLst/>
              <a:rect l="l" t="t" r="r" b="b"/>
              <a:pathLst>
                <a:path w="1702" h="1639" extrusionOk="0">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4" name="Google Shape;8374;p83"/>
            <p:cNvSpPr/>
            <p:nvPr/>
          </p:nvSpPr>
          <p:spPr>
            <a:xfrm>
              <a:off x="-25621950" y="3606125"/>
              <a:ext cx="43350" cy="40975"/>
            </a:xfrm>
            <a:custGeom>
              <a:avLst/>
              <a:gdLst/>
              <a:ahLst/>
              <a:cxnLst/>
              <a:rect l="l" t="t" r="r" b="b"/>
              <a:pathLst>
                <a:path w="1734" h="1639" extrusionOk="0">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5" name="Google Shape;8375;p83"/>
            <p:cNvSpPr/>
            <p:nvPr/>
          </p:nvSpPr>
          <p:spPr>
            <a:xfrm>
              <a:off x="-25783400" y="3806975"/>
              <a:ext cx="192200" cy="35450"/>
            </a:xfrm>
            <a:custGeom>
              <a:avLst/>
              <a:gdLst/>
              <a:ahLst/>
              <a:cxnLst/>
              <a:rect l="l" t="t" r="r" b="b"/>
              <a:pathLst>
                <a:path w="7688" h="1418" extrusionOk="0">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6" name="Google Shape;8376;p83"/>
            <p:cNvSpPr/>
            <p:nvPr/>
          </p:nvSpPr>
          <p:spPr>
            <a:xfrm>
              <a:off x="-25764500" y="3635275"/>
              <a:ext cx="153600" cy="155175"/>
            </a:xfrm>
            <a:custGeom>
              <a:avLst/>
              <a:gdLst/>
              <a:ahLst/>
              <a:cxnLst/>
              <a:rect l="l" t="t" r="r" b="b"/>
              <a:pathLst>
                <a:path w="6144" h="6207" extrusionOk="0">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7" name="Google Shape;8377;p83"/>
          <p:cNvGrpSpPr/>
          <p:nvPr/>
        </p:nvGrpSpPr>
        <p:grpSpPr>
          <a:xfrm>
            <a:off x="7966974" y="2438826"/>
            <a:ext cx="357509" cy="352595"/>
            <a:chOff x="-25834600" y="3915850"/>
            <a:chExt cx="300100" cy="295975"/>
          </a:xfrm>
        </p:grpSpPr>
        <p:sp>
          <p:nvSpPr>
            <p:cNvPr id="8378" name="Google Shape;8378;p83"/>
            <p:cNvSpPr/>
            <p:nvPr/>
          </p:nvSpPr>
          <p:spPr>
            <a:xfrm>
              <a:off x="-25677875" y="3915850"/>
              <a:ext cx="143375" cy="137675"/>
            </a:xfrm>
            <a:custGeom>
              <a:avLst/>
              <a:gdLst/>
              <a:ahLst/>
              <a:cxnLst/>
              <a:rect l="l" t="t" r="r" b="b"/>
              <a:pathLst>
                <a:path w="5735" h="5507" extrusionOk="0">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9" name="Google Shape;8379;p83"/>
            <p:cNvSpPr/>
            <p:nvPr/>
          </p:nvSpPr>
          <p:spPr>
            <a:xfrm>
              <a:off x="-25834600" y="4167700"/>
              <a:ext cx="43350" cy="44125"/>
            </a:xfrm>
            <a:custGeom>
              <a:avLst/>
              <a:gdLst/>
              <a:ahLst/>
              <a:cxnLst/>
              <a:rect l="l" t="t" r="r" b="b"/>
              <a:pathLst>
                <a:path w="1734" h="1765" extrusionOk="0">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0" name="Google Shape;8380;p83"/>
            <p:cNvSpPr/>
            <p:nvPr/>
          </p:nvSpPr>
          <p:spPr>
            <a:xfrm>
              <a:off x="-25800725" y="3972375"/>
              <a:ext cx="206375" cy="207950"/>
            </a:xfrm>
            <a:custGeom>
              <a:avLst/>
              <a:gdLst/>
              <a:ahLst/>
              <a:cxnLst/>
              <a:rect l="l" t="t" r="r" b="b"/>
              <a:pathLst>
                <a:path w="8255" h="8318" extrusionOk="0">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1" name="Google Shape;8381;p83"/>
          <p:cNvGrpSpPr/>
          <p:nvPr/>
        </p:nvGrpSpPr>
        <p:grpSpPr>
          <a:xfrm>
            <a:off x="6702402" y="2920056"/>
            <a:ext cx="228968" cy="350987"/>
            <a:chOff x="-23930925" y="3149300"/>
            <a:chExt cx="192200" cy="294625"/>
          </a:xfrm>
        </p:grpSpPr>
        <p:sp>
          <p:nvSpPr>
            <p:cNvPr id="8382" name="Google Shape;8382;p83"/>
            <p:cNvSpPr/>
            <p:nvPr/>
          </p:nvSpPr>
          <p:spPr>
            <a:xfrm>
              <a:off x="-23930125" y="3149300"/>
              <a:ext cx="191400" cy="35475"/>
            </a:xfrm>
            <a:custGeom>
              <a:avLst/>
              <a:gdLst/>
              <a:ahLst/>
              <a:cxnLst/>
              <a:rect l="l" t="t" r="r" b="b"/>
              <a:pathLst>
                <a:path w="7656" h="1419" extrusionOk="0">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3" name="Google Shape;8383;p83"/>
            <p:cNvSpPr/>
            <p:nvPr/>
          </p:nvSpPr>
          <p:spPr>
            <a:xfrm>
              <a:off x="-23878925" y="3237525"/>
              <a:ext cx="86650" cy="86650"/>
            </a:xfrm>
            <a:custGeom>
              <a:avLst/>
              <a:gdLst/>
              <a:ahLst/>
              <a:cxnLst/>
              <a:rect l="l" t="t" r="r" b="b"/>
              <a:pathLst>
                <a:path w="3466" h="3466" extrusionOk="0">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4" name="Google Shape;8384;p83"/>
            <p:cNvSpPr/>
            <p:nvPr/>
          </p:nvSpPr>
          <p:spPr>
            <a:xfrm>
              <a:off x="-23930925" y="3375350"/>
              <a:ext cx="190625" cy="68575"/>
            </a:xfrm>
            <a:custGeom>
              <a:avLst/>
              <a:gdLst/>
              <a:ahLst/>
              <a:cxnLst/>
              <a:rect l="l" t="t" r="r" b="b"/>
              <a:pathLst>
                <a:path w="7625" h="2743" extrusionOk="0">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5" name="Google Shape;8385;p83"/>
            <p:cNvSpPr/>
            <p:nvPr/>
          </p:nvSpPr>
          <p:spPr>
            <a:xfrm>
              <a:off x="-23930925" y="3202075"/>
              <a:ext cx="190625" cy="155975"/>
            </a:xfrm>
            <a:custGeom>
              <a:avLst/>
              <a:gdLst/>
              <a:ahLst/>
              <a:cxnLst/>
              <a:rect l="l" t="t" r="r" b="b"/>
              <a:pathLst>
                <a:path w="7625" h="6239" extrusionOk="0">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6" name="Google Shape;8386;p83"/>
          <p:cNvGrpSpPr/>
          <p:nvPr/>
        </p:nvGrpSpPr>
        <p:grpSpPr>
          <a:xfrm>
            <a:off x="6659232" y="3398540"/>
            <a:ext cx="315307" cy="351910"/>
            <a:chOff x="-23962425" y="3519475"/>
            <a:chExt cx="264675" cy="295400"/>
          </a:xfrm>
        </p:grpSpPr>
        <p:sp>
          <p:nvSpPr>
            <p:cNvPr id="8387" name="Google Shape;8387;p83"/>
            <p:cNvSpPr/>
            <p:nvPr/>
          </p:nvSpPr>
          <p:spPr>
            <a:xfrm>
              <a:off x="-23961625" y="3580925"/>
              <a:ext cx="263875" cy="233950"/>
            </a:xfrm>
            <a:custGeom>
              <a:avLst/>
              <a:gdLst/>
              <a:ahLst/>
              <a:cxnLst/>
              <a:rect l="l" t="t" r="r" b="b"/>
              <a:pathLst>
                <a:path w="10555" h="9358" extrusionOk="0">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8" name="Google Shape;8388;p83"/>
            <p:cNvSpPr/>
            <p:nvPr/>
          </p:nvSpPr>
          <p:spPr>
            <a:xfrm>
              <a:off x="-23962425" y="3519475"/>
              <a:ext cx="158350" cy="122125"/>
            </a:xfrm>
            <a:custGeom>
              <a:avLst/>
              <a:gdLst/>
              <a:ahLst/>
              <a:cxnLst/>
              <a:rect l="l" t="t" r="r" b="b"/>
              <a:pathLst>
                <a:path w="6334" h="4885" extrusionOk="0">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89" name="Google Shape;8389;p83"/>
          <p:cNvSpPr/>
          <p:nvPr/>
        </p:nvSpPr>
        <p:spPr>
          <a:xfrm>
            <a:off x="6629668" y="3852251"/>
            <a:ext cx="375349" cy="344435"/>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90" name="Google Shape;8390;p83"/>
          <p:cNvGrpSpPr/>
          <p:nvPr/>
        </p:nvGrpSpPr>
        <p:grpSpPr>
          <a:xfrm>
            <a:off x="8037908" y="3848584"/>
            <a:ext cx="239302" cy="351880"/>
            <a:chOff x="-22788075" y="3904625"/>
            <a:chExt cx="200875" cy="295375"/>
          </a:xfrm>
        </p:grpSpPr>
        <p:sp>
          <p:nvSpPr>
            <p:cNvPr id="8391" name="Google Shape;8391;p83"/>
            <p:cNvSpPr/>
            <p:nvPr/>
          </p:nvSpPr>
          <p:spPr>
            <a:xfrm>
              <a:off x="-22775475" y="4165325"/>
              <a:ext cx="65400" cy="34675"/>
            </a:xfrm>
            <a:custGeom>
              <a:avLst/>
              <a:gdLst/>
              <a:ahLst/>
              <a:cxnLst/>
              <a:rect l="l" t="t" r="r" b="b"/>
              <a:pathLst>
                <a:path w="2616" h="1387" extrusionOk="0">
                  <a:moveTo>
                    <a:pt x="32" y="1"/>
                  </a:moveTo>
                  <a:cubicBezTo>
                    <a:pt x="1" y="883"/>
                    <a:pt x="631" y="1387"/>
                    <a:pt x="1292" y="1387"/>
                  </a:cubicBezTo>
                  <a:cubicBezTo>
                    <a:pt x="1985" y="1387"/>
                    <a:pt x="2615" y="85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2" name="Google Shape;8392;p83"/>
            <p:cNvSpPr/>
            <p:nvPr/>
          </p:nvSpPr>
          <p:spPr>
            <a:xfrm>
              <a:off x="-22669150" y="3904725"/>
              <a:ext cx="81950" cy="244100"/>
            </a:xfrm>
            <a:custGeom>
              <a:avLst/>
              <a:gdLst/>
              <a:ahLst/>
              <a:cxnLst/>
              <a:rect l="l" t="t" r="r" b="b"/>
              <a:pathLst>
                <a:path w="3278" h="9764" extrusionOk="0">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3" name="Google Shape;8393;p83"/>
            <p:cNvSpPr/>
            <p:nvPr/>
          </p:nvSpPr>
          <p:spPr>
            <a:xfrm>
              <a:off x="-22788075" y="3904625"/>
              <a:ext cx="87450" cy="244200"/>
            </a:xfrm>
            <a:custGeom>
              <a:avLst/>
              <a:gdLst/>
              <a:ahLst/>
              <a:cxnLst/>
              <a:rect l="l" t="t" r="r" b="b"/>
              <a:pathLst>
                <a:path w="3498" h="9768" extrusionOk="0">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4" name="Google Shape;8394;p83"/>
            <p:cNvSpPr/>
            <p:nvPr/>
          </p:nvSpPr>
          <p:spPr>
            <a:xfrm>
              <a:off x="-22670725" y="4165325"/>
              <a:ext cx="64625" cy="34675"/>
            </a:xfrm>
            <a:custGeom>
              <a:avLst/>
              <a:gdLst/>
              <a:ahLst/>
              <a:cxnLst/>
              <a:rect l="l" t="t" r="r" b="b"/>
              <a:pathLst>
                <a:path w="2585" h="1387" extrusionOk="0">
                  <a:moveTo>
                    <a:pt x="32" y="1"/>
                  </a:moveTo>
                  <a:cubicBezTo>
                    <a:pt x="1" y="883"/>
                    <a:pt x="631" y="1387"/>
                    <a:pt x="1292" y="1387"/>
                  </a:cubicBezTo>
                  <a:cubicBezTo>
                    <a:pt x="1954" y="1387"/>
                    <a:pt x="2584" y="851"/>
                    <a:pt x="25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5" name="Google Shape;8395;p83"/>
          <p:cNvGrpSpPr/>
          <p:nvPr/>
        </p:nvGrpSpPr>
        <p:grpSpPr>
          <a:xfrm>
            <a:off x="6193206" y="1531949"/>
            <a:ext cx="354710" cy="352803"/>
            <a:chOff x="-27351575" y="3175300"/>
            <a:chExt cx="297750" cy="296150"/>
          </a:xfrm>
        </p:grpSpPr>
        <p:sp>
          <p:nvSpPr>
            <p:cNvPr id="8396" name="Google Shape;8396;p83"/>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7" name="Google Shape;8397;p83"/>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8" name="Google Shape;8398;p83"/>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9" name="Google Shape;8399;p83"/>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0" name="Google Shape;8400;p83"/>
          <p:cNvGrpSpPr/>
          <p:nvPr/>
        </p:nvGrpSpPr>
        <p:grpSpPr>
          <a:xfrm>
            <a:off x="6235914" y="1988559"/>
            <a:ext cx="269293" cy="353072"/>
            <a:chOff x="-27313750" y="3545275"/>
            <a:chExt cx="226050" cy="296375"/>
          </a:xfrm>
        </p:grpSpPr>
        <p:sp>
          <p:nvSpPr>
            <p:cNvPr id="8401" name="Google Shape;8401;p83"/>
            <p:cNvSpPr/>
            <p:nvPr/>
          </p:nvSpPr>
          <p:spPr>
            <a:xfrm>
              <a:off x="-27305100" y="3598450"/>
              <a:ext cx="208750" cy="173100"/>
            </a:xfrm>
            <a:custGeom>
              <a:avLst/>
              <a:gdLst/>
              <a:ahLst/>
              <a:cxnLst/>
              <a:rect l="l" t="t" r="r" b="b"/>
              <a:pathLst>
                <a:path w="8350" h="6924" extrusionOk="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2" name="Google Shape;8402;p83"/>
            <p:cNvSpPr/>
            <p:nvPr/>
          </p:nvSpPr>
          <p:spPr>
            <a:xfrm>
              <a:off x="-27313750" y="3770725"/>
              <a:ext cx="226050" cy="70925"/>
            </a:xfrm>
            <a:custGeom>
              <a:avLst/>
              <a:gdLst/>
              <a:ahLst/>
              <a:cxnLst/>
              <a:rect l="l" t="t" r="r" b="b"/>
              <a:pathLst>
                <a:path w="9042" h="2837" extrusionOk="0">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3" name="Google Shape;8403;p83"/>
            <p:cNvSpPr/>
            <p:nvPr/>
          </p:nvSpPr>
          <p:spPr>
            <a:xfrm>
              <a:off x="-27261000" y="3545275"/>
              <a:ext cx="122100" cy="51425"/>
            </a:xfrm>
            <a:custGeom>
              <a:avLst/>
              <a:gdLst/>
              <a:ahLst/>
              <a:cxnLst/>
              <a:rect l="l" t="t" r="r" b="b"/>
              <a:pathLst>
                <a:path w="4884" h="2057" extrusionOk="0">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4" name="Google Shape;8404;p83"/>
          <p:cNvGrpSpPr/>
          <p:nvPr/>
        </p:nvGrpSpPr>
        <p:grpSpPr>
          <a:xfrm>
            <a:off x="6193206" y="2436830"/>
            <a:ext cx="354710" cy="356586"/>
            <a:chOff x="-27351575" y="3915650"/>
            <a:chExt cx="297750" cy="299325"/>
          </a:xfrm>
        </p:grpSpPr>
        <p:sp>
          <p:nvSpPr>
            <p:cNvPr id="8405" name="Google Shape;8405;p83"/>
            <p:cNvSpPr/>
            <p:nvPr/>
          </p:nvSpPr>
          <p:spPr>
            <a:xfrm>
              <a:off x="-27351575" y="4059000"/>
              <a:ext cx="153625" cy="155975"/>
            </a:xfrm>
            <a:custGeom>
              <a:avLst/>
              <a:gdLst/>
              <a:ahLst/>
              <a:cxnLst/>
              <a:rect l="l" t="t" r="r" b="b"/>
              <a:pathLst>
                <a:path w="6145" h="6239" extrusionOk="0">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6" name="Google Shape;8406;p83"/>
            <p:cNvSpPr/>
            <p:nvPr/>
          </p:nvSpPr>
          <p:spPr>
            <a:xfrm>
              <a:off x="-27257050" y="3915650"/>
              <a:ext cx="203225" cy="202450"/>
            </a:xfrm>
            <a:custGeom>
              <a:avLst/>
              <a:gdLst/>
              <a:ahLst/>
              <a:cxnLst/>
              <a:rect l="l" t="t" r="r" b="b"/>
              <a:pathLst>
                <a:path w="8129" h="8098" extrusionOk="0">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7" name="Google Shape;8407;p83"/>
          <p:cNvGrpSpPr/>
          <p:nvPr/>
        </p:nvGrpSpPr>
        <p:grpSpPr>
          <a:xfrm>
            <a:off x="4880696" y="2919029"/>
            <a:ext cx="319060" cy="353042"/>
            <a:chOff x="-25445525" y="3175900"/>
            <a:chExt cx="267825" cy="296350"/>
          </a:xfrm>
        </p:grpSpPr>
        <p:sp>
          <p:nvSpPr>
            <p:cNvPr id="8408" name="Google Shape;8408;p83"/>
            <p:cNvSpPr/>
            <p:nvPr/>
          </p:nvSpPr>
          <p:spPr>
            <a:xfrm>
              <a:off x="-25445525" y="3367475"/>
              <a:ext cx="123675" cy="104775"/>
            </a:xfrm>
            <a:custGeom>
              <a:avLst/>
              <a:gdLst/>
              <a:ahLst/>
              <a:cxnLst/>
              <a:rect l="l" t="t" r="r" b="b"/>
              <a:pathLst>
                <a:path w="4947" h="4191" extrusionOk="0">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9" name="Google Shape;8409;p83"/>
            <p:cNvSpPr/>
            <p:nvPr/>
          </p:nvSpPr>
          <p:spPr>
            <a:xfrm>
              <a:off x="-25398250" y="3175900"/>
              <a:ext cx="220550" cy="296350"/>
            </a:xfrm>
            <a:custGeom>
              <a:avLst/>
              <a:gdLst/>
              <a:ahLst/>
              <a:cxnLst/>
              <a:rect l="l" t="t" r="r" b="b"/>
              <a:pathLst>
                <a:path w="8822" h="11854" extrusionOk="0">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0" name="Google Shape;8410;p83"/>
            <p:cNvSpPr/>
            <p:nvPr/>
          </p:nvSpPr>
          <p:spPr>
            <a:xfrm>
              <a:off x="-25328950" y="3211525"/>
              <a:ext cx="35475" cy="36250"/>
            </a:xfrm>
            <a:custGeom>
              <a:avLst/>
              <a:gdLst/>
              <a:ahLst/>
              <a:cxnLst/>
              <a:rect l="l" t="t" r="r" b="b"/>
              <a:pathLst>
                <a:path w="1419" h="1450" extrusionOk="0">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1" name="Google Shape;8411;p83"/>
          <p:cNvGrpSpPr/>
          <p:nvPr/>
        </p:nvGrpSpPr>
        <p:grpSpPr>
          <a:xfrm>
            <a:off x="4862410" y="3409352"/>
            <a:ext cx="355633" cy="330288"/>
            <a:chOff x="-25465200" y="3565175"/>
            <a:chExt cx="298525" cy="277250"/>
          </a:xfrm>
        </p:grpSpPr>
        <p:sp>
          <p:nvSpPr>
            <p:cNvPr id="8412" name="Google Shape;8412;p83"/>
            <p:cNvSpPr/>
            <p:nvPr/>
          </p:nvSpPr>
          <p:spPr>
            <a:xfrm>
              <a:off x="-25413225" y="3565175"/>
              <a:ext cx="172500" cy="103975"/>
            </a:xfrm>
            <a:custGeom>
              <a:avLst/>
              <a:gdLst/>
              <a:ahLst/>
              <a:cxnLst/>
              <a:rect l="l" t="t" r="r" b="b"/>
              <a:pathLst>
                <a:path w="6900" h="4159" extrusionOk="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3" name="Google Shape;8413;p83"/>
            <p:cNvSpPr/>
            <p:nvPr/>
          </p:nvSpPr>
          <p:spPr>
            <a:xfrm>
              <a:off x="-25465200" y="3650225"/>
              <a:ext cx="298525" cy="192200"/>
            </a:xfrm>
            <a:custGeom>
              <a:avLst/>
              <a:gdLst/>
              <a:ahLst/>
              <a:cxnLst/>
              <a:rect l="l" t="t" r="r" b="b"/>
              <a:pathLst>
                <a:path w="11941" h="7688" extrusionOk="0">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4" name="Google Shape;8414;p83"/>
          <p:cNvGrpSpPr/>
          <p:nvPr/>
        </p:nvGrpSpPr>
        <p:grpSpPr>
          <a:xfrm>
            <a:off x="4861948" y="3848882"/>
            <a:ext cx="356556" cy="351285"/>
            <a:chOff x="-25465200" y="3916150"/>
            <a:chExt cx="299300" cy="294875"/>
          </a:xfrm>
        </p:grpSpPr>
        <p:sp>
          <p:nvSpPr>
            <p:cNvPr id="8415" name="Google Shape;8415;p83"/>
            <p:cNvSpPr/>
            <p:nvPr/>
          </p:nvSpPr>
          <p:spPr>
            <a:xfrm>
              <a:off x="-25316350" y="3916150"/>
              <a:ext cx="150450" cy="149175"/>
            </a:xfrm>
            <a:custGeom>
              <a:avLst/>
              <a:gdLst/>
              <a:ahLst/>
              <a:cxnLst/>
              <a:rect l="l" t="t" r="r" b="b"/>
              <a:pathLst>
                <a:path w="6018" h="5967" extrusionOk="0">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6" name="Google Shape;8416;p83"/>
            <p:cNvSpPr/>
            <p:nvPr/>
          </p:nvSpPr>
          <p:spPr>
            <a:xfrm>
              <a:off x="-25465200" y="4003875"/>
              <a:ext cx="208725" cy="207150"/>
            </a:xfrm>
            <a:custGeom>
              <a:avLst/>
              <a:gdLst/>
              <a:ahLst/>
              <a:cxnLst/>
              <a:rect l="l" t="t" r="r" b="b"/>
              <a:pathLst>
                <a:path w="8349" h="8286" extrusionOk="0">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7" name="Google Shape;8417;p83"/>
          <p:cNvGrpSpPr/>
          <p:nvPr/>
        </p:nvGrpSpPr>
        <p:grpSpPr>
          <a:xfrm>
            <a:off x="7089388" y="2919148"/>
            <a:ext cx="351880" cy="352803"/>
            <a:chOff x="-23615075" y="3148525"/>
            <a:chExt cx="295375" cy="296150"/>
          </a:xfrm>
        </p:grpSpPr>
        <p:sp>
          <p:nvSpPr>
            <p:cNvPr id="8418" name="Google Shape;8418;p83"/>
            <p:cNvSpPr/>
            <p:nvPr/>
          </p:nvSpPr>
          <p:spPr>
            <a:xfrm>
              <a:off x="-23493775" y="3183950"/>
              <a:ext cx="52775" cy="53600"/>
            </a:xfrm>
            <a:custGeom>
              <a:avLst/>
              <a:gdLst/>
              <a:ahLst/>
              <a:cxnLst/>
              <a:rect l="l" t="t" r="r" b="b"/>
              <a:pathLst>
                <a:path w="2111" h="2144" extrusionOk="0">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9" name="Google Shape;8419;p83"/>
            <p:cNvSpPr/>
            <p:nvPr/>
          </p:nvSpPr>
          <p:spPr>
            <a:xfrm>
              <a:off x="-23615075" y="3268225"/>
              <a:ext cx="34675" cy="173300"/>
            </a:xfrm>
            <a:custGeom>
              <a:avLst/>
              <a:gdLst/>
              <a:ahLst/>
              <a:cxnLst/>
              <a:rect l="l" t="t" r="r" b="b"/>
              <a:pathLst>
                <a:path w="1387" h="6932" extrusionOk="0">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0" name="Google Shape;8420;p83"/>
            <p:cNvSpPr/>
            <p:nvPr/>
          </p:nvSpPr>
          <p:spPr>
            <a:xfrm>
              <a:off x="-23354375" y="3270600"/>
              <a:ext cx="34675" cy="173300"/>
            </a:xfrm>
            <a:custGeom>
              <a:avLst/>
              <a:gdLst/>
              <a:ahLst/>
              <a:cxnLst/>
              <a:rect l="l" t="t" r="r" b="b"/>
              <a:pathLst>
                <a:path w="1387" h="6932" extrusionOk="0">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1" name="Google Shape;8421;p83"/>
            <p:cNvSpPr/>
            <p:nvPr/>
          </p:nvSpPr>
          <p:spPr>
            <a:xfrm>
              <a:off x="-23562300" y="3148525"/>
              <a:ext cx="191400" cy="296150"/>
            </a:xfrm>
            <a:custGeom>
              <a:avLst/>
              <a:gdLst/>
              <a:ahLst/>
              <a:cxnLst/>
              <a:rect l="l" t="t" r="r" b="b"/>
              <a:pathLst>
                <a:path w="7656" h="11846" extrusionOk="0">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22" name="Google Shape;8422;p83"/>
          <p:cNvSpPr/>
          <p:nvPr/>
        </p:nvSpPr>
        <p:spPr>
          <a:xfrm>
            <a:off x="7087484" y="3397507"/>
            <a:ext cx="356586" cy="353876"/>
          </a:xfrm>
          <a:custGeom>
            <a:avLst/>
            <a:gdLst/>
            <a:ahLst/>
            <a:cxnLst/>
            <a:rect l="l" t="t" r="r" b="b"/>
            <a:pathLst>
              <a:path w="11973" h="11882" extrusionOk="0">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23" name="Google Shape;8423;p83"/>
          <p:cNvGrpSpPr/>
          <p:nvPr/>
        </p:nvGrpSpPr>
        <p:grpSpPr>
          <a:xfrm>
            <a:off x="7088911" y="3858427"/>
            <a:ext cx="352833" cy="332194"/>
            <a:chOff x="-23615075" y="3906200"/>
            <a:chExt cx="296175" cy="278850"/>
          </a:xfrm>
        </p:grpSpPr>
        <p:sp>
          <p:nvSpPr>
            <p:cNvPr id="8424" name="Google Shape;8424;p83"/>
            <p:cNvSpPr/>
            <p:nvPr/>
          </p:nvSpPr>
          <p:spPr>
            <a:xfrm>
              <a:off x="-23615075" y="3954250"/>
              <a:ext cx="296175" cy="193775"/>
            </a:xfrm>
            <a:custGeom>
              <a:avLst/>
              <a:gdLst/>
              <a:ahLst/>
              <a:cxnLst/>
              <a:rect l="l" t="t" r="r" b="b"/>
              <a:pathLst>
                <a:path w="11847" h="7751" extrusionOk="0">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5" name="Google Shape;8425;p83"/>
            <p:cNvSpPr/>
            <p:nvPr/>
          </p:nvSpPr>
          <p:spPr>
            <a:xfrm>
              <a:off x="-23615075" y="3906200"/>
              <a:ext cx="77200" cy="77225"/>
            </a:xfrm>
            <a:custGeom>
              <a:avLst/>
              <a:gdLst/>
              <a:ahLst/>
              <a:cxnLst/>
              <a:rect l="l" t="t" r="r" b="b"/>
              <a:pathLst>
                <a:path w="3088" h="3089" extrusionOk="0">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6" name="Google Shape;8426;p83"/>
            <p:cNvSpPr/>
            <p:nvPr/>
          </p:nvSpPr>
          <p:spPr>
            <a:xfrm>
              <a:off x="-23543400" y="4167700"/>
              <a:ext cx="153600" cy="17350"/>
            </a:xfrm>
            <a:custGeom>
              <a:avLst/>
              <a:gdLst/>
              <a:ahLst/>
              <a:cxnLst/>
              <a:rect l="l" t="t" r="r" b="b"/>
              <a:pathLst>
                <a:path w="6144" h="694" extrusionOk="0">
                  <a:moveTo>
                    <a:pt x="0" y="0"/>
                  </a:moveTo>
                  <a:cubicBezTo>
                    <a:pt x="158" y="378"/>
                    <a:pt x="536" y="693"/>
                    <a:pt x="1008" y="693"/>
                  </a:cubicBezTo>
                  <a:lnTo>
                    <a:pt x="5167" y="693"/>
                  </a:lnTo>
                  <a:cubicBezTo>
                    <a:pt x="5608" y="693"/>
                    <a:pt x="5986" y="441"/>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27" name="Google Shape;8427;p83"/>
          <p:cNvSpPr/>
          <p:nvPr/>
        </p:nvSpPr>
        <p:spPr>
          <a:xfrm>
            <a:off x="6207743" y="4290395"/>
            <a:ext cx="351880" cy="350957"/>
          </a:xfrm>
          <a:custGeom>
            <a:avLst/>
            <a:gdLst/>
            <a:ahLst/>
            <a:cxnLst/>
            <a:rect l="l" t="t" r="r" b="b"/>
            <a:pathLst>
              <a:path w="11815" h="11784" extrusionOk="0">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28" name="Google Shape;8428;p83"/>
          <p:cNvGrpSpPr/>
          <p:nvPr/>
        </p:nvGrpSpPr>
        <p:grpSpPr>
          <a:xfrm>
            <a:off x="6637880" y="1532068"/>
            <a:ext cx="353757" cy="352565"/>
            <a:chOff x="-26980600" y="3175500"/>
            <a:chExt cx="296950" cy="295950"/>
          </a:xfrm>
        </p:grpSpPr>
        <p:sp>
          <p:nvSpPr>
            <p:cNvPr id="8429" name="Google Shape;8429;p83"/>
            <p:cNvSpPr/>
            <p:nvPr/>
          </p:nvSpPr>
          <p:spPr>
            <a:xfrm>
              <a:off x="-26798650" y="3175500"/>
              <a:ext cx="115000" cy="114025"/>
            </a:xfrm>
            <a:custGeom>
              <a:avLst/>
              <a:gdLst/>
              <a:ahLst/>
              <a:cxnLst/>
              <a:rect l="l" t="t" r="r" b="b"/>
              <a:pathLst>
                <a:path w="4600" h="4561" extrusionOk="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0" name="Google Shape;8430;p83"/>
            <p:cNvSpPr/>
            <p:nvPr/>
          </p:nvSpPr>
          <p:spPr>
            <a:xfrm>
              <a:off x="-26980600" y="3325725"/>
              <a:ext cx="168575" cy="145725"/>
            </a:xfrm>
            <a:custGeom>
              <a:avLst/>
              <a:gdLst/>
              <a:ahLst/>
              <a:cxnLst/>
              <a:rect l="l" t="t" r="r" b="b"/>
              <a:pathLst>
                <a:path w="6743" h="5829" extrusionOk="0">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1" name="Google Shape;8431;p83"/>
            <p:cNvSpPr/>
            <p:nvPr/>
          </p:nvSpPr>
          <p:spPr>
            <a:xfrm>
              <a:off x="-26893950" y="3226500"/>
              <a:ext cx="159125" cy="137850"/>
            </a:xfrm>
            <a:custGeom>
              <a:avLst/>
              <a:gdLst/>
              <a:ahLst/>
              <a:cxnLst/>
              <a:rect l="l" t="t" r="r" b="b"/>
              <a:pathLst>
                <a:path w="6365" h="5514" extrusionOk="0">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32" name="Google Shape;8432;p83"/>
          <p:cNvSpPr/>
          <p:nvPr/>
        </p:nvSpPr>
        <p:spPr>
          <a:xfrm>
            <a:off x="6660447" y="1989089"/>
            <a:ext cx="309649" cy="351910"/>
          </a:xfrm>
          <a:custGeom>
            <a:avLst/>
            <a:gdLst/>
            <a:ahLst/>
            <a:cxnLst/>
            <a:rect l="l" t="t" r="r" b="b"/>
            <a:pathLst>
              <a:path w="10397" h="11816" extrusionOk="0">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33" name="Google Shape;8433;p83"/>
          <p:cNvGrpSpPr/>
          <p:nvPr/>
        </p:nvGrpSpPr>
        <p:grpSpPr>
          <a:xfrm>
            <a:off x="6638357" y="2470604"/>
            <a:ext cx="352803" cy="289039"/>
            <a:chOff x="-26981375" y="3951875"/>
            <a:chExt cx="296150" cy="242625"/>
          </a:xfrm>
        </p:grpSpPr>
        <p:sp>
          <p:nvSpPr>
            <p:cNvPr id="8434" name="Google Shape;8434;p83"/>
            <p:cNvSpPr/>
            <p:nvPr/>
          </p:nvSpPr>
          <p:spPr>
            <a:xfrm>
              <a:off x="-26978225" y="3951875"/>
              <a:ext cx="173300" cy="155975"/>
            </a:xfrm>
            <a:custGeom>
              <a:avLst/>
              <a:gdLst/>
              <a:ahLst/>
              <a:cxnLst/>
              <a:rect l="l" t="t" r="r" b="b"/>
              <a:pathLst>
                <a:path w="6932" h="6239" extrusionOk="0">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5" name="Google Shape;8435;p83"/>
            <p:cNvSpPr/>
            <p:nvPr/>
          </p:nvSpPr>
          <p:spPr>
            <a:xfrm>
              <a:off x="-26981375" y="4124375"/>
              <a:ext cx="174075" cy="70125"/>
            </a:xfrm>
            <a:custGeom>
              <a:avLst/>
              <a:gdLst/>
              <a:ahLst/>
              <a:cxnLst/>
              <a:rect l="l" t="t" r="r" b="b"/>
              <a:pathLst>
                <a:path w="6963" h="2805" extrusionOk="0">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6" name="Google Shape;8436;p83"/>
            <p:cNvSpPr/>
            <p:nvPr/>
          </p:nvSpPr>
          <p:spPr>
            <a:xfrm>
              <a:off x="-26790000" y="4002300"/>
              <a:ext cx="104775" cy="192200"/>
            </a:xfrm>
            <a:custGeom>
              <a:avLst/>
              <a:gdLst/>
              <a:ahLst/>
              <a:cxnLst/>
              <a:rect l="l" t="t" r="r" b="b"/>
              <a:pathLst>
                <a:path w="4191" h="7688" extrusionOk="0">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7" name="Google Shape;8437;p83"/>
          <p:cNvGrpSpPr/>
          <p:nvPr/>
        </p:nvGrpSpPr>
        <p:grpSpPr>
          <a:xfrm>
            <a:off x="5303399" y="2918195"/>
            <a:ext cx="351910" cy="354710"/>
            <a:chOff x="-25094250" y="3176075"/>
            <a:chExt cx="295400" cy="297750"/>
          </a:xfrm>
        </p:grpSpPr>
        <p:sp>
          <p:nvSpPr>
            <p:cNvPr id="8438" name="Google Shape;8438;p83"/>
            <p:cNvSpPr/>
            <p:nvPr/>
          </p:nvSpPr>
          <p:spPr>
            <a:xfrm>
              <a:off x="-24989225" y="3176075"/>
              <a:ext cx="87200" cy="122500"/>
            </a:xfrm>
            <a:custGeom>
              <a:avLst/>
              <a:gdLst/>
              <a:ahLst/>
              <a:cxnLst/>
              <a:rect l="l" t="t" r="r" b="b"/>
              <a:pathLst>
                <a:path w="3488" h="4900" extrusionOk="0">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9" name="Google Shape;8439;p83"/>
            <p:cNvSpPr/>
            <p:nvPr/>
          </p:nvSpPr>
          <p:spPr>
            <a:xfrm>
              <a:off x="-25094250" y="3179225"/>
              <a:ext cx="295400" cy="291450"/>
            </a:xfrm>
            <a:custGeom>
              <a:avLst/>
              <a:gdLst/>
              <a:ahLst/>
              <a:cxnLst/>
              <a:rect l="l" t="t" r="r" b="b"/>
              <a:pathLst>
                <a:path w="11816" h="11658" extrusionOk="0">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0" name="Google Shape;8440;p83"/>
            <p:cNvSpPr/>
            <p:nvPr/>
          </p:nvSpPr>
          <p:spPr>
            <a:xfrm>
              <a:off x="-24989225" y="3350975"/>
              <a:ext cx="87200" cy="122850"/>
            </a:xfrm>
            <a:custGeom>
              <a:avLst/>
              <a:gdLst/>
              <a:ahLst/>
              <a:cxnLst/>
              <a:rect l="l" t="t" r="r" b="b"/>
              <a:pathLst>
                <a:path w="3488" h="4914" extrusionOk="0">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1" name="Google Shape;8441;p83"/>
          <p:cNvGrpSpPr/>
          <p:nvPr/>
        </p:nvGrpSpPr>
        <p:grpSpPr>
          <a:xfrm>
            <a:off x="5303399" y="3398556"/>
            <a:ext cx="351910" cy="351880"/>
            <a:chOff x="-25094250" y="3547050"/>
            <a:chExt cx="295400" cy="295375"/>
          </a:xfrm>
        </p:grpSpPr>
        <p:sp>
          <p:nvSpPr>
            <p:cNvPr id="8442" name="Google Shape;8442;p83"/>
            <p:cNvSpPr/>
            <p:nvPr/>
          </p:nvSpPr>
          <p:spPr>
            <a:xfrm>
              <a:off x="-24990275" y="358092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3" name="Google Shape;8443;p83"/>
            <p:cNvSpPr/>
            <p:nvPr/>
          </p:nvSpPr>
          <p:spPr>
            <a:xfrm>
              <a:off x="-25041475" y="3668350"/>
              <a:ext cx="52025" cy="52000"/>
            </a:xfrm>
            <a:custGeom>
              <a:avLst/>
              <a:gdLst/>
              <a:ahLst/>
              <a:cxnLst/>
              <a:rect l="l" t="t" r="r" b="b"/>
              <a:pathLst>
                <a:path w="2081" h="2080" extrusionOk="0">
                  <a:moveTo>
                    <a:pt x="1" y="0"/>
                  </a:moveTo>
                  <a:lnTo>
                    <a:pt x="1" y="2080"/>
                  </a:lnTo>
                  <a:lnTo>
                    <a:pt x="2080" y="2080"/>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4" name="Google Shape;8444;p83"/>
            <p:cNvSpPr/>
            <p:nvPr/>
          </p:nvSpPr>
          <p:spPr>
            <a:xfrm>
              <a:off x="-25094250" y="3547050"/>
              <a:ext cx="224500" cy="295375"/>
            </a:xfrm>
            <a:custGeom>
              <a:avLst/>
              <a:gdLst/>
              <a:ahLst/>
              <a:cxnLst/>
              <a:rect l="l" t="t" r="r" b="b"/>
              <a:pathLst>
                <a:path w="8980" h="11815" extrusionOk="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5" name="Google Shape;8445;p83"/>
            <p:cNvSpPr/>
            <p:nvPr/>
          </p:nvSpPr>
          <p:spPr>
            <a:xfrm>
              <a:off x="-24851650" y="3582300"/>
              <a:ext cx="52800" cy="190825"/>
            </a:xfrm>
            <a:custGeom>
              <a:avLst/>
              <a:gdLst/>
              <a:ahLst/>
              <a:cxnLst/>
              <a:rect l="l" t="t" r="r" b="b"/>
              <a:pathLst>
                <a:path w="2112" h="7633" extrusionOk="0">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6" name="Google Shape;8446;p83"/>
            <p:cNvSpPr/>
            <p:nvPr/>
          </p:nvSpPr>
          <p:spPr>
            <a:xfrm>
              <a:off x="-24850875" y="3788050"/>
              <a:ext cx="52025" cy="53600"/>
            </a:xfrm>
            <a:custGeom>
              <a:avLst/>
              <a:gdLst/>
              <a:ahLst/>
              <a:cxnLst/>
              <a:rect l="l" t="t" r="r" b="b"/>
              <a:pathLst>
                <a:path w="2081" h="2144" extrusionOk="0">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47" name="Google Shape;8447;p83"/>
          <p:cNvSpPr/>
          <p:nvPr/>
        </p:nvSpPr>
        <p:spPr>
          <a:xfrm>
            <a:off x="5303415" y="3903536"/>
            <a:ext cx="352833" cy="241864"/>
          </a:xfrm>
          <a:custGeom>
            <a:avLst/>
            <a:gdLst/>
            <a:ahLst/>
            <a:cxnLst/>
            <a:rect l="l" t="t" r="r" b="b"/>
            <a:pathLst>
              <a:path w="11847" h="8121" extrusionOk="0">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48" name="Google Shape;8448;p83"/>
          <p:cNvGrpSpPr/>
          <p:nvPr/>
        </p:nvGrpSpPr>
        <p:grpSpPr>
          <a:xfrm>
            <a:off x="7535476" y="2919148"/>
            <a:ext cx="352803" cy="352803"/>
            <a:chOff x="-23245675" y="3148525"/>
            <a:chExt cx="296150" cy="296150"/>
          </a:xfrm>
        </p:grpSpPr>
        <p:sp>
          <p:nvSpPr>
            <p:cNvPr id="8449" name="Google Shape;8449;p83"/>
            <p:cNvSpPr/>
            <p:nvPr/>
          </p:nvSpPr>
          <p:spPr>
            <a:xfrm>
              <a:off x="-23192925" y="3251700"/>
              <a:ext cx="192225" cy="105550"/>
            </a:xfrm>
            <a:custGeom>
              <a:avLst/>
              <a:gdLst/>
              <a:ahLst/>
              <a:cxnLst/>
              <a:rect l="l" t="t" r="r" b="b"/>
              <a:pathLst>
                <a:path w="7689" h="4222" extrusionOk="0">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0" name="Google Shape;8450;p83"/>
            <p:cNvSpPr/>
            <p:nvPr/>
          </p:nvSpPr>
          <p:spPr>
            <a:xfrm>
              <a:off x="-23193700" y="3200500"/>
              <a:ext cx="192200" cy="106350"/>
            </a:xfrm>
            <a:custGeom>
              <a:avLst/>
              <a:gdLst/>
              <a:ahLst/>
              <a:cxnLst/>
              <a:rect l="l" t="t" r="r" b="b"/>
              <a:pathLst>
                <a:path w="7688" h="4254" extrusionOk="0">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1" name="Google Shape;8451;p83"/>
            <p:cNvSpPr/>
            <p:nvPr/>
          </p:nvSpPr>
          <p:spPr>
            <a:xfrm>
              <a:off x="-23245675" y="3148525"/>
              <a:ext cx="296150" cy="296150"/>
            </a:xfrm>
            <a:custGeom>
              <a:avLst/>
              <a:gdLst/>
              <a:ahLst/>
              <a:cxnLst/>
              <a:rect l="l" t="t" r="r" b="b"/>
              <a:pathLst>
                <a:path w="11846" h="11846" extrusionOk="0">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52" name="Google Shape;8452;p83"/>
          <p:cNvSpPr/>
          <p:nvPr/>
        </p:nvSpPr>
        <p:spPr>
          <a:xfrm>
            <a:off x="7577658" y="3398490"/>
            <a:ext cx="269323" cy="351910"/>
          </a:xfrm>
          <a:custGeom>
            <a:avLst/>
            <a:gdLst/>
            <a:ahLst/>
            <a:cxnLst/>
            <a:rect l="l" t="t" r="r" b="b"/>
            <a:pathLst>
              <a:path w="9043" h="11816" extrusionOk="0">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53" name="Google Shape;8453;p83"/>
          <p:cNvGrpSpPr/>
          <p:nvPr/>
        </p:nvGrpSpPr>
        <p:grpSpPr>
          <a:xfrm>
            <a:off x="7535938" y="3848122"/>
            <a:ext cx="351880" cy="352803"/>
            <a:chOff x="-23244900" y="3888100"/>
            <a:chExt cx="295375" cy="296150"/>
          </a:xfrm>
        </p:grpSpPr>
        <p:sp>
          <p:nvSpPr>
            <p:cNvPr id="8454" name="Google Shape;8454;p83"/>
            <p:cNvSpPr/>
            <p:nvPr/>
          </p:nvSpPr>
          <p:spPr>
            <a:xfrm>
              <a:off x="-23106275" y="3958975"/>
              <a:ext cx="18150" cy="17350"/>
            </a:xfrm>
            <a:custGeom>
              <a:avLst/>
              <a:gdLst/>
              <a:ahLst/>
              <a:cxnLst/>
              <a:rect l="l" t="t" r="r" b="b"/>
              <a:pathLst>
                <a:path w="726" h="694" extrusionOk="0">
                  <a:moveTo>
                    <a:pt x="0" y="0"/>
                  </a:moveTo>
                  <a:lnTo>
                    <a:pt x="0" y="694"/>
                  </a:lnTo>
                  <a:lnTo>
                    <a:pt x="725" y="694"/>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5" name="Google Shape;8455;p83"/>
            <p:cNvSpPr/>
            <p:nvPr/>
          </p:nvSpPr>
          <p:spPr>
            <a:xfrm>
              <a:off x="-23106275" y="399285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6" name="Google Shape;8456;p83"/>
            <p:cNvSpPr/>
            <p:nvPr/>
          </p:nvSpPr>
          <p:spPr>
            <a:xfrm>
              <a:off x="-23106275" y="4062950"/>
              <a:ext cx="18150" cy="34675"/>
            </a:xfrm>
            <a:custGeom>
              <a:avLst/>
              <a:gdLst/>
              <a:ahLst/>
              <a:cxnLst/>
              <a:rect l="l" t="t" r="r" b="b"/>
              <a:pathLst>
                <a:path w="726" h="1387" extrusionOk="0">
                  <a:moveTo>
                    <a:pt x="0" y="0"/>
                  </a:moveTo>
                  <a:lnTo>
                    <a:pt x="0" y="1040"/>
                  </a:lnTo>
                  <a:cubicBezTo>
                    <a:pt x="0" y="1229"/>
                    <a:pt x="158" y="1386"/>
                    <a:pt x="379" y="1386"/>
                  </a:cubicBezTo>
                  <a:cubicBezTo>
                    <a:pt x="568" y="1386"/>
                    <a:pt x="725" y="1229"/>
                    <a:pt x="725" y="1040"/>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7" name="Google Shape;8457;p83"/>
            <p:cNvSpPr/>
            <p:nvPr/>
          </p:nvSpPr>
          <p:spPr>
            <a:xfrm>
              <a:off x="-23070825" y="3940850"/>
              <a:ext cx="52775" cy="26825"/>
            </a:xfrm>
            <a:custGeom>
              <a:avLst/>
              <a:gdLst/>
              <a:ahLst/>
              <a:cxnLst/>
              <a:rect l="l" t="t" r="r" b="b"/>
              <a:pathLst>
                <a:path w="2111" h="1073" extrusionOk="0">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8" name="Google Shape;8458;p83"/>
            <p:cNvSpPr/>
            <p:nvPr/>
          </p:nvSpPr>
          <p:spPr>
            <a:xfrm>
              <a:off x="-23106275" y="3923525"/>
              <a:ext cx="18150" cy="17350"/>
            </a:xfrm>
            <a:custGeom>
              <a:avLst/>
              <a:gdLst/>
              <a:ahLst/>
              <a:cxnLst/>
              <a:rect l="l" t="t" r="r" b="b"/>
              <a:pathLst>
                <a:path w="726" h="694" extrusionOk="0">
                  <a:moveTo>
                    <a:pt x="347" y="1"/>
                  </a:moveTo>
                  <a:cubicBezTo>
                    <a:pt x="158" y="1"/>
                    <a:pt x="0" y="158"/>
                    <a:pt x="0" y="347"/>
                  </a:cubicBezTo>
                  <a:lnTo>
                    <a:pt x="0" y="694"/>
                  </a:lnTo>
                  <a:lnTo>
                    <a:pt x="725" y="694"/>
                  </a:lnTo>
                  <a:lnTo>
                    <a:pt x="725" y="347"/>
                  </a:ln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9" name="Google Shape;8459;p83"/>
            <p:cNvSpPr/>
            <p:nvPr/>
          </p:nvSpPr>
          <p:spPr>
            <a:xfrm>
              <a:off x="-23106275" y="402750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0" name="Google Shape;8460;p83"/>
            <p:cNvSpPr/>
            <p:nvPr/>
          </p:nvSpPr>
          <p:spPr>
            <a:xfrm>
              <a:off x="-23244900" y="3888100"/>
              <a:ext cx="295375" cy="296150"/>
            </a:xfrm>
            <a:custGeom>
              <a:avLst/>
              <a:gdLst/>
              <a:ahLst/>
              <a:cxnLst/>
              <a:rect l="l" t="t" r="r" b="b"/>
              <a:pathLst>
                <a:path w="11815" h="11846" extrusionOk="0">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1" name="Google Shape;8461;p83"/>
            <p:cNvSpPr/>
            <p:nvPr/>
          </p:nvSpPr>
          <p:spPr>
            <a:xfrm>
              <a:off x="-23070825" y="3975525"/>
              <a:ext cx="43325" cy="26800"/>
            </a:xfrm>
            <a:custGeom>
              <a:avLst/>
              <a:gdLst/>
              <a:ahLst/>
              <a:cxnLst/>
              <a:rect l="l" t="t" r="r" b="b"/>
              <a:pathLst>
                <a:path w="1733" h="1072" extrusionOk="0">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2" name="Google Shape;8462;p83"/>
            <p:cNvSpPr/>
            <p:nvPr/>
          </p:nvSpPr>
          <p:spPr>
            <a:xfrm>
              <a:off x="-23158250" y="4097600"/>
              <a:ext cx="121300" cy="52000"/>
            </a:xfrm>
            <a:custGeom>
              <a:avLst/>
              <a:gdLst/>
              <a:ahLst/>
              <a:cxnLst/>
              <a:rect l="l" t="t" r="r" b="b"/>
              <a:pathLst>
                <a:path w="4852" h="2080" extrusionOk="0">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3" name="Google Shape;8463;p83"/>
            <p:cNvSpPr/>
            <p:nvPr/>
          </p:nvSpPr>
          <p:spPr>
            <a:xfrm>
              <a:off x="-23176375" y="3940850"/>
              <a:ext cx="52800" cy="26825"/>
            </a:xfrm>
            <a:custGeom>
              <a:avLst/>
              <a:gdLst/>
              <a:ahLst/>
              <a:cxnLst/>
              <a:rect l="l" t="t" r="r" b="b"/>
              <a:pathLst>
                <a:path w="2112" h="1073" extrusionOk="0">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4" name="Google Shape;8464;p83"/>
            <p:cNvSpPr/>
            <p:nvPr/>
          </p:nvSpPr>
          <p:spPr>
            <a:xfrm>
              <a:off x="-23166125" y="3976300"/>
              <a:ext cx="44125" cy="26800"/>
            </a:xfrm>
            <a:custGeom>
              <a:avLst/>
              <a:gdLst/>
              <a:ahLst/>
              <a:cxnLst/>
              <a:rect l="l" t="t" r="r" b="b"/>
              <a:pathLst>
                <a:path w="1765" h="1072" extrusionOk="0">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65" name="Google Shape;8465;p83"/>
          <p:cNvSpPr/>
          <p:nvPr/>
        </p:nvSpPr>
        <p:spPr>
          <a:xfrm>
            <a:off x="6612202" y="4288988"/>
            <a:ext cx="353786" cy="353757"/>
          </a:xfrm>
          <a:custGeom>
            <a:avLst/>
            <a:gdLst/>
            <a:ahLst/>
            <a:cxnLst/>
            <a:rect l="l" t="t" r="r" b="b"/>
            <a:pathLst>
              <a:path w="11879" h="11878" extrusionOk="0">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469"/>
        <p:cNvGrpSpPr/>
        <p:nvPr/>
      </p:nvGrpSpPr>
      <p:grpSpPr>
        <a:xfrm>
          <a:off x="0" y="0"/>
          <a:ext cx="0" cy="0"/>
          <a:chOff x="0" y="0"/>
          <a:chExt cx="0" cy="0"/>
        </a:xfrm>
      </p:grpSpPr>
      <p:sp>
        <p:nvSpPr>
          <p:cNvPr id="8470" name="Google Shape;8470;p84"/>
          <p:cNvSpPr txBox="1">
            <a:spLocks noGrp="1"/>
          </p:cNvSpPr>
          <p:nvPr>
            <p:ph type="title" idx="4294967295"/>
          </p:nvPr>
        </p:nvSpPr>
        <p:spPr>
          <a:xfrm>
            <a:off x="849675" y="94377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Business </a:t>
            </a:r>
            <a:r>
              <a:rPr lang="en">
                <a:latin typeface="Arial"/>
                <a:ea typeface="Arial"/>
                <a:cs typeface="Arial"/>
                <a:sym typeface="Arial"/>
              </a:rPr>
              <a:t>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8471" name="Google Shape;8471;p84"/>
          <p:cNvSpPr txBox="1">
            <a:spLocks noGrp="1"/>
          </p:cNvSpPr>
          <p:nvPr>
            <p:ph type="title" idx="4294967295"/>
          </p:nvPr>
        </p:nvSpPr>
        <p:spPr>
          <a:xfrm>
            <a:off x="4858400" y="94377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Teamwork Icons</a:t>
            </a:r>
            <a:endParaRPr>
              <a:solidFill>
                <a:srgbClr val="FFFFFF"/>
              </a:solidFill>
              <a:latin typeface="Arial"/>
              <a:ea typeface="Arial"/>
              <a:cs typeface="Arial"/>
              <a:sym typeface="Arial"/>
            </a:endParaRPr>
          </a:p>
        </p:txBody>
      </p:sp>
      <p:sp>
        <p:nvSpPr>
          <p:cNvPr id="8472" name="Google Shape;8472;p84"/>
          <p:cNvSpPr/>
          <p:nvPr/>
        </p:nvSpPr>
        <p:spPr>
          <a:xfrm>
            <a:off x="849879" y="1532849"/>
            <a:ext cx="367261" cy="366364"/>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73" name="Google Shape;8473;p84"/>
          <p:cNvGrpSpPr/>
          <p:nvPr/>
        </p:nvGrpSpPr>
        <p:grpSpPr>
          <a:xfrm>
            <a:off x="850004" y="1975418"/>
            <a:ext cx="367261" cy="367261"/>
            <a:chOff x="-65145700" y="3727425"/>
            <a:chExt cx="317425" cy="317425"/>
          </a:xfrm>
        </p:grpSpPr>
        <p:sp>
          <p:nvSpPr>
            <p:cNvPr id="8474" name="Google Shape;8474;p84"/>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5" name="Google Shape;8475;p84"/>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6" name="Google Shape;8476;p84"/>
          <p:cNvGrpSpPr/>
          <p:nvPr/>
        </p:nvGrpSpPr>
        <p:grpSpPr>
          <a:xfrm>
            <a:off x="853201" y="2404333"/>
            <a:ext cx="360868" cy="367261"/>
            <a:chOff x="-65144125" y="4094450"/>
            <a:chExt cx="311900" cy="317425"/>
          </a:xfrm>
        </p:grpSpPr>
        <p:sp>
          <p:nvSpPr>
            <p:cNvPr id="8477" name="Google Shape;8477;p84"/>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8" name="Google Shape;8478;p84"/>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9" name="Google Shape;8479;p84"/>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80" name="Google Shape;8480;p84"/>
          <p:cNvSpPr/>
          <p:nvPr/>
        </p:nvSpPr>
        <p:spPr>
          <a:xfrm>
            <a:off x="3057429" y="1531476"/>
            <a:ext cx="369083" cy="369112"/>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81" name="Google Shape;8481;p84"/>
          <p:cNvGrpSpPr/>
          <p:nvPr/>
        </p:nvGrpSpPr>
        <p:grpSpPr>
          <a:xfrm>
            <a:off x="3056770" y="1975028"/>
            <a:ext cx="370645" cy="368042"/>
            <a:chOff x="-63250675" y="3744075"/>
            <a:chExt cx="320350" cy="318100"/>
          </a:xfrm>
        </p:grpSpPr>
        <p:sp>
          <p:nvSpPr>
            <p:cNvPr id="8482" name="Google Shape;8482;p84"/>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3" name="Google Shape;8483;p84"/>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4" name="Google Shape;8484;p84"/>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5" name="Google Shape;8485;p84"/>
          <p:cNvGrpSpPr/>
          <p:nvPr/>
        </p:nvGrpSpPr>
        <p:grpSpPr>
          <a:xfrm>
            <a:off x="3058462" y="2404333"/>
            <a:ext cx="367261" cy="367261"/>
            <a:chOff x="-63250675" y="4110200"/>
            <a:chExt cx="317425" cy="317425"/>
          </a:xfrm>
        </p:grpSpPr>
        <p:sp>
          <p:nvSpPr>
            <p:cNvPr id="8486" name="Google Shape;8486;p84"/>
            <p:cNvSpPr/>
            <p:nvPr/>
          </p:nvSpPr>
          <p:spPr>
            <a:xfrm>
              <a:off x="-63007300" y="4153725"/>
              <a:ext cx="30725" cy="29750"/>
            </a:xfrm>
            <a:custGeom>
              <a:avLst/>
              <a:gdLst/>
              <a:ahLst/>
              <a:cxnLst/>
              <a:rect l="l" t="t" r="r" b="b"/>
              <a:pathLst>
                <a:path w="1229" h="1190" extrusionOk="0">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7" name="Google Shape;8487;p84"/>
            <p:cNvSpPr/>
            <p:nvPr/>
          </p:nvSpPr>
          <p:spPr>
            <a:xfrm>
              <a:off x="-63203425" y="4159025"/>
              <a:ext cx="222925" cy="222150"/>
            </a:xfrm>
            <a:custGeom>
              <a:avLst/>
              <a:gdLst/>
              <a:ahLst/>
              <a:cxnLst/>
              <a:rect l="l" t="t" r="r" b="b"/>
              <a:pathLst>
                <a:path w="8917" h="8886" extrusionOk="0">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8" name="Google Shape;8488;p84"/>
            <p:cNvSpPr/>
            <p:nvPr/>
          </p:nvSpPr>
          <p:spPr>
            <a:xfrm>
              <a:off x="-63102600" y="4401625"/>
              <a:ext cx="20500" cy="26000"/>
            </a:xfrm>
            <a:custGeom>
              <a:avLst/>
              <a:gdLst/>
              <a:ahLst/>
              <a:cxnLst/>
              <a:rect l="l" t="t" r="r" b="b"/>
              <a:pathLst>
                <a:path w="820" h="1040" extrusionOk="0">
                  <a:moveTo>
                    <a:pt x="0" y="0"/>
                  </a:moveTo>
                  <a:lnTo>
                    <a:pt x="0" y="630"/>
                  </a:lnTo>
                  <a:cubicBezTo>
                    <a:pt x="0" y="882"/>
                    <a:pt x="189" y="1040"/>
                    <a:pt x="441" y="1040"/>
                  </a:cubicBezTo>
                  <a:cubicBezTo>
                    <a:pt x="662" y="1040"/>
                    <a:pt x="819" y="851"/>
                    <a:pt x="819" y="630"/>
                  </a:cubicBezTo>
                  <a:lnTo>
                    <a:pt x="8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9" name="Google Shape;8489;p84"/>
            <p:cNvSpPr/>
            <p:nvPr/>
          </p:nvSpPr>
          <p:spPr>
            <a:xfrm>
              <a:off x="-63006525" y="4354350"/>
              <a:ext cx="29950" cy="29975"/>
            </a:xfrm>
            <a:custGeom>
              <a:avLst/>
              <a:gdLst/>
              <a:ahLst/>
              <a:cxnLst/>
              <a:rect l="l" t="t" r="r" b="b"/>
              <a:pathLst>
                <a:path w="1198" h="1199" extrusionOk="0">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0" name="Google Shape;8490;p84"/>
            <p:cNvSpPr/>
            <p:nvPr/>
          </p:nvSpPr>
          <p:spPr>
            <a:xfrm>
              <a:off x="-62960825" y="4258275"/>
              <a:ext cx="27575" cy="20500"/>
            </a:xfrm>
            <a:custGeom>
              <a:avLst/>
              <a:gdLst/>
              <a:ahLst/>
              <a:cxnLst/>
              <a:rect l="l" t="t" r="r" b="b"/>
              <a:pathLst>
                <a:path w="1103" h="820" extrusionOk="0">
                  <a:moveTo>
                    <a:pt x="0" y="0"/>
                  </a:moveTo>
                  <a:lnTo>
                    <a:pt x="0" y="441"/>
                  </a:lnTo>
                  <a:lnTo>
                    <a:pt x="0" y="819"/>
                  </a:lnTo>
                  <a:lnTo>
                    <a:pt x="662" y="819"/>
                  </a:lnTo>
                  <a:cubicBezTo>
                    <a:pt x="914" y="819"/>
                    <a:pt x="1071" y="630"/>
                    <a:pt x="1071" y="378"/>
                  </a:cubicBezTo>
                  <a:cubicBezTo>
                    <a:pt x="1103" y="189"/>
                    <a:pt x="914"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1" name="Google Shape;8491;p84"/>
            <p:cNvSpPr/>
            <p:nvPr/>
          </p:nvSpPr>
          <p:spPr>
            <a:xfrm>
              <a:off x="-63250675" y="4259050"/>
              <a:ext cx="26800" cy="20500"/>
            </a:xfrm>
            <a:custGeom>
              <a:avLst/>
              <a:gdLst/>
              <a:ahLst/>
              <a:cxnLst/>
              <a:rect l="l" t="t" r="r" b="b"/>
              <a:pathLst>
                <a:path w="1072" h="820" extrusionOk="0">
                  <a:moveTo>
                    <a:pt x="410" y="1"/>
                  </a:moveTo>
                  <a:cubicBezTo>
                    <a:pt x="158" y="1"/>
                    <a:pt x="0" y="190"/>
                    <a:pt x="0" y="410"/>
                  </a:cubicBezTo>
                  <a:cubicBezTo>
                    <a:pt x="0" y="631"/>
                    <a:pt x="221" y="820"/>
                    <a:pt x="410" y="820"/>
                  </a:cubicBezTo>
                  <a:lnTo>
                    <a:pt x="1071" y="820"/>
                  </a:lnTo>
                  <a:lnTo>
                    <a:pt x="1071" y="442"/>
                  </a:lnTo>
                  <a:lnTo>
                    <a:pt x="10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2" name="Google Shape;8492;p84"/>
            <p:cNvSpPr/>
            <p:nvPr/>
          </p:nvSpPr>
          <p:spPr>
            <a:xfrm>
              <a:off x="-63208950" y="4354350"/>
              <a:ext cx="29175" cy="29975"/>
            </a:xfrm>
            <a:custGeom>
              <a:avLst/>
              <a:gdLst/>
              <a:ahLst/>
              <a:cxnLst/>
              <a:rect l="l" t="t" r="r" b="b"/>
              <a:pathLst>
                <a:path w="1167" h="1199" extrusionOk="0">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3" name="Google Shape;8493;p84"/>
            <p:cNvSpPr/>
            <p:nvPr/>
          </p:nvSpPr>
          <p:spPr>
            <a:xfrm>
              <a:off x="-63208150" y="4153725"/>
              <a:ext cx="30725" cy="29750"/>
            </a:xfrm>
            <a:custGeom>
              <a:avLst/>
              <a:gdLst/>
              <a:ahLst/>
              <a:cxnLst/>
              <a:rect l="l" t="t" r="r" b="b"/>
              <a:pathLst>
                <a:path w="1229" h="1190" extrusionOk="0">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4" name="Google Shape;8494;p84"/>
            <p:cNvSpPr/>
            <p:nvPr/>
          </p:nvSpPr>
          <p:spPr>
            <a:xfrm>
              <a:off x="-63102600" y="4110200"/>
              <a:ext cx="20500" cy="27600"/>
            </a:xfrm>
            <a:custGeom>
              <a:avLst/>
              <a:gdLst/>
              <a:ahLst/>
              <a:cxnLst/>
              <a:rect l="l" t="t" r="r" b="b"/>
              <a:pathLst>
                <a:path w="820" h="1104" extrusionOk="0">
                  <a:moveTo>
                    <a:pt x="441" y="0"/>
                  </a:moveTo>
                  <a:cubicBezTo>
                    <a:pt x="221" y="0"/>
                    <a:pt x="0" y="221"/>
                    <a:pt x="0" y="410"/>
                  </a:cubicBezTo>
                  <a:lnTo>
                    <a:pt x="0" y="1103"/>
                  </a:lnTo>
                  <a:lnTo>
                    <a:pt x="819" y="1103"/>
                  </a:lnTo>
                  <a:lnTo>
                    <a:pt x="819" y="410"/>
                  </a:lnTo>
                  <a:cubicBezTo>
                    <a:pt x="819" y="158"/>
                    <a:pt x="630"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5" name="Google Shape;8495;p84"/>
          <p:cNvGrpSpPr/>
          <p:nvPr/>
        </p:nvGrpSpPr>
        <p:grpSpPr>
          <a:xfrm>
            <a:off x="1737509" y="2901428"/>
            <a:ext cx="359075" cy="358844"/>
            <a:chOff x="-61351725" y="3372400"/>
            <a:chExt cx="310350" cy="310150"/>
          </a:xfrm>
        </p:grpSpPr>
        <p:sp>
          <p:nvSpPr>
            <p:cNvPr id="8496" name="Google Shape;8496;p84"/>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7" name="Google Shape;8497;p84"/>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8" name="Google Shape;8498;p84"/>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9" name="Google Shape;8499;p84"/>
          <p:cNvGrpSpPr/>
          <p:nvPr/>
        </p:nvGrpSpPr>
        <p:grpSpPr>
          <a:xfrm>
            <a:off x="1733864" y="3364484"/>
            <a:ext cx="366364" cy="333534"/>
            <a:chOff x="-61354875" y="3751050"/>
            <a:chExt cx="316650" cy="288275"/>
          </a:xfrm>
        </p:grpSpPr>
        <p:sp>
          <p:nvSpPr>
            <p:cNvPr id="8500" name="Google Shape;8500;p84"/>
            <p:cNvSpPr/>
            <p:nvPr/>
          </p:nvSpPr>
          <p:spPr>
            <a:xfrm>
              <a:off x="-61200500" y="3875475"/>
              <a:ext cx="41775" cy="41000"/>
            </a:xfrm>
            <a:custGeom>
              <a:avLst/>
              <a:gdLst/>
              <a:ahLst/>
              <a:cxnLst/>
              <a:rect l="l" t="t" r="r" b="b"/>
              <a:pathLst>
                <a:path w="1671" h="1640" extrusionOk="0">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1" name="Google Shape;8501;p84"/>
            <p:cNvSpPr/>
            <p:nvPr/>
          </p:nvSpPr>
          <p:spPr>
            <a:xfrm>
              <a:off x="-61293425" y="3813275"/>
              <a:ext cx="192975" cy="165425"/>
            </a:xfrm>
            <a:custGeom>
              <a:avLst/>
              <a:gdLst/>
              <a:ahLst/>
              <a:cxnLst/>
              <a:rect l="l" t="t" r="r" b="b"/>
              <a:pathLst>
                <a:path w="7719" h="6617" extrusionOk="0">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2" name="Google Shape;8502;p84"/>
            <p:cNvSpPr/>
            <p:nvPr/>
          </p:nvSpPr>
          <p:spPr>
            <a:xfrm>
              <a:off x="-61354875" y="3751050"/>
              <a:ext cx="316650" cy="288275"/>
            </a:xfrm>
            <a:custGeom>
              <a:avLst/>
              <a:gdLst/>
              <a:ahLst/>
              <a:cxnLst/>
              <a:rect l="l" t="t" r="r" b="b"/>
              <a:pathLst>
                <a:path w="12666" h="11531" extrusionOk="0">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3" name="Google Shape;8503;p84"/>
          <p:cNvGrpSpPr/>
          <p:nvPr/>
        </p:nvGrpSpPr>
        <p:grpSpPr>
          <a:xfrm>
            <a:off x="1733864" y="3806124"/>
            <a:ext cx="366364" cy="367290"/>
            <a:chOff x="-61354875" y="4101525"/>
            <a:chExt cx="316650" cy="317450"/>
          </a:xfrm>
        </p:grpSpPr>
        <p:sp>
          <p:nvSpPr>
            <p:cNvPr id="8504" name="Google Shape;8504;p84"/>
            <p:cNvSpPr/>
            <p:nvPr/>
          </p:nvSpPr>
          <p:spPr>
            <a:xfrm>
              <a:off x="-61172925" y="4240150"/>
              <a:ext cx="62225" cy="145750"/>
            </a:xfrm>
            <a:custGeom>
              <a:avLst/>
              <a:gdLst/>
              <a:ahLst/>
              <a:cxnLst/>
              <a:rect l="l" t="t" r="r" b="b"/>
              <a:pathLst>
                <a:path w="2489" h="5830" extrusionOk="0">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5" name="Google Shape;8505;p84"/>
            <p:cNvSpPr/>
            <p:nvPr/>
          </p:nvSpPr>
          <p:spPr>
            <a:xfrm>
              <a:off x="-61354875" y="4101525"/>
              <a:ext cx="316650" cy="317450"/>
            </a:xfrm>
            <a:custGeom>
              <a:avLst/>
              <a:gdLst/>
              <a:ahLst/>
              <a:cxnLst/>
              <a:rect l="l" t="t" r="r" b="b"/>
              <a:pathLst>
                <a:path w="12666" h="12698" extrusionOk="0">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6" name="Google Shape;8506;p84"/>
          <p:cNvGrpSpPr/>
          <p:nvPr/>
        </p:nvGrpSpPr>
        <p:grpSpPr>
          <a:xfrm>
            <a:off x="3950299" y="2898000"/>
            <a:ext cx="368157" cy="365699"/>
            <a:chOff x="-59470075" y="3308975"/>
            <a:chExt cx="318200" cy="316075"/>
          </a:xfrm>
        </p:grpSpPr>
        <p:sp>
          <p:nvSpPr>
            <p:cNvPr id="8507" name="Google Shape;8507;p84"/>
            <p:cNvSpPr/>
            <p:nvPr/>
          </p:nvSpPr>
          <p:spPr>
            <a:xfrm>
              <a:off x="-59403925" y="3522625"/>
              <a:ext cx="21275" cy="20500"/>
            </a:xfrm>
            <a:custGeom>
              <a:avLst/>
              <a:gdLst/>
              <a:ahLst/>
              <a:cxnLst/>
              <a:rect l="l" t="t" r="r" b="b"/>
              <a:pathLst>
                <a:path w="851" h="820" extrusionOk="0">
                  <a:moveTo>
                    <a:pt x="0" y="1"/>
                  </a:moveTo>
                  <a:lnTo>
                    <a:pt x="0" y="820"/>
                  </a:lnTo>
                  <a:lnTo>
                    <a:pt x="851" y="820"/>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8" name="Google Shape;8508;p84"/>
            <p:cNvSpPr/>
            <p:nvPr/>
          </p:nvSpPr>
          <p:spPr>
            <a:xfrm>
              <a:off x="-593621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9" name="Google Shape;8509;p84"/>
            <p:cNvSpPr/>
            <p:nvPr/>
          </p:nvSpPr>
          <p:spPr>
            <a:xfrm>
              <a:off x="-593212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0" name="Google Shape;8510;p84"/>
            <p:cNvSpPr/>
            <p:nvPr/>
          </p:nvSpPr>
          <p:spPr>
            <a:xfrm>
              <a:off x="-592794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1" name="Google Shape;8511;p84"/>
            <p:cNvSpPr/>
            <p:nvPr/>
          </p:nvSpPr>
          <p:spPr>
            <a:xfrm>
              <a:off x="-59470075" y="3418825"/>
              <a:ext cx="317425" cy="206225"/>
            </a:xfrm>
            <a:custGeom>
              <a:avLst/>
              <a:gdLst/>
              <a:ahLst/>
              <a:cxnLst/>
              <a:rect l="l" t="t" r="r" b="b"/>
              <a:pathLst>
                <a:path w="12697" h="8249" extrusionOk="0">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2" name="Google Shape;8512;p84"/>
            <p:cNvSpPr/>
            <p:nvPr/>
          </p:nvSpPr>
          <p:spPr>
            <a:xfrm>
              <a:off x="-592385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3" name="Google Shape;8513;p84"/>
            <p:cNvSpPr/>
            <p:nvPr/>
          </p:nvSpPr>
          <p:spPr>
            <a:xfrm>
              <a:off x="-59292875" y="3308975"/>
              <a:ext cx="106350" cy="41400"/>
            </a:xfrm>
            <a:custGeom>
              <a:avLst/>
              <a:gdLst/>
              <a:ahLst/>
              <a:cxnLst/>
              <a:rect l="l" t="t" r="r" b="b"/>
              <a:pathLst>
                <a:path w="4254" h="1656" extrusionOk="0">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4" name="Google Shape;8514;p84"/>
            <p:cNvSpPr/>
            <p:nvPr/>
          </p:nvSpPr>
          <p:spPr>
            <a:xfrm>
              <a:off x="-59214100" y="3371400"/>
              <a:ext cx="62225" cy="68550"/>
            </a:xfrm>
            <a:custGeom>
              <a:avLst/>
              <a:gdLst/>
              <a:ahLst/>
              <a:cxnLst/>
              <a:rect l="l" t="t" r="r" b="b"/>
              <a:pathLst>
                <a:path w="2489" h="2742" extrusionOk="0">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5" name="Google Shape;8515;p84"/>
            <p:cNvSpPr/>
            <p:nvPr/>
          </p:nvSpPr>
          <p:spPr>
            <a:xfrm>
              <a:off x="-59297600" y="3392600"/>
              <a:ext cx="62250" cy="48150"/>
            </a:xfrm>
            <a:custGeom>
              <a:avLst/>
              <a:gdLst/>
              <a:ahLst/>
              <a:cxnLst/>
              <a:rect l="l" t="t" r="r" b="b"/>
              <a:pathLst>
                <a:path w="2490" h="1926" extrusionOk="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6" name="Google Shape;8516;p84"/>
          <p:cNvGrpSpPr/>
          <p:nvPr/>
        </p:nvGrpSpPr>
        <p:grpSpPr>
          <a:xfrm>
            <a:off x="1295729" y="1533705"/>
            <a:ext cx="367261" cy="364686"/>
            <a:chOff x="-64781025" y="3361050"/>
            <a:chExt cx="317425" cy="315200"/>
          </a:xfrm>
        </p:grpSpPr>
        <p:sp>
          <p:nvSpPr>
            <p:cNvPr id="8517" name="Google Shape;8517;p84"/>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8" name="Google Shape;8518;p84"/>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9" name="Google Shape;8519;p84"/>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0" name="Google Shape;8520;p84"/>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21" name="Google Shape;8521;p84"/>
          <p:cNvSpPr/>
          <p:nvPr/>
        </p:nvSpPr>
        <p:spPr>
          <a:xfrm>
            <a:off x="1295604" y="1976311"/>
            <a:ext cx="367261" cy="365438"/>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2" name="Google Shape;8522;p84"/>
          <p:cNvSpPr/>
          <p:nvPr/>
        </p:nvSpPr>
        <p:spPr>
          <a:xfrm>
            <a:off x="1322938" y="2404313"/>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3" name="Google Shape;8523;p84"/>
          <p:cNvSpPr/>
          <p:nvPr/>
        </p:nvSpPr>
        <p:spPr>
          <a:xfrm>
            <a:off x="3508223" y="1572954"/>
            <a:ext cx="366335" cy="2861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24" name="Google Shape;8524;p84"/>
          <p:cNvGrpSpPr/>
          <p:nvPr/>
        </p:nvGrpSpPr>
        <p:grpSpPr>
          <a:xfrm>
            <a:off x="3500129" y="1975144"/>
            <a:ext cx="382765" cy="367810"/>
            <a:chOff x="-62890750" y="3747425"/>
            <a:chExt cx="330825" cy="317900"/>
          </a:xfrm>
        </p:grpSpPr>
        <p:sp>
          <p:nvSpPr>
            <p:cNvPr id="8525" name="Google Shape;8525;p84"/>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6" name="Google Shape;8526;p84"/>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7" name="Google Shape;8527;p84"/>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8" name="Google Shape;8528;p84"/>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9" name="Google Shape;8529;p84"/>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0" name="Google Shape;8530;p84"/>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1" name="Google Shape;8531;p84"/>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2" name="Google Shape;8532;p84"/>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3" name="Google Shape;8533;p84"/>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4" name="Google Shape;8534;p84"/>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5" name="Google Shape;8535;p84"/>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6" name="Google Shape;8536;p84"/>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7" name="Google Shape;8537;p84"/>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8" name="Google Shape;8538;p84"/>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39" name="Google Shape;8539;p84"/>
          <p:cNvGrpSpPr/>
          <p:nvPr/>
        </p:nvGrpSpPr>
        <p:grpSpPr>
          <a:xfrm>
            <a:off x="3507881" y="2404781"/>
            <a:ext cx="367261" cy="366364"/>
            <a:chOff x="-62884425" y="4111775"/>
            <a:chExt cx="317425" cy="316650"/>
          </a:xfrm>
        </p:grpSpPr>
        <p:sp>
          <p:nvSpPr>
            <p:cNvPr id="8540" name="Google Shape;8540;p84"/>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1" name="Google Shape;8541;p84"/>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2" name="Google Shape;8542;p84"/>
          <p:cNvGrpSpPr/>
          <p:nvPr/>
        </p:nvGrpSpPr>
        <p:grpSpPr>
          <a:xfrm>
            <a:off x="2180515" y="2900850"/>
            <a:ext cx="365438" cy="360001"/>
            <a:chOff x="-60991775" y="3376900"/>
            <a:chExt cx="315850" cy="311150"/>
          </a:xfrm>
        </p:grpSpPr>
        <p:sp>
          <p:nvSpPr>
            <p:cNvPr id="8543" name="Google Shape;8543;p84"/>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4" name="Google Shape;8544;p84"/>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5" name="Google Shape;8545;p84"/>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6" name="Google Shape;8546;p84"/>
          <p:cNvGrpSpPr/>
          <p:nvPr/>
        </p:nvGrpSpPr>
        <p:grpSpPr>
          <a:xfrm>
            <a:off x="2180052" y="3351714"/>
            <a:ext cx="366364" cy="359075"/>
            <a:chOff x="-60988625" y="3740800"/>
            <a:chExt cx="316650" cy="310350"/>
          </a:xfrm>
        </p:grpSpPr>
        <p:sp>
          <p:nvSpPr>
            <p:cNvPr id="8547" name="Google Shape;8547;p84"/>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8" name="Google Shape;8548;p84"/>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9" name="Google Shape;8549;p84"/>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0" name="Google Shape;8550;p84"/>
          <p:cNvGrpSpPr/>
          <p:nvPr/>
        </p:nvGrpSpPr>
        <p:grpSpPr>
          <a:xfrm>
            <a:off x="2180052" y="3807165"/>
            <a:ext cx="366364" cy="365207"/>
            <a:chOff x="-60987850" y="4100950"/>
            <a:chExt cx="316650" cy="315650"/>
          </a:xfrm>
        </p:grpSpPr>
        <p:sp>
          <p:nvSpPr>
            <p:cNvPr id="8551" name="Google Shape;8551;p84"/>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2" name="Google Shape;8552;p84"/>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3" name="Google Shape;8553;p84"/>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4" name="Google Shape;8554;p84"/>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5" name="Google Shape;8555;p84"/>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6" name="Google Shape;8556;p84"/>
          <p:cNvGrpSpPr/>
          <p:nvPr/>
        </p:nvGrpSpPr>
        <p:grpSpPr>
          <a:xfrm>
            <a:off x="3949836" y="3352625"/>
            <a:ext cx="369083" cy="357253"/>
            <a:chOff x="-59447250" y="3706150"/>
            <a:chExt cx="319000" cy="308775"/>
          </a:xfrm>
        </p:grpSpPr>
        <p:sp>
          <p:nvSpPr>
            <p:cNvPr id="8557" name="Google Shape;8557;p84"/>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8" name="Google Shape;8558;p84"/>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9" name="Google Shape;8559;p84"/>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0" name="Google Shape;8560;p84"/>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1" name="Google Shape;8561;p84"/>
          <p:cNvGrpSpPr/>
          <p:nvPr/>
        </p:nvGrpSpPr>
        <p:grpSpPr>
          <a:xfrm>
            <a:off x="1738564" y="1545199"/>
            <a:ext cx="368186" cy="364224"/>
            <a:chOff x="-64406125" y="3362225"/>
            <a:chExt cx="318225" cy="314800"/>
          </a:xfrm>
        </p:grpSpPr>
        <p:sp>
          <p:nvSpPr>
            <p:cNvPr id="8562" name="Google Shape;8562;p84"/>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3" name="Google Shape;8563;p84"/>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64" name="Google Shape;8564;p84"/>
          <p:cNvSpPr/>
          <p:nvPr/>
        </p:nvSpPr>
        <p:spPr>
          <a:xfrm>
            <a:off x="1801771" y="1986663"/>
            <a:ext cx="241524" cy="367261"/>
          </a:xfrm>
          <a:custGeom>
            <a:avLst/>
            <a:gdLst/>
            <a:ahLst/>
            <a:cxnLst/>
            <a:rect l="l" t="t" r="r" b="b"/>
            <a:pathLst>
              <a:path w="8350" h="12697" extrusionOk="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65" name="Google Shape;8565;p84"/>
          <p:cNvGrpSpPr/>
          <p:nvPr/>
        </p:nvGrpSpPr>
        <p:grpSpPr>
          <a:xfrm>
            <a:off x="1739027" y="2416044"/>
            <a:ext cx="367261" cy="366364"/>
            <a:chOff x="-64410850" y="4094450"/>
            <a:chExt cx="317425" cy="316650"/>
          </a:xfrm>
        </p:grpSpPr>
        <p:sp>
          <p:nvSpPr>
            <p:cNvPr id="8566" name="Google Shape;8566;p84"/>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7" name="Google Shape;8567;p84"/>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8" name="Google Shape;8568;p84"/>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69" name="Google Shape;8569;p84"/>
          <p:cNvSpPr/>
          <p:nvPr/>
        </p:nvSpPr>
        <p:spPr>
          <a:xfrm>
            <a:off x="3983247" y="1532300"/>
            <a:ext cx="319882" cy="36746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70" name="Google Shape;8570;p84"/>
          <p:cNvGrpSpPr/>
          <p:nvPr/>
        </p:nvGrpSpPr>
        <p:grpSpPr>
          <a:xfrm>
            <a:off x="3960575" y="1974854"/>
            <a:ext cx="365467" cy="368389"/>
            <a:chOff x="-62516625" y="3743175"/>
            <a:chExt cx="315875" cy="318400"/>
          </a:xfrm>
        </p:grpSpPr>
        <p:sp>
          <p:nvSpPr>
            <p:cNvPr id="8571" name="Google Shape;8571;p84"/>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2" name="Google Shape;8572;p84"/>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3" name="Google Shape;8573;p84"/>
          <p:cNvGrpSpPr/>
          <p:nvPr/>
        </p:nvGrpSpPr>
        <p:grpSpPr>
          <a:xfrm>
            <a:off x="3967415" y="2424826"/>
            <a:ext cx="351786" cy="326274"/>
            <a:chOff x="-62511900" y="4129100"/>
            <a:chExt cx="304050" cy="282000"/>
          </a:xfrm>
        </p:grpSpPr>
        <p:sp>
          <p:nvSpPr>
            <p:cNvPr id="8574" name="Google Shape;8574;p84"/>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5" name="Google Shape;8575;p84"/>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6" name="Google Shape;8576;p84"/>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7" name="Google Shape;8577;p84"/>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8" name="Google Shape;8578;p84"/>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9" name="Google Shape;8579;p84"/>
          <p:cNvGrpSpPr/>
          <p:nvPr/>
        </p:nvGrpSpPr>
        <p:grpSpPr>
          <a:xfrm>
            <a:off x="2645537" y="2897220"/>
            <a:ext cx="310770" cy="367261"/>
            <a:chOff x="-60597975" y="3367475"/>
            <a:chExt cx="268600" cy="317425"/>
          </a:xfrm>
        </p:grpSpPr>
        <p:sp>
          <p:nvSpPr>
            <p:cNvPr id="8580" name="Google Shape;8580;p84"/>
            <p:cNvSpPr/>
            <p:nvPr/>
          </p:nvSpPr>
          <p:spPr>
            <a:xfrm>
              <a:off x="-60535750" y="3495075"/>
              <a:ext cx="206375" cy="82725"/>
            </a:xfrm>
            <a:custGeom>
              <a:avLst/>
              <a:gdLst/>
              <a:ahLst/>
              <a:cxnLst/>
              <a:rect l="l" t="t" r="r" b="b"/>
              <a:pathLst>
                <a:path w="8255" h="3309" extrusionOk="0">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1" name="Google Shape;8581;p84"/>
            <p:cNvSpPr/>
            <p:nvPr/>
          </p:nvSpPr>
          <p:spPr>
            <a:xfrm>
              <a:off x="-60432575" y="3367475"/>
              <a:ext cx="20500" cy="47275"/>
            </a:xfrm>
            <a:custGeom>
              <a:avLst/>
              <a:gdLst/>
              <a:ahLst/>
              <a:cxnLst/>
              <a:rect l="l" t="t" r="r" b="b"/>
              <a:pathLst>
                <a:path w="820" h="1891" extrusionOk="0">
                  <a:moveTo>
                    <a:pt x="1" y="0"/>
                  </a:moveTo>
                  <a:lnTo>
                    <a:pt x="1" y="1891"/>
                  </a:lnTo>
                  <a:cubicBezTo>
                    <a:pt x="127" y="1765"/>
                    <a:pt x="221" y="1639"/>
                    <a:pt x="379" y="1639"/>
                  </a:cubicBezTo>
                  <a:cubicBezTo>
                    <a:pt x="600" y="1639"/>
                    <a:pt x="694" y="1765"/>
                    <a:pt x="820" y="1891"/>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2" name="Google Shape;8582;p84"/>
            <p:cNvSpPr/>
            <p:nvPr/>
          </p:nvSpPr>
          <p:spPr>
            <a:xfrm>
              <a:off x="-60535750" y="3367475"/>
              <a:ext cx="206375" cy="107150"/>
            </a:xfrm>
            <a:custGeom>
              <a:avLst/>
              <a:gdLst/>
              <a:ahLst/>
              <a:cxnLst/>
              <a:rect l="l" t="t" r="r" b="b"/>
              <a:pathLst>
                <a:path w="8255" h="4286" extrusionOk="0">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3" name="Google Shape;8583;p84"/>
            <p:cNvSpPr/>
            <p:nvPr/>
          </p:nvSpPr>
          <p:spPr>
            <a:xfrm>
              <a:off x="-60597975" y="3368175"/>
              <a:ext cx="40200" cy="316725"/>
            </a:xfrm>
            <a:custGeom>
              <a:avLst/>
              <a:gdLst/>
              <a:ahLst/>
              <a:cxnLst/>
              <a:rect l="l" t="t" r="r" b="b"/>
              <a:pathLst>
                <a:path w="1608" h="12669" extrusionOk="0">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4" name="Google Shape;8584;p84"/>
            <p:cNvSpPr/>
            <p:nvPr/>
          </p:nvSpPr>
          <p:spPr>
            <a:xfrm>
              <a:off x="-60535750" y="3597450"/>
              <a:ext cx="206375" cy="86675"/>
            </a:xfrm>
            <a:custGeom>
              <a:avLst/>
              <a:gdLst/>
              <a:ahLst/>
              <a:cxnLst/>
              <a:rect l="l" t="t" r="r" b="b"/>
              <a:pathLst>
                <a:path w="8255" h="3467" extrusionOk="0">
                  <a:moveTo>
                    <a:pt x="1" y="1"/>
                  </a:moveTo>
                  <a:lnTo>
                    <a:pt x="1" y="3466"/>
                  </a:lnTo>
                  <a:lnTo>
                    <a:pt x="7026" y="3466"/>
                  </a:lnTo>
                  <a:cubicBezTo>
                    <a:pt x="7720" y="3466"/>
                    <a:pt x="8255" y="2931"/>
                    <a:pt x="8255" y="2206"/>
                  </a:cubicBezTo>
                  <a:lnTo>
                    <a:pt x="82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85" name="Google Shape;8585;p84"/>
          <p:cNvSpPr/>
          <p:nvPr/>
        </p:nvSpPr>
        <p:spPr>
          <a:xfrm>
            <a:off x="2616264" y="3348731"/>
            <a:ext cx="369083" cy="365005"/>
          </a:xfrm>
          <a:custGeom>
            <a:avLst/>
            <a:gdLst/>
            <a:ahLst/>
            <a:cxnLst/>
            <a:rect l="l" t="t" r="r" b="b"/>
            <a:pathLst>
              <a:path w="12760" h="12619" extrusionOk="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86" name="Google Shape;8586;p84"/>
          <p:cNvGrpSpPr/>
          <p:nvPr/>
        </p:nvGrpSpPr>
        <p:grpSpPr>
          <a:xfrm>
            <a:off x="2617740" y="3858536"/>
            <a:ext cx="366364" cy="262465"/>
            <a:chOff x="-60621600" y="4145650"/>
            <a:chExt cx="316650" cy="226850"/>
          </a:xfrm>
        </p:grpSpPr>
        <p:sp>
          <p:nvSpPr>
            <p:cNvPr id="8587" name="Google Shape;8587;p84"/>
            <p:cNvSpPr/>
            <p:nvPr/>
          </p:nvSpPr>
          <p:spPr>
            <a:xfrm>
              <a:off x="-60463275" y="4249600"/>
              <a:ext cx="61450" cy="60675"/>
            </a:xfrm>
            <a:custGeom>
              <a:avLst/>
              <a:gdLst/>
              <a:ahLst/>
              <a:cxnLst/>
              <a:rect l="l" t="t" r="r" b="b"/>
              <a:pathLst>
                <a:path w="2458" h="2427" extrusionOk="0">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8" name="Google Shape;8588;p84"/>
            <p:cNvSpPr/>
            <p:nvPr/>
          </p:nvSpPr>
          <p:spPr>
            <a:xfrm>
              <a:off x="-60526300" y="4249600"/>
              <a:ext cx="48075" cy="60675"/>
            </a:xfrm>
            <a:custGeom>
              <a:avLst/>
              <a:gdLst/>
              <a:ahLst/>
              <a:cxnLst/>
              <a:rect l="l" t="t" r="r" b="b"/>
              <a:pathLst>
                <a:path w="1923" h="2427" extrusionOk="0">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9" name="Google Shape;8589;p84"/>
            <p:cNvSpPr/>
            <p:nvPr/>
          </p:nvSpPr>
          <p:spPr>
            <a:xfrm>
              <a:off x="-60621600" y="4145650"/>
              <a:ext cx="316650" cy="226850"/>
            </a:xfrm>
            <a:custGeom>
              <a:avLst/>
              <a:gdLst/>
              <a:ahLst/>
              <a:cxnLst/>
              <a:rect l="l" t="t" r="r" b="b"/>
              <a:pathLst>
                <a:path w="12666" h="9074" extrusionOk="0">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0" name="Google Shape;8590;p84"/>
          <p:cNvGrpSpPr/>
          <p:nvPr/>
        </p:nvGrpSpPr>
        <p:grpSpPr>
          <a:xfrm>
            <a:off x="3954392" y="3807035"/>
            <a:ext cx="359972" cy="365467"/>
            <a:chOff x="-59400775" y="4084200"/>
            <a:chExt cx="311125" cy="315875"/>
          </a:xfrm>
        </p:grpSpPr>
        <p:sp>
          <p:nvSpPr>
            <p:cNvPr id="8591" name="Google Shape;8591;p84"/>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2" name="Google Shape;8592;p84"/>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3" name="Google Shape;8593;p84"/>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4" name="Google Shape;8594;p84"/>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5" name="Google Shape;8595;p84"/>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6" name="Google Shape;8596;p84"/>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7" name="Google Shape;8597;p84"/>
          <p:cNvGrpSpPr/>
          <p:nvPr/>
        </p:nvGrpSpPr>
        <p:grpSpPr>
          <a:xfrm>
            <a:off x="2178486" y="1532866"/>
            <a:ext cx="365438" cy="366364"/>
            <a:chOff x="-64044600" y="3360375"/>
            <a:chExt cx="315850" cy="316650"/>
          </a:xfrm>
        </p:grpSpPr>
        <p:sp>
          <p:nvSpPr>
            <p:cNvPr id="8598" name="Google Shape;8598;p84"/>
            <p:cNvSpPr/>
            <p:nvPr/>
          </p:nvSpPr>
          <p:spPr>
            <a:xfrm>
              <a:off x="-63980025" y="3532875"/>
              <a:ext cx="185900" cy="144150"/>
            </a:xfrm>
            <a:custGeom>
              <a:avLst/>
              <a:gdLst/>
              <a:ahLst/>
              <a:cxnLst/>
              <a:rect l="l" t="t" r="r" b="b"/>
              <a:pathLst>
                <a:path w="7436" h="5766" extrusionOk="0">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9" name="Google Shape;8599;p84"/>
            <p:cNvSpPr/>
            <p:nvPr/>
          </p:nvSpPr>
          <p:spPr>
            <a:xfrm>
              <a:off x="-64044600" y="3360375"/>
              <a:ext cx="315850" cy="152825"/>
            </a:xfrm>
            <a:custGeom>
              <a:avLst/>
              <a:gdLst/>
              <a:ahLst/>
              <a:cxnLst/>
              <a:rect l="l" t="t" r="r" b="b"/>
              <a:pathLst>
                <a:path w="12634" h="6113" extrusionOk="0">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0" name="Google Shape;8600;p84"/>
            <p:cNvSpPr/>
            <p:nvPr/>
          </p:nvSpPr>
          <p:spPr>
            <a:xfrm>
              <a:off x="-63945375" y="3408425"/>
              <a:ext cx="117375" cy="103200"/>
            </a:xfrm>
            <a:custGeom>
              <a:avLst/>
              <a:gdLst/>
              <a:ahLst/>
              <a:cxnLst/>
              <a:rect l="l" t="t" r="r" b="b"/>
              <a:pathLst>
                <a:path w="4695" h="4128" extrusionOk="0">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1" name="Google Shape;8601;p84"/>
          <p:cNvGrpSpPr/>
          <p:nvPr/>
        </p:nvGrpSpPr>
        <p:grpSpPr>
          <a:xfrm>
            <a:off x="2204909" y="1975418"/>
            <a:ext cx="312592" cy="367261"/>
            <a:chOff x="-64022550" y="3727425"/>
            <a:chExt cx="270175" cy="317425"/>
          </a:xfrm>
        </p:grpSpPr>
        <p:sp>
          <p:nvSpPr>
            <p:cNvPr id="8602" name="Google Shape;8602;p84"/>
            <p:cNvSpPr/>
            <p:nvPr/>
          </p:nvSpPr>
          <p:spPr>
            <a:xfrm>
              <a:off x="-64022550" y="3912500"/>
              <a:ext cx="270175" cy="90600"/>
            </a:xfrm>
            <a:custGeom>
              <a:avLst/>
              <a:gdLst/>
              <a:ahLst/>
              <a:cxnLst/>
              <a:rect l="l" t="t" r="r" b="b"/>
              <a:pathLst>
                <a:path w="10807" h="3624" extrusionOk="0">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3" name="Google Shape;8603;p84"/>
            <p:cNvSpPr/>
            <p:nvPr/>
          </p:nvSpPr>
          <p:spPr>
            <a:xfrm>
              <a:off x="-64000500" y="4023550"/>
              <a:ext cx="227650" cy="21300"/>
            </a:xfrm>
            <a:custGeom>
              <a:avLst/>
              <a:gdLst/>
              <a:ahLst/>
              <a:cxnLst/>
              <a:rect l="l" t="t" r="r" b="b"/>
              <a:pathLst>
                <a:path w="9106" h="852" extrusionOk="0">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4" name="Google Shape;8604;p84"/>
            <p:cNvSpPr/>
            <p:nvPr/>
          </p:nvSpPr>
          <p:spPr>
            <a:xfrm>
              <a:off x="-63960325" y="3727425"/>
              <a:ext cx="144925" cy="165425"/>
            </a:xfrm>
            <a:custGeom>
              <a:avLst/>
              <a:gdLst/>
              <a:ahLst/>
              <a:cxnLst/>
              <a:rect l="l" t="t" r="r" b="b"/>
              <a:pathLst>
                <a:path w="5797" h="6617" extrusionOk="0">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5" name="Google Shape;8605;p84"/>
          <p:cNvGrpSpPr/>
          <p:nvPr/>
        </p:nvGrpSpPr>
        <p:grpSpPr>
          <a:xfrm>
            <a:off x="2229047" y="2404318"/>
            <a:ext cx="264317" cy="367290"/>
            <a:chOff x="-64001300" y="4093650"/>
            <a:chExt cx="228450" cy="317450"/>
          </a:xfrm>
        </p:grpSpPr>
        <p:sp>
          <p:nvSpPr>
            <p:cNvPr id="8606" name="Google Shape;8606;p84"/>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7" name="Google Shape;8607;p84"/>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8" name="Google Shape;8608;p84"/>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9" name="Google Shape;8609;p84"/>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0" name="Google Shape;8610;p84"/>
          <p:cNvGrpSpPr/>
          <p:nvPr/>
        </p:nvGrpSpPr>
        <p:grpSpPr>
          <a:xfrm>
            <a:off x="848051" y="2897610"/>
            <a:ext cx="359972" cy="366480"/>
            <a:chOff x="-62148800" y="3377700"/>
            <a:chExt cx="311125" cy="316750"/>
          </a:xfrm>
        </p:grpSpPr>
        <p:sp>
          <p:nvSpPr>
            <p:cNvPr id="8611" name="Google Shape;8611;p84"/>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2" name="Google Shape;8612;p84"/>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3" name="Google Shape;8613;p84"/>
          <p:cNvGrpSpPr/>
          <p:nvPr/>
        </p:nvGrpSpPr>
        <p:grpSpPr>
          <a:xfrm>
            <a:off x="843958" y="3347607"/>
            <a:ext cx="368157" cy="367290"/>
            <a:chOff x="-62154300" y="3743950"/>
            <a:chExt cx="318200" cy="317450"/>
          </a:xfrm>
        </p:grpSpPr>
        <p:sp>
          <p:nvSpPr>
            <p:cNvPr id="8614" name="Google Shape;8614;p84"/>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5" name="Google Shape;8615;p84"/>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6" name="Google Shape;8616;p84"/>
          <p:cNvGrpSpPr/>
          <p:nvPr/>
        </p:nvGrpSpPr>
        <p:grpSpPr>
          <a:xfrm>
            <a:off x="843944" y="3806587"/>
            <a:ext cx="368186" cy="366364"/>
            <a:chOff x="-62151950" y="4111775"/>
            <a:chExt cx="318225" cy="316650"/>
          </a:xfrm>
        </p:grpSpPr>
        <p:sp>
          <p:nvSpPr>
            <p:cNvPr id="8617" name="Google Shape;8617;p84"/>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8" name="Google Shape;8618;p84"/>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9" name="Google Shape;8619;p84"/>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0" name="Google Shape;8620;p84"/>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21" name="Google Shape;8621;p84"/>
          <p:cNvGrpSpPr/>
          <p:nvPr/>
        </p:nvGrpSpPr>
        <p:grpSpPr>
          <a:xfrm>
            <a:off x="3062568" y="2897133"/>
            <a:ext cx="368157" cy="367434"/>
            <a:chOff x="-60254550" y="3367325"/>
            <a:chExt cx="318200" cy="317575"/>
          </a:xfrm>
        </p:grpSpPr>
        <p:sp>
          <p:nvSpPr>
            <p:cNvPr id="8622" name="Google Shape;8622;p84"/>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3" name="Google Shape;8623;p84"/>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4" name="Google Shape;8624;p84"/>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5" name="Google Shape;8625;p84"/>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26" name="Google Shape;8626;p84"/>
          <p:cNvGrpSpPr/>
          <p:nvPr/>
        </p:nvGrpSpPr>
        <p:grpSpPr>
          <a:xfrm>
            <a:off x="3063465" y="3348127"/>
            <a:ext cx="366364" cy="366248"/>
            <a:chOff x="-60255350" y="3733825"/>
            <a:chExt cx="316650" cy="316550"/>
          </a:xfrm>
        </p:grpSpPr>
        <p:sp>
          <p:nvSpPr>
            <p:cNvPr id="8627" name="Google Shape;8627;p84"/>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8" name="Google Shape;8628;p84"/>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9" name="Google Shape;8629;p84"/>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0" name="Google Shape;8630;p84"/>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1" name="Google Shape;8631;p84"/>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2" name="Google Shape;8632;p84"/>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3" name="Google Shape;8633;p84"/>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34" name="Google Shape;8634;p84"/>
          <p:cNvGrpSpPr/>
          <p:nvPr/>
        </p:nvGrpSpPr>
        <p:grpSpPr>
          <a:xfrm>
            <a:off x="3091262" y="3807035"/>
            <a:ext cx="310770" cy="365467"/>
            <a:chOff x="-60232500" y="4101525"/>
            <a:chExt cx="268600" cy="315875"/>
          </a:xfrm>
        </p:grpSpPr>
        <p:sp>
          <p:nvSpPr>
            <p:cNvPr id="8635" name="Google Shape;8635;p84"/>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6" name="Google Shape;8636;p84"/>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37" name="Google Shape;8637;p84"/>
          <p:cNvSpPr/>
          <p:nvPr/>
        </p:nvSpPr>
        <p:spPr>
          <a:xfrm>
            <a:off x="2179036" y="4275969"/>
            <a:ext cx="366335" cy="367290"/>
          </a:xfrm>
          <a:custGeom>
            <a:avLst/>
            <a:gdLst/>
            <a:ahLst/>
            <a:cxnLst/>
            <a:rect l="l" t="t" r="r" b="b"/>
            <a:pathLst>
              <a:path w="12665" h="12698" extrusionOk="0">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38" name="Google Shape;8638;p84"/>
          <p:cNvGrpSpPr/>
          <p:nvPr/>
        </p:nvGrpSpPr>
        <p:grpSpPr>
          <a:xfrm>
            <a:off x="2624262" y="1532866"/>
            <a:ext cx="368186" cy="366364"/>
            <a:chOff x="-63679950" y="3360375"/>
            <a:chExt cx="318225" cy="316650"/>
          </a:xfrm>
        </p:grpSpPr>
        <p:sp>
          <p:nvSpPr>
            <p:cNvPr id="8639" name="Google Shape;8639;p84"/>
            <p:cNvSpPr/>
            <p:nvPr/>
          </p:nvSpPr>
          <p:spPr>
            <a:xfrm>
              <a:off x="-63497200" y="3423400"/>
              <a:ext cx="40975" cy="40975"/>
            </a:xfrm>
            <a:custGeom>
              <a:avLst/>
              <a:gdLst/>
              <a:ahLst/>
              <a:cxnLst/>
              <a:rect l="l" t="t" r="r" b="b"/>
              <a:pathLst>
                <a:path w="1639" h="1639" extrusionOk="0">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0" name="Google Shape;8640;p84"/>
            <p:cNvSpPr/>
            <p:nvPr/>
          </p:nvSpPr>
          <p:spPr>
            <a:xfrm>
              <a:off x="-63516900" y="3485625"/>
              <a:ext cx="79575" cy="29950"/>
            </a:xfrm>
            <a:custGeom>
              <a:avLst/>
              <a:gdLst/>
              <a:ahLst/>
              <a:cxnLst/>
              <a:rect l="l" t="t" r="r" b="b"/>
              <a:pathLst>
                <a:path w="3183" h="1198" extrusionOk="0">
                  <a:moveTo>
                    <a:pt x="1607" y="0"/>
                  </a:moveTo>
                  <a:cubicBezTo>
                    <a:pt x="820" y="0"/>
                    <a:pt x="190" y="504"/>
                    <a:pt x="1" y="1197"/>
                  </a:cubicBezTo>
                  <a:lnTo>
                    <a:pt x="3183" y="1197"/>
                  </a:lnTo>
                  <a:cubicBezTo>
                    <a:pt x="3025" y="504"/>
                    <a:pt x="2395"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1" name="Google Shape;8641;p84"/>
            <p:cNvSpPr/>
            <p:nvPr/>
          </p:nvSpPr>
          <p:spPr>
            <a:xfrm>
              <a:off x="-63618500" y="3360375"/>
              <a:ext cx="256775" cy="256600"/>
            </a:xfrm>
            <a:custGeom>
              <a:avLst/>
              <a:gdLst/>
              <a:ahLst/>
              <a:cxnLst/>
              <a:rect l="l" t="t" r="r" b="b"/>
              <a:pathLst>
                <a:path w="10271" h="10264" extrusionOk="0">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2" name="Google Shape;8642;p84"/>
            <p:cNvSpPr/>
            <p:nvPr/>
          </p:nvSpPr>
          <p:spPr>
            <a:xfrm>
              <a:off x="-63679950" y="3576200"/>
              <a:ext cx="102425" cy="100825"/>
            </a:xfrm>
            <a:custGeom>
              <a:avLst/>
              <a:gdLst/>
              <a:ahLst/>
              <a:cxnLst/>
              <a:rect l="l" t="t" r="r" b="b"/>
              <a:pathLst>
                <a:path w="4097" h="4033" extrusionOk="0">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43" name="Google Shape;8643;p84"/>
          <p:cNvSpPr/>
          <p:nvPr/>
        </p:nvSpPr>
        <p:spPr>
          <a:xfrm>
            <a:off x="2623229" y="1975169"/>
            <a:ext cx="370009" cy="367724"/>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44" name="Google Shape;8644;p84"/>
          <p:cNvGrpSpPr/>
          <p:nvPr/>
        </p:nvGrpSpPr>
        <p:grpSpPr>
          <a:xfrm>
            <a:off x="2622889" y="2404203"/>
            <a:ext cx="370934" cy="367521"/>
            <a:chOff x="-63679950" y="4093450"/>
            <a:chExt cx="320600" cy="317650"/>
          </a:xfrm>
        </p:grpSpPr>
        <p:sp>
          <p:nvSpPr>
            <p:cNvPr id="8645" name="Google Shape;8645;p84"/>
            <p:cNvSpPr/>
            <p:nvPr/>
          </p:nvSpPr>
          <p:spPr>
            <a:xfrm>
              <a:off x="-63595650" y="4093450"/>
              <a:ext cx="236300" cy="230425"/>
            </a:xfrm>
            <a:custGeom>
              <a:avLst/>
              <a:gdLst/>
              <a:ahLst/>
              <a:cxnLst/>
              <a:rect l="l" t="t" r="r" b="b"/>
              <a:pathLst>
                <a:path w="9452" h="9217" extrusionOk="0">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6" name="Google Shape;8646;p84"/>
            <p:cNvSpPr/>
            <p:nvPr/>
          </p:nvSpPr>
          <p:spPr>
            <a:xfrm>
              <a:off x="-63679950" y="4233850"/>
              <a:ext cx="177250" cy="177250"/>
            </a:xfrm>
            <a:custGeom>
              <a:avLst/>
              <a:gdLst/>
              <a:ahLst/>
              <a:cxnLst/>
              <a:rect l="l" t="t" r="r" b="b"/>
              <a:pathLst>
                <a:path w="7090" h="7090" extrusionOk="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7" name="Google Shape;8647;p84"/>
            <p:cNvSpPr/>
            <p:nvPr/>
          </p:nvSpPr>
          <p:spPr>
            <a:xfrm>
              <a:off x="-63548400" y="4348850"/>
              <a:ext cx="185900" cy="62250"/>
            </a:xfrm>
            <a:custGeom>
              <a:avLst/>
              <a:gdLst/>
              <a:ahLst/>
              <a:cxnLst/>
              <a:rect l="l" t="t" r="r" b="b"/>
              <a:pathLst>
                <a:path w="7436" h="2490" extrusionOk="0">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48" name="Google Shape;8648;p84"/>
          <p:cNvGrpSpPr/>
          <p:nvPr/>
        </p:nvGrpSpPr>
        <p:grpSpPr>
          <a:xfrm>
            <a:off x="1283006" y="2897205"/>
            <a:ext cx="366364" cy="367290"/>
            <a:chOff x="-61784125" y="3377700"/>
            <a:chExt cx="316650" cy="317450"/>
          </a:xfrm>
        </p:grpSpPr>
        <p:sp>
          <p:nvSpPr>
            <p:cNvPr id="8649" name="Google Shape;8649;p84"/>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0" name="Google Shape;8650;p84"/>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1" name="Google Shape;8651;p84"/>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2" name="Google Shape;8652;p84"/>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3" name="Google Shape;8653;p84"/>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4" name="Google Shape;8654;p84"/>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5" name="Google Shape;8655;p84"/>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56" name="Google Shape;8656;p84"/>
          <p:cNvGrpSpPr/>
          <p:nvPr/>
        </p:nvGrpSpPr>
        <p:grpSpPr>
          <a:xfrm>
            <a:off x="1283006" y="3347607"/>
            <a:ext cx="366364" cy="367290"/>
            <a:chOff x="-61783350" y="3743950"/>
            <a:chExt cx="316650" cy="317450"/>
          </a:xfrm>
        </p:grpSpPr>
        <p:sp>
          <p:nvSpPr>
            <p:cNvPr id="8657" name="Google Shape;8657;p84"/>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8" name="Google Shape;8658;p84"/>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59" name="Google Shape;8659;p84"/>
          <p:cNvSpPr/>
          <p:nvPr/>
        </p:nvSpPr>
        <p:spPr>
          <a:xfrm>
            <a:off x="1282887" y="3806407"/>
            <a:ext cx="366364" cy="366682"/>
          </a:xfrm>
          <a:custGeom>
            <a:avLst/>
            <a:gdLst/>
            <a:ahLst/>
            <a:cxnLst/>
            <a:rect l="l" t="t" r="r" b="b"/>
            <a:pathLst>
              <a:path w="12666" h="12677" extrusionOk="0">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0" name="Google Shape;8660;p84"/>
          <p:cNvSpPr/>
          <p:nvPr/>
        </p:nvSpPr>
        <p:spPr>
          <a:xfrm>
            <a:off x="3505689" y="2907052"/>
            <a:ext cx="366364" cy="347563"/>
          </a:xfrm>
          <a:custGeom>
            <a:avLst/>
            <a:gdLst/>
            <a:ahLst/>
            <a:cxnLst/>
            <a:rect l="l" t="t" r="r" b="b"/>
            <a:pathLst>
              <a:path w="12666" h="12016" extrusionOk="0">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1" name="Google Shape;8661;p84"/>
          <p:cNvSpPr/>
          <p:nvPr/>
        </p:nvSpPr>
        <p:spPr>
          <a:xfrm>
            <a:off x="3504778" y="3387693"/>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62" name="Google Shape;8662;p84"/>
          <p:cNvGrpSpPr/>
          <p:nvPr/>
        </p:nvGrpSpPr>
        <p:grpSpPr>
          <a:xfrm>
            <a:off x="3504430" y="3807440"/>
            <a:ext cx="369112" cy="364657"/>
            <a:chOff x="-59869425" y="4102225"/>
            <a:chExt cx="319025" cy="315175"/>
          </a:xfrm>
        </p:grpSpPr>
        <p:sp>
          <p:nvSpPr>
            <p:cNvPr id="8663" name="Google Shape;8663;p84"/>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4" name="Google Shape;8664;p84"/>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5" name="Google Shape;8665;p84"/>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6" name="Google Shape;8666;p84"/>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67" name="Google Shape;8667;p84"/>
          <p:cNvGrpSpPr/>
          <p:nvPr/>
        </p:nvGrpSpPr>
        <p:grpSpPr>
          <a:xfrm>
            <a:off x="2623233" y="4276262"/>
            <a:ext cx="366364" cy="365467"/>
            <a:chOff x="-59029025" y="3711650"/>
            <a:chExt cx="316650" cy="315875"/>
          </a:xfrm>
        </p:grpSpPr>
        <p:sp>
          <p:nvSpPr>
            <p:cNvPr id="8668" name="Google Shape;8668;p84"/>
            <p:cNvSpPr/>
            <p:nvPr/>
          </p:nvSpPr>
          <p:spPr>
            <a:xfrm>
              <a:off x="-59029025" y="3712450"/>
              <a:ext cx="70125" cy="70125"/>
            </a:xfrm>
            <a:custGeom>
              <a:avLst/>
              <a:gdLst/>
              <a:ahLst/>
              <a:cxnLst/>
              <a:rect l="l" t="t" r="r" b="b"/>
              <a:pathLst>
                <a:path w="2805" h="2805" extrusionOk="0">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9" name="Google Shape;8669;p84"/>
            <p:cNvSpPr/>
            <p:nvPr/>
          </p:nvSpPr>
          <p:spPr>
            <a:xfrm>
              <a:off x="-58782500" y="3958175"/>
              <a:ext cx="70125" cy="69350"/>
            </a:xfrm>
            <a:custGeom>
              <a:avLst/>
              <a:gdLst/>
              <a:ahLst/>
              <a:cxnLst/>
              <a:rect l="l" t="t" r="r" b="b"/>
              <a:pathLst>
                <a:path w="2805" h="2774" extrusionOk="0">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0" name="Google Shape;8670;p84"/>
            <p:cNvSpPr/>
            <p:nvPr/>
          </p:nvSpPr>
          <p:spPr>
            <a:xfrm>
              <a:off x="-58782500" y="3711650"/>
              <a:ext cx="70125" cy="70125"/>
            </a:xfrm>
            <a:custGeom>
              <a:avLst/>
              <a:gdLst/>
              <a:ahLst/>
              <a:cxnLst/>
              <a:rect l="l" t="t" r="r" b="b"/>
              <a:pathLst>
                <a:path w="2805" h="2805" extrusionOk="0">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1" name="Google Shape;8671;p84"/>
            <p:cNvSpPr/>
            <p:nvPr/>
          </p:nvSpPr>
          <p:spPr>
            <a:xfrm>
              <a:off x="-58911650" y="3880200"/>
              <a:ext cx="79550" cy="30750"/>
            </a:xfrm>
            <a:custGeom>
              <a:avLst/>
              <a:gdLst/>
              <a:ahLst/>
              <a:cxnLst/>
              <a:rect l="l" t="t" r="r" b="b"/>
              <a:pathLst>
                <a:path w="3182" h="1230" extrusionOk="0">
                  <a:moveTo>
                    <a:pt x="1607" y="1"/>
                  </a:moveTo>
                  <a:cubicBezTo>
                    <a:pt x="819" y="1"/>
                    <a:pt x="189" y="505"/>
                    <a:pt x="0" y="1230"/>
                  </a:cubicBezTo>
                  <a:lnTo>
                    <a:pt x="3182" y="1230"/>
                  </a:lnTo>
                  <a:cubicBezTo>
                    <a:pt x="3025" y="537"/>
                    <a:pt x="2394" y="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2" name="Google Shape;8672;p84"/>
            <p:cNvSpPr/>
            <p:nvPr/>
          </p:nvSpPr>
          <p:spPr>
            <a:xfrm>
              <a:off x="-58891975" y="3818000"/>
              <a:ext cx="41775" cy="41750"/>
            </a:xfrm>
            <a:custGeom>
              <a:avLst/>
              <a:gdLst/>
              <a:ahLst/>
              <a:cxnLst/>
              <a:rect l="l" t="t" r="r" b="b"/>
              <a:pathLst>
                <a:path w="1671" h="1670" extrusionOk="0">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3" name="Google Shape;8673;p84"/>
            <p:cNvSpPr/>
            <p:nvPr/>
          </p:nvSpPr>
          <p:spPr>
            <a:xfrm>
              <a:off x="-58983325" y="3755775"/>
              <a:ext cx="227625" cy="226850"/>
            </a:xfrm>
            <a:custGeom>
              <a:avLst/>
              <a:gdLst/>
              <a:ahLst/>
              <a:cxnLst/>
              <a:rect l="l" t="t" r="r" b="b"/>
              <a:pathLst>
                <a:path w="9105" h="9074" extrusionOk="0">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4" name="Google Shape;8674;p84"/>
            <p:cNvSpPr/>
            <p:nvPr/>
          </p:nvSpPr>
          <p:spPr>
            <a:xfrm>
              <a:off x="-59029025" y="3956600"/>
              <a:ext cx="70900" cy="70925"/>
            </a:xfrm>
            <a:custGeom>
              <a:avLst/>
              <a:gdLst/>
              <a:ahLst/>
              <a:cxnLst/>
              <a:rect l="l" t="t" r="r" b="b"/>
              <a:pathLst>
                <a:path w="2836" h="2837" extrusionOk="0">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75" name="Google Shape;8675;p84"/>
          <p:cNvGrpSpPr/>
          <p:nvPr/>
        </p:nvGrpSpPr>
        <p:grpSpPr>
          <a:xfrm>
            <a:off x="4859311" y="1532317"/>
            <a:ext cx="351940" cy="348188"/>
            <a:chOff x="581525" y="3254850"/>
            <a:chExt cx="297750" cy="294575"/>
          </a:xfrm>
        </p:grpSpPr>
        <p:sp>
          <p:nvSpPr>
            <p:cNvPr id="8676" name="Google Shape;8676;p84"/>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7" name="Google Shape;8677;p84"/>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8" name="Google Shape;8678;p84"/>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79" name="Google Shape;8679;p84"/>
          <p:cNvGrpSpPr/>
          <p:nvPr/>
        </p:nvGrpSpPr>
        <p:grpSpPr>
          <a:xfrm>
            <a:off x="4858380" y="1971253"/>
            <a:ext cx="353802" cy="351497"/>
            <a:chOff x="580725" y="3617925"/>
            <a:chExt cx="299325" cy="297375"/>
          </a:xfrm>
        </p:grpSpPr>
        <p:sp>
          <p:nvSpPr>
            <p:cNvPr id="8680" name="Google Shape;8680;p84"/>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1" name="Google Shape;8681;p84"/>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2" name="Google Shape;8682;p84"/>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3" name="Google Shape;8683;p84"/>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4" name="Google Shape;8684;p84"/>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5" name="Google Shape;8685;p84"/>
          <p:cNvGrpSpPr/>
          <p:nvPr/>
        </p:nvGrpSpPr>
        <p:grpSpPr>
          <a:xfrm>
            <a:off x="4860242" y="2418443"/>
            <a:ext cx="350079" cy="350079"/>
            <a:chOff x="583100" y="3982600"/>
            <a:chExt cx="296175" cy="296175"/>
          </a:xfrm>
        </p:grpSpPr>
        <p:sp>
          <p:nvSpPr>
            <p:cNvPr id="8686" name="Google Shape;8686;p84"/>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7" name="Google Shape;8687;p84"/>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8" name="Google Shape;8688;p84"/>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9" name="Google Shape;8689;p84"/>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0" name="Google Shape;8690;p84"/>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1" name="Google Shape;8691;p84"/>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2" name="Google Shape;8692;p84"/>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3" name="Google Shape;8693;p84"/>
          <p:cNvGrpSpPr/>
          <p:nvPr/>
        </p:nvGrpSpPr>
        <p:grpSpPr>
          <a:xfrm>
            <a:off x="7092856" y="1532067"/>
            <a:ext cx="307231" cy="348690"/>
            <a:chOff x="2423775" y="3226875"/>
            <a:chExt cx="259925" cy="295000"/>
          </a:xfrm>
        </p:grpSpPr>
        <p:sp>
          <p:nvSpPr>
            <p:cNvPr id="8694" name="Google Shape;8694;p84"/>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5" name="Google Shape;8695;p84"/>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6" name="Google Shape;8696;p84"/>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7" name="Google Shape;8697;p84"/>
          <p:cNvGrpSpPr/>
          <p:nvPr/>
        </p:nvGrpSpPr>
        <p:grpSpPr>
          <a:xfrm>
            <a:off x="7070043" y="1973352"/>
            <a:ext cx="352857" cy="347301"/>
            <a:chOff x="2404875" y="3592725"/>
            <a:chExt cx="298525" cy="293825"/>
          </a:xfrm>
        </p:grpSpPr>
        <p:sp>
          <p:nvSpPr>
            <p:cNvPr id="8698" name="Google Shape;8698;p84"/>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9" name="Google Shape;8699;p84"/>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0" name="Google Shape;8700;p84"/>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1" name="Google Shape;8701;p84"/>
          <p:cNvGrpSpPr/>
          <p:nvPr/>
        </p:nvGrpSpPr>
        <p:grpSpPr>
          <a:xfrm>
            <a:off x="7070974" y="2418917"/>
            <a:ext cx="350995" cy="349133"/>
            <a:chOff x="2404875" y="3955825"/>
            <a:chExt cx="296950" cy="295375"/>
          </a:xfrm>
        </p:grpSpPr>
        <p:sp>
          <p:nvSpPr>
            <p:cNvPr id="8702" name="Google Shape;8702;p84"/>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3" name="Google Shape;8703;p84"/>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4" name="Google Shape;8704;p84"/>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5" name="Google Shape;8705;p84"/>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6" name="Google Shape;8706;p84"/>
          <p:cNvGrpSpPr/>
          <p:nvPr/>
        </p:nvGrpSpPr>
        <p:grpSpPr>
          <a:xfrm>
            <a:off x="5764954" y="2883111"/>
            <a:ext cx="349163" cy="350079"/>
            <a:chOff x="4263650" y="3235150"/>
            <a:chExt cx="295400" cy="296175"/>
          </a:xfrm>
        </p:grpSpPr>
        <p:sp>
          <p:nvSpPr>
            <p:cNvPr id="8707" name="Google Shape;8707;p84"/>
            <p:cNvSpPr/>
            <p:nvPr/>
          </p:nvSpPr>
          <p:spPr>
            <a:xfrm>
              <a:off x="4393625" y="3391100"/>
              <a:ext cx="35450" cy="35475"/>
            </a:xfrm>
            <a:custGeom>
              <a:avLst/>
              <a:gdLst/>
              <a:ahLst/>
              <a:cxnLst/>
              <a:rect l="l" t="t" r="r" b="b"/>
              <a:pathLst>
                <a:path w="1418" h="1419" extrusionOk="0">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8" name="Google Shape;8708;p84"/>
            <p:cNvSpPr/>
            <p:nvPr/>
          </p:nvSpPr>
          <p:spPr>
            <a:xfrm>
              <a:off x="4377075" y="3443875"/>
              <a:ext cx="70125" cy="34675"/>
            </a:xfrm>
            <a:custGeom>
              <a:avLst/>
              <a:gdLst/>
              <a:ahLst/>
              <a:cxnLst/>
              <a:rect l="l" t="t" r="r" b="b"/>
              <a:pathLst>
                <a:path w="2805" h="1387" extrusionOk="0">
                  <a:moveTo>
                    <a:pt x="1387" y="0"/>
                  </a:moveTo>
                  <a:cubicBezTo>
                    <a:pt x="631" y="0"/>
                    <a:pt x="1" y="630"/>
                    <a:pt x="1" y="1387"/>
                  </a:cubicBezTo>
                  <a:lnTo>
                    <a:pt x="2805" y="1387"/>
                  </a:lnTo>
                  <a:cubicBezTo>
                    <a:pt x="2805" y="630"/>
                    <a:pt x="2174"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9" name="Google Shape;8709;p84"/>
            <p:cNvSpPr/>
            <p:nvPr/>
          </p:nvSpPr>
          <p:spPr>
            <a:xfrm>
              <a:off x="4333750" y="3357225"/>
              <a:ext cx="156775" cy="174100"/>
            </a:xfrm>
            <a:custGeom>
              <a:avLst/>
              <a:gdLst/>
              <a:ahLst/>
              <a:cxnLst/>
              <a:rect l="l" t="t" r="r" b="b"/>
              <a:pathLst>
                <a:path w="6271" h="6964" extrusionOk="0">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0" name="Google Shape;8710;p84"/>
            <p:cNvSpPr/>
            <p:nvPr/>
          </p:nvSpPr>
          <p:spPr>
            <a:xfrm>
              <a:off x="4316425" y="3235150"/>
              <a:ext cx="191425" cy="35475"/>
            </a:xfrm>
            <a:custGeom>
              <a:avLst/>
              <a:gdLst/>
              <a:ahLst/>
              <a:cxnLst/>
              <a:rect l="l" t="t" r="r" b="b"/>
              <a:pathLst>
                <a:path w="7657" h="1419" extrusionOk="0">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1" name="Google Shape;8711;p84"/>
            <p:cNvSpPr/>
            <p:nvPr/>
          </p:nvSpPr>
          <p:spPr>
            <a:xfrm>
              <a:off x="4263650" y="3288700"/>
              <a:ext cx="295400" cy="137875"/>
            </a:xfrm>
            <a:custGeom>
              <a:avLst/>
              <a:gdLst/>
              <a:ahLst/>
              <a:cxnLst/>
              <a:rect l="l" t="t" r="r" b="b"/>
              <a:pathLst>
                <a:path w="11816" h="5515" extrusionOk="0">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2" name="Google Shape;8712;p84"/>
          <p:cNvGrpSpPr/>
          <p:nvPr/>
        </p:nvGrpSpPr>
        <p:grpSpPr>
          <a:xfrm>
            <a:off x="5762634" y="3342272"/>
            <a:ext cx="353802" cy="327739"/>
            <a:chOff x="4266025" y="3609275"/>
            <a:chExt cx="299325" cy="277275"/>
          </a:xfrm>
        </p:grpSpPr>
        <p:sp>
          <p:nvSpPr>
            <p:cNvPr id="8713" name="Google Shape;8713;p84"/>
            <p:cNvSpPr/>
            <p:nvPr/>
          </p:nvSpPr>
          <p:spPr>
            <a:xfrm>
              <a:off x="4266025" y="3609275"/>
              <a:ext cx="299325" cy="224500"/>
            </a:xfrm>
            <a:custGeom>
              <a:avLst/>
              <a:gdLst/>
              <a:ahLst/>
              <a:cxnLst/>
              <a:rect l="l" t="t" r="r" b="b"/>
              <a:pathLst>
                <a:path w="11973" h="8980" extrusionOk="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4" name="Google Shape;8714;p84"/>
            <p:cNvSpPr/>
            <p:nvPr/>
          </p:nvSpPr>
          <p:spPr>
            <a:xfrm>
              <a:off x="4332975" y="3851850"/>
              <a:ext cx="157550" cy="34700"/>
            </a:xfrm>
            <a:custGeom>
              <a:avLst/>
              <a:gdLst/>
              <a:ahLst/>
              <a:cxnLst/>
              <a:rect l="l" t="t" r="r" b="b"/>
              <a:pathLst>
                <a:path w="6302" h="1388" extrusionOk="0">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5" name="Google Shape;8715;p84"/>
          <p:cNvGrpSpPr/>
          <p:nvPr/>
        </p:nvGrpSpPr>
        <p:grpSpPr>
          <a:xfrm>
            <a:off x="5763092" y="3807659"/>
            <a:ext cx="352886" cy="349133"/>
            <a:chOff x="4263650" y="3963700"/>
            <a:chExt cx="298550" cy="295375"/>
          </a:xfrm>
        </p:grpSpPr>
        <p:sp>
          <p:nvSpPr>
            <p:cNvPr id="8716" name="Google Shape;8716;p84"/>
            <p:cNvSpPr/>
            <p:nvPr/>
          </p:nvSpPr>
          <p:spPr>
            <a:xfrm>
              <a:off x="4384950" y="3963700"/>
              <a:ext cx="53575" cy="51225"/>
            </a:xfrm>
            <a:custGeom>
              <a:avLst/>
              <a:gdLst/>
              <a:ahLst/>
              <a:cxnLst/>
              <a:rect l="l" t="t" r="r" b="b"/>
              <a:pathLst>
                <a:path w="2143" h="2049" extrusionOk="0">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7" name="Google Shape;8717;p84"/>
            <p:cNvSpPr/>
            <p:nvPr/>
          </p:nvSpPr>
          <p:spPr>
            <a:xfrm>
              <a:off x="43156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8" name="Google Shape;8718;p84"/>
            <p:cNvSpPr/>
            <p:nvPr/>
          </p:nvSpPr>
          <p:spPr>
            <a:xfrm>
              <a:off x="44558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9" name="Google Shape;8719;p84"/>
            <p:cNvSpPr/>
            <p:nvPr/>
          </p:nvSpPr>
          <p:spPr>
            <a:xfrm>
              <a:off x="4263650" y="4085000"/>
              <a:ext cx="298550" cy="122100"/>
            </a:xfrm>
            <a:custGeom>
              <a:avLst/>
              <a:gdLst/>
              <a:ahLst/>
              <a:cxnLst/>
              <a:rect l="l" t="t" r="r" b="b"/>
              <a:pathLst>
                <a:path w="11942" h="4884" extrusionOk="0">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0" name="Google Shape;8720;p84"/>
            <p:cNvSpPr/>
            <p:nvPr/>
          </p:nvSpPr>
          <p:spPr>
            <a:xfrm>
              <a:off x="4431425" y="4196825"/>
              <a:ext cx="104000" cy="62250"/>
            </a:xfrm>
            <a:custGeom>
              <a:avLst/>
              <a:gdLst/>
              <a:ahLst/>
              <a:cxnLst/>
              <a:rect l="l" t="t" r="r" b="b"/>
              <a:pathLst>
                <a:path w="4160" h="2490" extrusionOk="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1" name="Google Shape;8721;p84"/>
            <p:cNvSpPr/>
            <p:nvPr/>
          </p:nvSpPr>
          <p:spPr>
            <a:xfrm>
              <a:off x="4359750" y="4022775"/>
              <a:ext cx="104775" cy="44125"/>
            </a:xfrm>
            <a:custGeom>
              <a:avLst/>
              <a:gdLst/>
              <a:ahLst/>
              <a:cxnLst/>
              <a:rect l="l" t="t" r="r" b="b"/>
              <a:pathLst>
                <a:path w="4191" h="1765" extrusionOk="0">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2" name="Google Shape;8722;p84"/>
            <p:cNvSpPr/>
            <p:nvPr/>
          </p:nvSpPr>
          <p:spPr>
            <a:xfrm>
              <a:off x="4291225" y="4196825"/>
              <a:ext cx="102425" cy="62250"/>
            </a:xfrm>
            <a:custGeom>
              <a:avLst/>
              <a:gdLst/>
              <a:ahLst/>
              <a:cxnLst/>
              <a:rect l="l" t="t" r="r" b="b"/>
              <a:pathLst>
                <a:path w="4097" h="2490" extrusionOk="0">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3" name="Google Shape;8723;p84"/>
          <p:cNvGrpSpPr/>
          <p:nvPr/>
        </p:nvGrpSpPr>
        <p:grpSpPr>
          <a:xfrm>
            <a:off x="8041429" y="2883111"/>
            <a:ext cx="226264" cy="350079"/>
            <a:chOff x="6164975" y="3211525"/>
            <a:chExt cx="191425" cy="296175"/>
          </a:xfrm>
        </p:grpSpPr>
        <p:sp>
          <p:nvSpPr>
            <p:cNvPr id="8724" name="Google Shape;8724;p84"/>
            <p:cNvSpPr/>
            <p:nvPr/>
          </p:nvSpPr>
          <p:spPr>
            <a:xfrm>
              <a:off x="6269750" y="3371400"/>
              <a:ext cx="68525" cy="84300"/>
            </a:xfrm>
            <a:custGeom>
              <a:avLst/>
              <a:gdLst/>
              <a:ahLst/>
              <a:cxnLst/>
              <a:rect l="l" t="t" r="r" b="b"/>
              <a:pathLst>
                <a:path w="2741" h="3372" extrusionOk="0">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5" name="Google Shape;8725;p84"/>
            <p:cNvSpPr/>
            <p:nvPr/>
          </p:nvSpPr>
          <p:spPr>
            <a:xfrm>
              <a:off x="6228775" y="3424175"/>
              <a:ext cx="62250" cy="30750"/>
            </a:xfrm>
            <a:custGeom>
              <a:avLst/>
              <a:gdLst/>
              <a:ahLst/>
              <a:cxnLst/>
              <a:rect l="l" t="t" r="r" b="b"/>
              <a:pathLst>
                <a:path w="2490" h="1230" extrusionOk="0">
                  <a:moveTo>
                    <a:pt x="1229" y="1"/>
                  </a:moveTo>
                  <a:lnTo>
                    <a:pt x="1" y="1229"/>
                  </a:lnTo>
                  <a:lnTo>
                    <a:pt x="2490" y="1229"/>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6" name="Google Shape;8726;p84"/>
            <p:cNvSpPr/>
            <p:nvPr/>
          </p:nvSpPr>
          <p:spPr>
            <a:xfrm>
              <a:off x="6182300" y="3369825"/>
              <a:ext cx="69350" cy="85100"/>
            </a:xfrm>
            <a:custGeom>
              <a:avLst/>
              <a:gdLst/>
              <a:ahLst/>
              <a:cxnLst/>
              <a:rect l="l" t="t" r="r" b="b"/>
              <a:pathLst>
                <a:path w="2774" h="3404" extrusionOk="0">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7" name="Google Shape;8727;p84"/>
            <p:cNvSpPr/>
            <p:nvPr/>
          </p:nvSpPr>
          <p:spPr>
            <a:xfrm>
              <a:off x="6164975" y="3472225"/>
              <a:ext cx="191425" cy="35475"/>
            </a:xfrm>
            <a:custGeom>
              <a:avLst/>
              <a:gdLst/>
              <a:ahLst/>
              <a:cxnLst/>
              <a:rect l="l" t="t" r="r" b="b"/>
              <a:pathLst>
                <a:path w="7657" h="1419" extrusionOk="0">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8" name="Google Shape;8728;p84"/>
            <p:cNvSpPr/>
            <p:nvPr/>
          </p:nvSpPr>
          <p:spPr>
            <a:xfrm>
              <a:off x="6164975" y="3211525"/>
              <a:ext cx="191425" cy="35475"/>
            </a:xfrm>
            <a:custGeom>
              <a:avLst/>
              <a:gdLst/>
              <a:ahLst/>
              <a:cxnLst/>
              <a:rect l="l" t="t" r="r" b="b"/>
              <a:pathLst>
                <a:path w="7657" h="1419" extrusionOk="0">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9" name="Google Shape;8729;p84"/>
            <p:cNvSpPr/>
            <p:nvPr/>
          </p:nvSpPr>
          <p:spPr>
            <a:xfrm>
              <a:off x="6183100" y="3262725"/>
              <a:ext cx="155175" cy="35650"/>
            </a:xfrm>
            <a:custGeom>
              <a:avLst/>
              <a:gdLst/>
              <a:ahLst/>
              <a:cxnLst/>
              <a:rect l="l" t="t" r="r" b="b"/>
              <a:pathLst>
                <a:path w="6207" h="1426" extrusionOk="0">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0" name="Google Shape;8730;p84"/>
            <p:cNvSpPr/>
            <p:nvPr/>
          </p:nvSpPr>
          <p:spPr>
            <a:xfrm>
              <a:off x="6181525" y="3294225"/>
              <a:ext cx="155975" cy="74050"/>
            </a:xfrm>
            <a:custGeom>
              <a:avLst/>
              <a:gdLst/>
              <a:ahLst/>
              <a:cxnLst/>
              <a:rect l="l" t="t" r="r" b="b"/>
              <a:pathLst>
                <a:path w="6239" h="2962" extrusionOk="0">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31" name="Google Shape;8731;p84"/>
          <p:cNvGrpSpPr/>
          <p:nvPr/>
        </p:nvGrpSpPr>
        <p:grpSpPr>
          <a:xfrm>
            <a:off x="5303466" y="1531387"/>
            <a:ext cx="352886" cy="350049"/>
            <a:chOff x="946175" y="3253275"/>
            <a:chExt cx="298550" cy="296150"/>
          </a:xfrm>
        </p:grpSpPr>
        <p:sp>
          <p:nvSpPr>
            <p:cNvPr id="8732" name="Google Shape;8732;p84"/>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3" name="Google Shape;8733;p84"/>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4" name="Google Shape;8734;p84"/>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5" name="Google Shape;8735;p84"/>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6" name="Google Shape;8736;p84"/>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37" name="Google Shape;8737;p84"/>
          <p:cNvGrpSpPr/>
          <p:nvPr/>
        </p:nvGrpSpPr>
        <p:grpSpPr>
          <a:xfrm>
            <a:off x="5304397" y="1973351"/>
            <a:ext cx="351024" cy="347301"/>
            <a:chOff x="946175" y="3619500"/>
            <a:chExt cx="296975" cy="293825"/>
          </a:xfrm>
        </p:grpSpPr>
        <p:sp>
          <p:nvSpPr>
            <p:cNvPr id="8738" name="Google Shape;8738;p84"/>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9" name="Google Shape;8739;p84"/>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0" name="Google Shape;8740;p84"/>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1" name="Google Shape;8741;p84"/>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2" name="Google Shape;8742;p84"/>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3" name="Google Shape;8743;p84"/>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4" name="Google Shape;8744;p84"/>
          <p:cNvGrpSpPr/>
          <p:nvPr/>
        </p:nvGrpSpPr>
        <p:grpSpPr>
          <a:xfrm>
            <a:off x="5303939" y="2417985"/>
            <a:ext cx="351940" cy="350995"/>
            <a:chOff x="944600" y="3981825"/>
            <a:chExt cx="297750" cy="296950"/>
          </a:xfrm>
        </p:grpSpPr>
        <p:sp>
          <p:nvSpPr>
            <p:cNvPr id="8745" name="Google Shape;8745;p84"/>
            <p:cNvSpPr/>
            <p:nvPr/>
          </p:nvSpPr>
          <p:spPr>
            <a:xfrm>
              <a:off x="944600" y="3981825"/>
              <a:ext cx="297750" cy="296950"/>
            </a:xfrm>
            <a:custGeom>
              <a:avLst/>
              <a:gdLst/>
              <a:ahLst/>
              <a:cxnLst/>
              <a:rect l="l" t="t" r="r" b="b"/>
              <a:pathLst>
                <a:path w="11910" h="11878" extrusionOk="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6" name="Google Shape;8746;p84"/>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7" name="Google Shape;8747;p84"/>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8" name="Google Shape;8748;p84"/>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9" name="Google Shape;8749;p84"/>
          <p:cNvGrpSpPr/>
          <p:nvPr/>
        </p:nvGrpSpPr>
        <p:grpSpPr>
          <a:xfrm>
            <a:off x="7520875" y="1531845"/>
            <a:ext cx="350079" cy="349133"/>
            <a:chOff x="2768750" y="3227275"/>
            <a:chExt cx="296175" cy="295375"/>
          </a:xfrm>
        </p:grpSpPr>
        <p:sp>
          <p:nvSpPr>
            <p:cNvPr id="8750" name="Google Shape;8750;p84"/>
            <p:cNvSpPr/>
            <p:nvPr/>
          </p:nvSpPr>
          <p:spPr>
            <a:xfrm>
              <a:off x="2882950" y="3227275"/>
              <a:ext cx="68550" cy="69325"/>
            </a:xfrm>
            <a:custGeom>
              <a:avLst/>
              <a:gdLst/>
              <a:ahLst/>
              <a:cxnLst/>
              <a:rect l="l" t="t" r="r" b="b"/>
              <a:pathLst>
                <a:path w="2742" h="2773" extrusionOk="0">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1" name="Google Shape;8751;p84"/>
            <p:cNvSpPr/>
            <p:nvPr/>
          </p:nvSpPr>
          <p:spPr>
            <a:xfrm>
              <a:off x="2856175" y="3436000"/>
              <a:ext cx="17350" cy="34675"/>
            </a:xfrm>
            <a:custGeom>
              <a:avLst/>
              <a:gdLst/>
              <a:ahLst/>
              <a:cxnLst/>
              <a:rect l="l" t="t" r="r" b="b"/>
              <a:pathLst>
                <a:path w="694" h="1387" extrusionOk="0">
                  <a:moveTo>
                    <a:pt x="0" y="0"/>
                  </a:moveTo>
                  <a:lnTo>
                    <a:pt x="0" y="1386"/>
                  </a:lnTo>
                  <a:lnTo>
                    <a:pt x="694" y="1386"/>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2" name="Google Shape;8752;p84"/>
            <p:cNvSpPr/>
            <p:nvPr/>
          </p:nvSpPr>
          <p:spPr>
            <a:xfrm>
              <a:off x="2890050" y="3436000"/>
              <a:ext cx="18125" cy="34675"/>
            </a:xfrm>
            <a:custGeom>
              <a:avLst/>
              <a:gdLst/>
              <a:ahLst/>
              <a:cxnLst/>
              <a:rect l="l" t="t" r="r" b="b"/>
              <a:pathLst>
                <a:path w="725" h="1387" extrusionOk="0">
                  <a:moveTo>
                    <a:pt x="0" y="0"/>
                  </a:moveTo>
                  <a:lnTo>
                    <a:pt x="0" y="1386"/>
                  </a:lnTo>
                  <a:lnTo>
                    <a:pt x="725" y="138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3" name="Google Shape;8753;p84"/>
            <p:cNvSpPr/>
            <p:nvPr/>
          </p:nvSpPr>
          <p:spPr>
            <a:xfrm>
              <a:off x="2821525" y="3436000"/>
              <a:ext cx="17350" cy="34675"/>
            </a:xfrm>
            <a:custGeom>
              <a:avLst/>
              <a:gdLst/>
              <a:ahLst/>
              <a:cxnLst/>
              <a:rect l="l" t="t" r="r" b="b"/>
              <a:pathLst>
                <a:path w="694" h="1387" extrusionOk="0">
                  <a:moveTo>
                    <a:pt x="0" y="0"/>
                  </a:moveTo>
                  <a:lnTo>
                    <a:pt x="0" y="1386"/>
                  </a:lnTo>
                  <a:lnTo>
                    <a:pt x="693" y="1386"/>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4" name="Google Shape;8754;p84"/>
            <p:cNvSpPr/>
            <p:nvPr/>
          </p:nvSpPr>
          <p:spPr>
            <a:xfrm>
              <a:off x="2924700" y="3436000"/>
              <a:ext cx="34675" cy="34675"/>
            </a:xfrm>
            <a:custGeom>
              <a:avLst/>
              <a:gdLst/>
              <a:ahLst/>
              <a:cxnLst/>
              <a:rect l="l" t="t" r="r" b="b"/>
              <a:pathLst>
                <a:path w="1387" h="1387" extrusionOk="0">
                  <a:moveTo>
                    <a:pt x="0" y="0"/>
                  </a:moveTo>
                  <a:lnTo>
                    <a:pt x="0" y="1386"/>
                  </a:lnTo>
                  <a:lnTo>
                    <a:pt x="1387" y="138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5" name="Google Shape;8755;p84"/>
            <p:cNvSpPr/>
            <p:nvPr/>
          </p:nvSpPr>
          <p:spPr>
            <a:xfrm>
              <a:off x="2768750" y="3384800"/>
              <a:ext cx="244175" cy="137850"/>
            </a:xfrm>
            <a:custGeom>
              <a:avLst/>
              <a:gdLst/>
              <a:ahLst/>
              <a:cxnLst/>
              <a:rect l="l" t="t" r="r" b="b"/>
              <a:pathLst>
                <a:path w="9767" h="5514" extrusionOk="0">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6" name="Google Shape;8756;p84"/>
            <p:cNvSpPr/>
            <p:nvPr/>
          </p:nvSpPr>
          <p:spPr>
            <a:xfrm>
              <a:off x="3030250" y="3419450"/>
              <a:ext cx="34675" cy="68550"/>
            </a:xfrm>
            <a:custGeom>
              <a:avLst/>
              <a:gdLst/>
              <a:ahLst/>
              <a:cxnLst/>
              <a:rect l="l" t="t" r="r" b="b"/>
              <a:pathLst>
                <a:path w="1387" h="2742" extrusionOk="0">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7" name="Google Shape;8757;p84"/>
            <p:cNvSpPr/>
            <p:nvPr/>
          </p:nvSpPr>
          <p:spPr>
            <a:xfrm>
              <a:off x="2856175" y="3294225"/>
              <a:ext cx="122100" cy="73275"/>
            </a:xfrm>
            <a:custGeom>
              <a:avLst/>
              <a:gdLst/>
              <a:ahLst/>
              <a:cxnLst/>
              <a:rect l="l" t="t" r="r" b="b"/>
              <a:pathLst>
                <a:path w="4884" h="2931" extrusionOk="0">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8" name="Google Shape;8758;p84"/>
          <p:cNvGrpSpPr/>
          <p:nvPr/>
        </p:nvGrpSpPr>
        <p:grpSpPr>
          <a:xfrm>
            <a:off x="7541826" y="1972717"/>
            <a:ext cx="308177" cy="348572"/>
            <a:chOff x="2786075" y="3591800"/>
            <a:chExt cx="260725" cy="294900"/>
          </a:xfrm>
        </p:grpSpPr>
        <p:sp>
          <p:nvSpPr>
            <p:cNvPr id="8759" name="Google Shape;8759;p84"/>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0" name="Google Shape;8760;p84"/>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1" name="Google Shape;8761;p84"/>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2" name="Google Shape;8762;p84"/>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3" name="Google Shape;8763;p84"/>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4" name="Google Shape;8764;p84"/>
          <p:cNvGrpSpPr/>
          <p:nvPr/>
        </p:nvGrpSpPr>
        <p:grpSpPr>
          <a:xfrm>
            <a:off x="7582324" y="2418444"/>
            <a:ext cx="227180" cy="350079"/>
            <a:chOff x="2819150" y="3955025"/>
            <a:chExt cx="192200" cy="296175"/>
          </a:xfrm>
        </p:grpSpPr>
        <p:sp>
          <p:nvSpPr>
            <p:cNvPr id="8765" name="Google Shape;8765;p84"/>
            <p:cNvSpPr/>
            <p:nvPr/>
          </p:nvSpPr>
          <p:spPr>
            <a:xfrm>
              <a:off x="2856175" y="4007025"/>
              <a:ext cx="122100" cy="70125"/>
            </a:xfrm>
            <a:custGeom>
              <a:avLst/>
              <a:gdLst/>
              <a:ahLst/>
              <a:cxnLst/>
              <a:rect l="l" t="t" r="r" b="b"/>
              <a:pathLst>
                <a:path w="4884" h="2805" extrusionOk="0">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6" name="Google Shape;8766;p84"/>
            <p:cNvSpPr/>
            <p:nvPr/>
          </p:nvSpPr>
          <p:spPr>
            <a:xfrm>
              <a:off x="2819150" y="4180300"/>
              <a:ext cx="192200" cy="70900"/>
            </a:xfrm>
            <a:custGeom>
              <a:avLst/>
              <a:gdLst/>
              <a:ahLst/>
              <a:cxnLst/>
              <a:rect l="l" t="t" r="r" b="b"/>
              <a:pathLst>
                <a:path w="7688" h="2836" extrusionOk="0">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7" name="Google Shape;8767;p84"/>
            <p:cNvSpPr/>
            <p:nvPr/>
          </p:nvSpPr>
          <p:spPr>
            <a:xfrm>
              <a:off x="2882950" y="3955025"/>
              <a:ext cx="68550" cy="35475"/>
            </a:xfrm>
            <a:custGeom>
              <a:avLst/>
              <a:gdLst/>
              <a:ahLst/>
              <a:cxnLst/>
              <a:rect l="l" t="t" r="r" b="b"/>
              <a:pathLst>
                <a:path w="2742" h="1419" extrusionOk="0">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8" name="Google Shape;8768;p84"/>
            <p:cNvSpPr/>
            <p:nvPr/>
          </p:nvSpPr>
          <p:spPr>
            <a:xfrm>
              <a:off x="2856975" y="4093650"/>
              <a:ext cx="118950" cy="70125"/>
            </a:xfrm>
            <a:custGeom>
              <a:avLst/>
              <a:gdLst/>
              <a:ahLst/>
              <a:cxnLst/>
              <a:rect l="l" t="t" r="r" b="b"/>
              <a:pathLst>
                <a:path w="4758" h="2805" extrusionOk="0">
                  <a:moveTo>
                    <a:pt x="473" y="1"/>
                  </a:moveTo>
                  <a:lnTo>
                    <a:pt x="0" y="2805"/>
                  </a:lnTo>
                  <a:lnTo>
                    <a:pt x="4757" y="2805"/>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9" name="Google Shape;8769;p84"/>
          <p:cNvGrpSpPr/>
          <p:nvPr/>
        </p:nvGrpSpPr>
        <p:grpSpPr>
          <a:xfrm>
            <a:off x="6206097" y="2884042"/>
            <a:ext cx="349133" cy="348217"/>
            <a:chOff x="4629125" y="3235150"/>
            <a:chExt cx="295375" cy="294600"/>
          </a:xfrm>
        </p:grpSpPr>
        <p:sp>
          <p:nvSpPr>
            <p:cNvPr id="8770" name="Google Shape;8770;p84"/>
            <p:cNvSpPr/>
            <p:nvPr/>
          </p:nvSpPr>
          <p:spPr>
            <a:xfrm>
              <a:off x="4696850" y="3391100"/>
              <a:ext cx="35475" cy="35475"/>
            </a:xfrm>
            <a:custGeom>
              <a:avLst/>
              <a:gdLst/>
              <a:ahLst/>
              <a:cxnLst/>
              <a:rect l="l" t="t" r="r" b="b"/>
              <a:pathLst>
                <a:path w="1419" h="1419" extrusionOk="0">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1" name="Google Shape;8771;p84"/>
            <p:cNvSpPr/>
            <p:nvPr/>
          </p:nvSpPr>
          <p:spPr>
            <a:xfrm>
              <a:off x="4680300" y="3443875"/>
              <a:ext cx="69350" cy="34675"/>
            </a:xfrm>
            <a:custGeom>
              <a:avLst/>
              <a:gdLst/>
              <a:ahLst/>
              <a:cxnLst/>
              <a:rect l="l" t="t" r="r" b="b"/>
              <a:pathLst>
                <a:path w="2774" h="1387" extrusionOk="0">
                  <a:moveTo>
                    <a:pt x="1387" y="0"/>
                  </a:moveTo>
                  <a:cubicBezTo>
                    <a:pt x="631" y="0"/>
                    <a:pt x="1" y="630"/>
                    <a:pt x="1" y="1387"/>
                  </a:cubicBezTo>
                  <a:lnTo>
                    <a:pt x="2773" y="1387"/>
                  </a:lnTo>
                  <a:cubicBezTo>
                    <a:pt x="2773" y="630"/>
                    <a:pt x="217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2" name="Google Shape;8772;p84"/>
            <p:cNvSpPr/>
            <p:nvPr/>
          </p:nvSpPr>
          <p:spPr>
            <a:xfrm>
              <a:off x="4629125" y="3339900"/>
              <a:ext cx="295375" cy="189850"/>
            </a:xfrm>
            <a:custGeom>
              <a:avLst/>
              <a:gdLst/>
              <a:ahLst/>
              <a:cxnLst/>
              <a:rect l="l" t="t" r="r" b="b"/>
              <a:pathLst>
                <a:path w="11815" h="7594" extrusionOk="0">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3" name="Google Shape;8773;p84"/>
            <p:cNvSpPr/>
            <p:nvPr/>
          </p:nvSpPr>
          <p:spPr>
            <a:xfrm>
              <a:off x="4714975" y="3287125"/>
              <a:ext cx="122100" cy="70125"/>
            </a:xfrm>
            <a:custGeom>
              <a:avLst/>
              <a:gdLst/>
              <a:ahLst/>
              <a:cxnLst/>
              <a:rect l="l" t="t" r="r" b="b"/>
              <a:pathLst>
                <a:path w="4884" h="2805" extrusionOk="0">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4" name="Google Shape;8774;p84"/>
            <p:cNvSpPr/>
            <p:nvPr/>
          </p:nvSpPr>
          <p:spPr>
            <a:xfrm>
              <a:off x="4732300" y="3235150"/>
              <a:ext cx="86650" cy="35475"/>
            </a:xfrm>
            <a:custGeom>
              <a:avLst/>
              <a:gdLst/>
              <a:ahLst/>
              <a:cxnLst/>
              <a:rect l="l" t="t" r="r" b="b"/>
              <a:pathLst>
                <a:path w="3466" h="1419" extrusionOk="0">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5" name="Google Shape;8775;p84"/>
          <p:cNvGrpSpPr/>
          <p:nvPr/>
        </p:nvGrpSpPr>
        <p:grpSpPr>
          <a:xfrm>
            <a:off x="6206082" y="3331575"/>
            <a:ext cx="349163" cy="349133"/>
            <a:chOff x="4628325" y="3599825"/>
            <a:chExt cx="295400" cy="295375"/>
          </a:xfrm>
        </p:grpSpPr>
        <p:sp>
          <p:nvSpPr>
            <p:cNvPr id="8776" name="Google Shape;8776;p84"/>
            <p:cNvSpPr/>
            <p:nvPr/>
          </p:nvSpPr>
          <p:spPr>
            <a:xfrm>
              <a:off x="4679525" y="3686450"/>
              <a:ext cx="17350" cy="86675"/>
            </a:xfrm>
            <a:custGeom>
              <a:avLst/>
              <a:gdLst/>
              <a:ahLst/>
              <a:cxnLst/>
              <a:rect l="l" t="t" r="r" b="b"/>
              <a:pathLst>
                <a:path w="694" h="3467" extrusionOk="0">
                  <a:moveTo>
                    <a:pt x="0" y="1"/>
                  </a:moveTo>
                  <a:lnTo>
                    <a:pt x="0" y="3466"/>
                  </a:lnTo>
                  <a:lnTo>
                    <a:pt x="694" y="3466"/>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7" name="Google Shape;8777;p84"/>
            <p:cNvSpPr/>
            <p:nvPr/>
          </p:nvSpPr>
          <p:spPr>
            <a:xfrm>
              <a:off x="4854375" y="3686450"/>
              <a:ext cx="18150" cy="86675"/>
            </a:xfrm>
            <a:custGeom>
              <a:avLst/>
              <a:gdLst/>
              <a:ahLst/>
              <a:cxnLst/>
              <a:rect l="l" t="t" r="r" b="b"/>
              <a:pathLst>
                <a:path w="726" h="3467" extrusionOk="0">
                  <a:moveTo>
                    <a:pt x="1" y="1"/>
                  </a:moveTo>
                  <a:lnTo>
                    <a:pt x="1" y="3466"/>
                  </a:lnTo>
                  <a:lnTo>
                    <a:pt x="725" y="3466"/>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8" name="Google Shape;8778;p84"/>
            <p:cNvSpPr/>
            <p:nvPr/>
          </p:nvSpPr>
          <p:spPr>
            <a:xfrm>
              <a:off x="4679525" y="3790425"/>
              <a:ext cx="17350" cy="104000"/>
            </a:xfrm>
            <a:custGeom>
              <a:avLst/>
              <a:gdLst/>
              <a:ahLst/>
              <a:cxnLst/>
              <a:rect l="l" t="t" r="r" b="b"/>
              <a:pathLst>
                <a:path w="694" h="4160" extrusionOk="0">
                  <a:moveTo>
                    <a:pt x="0" y="0"/>
                  </a:moveTo>
                  <a:lnTo>
                    <a:pt x="0" y="4159"/>
                  </a:lnTo>
                  <a:lnTo>
                    <a:pt x="694" y="4159"/>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9" name="Google Shape;8779;p84"/>
            <p:cNvSpPr/>
            <p:nvPr/>
          </p:nvSpPr>
          <p:spPr>
            <a:xfrm>
              <a:off x="4854375" y="3790425"/>
              <a:ext cx="18150" cy="104000"/>
            </a:xfrm>
            <a:custGeom>
              <a:avLst/>
              <a:gdLst/>
              <a:ahLst/>
              <a:cxnLst/>
              <a:rect l="l" t="t" r="r" b="b"/>
              <a:pathLst>
                <a:path w="726" h="4160" extrusionOk="0">
                  <a:moveTo>
                    <a:pt x="1" y="0"/>
                  </a:moveTo>
                  <a:lnTo>
                    <a:pt x="1" y="4159"/>
                  </a:lnTo>
                  <a:lnTo>
                    <a:pt x="725" y="4159"/>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0" name="Google Shape;8780;p84"/>
            <p:cNvSpPr/>
            <p:nvPr/>
          </p:nvSpPr>
          <p:spPr>
            <a:xfrm>
              <a:off x="4628325" y="3686450"/>
              <a:ext cx="34675" cy="86675"/>
            </a:xfrm>
            <a:custGeom>
              <a:avLst/>
              <a:gdLst/>
              <a:ahLst/>
              <a:cxnLst/>
              <a:rect l="l" t="t" r="r" b="b"/>
              <a:pathLst>
                <a:path w="1387" h="3467" extrusionOk="0">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1" name="Google Shape;8781;p84"/>
            <p:cNvSpPr/>
            <p:nvPr/>
          </p:nvSpPr>
          <p:spPr>
            <a:xfrm>
              <a:off x="4714975" y="3686450"/>
              <a:ext cx="122100" cy="86675"/>
            </a:xfrm>
            <a:custGeom>
              <a:avLst/>
              <a:gdLst/>
              <a:ahLst/>
              <a:cxnLst/>
              <a:rect l="l" t="t" r="r" b="b"/>
              <a:pathLst>
                <a:path w="4884" h="3467" extrusionOk="0">
                  <a:moveTo>
                    <a:pt x="0" y="1"/>
                  </a:moveTo>
                  <a:lnTo>
                    <a:pt x="0" y="3466"/>
                  </a:lnTo>
                  <a:lnTo>
                    <a:pt x="4883" y="3466"/>
                  </a:lnTo>
                  <a:lnTo>
                    <a:pt x="4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2" name="Google Shape;8782;p84"/>
            <p:cNvSpPr/>
            <p:nvPr/>
          </p:nvSpPr>
          <p:spPr>
            <a:xfrm>
              <a:off x="4889025" y="3777825"/>
              <a:ext cx="34700" cy="117375"/>
            </a:xfrm>
            <a:custGeom>
              <a:avLst/>
              <a:gdLst/>
              <a:ahLst/>
              <a:cxnLst/>
              <a:rect l="l" t="t" r="r" b="b"/>
              <a:pathLst>
                <a:path w="1388" h="4695" extrusionOk="0">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3" name="Google Shape;8783;p84"/>
            <p:cNvSpPr/>
            <p:nvPr/>
          </p:nvSpPr>
          <p:spPr>
            <a:xfrm>
              <a:off x="4628325" y="3777825"/>
              <a:ext cx="34675" cy="116600"/>
            </a:xfrm>
            <a:custGeom>
              <a:avLst/>
              <a:gdLst/>
              <a:ahLst/>
              <a:cxnLst/>
              <a:rect l="l" t="t" r="r" b="b"/>
              <a:pathLst>
                <a:path w="1387" h="4664" extrusionOk="0">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4" name="Google Shape;8784;p84"/>
            <p:cNvSpPr/>
            <p:nvPr/>
          </p:nvSpPr>
          <p:spPr>
            <a:xfrm>
              <a:off x="4766950" y="3790425"/>
              <a:ext cx="17350" cy="18150"/>
            </a:xfrm>
            <a:custGeom>
              <a:avLst/>
              <a:gdLst/>
              <a:ahLst/>
              <a:cxnLst/>
              <a:rect l="l" t="t" r="r" b="b"/>
              <a:pathLst>
                <a:path w="694" h="726" extrusionOk="0">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5" name="Google Shape;8785;p84"/>
            <p:cNvSpPr/>
            <p:nvPr/>
          </p:nvSpPr>
          <p:spPr>
            <a:xfrm>
              <a:off x="4889025" y="3686450"/>
              <a:ext cx="34700" cy="86675"/>
            </a:xfrm>
            <a:custGeom>
              <a:avLst/>
              <a:gdLst/>
              <a:ahLst/>
              <a:cxnLst/>
              <a:rect l="l" t="t" r="r" b="b"/>
              <a:pathLst>
                <a:path w="1388" h="3467" extrusionOk="0">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6" name="Google Shape;8786;p84"/>
            <p:cNvSpPr/>
            <p:nvPr/>
          </p:nvSpPr>
          <p:spPr>
            <a:xfrm>
              <a:off x="4714975" y="3790425"/>
              <a:ext cx="122100" cy="104000"/>
            </a:xfrm>
            <a:custGeom>
              <a:avLst/>
              <a:gdLst/>
              <a:ahLst/>
              <a:cxnLst/>
              <a:rect l="l" t="t" r="r" b="b"/>
              <a:pathLst>
                <a:path w="4884" h="4160" extrusionOk="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7" name="Google Shape;8787;p84"/>
            <p:cNvSpPr/>
            <p:nvPr/>
          </p:nvSpPr>
          <p:spPr>
            <a:xfrm>
              <a:off x="4714175" y="3599825"/>
              <a:ext cx="122100" cy="69325"/>
            </a:xfrm>
            <a:custGeom>
              <a:avLst/>
              <a:gdLst/>
              <a:ahLst/>
              <a:cxnLst/>
              <a:rect l="l" t="t" r="r" b="b"/>
              <a:pathLst>
                <a:path w="4884" h="2773" extrusionOk="0">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8" name="Google Shape;8788;p84"/>
          <p:cNvGrpSpPr/>
          <p:nvPr/>
        </p:nvGrpSpPr>
        <p:grpSpPr>
          <a:xfrm>
            <a:off x="6227033" y="3807186"/>
            <a:ext cx="307261" cy="350079"/>
            <a:chOff x="4645650" y="3962900"/>
            <a:chExt cx="259950" cy="296175"/>
          </a:xfrm>
        </p:grpSpPr>
        <p:sp>
          <p:nvSpPr>
            <p:cNvPr id="8789" name="Google Shape;8789;p84"/>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0" name="Google Shape;8790;p84"/>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1" name="Google Shape;8791;p84"/>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2" name="Google Shape;8792;p84"/>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3" name="Google Shape;8793;p84"/>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4" name="Google Shape;8794;p84"/>
            <p:cNvSpPr/>
            <p:nvPr/>
          </p:nvSpPr>
          <p:spPr>
            <a:xfrm>
              <a:off x="4678725" y="3962900"/>
              <a:ext cx="190650" cy="174100"/>
            </a:xfrm>
            <a:custGeom>
              <a:avLst/>
              <a:gdLst/>
              <a:ahLst/>
              <a:cxnLst/>
              <a:rect l="l" t="t" r="r" b="b"/>
              <a:pathLst>
                <a:path w="7626"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5" name="Google Shape;8795;p84"/>
          <p:cNvGrpSpPr/>
          <p:nvPr/>
        </p:nvGrpSpPr>
        <p:grpSpPr>
          <a:xfrm>
            <a:off x="7979994" y="3332048"/>
            <a:ext cx="349133" cy="348188"/>
            <a:chOff x="6143725" y="3582500"/>
            <a:chExt cx="295375" cy="294575"/>
          </a:xfrm>
        </p:grpSpPr>
        <p:sp>
          <p:nvSpPr>
            <p:cNvPr id="8796" name="Google Shape;8796;p84"/>
            <p:cNvSpPr/>
            <p:nvPr/>
          </p:nvSpPr>
          <p:spPr>
            <a:xfrm>
              <a:off x="6143725" y="3720325"/>
              <a:ext cx="295375" cy="156750"/>
            </a:xfrm>
            <a:custGeom>
              <a:avLst/>
              <a:gdLst/>
              <a:ahLst/>
              <a:cxnLst/>
              <a:rect l="l" t="t" r="r" b="b"/>
              <a:pathLst>
                <a:path w="11815" h="6270" extrusionOk="0">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7" name="Google Shape;8797;p84"/>
            <p:cNvSpPr/>
            <p:nvPr/>
          </p:nvSpPr>
          <p:spPr>
            <a:xfrm>
              <a:off x="6246900" y="3773100"/>
              <a:ext cx="88225" cy="17350"/>
            </a:xfrm>
            <a:custGeom>
              <a:avLst/>
              <a:gdLst/>
              <a:ahLst/>
              <a:cxnLst/>
              <a:rect l="l" t="t" r="r" b="b"/>
              <a:pathLst>
                <a:path w="3529" h="694" extrusionOk="0">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8" name="Google Shape;8798;p84"/>
            <p:cNvSpPr/>
            <p:nvPr/>
          </p:nvSpPr>
          <p:spPr>
            <a:xfrm>
              <a:off x="6161050" y="3582500"/>
              <a:ext cx="86650" cy="34675"/>
            </a:xfrm>
            <a:custGeom>
              <a:avLst/>
              <a:gdLst/>
              <a:ahLst/>
              <a:cxnLst/>
              <a:rect l="l" t="t" r="r" b="b"/>
              <a:pathLst>
                <a:path w="3466" h="1387" extrusionOk="0">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9" name="Google Shape;8799;p84"/>
            <p:cNvSpPr/>
            <p:nvPr/>
          </p:nvSpPr>
          <p:spPr>
            <a:xfrm>
              <a:off x="6160250" y="3633675"/>
              <a:ext cx="86675" cy="69350"/>
            </a:xfrm>
            <a:custGeom>
              <a:avLst/>
              <a:gdLst/>
              <a:ahLst/>
              <a:cxnLst/>
              <a:rect l="l" t="t" r="r" b="b"/>
              <a:pathLst>
                <a:path w="3467" h="2774" extrusionOk="0">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0" name="Google Shape;8800;p84"/>
            <p:cNvSpPr/>
            <p:nvPr/>
          </p:nvSpPr>
          <p:spPr>
            <a:xfrm>
              <a:off x="6336675" y="3599025"/>
              <a:ext cx="85875" cy="69350"/>
            </a:xfrm>
            <a:custGeom>
              <a:avLst/>
              <a:gdLst/>
              <a:ahLst/>
              <a:cxnLst/>
              <a:rect l="l" t="t" r="r" b="b"/>
              <a:pathLst>
                <a:path w="3435" h="2774" extrusionOk="0">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1" name="Google Shape;8801;p84"/>
            <p:cNvSpPr/>
            <p:nvPr/>
          </p:nvSpPr>
          <p:spPr>
            <a:xfrm>
              <a:off x="6335100" y="3686450"/>
              <a:ext cx="86675" cy="17350"/>
            </a:xfrm>
            <a:custGeom>
              <a:avLst/>
              <a:gdLst/>
              <a:ahLst/>
              <a:cxnLst/>
              <a:rect l="l" t="t" r="r" b="b"/>
              <a:pathLst>
                <a:path w="3467" h="694" extrusionOk="0">
                  <a:moveTo>
                    <a:pt x="1" y="1"/>
                  </a:moveTo>
                  <a:lnTo>
                    <a:pt x="1" y="694"/>
                  </a:lnTo>
                  <a:lnTo>
                    <a:pt x="3466" y="694"/>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2" name="Google Shape;8802;p84"/>
            <p:cNvSpPr/>
            <p:nvPr/>
          </p:nvSpPr>
          <p:spPr>
            <a:xfrm>
              <a:off x="6264225" y="3617150"/>
              <a:ext cx="53575" cy="86650"/>
            </a:xfrm>
            <a:custGeom>
              <a:avLst/>
              <a:gdLst/>
              <a:ahLst/>
              <a:cxnLst/>
              <a:rect l="l" t="t" r="r" b="b"/>
              <a:pathLst>
                <a:path w="2143" h="3466" extrusionOk="0">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3" name="Google Shape;8803;p84"/>
          <p:cNvGrpSpPr/>
          <p:nvPr/>
        </p:nvGrpSpPr>
        <p:grpSpPr>
          <a:xfrm>
            <a:off x="5748820" y="1531387"/>
            <a:ext cx="350995" cy="350049"/>
            <a:chOff x="1310075" y="3253275"/>
            <a:chExt cx="296950" cy="296150"/>
          </a:xfrm>
        </p:grpSpPr>
        <p:sp>
          <p:nvSpPr>
            <p:cNvPr id="8804" name="Google Shape;8804;p84"/>
            <p:cNvSpPr/>
            <p:nvPr/>
          </p:nvSpPr>
          <p:spPr>
            <a:xfrm>
              <a:off x="1423475" y="3359600"/>
              <a:ext cx="69350" cy="68550"/>
            </a:xfrm>
            <a:custGeom>
              <a:avLst/>
              <a:gdLst/>
              <a:ahLst/>
              <a:cxnLst/>
              <a:rect l="l" t="t" r="r" b="b"/>
              <a:pathLst>
                <a:path w="2774" h="2742"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5" name="Google Shape;8805;p84"/>
            <p:cNvSpPr/>
            <p:nvPr/>
          </p:nvSpPr>
          <p:spPr>
            <a:xfrm>
              <a:off x="1310075" y="3253275"/>
              <a:ext cx="296950" cy="296150"/>
            </a:xfrm>
            <a:custGeom>
              <a:avLst/>
              <a:gdLst/>
              <a:ahLst/>
              <a:cxnLst/>
              <a:rect l="l" t="t" r="r" b="b"/>
              <a:pathLst>
                <a:path w="11878" h="11846" extrusionOk="0">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6" name="Google Shape;8806;p84"/>
            <p:cNvSpPr/>
            <p:nvPr/>
          </p:nvSpPr>
          <p:spPr>
            <a:xfrm>
              <a:off x="1399850" y="3426550"/>
              <a:ext cx="116600" cy="52800"/>
            </a:xfrm>
            <a:custGeom>
              <a:avLst/>
              <a:gdLst/>
              <a:ahLst/>
              <a:cxnLst/>
              <a:rect l="l" t="t" r="r" b="b"/>
              <a:pathLst>
                <a:path w="4664" h="2112" extrusionOk="0">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07" name="Google Shape;8807;p84"/>
          <p:cNvSpPr/>
          <p:nvPr/>
        </p:nvSpPr>
        <p:spPr>
          <a:xfrm>
            <a:off x="5750241" y="1973475"/>
            <a:ext cx="348217" cy="347272"/>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08" name="Google Shape;8808;p84"/>
          <p:cNvGrpSpPr/>
          <p:nvPr/>
        </p:nvGrpSpPr>
        <p:grpSpPr>
          <a:xfrm>
            <a:off x="5748347" y="2417646"/>
            <a:ext cx="351941" cy="351675"/>
            <a:chOff x="1310075" y="3980250"/>
            <a:chExt cx="297750" cy="297525"/>
          </a:xfrm>
        </p:grpSpPr>
        <p:sp>
          <p:nvSpPr>
            <p:cNvPr id="8809" name="Google Shape;8809;p84"/>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0" name="Google Shape;8810;p84"/>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1" name="Google Shape;8811;p84"/>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2" name="Google Shape;8812;p84"/>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3" name="Google Shape;8813;p84"/>
          <p:cNvGrpSpPr/>
          <p:nvPr/>
        </p:nvGrpSpPr>
        <p:grpSpPr>
          <a:xfrm>
            <a:off x="8013136" y="1531845"/>
            <a:ext cx="266305" cy="349133"/>
            <a:chOff x="3167275" y="3227275"/>
            <a:chExt cx="225300" cy="295375"/>
          </a:xfrm>
        </p:grpSpPr>
        <p:sp>
          <p:nvSpPr>
            <p:cNvPr id="8814" name="Google Shape;8814;p84"/>
            <p:cNvSpPr/>
            <p:nvPr/>
          </p:nvSpPr>
          <p:spPr>
            <a:xfrm>
              <a:off x="3167275" y="3227275"/>
              <a:ext cx="225300" cy="207950"/>
            </a:xfrm>
            <a:custGeom>
              <a:avLst/>
              <a:gdLst/>
              <a:ahLst/>
              <a:cxnLst/>
              <a:rect l="l" t="t" r="r" b="b"/>
              <a:pathLst>
                <a:path w="9012" h="8318" extrusionOk="0">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5" name="Google Shape;8815;p84"/>
            <p:cNvSpPr/>
            <p:nvPr/>
          </p:nvSpPr>
          <p:spPr>
            <a:xfrm>
              <a:off x="3262600" y="3278475"/>
              <a:ext cx="35450" cy="35475"/>
            </a:xfrm>
            <a:custGeom>
              <a:avLst/>
              <a:gdLst/>
              <a:ahLst/>
              <a:cxnLst/>
              <a:rect l="l" t="t" r="r" b="b"/>
              <a:pathLst>
                <a:path w="1418" h="1419" extrusionOk="0">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6" name="Google Shape;8816;p84"/>
            <p:cNvSpPr/>
            <p:nvPr/>
          </p:nvSpPr>
          <p:spPr>
            <a:xfrm>
              <a:off x="3220050" y="3452525"/>
              <a:ext cx="121325" cy="35475"/>
            </a:xfrm>
            <a:custGeom>
              <a:avLst/>
              <a:gdLst/>
              <a:ahLst/>
              <a:cxnLst/>
              <a:rect l="l" t="t" r="r" b="b"/>
              <a:pathLst>
                <a:path w="4853" h="1419" extrusionOk="0">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7" name="Google Shape;8817;p84"/>
            <p:cNvSpPr/>
            <p:nvPr/>
          </p:nvSpPr>
          <p:spPr>
            <a:xfrm>
              <a:off x="3237375" y="3332025"/>
              <a:ext cx="86675" cy="52000"/>
            </a:xfrm>
            <a:custGeom>
              <a:avLst/>
              <a:gdLst/>
              <a:ahLst/>
              <a:cxnLst/>
              <a:rect l="l" t="t" r="r" b="b"/>
              <a:pathLst>
                <a:path w="3467" h="2080" extrusionOk="0">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8" name="Google Shape;8818;p84"/>
            <p:cNvSpPr/>
            <p:nvPr/>
          </p:nvSpPr>
          <p:spPr>
            <a:xfrm>
              <a:off x="3237375" y="3505300"/>
              <a:ext cx="87450" cy="17350"/>
            </a:xfrm>
            <a:custGeom>
              <a:avLst/>
              <a:gdLst/>
              <a:ahLst/>
              <a:cxnLst/>
              <a:rect l="l" t="t" r="r" b="b"/>
              <a:pathLst>
                <a:path w="3498" h="694" extrusionOk="0">
                  <a:moveTo>
                    <a:pt x="32" y="1"/>
                  </a:moveTo>
                  <a:cubicBezTo>
                    <a:pt x="1" y="379"/>
                    <a:pt x="284" y="694"/>
                    <a:pt x="694" y="694"/>
                  </a:cubicBezTo>
                  <a:lnTo>
                    <a:pt x="2773" y="694"/>
                  </a:lnTo>
                  <a:cubicBezTo>
                    <a:pt x="3183" y="694"/>
                    <a:pt x="3498" y="379"/>
                    <a:pt x="34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19" name="Google Shape;8819;p84"/>
          <p:cNvSpPr/>
          <p:nvPr/>
        </p:nvSpPr>
        <p:spPr>
          <a:xfrm>
            <a:off x="7962474" y="1971731"/>
            <a:ext cx="367779" cy="350758"/>
          </a:xfrm>
          <a:custGeom>
            <a:avLst/>
            <a:gdLst/>
            <a:ahLst/>
            <a:cxnLst/>
            <a:rect l="l" t="t" r="r" b="b"/>
            <a:pathLst>
              <a:path w="12446" h="11870" extrusionOk="0">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20" name="Google Shape;8820;p84"/>
          <p:cNvGrpSpPr/>
          <p:nvPr/>
        </p:nvGrpSpPr>
        <p:grpSpPr>
          <a:xfrm>
            <a:off x="7970318" y="2418902"/>
            <a:ext cx="351940" cy="349163"/>
            <a:chOff x="3133425" y="3955025"/>
            <a:chExt cx="297750" cy="295400"/>
          </a:xfrm>
        </p:grpSpPr>
        <p:sp>
          <p:nvSpPr>
            <p:cNvPr id="8821" name="Google Shape;8821;p84"/>
            <p:cNvSpPr/>
            <p:nvPr/>
          </p:nvSpPr>
          <p:spPr>
            <a:xfrm>
              <a:off x="3133425" y="4058225"/>
              <a:ext cx="297750" cy="192200"/>
            </a:xfrm>
            <a:custGeom>
              <a:avLst/>
              <a:gdLst/>
              <a:ahLst/>
              <a:cxnLst/>
              <a:rect l="l" t="t" r="r" b="b"/>
              <a:pathLst>
                <a:path w="11910" h="7688" extrusionOk="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2" name="Google Shape;8822;p84"/>
            <p:cNvSpPr/>
            <p:nvPr/>
          </p:nvSpPr>
          <p:spPr>
            <a:xfrm>
              <a:off x="3263375" y="4007025"/>
              <a:ext cx="35475" cy="35450"/>
            </a:xfrm>
            <a:custGeom>
              <a:avLst/>
              <a:gdLst/>
              <a:ahLst/>
              <a:cxnLst/>
              <a:rect l="l" t="t" r="r" b="b"/>
              <a:pathLst>
                <a:path w="1419" h="1418" extrusionOk="0">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3" name="Google Shape;8823;p84"/>
            <p:cNvSpPr/>
            <p:nvPr/>
          </p:nvSpPr>
          <p:spPr>
            <a:xfrm>
              <a:off x="3203525" y="3955025"/>
              <a:ext cx="155175" cy="135500"/>
            </a:xfrm>
            <a:custGeom>
              <a:avLst/>
              <a:gdLst/>
              <a:ahLst/>
              <a:cxnLst/>
              <a:rect l="l" t="t" r="r" b="b"/>
              <a:pathLst>
                <a:path w="6207" h="5420" extrusionOk="0">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4" name="Google Shape;8824;p84"/>
          <p:cNvGrpSpPr/>
          <p:nvPr/>
        </p:nvGrpSpPr>
        <p:grpSpPr>
          <a:xfrm>
            <a:off x="6650491" y="2882490"/>
            <a:ext cx="350079" cy="351320"/>
            <a:chOff x="4991425" y="3234750"/>
            <a:chExt cx="296175" cy="297225"/>
          </a:xfrm>
        </p:grpSpPr>
        <p:sp>
          <p:nvSpPr>
            <p:cNvPr id="8825" name="Google Shape;8825;p84"/>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6" name="Google Shape;8826;p84"/>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7" name="Google Shape;8827;p84"/>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8" name="Google Shape;8828;p84"/>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9" name="Google Shape;8829;p84"/>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0" name="Google Shape;8830;p84"/>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1" name="Google Shape;8831;p84"/>
          <p:cNvGrpSpPr/>
          <p:nvPr/>
        </p:nvGrpSpPr>
        <p:grpSpPr>
          <a:xfrm>
            <a:off x="6650491" y="3352053"/>
            <a:ext cx="350079" cy="308177"/>
            <a:chOff x="4991425" y="3617150"/>
            <a:chExt cx="296175" cy="260725"/>
          </a:xfrm>
        </p:grpSpPr>
        <p:sp>
          <p:nvSpPr>
            <p:cNvPr id="8832" name="Google Shape;8832;p84"/>
            <p:cNvSpPr/>
            <p:nvPr/>
          </p:nvSpPr>
          <p:spPr>
            <a:xfrm>
              <a:off x="5069400" y="3738450"/>
              <a:ext cx="139425" cy="139425"/>
            </a:xfrm>
            <a:custGeom>
              <a:avLst/>
              <a:gdLst/>
              <a:ahLst/>
              <a:cxnLst/>
              <a:rect l="l" t="t" r="r" b="b"/>
              <a:pathLst>
                <a:path w="5577" h="5577" extrusionOk="0">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3" name="Google Shape;8833;p84"/>
            <p:cNvSpPr/>
            <p:nvPr/>
          </p:nvSpPr>
          <p:spPr>
            <a:xfrm>
              <a:off x="5200150" y="3617150"/>
              <a:ext cx="69325" cy="69325"/>
            </a:xfrm>
            <a:custGeom>
              <a:avLst/>
              <a:gdLst/>
              <a:ahLst/>
              <a:cxnLst/>
              <a:rect l="l" t="t" r="r" b="b"/>
              <a:pathLst>
                <a:path w="2773" h="2773" extrusionOk="0">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4" name="Google Shape;8834;p84"/>
            <p:cNvSpPr/>
            <p:nvPr/>
          </p:nvSpPr>
          <p:spPr>
            <a:xfrm>
              <a:off x="5009550" y="3617150"/>
              <a:ext cx="68525" cy="69325"/>
            </a:xfrm>
            <a:custGeom>
              <a:avLst/>
              <a:gdLst/>
              <a:ahLst/>
              <a:cxnLst/>
              <a:rect l="l" t="t" r="r" b="b"/>
              <a:pathLst>
                <a:path w="2741" h="2773" extrusionOk="0">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5" name="Google Shape;8835;p84"/>
            <p:cNvSpPr/>
            <p:nvPr/>
          </p:nvSpPr>
          <p:spPr>
            <a:xfrm>
              <a:off x="4991425" y="3686450"/>
              <a:ext cx="104775" cy="52025"/>
            </a:xfrm>
            <a:custGeom>
              <a:avLst/>
              <a:gdLst/>
              <a:ahLst/>
              <a:cxnLst/>
              <a:rect l="l" t="t" r="r" b="b"/>
              <a:pathLst>
                <a:path w="4191" h="2081" extrusionOk="0">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6" name="Google Shape;8836;p84"/>
            <p:cNvSpPr/>
            <p:nvPr/>
          </p:nvSpPr>
          <p:spPr>
            <a:xfrm>
              <a:off x="5183600" y="3686450"/>
              <a:ext cx="104000" cy="52025"/>
            </a:xfrm>
            <a:custGeom>
              <a:avLst/>
              <a:gdLst/>
              <a:ahLst/>
              <a:cxnLst/>
              <a:rect l="l" t="t" r="r" b="b"/>
              <a:pathLst>
                <a:path w="4160" h="2081" extrusionOk="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7" name="Google Shape;8837;p84"/>
            <p:cNvSpPr/>
            <p:nvPr/>
          </p:nvSpPr>
          <p:spPr>
            <a:xfrm>
              <a:off x="5187550" y="3755775"/>
              <a:ext cx="100050" cy="52800"/>
            </a:xfrm>
            <a:custGeom>
              <a:avLst/>
              <a:gdLst/>
              <a:ahLst/>
              <a:cxnLst/>
              <a:rect l="l" t="t" r="r" b="b"/>
              <a:pathLst>
                <a:path w="4002" h="2112" extrusionOk="0">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8" name="Google Shape;8838;p84"/>
            <p:cNvSpPr/>
            <p:nvPr/>
          </p:nvSpPr>
          <p:spPr>
            <a:xfrm>
              <a:off x="4991425" y="3755775"/>
              <a:ext cx="100850" cy="52000"/>
            </a:xfrm>
            <a:custGeom>
              <a:avLst/>
              <a:gdLst/>
              <a:ahLst/>
              <a:cxnLst/>
              <a:rect l="l" t="t" r="r" b="b"/>
              <a:pathLst>
                <a:path w="4034" h="2080" extrusionOk="0">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9" name="Google Shape;8839;p84"/>
          <p:cNvGrpSpPr/>
          <p:nvPr/>
        </p:nvGrpSpPr>
        <p:grpSpPr>
          <a:xfrm>
            <a:off x="6727764" y="3807644"/>
            <a:ext cx="195532" cy="349163"/>
            <a:chOff x="5056800" y="3962900"/>
            <a:chExt cx="165425" cy="295400"/>
          </a:xfrm>
        </p:grpSpPr>
        <p:sp>
          <p:nvSpPr>
            <p:cNvPr id="8840" name="Google Shape;8840;p84"/>
            <p:cNvSpPr/>
            <p:nvPr/>
          </p:nvSpPr>
          <p:spPr>
            <a:xfrm>
              <a:off x="5155250" y="4042450"/>
              <a:ext cx="66975" cy="104800"/>
            </a:xfrm>
            <a:custGeom>
              <a:avLst/>
              <a:gdLst/>
              <a:ahLst/>
              <a:cxnLst/>
              <a:rect l="l" t="t" r="r" b="b"/>
              <a:pathLst>
                <a:path w="2679" h="4192" extrusionOk="0">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1" name="Google Shape;8841;p84"/>
            <p:cNvSpPr/>
            <p:nvPr/>
          </p:nvSpPr>
          <p:spPr>
            <a:xfrm>
              <a:off x="5065450" y="3962900"/>
              <a:ext cx="88250" cy="52025"/>
            </a:xfrm>
            <a:custGeom>
              <a:avLst/>
              <a:gdLst/>
              <a:ahLst/>
              <a:cxnLst/>
              <a:rect l="l" t="t" r="r" b="b"/>
              <a:pathLst>
                <a:path w="3530" h="2081" extrusionOk="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2" name="Google Shape;8842;p84"/>
            <p:cNvSpPr/>
            <p:nvPr/>
          </p:nvSpPr>
          <p:spPr>
            <a:xfrm>
              <a:off x="5056800" y="4032225"/>
              <a:ext cx="104000" cy="226075"/>
            </a:xfrm>
            <a:custGeom>
              <a:avLst/>
              <a:gdLst/>
              <a:ahLst/>
              <a:cxnLst/>
              <a:rect l="l" t="t" r="r" b="b"/>
              <a:pathLst>
                <a:path w="4160" h="9043" extrusionOk="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3" name="Google Shape;8843;p84"/>
          <p:cNvGrpSpPr/>
          <p:nvPr/>
        </p:nvGrpSpPr>
        <p:grpSpPr>
          <a:xfrm>
            <a:off x="7979062" y="3807660"/>
            <a:ext cx="350995" cy="349133"/>
            <a:chOff x="6168925" y="3936925"/>
            <a:chExt cx="296950" cy="295375"/>
          </a:xfrm>
        </p:grpSpPr>
        <p:sp>
          <p:nvSpPr>
            <p:cNvPr id="8844" name="Google Shape;8844;p84"/>
            <p:cNvSpPr/>
            <p:nvPr/>
          </p:nvSpPr>
          <p:spPr>
            <a:xfrm>
              <a:off x="6220900" y="4164550"/>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5" name="Google Shape;8845;p84"/>
            <p:cNvSpPr/>
            <p:nvPr/>
          </p:nvSpPr>
          <p:spPr>
            <a:xfrm>
              <a:off x="6168925" y="3972375"/>
              <a:ext cx="227650" cy="259925"/>
            </a:xfrm>
            <a:custGeom>
              <a:avLst/>
              <a:gdLst/>
              <a:ahLst/>
              <a:cxnLst/>
              <a:rect l="l" t="t" r="r" b="b"/>
              <a:pathLst>
                <a:path w="9106" h="10397" extrusionOk="0">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6" name="Google Shape;8846;p84"/>
            <p:cNvSpPr/>
            <p:nvPr/>
          </p:nvSpPr>
          <p:spPr>
            <a:xfrm>
              <a:off x="6228775" y="3936925"/>
              <a:ext cx="106350" cy="53575"/>
            </a:xfrm>
            <a:custGeom>
              <a:avLst/>
              <a:gdLst/>
              <a:ahLst/>
              <a:cxnLst/>
              <a:rect l="l" t="t" r="r" b="b"/>
              <a:pathLst>
                <a:path w="4254" h="2143" extrusionOk="0">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7" name="Google Shape;8847;p84"/>
            <p:cNvSpPr/>
            <p:nvPr/>
          </p:nvSpPr>
          <p:spPr>
            <a:xfrm>
              <a:off x="6412300" y="4059000"/>
              <a:ext cx="52000" cy="105575"/>
            </a:xfrm>
            <a:custGeom>
              <a:avLst/>
              <a:gdLst/>
              <a:ahLst/>
              <a:cxnLst/>
              <a:rect l="l" t="t" r="r" b="b"/>
              <a:pathLst>
                <a:path w="2080" h="4223" extrusionOk="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8" name="Google Shape;8848;p84"/>
            <p:cNvSpPr/>
            <p:nvPr/>
          </p:nvSpPr>
          <p:spPr>
            <a:xfrm>
              <a:off x="6413875" y="4007025"/>
              <a:ext cx="52000" cy="34675"/>
            </a:xfrm>
            <a:custGeom>
              <a:avLst/>
              <a:gdLst/>
              <a:ahLst/>
              <a:cxnLst/>
              <a:rect l="l" t="t" r="r" b="b"/>
              <a:pathLst>
                <a:path w="2080" h="1387" extrusionOk="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9" name="Google Shape;8849;p84"/>
            <p:cNvSpPr/>
            <p:nvPr/>
          </p:nvSpPr>
          <p:spPr>
            <a:xfrm>
              <a:off x="6417800" y="4173200"/>
              <a:ext cx="43350" cy="43350"/>
            </a:xfrm>
            <a:custGeom>
              <a:avLst/>
              <a:gdLst/>
              <a:ahLst/>
              <a:cxnLst/>
              <a:rect l="l" t="t" r="r" b="b"/>
              <a:pathLst>
                <a:path w="1734" h="1734" extrusionOk="0">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0" name="Google Shape;8850;p84"/>
          <p:cNvGrpSpPr/>
          <p:nvPr/>
        </p:nvGrpSpPr>
        <p:grpSpPr>
          <a:xfrm>
            <a:off x="6192756" y="1531845"/>
            <a:ext cx="348188" cy="349133"/>
            <a:chOff x="1674750" y="3254050"/>
            <a:chExt cx="294575" cy="295375"/>
          </a:xfrm>
        </p:grpSpPr>
        <p:sp>
          <p:nvSpPr>
            <p:cNvPr id="8851" name="Google Shape;8851;p84"/>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2" name="Google Shape;8852;p84"/>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3" name="Google Shape;8853;p84"/>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4" name="Google Shape;8854;p84"/>
          <p:cNvGrpSpPr/>
          <p:nvPr/>
        </p:nvGrpSpPr>
        <p:grpSpPr>
          <a:xfrm>
            <a:off x="6207177" y="1972435"/>
            <a:ext cx="319347" cy="349133"/>
            <a:chOff x="1687350" y="3618725"/>
            <a:chExt cx="270175" cy="295375"/>
          </a:xfrm>
        </p:grpSpPr>
        <p:sp>
          <p:nvSpPr>
            <p:cNvPr id="8855" name="Google Shape;8855;p84"/>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6" name="Google Shape;8856;p84"/>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7" name="Google Shape;8857;p84"/>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8" name="Google Shape;8858;p84"/>
          <p:cNvGrpSpPr/>
          <p:nvPr/>
        </p:nvGrpSpPr>
        <p:grpSpPr>
          <a:xfrm>
            <a:off x="6190880" y="2418916"/>
            <a:ext cx="351940" cy="349133"/>
            <a:chOff x="1672375" y="3982600"/>
            <a:chExt cx="297750" cy="295375"/>
          </a:xfrm>
        </p:grpSpPr>
        <p:sp>
          <p:nvSpPr>
            <p:cNvPr id="8859" name="Google Shape;8859;p84"/>
            <p:cNvSpPr/>
            <p:nvPr/>
          </p:nvSpPr>
          <p:spPr>
            <a:xfrm>
              <a:off x="1796825" y="3982600"/>
              <a:ext cx="51225" cy="51225"/>
            </a:xfrm>
            <a:custGeom>
              <a:avLst/>
              <a:gdLst/>
              <a:ahLst/>
              <a:cxnLst/>
              <a:rect l="l" t="t" r="r" b="b"/>
              <a:pathLst>
                <a:path w="2049" h="2049" extrusionOk="0">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0" name="Google Shape;8860;p84"/>
            <p:cNvSpPr/>
            <p:nvPr/>
          </p:nvSpPr>
          <p:spPr>
            <a:xfrm>
              <a:off x="1672375" y="4092075"/>
              <a:ext cx="297750" cy="185900"/>
            </a:xfrm>
            <a:custGeom>
              <a:avLst/>
              <a:gdLst/>
              <a:ahLst/>
              <a:cxnLst/>
              <a:rect l="l" t="t" r="r" b="b"/>
              <a:pathLst>
                <a:path w="11910" h="7436" extrusionOk="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1" name="Google Shape;8861;p84"/>
            <p:cNvSpPr/>
            <p:nvPr/>
          </p:nvSpPr>
          <p:spPr>
            <a:xfrm>
              <a:off x="1778700" y="4051125"/>
              <a:ext cx="86675" cy="69325"/>
            </a:xfrm>
            <a:custGeom>
              <a:avLst/>
              <a:gdLst/>
              <a:ahLst/>
              <a:cxnLst/>
              <a:rect l="l" t="t" r="r" b="b"/>
              <a:pathLst>
                <a:path w="3467" h="2773" extrusionOk="0">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62" name="Google Shape;8862;p84"/>
          <p:cNvGrpSpPr/>
          <p:nvPr/>
        </p:nvGrpSpPr>
        <p:grpSpPr>
          <a:xfrm>
            <a:off x="4882872" y="2883111"/>
            <a:ext cx="350079" cy="350079"/>
            <a:chOff x="3497300" y="3227275"/>
            <a:chExt cx="296175" cy="296175"/>
          </a:xfrm>
        </p:grpSpPr>
        <p:sp>
          <p:nvSpPr>
            <p:cNvPr id="8863" name="Google Shape;8863;p84"/>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4" name="Google Shape;8864;p84"/>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5" name="Google Shape;8865;p84"/>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6" name="Google Shape;8866;p84"/>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7" name="Google Shape;8867;p84"/>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8" name="Google Shape;8868;p84"/>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9" name="Google Shape;8869;p84"/>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0" name="Google Shape;8870;p84"/>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1" name="Google Shape;8871;p84"/>
          <p:cNvGrpSpPr/>
          <p:nvPr/>
        </p:nvGrpSpPr>
        <p:grpSpPr>
          <a:xfrm>
            <a:off x="4883345" y="3332506"/>
            <a:ext cx="349133" cy="347272"/>
            <a:chOff x="3497300" y="3591950"/>
            <a:chExt cx="295375" cy="293800"/>
          </a:xfrm>
        </p:grpSpPr>
        <p:sp>
          <p:nvSpPr>
            <p:cNvPr id="8872" name="Google Shape;8872;p84"/>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3" name="Google Shape;8873;p84"/>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4" name="Google Shape;8874;p84"/>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5" name="Google Shape;8875;p84"/>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6" name="Google Shape;8876;p84"/>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7" name="Google Shape;8877;p84"/>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8" name="Google Shape;8878;p84"/>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9" name="Google Shape;8879;p84"/>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0" name="Google Shape;8880;p84"/>
          <p:cNvGrpSpPr/>
          <p:nvPr/>
        </p:nvGrpSpPr>
        <p:grpSpPr>
          <a:xfrm>
            <a:off x="4883345" y="3807644"/>
            <a:ext cx="349133" cy="349163"/>
            <a:chOff x="3497300" y="3955025"/>
            <a:chExt cx="295375" cy="295400"/>
          </a:xfrm>
        </p:grpSpPr>
        <p:sp>
          <p:nvSpPr>
            <p:cNvPr id="8881" name="Google Shape;8881;p84"/>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2" name="Google Shape;8882;p84"/>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3" name="Google Shape;8883;p84"/>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4" name="Google Shape;8884;p84"/>
          <p:cNvGrpSpPr/>
          <p:nvPr/>
        </p:nvGrpSpPr>
        <p:grpSpPr>
          <a:xfrm>
            <a:off x="7107917" y="2883835"/>
            <a:ext cx="327739" cy="348631"/>
            <a:chOff x="5364750" y="3235150"/>
            <a:chExt cx="277275" cy="294950"/>
          </a:xfrm>
        </p:grpSpPr>
        <p:sp>
          <p:nvSpPr>
            <p:cNvPr id="8885" name="Google Shape;8885;p84"/>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6" name="Google Shape;8886;p84"/>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7" name="Google Shape;8887;p84"/>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8" name="Google Shape;8888;p84"/>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9" name="Google Shape;8889;p84"/>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0" name="Google Shape;8890;p84"/>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1" name="Google Shape;8891;p84"/>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2" name="Google Shape;8892;p84"/>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3" name="Google Shape;8893;p84"/>
          <p:cNvGrpSpPr/>
          <p:nvPr/>
        </p:nvGrpSpPr>
        <p:grpSpPr>
          <a:xfrm>
            <a:off x="7096274" y="3330171"/>
            <a:ext cx="351024" cy="351940"/>
            <a:chOff x="5355300" y="3598250"/>
            <a:chExt cx="296975" cy="297750"/>
          </a:xfrm>
        </p:grpSpPr>
        <p:sp>
          <p:nvSpPr>
            <p:cNvPr id="8894" name="Google Shape;8894;p84"/>
            <p:cNvSpPr/>
            <p:nvPr/>
          </p:nvSpPr>
          <p:spPr>
            <a:xfrm>
              <a:off x="5355300" y="3703000"/>
              <a:ext cx="35475" cy="191425"/>
            </a:xfrm>
            <a:custGeom>
              <a:avLst/>
              <a:gdLst/>
              <a:ahLst/>
              <a:cxnLst/>
              <a:rect l="l" t="t" r="r" b="b"/>
              <a:pathLst>
                <a:path w="1419" h="7657" extrusionOk="0">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5" name="Google Shape;8895;p84"/>
            <p:cNvSpPr/>
            <p:nvPr/>
          </p:nvSpPr>
          <p:spPr>
            <a:xfrm>
              <a:off x="5389175" y="3773100"/>
              <a:ext cx="122900" cy="122900"/>
            </a:xfrm>
            <a:custGeom>
              <a:avLst/>
              <a:gdLst/>
              <a:ahLst/>
              <a:cxnLst/>
              <a:rect l="l" t="t" r="r" b="b"/>
              <a:pathLst>
                <a:path w="4916" h="4916" extrusionOk="0">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6" name="Google Shape;8896;p84"/>
            <p:cNvSpPr/>
            <p:nvPr/>
          </p:nvSpPr>
          <p:spPr>
            <a:xfrm>
              <a:off x="5527800" y="3598250"/>
              <a:ext cx="105550" cy="35450"/>
            </a:xfrm>
            <a:custGeom>
              <a:avLst/>
              <a:gdLst/>
              <a:ahLst/>
              <a:cxnLst/>
              <a:rect l="l" t="t" r="r" b="b"/>
              <a:pathLst>
                <a:path w="4222" h="1418" extrusionOk="0">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7" name="Google Shape;8897;p84"/>
            <p:cNvSpPr/>
            <p:nvPr/>
          </p:nvSpPr>
          <p:spPr>
            <a:xfrm>
              <a:off x="5545900" y="3651800"/>
              <a:ext cx="104800" cy="35475"/>
            </a:xfrm>
            <a:custGeom>
              <a:avLst/>
              <a:gdLst/>
              <a:ahLst/>
              <a:cxnLst/>
              <a:rect l="l" t="t" r="r" b="b"/>
              <a:pathLst>
                <a:path w="4192" h="1419" extrusionOk="0">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8" name="Google Shape;8898;p84"/>
            <p:cNvSpPr/>
            <p:nvPr/>
          </p:nvSpPr>
          <p:spPr>
            <a:xfrm>
              <a:off x="5529375" y="3754975"/>
              <a:ext cx="122100" cy="35475"/>
            </a:xfrm>
            <a:custGeom>
              <a:avLst/>
              <a:gdLst/>
              <a:ahLst/>
              <a:cxnLst/>
              <a:rect l="l" t="t" r="r" b="b"/>
              <a:pathLst>
                <a:path w="4884" h="1419" extrusionOk="0">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9" name="Google Shape;8899;p84"/>
            <p:cNvSpPr/>
            <p:nvPr/>
          </p:nvSpPr>
          <p:spPr>
            <a:xfrm>
              <a:off x="5511250" y="3703000"/>
              <a:ext cx="140225" cy="33900"/>
            </a:xfrm>
            <a:custGeom>
              <a:avLst/>
              <a:gdLst/>
              <a:ahLst/>
              <a:cxnLst/>
              <a:rect l="l" t="t" r="r" b="b"/>
              <a:pathLst>
                <a:path w="5609" h="1356" extrusionOk="0">
                  <a:moveTo>
                    <a:pt x="1" y="0"/>
                  </a:moveTo>
                  <a:lnTo>
                    <a:pt x="1" y="1355"/>
                  </a:lnTo>
                  <a:lnTo>
                    <a:pt x="5609" y="1355"/>
                  </a:lnTo>
                  <a:lnTo>
                    <a:pt x="5609" y="347"/>
                  </a:lnTo>
                  <a:cubicBezTo>
                    <a:pt x="5577" y="158"/>
                    <a:pt x="5451"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0" name="Google Shape;8900;p84"/>
            <p:cNvSpPr/>
            <p:nvPr/>
          </p:nvSpPr>
          <p:spPr>
            <a:xfrm>
              <a:off x="5529375" y="3808550"/>
              <a:ext cx="122900" cy="87450"/>
            </a:xfrm>
            <a:custGeom>
              <a:avLst/>
              <a:gdLst/>
              <a:ahLst/>
              <a:cxnLst/>
              <a:rect l="l" t="t" r="r" b="b"/>
              <a:pathLst>
                <a:path w="4916" h="3498" extrusionOk="0">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1" name="Google Shape;8901;p84"/>
            <p:cNvSpPr/>
            <p:nvPr/>
          </p:nvSpPr>
          <p:spPr>
            <a:xfrm>
              <a:off x="5408075" y="3651025"/>
              <a:ext cx="86675" cy="103975"/>
            </a:xfrm>
            <a:custGeom>
              <a:avLst/>
              <a:gdLst/>
              <a:ahLst/>
              <a:cxnLst/>
              <a:rect l="l" t="t" r="r" b="b"/>
              <a:pathLst>
                <a:path w="3467" h="4159" extrusionOk="0">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2" name="Google Shape;8902;p84"/>
          <p:cNvGrpSpPr/>
          <p:nvPr/>
        </p:nvGrpSpPr>
        <p:grpSpPr>
          <a:xfrm>
            <a:off x="7100470" y="3869093"/>
            <a:ext cx="342632" cy="226264"/>
            <a:chOff x="5358450" y="4015675"/>
            <a:chExt cx="289875" cy="191425"/>
          </a:xfrm>
        </p:grpSpPr>
        <p:sp>
          <p:nvSpPr>
            <p:cNvPr id="8903" name="Google Shape;8903;p84"/>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4" name="Google Shape;8904;p84"/>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5" name="Google Shape;8905;p84"/>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6" name="Google Shape;8906;p84"/>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7" name="Google Shape;8907;p84"/>
          <p:cNvGrpSpPr/>
          <p:nvPr/>
        </p:nvGrpSpPr>
        <p:grpSpPr>
          <a:xfrm>
            <a:off x="6226953" y="4251624"/>
            <a:ext cx="351024" cy="325464"/>
            <a:chOff x="6543825" y="3202075"/>
            <a:chExt cx="296975" cy="275350"/>
          </a:xfrm>
        </p:grpSpPr>
        <p:sp>
          <p:nvSpPr>
            <p:cNvPr id="8908" name="Google Shape;8908;p84"/>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9" name="Google Shape;8909;p84"/>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0" name="Google Shape;8910;p84"/>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1" name="Google Shape;8911;p84"/>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2" name="Google Shape;8912;p84"/>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3" name="Google Shape;8913;p84"/>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4" name="Google Shape;8914;p84"/>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5" name="Google Shape;8915;p84"/>
          <p:cNvGrpSpPr/>
          <p:nvPr/>
        </p:nvGrpSpPr>
        <p:grpSpPr>
          <a:xfrm>
            <a:off x="6633934" y="1531372"/>
            <a:ext cx="350079" cy="350079"/>
            <a:chOff x="2037825" y="3254050"/>
            <a:chExt cx="296175" cy="296175"/>
          </a:xfrm>
        </p:grpSpPr>
        <p:sp>
          <p:nvSpPr>
            <p:cNvPr id="8916" name="Google Shape;8916;p84"/>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7" name="Google Shape;8917;p84"/>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8" name="Google Shape;8918;p84"/>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9" name="Google Shape;8919;p84"/>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0" name="Google Shape;8920;p84"/>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1" name="Google Shape;8921;p84"/>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2" name="Google Shape;8922;p84"/>
          <p:cNvGrpSpPr/>
          <p:nvPr/>
        </p:nvGrpSpPr>
        <p:grpSpPr>
          <a:xfrm>
            <a:off x="6632072" y="1972539"/>
            <a:ext cx="353802" cy="348926"/>
            <a:chOff x="2034675" y="3617925"/>
            <a:chExt cx="299325" cy="295200"/>
          </a:xfrm>
        </p:grpSpPr>
        <p:sp>
          <p:nvSpPr>
            <p:cNvPr id="8923" name="Google Shape;8923;p84"/>
            <p:cNvSpPr/>
            <p:nvPr/>
          </p:nvSpPr>
          <p:spPr>
            <a:xfrm>
              <a:off x="2195350" y="3721900"/>
              <a:ext cx="69350" cy="33900"/>
            </a:xfrm>
            <a:custGeom>
              <a:avLst/>
              <a:gdLst/>
              <a:ahLst/>
              <a:cxnLst/>
              <a:rect l="l" t="t" r="r" b="b"/>
              <a:pathLst>
                <a:path w="2774" h="1356" extrusionOk="0">
                  <a:moveTo>
                    <a:pt x="1387" y="1"/>
                  </a:moveTo>
                  <a:cubicBezTo>
                    <a:pt x="631" y="1"/>
                    <a:pt x="1" y="631"/>
                    <a:pt x="1" y="1355"/>
                  </a:cubicBezTo>
                  <a:lnTo>
                    <a:pt x="2773" y="1355"/>
                  </a:ln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4" name="Google Shape;8924;p84"/>
            <p:cNvSpPr/>
            <p:nvPr/>
          </p:nvSpPr>
          <p:spPr>
            <a:xfrm>
              <a:off x="2211900" y="3669125"/>
              <a:ext cx="35475" cy="35475"/>
            </a:xfrm>
            <a:custGeom>
              <a:avLst/>
              <a:gdLst/>
              <a:ahLst/>
              <a:cxnLst/>
              <a:rect l="l" t="t" r="r" b="b"/>
              <a:pathLst>
                <a:path w="1419" h="1419" extrusionOk="0">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5" name="Google Shape;8925;p84"/>
            <p:cNvSpPr/>
            <p:nvPr/>
          </p:nvSpPr>
          <p:spPr>
            <a:xfrm>
              <a:off x="2125250" y="3617925"/>
              <a:ext cx="208750" cy="208750"/>
            </a:xfrm>
            <a:custGeom>
              <a:avLst/>
              <a:gdLst/>
              <a:ahLst/>
              <a:cxnLst/>
              <a:rect l="l" t="t" r="r" b="b"/>
              <a:pathLst>
                <a:path w="8350" h="8350" extrusionOk="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6" name="Google Shape;8926;p84"/>
            <p:cNvSpPr/>
            <p:nvPr/>
          </p:nvSpPr>
          <p:spPr>
            <a:xfrm>
              <a:off x="2107150" y="3771525"/>
              <a:ext cx="73275" cy="72475"/>
            </a:xfrm>
            <a:custGeom>
              <a:avLst/>
              <a:gdLst/>
              <a:ahLst/>
              <a:cxnLst/>
              <a:rect l="l" t="t" r="r" b="b"/>
              <a:pathLst>
                <a:path w="2931" h="2899" extrusionOk="0">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7" name="Google Shape;8927;p84"/>
            <p:cNvSpPr/>
            <p:nvPr/>
          </p:nvSpPr>
          <p:spPr>
            <a:xfrm>
              <a:off x="2034675" y="3816425"/>
              <a:ext cx="100050" cy="96700"/>
            </a:xfrm>
            <a:custGeom>
              <a:avLst/>
              <a:gdLst/>
              <a:ahLst/>
              <a:cxnLst/>
              <a:rect l="l" t="t" r="r" b="b"/>
              <a:pathLst>
                <a:path w="4002" h="3868" extrusionOk="0">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8" name="Google Shape;8928;p84"/>
          <p:cNvGrpSpPr/>
          <p:nvPr/>
        </p:nvGrpSpPr>
        <p:grpSpPr>
          <a:xfrm>
            <a:off x="6633934" y="2418916"/>
            <a:ext cx="350079" cy="349133"/>
            <a:chOff x="2037825" y="3981825"/>
            <a:chExt cx="296175" cy="295375"/>
          </a:xfrm>
        </p:grpSpPr>
        <p:sp>
          <p:nvSpPr>
            <p:cNvPr id="8929" name="Google Shape;8929;p84"/>
            <p:cNvSpPr/>
            <p:nvPr/>
          </p:nvSpPr>
          <p:spPr>
            <a:xfrm>
              <a:off x="2072500" y="4085775"/>
              <a:ext cx="88225" cy="86675"/>
            </a:xfrm>
            <a:custGeom>
              <a:avLst/>
              <a:gdLst/>
              <a:ahLst/>
              <a:cxnLst/>
              <a:rect l="l" t="t" r="r" b="b"/>
              <a:pathLst>
                <a:path w="3529" h="3467" extrusionOk="0">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0" name="Google Shape;8930;p84"/>
            <p:cNvSpPr/>
            <p:nvPr/>
          </p:nvSpPr>
          <p:spPr>
            <a:xfrm>
              <a:off x="2176450" y="3981825"/>
              <a:ext cx="157550" cy="155975"/>
            </a:xfrm>
            <a:custGeom>
              <a:avLst/>
              <a:gdLst/>
              <a:ahLst/>
              <a:cxnLst/>
              <a:rect l="l" t="t" r="r" b="b"/>
              <a:pathLst>
                <a:path w="6302" h="6239" extrusionOk="0">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1" name="Google Shape;8931;p84"/>
            <p:cNvSpPr/>
            <p:nvPr/>
          </p:nvSpPr>
          <p:spPr>
            <a:xfrm>
              <a:off x="2037825" y="4168475"/>
              <a:ext cx="157550" cy="108725"/>
            </a:xfrm>
            <a:custGeom>
              <a:avLst/>
              <a:gdLst/>
              <a:ahLst/>
              <a:cxnLst/>
              <a:rect l="l" t="t" r="r" b="b"/>
              <a:pathLst>
                <a:path w="6302" h="4349" extrusionOk="0">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2" name="Google Shape;8932;p84"/>
          <p:cNvGrpSpPr/>
          <p:nvPr/>
        </p:nvGrpSpPr>
        <p:grpSpPr>
          <a:xfrm>
            <a:off x="5318952" y="2915232"/>
            <a:ext cx="350079" cy="285837"/>
            <a:chOff x="3860400" y="3254050"/>
            <a:chExt cx="296175" cy="241825"/>
          </a:xfrm>
        </p:grpSpPr>
        <p:sp>
          <p:nvSpPr>
            <p:cNvPr id="8933" name="Google Shape;8933;p84"/>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4" name="Google Shape;8934;p84"/>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5" name="Google Shape;8935;p84"/>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6" name="Google Shape;8936;p84"/>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7" name="Google Shape;8937;p84"/>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8" name="Google Shape;8938;p84"/>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9" name="Google Shape;8939;p84"/>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40" name="Google Shape;8940;p84"/>
          <p:cNvGrpSpPr/>
          <p:nvPr/>
        </p:nvGrpSpPr>
        <p:grpSpPr>
          <a:xfrm>
            <a:off x="5318479" y="3331102"/>
            <a:ext cx="351024" cy="350079"/>
            <a:chOff x="3859600" y="3591950"/>
            <a:chExt cx="296975" cy="296175"/>
          </a:xfrm>
        </p:grpSpPr>
        <p:sp>
          <p:nvSpPr>
            <p:cNvPr id="8941" name="Google Shape;8941;p84"/>
            <p:cNvSpPr/>
            <p:nvPr/>
          </p:nvSpPr>
          <p:spPr>
            <a:xfrm>
              <a:off x="4034450" y="3766000"/>
              <a:ext cx="122125" cy="122125"/>
            </a:xfrm>
            <a:custGeom>
              <a:avLst/>
              <a:gdLst/>
              <a:ahLst/>
              <a:cxnLst/>
              <a:rect l="l" t="t" r="r" b="b"/>
              <a:pathLst>
                <a:path w="4885" h="4885" extrusionOk="0">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2" name="Google Shape;8942;p84"/>
            <p:cNvSpPr/>
            <p:nvPr/>
          </p:nvSpPr>
          <p:spPr>
            <a:xfrm>
              <a:off x="3860400" y="3679375"/>
              <a:ext cx="260725" cy="173300"/>
            </a:xfrm>
            <a:custGeom>
              <a:avLst/>
              <a:gdLst/>
              <a:ahLst/>
              <a:cxnLst/>
              <a:rect l="l" t="t" r="r" b="b"/>
              <a:pathLst>
                <a:path w="10429" h="6932" extrusionOk="0">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3" name="Google Shape;8943;p84"/>
            <p:cNvSpPr/>
            <p:nvPr/>
          </p:nvSpPr>
          <p:spPr>
            <a:xfrm>
              <a:off x="3859600" y="3591950"/>
              <a:ext cx="261525" cy="70900"/>
            </a:xfrm>
            <a:custGeom>
              <a:avLst/>
              <a:gdLst/>
              <a:ahLst/>
              <a:cxnLst/>
              <a:rect l="l" t="t" r="r" b="b"/>
              <a:pathLst>
                <a:path w="10461" h="2836" extrusionOk="0">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44" name="Google Shape;8944;p84"/>
          <p:cNvGrpSpPr/>
          <p:nvPr/>
        </p:nvGrpSpPr>
        <p:grpSpPr>
          <a:xfrm>
            <a:off x="5318952" y="3807186"/>
            <a:ext cx="350079" cy="350079"/>
            <a:chOff x="3860400" y="3955025"/>
            <a:chExt cx="296175" cy="296175"/>
          </a:xfrm>
        </p:grpSpPr>
        <p:sp>
          <p:nvSpPr>
            <p:cNvPr id="8945" name="Google Shape;8945;p84"/>
            <p:cNvSpPr/>
            <p:nvPr/>
          </p:nvSpPr>
          <p:spPr>
            <a:xfrm>
              <a:off x="3973825" y="3955025"/>
              <a:ext cx="68525" cy="68550"/>
            </a:xfrm>
            <a:custGeom>
              <a:avLst/>
              <a:gdLst/>
              <a:ahLst/>
              <a:cxnLst/>
              <a:rect l="l" t="t" r="r" b="b"/>
              <a:pathLst>
                <a:path w="2741" h="2742" extrusionOk="0">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6" name="Google Shape;8946;p84"/>
            <p:cNvSpPr/>
            <p:nvPr/>
          </p:nvSpPr>
          <p:spPr>
            <a:xfrm>
              <a:off x="3947025" y="4021975"/>
              <a:ext cx="122125" cy="71700"/>
            </a:xfrm>
            <a:custGeom>
              <a:avLst/>
              <a:gdLst/>
              <a:ahLst/>
              <a:cxnLst/>
              <a:rect l="l" t="t" r="r" b="b"/>
              <a:pathLst>
                <a:path w="4885" h="2868" extrusionOk="0">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7" name="Google Shape;8947;p84"/>
            <p:cNvSpPr/>
            <p:nvPr/>
          </p:nvSpPr>
          <p:spPr>
            <a:xfrm>
              <a:off x="4086450" y="4145650"/>
              <a:ext cx="70125" cy="104775"/>
            </a:xfrm>
            <a:custGeom>
              <a:avLst/>
              <a:gdLst/>
              <a:ahLst/>
              <a:cxnLst/>
              <a:rect l="l" t="t" r="r" b="b"/>
              <a:pathLst>
                <a:path w="2805" h="4191" extrusionOk="0">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8" name="Google Shape;8948;p84"/>
            <p:cNvSpPr/>
            <p:nvPr/>
          </p:nvSpPr>
          <p:spPr>
            <a:xfrm>
              <a:off x="3860400" y="4180300"/>
              <a:ext cx="70125" cy="70125"/>
            </a:xfrm>
            <a:custGeom>
              <a:avLst/>
              <a:gdLst/>
              <a:ahLst/>
              <a:cxnLst/>
              <a:rect l="l" t="t" r="r" b="b"/>
              <a:pathLst>
                <a:path w="2805" h="2805" extrusionOk="0">
                  <a:moveTo>
                    <a:pt x="347" y="0"/>
                  </a:moveTo>
                  <a:cubicBezTo>
                    <a:pt x="158" y="0"/>
                    <a:pt x="0" y="189"/>
                    <a:pt x="0" y="347"/>
                  </a:cubicBezTo>
                  <a:lnTo>
                    <a:pt x="0" y="2458"/>
                  </a:lnTo>
                  <a:cubicBezTo>
                    <a:pt x="0" y="2678"/>
                    <a:pt x="158" y="2804"/>
                    <a:pt x="347" y="2804"/>
                  </a:cubicBezTo>
                  <a:lnTo>
                    <a:pt x="2804" y="2804"/>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9" name="Google Shape;8949;p84"/>
            <p:cNvSpPr/>
            <p:nvPr/>
          </p:nvSpPr>
          <p:spPr>
            <a:xfrm>
              <a:off x="3947025" y="4111775"/>
              <a:ext cx="122125" cy="139425"/>
            </a:xfrm>
            <a:custGeom>
              <a:avLst/>
              <a:gdLst/>
              <a:ahLst/>
              <a:cxnLst/>
              <a:rect l="l" t="t" r="r" b="b"/>
              <a:pathLst>
                <a:path w="4885" h="5577" extrusionOk="0">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0" name="Google Shape;8950;p84"/>
          <p:cNvGrpSpPr/>
          <p:nvPr/>
        </p:nvGrpSpPr>
        <p:grpSpPr>
          <a:xfrm>
            <a:off x="7534167" y="2883584"/>
            <a:ext cx="355664" cy="349133"/>
            <a:chOff x="5716825" y="3235950"/>
            <a:chExt cx="300900" cy="295375"/>
          </a:xfrm>
        </p:grpSpPr>
        <p:sp>
          <p:nvSpPr>
            <p:cNvPr id="8951" name="Google Shape;8951;p84"/>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2" name="Google Shape;8952;p84"/>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3" name="Google Shape;8953;p84"/>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4" name="Google Shape;8954;p84"/>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5" name="Google Shape;8955;p84"/>
          <p:cNvGrpSpPr/>
          <p:nvPr/>
        </p:nvGrpSpPr>
        <p:grpSpPr>
          <a:xfrm>
            <a:off x="7547199" y="3342272"/>
            <a:ext cx="329601" cy="327739"/>
            <a:chOff x="5727850" y="3609275"/>
            <a:chExt cx="278850" cy="277275"/>
          </a:xfrm>
        </p:grpSpPr>
        <p:sp>
          <p:nvSpPr>
            <p:cNvPr id="8956" name="Google Shape;8956;p84"/>
            <p:cNvSpPr/>
            <p:nvPr/>
          </p:nvSpPr>
          <p:spPr>
            <a:xfrm>
              <a:off x="5884600" y="3765225"/>
              <a:ext cx="122100" cy="121325"/>
            </a:xfrm>
            <a:custGeom>
              <a:avLst/>
              <a:gdLst/>
              <a:ahLst/>
              <a:cxnLst/>
              <a:rect l="l" t="t" r="r" b="b"/>
              <a:pathLst>
                <a:path w="4884" h="4853" extrusionOk="0">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7" name="Google Shape;8957;p84"/>
            <p:cNvSpPr/>
            <p:nvPr/>
          </p:nvSpPr>
          <p:spPr>
            <a:xfrm>
              <a:off x="5727850" y="3669125"/>
              <a:ext cx="35475" cy="216625"/>
            </a:xfrm>
            <a:custGeom>
              <a:avLst/>
              <a:gdLst/>
              <a:ahLst/>
              <a:cxnLst/>
              <a:rect l="l" t="t" r="r" b="b"/>
              <a:pathLst>
                <a:path w="1419" h="8665" extrusionOk="0">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8" name="Google Shape;8958;p84"/>
            <p:cNvSpPr/>
            <p:nvPr/>
          </p:nvSpPr>
          <p:spPr>
            <a:xfrm>
              <a:off x="5779825" y="3677800"/>
              <a:ext cx="174900" cy="207950"/>
            </a:xfrm>
            <a:custGeom>
              <a:avLst/>
              <a:gdLst/>
              <a:ahLst/>
              <a:cxnLst/>
              <a:rect l="l" t="t" r="r" b="b"/>
              <a:pathLst>
                <a:path w="6996" h="8318" extrusionOk="0">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9" name="Google Shape;8959;p84"/>
            <p:cNvSpPr/>
            <p:nvPr/>
          </p:nvSpPr>
          <p:spPr>
            <a:xfrm>
              <a:off x="5815275" y="3781750"/>
              <a:ext cx="66200" cy="17350"/>
            </a:xfrm>
            <a:custGeom>
              <a:avLst/>
              <a:gdLst/>
              <a:ahLst/>
              <a:cxnLst/>
              <a:rect l="l" t="t" r="r" b="b"/>
              <a:pathLst>
                <a:path w="2648" h="694" extrusionOk="0">
                  <a:moveTo>
                    <a:pt x="1" y="1"/>
                  </a:moveTo>
                  <a:lnTo>
                    <a:pt x="1" y="694"/>
                  </a:lnTo>
                  <a:lnTo>
                    <a:pt x="2301" y="694"/>
                  </a:lnTo>
                  <a:cubicBezTo>
                    <a:pt x="2364" y="473"/>
                    <a:pt x="2490" y="221"/>
                    <a:pt x="2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0" name="Google Shape;8960;p84"/>
            <p:cNvSpPr/>
            <p:nvPr/>
          </p:nvSpPr>
          <p:spPr>
            <a:xfrm>
              <a:off x="5727850" y="3609275"/>
              <a:ext cx="226075" cy="51225"/>
            </a:xfrm>
            <a:custGeom>
              <a:avLst/>
              <a:gdLst/>
              <a:ahLst/>
              <a:cxnLst/>
              <a:rect l="l" t="t" r="r" b="b"/>
              <a:pathLst>
                <a:path w="9043" h="2049" extrusionOk="0">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61" name="Google Shape;8961;p84"/>
          <p:cNvGrpSpPr/>
          <p:nvPr/>
        </p:nvGrpSpPr>
        <p:grpSpPr>
          <a:xfrm>
            <a:off x="7558383" y="3807659"/>
            <a:ext cx="307231" cy="349133"/>
            <a:chOff x="5736525" y="3963700"/>
            <a:chExt cx="259925" cy="295375"/>
          </a:xfrm>
        </p:grpSpPr>
        <p:sp>
          <p:nvSpPr>
            <p:cNvPr id="8962" name="Google Shape;8962;p84"/>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3" name="Google Shape;8963;p84"/>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4" name="Google Shape;8964;p84"/>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5" name="Google Shape;8965;p84"/>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6" name="Google Shape;8966;p84"/>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7" name="Google Shape;8967;p84"/>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8" name="Google Shape;8968;p84"/>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69" name="Google Shape;8969;p84"/>
          <p:cNvGrpSpPr/>
          <p:nvPr/>
        </p:nvGrpSpPr>
        <p:grpSpPr>
          <a:xfrm>
            <a:off x="6649963" y="4256985"/>
            <a:ext cx="351024" cy="350079"/>
            <a:chOff x="6553275" y="3604550"/>
            <a:chExt cx="296975" cy="296175"/>
          </a:xfrm>
        </p:grpSpPr>
        <p:sp>
          <p:nvSpPr>
            <p:cNvPr id="8970" name="Google Shape;8970;p84"/>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1" name="Google Shape;8971;p84"/>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2" name="Google Shape;8972;p84"/>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3" name="Google Shape;8973;p84"/>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4" name="Google Shape;8974;p84"/>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5" name="Google Shape;8975;p84"/>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979"/>
        <p:cNvGrpSpPr/>
        <p:nvPr/>
      </p:nvGrpSpPr>
      <p:grpSpPr>
        <a:xfrm>
          <a:off x="0" y="0"/>
          <a:ext cx="0" cy="0"/>
          <a:chOff x="0" y="0"/>
          <a:chExt cx="0" cy="0"/>
        </a:xfrm>
      </p:grpSpPr>
      <p:sp>
        <p:nvSpPr>
          <p:cNvPr id="8980" name="Google Shape;8980;p85"/>
          <p:cNvSpPr txBox="1">
            <a:spLocks noGrp="1"/>
          </p:cNvSpPr>
          <p:nvPr>
            <p:ph type="title" idx="4294967295"/>
          </p:nvPr>
        </p:nvSpPr>
        <p:spPr>
          <a:xfrm>
            <a:off x="849675"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chemeClr val="lt1"/>
                </a:solidFill>
                <a:latin typeface="Arial"/>
                <a:ea typeface="Arial"/>
                <a:cs typeface="Arial"/>
                <a:sym typeface="Arial"/>
              </a:rPr>
              <a:t>Help &amp; Support </a:t>
            </a:r>
            <a:r>
              <a:rPr lang="en">
                <a:latin typeface="Arial"/>
                <a:ea typeface="Arial"/>
                <a:cs typeface="Arial"/>
                <a:sym typeface="Arial"/>
              </a:rPr>
              <a:t>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8981" name="Google Shape;8981;p85"/>
          <p:cNvSpPr txBox="1">
            <a:spLocks noGrp="1"/>
          </p:cNvSpPr>
          <p:nvPr>
            <p:ph type="title" idx="4294967295"/>
          </p:nvPr>
        </p:nvSpPr>
        <p:spPr>
          <a:xfrm>
            <a:off x="4858400"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Avatar Icons</a:t>
            </a:r>
            <a:endParaRPr>
              <a:solidFill>
                <a:srgbClr val="FFFFFF"/>
              </a:solidFill>
              <a:latin typeface="Arial"/>
              <a:ea typeface="Arial"/>
              <a:cs typeface="Arial"/>
              <a:sym typeface="Arial"/>
            </a:endParaRPr>
          </a:p>
        </p:txBody>
      </p:sp>
      <p:grpSp>
        <p:nvGrpSpPr>
          <p:cNvPr id="8982" name="Google Shape;8982;p85"/>
          <p:cNvGrpSpPr/>
          <p:nvPr/>
        </p:nvGrpSpPr>
        <p:grpSpPr>
          <a:xfrm>
            <a:off x="877057" y="1532946"/>
            <a:ext cx="294401" cy="353645"/>
            <a:chOff x="-35814600" y="3202075"/>
            <a:chExt cx="242625" cy="291450"/>
          </a:xfrm>
        </p:grpSpPr>
        <p:sp>
          <p:nvSpPr>
            <p:cNvPr id="8983" name="Google Shape;8983;p85"/>
            <p:cNvSpPr/>
            <p:nvPr/>
          </p:nvSpPr>
          <p:spPr>
            <a:xfrm>
              <a:off x="-35814600" y="3202075"/>
              <a:ext cx="51225" cy="202450"/>
            </a:xfrm>
            <a:custGeom>
              <a:avLst/>
              <a:gdLst/>
              <a:ahLst/>
              <a:cxnLst/>
              <a:rect l="l" t="t" r="r" b="b"/>
              <a:pathLst>
                <a:path w="2049" h="8098" extrusionOk="0">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4" name="Google Shape;8984;p85"/>
            <p:cNvSpPr/>
            <p:nvPr/>
          </p:nvSpPr>
          <p:spPr>
            <a:xfrm>
              <a:off x="-35814600" y="3407650"/>
              <a:ext cx="242625" cy="68550"/>
            </a:xfrm>
            <a:custGeom>
              <a:avLst/>
              <a:gdLst/>
              <a:ahLst/>
              <a:cxnLst/>
              <a:rect l="l" t="t" r="r" b="b"/>
              <a:pathLst>
                <a:path w="9705" h="2742" extrusionOk="0">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5" name="Google Shape;8985;p85"/>
            <p:cNvSpPr/>
            <p:nvPr/>
          </p:nvSpPr>
          <p:spPr>
            <a:xfrm>
              <a:off x="-35627125" y="3450950"/>
              <a:ext cx="55150" cy="25250"/>
            </a:xfrm>
            <a:custGeom>
              <a:avLst/>
              <a:gdLst/>
              <a:ahLst/>
              <a:cxnLst/>
              <a:rect l="l" t="t" r="r" b="b"/>
              <a:pathLst>
                <a:path w="2206" h="1010" extrusionOk="0">
                  <a:moveTo>
                    <a:pt x="0" y="1"/>
                  </a:moveTo>
                  <a:lnTo>
                    <a:pt x="0" y="1009"/>
                  </a:lnTo>
                  <a:lnTo>
                    <a:pt x="1670" y="1009"/>
                  </a:lnTo>
                  <a:cubicBezTo>
                    <a:pt x="1953" y="1009"/>
                    <a:pt x="2205" y="788"/>
                    <a:pt x="1953" y="505"/>
                  </a:cubicBezTo>
                  <a:cubicBezTo>
                    <a:pt x="1827" y="347"/>
                    <a:pt x="1764" y="190"/>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6" name="Google Shape;8986;p85"/>
            <p:cNvSpPr/>
            <p:nvPr/>
          </p:nvSpPr>
          <p:spPr>
            <a:xfrm>
              <a:off x="-35703525" y="3305250"/>
              <a:ext cx="84300" cy="34675"/>
            </a:xfrm>
            <a:custGeom>
              <a:avLst/>
              <a:gdLst/>
              <a:ahLst/>
              <a:cxnLst/>
              <a:rect l="l" t="t" r="r" b="b"/>
              <a:pathLst>
                <a:path w="3372" h="1387" extrusionOk="0">
                  <a:moveTo>
                    <a:pt x="1701" y="0"/>
                  </a:moveTo>
                  <a:cubicBezTo>
                    <a:pt x="882" y="0"/>
                    <a:pt x="221" y="599"/>
                    <a:pt x="0" y="1387"/>
                  </a:cubicBezTo>
                  <a:lnTo>
                    <a:pt x="3371" y="1387"/>
                  </a:lnTo>
                  <a:cubicBezTo>
                    <a:pt x="3214" y="599"/>
                    <a:pt x="2521"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7" name="Google Shape;8987;p85"/>
            <p:cNvSpPr/>
            <p:nvPr/>
          </p:nvSpPr>
          <p:spPr>
            <a:xfrm>
              <a:off x="-35677550" y="3254050"/>
              <a:ext cx="33100" cy="33100"/>
            </a:xfrm>
            <a:custGeom>
              <a:avLst/>
              <a:gdLst/>
              <a:ahLst/>
              <a:cxnLst/>
              <a:rect l="l" t="t" r="r" b="b"/>
              <a:pathLst>
                <a:path w="1324" h="1324" extrusionOk="0">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8" name="Google Shape;8988;p85"/>
            <p:cNvSpPr/>
            <p:nvPr/>
          </p:nvSpPr>
          <p:spPr>
            <a:xfrm>
              <a:off x="-35746850" y="3202075"/>
              <a:ext cx="171725" cy="189050"/>
            </a:xfrm>
            <a:custGeom>
              <a:avLst/>
              <a:gdLst/>
              <a:ahLst/>
              <a:cxnLst/>
              <a:rect l="l" t="t" r="r" b="b"/>
              <a:pathLst>
                <a:path w="6869" h="7562" extrusionOk="0">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9" name="Google Shape;8989;p85"/>
            <p:cNvSpPr/>
            <p:nvPr/>
          </p:nvSpPr>
          <p:spPr>
            <a:xfrm>
              <a:off x="-35677550" y="3450950"/>
              <a:ext cx="34675" cy="42575"/>
            </a:xfrm>
            <a:custGeom>
              <a:avLst/>
              <a:gdLst/>
              <a:ahLst/>
              <a:cxnLst/>
              <a:rect l="l" t="t" r="r" b="b"/>
              <a:pathLst>
                <a:path w="1387" h="1703" extrusionOk="0">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90" name="Google Shape;8990;p85"/>
          <p:cNvGrpSpPr/>
          <p:nvPr/>
        </p:nvGrpSpPr>
        <p:grpSpPr>
          <a:xfrm>
            <a:off x="847435" y="1973866"/>
            <a:ext cx="353645" cy="353888"/>
            <a:chOff x="-35839800" y="3561025"/>
            <a:chExt cx="291450" cy="291650"/>
          </a:xfrm>
        </p:grpSpPr>
        <p:sp>
          <p:nvSpPr>
            <p:cNvPr id="8991" name="Google Shape;8991;p85"/>
            <p:cNvSpPr/>
            <p:nvPr/>
          </p:nvSpPr>
          <p:spPr>
            <a:xfrm>
              <a:off x="-35772850" y="3612425"/>
              <a:ext cx="155200" cy="142575"/>
            </a:xfrm>
            <a:custGeom>
              <a:avLst/>
              <a:gdLst/>
              <a:ahLst/>
              <a:cxnLst/>
              <a:rect l="l" t="t" r="r" b="b"/>
              <a:pathLst>
                <a:path w="6208" h="5703" extrusionOk="0">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2" name="Google Shape;8992;p85"/>
            <p:cNvSpPr/>
            <p:nvPr/>
          </p:nvSpPr>
          <p:spPr>
            <a:xfrm>
              <a:off x="-35621625" y="3694325"/>
              <a:ext cx="73275" cy="143375"/>
            </a:xfrm>
            <a:custGeom>
              <a:avLst/>
              <a:gdLst/>
              <a:ahLst/>
              <a:cxnLst/>
              <a:rect l="l" t="t" r="r" b="b"/>
              <a:pathLst>
                <a:path w="2931" h="5735" extrusionOk="0">
                  <a:moveTo>
                    <a:pt x="2931" y="1"/>
                  </a:moveTo>
                  <a:lnTo>
                    <a:pt x="1" y="2899"/>
                  </a:lnTo>
                  <a:lnTo>
                    <a:pt x="2805" y="5735"/>
                  </a:lnTo>
                  <a:cubicBezTo>
                    <a:pt x="2868" y="5609"/>
                    <a:pt x="2931" y="5451"/>
                    <a:pt x="2931" y="5294"/>
                  </a:cubicBez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3" name="Google Shape;8993;p85"/>
            <p:cNvSpPr/>
            <p:nvPr/>
          </p:nvSpPr>
          <p:spPr>
            <a:xfrm>
              <a:off x="-35827200" y="3748675"/>
              <a:ext cx="263100" cy="104000"/>
            </a:xfrm>
            <a:custGeom>
              <a:avLst/>
              <a:gdLst/>
              <a:ahLst/>
              <a:cxnLst/>
              <a:rect l="l" t="t" r="r" b="b"/>
              <a:pathLst>
                <a:path w="10524" h="4160" extrusionOk="0">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4" name="Google Shape;8994;p85"/>
            <p:cNvSpPr/>
            <p:nvPr/>
          </p:nvSpPr>
          <p:spPr>
            <a:xfrm>
              <a:off x="-35831925" y="3635275"/>
              <a:ext cx="41775" cy="85075"/>
            </a:xfrm>
            <a:custGeom>
              <a:avLst/>
              <a:gdLst/>
              <a:ahLst/>
              <a:cxnLst/>
              <a:rect l="l" t="t" r="r" b="b"/>
              <a:pathLst>
                <a:path w="1671" h="3403" extrusionOk="0">
                  <a:moveTo>
                    <a:pt x="1671" y="0"/>
                  </a:moveTo>
                  <a:lnTo>
                    <a:pt x="1" y="1701"/>
                  </a:lnTo>
                  <a:lnTo>
                    <a:pt x="1671" y="3403"/>
                  </a:ln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5" name="Google Shape;8995;p85"/>
            <p:cNvSpPr/>
            <p:nvPr/>
          </p:nvSpPr>
          <p:spPr>
            <a:xfrm>
              <a:off x="-35601150" y="3635275"/>
              <a:ext cx="43350" cy="85075"/>
            </a:xfrm>
            <a:custGeom>
              <a:avLst/>
              <a:gdLst/>
              <a:ahLst/>
              <a:cxnLst/>
              <a:rect l="l" t="t" r="r" b="b"/>
              <a:pathLst>
                <a:path w="1734" h="3403" extrusionOk="0">
                  <a:moveTo>
                    <a:pt x="1" y="0"/>
                  </a:moveTo>
                  <a:lnTo>
                    <a:pt x="1" y="3403"/>
                  </a:lnTo>
                  <a:lnTo>
                    <a:pt x="1734" y="170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6" name="Google Shape;8996;p85"/>
            <p:cNvSpPr/>
            <p:nvPr/>
          </p:nvSpPr>
          <p:spPr>
            <a:xfrm>
              <a:off x="-35750000" y="3561025"/>
              <a:ext cx="111075" cy="35675"/>
            </a:xfrm>
            <a:custGeom>
              <a:avLst/>
              <a:gdLst/>
              <a:ahLst/>
              <a:cxnLst/>
              <a:rect l="l" t="t" r="r" b="b"/>
              <a:pathLst>
                <a:path w="4443" h="1427" extrusionOk="0">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7" name="Google Shape;8997;p85"/>
            <p:cNvSpPr/>
            <p:nvPr/>
          </p:nvSpPr>
          <p:spPr>
            <a:xfrm>
              <a:off x="-35839800" y="3694325"/>
              <a:ext cx="72500" cy="143375"/>
            </a:xfrm>
            <a:custGeom>
              <a:avLst/>
              <a:gdLst/>
              <a:ahLst/>
              <a:cxnLst/>
              <a:rect l="l" t="t" r="r" b="b"/>
              <a:pathLst>
                <a:path w="2900" h="5735" extrusionOk="0">
                  <a:moveTo>
                    <a:pt x="1" y="1"/>
                  </a:moveTo>
                  <a:lnTo>
                    <a:pt x="1" y="5294"/>
                  </a:lnTo>
                  <a:cubicBezTo>
                    <a:pt x="1" y="5451"/>
                    <a:pt x="32" y="5609"/>
                    <a:pt x="95" y="5735"/>
                  </a:cubicBezTo>
                  <a:lnTo>
                    <a:pt x="2899" y="289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98" name="Google Shape;8998;p85"/>
          <p:cNvSpPr/>
          <p:nvPr/>
        </p:nvSpPr>
        <p:spPr>
          <a:xfrm>
            <a:off x="845859" y="2409404"/>
            <a:ext cx="355557" cy="353645"/>
          </a:xfrm>
          <a:custGeom>
            <a:avLst/>
            <a:gdLst/>
            <a:ahLst/>
            <a:cxnLst/>
            <a:rect l="l" t="t" r="r" b="b"/>
            <a:pathLst>
              <a:path w="11721" h="11658" extrusionOk="0">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99" name="Google Shape;8999;p85"/>
          <p:cNvGrpSpPr/>
          <p:nvPr/>
        </p:nvGrpSpPr>
        <p:grpSpPr>
          <a:xfrm>
            <a:off x="3084980" y="1532946"/>
            <a:ext cx="353645" cy="353645"/>
            <a:chOff x="-34003850" y="3227275"/>
            <a:chExt cx="291450" cy="291450"/>
          </a:xfrm>
        </p:grpSpPr>
        <p:sp>
          <p:nvSpPr>
            <p:cNvPr id="9000" name="Google Shape;9000;p85"/>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1" name="Google Shape;9001;p85"/>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2" name="Google Shape;9002;p85"/>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3" name="Google Shape;9003;p85"/>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4" name="Google Shape;9004;p85"/>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05" name="Google Shape;9005;p85"/>
          <p:cNvGrpSpPr/>
          <p:nvPr/>
        </p:nvGrpSpPr>
        <p:grpSpPr>
          <a:xfrm>
            <a:off x="3084510" y="1973638"/>
            <a:ext cx="354586" cy="354343"/>
            <a:chOff x="-34004625" y="3585850"/>
            <a:chExt cx="292225" cy="292025"/>
          </a:xfrm>
        </p:grpSpPr>
        <p:sp>
          <p:nvSpPr>
            <p:cNvPr id="9006" name="Google Shape;9006;p85"/>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7" name="Google Shape;9007;p85"/>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8" name="Google Shape;9008;p85"/>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9" name="Google Shape;9009;p85"/>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0" name="Google Shape;9010;p85"/>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11" name="Google Shape;9011;p85"/>
          <p:cNvGrpSpPr/>
          <p:nvPr/>
        </p:nvGrpSpPr>
        <p:grpSpPr>
          <a:xfrm>
            <a:off x="3084025" y="2408839"/>
            <a:ext cx="355557" cy="354616"/>
            <a:chOff x="-34005425" y="3945575"/>
            <a:chExt cx="293025" cy="292250"/>
          </a:xfrm>
        </p:grpSpPr>
        <p:sp>
          <p:nvSpPr>
            <p:cNvPr id="9012" name="Google Shape;9012;p85"/>
            <p:cNvSpPr/>
            <p:nvPr/>
          </p:nvSpPr>
          <p:spPr>
            <a:xfrm>
              <a:off x="-33952650" y="3998350"/>
              <a:ext cx="186700" cy="186700"/>
            </a:xfrm>
            <a:custGeom>
              <a:avLst/>
              <a:gdLst/>
              <a:ahLst/>
              <a:cxnLst/>
              <a:rect l="l" t="t" r="r" b="b"/>
              <a:pathLst>
                <a:path w="7468" h="7468" extrusionOk="0">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3" name="Google Shape;9013;p85"/>
            <p:cNvSpPr/>
            <p:nvPr/>
          </p:nvSpPr>
          <p:spPr>
            <a:xfrm>
              <a:off x="-33944775" y="3945575"/>
              <a:ext cx="232375" cy="247350"/>
            </a:xfrm>
            <a:custGeom>
              <a:avLst/>
              <a:gdLst/>
              <a:ahLst/>
              <a:cxnLst/>
              <a:rect l="l" t="t" r="r" b="b"/>
              <a:pathLst>
                <a:path w="9295" h="9894" extrusionOk="0">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4" name="Google Shape;9014;p85"/>
            <p:cNvSpPr/>
            <p:nvPr/>
          </p:nvSpPr>
          <p:spPr>
            <a:xfrm>
              <a:off x="-34005425" y="3987325"/>
              <a:ext cx="237100" cy="250500"/>
            </a:xfrm>
            <a:custGeom>
              <a:avLst/>
              <a:gdLst/>
              <a:ahLst/>
              <a:cxnLst/>
              <a:rect l="l" t="t" r="r" b="b"/>
              <a:pathLst>
                <a:path w="9484" h="10020" extrusionOk="0">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15" name="Google Shape;9015;p85"/>
          <p:cNvGrpSpPr/>
          <p:nvPr/>
        </p:nvGrpSpPr>
        <p:grpSpPr>
          <a:xfrm>
            <a:off x="1731124" y="2882015"/>
            <a:ext cx="358408" cy="355557"/>
            <a:chOff x="-32174975" y="3192625"/>
            <a:chExt cx="295375" cy="293025"/>
          </a:xfrm>
        </p:grpSpPr>
        <p:sp>
          <p:nvSpPr>
            <p:cNvPr id="9016" name="Google Shape;9016;p85"/>
            <p:cNvSpPr/>
            <p:nvPr/>
          </p:nvSpPr>
          <p:spPr>
            <a:xfrm>
              <a:off x="-32171050" y="3279250"/>
              <a:ext cx="291450" cy="153625"/>
            </a:xfrm>
            <a:custGeom>
              <a:avLst/>
              <a:gdLst/>
              <a:ahLst/>
              <a:cxnLst/>
              <a:rect l="l" t="t" r="r" b="b"/>
              <a:pathLst>
                <a:path w="11658" h="6145" extrusionOk="0">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7" name="Google Shape;9017;p85"/>
            <p:cNvSpPr/>
            <p:nvPr/>
          </p:nvSpPr>
          <p:spPr>
            <a:xfrm>
              <a:off x="-32067075" y="3313925"/>
              <a:ext cx="84300" cy="85075"/>
            </a:xfrm>
            <a:custGeom>
              <a:avLst/>
              <a:gdLst/>
              <a:ahLst/>
              <a:cxnLst/>
              <a:rect l="l" t="t" r="r" b="b"/>
              <a:pathLst>
                <a:path w="3372" h="3403" extrusionOk="0">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8" name="Google Shape;9018;p85"/>
            <p:cNvSpPr/>
            <p:nvPr/>
          </p:nvSpPr>
          <p:spPr>
            <a:xfrm>
              <a:off x="-32171050" y="3450950"/>
              <a:ext cx="291450" cy="34700"/>
            </a:xfrm>
            <a:custGeom>
              <a:avLst/>
              <a:gdLst/>
              <a:ahLst/>
              <a:cxnLst/>
              <a:rect l="l" t="t" r="r" b="b"/>
              <a:pathLst>
                <a:path w="11658" h="1388" extrusionOk="0">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9" name="Google Shape;9019;p85"/>
            <p:cNvSpPr/>
            <p:nvPr/>
          </p:nvSpPr>
          <p:spPr>
            <a:xfrm>
              <a:off x="-32174975" y="3192625"/>
              <a:ext cx="295375" cy="70125"/>
            </a:xfrm>
            <a:custGeom>
              <a:avLst/>
              <a:gdLst/>
              <a:ahLst/>
              <a:cxnLst/>
              <a:rect l="l" t="t" r="r" b="b"/>
              <a:pathLst>
                <a:path w="11815" h="2805" extrusionOk="0">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20" name="Google Shape;9020;p85"/>
          <p:cNvSpPr/>
          <p:nvPr/>
        </p:nvSpPr>
        <p:spPr>
          <a:xfrm>
            <a:off x="1728170" y="3353079"/>
            <a:ext cx="363201" cy="354859"/>
          </a:xfrm>
          <a:custGeom>
            <a:avLst/>
            <a:gdLst/>
            <a:ahLst/>
            <a:cxnLst/>
            <a:rect l="l" t="t" r="r" b="b"/>
            <a:pathLst>
              <a:path w="11973" h="11698" extrusionOk="0">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1" name="Google Shape;9021;p85"/>
          <p:cNvSpPr/>
          <p:nvPr/>
        </p:nvSpPr>
        <p:spPr>
          <a:xfrm>
            <a:off x="1732948" y="3818164"/>
            <a:ext cx="353645" cy="354586"/>
          </a:xfrm>
          <a:custGeom>
            <a:avLst/>
            <a:gdLst/>
            <a:ahLst/>
            <a:cxnLst/>
            <a:rect l="l" t="t" r="r" b="b"/>
            <a:pathLst>
              <a:path w="11658" h="11689" extrusionOk="0">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22" name="Google Shape;9022;p85"/>
          <p:cNvGrpSpPr/>
          <p:nvPr/>
        </p:nvGrpSpPr>
        <p:grpSpPr>
          <a:xfrm>
            <a:off x="3970274" y="2882970"/>
            <a:ext cx="354586" cy="353645"/>
            <a:chOff x="-30345325" y="3184750"/>
            <a:chExt cx="292225" cy="291450"/>
          </a:xfrm>
        </p:grpSpPr>
        <p:sp>
          <p:nvSpPr>
            <p:cNvPr id="9023" name="Google Shape;9023;p85"/>
            <p:cNvSpPr/>
            <p:nvPr/>
          </p:nvSpPr>
          <p:spPr>
            <a:xfrm>
              <a:off x="-30328000" y="3184750"/>
              <a:ext cx="258375" cy="120950"/>
            </a:xfrm>
            <a:custGeom>
              <a:avLst/>
              <a:gdLst/>
              <a:ahLst/>
              <a:cxnLst/>
              <a:rect l="l" t="t" r="r" b="b"/>
              <a:pathLst>
                <a:path w="10335" h="4838" extrusionOk="0">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4" name="Google Shape;9024;p85"/>
            <p:cNvSpPr/>
            <p:nvPr/>
          </p:nvSpPr>
          <p:spPr>
            <a:xfrm>
              <a:off x="-30310675" y="3322575"/>
              <a:ext cx="68550" cy="69350"/>
            </a:xfrm>
            <a:custGeom>
              <a:avLst/>
              <a:gdLst/>
              <a:ahLst/>
              <a:cxnLst/>
              <a:rect l="l" t="t" r="r" b="b"/>
              <a:pathLst>
                <a:path w="2742" h="2774" extrusionOk="0">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5" name="Google Shape;9025;p85"/>
            <p:cNvSpPr/>
            <p:nvPr/>
          </p:nvSpPr>
          <p:spPr>
            <a:xfrm>
              <a:off x="-30345325" y="3408425"/>
              <a:ext cx="137075" cy="67775"/>
            </a:xfrm>
            <a:custGeom>
              <a:avLst/>
              <a:gdLst/>
              <a:ahLst/>
              <a:cxnLst/>
              <a:rect l="l" t="t" r="r" b="b"/>
              <a:pathLst>
                <a:path w="5483" h="2711" extrusionOk="0">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6" name="Google Shape;9026;p85"/>
            <p:cNvSpPr/>
            <p:nvPr/>
          </p:nvSpPr>
          <p:spPr>
            <a:xfrm>
              <a:off x="-30156300" y="3322575"/>
              <a:ext cx="68550" cy="69350"/>
            </a:xfrm>
            <a:custGeom>
              <a:avLst/>
              <a:gdLst/>
              <a:ahLst/>
              <a:cxnLst/>
              <a:rect l="l" t="t" r="r" b="b"/>
              <a:pathLst>
                <a:path w="2742" h="2774" extrusionOk="0">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7" name="Google Shape;9027;p85"/>
            <p:cNvSpPr/>
            <p:nvPr/>
          </p:nvSpPr>
          <p:spPr>
            <a:xfrm>
              <a:off x="-30190950" y="3408425"/>
              <a:ext cx="137850" cy="67775"/>
            </a:xfrm>
            <a:custGeom>
              <a:avLst/>
              <a:gdLst/>
              <a:ahLst/>
              <a:cxnLst/>
              <a:rect l="l" t="t" r="r" b="b"/>
              <a:pathLst>
                <a:path w="5514" h="2711" extrusionOk="0">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8" name="Google Shape;9028;p85"/>
          <p:cNvGrpSpPr/>
          <p:nvPr/>
        </p:nvGrpSpPr>
        <p:grpSpPr>
          <a:xfrm>
            <a:off x="1295026" y="1532946"/>
            <a:ext cx="353645" cy="353645"/>
            <a:chOff x="-35481425" y="3202075"/>
            <a:chExt cx="291450" cy="291450"/>
          </a:xfrm>
        </p:grpSpPr>
        <p:sp>
          <p:nvSpPr>
            <p:cNvPr id="9029" name="Google Shape;9029;p85"/>
            <p:cNvSpPr/>
            <p:nvPr/>
          </p:nvSpPr>
          <p:spPr>
            <a:xfrm>
              <a:off x="-35414475" y="3304600"/>
              <a:ext cx="154400" cy="85975"/>
            </a:xfrm>
            <a:custGeom>
              <a:avLst/>
              <a:gdLst/>
              <a:ahLst/>
              <a:cxnLst/>
              <a:rect l="l" t="t" r="r" b="b"/>
              <a:pathLst>
                <a:path w="6176" h="3439" extrusionOk="0">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0" name="Google Shape;9030;p85"/>
            <p:cNvSpPr/>
            <p:nvPr/>
          </p:nvSpPr>
          <p:spPr>
            <a:xfrm>
              <a:off x="-35413700" y="3202075"/>
              <a:ext cx="34700" cy="103200"/>
            </a:xfrm>
            <a:custGeom>
              <a:avLst/>
              <a:gdLst/>
              <a:ahLst/>
              <a:cxnLst/>
              <a:rect l="l" t="t" r="r" b="b"/>
              <a:pathLst>
                <a:path w="1388" h="4128" extrusionOk="0">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1" name="Google Shape;9031;p85"/>
            <p:cNvSpPr/>
            <p:nvPr/>
          </p:nvSpPr>
          <p:spPr>
            <a:xfrm>
              <a:off x="-35413700" y="3389525"/>
              <a:ext cx="34700" cy="103250"/>
            </a:xfrm>
            <a:custGeom>
              <a:avLst/>
              <a:gdLst/>
              <a:ahLst/>
              <a:cxnLst/>
              <a:rect l="l" t="t" r="r" b="b"/>
              <a:pathLst>
                <a:path w="1388" h="4130" extrusionOk="0">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2" name="Google Shape;9032;p85"/>
            <p:cNvSpPr/>
            <p:nvPr/>
          </p:nvSpPr>
          <p:spPr>
            <a:xfrm>
              <a:off x="-35292400" y="3202075"/>
              <a:ext cx="33900" cy="103200"/>
            </a:xfrm>
            <a:custGeom>
              <a:avLst/>
              <a:gdLst/>
              <a:ahLst/>
              <a:cxnLst/>
              <a:rect l="l" t="t" r="r" b="b"/>
              <a:pathLst>
                <a:path w="1356" h="4128" extrusionOk="0">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3" name="Google Shape;9033;p85"/>
            <p:cNvSpPr/>
            <p:nvPr/>
          </p:nvSpPr>
          <p:spPr>
            <a:xfrm>
              <a:off x="-35241200" y="3202850"/>
              <a:ext cx="51225" cy="290675"/>
            </a:xfrm>
            <a:custGeom>
              <a:avLst/>
              <a:gdLst/>
              <a:ahLst/>
              <a:cxnLst/>
              <a:rect l="l" t="t" r="r" b="b"/>
              <a:pathLst>
                <a:path w="2049" h="11627" extrusionOk="0">
                  <a:moveTo>
                    <a:pt x="1" y="1"/>
                  </a:moveTo>
                  <a:lnTo>
                    <a:pt x="1" y="11626"/>
                  </a:lnTo>
                  <a:cubicBezTo>
                    <a:pt x="1135" y="11469"/>
                    <a:pt x="2048" y="10460"/>
                    <a:pt x="2048" y="9263"/>
                  </a:cubicBezTo>
                  <a:lnTo>
                    <a:pt x="2048" y="2395"/>
                  </a:lnTo>
                  <a:cubicBezTo>
                    <a:pt x="2048" y="1167"/>
                    <a:pt x="1135"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4" name="Google Shape;9034;p85"/>
            <p:cNvSpPr/>
            <p:nvPr/>
          </p:nvSpPr>
          <p:spPr>
            <a:xfrm>
              <a:off x="-35292400" y="3389525"/>
              <a:ext cx="33900" cy="104000"/>
            </a:xfrm>
            <a:custGeom>
              <a:avLst/>
              <a:gdLst/>
              <a:ahLst/>
              <a:cxnLst/>
              <a:rect l="l" t="t" r="r" b="b"/>
              <a:pathLst>
                <a:path w="1356" h="4160" extrusionOk="0">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5" name="Google Shape;9035;p85"/>
            <p:cNvSpPr/>
            <p:nvPr/>
          </p:nvSpPr>
          <p:spPr>
            <a:xfrm>
              <a:off x="-35481425" y="3202075"/>
              <a:ext cx="51225" cy="289875"/>
            </a:xfrm>
            <a:custGeom>
              <a:avLst/>
              <a:gdLst/>
              <a:ahLst/>
              <a:cxnLst/>
              <a:rect l="l" t="t" r="r" b="b"/>
              <a:pathLst>
                <a:path w="2049" h="11595" extrusionOk="0">
                  <a:moveTo>
                    <a:pt x="2048" y="0"/>
                  </a:moveTo>
                  <a:cubicBezTo>
                    <a:pt x="883" y="158"/>
                    <a:pt x="1" y="1166"/>
                    <a:pt x="1" y="2363"/>
                  </a:cubicBezTo>
                  <a:lnTo>
                    <a:pt x="1" y="9200"/>
                  </a:lnTo>
                  <a:cubicBezTo>
                    <a:pt x="1" y="10460"/>
                    <a:pt x="851" y="11437"/>
                    <a:pt x="2048" y="11594"/>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36" name="Google Shape;9036;p85"/>
          <p:cNvGrpSpPr/>
          <p:nvPr/>
        </p:nvGrpSpPr>
        <p:grpSpPr>
          <a:xfrm>
            <a:off x="1294556" y="1974472"/>
            <a:ext cx="354586" cy="352675"/>
            <a:chOff x="-35482200" y="3561225"/>
            <a:chExt cx="292225" cy="290650"/>
          </a:xfrm>
        </p:grpSpPr>
        <p:sp>
          <p:nvSpPr>
            <p:cNvPr id="9037" name="Google Shape;9037;p85"/>
            <p:cNvSpPr/>
            <p:nvPr/>
          </p:nvSpPr>
          <p:spPr>
            <a:xfrm>
              <a:off x="-35482200" y="3749475"/>
              <a:ext cx="292225" cy="102400"/>
            </a:xfrm>
            <a:custGeom>
              <a:avLst/>
              <a:gdLst/>
              <a:ahLst/>
              <a:cxnLst/>
              <a:rect l="l" t="t" r="r" b="b"/>
              <a:pathLst>
                <a:path w="11689" h="4096" extrusionOk="0">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8" name="Google Shape;9038;p85"/>
            <p:cNvSpPr/>
            <p:nvPr/>
          </p:nvSpPr>
          <p:spPr>
            <a:xfrm>
              <a:off x="-35371150" y="3561225"/>
              <a:ext cx="68550" cy="68550"/>
            </a:xfrm>
            <a:custGeom>
              <a:avLst/>
              <a:gdLst/>
              <a:ahLst/>
              <a:cxnLst/>
              <a:rect l="l" t="t" r="r" b="b"/>
              <a:pathLst>
                <a:path w="2742" h="2742" extrusionOk="0">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9" name="Google Shape;9039;p85"/>
            <p:cNvSpPr/>
            <p:nvPr/>
          </p:nvSpPr>
          <p:spPr>
            <a:xfrm>
              <a:off x="-35405025" y="3647075"/>
              <a:ext cx="136275" cy="119750"/>
            </a:xfrm>
            <a:custGeom>
              <a:avLst/>
              <a:gdLst/>
              <a:ahLst/>
              <a:cxnLst/>
              <a:rect l="l" t="t" r="r" b="b"/>
              <a:pathLst>
                <a:path w="5451" h="4790" extrusionOk="0">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40" name="Google Shape;9040;p85"/>
          <p:cNvGrpSpPr/>
          <p:nvPr/>
        </p:nvGrpSpPr>
        <p:grpSpPr>
          <a:xfrm>
            <a:off x="1295026" y="2409340"/>
            <a:ext cx="353645" cy="353615"/>
            <a:chOff x="-35481425" y="3919600"/>
            <a:chExt cx="291450" cy="291425"/>
          </a:xfrm>
        </p:grpSpPr>
        <p:sp>
          <p:nvSpPr>
            <p:cNvPr id="9041" name="Google Shape;9041;p85"/>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2" name="Google Shape;9042;p85"/>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3" name="Google Shape;9043;p85"/>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4" name="Google Shape;9044;p85"/>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5" name="Google Shape;9045;p85"/>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6" name="Google Shape;9046;p85"/>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7" name="Google Shape;9047;p85"/>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8" name="Google Shape;9048;p85"/>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49" name="Google Shape;9049;p85"/>
          <p:cNvGrpSpPr/>
          <p:nvPr/>
        </p:nvGrpSpPr>
        <p:grpSpPr>
          <a:xfrm>
            <a:off x="3530661" y="1533431"/>
            <a:ext cx="357468" cy="352675"/>
            <a:chOff x="-33645475" y="3228075"/>
            <a:chExt cx="294600" cy="290650"/>
          </a:xfrm>
        </p:grpSpPr>
        <p:sp>
          <p:nvSpPr>
            <p:cNvPr id="9050" name="Google Shape;9050;p85"/>
            <p:cNvSpPr/>
            <p:nvPr/>
          </p:nvSpPr>
          <p:spPr>
            <a:xfrm>
              <a:off x="-33456450" y="3261925"/>
              <a:ext cx="84300" cy="85100"/>
            </a:xfrm>
            <a:custGeom>
              <a:avLst/>
              <a:gdLst/>
              <a:ahLst/>
              <a:cxnLst/>
              <a:rect l="l" t="t" r="r" b="b"/>
              <a:pathLst>
                <a:path w="3372" h="3404" extrusionOk="0">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1" name="Google Shape;9051;p85"/>
            <p:cNvSpPr/>
            <p:nvPr/>
          </p:nvSpPr>
          <p:spPr>
            <a:xfrm>
              <a:off x="-33575375" y="3433625"/>
              <a:ext cx="85075" cy="85100"/>
            </a:xfrm>
            <a:custGeom>
              <a:avLst/>
              <a:gdLst/>
              <a:ahLst/>
              <a:cxnLst/>
              <a:rect l="l" t="t" r="r" b="b"/>
              <a:pathLst>
                <a:path w="3403" h="3404" extrusionOk="0">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2" name="Google Shape;9052;p85"/>
            <p:cNvSpPr/>
            <p:nvPr/>
          </p:nvSpPr>
          <p:spPr>
            <a:xfrm>
              <a:off x="-33645475" y="3228075"/>
              <a:ext cx="206375" cy="153600"/>
            </a:xfrm>
            <a:custGeom>
              <a:avLst/>
              <a:gdLst/>
              <a:ahLst/>
              <a:cxnLst/>
              <a:rect l="l" t="t" r="r" b="b"/>
              <a:pathLst>
                <a:path w="8255" h="6144" extrusionOk="0">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3" name="Google Shape;9053;p85"/>
            <p:cNvSpPr/>
            <p:nvPr/>
          </p:nvSpPr>
          <p:spPr>
            <a:xfrm>
              <a:off x="-33593500" y="3279250"/>
              <a:ext cx="104775" cy="52275"/>
            </a:xfrm>
            <a:custGeom>
              <a:avLst/>
              <a:gdLst/>
              <a:ahLst/>
              <a:cxnLst/>
              <a:rect l="l" t="t" r="r" b="b"/>
              <a:pathLst>
                <a:path w="4191" h="2091" extrusionOk="0">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4" name="Google Shape;9054;p85"/>
            <p:cNvSpPr/>
            <p:nvPr/>
          </p:nvSpPr>
          <p:spPr>
            <a:xfrm>
              <a:off x="-33593500" y="3341475"/>
              <a:ext cx="104775" cy="74075"/>
            </a:xfrm>
            <a:custGeom>
              <a:avLst/>
              <a:gdLst/>
              <a:ahLst/>
              <a:cxnLst/>
              <a:rect l="l" t="t" r="r" b="b"/>
              <a:pathLst>
                <a:path w="4191" h="2963" extrusionOk="0">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5" name="Google Shape;9055;p85"/>
            <p:cNvSpPr/>
            <p:nvPr/>
          </p:nvSpPr>
          <p:spPr>
            <a:xfrm>
              <a:off x="-33455650" y="3381650"/>
              <a:ext cx="104775" cy="52250"/>
            </a:xfrm>
            <a:custGeom>
              <a:avLst/>
              <a:gdLst/>
              <a:ahLst/>
              <a:cxnLst/>
              <a:rect l="l" t="t" r="r" b="b"/>
              <a:pathLst>
                <a:path w="4191" h="2090" extrusionOk="0">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6" name="Google Shape;9056;p85"/>
            <p:cNvSpPr/>
            <p:nvPr/>
          </p:nvSpPr>
          <p:spPr>
            <a:xfrm>
              <a:off x="-33456450" y="3443875"/>
              <a:ext cx="102425" cy="74850"/>
            </a:xfrm>
            <a:custGeom>
              <a:avLst/>
              <a:gdLst/>
              <a:ahLst/>
              <a:cxnLst/>
              <a:rect l="l" t="t" r="r" b="b"/>
              <a:pathLst>
                <a:path w="4097" h="2994" extrusionOk="0">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57" name="Google Shape;9057;p85"/>
          <p:cNvGrpSpPr/>
          <p:nvPr/>
        </p:nvGrpSpPr>
        <p:grpSpPr>
          <a:xfrm>
            <a:off x="3531631" y="1973516"/>
            <a:ext cx="355526" cy="354586"/>
            <a:chOff x="-33646250" y="3586425"/>
            <a:chExt cx="293000" cy="292225"/>
          </a:xfrm>
        </p:grpSpPr>
        <p:sp>
          <p:nvSpPr>
            <p:cNvPr id="9058" name="Google Shape;9058;p85"/>
            <p:cNvSpPr/>
            <p:nvPr/>
          </p:nvSpPr>
          <p:spPr>
            <a:xfrm>
              <a:off x="-33646250" y="3739225"/>
              <a:ext cx="141775" cy="139425"/>
            </a:xfrm>
            <a:custGeom>
              <a:avLst/>
              <a:gdLst/>
              <a:ahLst/>
              <a:cxnLst/>
              <a:rect l="l" t="t" r="r" b="b"/>
              <a:pathLst>
                <a:path w="5671" h="5577" extrusionOk="0">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9" name="Google Shape;9059;p85"/>
            <p:cNvSpPr/>
            <p:nvPr/>
          </p:nvSpPr>
          <p:spPr>
            <a:xfrm>
              <a:off x="-33541500" y="3586425"/>
              <a:ext cx="188250" cy="187475"/>
            </a:xfrm>
            <a:custGeom>
              <a:avLst/>
              <a:gdLst/>
              <a:ahLst/>
              <a:cxnLst/>
              <a:rect l="l" t="t" r="r" b="b"/>
              <a:pathLst>
                <a:path w="7530" h="7499" extrusionOk="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60" name="Google Shape;9060;p85"/>
          <p:cNvGrpSpPr/>
          <p:nvPr/>
        </p:nvGrpSpPr>
        <p:grpSpPr>
          <a:xfrm>
            <a:off x="3532101" y="2408369"/>
            <a:ext cx="354586" cy="355557"/>
            <a:chOff x="-33645475" y="3944800"/>
            <a:chExt cx="292225" cy="293025"/>
          </a:xfrm>
        </p:grpSpPr>
        <p:sp>
          <p:nvSpPr>
            <p:cNvPr id="9061" name="Google Shape;9061;p85"/>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2" name="Google Shape;9062;p85"/>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3" name="Google Shape;9063;p85"/>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4" name="Google Shape;9064;p85"/>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5" name="Google Shape;9065;p85"/>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6" name="Google Shape;9066;p85"/>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7" name="Google Shape;9067;p85"/>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8" name="Google Shape;9068;p85"/>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9" name="Google Shape;9069;p85"/>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0" name="Google Shape;9070;p85"/>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71" name="Google Shape;9071;p85"/>
          <p:cNvGrpSpPr/>
          <p:nvPr/>
        </p:nvGrpSpPr>
        <p:grpSpPr>
          <a:xfrm>
            <a:off x="2185320" y="2882106"/>
            <a:ext cx="352675" cy="355375"/>
            <a:chOff x="-31809525" y="3192625"/>
            <a:chExt cx="290650" cy="292875"/>
          </a:xfrm>
        </p:grpSpPr>
        <p:sp>
          <p:nvSpPr>
            <p:cNvPr id="9072" name="Google Shape;9072;p85"/>
            <p:cNvSpPr/>
            <p:nvPr/>
          </p:nvSpPr>
          <p:spPr>
            <a:xfrm>
              <a:off x="-31767775" y="3192625"/>
              <a:ext cx="204800" cy="153600"/>
            </a:xfrm>
            <a:custGeom>
              <a:avLst/>
              <a:gdLst/>
              <a:ahLst/>
              <a:cxnLst/>
              <a:rect l="l" t="t" r="r" b="b"/>
              <a:pathLst>
                <a:path w="8192" h="6144" extrusionOk="0">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3" name="Google Shape;9073;p85"/>
            <p:cNvSpPr/>
            <p:nvPr/>
          </p:nvSpPr>
          <p:spPr>
            <a:xfrm>
              <a:off x="-31715000" y="3244600"/>
              <a:ext cx="101625" cy="52450"/>
            </a:xfrm>
            <a:custGeom>
              <a:avLst/>
              <a:gdLst/>
              <a:ahLst/>
              <a:cxnLst/>
              <a:rect l="l" t="t" r="r" b="b"/>
              <a:pathLst>
                <a:path w="4065" h="2098" extrusionOk="0">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4" name="Google Shape;9074;p85"/>
            <p:cNvSpPr/>
            <p:nvPr/>
          </p:nvSpPr>
          <p:spPr>
            <a:xfrm>
              <a:off x="-31716575" y="3308400"/>
              <a:ext cx="102400" cy="73275"/>
            </a:xfrm>
            <a:custGeom>
              <a:avLst/>
              <a:gdLst/>
              <a:ahLst/>
              <a:cxnLst/>
              <a:rect l="l" t="t" r="r" b="b"/>
              <a:pathLst>
                <a:path w="4096" h="2931" extrusionOk="0">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5" name="Google Shape;9075;p85"/>
            <p:cNvSpPr/>
            <p:nvPr/>
          </p:nvSpPr>
          <p:spPr>
            <a:xfrm>
              <a:off x="-31809525" y="3386375"/>
              <a:ext cx="290650" cy="99125"/>
            </a:xfrm>
            <a:custGeom>
              <a:avLst/>
              <a:gdLst/>
              <a:ahLst/>
              <a:cxnLst/>
              <a:rect l="l" t="t" r="r" b="b"/>
              <a:pathLst>
                <a:path w="11626" h="3965" extrusionOk="0">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76" name="Google Shape;9076;p85"/>
          <p:cNvGrpSpPr/>
          <p:nvPr/>
        </p:nvGrpSpPr>
        <p:grpSpPr>
          <a:xfrm>
            <a:off x="2184835" y="3352658"/>
            <a:ext cx="353645" cy="355557"/>
            <a:chOff x="-31811100" y="3550975"/>
            <a:chExt cx="291450" cy="293025"/>
          </a:xfrm>
        </p:grpSpPr>
        <p:sp>
          <p:nvSpPr>
            <p:cNvPr id="9077" name="Google Shape;9077;p85"/>
            <p:cNvSpPr/>
            <p:nvPr/>
          </p:nvSpPr>
          <p:spPr>
            <a:xfrm>
              <a:off x="-31554325" y="3595875"/>
              <a:ext cx="34675" cy="33900"/>
            </a:xfrm>
            <a:custGeom>
              <a:avLst/>
              <a:gdLst/>
              <a:ahLst/>
              <a:cxnLst/>
              <a:rect l="l" t="t" r="r" b="b"/>
              <a:pathLst>
                <a:path w="1387" h="1356" extrusionOk="0">
                  <a:moveTo>
                    <a:pt x="0" y="1"/>
                  </a:moveTo>
                  <a:lnTo>
                    <a:pt x="0" y="1355"/>
                  </a:lnTo>
                  <a:lnTo>
                    <a:pt x="662" y="1355"/>
                  </a:lnTo>
                  <a:cubicBezTo>
                    <a:pt x="1071" y="1355"/>
                    <a:pt x="1324" y="1040"/>
                    <a:pt x="1324" y="694"/>
                  </a:cubicBezTo>
                  <a:cubicBezTo>
                    <a:pt x="1387" y="316"/>
                    <a:pt x="107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8" name="Google Shape;9078;p85"/>
            <p:cNvSpPr/>
            <p:nvPr/>
          </p:nvSpPr>
          <p:spPr>
            <a:xfrm>
              <a:off x="-31659075" y="3628650"/>
              <a:ext cx="139425" cy="71650"/>
            </a:xfrm>
            <a:custGeom>
              <a:avLst/>
              <a:gdLst/>
              <a:ahLst/>
              <a:cxnLst/>
              <a:rect l="l" t="t" r="r" b="b"/>
              <a:pathLst>
                <a:path w="5577" h="2866" extrusionOk="0">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9" name="Google Shape;9079;p85"/>
            <p:cNvSpPr/>
            <p:nvPr/>
          </p:nvSpPr>
          <p:spPr>
            <a:xfrm>
              <a:off x="-31811100" y="3647075"/>
              <a:ext cx="33100" cy="33100"/>
            </a:xfrm>
            <a:custGeom>
              <a:avLst/>
              <a:gdLst/>
              <a:ahLst/>
              <a:cxnLst/>
              <a:rect l="l" t="t" r="r" b="b"/>
              <a:pathLst>
                <a:path w="1324" h="1324" extrusionOk="0">
                  <a:moveTo>
                    <a:pt x="662" y="1"/>
                  </a:moveTo>
                  <a:cubicBezTo>
                    <a:pt x="253" y="1"/>
                    <a:pt x="1" y="316"/>
                    <a:pt x="1" y="662"/>
                  </a:cubicBezTo>
                  <a:cubicBezTo>
                    <a:pt x="1" y="1040"/>
                    <a:pt x="316" y="1324"/>
                    <a:pt x="662" y="1324"/>
                  </a:cubicBezTo>
                  <a:lnTo>
                    <a:pt x="1324" y="1324"/>
                  </a:lnTo>
                  <a:lnTo>
                    <a:pt x="13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0" name="Google Shape;9080;p85"/>
            <p:cNvSpPr/>
            <p:nvPr/>
          </p:nvSpPr>
          <p:spPr>
            <a:xfrm>
              <a:off x="-31811100" y="3678325"/>
              <a:ext cx="138650" cy="72250"/>
            </a:xfrm>
            <a:custGeom>
              <a:avLst/>
              <a:gdLst/>
              <a:ahLst/>
              <a:cxnLst/>
              <a:rect l="l" t="t" r="r" b="b"/>
              <a:pathLst>
                <a:path w="5546" h="2890" extrusionOk="0">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1" name="Google Shape;9081;p85"/>
            <p:cNvSpPr/>
            <p:nvPr/>
          </p:nvSpPr>
          <p:spPr>
            <a:xfrm>
              <a:off x="-31759900" y="3791200"/>
              <a:ext cx="187475" cy="52800"/>
            </a:xfrm>
            <a:custGeom>
              <a:avLst/>
              <a:gdLst/>
              <a:ahLst/>
              <a:cxnLst/>
              <a:rect l="l" t="t" r="r" b="b"/>
              <a:pathLst>
                <a:path w="7499" h="2112" extrusionOk="0">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2" name="Google Shape;9082;p85"/>
            <p:cNvSpPr/>
            <p:nvPr/>
          </p:nvSpPr>
          <p:spPr>
            <a:xfrm>
              <a:off x="-31759900" y="3550975"/>
              <a:ext cx="187475" cy="35475"/>
            </a:xfrm>
            <a:custGeom>
              <a:avLst/>
              <a:gdLst/>
              <a:ahLst/>
              <a:cxnLst/>
              <a:rect l="l" t="t" r="r" b="b"/>
              <a:pathLst>
                <a:path w="7499" h="1419" extrusionOk="0">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3" name="Google Shape;9083;p85"/>
            <p:cNvSpPr/>
            <p:nvPr/>
          </p:nvSpPr>
          <p:spPr>
            <a:xfrm>
              <a:off x="-31759100" y="3602975"/>
              <a:ext cx="188250" cy="172500"/>
            </a:xfrm>
            <a:custGeom>
              <a:avLst/>
              <a:gdLst/>
              <a:ahLst/>
              <a:cxnLst/>
              <a:rect l="l" t="t" r="r" b="b"/>
              <a:pathLst>
                <a:path w="7530" h="6900" extrusionOk="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84" name="Google Shape;9084;p85"/>
          <p:cNvGrpSpPr/>
          <p:nvPr/>
        </p:nvGrpSpPr>
        <p:grpSpPr>
          <a:xfrm>
            <a:off x="2178631" y="3816962"/>
            <a:ext cx="366052" cy="356831"/>
            <a:chOff x="-31817400" y="3910025"/>
            <a:chExt cx="301675" cy="294075"/>
          </a:xfrm>
        </p:grpSpPr>
        <p:sp>
          <p:nvSpPr>
            <p:cNvPr id="9085" name="Google Shape;9085;p85"/>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6" name="Google Shape;9086;p85"/>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7" name="Google Shape;9087;p85"/>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88" name="Google Shape;9088;p85"/>
          <p:cNvGrpSpPr/>
          <p:nvPr/>
        </p:nvGrpSpPr>
        <p:grpSpPr>
          <a:xfrm>
            <a:off x="3970259" y="3353143"/>
            <a:ext cx="354616" cy="354586"/>
            <a:chOff x="-30354000" y="3569100"/>
            <a:chExt cx="292250" cy="292225"/>
          </a:xfrm>
        </p:grpSpPr>
        <p:sp>
          <p:nvSpPr>
            <p:cNvPr id="9089" name="Google Shape;9089;p85"/>
            <p:cNvSpPr/>
            <p:nvPr/>
          </p:nvSpPr>
          <p:spPr>
            <a:xfrm>
              <a:off x="-30354000" y="3604550"/>
              <a:ext cx="137875" cy="256000"/>
            </a:xfrm>
            <a:custGeom>
              <a:avLst/>
              <a:gdLst/>
              <a:ahLst/>
              <a:cxnLst/>
              <a:rect l="l" t="t" r="r" b="b"/>
              <a:pathLst>
                <a:path w="5515" h="10240" extrusionOk="0">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0" name="Google Shape;9090;p85"/>
            <p:cNvSpPr/>
            <p:nvPr/>
          </p:nvSpPr>
          <p:spPr>
            <a:xfrm>
              <a:off x="-30198825" y="3604550"/>
              <a:ext cx="137075" cy="256775"/>
            </a:xfrm>
            <a:custGeom>
              <a:avLst/>
              <a:gdLst/>
              <a:ahLst/>
              <a:cxnLst/>
              <a:rect l="l" t="t" r="r" b="b"/>
              <a:pathLst>
                <a:path w="5483" h="10271" extrusionOk="0">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1" name="Google Shape;9091;p85"/>
            <p:cNvSpPr/>
            <p:nvPr/>
          </p:nvSpPr>
          <p:spPr>
            <a:xfrm>
              <a:off x="-30139750" y="3636850"/>
              <a:ext cx="26000" cy="37825"/>
            </a:xfrm>
            <a:custGeom>
              <a:avLst/>
              <a:gdLst/>
              <a:ahLst/>
              <a:cxnLst/>
              <a:rect l="l" t="t" r="r" b="b"/>
              <a:pathLst>
                <a:path w="1040" h="1513" extrusionOk="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2" name="Google Shape;9092;p85"/>
            <p:cNvSpPr/>
            <p:nvPr/>
          </p:nvSpPr>
          <p:spPr>
            <a:xfrm>
              <a:off x="-30302800" y="3638950"/>
              <a:ext cx="25225" cy="36500"/>
            </a:xfrm>
            <a:custGeom>
              <a:avLst/>
              <a:gdLst/>
              <a:ahLst/>
              <a:cxnLst/>
              <a:rect l="l" t="t" r="r" b="b"/>
              <a:pathLst>
                <a:path w="1009" h="1460" extrusionOk="0">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3" name="Google Shape;9093;p85"/>
            <p:cNvSpPr/>
            <p:nvPr/>
          </p:nvSpPr>
          <p:spPr>
            <a:xfrm>
              <a:off x="-30242925" y="3569100"/>
              <a:ext cx="68525" cy="68550"/>
            </a:xfrm>
            <a:custGeom>
              <a:avLst/>
              <a:gdLst/>
              <a:ahLst/>
              <a:cxnLst/>
              <a:rect l="l" t="t" r="r" b="b"/>
              <a:pathLst>
                <a:path w="2741" h="2742" extrusionOk="0">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4" name="Google Shape;9094;p85"/>
            <p:cNvSpPr/>
            <p:nvPr/>
          </p:nvSpPr>
          <p:spPr>
            <a:xfrm>
              <a:off x="-30262625" y="3654950"/>
              <a:ext cx="107925" cy="68550"/>
            </a:xfrm>
            <a:custGeom>
              <a:avLst/>
              <a:gdLst/>
              <a:ahLst/>
              <a:cxnLst/>
              <a:rect l="l" t="t" r="r" b="b"/>
              <a:pathLst>
                <a:path w="4317" h="2742" extrusionOk="0">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95" name="Google Shape;9095;p85"/>
          <p:cNvGrpSpPr/>
          <p:nvPr/>
        </p:nvGrpSpPr>
        <p:grpSpPr>
          <a:xfrm>
            <a:off x="1748837" y="1532946"/>
            <a:ext cx="342148" cy="353645"/>
            <a:chOff x="-35118325" y="3202075"/>
            <a:chExt cx="281975" cy="291450"/>
          </a:xfrm>
        </p:grpSpPr>
        <p:sp>
          <p:nvSpPr>
            <p:cNvPr id="9096" name="Google Shape;9096;p85"/>
            <p:cNvSpPr/>
            <p:nvPr/>
          </p:nvSpPr>
          <p:spPr>
            <a:xfrm>
              <a:off x="-35008050" y="3202075"/>
              <a:ext cx="171700" cy="171250"/>
            </a:xfrm>
            <a:custGeom>
              <a:avLst/>
              <a:gdLst/>
              <a:ahLst/>
              <a:cxnLst/>
              <a:rect l="l" t="t" r="r" b="b"/>
              <a:pathLst>
                <a:path w="6868" h="6850" extrusionOk="0">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7" name="Google Shape;9097;p85"/>
            <p:cNvSpPr/>
            <p:nvPr/>
          </p:nvSpPr>
          <p:spPr>
            <a:xfrm>
              <a:off x="-34937975" y="3254050"/>
              <a:ext cx="33125" cy="67775"/>
            </a:xfrm>
            <a:custGeom>
              <a:avLst/>
              <a:gdLst/>
              <a:ahLst/>
              <a:cxnLst/>
              <a:rect l="l" t="t" r="r" b="b"/>
              <a:pathLst>
                <a:path w="1325" h="2711" extrusionOk="0">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8" name="Google Shape;9098;p85"/>
            <p:cNvSpPr/>
            <p:nvPr/>
          </p:nvSpPr>
          <p:spPr>
            <a:xfrm>
              <a:off x="-35085250" y="3338325"/>
              <a:ext cx="69325" cy="69350"/>
            </a:xfrm>
            <a:custGeom>
              <a:avLst/>
              <a:gdLst/>
              <a:ahLst/>
              <a:cxnLst/>
              <a:rect l="l" t="t" r="r" b="b"/>
              <a:pathLst>
                <a:path w="2773" h="2774" extrusionOk="0">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9" name="Google Shape;9099;p85"/>
            <p:cNvSpPr/>
            <p:nvPr/>
          </p:nvSpPr>
          <p:spPr>
            <a:xfrm>
              <a:off x="-35118325" y="3424175"/>
              <a:ext cx="137075" cy="69350"/>
            </a:xfrm>
            <a:custGeom>
              <a:avLst/>
              <a:gdLst/>
              <a:ahLst/>
              <a:cxnLst/>
              <a:rect l="l" t="t" r="r" b="b"/>
              <a:pathLst>
                <a:path w="5483" h="2774" extrusionOk="0">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00" name="Google Shape;9100;p85"/>
          <p:cNvGrpSpPr/>
          <p:nvPr/>
        </p:nvGrpSpPr>
        <p:grpSpPr>
          <a:xfrm>
            <a:off x="1742618" y="1974199"/>
            <a:ext cx="354586" cy="353221"/>
            <a:chOff x="-35123050" y="3561225"/>
            <a:chExt cx="292225" cy="291100"/>
          </a:xfrm>
        </p:grpSpPr>
        <p:sp>
          <p:nvSpPr>
            <p:cNvPr id="9101" name="Google Shape;9101;p85"/>
            <p:cNvSpPr/>
            <p:nvPr/>
          </p:nvSpPr>
          <p:spPr>
            <a:xfrm>
              <a:off x="-35123050" y="3629750"/>
              <a:ext cx="205575" cy="222575"/>
            </a:xfrm>
            <a:custGeom>
              <a:avLst/>
              <a:gdLst/>
              <a:ahLst/>
              <a:cxnLst/>
              <a:rect l="l" t="t" r="r" b="b"/>
              <a:pathLst>
                <a:path w="8223" h="8903" extrusionOk="0">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2" name="Google Shape;9102;p85"/>
            <p:cNvSpPr/>
            <p:nvPr/>
          </p:nvSpPr>
          <p:spPr>
            <a:xfrm>
              <a:off x="-35053750" y="3561225"/>
              <a:ext cx="222925" cy="221825"/>
            </a:xfrm>
            <a:custGeom>
              <a:avLst/>
              <a:gdLst/>
              <a:ahLst/>
              <a:cxnLst/>
              <a:rect l="l" t="t" r="r" b="b"/>
              <a:pathLst>
                <a:path w="8917" h="8873" extrusionOk="0">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03" name="Google Shape;9103;p85"/>
          <p:cNvGrpSpPr/>
          <p:nvPr/>
        </p:nvGrpSpPr>
        <p:grpSpPr>
          <a:xfrm>
            <a:off x="1784677" y="2409340"/>
            <a:ext cx="270467" cy="353615"/>
            <a:chOff x="-35089175" y="3919600"/>
            <a:chExt cx="222900" cy="291425"/>
          </a:xfrm>
        </p:grpSpPr>
        <p:sp>
          <p:nvSpPr>
            <p:cNvPr id="9104" name="Google Shape;9104;p85"/>
            <p:cNvSpPr/>
            <p:nvPr/>
          </p:nvSpPr>
          <p:spPr>
            <a:xfrm>
              <a:off x="-35089175" y="3919600"/>
              <a:ext cx="222900" cy="291425"/>
            </a:xfrm>
            <a:custGeom>
              <a:avLst/>
              <a:gdLst/>
              <a:ahLst/>
              <a:cxnLst/>
              <a:rect l="l" t="t" r="r" b="b"/>
              <a:pathLst>
                <a:path w="8916" h="11657" extrusionOk="0">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5" name="Google Shape;9105;p85"/>
            <p:cNvSpPr/>
            <p:nvPr/>
          </p:nvSpPr>
          <p:spPr>
            <a:xfrm>
              <a:off x="-35038000" y="3971575"/>
              <a:ext cx="120525" cy="120525"/>
            </a:xfrm>
            <a:custGeom>
              <a:avLst/>
              <a:gdLst/>
              <a:ahLst/>
              <a:cxnLst/>
              <a:rect l="l" t="t" r="r" b="b"/>
              <a:pathLst>
                <a:path w="4821" h="4821" extrusionOk="0">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06" name="Google Shape;9106;p85"/>
          <p:cNvGrpSpPr/>
          <p:nvPr/>
        </p:nvGrpSpPr>
        <p:grpSpPr>
          <a:xfrm>
            <a:off x="3981673" y="1532703"/>
            <a:ext cx="336445" cy="354131"/>
            <a:chOff x="-33277650" y="3226875"/>
            <a:chExt cx="277275" cy="291850"/>
          </a:xfrm>
        </p:grpSpPr>
        <p:sp>
          <p:nvSpPr>
            <p:cNvPr id="9107" name="Google Shape;9107;p85"/>
            <p:cNvSpPr/>
            <p:nvPr/>
          </p:nvSpPr>
          <p:spPr>
            <a:xfrm>
              <a:off x="-33071300" y="3440725"/>
              <a:ext cx="33100" cy="33900"/>
            </a:xfrm>
            <a:custGeom>
              <a:avLst/>
              <a:gdLst/>
              <a:ahLst/>
              <a:cxnLst/>
              <a:rect l="l" t="t" r="r" b="b"/>
              <a:pathLst>
                <a:path w="1324" h="1356" extrusionOk="0">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8" name="Google Shape;9108;p85"/>
            <p:cNvSpPr/>
            <p:nvPr/>
          </p:nvSpPr>
          <p:spPr>
            <a:xfrm>
              <a:off x="-33157925" y="3227275"/>
              <a:ext cx="17350" cy="103200"/>
            </a:xfrm>
            <a:custGeom>
              <a:avLst/>
              <a:gdLst/>
              <a:ahLst/>
              <a:cxnLst/>
              <a:rect l="l" t="t" r="r" b="b"/>
              <a:pathLst>
                <a:path w="694" h="4128" extrusionOk="0">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9" name="Google Shape;9109;p85"/>
            <p:cNvSpPr/>
            <p:nvPr/>
          </p:nvSpPr>
          <p:spPr>
            <a:xfrm>
              <a:off x="-33175250" y="3347650"/>
              <a:ext cx="51200" cy="51350"/>
            </a:xfrm>
            <a:custGeom>
              <a:avLst/>
              <a:gdLst/>
              <a:ahLst/>
              <a:cxnLst/>
              <a:rect l="l" t="t" r="r" b="b"/>
              <a:pathLst>
                <a:path w="2048" h="2054" extrusionOk="0">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0" name="Google Shape;9110;p85"/>
            <p:cNvSpPr/>
            <p:nvPr/>
          </p:nvSpPr>
          <p:spPr>
            <a:xfrm>
              <a:off x="-33224875" y="3404500"/>
              <a:ext cx="159900" cy="114225"/>
            </a:xfrm>
            <a:custGeom>
              <a:avLst/>
              <a:gdLst/>
              <a:ahLst/>
              <a:cxnLst/>
              <a:rect l="l" t="t" r="r" b="b"/>
              <a:pathLst>
                <a:path w="6396" h="4569" extrusionOk="0">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1" name="Google Shape;9111;p85"/>
            <p:cNvSpPr/>
            <p:nvPr/>
          </p:nvSpPr>
          <p:spPr>
            <a:xfrm>
              <a:off x="-33141400" y="3312350"/>
              <a:ext cx="127625" cy="138625"/>
            </a:xfrm>
            <a:custGeom>
              <a:avLst/>
              <a:gdLst/>
              <a:ahLst/>
              <a:cxnLst/>
              <a:rect l="l" t="t" r="r" b="b"/>
              <a:pathLst>
                <a:path w="5105" h="5545" extrusionOk="0">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2" name="Google Shape;9112;p85"/>
            <p:cNvSpPr/>
            <p:nvPr/>
          </p:nvSpPr>
          <p:spPr>
            <a:xfrm>
              <a:off x="-33122500" y="3226875"/>
              <a:ext cx="122125" cy="83925"/>
            </a:xfrm>
            <a:custGeom>
              <a:avLst/>
              <a:gdLst/>
              <a:ahLst/>
              <a:cxnLst/>
              <a:rect l="l" t="t" r="r" b="b"/>
              <a:pathLst>
                <a:path w="4885" h="3357" extrusionOk="0">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3" name="Google Shape;9113;p85"/>
            <p:cNvSpPr/>
            <p:nvPr/>
          </p:nvSpPr>
          <p:spPr>
            <a:xfrm>
              <a:off x="-33277650" y="3245400"/>
              <a:ext cx="102400" cy="198500"/>
            </a:xfrm>
            <a:custGeom>
              <a:avLst/>
              <a:gdLst/>
              <a:ahLst/>
              <a:cxnLst/>
              <a:rect l="l" t="t" r="r" b="b"/>
              <a:pathLst>
                <a:path w="4096" h="7940" extrusionOk="0">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14" name="Google Shape;9114;p85"/>
          <p:cNvGrpSpPr/>
          <p:nvPr/>
        </p:nvGrpSpPr>
        <p:grpSpPr>
          <a:xfrm>
            <a:off x="3973073" y="1973987"/>
            <a:ext cx="353645" cy="353645"/>
            <a:chOff x="-33286325" y="3586425"/>
            <a:chExt cx="291450" cy="291450"/>
          </a:xfrm>
        </p:grpSpPr>
        <p:sp>
          <p:nvSpPr>
            <p:cNvPr id="9115" name="Google Shape;9115;p85"/>
            <p:cNvSpPr/>
            <p:nvPr/>
          </p:nvSpPr>
          <p:spPr>
            <a:xfrm>
              <a:off x="-33114625" y="3586425"/>
              <a:ext cx="119750" cy="120525"/>
            </a:xfrm>
            <a:custGeom>
              <a:avLst/>
              <a:gdLst/>
              <a:ahLst/>
              <a:cxnLst/>
              <a:rect l="l" t="t" r="r" b="b"/>
              <a:pathLst>
                <a:path w="4790" h="4821" extrusionOk="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6" name="Google Shape;9116;p85"/>
            <p:cNvSpPr/>
            <p:nvPr/>
          </p:nvSpPr>
          <p:spPr>
            <a:xfrm>
              <a:off x="-33286325" y="3825875"/>
              <a:ext cx="241050" cy="52000"/>
            </a:xfrm>
            <a:custGeom>
              <a:avLst/>
              <a:gdLst/>
              <a:ahLst/>
              <a:cxnLst/>
              <a:rect l="l" t="t" r="r" b="b"/>
              <a:pathLst>
                <a:path w="9642" h="2080" extrusionOk="0">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7" name="Google Shape;9117;p85"/>
            <p:cNvSpPr/>
            <p:nvPr/>
          </p:nvSpPr>
          <p:spPr>
            <a:xfrm>
              <a:off x="-33183925" y="3756550"/>
              <a:ext cx="103200" cy="52025"/>
            </a:xfrm>
            <a:custGeom>
              <a:avLst/>
              <a:gdLst/>
              <a:ahLst/>
              <a:cxnLst/>
              <a:rect l="l" t="t" r="r" b="b"/>
              <a:pathLst>
                <a:path w="4128" h="2081" extrusionOk="0">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8" name="Google Shape;9118;p85"/>
            <p:cNvSpPr/>
            <p:nvPr/>
          </p:nvSpPr>
          <p:spPr>
            <a:xfrm>
              <a:off x="-33252450" y="3636850"/>
              <a:ext cx="68550" cy="69325"/>
            </a:xfrm>
            <a:custGeom>
              <a:avLst/>
              <a:gdLst/>
              <a:ahLst/>
              <a:cxnLst/>
              <a:rect l="l" t="t" r="r" b="b"/>
              <a:pathLst>
                <a:path w="2742" h="2773" extrusionOk="0">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9" name="Google Shape;9119;p85"/>
            <p:cNvSpPr/>
            <p:nvPr/>
          </p:nvSpPr>
          <p:spPr>
            <a:xfrm>
              <a:off x="-33286325" y="3723050"/>
              <a:ext cx="116600" cy="85525"/>
            </a:xfrm>
            <a:custGeom>
              <a:avLst/>
              <a:gdLst/>
              <a:ahLst/>
              <a:cxnLst/>
              <a:rect l="l" t="t" r="r" b="b"/>
              <a:pathLst>
                <a:path w="4664" h="3421" extrusionOk="0">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20" name="Google Shape;9120;p85"/>
          <p:cNvGrpSpPr/>
          <p:nvPr/>
        </p:nvGrpSpPr>
        <p:grpSpPr>
          <a:xfrm>
            <a:off x="3973073" y="2408369"/>
            <a:ext cx="353645" cy="355557"/>
            <a:chOff x="-33286325" y="3944800"/>
            <a:chExt cx="291450" cy="293025"/>
          </a:xfrm>
        </p:grpSpPr>
        <p:sp>
          <p:nvSpPr>
            <p:cNvPr id="9121" name="Google Shape;9121;p85"/>
            <p:cNvSpPr/>
            <p:nvPr/>
          </p:nvSpPr>
          <p:spPr>
            <a:xfrm>
              <a:off x="-33194950" y="3996000"/>
              <a:ext cx="200075" cy="241825"/>
            </a:xfrm>
            <a:custGeom>
              <a:avLst/>
              <a:gdLst/>
              <a:ahLst/>
              <a:cxnLst/>
              <a:rect l="l" t="t" r="r" b="b"/>
              <a:pathLst>
                <a:path w="8003" h="9673" extrusionOk="0">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2" name="Google Shape;9122;p85"/>
            <p:cNvSpPr/>
            <p:nvPr/>
          </p:nvSpPr>
          <p:spPr>
            <a:xfrm>
              <a:off x="-33027975" y="3962900"/>
              <a:ext cx="33100" cy="105575"/>
            </a:xfrm>
            <a:custGeom>
              <a:avLst/>
              <a:gdLst/>
              <a:ahLst/>
              <a:cxnLst/>
              <a:rect l="l" t="t" r="r" b="b"/>
              <a:pathLst>
                <a:path w="1324" h="4223" extrusionOk="0">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3" name="Google Shape;9123;p85"/>
            <p:cNvSpPr/>
            <p:nvPr/>
          </p:nvSpPr>
          <p:spPr>
            <a:xfrm>
              <a:off x="-33286325" y="3962125"/>
              <a:ext cx="96125" cy="205600"/>
            </a:xfrm>
            <a:custGeom>
              <a:avLst/>
              <a:gdLst/>
              <a:ahLst/>
              <a:cxnLst/>
              <a:rect l="l" t="t" r="r" b="b"/>
              <a:pathLst>
                <a:path w="3845" h="8224" extrusionOk="0">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4" name="Google Shape;9124;p85"/>
            <p:cNvSpPr/>
            <p:nvPr/>
          </p:nvSpPr>
          <p:spPr>
            <a:xfrm>
              <a:off x="-33235125" y="3944800"/>
              <a:ext cx="189050" cy="171725"/>
            </a:xfrm>
            <a:custGeom>
              <a:avLst/>
              <a:gdLst/>
              <a:ahLst/>
              <a:cxnLst/>
              <a:rect l="l" t="t" r="r" b="b"/>
              <a:pathLst>
                <a:path w="7562" h="6869" extrusionOk="0">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25" name="Google Shape;9125;p85"/>
          <p:cNvGrpSpPr/>
          <p:nvPr/>
        </p:nvGrpSpPr>
        <p:grpSpPr>
          <a:xfrm>
            <a:off x="2631470" y="2881529"/>
            <a:ext cx="353645" cy="356527"/>
            <a:chOff x="-31452725" y="3191825"/>
            <a:chExt cx="291450" cy="293825"/>
          </a:xfrm>
        </p:grpSpPr>
        <p:sp>
          <p:nvSpPr>
            <p:cNvPr id="9126" name="Google Shape;9126;p85"/>
            <p:cNvSpPr/>
            <p:nvPr/>
          </p:nvSpPr>
          <p:spPr>
            <a:xfrm>
              <a:off x="-31314900" y="3278475"/>
              <a:ext cx="103200" cy="18125"/>
            </a:xfrm>
            <a:custGeom>
              <a:avLst/>
              <a:gdLst/>
              <a:ahLst/>
              <a:cxnLst/>
              <a:rect l="l" t="t" r="r" b="b"/>
              <a:pathLst>
                <a:path w="4128" h="725" extrusionOk="0">
                  <a:moveTo>
                    <a:pt x="1" y="0"/>
                  </a:moveTo>
                  <a:lnTo>
                    <a:pt x="1" y="725"/>
                  </a:lnTo>
                  <a:lnTo>
                    <a:pt x="4128" y="725"/>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7" name="Google Shape;9127;p85"/>
            <p:cNvSpPr/>
            <p:nvPr/>
          </p:nvSpPr>
          <p:spPr>
            <a:xfrm>
              <a:off x="-31367675" y="3227275"/>
              <a:ext cx="206400" cy="221350"/>
            </a:xfrm>
            <a:custGeom>
              <a:avLst/>
              <a:gdLst/>
              <a:ahLst/>
              <a:cxnLst/>
              <a:rect l="l" t="t" r="r" b="b"/>
              <a:pathLst>
                <a:path w="8256" h="8854" extrusionOk="0">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8" name="Google Shape;9128;p85"/>
            <p:cNvSpPr/>
            <p:nvPr/>
          </p:nvSpPr>
          <p:spPr>
            <a:xfrm>
              <a:off x="-31452725" y="3191825"/>
              <a:ext cx="86650" cy="259150"/>
            </a:xfrm>
            <a:custGeom>
              <a:avLst/>
              <a:gdLst/>
              <a:ahLst/>
              <a:cxnLst/>
              <a:rect l="l" t="t" r="r" b="b"/>
              <a:pathLst>
                <a:path w="3466" h="10366" extrusionOk="0">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9" name="Google Shape;9129;p85"/>
            <p:cNvSpPr/>
            <p:nvPr/>
          </p:nvSpPr>
          <p:spPr>
            <a:xfrm>
              <a:off x="-31409400" y="3468275"/>
              <a:ext cx="92950" cy="17375"/>
            </a:xfrm>
            <a:custGeom>
              <a:avLst/>
              <a:gdLst/>
              <a:ahLst/>
              <a:cxnLst/>
              <a:rect l="l" t="t" r="r" b="b"/>
              <a:pathLst>
                <a:path w="3718" h="695" extrusionOk="0">
                  <a:moveTo>
                    <a:pt x="0" y="1"/>
                  </a:moveTo>
                  <a:cubicBezTo>
                    <a:pt x="0" y="379"/>
                    <a:pt x="315" y="694"/>
                    <a:pt x="662" y="694"/>
                  </a:cubicBezTo>
                  <a:lnTo>
                    <a:pt x="3056" y="694"/>
                  </a:lnTo>
                  <a:cubicBezTo>
                    <a:pt x="3466" y="694"/>
                    <a:pt x="3718" y="379"/>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30" name="Google Shape;9130;p85"/>
          <p:cNvGrpSpPr/>
          <p:nvPr/>
        </p:nvGrpSpPr>
        <p:grpSpPr>
          <a:xfrm>
            <a:off x="2631000" y="3353144"/>
            <a:ext cx="354586" cy="354586"/>
            <a:chOff x="-31452725" y="3551775"/>
            <a:chExt cx="292225" cy="292225"/>
          </a:xfrm>
        </p:grpSpPr>
        <p:sp>
          <p:nvSpPr>
            <p:cNvPr id="9131" name="Google Shape;9131;p85"/>
            <p:cNvSpPr/>
            <p:nvPr/>
          </p:nvSpPr>
          <p:spPr>
            <a:xfrm>
              <a:off x="-31452725" y="3756550"/>
              <a:ext cx="155175" cy="34675"/>
            </a:xfrm>
            <a:custGeom>
              <a:avLst/>
              <a:gdLst/>
              <a:ahLst/>
              <a:cxnLst/>
              <a:rect l="l" t="t" r="r" b="b"/>
              <a:pathLst>
                <a:path w="6207" h="1387" extrusionOk="0">
                  <a:moveTo>
                    <a:pt x="32" y="1"/>
                  </a:moveTo>
                  <a:lnTo>
                    <a:pt x="32" y="1040"/>
                  </a:lnTo>
                  <a:cubicBezTo>
                    <a:pt x="0" y="1292"/>
                    <a:pt x="158" y="1387"/>
                    <a:pt x="347" y="1387"/>
                  </a:cubicBezTo>
                  <a:lnTo>
                    <a:pt x="6207" y="1387"/>
                  </a:lnTo>
                  <a:lnTo>
                    <a:pt x="62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2" name="Google Shape;9132;p85"/>
            <p:cNvSpPr/>
            <p:nvPr/>
          </p:nvSpPr>
          <p:spPr>
            <a:xfrm>
              <a:off x="-31452725" y="3551775"/>
              <a:ext cx="183525" cy="188275"/>
            </a:xfrm>
            <a:custGeom>
              <a:avLst/>
              <a:gdLst/>
              <a:ahLst/>
              <a:cxnLst/>
              <a:rect l="l" t="t" r="r" b="b"/>
              <a:pathLst>
                <a:path w="7341" h="7531" extrusionOk="0">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3" name="Google Shape;9133;p85"/>
            <p:cNvSpPr/>
            <p:nvPr/>
          </p:nvSpPr>
          <p:spPr>
            <a:xfrm>
              <a:off x="-31366100" y="3808550"/>
              <a:ext cx="52025" cy="35450"/>
            </a:xfrm>
            <a:custGeom>
              <a:avLst/>
              <a:gdLst/>
              <a:ahLst/>
              <a:cxnLst/>
              <a:rect l="l" t="t" r="r" b="b"/>
              <a:pathLst>
                <a:path w="2081" h="1418" extrusionOk="0">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4" name="Google Shape;9134;p85"/>
            <p:cNvSpPr/>
            <p:nvPr/>
          </p:nvSpPr>
          <p:spPr>
            <a:xfrm>
              <a:off x="-31281025" y="3621075"/>
              <a:ext cx="120525" cy="171725"/>
            </a:xfrm>
            <a:custGeom>
              <a:avLst/>
              <a:gdLst/>
              <a:ahLst/>
              <a:cxnLst/>
              <a:rect l="l" t="t" r="r" b="b"/>
              <a:pathLst>
                <a:path w="4821" h="6869" extrusionOk="0">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35" name="Google Shape;9135;p85"/>
          <p:cNvGrpSpPr/>
          <p:nvPr/>
        </p:nvGrpSpPr>
        <p:grpSpPr>
          <a:xfrm>
            <a:off x="2629559" y="3817129"/>
            <a:ext cx="357468" cy="356497"/>
            <a:chOff x="-31455100" y="3909350"/>
            <a:chExt cx="294600" cy="293800"/>
          </a:xfrm>
        </p:grpSpPr>
        <p:sp>
          <p:nvSpPr>
            <p:cNvPr id="9136" name="Google Shape;9136;p85"/>
            <p:cNvSpPr/>
            <p:nvPr/>
          </p:nvSpPr>
          <p:spPr>
            <a:xfrm>
              <a:off x="-31455100" y="3909350"/>
              <a:ext cx="294600" cy="293800"/>
            </a:xfrm>
            <a:custGeom>
              <a:avLst/>
              <a:gdLst/>
              <a:ahLst/>
              <a:cxnLst/>
              <a:rect l="l" t="t" r="r" b="b"/>
              <a:pathLst>
                <a:path w="11784" h="11752" extrusionOk="0">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7" name="Google Shape;9137;p85"/>
            <p:cNvSpPr/>
            <p:nvPr/>
          </p:nvSpPr>
          <p:spPr>
            <a:xfrm>
              <a:off x="-31455100" y="3997350"/>
              <a:ext cx="215050" cy="205025"/>
            </a:xfrm>
            <a:custGeom>
              <a:avLst/>
              <a:gdLst/>
              <a:ahLst/>
              <a:cxnLst/>
              <a:rect l="l" t="t" r="r" b="b"/>
              <a:pathLst>
                <a:path w="8602" h="8201" extrusionOk="0">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38" name="Google Shape;9138;p85"/>
          <p:cNvGrpSpPr/>
          <p:nvPr/>
        </p:nvGrpSpPr>
        <p:grpSpPr>
          <a:xfrm>
            <a:off x="3970744" y="3818084"/>
            <a:ext cx="353645" cy="354586"/>
            <a:chOff x="-30345325" y="3918800"/>
            <a:chExt cx="291450" cy="292225"/>
          </a:xfrm>
        </p:grpSpPr>
        <p:sp>
          <p:nvSpPr>
            <p:cNvPr id="9139" name="Google Shape;9139;p85"/>
            <p:cNvSpPr/>
            <p:nvPr/>
          </p:nvSpPr>
          <p:spPr>
            <a:xfrm>
              <a:off x="-30174425" y="3988125"/>
              <a:ext cx="120550" cy="120175"/>
            </a:xfrm>
            <a:custGeom>
              <a:avLst/>
              <a:gdLst/>
              <a:ahLst/>
              <a:cxnLst/>
              <a:rect l="l" t="t" r="r" b="b"/>
              <a:pathLst>
                <a:path w="4822" h="4807" extrusionOk="0">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0" name="Google Shape;9140;p85"/>
            <p:cNvSpPr/>
            <p:nvPr/>
          </p:nvSpPr>
          <p:spPr>
            <a:xfrm>
              <a:off x="-30345325" y="3988125"/>
              <a:ext cx="119750" cy="120175"/>
            </a:xfrm>
            <a:custGeom>
              <a:avLst/>
              <a:gdLst/>
              <a:ahLst/>
              <a:cxnLst/>
              <a:rect l="l" t="t" r="r" b="b"/>
              <a:pathLst>
                <a:path w="4790" h="4807" extrusionOk="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1" name="Google Shape;9141;p85"/>
            <p:cNvSpPr/>
            <p:nvPr/>
          </p:nvSpPr>
          <p:spPr>
            <a:xfrm>
              <a:off x="-30293350" y="4159025"/>
              <a:ext cx="188275" cy="52000"/>
            </a:xfrm>
            <a:custGeom>
              <a:avLst/>
              <a:gdLst/>
              <a:ahLst/>
              <a:cxnLst/>
              <a:rect l="l" t="t" r="r" b="b"/>
              <a:pathLst>
                <a:path w="7531" h="2080" extrusionOk="0">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2" name="Google Shape;9142;p85"/>
            <p:cNvSpPr/>
            <p:nvPr/>
          </p:nvSpPr>
          <p:spPr>
            <a:xfrm>
              <a:off x="-30293350" y="3918800"/>
              <a:ext cx="188275" cy="34675"/>
            </a:xfrm>
            <a:custGeom>
              <a:avLst/>
              <a:gdLst/>
              <a:ahLst/>
              <a:cxnLst/>
              <a:rect l="l" t="t" r="r" b="b"/>
              <a:pathLst>
                <a:path w="7531" h="1387" extrusionOk="0">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3" name="Google Shape;9143;p85"/>
            <p:cNvSpPr/>
            <p:nvPr/>
          </p:nvSpPr>
          <p:spPr>
            <a:xfrm>
              <a:off x="-30294125" y="3970800"/>
              <a:ext cx="188250" cy="170925"/>
            </a:xfrm>
            <a:custGeom>
              <a:avLst/>
              <a:gdLst/>
              <a:ahLst/>
              <a:cxnLst/>
              <a:rect l="l" t="t" r="r" b="b"/>
              <a:pathLst>
                <a:path w="7530" h="6837" extrusionOk="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44" name="Google Shape;9144;p85"/>
          <p:cNvGrpSpPr/>
          <p:nvPr/>
        </p:nvGrpSpPr>
        <p:grpSpPr>
          <a:xfrm>
            <a:off x="2200736" y="1532946"/>
            <a:ext cx="332593" cy="353645"/>
            <a:chOff x="-34755225" y="3202075"/>
            <a:chExt cx="274100" cy="291450"/>
          </a:xfrm>
        </p:grpSpPr>
        <p:sp>
          <p:nvSpPr>
            <p:cNvPr id="9145" name="Google Shape;9145;p85"/>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6" name="Google Shape;9146;p85"/>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7" name="Google Shape;9147;p85"/>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8" name="Google Shape;9148;p85"/>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9" name="Google Shape;9149;p85"/>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0" name="Google Shape;9150;p85"/>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1" name="Google Shape;9151;p85"/>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52" name="Google Shape;9152;p85"/>
          <p:cNvGrpSpPr/>
          <p:nvPr/>
        </p:nvGrpSpPr>
        <p:grpSpPr>
          <a:xfrm>
            <a:off x="2190209" y="1973987"/>
            <a:ext cx="353645" cy="353645"/>
            <a:chOff x="-34763900" y="3561225"/>
            <a:chExt cx="291450" cy="291450"/>
          </a:xfrm>
        </p:grpSpPr>
        <p:sp>
          <p:nvSpPr>
            <p:cNvPr id="9153" name="Google Shape;9153;p85"/>
            <p:cNvSpPr/>
            <p:nvPr/>
          </p:nvSpPr>
          <p:spPr>
            <a:xfrm>
              <a:off x="-34693800" y="3629750"/>
              <a:ext cx="152025" cy="152825"/>
            </a:xfrm>
            <a:custGeom>
              <a:avLst/>
              <a:gdLst/>
              <a:ahLst/>
              <a:cxnLst/>
              <a:rect l="l" t="t" r="r" b="b"/>
              <a:pathLst>
                <a:path w="6081" h="6113" extrusionOk="0">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4" name="Google Shape;9154;p85"/>
            <p:cNvSpPr/>
            <p:nvPr/>
          </p:nvSpPr>
          <p:spPr>
            <a:xfrm>
              <a:off x="-34763900" y="3561225"/>
              <a:ext cx="291450" cy="291450"/>
            </a:xfrm>
            <a:custGeom>
              <a:avLst/>
              <a:gdLst/>
              <a:ahLst/>
              <a:cxnLst/>
              <a:rect l="l" t="t" r="r" b="b"/>
              <a:pathLst>
                <a:path w="11658" h="11658" extrusionOk="0">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5" name="Google Shape;9155;p85"/>
            <p:cNvSpPr/>
            <p:nvPr/>
          </p:nvSpPr>
          <p:spPr>
            <a:xfrm>
              <a:off x="-34644175" y="3680950"/>
              <a:ext cx="51225" cy="51225"/>
            </a:xfrm>
            <a:custGeom>
              <a:avLst/>
              <a:gdLst/>
              <a:ahLst/>
              <a:cxnLst/>
              <a:rect l="l" t="t" r="r" b="b"/>
              <a:pathLst>
                <a:path w="2049" h="2049" extrusionOk="0">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56" name="Google Shape;9156;p85"/>
          <p:cNvSpPr/>
          <p:nvPr/>
        </p:nvSpPr>
        <p:spPr>
          <a:xfrm>
            <a:off x="2189608" y="2409419"/>
            <a:ext cx="353645" cy="353615"/>
          </a:xfrm>
          <a:custGeom>
            <a:avLst/>
            <a:gdLst/>
            <a:ahLst/>
            <a:cxnLst/>
            <a:rect l="l" t="t" r="r" b="b"/>
            <a:pathLst>
              <a:path w="11658" h="11657" extrusionOk="0">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57" name="Google Shape;9157;p85"/>
          <p:cNvGrpSpPr/>
          <p:nvPr/>
        </p:nvGrpSpPr>
        <p:grpSpPr>
          <a:xfrm>
            <a:off x="845106" y="2882499"/>
            <a:ext cx="354586" cy="354586"/>
            <a:chOff x="-32927950" y="3227275"/>
            <a:chExt cx="292225" cy="292225"/>
          </a:xfrm>
        </p:grpSpPr>
        <p:sp>
          <p:nvSpPr>
            <p:cNvPr id="9158" name="Google Shape;9158;p85"/>
            <p:cNvSpPr/>
            <p:nvPr/>
          </p:nvSpPr>
          <p:spPr>
            <a:xfrm>
              <a:off x="-32927950" y="3228075"/>
              <a:ext cx="69325" cy="291425"/>
            </a:xfrm>
            <a:custGeom>
              <a:avLst/>
              <a:gdLst/>
              <a:ahLst/>
              <a:cxnLst/>
              <a:rect l="l" t="t" r="r" b="b"/>
              <a:pathLst>
                <a:path w="2773" h="11657" extrusionOk="0">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9" name="Google Shape;9159;p85"/>
            <p:cNvSpPr/>
            <p:nvPr/>
          </p:nvSpPr>
          <p:spPr>
            <a:xfrm>
              <a:off x="-32841300" y="3227275"/>
              <a:ext cx="154400" cy="291450"/>
            </a:xfrm>
            <a:custGeom>
              <a:avLst/>
              <a:gdLst/>
              <a:ahLst/>
              <a:cxnLst/>
              <a:rect l="l" t="t" r="r" b="b"/>
              <a:pathLst>
                <a:path w="6176" h="11658" extrusionOk="0">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0" name="Google Shape;9160;p85"/>
            <p:cNvSpPr/>
            <p:nvPr/>
          </p:nvSpPr>
          <p:spPr>
            <a:xfrm>
              <a:off x="-32669600" y="3261925"/>
              <a:ext cx="33875" cy="51225"/>
            </a:xfrm>
            <a:custGeom>
              <a:avLst/>
              <a:gdLst/>
              <a:ahLst/>
              <a:cxnLst/>
              <a:rect l="l" t="t" r="r" b="b"/>
              <a:pathLst>
                <a:path w="1355" h="2049" extrusionOk="0">
                  <a:moveTo>
                    <a:pt x="0" y="1"/>
                  </a:moveTo>
                  <a:lnTo>
                    <a:pt x="0" y="2049"/>
                  </a:lnTo>
                  <a:lnTo>
                    <a:pt x="1355" y="2049"/>
                  </a:lnTo>
                  <a:lnTo>
                    <a:pt x="1355" y="347"/>
                  </a:lnTo>
                  <a:cubicBezTo>
                    <a:pt x="1355" y="158"/>
                    <a:pt x="1197"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1" name="Google Shape;9161;p85"/>
            <p:cNvSpPr/>
            <p:nvPr/>
          </p:nvSpPr>
          <p:spPr>
            <a:xfrm>
              <a:off x="-32669600" y="3329675"/>
              <a:ext cx="33875" cy="35450"/>
            </a:xfrm>
            <a:custGeom>
              <a:avLst/>
              <a:gdLst/>
              <a:ahLst/>
              <a:cxnLst/>
              <a:rect l="l" t="t" r="r" b="b"/>
              <a:pathLst>
                <a:path w="1355" h="1418" extrusionOk="0">
                  <a:moveTo>
                    <a:pt x="0" y="0"/>
                  </a:moveTo>
                  <a:lnTo>
                    <a:pt x="0" y="1418"/>
                  </a:lnTo>
                  <a:lnTo>
                    <a:pt x="1355" y="1418"/>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2" name="Google Shape;9162;p85"/>
            <p:cNvSpPr/>
            <p:nvPr/>
          </p:nvSpPr>
          <p:spPr>
            <a:xfrm>
              <a:off x="-32669600" y="3381650"/>
              <a:ext cx="33875" cy="51225"/>
            </a:xfrm>
            <a:custGeom>
              <a:avLst/>
              <a:gdLst/>
              <a:ahLst/>
              <a:cxnLst/>
              <a:rect l="l" t="t" r="r" b="b"/>
              <a:pathLst>
                <a:path w="1355" h="2049" extrusionOk="0">
                  <a:moveTo>
                    <a:pt x="0" y="0"/>
                  </a:moveTo>
                  <a:lnTo>
                    <a:pt x="0" y="2048"/>
                  </a:lnTo>
                  <a:lnTo>
                    <a:pt x="1008" y="2048"/>
                  </a:lnTo>
                  <a:cubicBezTo>
                    <a:pt x="1197" y="2048"/>
                    <a:pt x="1355" y="1891"/>
                    <a:pt x="1355" y="170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63" name="Google Shape;9163;p85"/>
          <p:cNvGrpSpPr/>
          <p:nvPr/>
        </p:nvGrpSpPr>
        <p:grpSpPr>
          <a:xfrm>
            <a:off x="844621" y="3353613"/>
            <a:ext cx="355557" cy="353645"/>
            <a:chOff x="-32927950" y="3586425"/>
            <a:chExt cx="293025" cy="291450"/>
          </a:xfrm>
        </p:grpSpPr>
        <p:sp>
          <p:nvSpPr>
            <p:cNvPr id="9164" name="Google Shape;9164;p85"/>
            <p:cNvSpPr/>
            <p:nvPr/>
          </p:nvSpPr>
          <p:spPr>
            <a:xfrm>
              <a:off x="-32927950" y="3843975"/>
              <a:ext cx="293025" cy="33900"/>
            </a:xfrm>
            <a:custGeom>
              <a:avLst/>
              <a:gdLst/>
              <a:ahLst/>
              <a:cxnLst/>
              <a:rect l="l" t="t" r="r" b="b"/>
              <a:pathLst>
                <a:path w="11721" h="1356" extrusionOk="0">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5" name="Google Shape;9165;p85"/>
            <p:cNvSpPr/>
            <p:nvPr/>
          </p:nvSpPr>
          <p:spPr>
            <a:xfrm>
              <a:off x="-32872025" y="3723475"/>
              <a:ext cx="180400" cy="52000"/>
            </a:xfrm>
            <a:custGeom>
              <a:avLst/>
              <a:gdLst/>
              <a:ahLst/>
              <a:cxnLst/>
              <a:rect l="l" t="t" r="r" b="b"/>
              <a:pathLst>
                <a:path w="7216" h="2080" extrusionOk="0">
                  <a:moveTo>
                    <a:pt x="757" y="1"/>
                  </a:moveTo>
                  <a:lnTo>
                    <a:pt x="0" y="2080"/>
                  </a:lnTo>
                  <a:lnTo>
                    <a:pt x="7215" y="2080"/>
                  </a:lnTo>
                  <a:lnTo>
                    <a:pt x="65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6" name="Google Shape;9166;p85"/>
            <p:cNvSpPr/>
            <p:nvPr/>
          </p:nvSpPr>
          <p:spPr>
            <a:xfrm>
              <a:off x="-32890150" y="3792775"/>
              <a:ext cx="217425" cy="33900"/>
            </a:xfrm>
            <a:custGeom>
              <a:avLst/>
              <a:gdLst/>
              <a:ahLst/>
              <a:cxnLst/>
              <a:rect l="l" t="t" r="r" b="b"/>
              <a:pathLst>
                <a:path w="8697" h="1356" extrusionOk="0">
                  <a:moveTo>
                    <a:pt x="505" y="1"/>
                  </a:moveTo>
                  <a:lnTo>
                    <a:pt x="1" y="1356"/>
                  </a:lnTo>
                  <a:lnTo>
                    <a:pt x="8696" y="1356"/>
                  </a:lnTo>
                  <a:lnTo>
                    <a:pt x="82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7" name="Google Shape;9167;p85"/>
            <p:cNvSpPr/>
            <p:nvPr/>
          </p:nvSpPr>
          <p:spPr>
            <a:xfrm>
              <a:off x="-32822400" y="3586425"/>
              <a:ext cx="82725" cy="52800"/>
            </a:xfrm>
            <a:custGeom>
              <a:avLst/>
              <a:gdLst/>
              <a:ahLst/>
              <a:cxnLst/>
              <a:rect l="l" t="t" r="r" b="b"/>
              <a:pathLst>
                <a:path w="3309" h="2112" extrusionOk="0">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8" name="Google Shape;9168;p85"/>
            <p:cNvSpPr/>
            <p:nvPr/>
          </p:nvSpPr>
          <p:spPr>
            <a:xfrm>
              <a:off x="-32846825" y="3655750"/>
              <a:ext cx="131550" cy="51200"/>
            </a:xfrm>
            <a:custGeom>
              <a:avLst/>
              <a:gdLst/>
              <a:ahLst/>
              <a:cxnLst/>
              <a:rect l="l" t="t" r="r" b="b"/>
              <a:pathLst>
                <a:path w="5262" h="2048" extrusionOk="0">
                  <a:moveTo>
                    <a:pt x="694" y="0"/>
                  </a:moveTo>
                  <a:lnTo>
                    <a:pt x="1" y="2048"/>
                  </a:lnTo>
                  <a:lnTo>
                    <a:pt x="5262" y="2048"/>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69" name="Google Shape;9169;p85"/>
          <p:cNvGrpSpPr/>
          <p:nvPr/>
        </p:nvGrpSpPr>
        <p:grpSpPr>
          <a:xfrm>
            <a:off x="845106" y="3817598"/>
            <a:ext cx="354586" cy="355557"/>
            <a:chOff x="-32927950" y="3944800"/>
            <a:chExt cx="292225" cy="293025"/>
          </a:xfrm>
        </p:grpSpPr>
        <p:sp>
          <p:nvSpPr>
            <p:cNvPr id="9170" name="Google Shape;9170;p85"/>
            <p:cNvSpPr/>
            <p:nvPr/>
          </p:nvSpPr>
          <p:spPr>
            <a:xfrm>
              <a:off x="-32927950" y="3944800"/>
              <a:ext cx="69325" cy="292225"/>
            </a:xfrm>
            <a:custGeom>
              <a:avLst/>
              <a:gdLst/>
              <a:ahLst/>
              <a:cxnLst/>
              <a:rect l="l" t="t" r="r" b="b"/>
              <a:pathLst>
                <a:path w="2773" h="11689" extrusionOk="0">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1" name="Google Shape;9171;p85"/>
            <p:cNvSpPr/>
            <p:nvPr/>
          </p:nvSpPr>
          <p:spPr>
            <a:xfrm>
              <a:off x="-32720800" y="4057425"/>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2" name="Google Shape;9172;p85"/>
            <p:cNvSpPr/>
            <p:nvPr/>
          </p:nvSpPr>
          <p:spPr>
            <a:xfrm>
              <a:off x="-32720800" y="4099950"/>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3" name="Google Shape;9173;p85"/>
            <p:cNvSpPr/>
            <p:nvPr/>
          </p:nvSpPr>
          <p:spPr>
            <a:xfrm>
              <a:off x="-32720800" y="4141700"/>
              <a:ext cx="67750" cy="26025"/>
            </a:xfrm>
            <a:custGeom>
              <a:avLst/>
              <a:gdLst/>
              <a:ahLst/>
              <a:cxnLst/>
              <a:rect l="l" t="t" r="r" b="b"/>
              <a:pathLst>
                <a:path w="2710" h="1041" extrusionOk="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4" name="Google Shape;9174;p85"/>
            <p:cNvSpPr/>
            <p:nvPr/>
          </p:nvSpPr>
          <p:spPr>
            <a:xfrm>
              <a:off x="-32754675" y="3944800"/>
              <a:ext cx="51225" cy="52000"/>
            </a:xfrm>
            <a:custGeom>
              <a:avLst/>
              <a:gdLst/>
              <a:ahLst/>
              <a:cxnLst/>
              <a:rect l="l" t="t" r="r" b="b"/>
              <a:pathLst>
                <a:path w="2049" h="2080" extrusionOk="0">
                  <a:moveTo>
                    <a:pt x="1702" y="0"/>
                  </a:moveTo>
                  <a:cubicBezTo>
                    <a:pt x="757" y="0"/>
                    <a:pt x="1" y="788"/>
                    <a:pt x="1" y="1733"/>
                  </a:cubicBezTo>
                  <a:lnTo>
                    <a:pt x="1" y="2080"/>
                  </a:lnTo>
                  <a:lnTo>
                    <a:pt x="2049" y="2080"/>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5" name="Google Shape;9175;p85"/>
            <p:cNvSpPr/>
            <p:nvPr/>
          </p:nvSpPr>
          <p:spPr>
            <a:xfrm>
              <a:off x="-32687725" y="3944800"/>
              <a:ext cx="34675" cy="55150"/>
            </a:xfrm>
            <a:custGeom>
              <a:avLst/>
              <a:gdLst/>
              <a:ahLst/>
              <a:cxnLst/>
              <a:rect l="l" t="t" r="r" b="b"/>
              <a:pathLst>
                <a:path w="1387" h="2206" extrusionOk="0">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6" name="Google Shape;9176;p85"/>
            <p:cNvSpPr/>
            <p:nvPr/>
          </p:nvSpPr>
          <p:spPr>
            <a:xfrm>
              <a:off x="-32860200" y="4014100"/>
              <a:ext cx="207150" cy="153625"/>
            </a:xfrm>
            <a:custGeom>
              <a:avLst/>
              <a:gdLst/>
              <a:ahLst/>
              <a:cxnLst/>
              <a:rect l="l" t="t" r="r" b="b"/>
              <a:pathLst>
                <a:path w="8286" h="6145" extrusionOk="0">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7" name="Google Shape;9177;p85"/>
            <p:cNvSpPr/>
            <p:nvPr/>
          </p:nvSpPr>
          <p:spPr>
            <a:xfrm>
              <a:off x="-32755450" y="4055850"/>
              <a:ext cx="51200" cy="181175"/>
            </a:xfrm>
            <a:custGeom>
              <a:avLst/>
              <a:gdLst/>
              <a:ahLst/>
              <a:cxnLst/>
              <a:rect l="l" t="t" r="r" b="b"/>
              <a:pathLst>
                <a:path w="2048" h="7247" extrusionOk="0">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8" name="Google Shape;9178;p85"/>
            <p:cNvSpPr/>
            <p:nvPr/>
          </p:nvSpPr>
          <p:spPr>
            <a:xfrm>
              <a:off x="-32686925" y="4182650"/>
              <a:ext cx="34675" cy="55175"/>
            </a:xfrm>
            <a:custGeom>
              <a:avLst/>
              <a:gdLst/>
              <a:ahLst/>
              <a:cxnLst/>
              <a:rect l="l" t="t" r="r" b="b"/>
              <a:pathLst>
                <a:path w="1387" h="2207" extrusionOk="0">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79" name="Google Shape;9179;p85"/>
          <p:cNvGrpSpPr/>
          <p:nvPr/>
        </p:nvGrpSpPr>
        <p:grpSpPr>
          <a:xfrm>
            <a:off x="3073898" y="2882849"/>
            <a:ext cx="354586" cy="353888"/>
            <a:chOff x="-31094350" y="3194000"/>
            <a:chExt cx="292225" cy="291650"/>
          </a:xfrm>
        </p:grpSpPr>
        <p:sp>
          <p:nvSpPr>
            <p:cNvPr id="9180" name="Google Shape;9180;p85"/>
            <p:cNvSpPr/>
            <p:nvPr/>
          </p:nvSpPr>
          <p:spPr>
            <a:xfrm>
              <a:off x="-31033700" y="3194000"/>
              <a:ext cx="103200" cy="34100"/>
            </a:xfrm>
            <a:custGeom>
              <a:avLst/>
              <a:gdLst/>
              <a:ahLst/>
              <a:cxnLst/>
              <a:rect l="l" t="t" r="r" b="b"/>
              <a:pathLst>
                <a:path w="4128" h="1364" extrusionOk="0">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1" name="Google Shape;9181;p85"/>
            <p:cNvSpPr/>
            <p:nvPr/>
          </p:nvSpPr>
          <p:spPr>
            <a:xfrm>
              <a:off x="-31042375" y="3346200"/>
              <a:ext cx="16550" cy="18150"/>
            </a:xfrm>
            <a:custGeom>
              <a:avLst/>
              <a:gdLst/>
              <a:ahLst/>
              <a:cxnLst/>
              <a:rect l="l" t="t" r="r" b="b"/>
              <a:pathLst>
                <a:path w="662" h="726" extrusionOk="0">
                  <a:moveTo>
                    <a:pt x="1" y="1"/>
                  </a:moveTo>
                  <a:lnTo>
                    <a:pt x="1" y="725"/>
                  </a:lnTo>
                  <a:lnTo>
                    <a:pt x="662" y="725"/>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2" name="Google Shape;9182;p85"/>
            <p:cNvSpPr/>
            <p:nvPr/>
          </p:nvSpPr>
          <p:spPr>
            <a:xfrm>
              <a:off x="-31042375" y="3278475"/>
              <a:ext cx="16550" cy="16550"/>
            </a:xfrm>
            <a:custGeom>
              <a:avLst/>
              <a:gdLst/>
              <a:ahLst/>
              <a:cxnLst/>
              <a:rect l="l" t="t" r="r" b="b"/>
              <a:pathLst>
                <a:path w="662" h="662" extrusionOk="0">
                  <a:moveTo>
                    <a:pt x="1" y="0"/>
                  </a:moveTo>
                  <a:lnTo>
                    <a:pt x="1" y="662"/>
                  </a:lnTo>
                  <a:lnTo>
                    <a:pt x="662" y="662"/>
                  </a:ln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3" name="Google Shape;9183;p85"/>
            <p:cNvSpPr/>
            <p:nvPr/>
          </p:nvSpPr>
          <p:spPr>
            <a:xfrm>
              <a:off x="-31042375" y="3416300"/>
              <a:ext cx="16550" cy="16575"/>
            </a:xfrm>
            <a:custGeom>
              <a:avLst/>
              <a:gdLst/>
              <a:ahLst/>
              <a:cxnLst/>
              <a:rect l="l" t="t" r="r" b="b"/>
              <a:pathLst>
                <a:path w="662" h="663" extrusionOk="0">
                  <a:moveTo>
                    <a:pt x="1" y="1"/>
                  </a:moveTo>
                  <a:lnTo>
                    <a:pt x="1" y="662"/>
                  </a:lnTo>
                  <a:lnTo>
                    <a:pt x="662" y="662"/>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4" name="Google Shape;9184;p85"/>
            <p:cNvSpPr/>
            <p:nvPr/>
          </p:nvSpPr>
          <p:spPr>
            <a:xfrm>
              <a:off x="-31094350" y="3210725"/>
              <a:ext cx="222900" cy="274925"/>
            </a:xfrm>
            <a:custGeom>
              <a:avLst/>
              <a:gdLst/>
              <a:ahLst/>
              <a:cxnLst/>
              <a:rect l="l" t="t" r="r" b="b"/>
              <a:pathLst>
                <a:path w="8916" h="10997" extrusionOk="0">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5" name="Google Shape;9185;p85"/>
            <p:cNvSpPr/>
            <p:nvPr/>
          </p:nvSpPr>
          <p:spPr>
            <a:xfrm>
              <a:off x="-30853350" y="3295000"/>
              <a:ext cx="51225" cy="104000"/>
            </a:xfrm>
            <a:custGeom>
              <a:avLst/>
              <a:gdLst/>
              <a:ahLst/>
              <a:cxnLst/>
              <a:rect l="l" t="t" r="r" b="b"/>
              <a:pathLst>
                <a:path w="2049" h="4160" extrusionOk="0">
                  <a:moveTo>
                    <a:pt x="1" y="1"/>
                  </a:moveTo>
                  <a:lnTo>
                    <a:pt x="1" y="4160"/>
                  </a:lnTo>
                  <a:lnTo>
                    <a:pt x="2049" y="4160"/>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6" name="Google Shape;9186;p85"/>
            <p:cNvSpPr/>
            <p:nvPr/>
          </p:nvSpPr>
          <p:spPr>
            <a:xfrm>
              <a:off x="-30853350" y="3227275"/>
              <a:ext cx="51225" cy="51225"/>
            </a:xfrm>
            <a:custGeom>
              <a:avLst/>
              <a:gdLst/>
              <a:ahLst/>
              <a:cxnLst/>
              <a:rect l="l" t="t" r="r" b="b"/>
              <a:pathLst>
                <a:path w="2049" h="2049" extrusionOk="0">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7" name="Google Shape;9187;p85"/>
            <p:cNvSpPr/>
            <p:nvPr/>
          </p:nvSpPr>
          <p:spPr>
            <a:xfrm>
              <a:off x="-30851775" y="3416300"/>
              <a:ext cx="46500" cy="51225"/>
            </a:xfrm>
            <a:custGeom>
              <a:avLst/>
              <a:gdLst/>
              <a:ahLst/>
              <a:cxnLst/>
              <a:rect l="l" t="t" r="r" b="b"/>
              <a:pathLst>
                <a:path w="1860" h="2049" extrusionOk="0">
                  <a:moveTo>
                    <a:pt x="1" y="1"/>
                  </a:moveTo>
                  <a:lnTo>
                    <a:pt x="599" y="1796"/>
                  </a:lnTo>
                  <a:cubicBezTo>
                    <a:pt x="694" y="1985"/>
                    <a:pt x="788" y="2048"/>
                    <a:pt x="946" y="2048"/>
                  </a:cubicBezTo>
                  <a:cubicBezTo>
                    <a:pt x="1103" y="2048"/>
                    <a:pt x="1229" y="1985"/>
                    <a:pt x="1261" y="1796"/>
                  </a:cubicBezTo>
                  <a:lnTo>
                    <a:pt x="18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88" name="Google Shape;9188;p85"/>
          <p:cNvGrpSpPr/>
          <p:nvPr/>
        </p:nvGrpSpPr>
        <p:grpSpPr>
          <a:xfrm>
            <a:off x="3074368" y="3353341"/>
            <a:ext cx="353645" cy="354191"/>
            <a:chOff x="-31093575" y="3552550"/>
            <a:chExt cx="291450" cy="291900"/>
          </a:xfrm>
        </p:grpSpPr>
        <p:sp>
          <p:nvSpPr>
            <p:cNvPr id="9189" name="Google Shape;9189;p85"/>
            <p:cNvSpPr/>
            <p:nvPr/>
          </p:nvSpPr>
          <p:spPr>
            <a:xfrm>
              <a:off x="-31011650" y="3745525"/>
              <a:ext cx="7900" cy="12625"/>
            </a:xfrm>
            <a:custGeom>
              <a:avLst/>
              <a:gdLst/>
              <a:ahLst/>
              <a:cxnLst/>
              <a:rect l="l" t="t" r="r" b="b"/>
              <a:pathLst>
                <a:path w="316" h="505" extrusionOk="0">
                  <a:moveTo>
                    <a:pt x="158" y="1"/>
                  </a:moveTo>
                  <a:lnTo>
                    <a:pt x="0" y="505"/>
                  </a:lnTo>
                  <a:lnTo>
                    <a:pt x="315" y="505"/>
                  </a:lnTo>
                  <a:lnTo>
                    <a:pt x="1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0" name="Google Shape;9190;p85"/>
            <p:cNvSpPr/>
            <p:nvPr/>
          </p:nvSpPr>
          <p:spPr>
            <a:xfrm>
              <a:off x="-31093575" y="3671500"/>
              <a:ext cx="171725" cy="172950"/>
            </a:xfrm>
            <a:custGeom>
              <a:avLst/>
              <a:gdLst/>
              <a:ahLst/>
              <a:cxnLst/>
              <a:rect l="l" t="t" r="r" b="b"/>
              <a:pathLst>
                <a:path w="6869" h="6918" extrusionOk="0">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1" name="Google Shape;9191;p85"/>
            <p:cNvSpPr/>
            <p:nvPr/>
          </p:nvSpPr>
          <p:spPr>
            <a:xfrm>
              <a:off x="-30895875" y="3621075"/>
              <a:ext cx="15775" cy="26025"/>
            </a:xfrm>
            <a:custGeom>
              <a:avLst/>
              <a:gdLst/>
              <a:ahLst/>
              <a:cxnLst/>
              <a:rect l="l" t="t" r="r" b="b"/>
              <a:pathLst>
                <a:path w="631" h="1041" extrusionOk="0">
                  <a:moveTo>
                    <a:pt x="0" y="1"/>
                  </a:moveTo>
                  <a:cubicBezTo>
                    <a:pt x="32" y="410"/>
                    <a:pt x="126" y="694"/>
                    <a:pt x="315" y="1041"/>
                  </a:cubicBezTo>
                  <a:cubicBezTo>
                    <a:pt x="473" y="694"/>
                    <a:pt x="599" y="347"/>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2" name="Google Shape;9192;p85"/>
            <p:cNvSpPr/>
            <p:nvPr/>
          </p:nvSpPr>
          <p:spPr>
            <a:xfrm>
              <a:off x="-30974650" y="3552550"/>
              <a:ext cx="172525" cy="172400"/>
            </a:xfrm>
            <a:custGeom>
              <a:avLst/>
              <a:gdLst/>
              <a:ahLst/>
              <a:cxnLst/>
              <a:rect l="l" t="t" r="r" b="b"/>
              <a:pathLst>
                <a:path w="6901" h="6896" extrusionOk="0">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93" name="Google Shape;9193;p85"/>
          <p:cNvGrpSpPr/>
          <p:nvPr/>
        </p:nvGrpSpPr>
        <p:grpSpPr>
          <a:xfrm>
            <a:off x="3074368" y="3818569"/>
            <a:ext cx="353645" cy="353615"/>
            <a:chOff x="-31093575" y="3911725"/>
            <a:chExt cx="291450" cy="291425"/>
          </a:xfrm>
        </p:grpSpPr>
        <p:sp>
          <p:nvSpPr>
            <p:cNvPr id="9194" name="Google Shape;9194;p85"/>
            <p:cNvSpPr/>
            <p:nvPr/>
          </p:nvSpPr>
          <p:spPr>
            <a:xfrm>
              <a:off x="-31093575" y="3911725"/>
              <a:ext cx="291450" cy="291425"/>
            </a:xfrm>
            <a:custGeom>
              <a:avLst/>
              <a:gdLst/>
              <a:ahLst/>
              <a:cxnLst/>
              <a:rect l="l" t="t" r="r" b="b"/>
              <a:pathLst>
                <a:path w="11658" h="11657" extrusionOk="0">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5" name="Google Shape;9195;p85"/>
            <p:cNvSpPr/>
            <p:nvPr/>
          </p:nvSpPr>
          <p:spPr>
            <a:xfrm>
              <a:off x="-31025825" y="3980250"/>
              <a:ext cx="156750" cy="154250"/>
            </a:xfrm>
            <a:custGeom>
              <a:avLst/>
              <a:gdLst/>
              <a:ahLst/>
              <a:cxnLst/>
              <a:rect l="l" t="t" r="r" b="b"/>
              <a:pathLst>
                <a:path w="6270" h="6170" extrusionOk="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96" name="Google Shape;9196;p85"/>
          <p:cNvGrpSpPr/>
          <p:nvPr/>
        </p:nvGrpSpPr>
        <p:grpSpPr>
          <a:xfrm>
            <a:off x="2183798" y="4275536"/>
            <a:ext cx="356497" cy="354586"/>
            <a:chOff x="-29946000" y="3183175"/>
            <a:chExt cx="293800" cy="292225"/>
          </a:xfrm>
        </p:grpSpPr>
        <p:sp>
          <p:nvSpPr>
            <p:cNvPr id="9197" name="Google Shape;9197;p85"/>
            <p:cNvSpPr/>
            <p:nvPr/>
          </p:nvSpPr>
          <p:spPr>
            <a:xfrm>
              <a:off x="-29839675" y="3355650"/>
              <a:ext cx="186700" cy="33900"/>
            </a:xfrm>
            <a:custGeom>
              <a:avLst/>
              <a:gdLst/>
              <a:ahLst/>
              <a:cxnLst/>
              <a:rect l="l" t="t" r="r" b="b"/>
              <a:pathLst>
                <a:path w="7468" h="1356" extrusionOk="0">
                  <a:moveTo>
                    <a:pt x="568" y="1"/>
                  </a:moveTo>
                  <a:cubicBezTo>
                    <a:pt x="568" y="505"/>
                    <a:pt x="379" y="977"/>
                    <a:pt x="1" y="1356"/>
                  </a:cubicBezTo>
                  <a:lnTo>
                    <a:pt x="7467" y="1356"/>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8" name="Google Shape;9198;p85"/>
            <p:cNvSpPr/>
            <p:nvPr/>
          </p:nvSpPr>
          <p:spPr>
            <a:xfrm>
              <a:off x="-29824700" y="3406850"/>
              <a:ext cx="172500" cy="68550"/>
            </a:xfrm>
            <a:custGeom>
              <a:avLst/>
              <a:gdLst/>
              <a:ahLst/>
              <a:cxnLst/>
              <a:rect l="l" t="t" r="r" b="b"/>
              <a:pathLst>
                <a:path w="6900" h="2742" extrusionOk="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9" name="Google Shape;9199;p85"/>
            <p:cNvSpPr/>
            <p:nvPr/>
          </p:nvSpPr>
          <p:spPr>
            <a:xfrm>
              <a:off x="-29756975" y="3183175"/>
              <a:ext cx="69325" cy="68550"/>
            </a:xfrm>
            <a:custGeom>
              <a:avLst/>
              <a:gdLst/>
              <a:ahLst/>
              <a:cxnLst/>
              <a:rect l="l" t="t" r="r" b="b"/>
              <a:pathLst>
                <a:path w="2773" h="2742" extrusionOk="0">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0" name="Google Shape;9200;p85"/>
            <p:cNvSpPr/>
            <p:nvPr/>
          </p:nvSpPr>
          <p:spPr>
            <a:xfrm>
              <a:off x="-29790850" y="3269025"/>
              <a:ext cx="137875" cy="68550"/>
            </a:xfrm>
            <a:custGeom>
              <a:avLst/>
              <a:gdLst/>
              <a:ahLst/>
              <a:cxnLst/>
              <a:rect l="l" t="t" r="r" b="b"/>
              <a:pathLst>
                <a:path w="5515" h="2742" extrusionOk="0">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1" name="Google Shape;9201;p85"/>
            <p:cNvSpPr/>
            <p:nvPr/>
          </p:nvSpPr>
          <p:spPr>
            <a:xfrm>
              <a:off x="-29911350" y="3321000"/>
              <a:ext cx="69325" cy="68550"/>
            </a:xfrm>
            <a:custGeom>
              <a:avLst/>
              <a:gdLst/>
              <a:ahLst/>
              <a:cxnLst/>
              <a:rect l="l" t="t" r="r" b="b"/>
              <a:pathLst>
                <a:path w="2773" h="2742" extrusionOk="0">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2" name="Google Shape;9202;p85"/>
            <p:cNvSpPr/>
            <p:nvPr/>
          </p:nvSpPr>
          <p:spPr>
            <a:xfrm>
              <a:off x="-29946000" y="3406850"/>
              <a:ext cx="137075" cy="67775"/>
            </a:xfrm>
            <a:custGeom>
              <a:avLst/>
              <a:gdLst/>
              <a:ahLst/>
              <a:cxnLst/>
              <a:rect l="l" t="t" r="r" b="b"/>
              <a:pathLst>
                <a:path w="5483" h="2711" extrusionOk="0">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03" name="Google Shape;9203;p85"/>
          <p:cNvGrpSpPr/>
          <p:nvPr/>
        </p:nvGrpSpPr>
        <p:grpSpPr>
          <a:xfrm>
            <a:off x="2628330" y="1532689"/>
            <a:ext cx="358408" cy="354161"/>
            <a:chOff x="-34408675" y="3202075"/>
            <a:chExt cx="295375" cy="291875"/>
          </a:xfrm>
        </p:grpSpPr>
        <p:sp>
          <p:nvSpPr>
            <p:cNvPr id="9204" name="Google Shape;9204;p85"/>
            <p:cNvSpPr/>
            <p:nvPr/>
          </p:nvSpPr>
          <p:spPr>
            <a:xfrm>
              <a:off x="-34274775" y="3202075"/>
              <a:ext cx="161475" cy="161475"/>
            </a:xfrm>
            <a:custGeom>
              <a:avLst/>
              <a:gdLst/>
              <a:ahLst/>
              <a:cxnLst/>
              <a:rect l="l" t="t" r="r" b="b"/>
              <a:pathLst>
                <a:path w="6459" h="6459" extrusionOk="0">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5" name="Google Shape;9205;p85"/>
            <p:cNvSpPr/>
            <p:nvPr/>
          </p:nvSpPr>
          <p:spPr>
            <a:xfrm>
              <a:off x="-34378750" y="3263175"/>
              <a:ext cx="76425" cy="73600"/>
            </a:xfrm>
            <a:custGeom>
              <a:avLst/>
              <a:gdLst/>
              <a:ahLst/>
              <a:cxnLst/>
              <a:rect l="l" t="t" r="r" b="b"/>
              <a:pathLst>
                <a:path w="3057" h="2944" extrusionOk="0">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6" name="Google Shape;9206;p85"/>
            <p:cNvSpPr/>
            <p:nvPr/>
          </p:nvSpPr>
          <p:spPr>
            <a:xfrm>
              <a:off x="-34250375" y="3392300"/>
              <a:ext cx="77225" cy="74425"/>
            </a:xfrm>
            <a:custGeom>
              <a:avLst/>
              <a:gdLst/>
              <a:ahLst/>
              <a:cxnLst/>
              <a:rect l="l" t="t" r="r" b="b"/>
              <a:pathLst>
                <a:path w="3089" h="2977" extrusionOk="0">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7" name="Google Shape;9207;p85"/>
            <p:cNvSpPr/>
            <p:nvPr/>
          </p:nvSpPr>
          <p:spPr>
            <a:xfrm>
              <a:off x="-34408675" y="3290275"/>
              <a:ext cx="207150" cy="203675"/>
            </a:xfrm>
            <a:custGeom>
              <a:avLst/>
              <a:gdLst/>
              <a:ahLst/>
              <a:cxnLst/>
              <a:rect l="l" t="t" r="r" b="b"/>
              <a:pathLst>
                <a:path w="8286" h="8147" extrusionOk="0">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08" name="Google Shape;9208;p85"/>
          <p:cNvGrpSpPr/>
          <p:nvPr/>
        </p:nvGrpSpPr>
        <p:grpSpPr>
          <a:xfrm>
            <a:off x="2630241" y="1972683"/>
            <a:ext cx="354586" cy="356254"/>
            <a:chOff x="-34405525" y="3558075"/>
            <a:chExt cx="292225" cy="293600"/>
          </a:xfrm>
        </p:grpSpPr>
        <p:sp>
          <p:nvSpPr>
            <p:cNvPr id="9209" name="Google Shape;9209;p85"/>
            <p:cNvSpPr/>
            <p:nvPr/>
          </p:nvSpPr>
          <p:spPr>
            <a:xfrm>
              <a:off x="-34303150" y="3663825"/>
              <a:ext cx="189850" cy="187850"/>
            </a:xfrm>
            <a:custGeom>
              <a:avLst/>
              <a:gdLst/>
              <a:ahLst/>
              <a:cxnLst/>
              <a:rect l="l" t="t" r="r" b="b"/>
              <a:pathLst>
                <a:path w="7594" h="7514" extrusionOk="0">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0" name="Google Shape;9210;p85"/>
            <p:cNvSpPr/>
            <p:nvPr/>
          </p:nvSpPr>
          <p:spPr>
            <a:xfrm>
              <a:off x="-34250375" y="3565950"/>
              <a:ext cx="46500" cy="46500"/>
            </a:xfrm>
            <a:custGeom>
              <a:avLst/>
              <a:gdLst/>
              <a:ahLst/>
              <a:cxnLst/>
              <a:rect l="l" t="t" r="r" b="b"/>
              <a:pathLst>
                <a:path w="1860" h="1860" extrusionOk="0">
                  <a:moveTo>
                    <a:pt x="1" y="1"/>
                  </a:moveTo>
                  <a:lnTo>
                    <a:pt x="1" y="1859"/>
                  </a:lnTo>
                  <a:lnTo>
                    <a:pt x="1860" y="185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1" name="Google Shape;9211;p85"/>
            <p:cNvSpPr/>
            <p:nvPr/>
          </p:nvSpPr>
          <p:spPr>
            <a:xfrm>
              <a:off x="-34405525" y="3558075"/>
              <a:ext cx="206375" cy="276475"/>
            </a:xfrm>
            <a:custGeom>
              <a:avLst/>
              <a:gdLst/>
              <a:ahLst/>
              <a:cxnLst/>
              <a:rect l="l" t="t" r="r" b="b"/>
              <a:pathLst>
                <a:path w="8255" h="11059" extrusionOk="0">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12" name="Google Shape;9212;p85"/>
          <p:cNvGrpSpPr/>
          <p:nvPr/>
        </p:nvGrpSpPr>
        <p:grpSpPr>
          <a:xfrm>
            <a:off x="2629755" y="2409340"/>
            <a:ext cx="355557" cy="353615"/>
            <a:chOff x="-34406325" y="3919600"/>
            <a:chExt cx="293025" cy="291425"/>
          </a:xfrm>
        </p:grpSpPr>
        <p:sp>
          <p:nvSpPr>
            <p:cNvPr id="9213" name="Google Shape;9213;p85"/>
            <p:cNvSpPr/>
            <p:nvPr/>
          </p:nvSpPr>
          <p:spPr>
            <a:xfrm>
              <a:off x="-34167675" y="3932000"/>
              <a:ext cx="42550" cy="40575"/>
            </a:xfrm>
            <a:custGeom>
              <a:avLst/>
              <a:gdLst/>
              <a:ahLst/>
              <a:cxnLst/>
              <a:rect l="l" t="t" r="r" b="b"/>
              <a:pathLst>
                <a:path w="1702" h="1623" extrusionOk="0">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4" name="Google Shape;9214;p85"/>
            <p:cNvSpPr/>
            <p:nvPr/>
          </p:nvSpPr>
          <p:spPr>
            <a:xfrm>
              <a:off x="-34286600" y="3922950"/>
              <a:ext cx="171725" cy="167575"/>
            </a:xfrm>
            <a:custGeom>
              <a:avLst/>
              <a:gdLst/>
              <a:ahLst/>
              <a:cxnLst/>
              <a:rect l="l" t="t" r="r" b="b"/>
              <a:pathLst>
                <a:path w="6869" h="6703" extrusionOk="0">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5" name="Google Shape;9215;p85"/>
            <p:cNvSpPr/>
            <p:nvPr/>
          </p:nvSpPr>
          <p:spPr>
            <a:xfrm>
              <a:off x="-34406325" y="4115900"/>
              <a:ext cx="98475" cy="95125"/>
            </a:xfrm>
            <a:custGeom>
              <a:avLst/>
              <a:gdLst/>
              <a:ahLst/>
              <a:cxnLst/>
              <a:rect l="l" t="t" r="r" b="b"/>
              <a:pathLst>
                <a:path w="3939" h="3805" extrusionOk="0">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6" name="Google Shape;9216;p85"/>
            <p:cNvSpPr/>
            <p:nvPr/>
          </p:nvSpPr>
          <p:spPr>
            <a:xfrm>
              <a:off x="-34364575" y="3966850"/>
              <a:ext cx="204025" cy="204025"/>
            </a:xfrm>
            <a:custGeom>
              <a:avLst/>
              <a:gdLst/>
              <a:ahLst/>
              <a:cxnLst/>
              <a:rect l="l" t="t" r="r" b="b"/>
              <a:pathLst>
                <a:path w="8161" h="8161" extrusionOk="0">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7" name="Google Shape;9217;p85"/>
            <p:cNvSpPr/>
            <p:nvPr/>
          </p:nvSpPr>
          <p:spPr>
            <a:xfrm>
              <a:off x="-34200750" y="3919600"/>
              <a:ext cx="17350" cy="33875"/>
            </a:xfrm>
            <a:custGeom>
              <a:avLst/>
              <a:gdLst/>
              <a:ahLst/>
              <a:cxnLst/>
              <a:rect l="l" t="t" r="r" b="b"/>
              <a:pathLst>
                <a:path w="694" h="1355" extrusionOk="0">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8" name="Google Shape;9218;p85"/>
            <p:cNvSpPr/>
            <p:nvPr/>
          </p:nvSpPr>
          <p:spPr>
            <a:xfrm>
              <a:off x="-34147975" y="3989700"/>
              <a:ext cx="34675" cy="17350"/>
            </a:xfrm>
            <a:custGeom>
              <a:avLst/>
              <a:gdLst/>
              <a:ahLst/>
              <a:cxnLst/>
              <a:rect l="l" t="t" r="r" b="b"/>
              <a:pathLst>
                <a:path w="1387" h="694" extrusionOk="0">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9" name="Google Shape;9219;p85"/>
            <p:cNvSpPr/>
            <p:nvPr/>
          </p:nvSpPr>
          <p:spPr>
            <a:xfrm>
              <a:off x="-34278725" y="4116500"/>
              <a:ext cx="116600" cy="68600"/>
            </a:xfrm>
            <a:custGeom>
              <a:avLst/>
              <a:gdLst/>
              <a:ahLst/>
              <a:cxnLst/>
              <a:rect l="l" t="t" r="r" b="b"/>
              <a:pathLst>
                <a:path w="4664" h="2744" extrusionOk="0">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20" name="Google Shape;9220;p85"/>
          <p:cNvGrpSpPr/>
          <p:nvPr/>
        </p:nvGrpSpPr>
        <p:grpSpPr>
          <a:xfrm>
            <a:off x="1293653" y="2888703"/>
            <a:ext cx="353645" cy="342179"/>
            <a:chOff x="-32568800" y="3232000"/>
            <a:chExt cx="291450" cy="282000"/>
          </a:xfrm>
        </p:grpSpPr>
        <p:sp>
          <p:nvSpPr>
            <p:cNvPr id="9221" name="Google Shape;9221;p85"/>
            <p:cNvSpPr/>
            <p:nvPr/>
          </p:nvSpPr>
          <p:spPr>
            <a:xfrm>
              <a:off x="-32545150" y="3232000"/>
              <a:ext cx="244175" cy="246550"/>
            </a:xfrm>
            <a:custGeom>
              <a:avLst/>
              <a:gdLst/>
              <a:ahLst/>
              <a:cxnLst/>
              <a:rect l="l" t="t" r="r" b="b"/>
              <a:pathLst>
                <a:path w="9767" h="9862" extrusionOk="0">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2" name="Google Shape;9222;p85"/>
            <p:cNvSpPr/>
            <p:nvPr/>
          </p:nvSpPr>
          <p:spPr>
            <a:xfrm>
              <a:off x="-32568800" y="3392675"/>
              <a:ext cx="291450" cy="121325"/>
            </a:xfrm>
            <a:custGeom>
              <a:avLst/>
              <a:gdLst/>
              <a:ahLst/>
              <a:cxnLst/>
              <a:rect l="l" t="t" r="r" b="b"/>
              <a:pathLst>
                <a:path w="11658" h="4853" extrusionOk="0">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23" name="Google Shape;9223;p85"/>
          <p:cNvGrpSpPr/>
          <p:nvPr/>
        </p:nvGrpSpPr>
        <p:grpSpPr>
          <a:xfrm>
            <a:off x="1293183" y="3353613"/>
            <a:ext cx="354586" cy="353645"/>
            <a:chOff x="-32569575" y="3586425"/>
            <a:chExt cx="292225" cy="291450"/>
          </a:xfrm>
        </p:grpSpPr>
        <p:sp>
          <p:nvSpPr>
            <p:cNvPr id="9224" name="Google Shape;9224;p85"/>
            <p:cNvSpPr/>
            <p:nvPr/>
          </p:nvSpPr>
          <p:spPr>
            <a:xfrm>
              <a:off x="-32569575" y="3672275"/>
              <a:ext cx="292225" cy="205600"/>
            </a:xfrm>
            <a:custGeom>
              <a:avLst/>
              <a:gdLst/>
              <a:ahLst/>
              <a:cxnLst/>
              <a:rect l="l" t="t" r="r" b="b"/>
              <a:pathLst>
                <a:path w="11689" h="8224" extrusionOk="0">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5" name="Google Shape;9225;p85"/>
            <p:cNvSpPr/>
            <p:nvPr/>
          </p:nvSpPr>
          <p:spPr>
            <a:xfrm>
              <a:off x="-32456950" y="3586425"/>
              <a:ext cx="68550" cy="69350"/>
            </a:xfrm>
            <a:custGeom>
              <a:avLst/>
              <a:gdLst/>
              <a:ahLst/>
              <a:cxnLst/>
              <a:rect l="l" t="t" r="r" b="b"/>
              <a:pathLst>
                <a:path w="2742" h="2774" extrusionOk="0">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26" name="Google Shape;9226;p85"/>
          <p:cNvGrpSpPr/>
          <p:nvPr/>
        </p:nvGrpSpPr>
        <p:grpSpPr>
          <a:xfrm>
            <a:off x="1284098" y="3818205"/>
            <a:ext cx="372756" cy="354343"/>
            <a:chOff x="-32576675" y="3944600"/>
            <a:chExt cx="307200" cy="292025"/>
          </a:xfrm>
        </p:grpSpPr>
        <p:sp>
          <p:nvSpPr>
            <p:cNvPr id="9227" name="Google Shape;9227;p85"/>
            <p:cNvSpPr/>
            <p:nvPr/>
          </p:nvSpPr>
          <p:spPr>
            <a:xfrm>
              <a:off x="-32482950" y="3944600"/>
              <a:ext cx="213475" cy="214650"/>
            </a:xfrm>
            <a:custGeom>
              <a:avLst/>
              <a:gdLst/>
              <a:ahLst/>
              <a:cxnLst/>
              <a:rect l="l" t="t" r="r" b="b"/>
              <a:pathLst>
                <a:path w="8539" h="8586" extrusionOk="0">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8" name="Google Shape;9228;p85"/>
            <p:cNvSpPr/>
            <p:nvPr/>
          </p:nvSpPr>
          <p:spPr>
            <a:xfrm>
              <a:off x="-32576675" y="4020200"/>
              <a:ext cx="215850" cy="216425"/>
            </a:xfrm>
            <a:custGeom>
              <a:avLst/>
              <a:gdLst/>
              <a:ahLst/>
              <a:cxnLst/>
              <a:rect l="l" t="t" r="r" b="b"/>
              <a:pathLst>
                <a:path w="8634" h="8657" extrusionOk="0">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29" name="Google Shape;9229;p85"/>
          <p:cNvGrpSpPr/>
          <p:nvPr/>
        </p:nvGrpSpPr>
        <p:grpSpPr>
          <a:xfrm>
            <a:off x="3529065" y="2882500"/>
            <a:ext cx="354586" cy="354586"/>
            <a:chOff x="-30735200" y="3192625"/>
            <a:chExt cx="292225" cy="292225"/>
          </a:xfrm>
        </p:grpSpPr>
        <p:sp>
          <p:nvSpPr>
            <p:cNvPr id="9230" name="Google Shape;9230;p85"/>
            <p:cNvSpPr/>
            <p:nvPr/>
          </p:nvSpPr>
          <p:spPr>
            <a:xfrm>
              <a:off x="-30665100" y="3192625"/>
              <a:ext cx="175650" cy="223700"/>
            </a:xfrm>
            <a:custGeom>
              <a:avLst/>
              <a:gdLst/>
              <a:ahLst/>
              <a:cxnLst/>
              <a:rect l="l" t="t" r="r" b="b"/>
              <a:pathLst>
                <a:path w="7026" h="8948" extrusionOk="0">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1" name="Google Shape;9231;p85"/>
            <p:cNvSpPr/>
            <p:nvPr/>
          </p:nvSpPr>
          <p:spPr>
            <a:xfrm>
              <a:off x="-30615475" y="3278475"/>
              <a:ext cx="52775" cy="52000"/>
            </a:xfrm>
            <a:custGeom>
              <a:avLst/>
              <a:gdLst/>
              <a:ahLst/>
              <a:cxnLst/>
              <a:rect l="l" t="t" r="r" b="b"/>
              <a:pathLst>
                <a:path w="2111" h="2080" extrusionOk="0">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2" name="Google Shape;9232;p85"/>
            <p:cNvSpPr/>
            <p:nvPr/>
          </p:nvSpPr>
          <p:spPr>
            <a:xfrm>
              <a:off x="-30528850" y="3296575"/>
              <a:ext cx="85875" cy="25250"/>
            </a:xfrm>
            <a:custGeom>
              <a:avLst/>
              <a:gdLst/>
              <a:ahLst/>
              <a:cxnLst/>
              <a:rect l="l" t="t" r="r" b="b"/>
              <a:pathLst>
                <a:path w="3435" h="1010" extrusionOk="0">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3" name="Google Shape;9233;p85"/>
            <p:cNvSpPr/>
            <p:nvPr/>
          </p:nvSpPr>
          <p:spPr>
            <a:xfrm>
              <a:off x="-30546175" y="3338325"/>
              <a:ext cx="85875" cy="26025"/>
            </a:xfrm>
            <a:custGeom>
              <a:avLst/>
              <a:gdLst/>
              <a:ahLst/>
              <a:cxnLst/>
              <a:rect l="l" t="t" r="r" b="b"/>
              <a:pathLst>
                <a:path w="3435" h="1041" extrusionOk="0">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4" name="Google Shape;9234;p85"/>
            <p:cNvSpPr/>
            <p:nvPr/>
          </p:nvSpPr>
          <p:spPr>
            <a:xfrm>
              <a:off x="-30546175" y="3381650"/>
              <a:ext cx="67750" cy="26025"/>
            </a:xfrm>
            <a:custGeom>
              <a:avLst/>
              <a:gdLst/>
              <a:ahLst/>
              <a:cxnLst/>
              <a:rect l="l" t="t" r="r" b="b"/>
              <a:pathLst>
                <a:path w="2710" h="1041" extrusionOk="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5" name="Google Shape;9235;p85"/>
            <p:cNvSpPr/>
            <p:nvPr/>
          </p:nvSpPr>
          <p:spPr>
            <a:xfrm>
              <a:off x="-30546175" y="3424175"/>
              <a:ext cx="51225" cy="26025"/>
            </a:xfrm>
            <a:custGeom>
              <a:avLst/>
              <a:gdLst/>
              <a:ahLst/>
              <a:cxnLst/>
              <a:rect l="l" t="t" r="r" b="b"/>
              <a:pathLst>
                <a:path w="2049" h="1041" extrusionOk="0">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6" name="Google Shape;9236;p85"/>
            <p:cNvSpPr/>
            <p:nvPr/>
          </p:nvSpPr>
          <p:spPr>
            <a:xfrm>
              <a:off x="-30735200" y="3209325"/>
              <a:ext cx="174075" cy="275525"/>
            </a:xfrm>
            <a:custGeom>
              <a:avLst/>
              <a:gdLst/>
              <a:ahLst/>
              <a:cxnLst/>
              <a:rect l="l" t="t" r="r" b="b"/>
              <a:pathLst>
                <a:path w="6963" h="11021" extrusionOk="0">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37" name="Google Shape;9237;p85"/>
          <p:cNvGrpSpPr/>
          <p:nvPr/>
        </p:nvGrpSpPr>
        <p:grpSpPr>
          <a:xfrm>
            <a:off x="3529065" y="3353932"/>
            <a:ext cx="354586" cy="353008"/>
            <a:chOff x="-30735200" y="3552550"/>
            <a:chExt cx="292225" cy="290925"/>
          </a:xfrm>
        </p:grpSpPr>
        <p:sp>
          <p:nvSpPr>
            <p:cNvPr id="9238" name="Google Shape;9238;p85"/>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9" name="Google Shape;9239;p85"/>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40" name="Google Shape;9240;p85"/>
          <p:cNvGrpSpPr/>
          <p:nvPr/>
        </p:nvGrpSpPr>
        <p:grpSpPr>
          <a:xfrm>
            <a:off x="3529065" y="3818554"/>
            <a:ext cx="354586" cy="353645"/>
            <a:chOff x="-30735200" y="3910925"/>
            <a:chExt cx="292225" cy="291450"/>
          </a:xfrm>
        </p:grpSpPr>
        <p:sp>
          <p:nvSpPr>
            <p:cNvPr id="9241" name="Google Shape;9241;p85"/>
            <p:cNvSpPr/>
            <p:nvPr/>
          </p:nvSpPr>
          <p:spPr>
            <a:xfrm>
              <a:off x="-30683225" y="3962900"/>
              <a:ext cx="188275" cy="186700"/>
            </a:xfrm>
            <a:custGeom>
              <a:avLst/>
              <a:gdLst/>
              <a:ahLst/>
              <a:cxnLst/>
              <a:rect l="l" t="t" r="r" b="b"/>
              <a:pathLst>
                <a:path w="7531" h="7468" extrusionOk="0">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2" name="Google Shape;9242;p85"/>
            <p:cNvSpPr/>
            <p:nvPr/>
          </p:nvSpPr>
          <p:spPr>
            <a:xfrm>
              <a:off x="-30735200" y="3910925"/>
              <a:ext cx="292225" cy="291450"/>
            </a:xfrm>
            <a:custGeom>
              <a:avLst/>
              <a:gdLst/>
              <a:ahLst/>
              <a:cxnLst/>
              <a:rect l="l" t="t" r="r" b="b"/>
              <a:pathLst>
                <a:path w="11689" h="11658" extrusionOk="0">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43" name="Google Shape;9243;p85"/>
          <p:cNvSpPr/>
          <p:nvPr/>
        </p:nvSpPr>
        <p:spPr>
          <a:xfrm>
            <a:off x="2632180" y="4275642"/>
            <a:ext cx="354586" cy="353645"/>
          </a:xfrm>
          <a:custGeom>
            <a:avLst/>
            <a:gdLst/>
            <a:ahLst/>
            <a:cxnLst/>
            <a:rect l="l" t="t" r="r" b="b"/>
            <a:pathLst>
              <a:path w="11689" h="11658" extrusionOk="0">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44" name="Google Shape;9244;p85"/>
          <p:cNvGrpSpPr/>
          <p:nvPr/>
        </p:nvGrpSpPr>
        <p:grpSpPr>
          <a:xfrm>
            <a:off x="4882910" y="1531421"/>
            <a:ext cx="358971" cy="359224"/>
            <a:chOff x="-57956275" y="3197925"/>
            <a:chExt cx="319000" cy="319225"/>
          </a:xfrm>
        </p:grpSpPr>
        <p:sp>
          <p:nvSpPr>
            <p:cNvPr id="9245" name="Google Shape;9245;p85"/>
            <p:cNvSpPr/>
            <p:nvPr/>
          </p:nvSpPr>
          <p:spPr>
            <a:xfrm>
              <a:off x="-57940525" y="3353300"/>
              <a:ext cx="18150" cy="65400"/>
            </a:xfrm>
            <a:custGeom>
              <a:avLst/>
              <a:gdLst/>
              <a:ahLst/>
              <a:cxnLst/>
              <a:rect l="l" t="t" r="r" b="b"/>
              <a:pathLst>
                <a:path w="726" h="2616" extrusionOk="0">
                  <a:moveTo>
                    <a:pt x="725" y="0"/>
                  </a:moveTo>
                  <a:cubicBezTo>
                    <a:pt x="316" y="284"/>
                    <a:pt x="1" y="756"/>
                    <a:pt x="1" y="1292"/>
                  </a:cubicBezTo>
                  <a:cubicBezTo>
                    <a:pt x="1" y="1859"/>
                    <a:pt x="316" y="2332"/>
                    <a:pt x="725" y="2615"/>
                  </a:cubicBezTo>
                  <a:lnTo>
                    <a:pt x="725" y="239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6" name="Google Shape;9246;p85"/>
            <p:cNvSpPr/>
            <p:nvPr/>
          </p:nvSpPr>
          <p:spPr>
            <a:xfrm>
              <a:off x="-57679825" y="3353300"/>
              <a:ext cx="18925" cy="65400"/>
            </a:xfrm>
            <a:custGeom>
              <a:avLst/>
              <a:gdLst/>
              <a:ahLst/>
              <a:cxnLst/>
              <a:rect l="l" t="t" r="r" b="b"/>
              <a:pathLst>
                <a:path w="757" h="2616" extrusionOk="0">
                  <a:moveTo>
                    <a:pt x="1" y="0"/>
                  </a:moveTo>
                  <a:lnTo>
                    <a:pt x="1" y="2395"/>
                  </a:lnTo>
                  <a:lnTo>
                    <a:pt x="1" y="2615"/>
                  </a:lnTo>
                  <a:cubicBezTo>
                    <a:pt x="442" y="2332"/>
                    <a:pt x="757" y="1859"/>
                    <a:pt x="757" y="1292"/>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7" name="Google Shape;9247;p85"/>
            <p:cNvSpPr/>
            <p:nvPr/>
          </p:nvSpPr>
          <p:spPr>
            <a:xfrm>
              <a:off x="-57956275" y="3255625"/>
              <a:ext cx="319000" cy="55175"/>
            </a:xfrm>
            <a:custGeom>
              <a:avLst/>
              <a:gdLst/>
              <a:ahLst/>
              <a:cxnLst/>
              <a:rect l="l" t="t" r="r" b="b"/>
              <a:pathLst>
                <a:path w="12760" h="2207" extrusionOk="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8" name="Google Shape;9248;p85"/>
            <p:cNvSpPr/>
            <p:nvPr/>
          </p:nvSpPr>
          <p:spPr>
            <a:xfrm>
              <a:off x="-57868050" y="3494275"/>
              <a:ext cx="18900" cy="22875"/>
            </a:xfrm>
            <a:custGeom>
              <a:avLst/>
              <a:gdLst/>
              <a:ahLst/>
              <a:cxnLst/>
              <a:rect l="l" t="t" r="r" b="b"/>
              <a:pathLst>
                <a:path w="756" h="915" extrusionOk="0">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9" name="Google Shape;9249;p85"/>
            <p:cNvSpPr/>
            <p:nvPr/>
          </p:nvSpPr>
          <p:spPr>
            <a:xfrm>
              <a:off x="-57755425" y="3494275"/>
              <a:ext cx="18125" cy="22875"/>
            </a:xfrm>
            <a:custGeom>
              <a:avLst/>
              <a:gdLst/>
              <a:ahLst/>
              <a:cxnLst/>
              <a:rect l="l" t="t" r="r" b="b"/>
              <a:pathLst>
                <a:path w="725" h="915" extrusionOk="0">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0" name="Google Shape;9250;p85"/>
            <p:cNvSpPr/>
            <p:nvPr/>
          </p:nvSpPr>
          <p:spPr>
            <a:xfrm>
              <a:off x="-57903500" y="3329675"/>
              <a:ext cx="204800" cy="187475"/>
            </a:xfrm>
            <a:custGeom>
              <a:avLst/>
              <a:gdLst/>
              <a:ahLst/>
              <a:cxnLst/>
              <a:rect l="l" t="t" r="r" b="b"/>
              <a:pathLst>
                <a:path w="8192" h="7499" extrusionOk="0">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1" name="Google Shape;9251;p85"/>
            <p:cNvSpPr/>
            <p:nvPr/>
          </p:nvSpPr>
          <p:spPr>
            <a:xfrm>
              <a:off x="-57860975" y="3197925"/>
              <a:ext cx="119750" cy="37250"/>
            </a:xfrm>
            <a:custGeom>
              <a:avLst/>
              <a:gdLst/>
              <a:ahLst/>
              <a:cxnLst/>
              <a:rect l="l" t="t" r="r" b="b"/>
              <a:pathLst>
                <a:path w="4790" h="1490" extrusionOk="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52" name="Google Shape;9252;p85"/>
          <p:cNvGrpSpPr/>
          <p:nvPr/>
        </p:nvGrpSpPr>
        <p:grpSpPr>
          <a:xfrm>
            <a:off x="4905064" y="1987846"/>
            <a:ext cx="314662" cy="358971"/>
            <a:chOff x="-57940525" y="3590375"/>
            <a:chExt cx="279625" cy="319000"/>
          </a:xfrm>
        </p:grpSpPr>
        <p:sp>
          <p:nvSpPr>
            <p:cNvPr id="9253" name="Google Shape;9253;p85"/>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4" name="Google Shape;9254;p85"/>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5" name="Google Shape;9255;p85"/>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6" name="Google Shape;9256;p85"/>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7" name="Google Shape;9257;p85"/>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58" name="Google Shape;9258;p85"/>
          <p:cNvGrpSpPr/>
          <p:nvPr/>
        </p:nvGrpSpPr>
        <p:grpSpPr>
          <a:xfrm>
            <a:off x="4875945" y="2429217"/>
            <a:ext cx="358099" cy="358999"/>
            <a:chOff x="-57959425" y="3982600"/>
            <a:chExt cx="318225" cy="319025"/>
          </a:xfrm>
        </p:grpSpPr>
        <p:sp>
          <p:nvSpPr>
            <p:cNvPr id="9259" name="Google Shape;9259;p85"/>
            <p:cNvSpPr/>
            <p:nvPr/>
          </p:nvSpPr>
          <p:spPr>
            <a:xfrm>
              <a:off x="-57771975" y="4150375"/>
              <a:ext cx="17350" cy="18125"/>
            </a:xfrm>
            <a:custGeom>
              <a:avLst/>
              <a:gdLst/>
              <a:ahLst/>
              <a:cxnLst/>
              <a:rect l="l" t="t" r="r" b="b"/>
              <a:pathLst>
                <a:path w="694" h="725" extrusionOk="0">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0" name="Google Shape;9260;p85"/>
            <p:cNvSpPr/>
            <p:nvPr/>
          </p:nvSpPr>
          <p:spPr>
            <a:xfrm>
              <a:off x="-57959425" y="3982600"/>
              <a:ext cx="318225" cy="130775"/>
            </a:xfrm>
            <a:custGeom>
              <a:avLst/>
              <a:gdLst/>
              <a:ahLst/>
              <a:cxnLst/>
              <a:rect l="l" t="t" r="r" b="b"/>
              <a:pathLst>
                <a:path w="12729" h="5231" extrusionOk="0">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1" name="Google Shape;9261;p85"/>
            <p:cNvSpPr/>
            <p:nvPr/>
          </p:nvSpPr>
          <p:spPr>
            <a:xfrm>
              <a:off x="-57903500" y="4125950"/>
              <a:ext cx="204800" cy="175675"/>
            </a:xfrm>
            <a:custGeom>
              <a:avLst/>
              <a:gdLst/>
              <a:ahLst/>
              <a:cxnLst/>
              <a:rect l="l" t="t" r="r" b="b"/>
              <a:pathLst>
                <a:path w="8192" h="7027" extrusionOk="0">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2" name="Google Shape;9262;p85"/>
            <p:cNvSpPr/>
            <p:nvPr/>
          </p:nvSpPr>
          <p:spPr>
            <a:xfrm>
              <a:off x="-57835775" y="4113350"/>
              <a:ext cx="138650" cy="70125"/>
            </a:xfrm>
            <a:custGeom>
              <a:avLst/>
              <a:gdLst/>
              <a:ahLst/>
              <a:cxnLst/>
              <a:rect l="l" t="t" r="r" b="b"/>
              <a:pathLst>
                <a:path w="5546" h="2805" extrusionOk="0">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63" name="Google Shape;9263;p85"/>
          <p:cNvGrpSpPr/>
          <p:nvPr/>
        </p:nvGrpSpPr>
        <p:grpSpPr>
          <a:xfrm>
            <a:off x="7076112" y="1532546"/>
            <a:ext cx="357226" cy="357226"/>
            <a:chOff x="-55987225" y="3198925"/>
            <a:chExt cx="317450" cy="317450"/>
          </a:xfrm>
        </p:grpSpPr>
        <p:sp>
          <p:nvSpPr>
            <p:cNvPr id="9264" name="Google Shape;9264;p85"/>
            <p:cNvSpPr/>
            <p:nvPr/>
          </p:nvSpPr>
          <p:spPr>
            <a:xfrm>
              <a:off x="-55987225" y="3261925"/>
              <a:ext cx="173300" cy="198500"/>
            </a:xfrm>
            <a:custGeom>
              <a:avLst/>
              <a:gdLst/>
              <a:ahLst/>
              <a:cxnLst/>
              <a:rect l="l" t="t" r="r" b="b"/>
              <a:pathLst>
                <a:path w="6932" h="7940" extrusionOk="0">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5" name="Google Shape;9265;p85"/>
            <p:cNvSpPr/>
            <p:nvPr/>
          </p:nvSpPr>
          <p:spPr>
            <a:xfrm>
              <a:off x="-55837575" y="3198925"/>
              <a:ext cx="167800" cy="298525"/>
            </a:xfrm>
            <a:custGeom>
              <a:avLst/>
              <a:gdLst/>
              <a:ahLst/>
              <a:cxnLst/>
              <a:rect l="l" t="t" r="r" b="b"/>
              <a:pathLst>
                <a:path w="6712" h="11941" extrusionOk="0">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6" name="Google Shape;9266;p85"/>
            <p:cNvSpPr/>
            <p:nvPr/>
          </p:nvSpPr>
          <p:spPr>
            <a:xfrm>
              <a:off x="-55931300" y="3435200"/>
              <a:ext cx="194575" cy="81175"/>
            </a:xfrm>
            <a:custGeom>
              <a:avLst/>
              <a:gdLst/>
              <a:ahLst/>
              <a:cxnLst/>
              <a:rect l="l" t="t" r="r" b="b"/>
              <a:pathLst>
                <a:path w="7783" h="3247" extrusionOk="0">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7" name="Google Shape;9267;p85"/>
            <p:cNvSpPr/>
            <p:nvPr/>
          </p:nvSpPr>
          <p:spPr>
            <a:xfrm>
              <a:off x="-55927350" y="3202850"/>
              <a:ext cx="70900" cy="71200"/>
            </a:xfrm>
            <a:custGeom>
              <a:avLst/>
              <a:gdLst/>
              <a:ahLst/>
              <a:cxnLst/>
              <a:rect l="l" t="t" r="r" b="b"/>
              <a:pathLst>
                <a:path w="2836" h="2848" extrusionOk="0">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68" name="Google Shape;9268;p85"/>
          <p:cNvGrpSpPr/>
          <p:nvPr/>
        </p:nvGrpSpPr>
        <p:grpSpPr>
          <a:xfrm>
            <a:off x="7076112" y="1988578"/>
            <a:ext cx="357226" cy="357367"/>
            <a:chOff x="-55987225" y="3591025"/>
            <a:chExt cx="317450" cy="317575"/>
          </a:xfrm>
        </p:grpSpPr>
        <p:sp>
          <p:nvSpPr>
            <p:cNvPr id="9269" name="Google Shape;9269;p85"/>
            <p:cNvSpPr/>
            <p:nvPr/>
          </p:nvSpPr>
          <p:spPr>
            <a:xfrm>
              <a:off x="-55950200" y="3740025"/>
              <a:ext cx="204800" cy="168575"/>
            </a:xfrm>
            <a:custGeom>
              <a:avLst/>
              <a:gdLst/>
              <a:ahLst/>
              <a:cxnLst/>
              <a:rect l="l" t="t" r="r" b="b"/>
              <a:pathLst>
                <a:path w="8192" h="6743" extrusionOk="0">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0" name="Google Shape;9270;p85"/>
            <p:cNvSpPr/>
            <p:nvPr/>
          </p:nvSpPr>
          <p:spPr>
            <a:xfrm>
              <a:off x="-55967525" y="3591025"/>
              <a:ext cx="297750" cy="131700"/>
            </a:xfrm>
            <a:custGeom>
              <a:avLst/>
              <a:gdLst/>
              <a:ahLst/>
              <a:cxnLst/>
              <a:rect l="l" t="t" r="r" b="b"/>
              <a:pathLst>
                <a:path w="11910" h="5268" extrusionOk="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1" name="Google Shape;9271;p85"/>
            <p:cNvSpPr/>
            <p:nvPr/>
          </p:nvSpPr>
          <p:spPr>
            <a:xfrm>
              <a:off x="-55875375" y="3703000"/>
              <a:ext cx="55950" cy="17350"/>
            </a:xfrm>
            <a:custGeom>
              <a:avLst/>
              <a:gdLst/>
              <a:ahLst/>
              <a:cxnLst/>
              <a:rect l="l" t="t" r="r" b="b"/>
              <a:pathLst>
                <a:path w="2238" h="694" extrusionOk="0">
                  <a:moveTo>
                    <a:pt x="347" y="0"/>
                  </a:moveTo>
                  <a:cubicBezTo>
                    <a:pt x="158" y="0"/>
                    <a:pt x="1" y="158"/>
                    <a:pt x="1" y="347"/>
                  </a:cubicBezTo>
                  <a:lnTo>
                    <a:pt x="1" y="694"/>
                  </a:lnTo>
                  <a:lnTo>
                    <a:pt x="2238" y="694"/>
                  </a:lnTo>
                  <a:lnTo>
                    <a:pt x="2238" y="347"/>
                  </a:lnTo>
                  <a:cubicBezTo>
                    <a:pt x="2238" y="158"/>
                    <a:pt x="208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2" name="Google Shape;9272;p85"/>
            <p:cNvSpPr/>
            <p:nvPr/>
          </p:nvSpPr>
          <p:spPr>
            <a:xfrm>
              <a:off x="-55987225" y="3746325"/>
              <a:ext cx="18150" cy="63825"/>
            </a:xfrm>
            <a:custGeom>
              <a:avLst/>
              <a:gdLst/>
              <a:ahLst/>
              <a:cxnLst/>
              <a:rect l="l" t="t" r="r" b="b"/>
              <a:pathLst>
                <a:path w="726" h="2553" extrusionOk="0">
                  <a:moveTo>
                    <a:pt x="726" y="0"/>
                  </a:moveTo>
                  <a:cubicBezTo>
                    <a:pt x="253" y="221"/>
                    <a:pt x="1" y="693"/>
                    <a:pt x="1" y="1260"/>
                  </a:cubicBezTo>
                  <a:cubicBezTo>
                    <a:pt x="1" y="1796"/>
                    <a:pt x="316" y="2269"/>
                    <a:pt x="726" y="2552"/>
                  </a:cubicBezTo>
                  <a:lnTo>
                    <a:pt x="7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3" name="Google Shape;9273;p85"/>
            <p:cNvSpPr/>
            <p:nvPr/>
          </p:nvSpPr>
          <p:spPr>
            <a:xfrm>
              <a:off x="-55725725"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74" name="Google Shape;9274;p85"/>
          <p:cNvGrpSpPr/>
          <p:nvPr/>
        </p:nvGrpSpPr>
        <p:grpSpPr>
          <a:xfrm>
            <a:off x="7090027" y="2429217"/>
            <a:ext cx="358999" cy="358999"/>
            <a:chOff x="-55988800" y="3982600"/>
            <a:chExt cx="319025" cy="319025"/>
          </a:xfrm>
        </p:grpSpPr>
        <p:sp>
          <p:nvSpPr>
            <p:cNvPr id="9275" name="Google Shape;9275;p85"/>
            <p:cNvSpPr/>
            <p:nvPr/>
          </p:nvSpPr>
          <p:spPr>
            <a:xfrm>
              <a:off x="-55791875" y="3982600"/>
              <a:ext cx="102400" cy="102425"/>
            </a:xfrm>
            <a:custGeom>
              <a:avLst/>
              <a:gdLst/>
              <a:ahLst/>
              <a:cxnLst/>
              <a:rect l="l" t="t" r="r" b="b"/>
              <a:pathLst>
                <a:path w="4096" h="4097" extrusionOk="0">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6" name="Google Shape;9276;p85"/>
            <p:cNvSpPr/>
            <p:nvPr/>
          </p:nvSpPr>
          <p:spPr>
            <a:xfrm>
              <a:off x="-55969100" y="3982600"/>
              <a:ext cx="102400" cy="102425"/>
            </a:xfrm>
            <a:custGeom>
              <a:avLst/>
              <a:gdLst/>
              <a:ahLst/>
              <a:cxnLst/>
              <a:rect l="l" t="t" r="r" b="b"/>
              <a:pathLst>
                <a:path w="4096" h="4097" extrusionOk="0">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7" name="Google Shape;9277;p85"/>
            <p:cNvSpPr/>
            <p:nvPr/>
          </p:nvSpPr>
          <p:spPr>
            <a:xfrm>
              <a:off x="-55819450" y="4021200"/>
              <a:ext cx="92950" cy="92175"/>
            </a:xfrm>
            <a:custGeom>
              <a:avLst/>
              <a:gdLst/>
              <a:ahLst/>
              <a:cxnLst/>
              <a:rect l="l" t="t" r="r" b="b"/>
              <a:pathLst>
                <a:path w="3718" h="3687" extrusionOk="0">
                  <a:moveTo>
                    <a:pt x="32" y="0"/>
                  </a:moveTo>
                  <a:lnTo>
                    <a:pt x="32" y="1103"/>
                  </a:lnTo>
                  <a:cubicBezTo>
                    <a:pt x="1" y="2521"/>
                    <a:pt x="1198" y="3686"/>
                    <a:pt x="2615" y="3686"/>
                  </a:cubicBezTo>
                  <a:lnTo>
                    <a:pt x="3718" y="3686"/>
                  </a:lnTo>
                  <a:cubicBezTo>
                    <a:pt x="3529" y="1733"/>
                    <a:pt x="1985" y="158"/>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8" name="Google Shape;9278;p85"/>
            <p:cNvSpPr/>
            <p:nvPr/>
          </p:nvSpPr>
          <p:spPr>
            <a:xfrm>
              <a:off x="-55930500" y="4021200"/>
              <a:ext cx="92950" cy="92175"/>
            </a:xfrm>
            <a:custGeom>
              <a:avLst/>
              <a:gdLst/>
              <a:ahLst/>
              <a:cxnLst/>
              <a:rect l="l" t="t" r="r" b="b"/>
              <a:pathLst>
                <a:path w="3718" h="3687" extrusionOk="0">
                  <a:moveTo>
                    <a:pt x="3718" y="0"/>
                  </a:moveTo>
                  <a:cubicBezTo>
                    <a:pt x="1733" y="158"/>
                    <a:pt x="158" y="1733"/>
                    <a:pt x="0" y="3686"/>
                  </a:cubicBezTo>
                  <a:lnTo>
                    <a:pt x="1103" y="3686"/>
                  </a:lnTo>
                  <a:cubicBezTo>
                    <a:pt x="2552" y="3686"/>
                    <a:pt x="3718" y="2521"/>
                    <a:pt x="3718" y="1103"/>
                  </a:cubicBezTo>
                  <a:lnTo>
                    <a:pt x="37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9" name="Google Shape;9279;p85"/>
            <p:cNvSpPr/>
            <p:nvPr/>
          </p:nvSpPr>
          <p:spPr>
            <a:xfrm>
              <a:off x="-55988800" y="4086575"/>
              <a:ext cx="319025" cy="215050"/>
            </a:xfrm>
            <a:custGeom>
              <a:avLst/>
              <a:gdLst/>
              <a:ahLst/>
              <a:cxnLst/>
              <a:rect l="l" t="t" r="r" b="b"/>
              <a:pathLst>
                <a:path w="12761" h="8602" extrusionOk="0">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80" name="Google Shape;9280;p85"/>
          <p:cNvGrpSpPr/>
          <p:nvPr/>
        </p:nvGrpSpPr>
        <p:grpSpPr>
          <a:xfrm>
            <a:off x="5748546" y="2887174"/>
            <a:ext cx="356326" cy="358971"/>
            <a:chOff x="-54026025" y="3192625"/>
            <a:chExt cx="316650" cy="319000"/>
          </a:xfrm>
        </p:grpSpPr>
        <p:sp>
          <p:nvSpPr>
            <p:cNvPr id="9281" name="Google Shape;9281;p85"/>
            <p:cNvSpPr/>
            <p:nvPr/>
          </p:nvSpPr>
          <p:spPr>
            <a:xfrm>
              <a:off x="-54026025" y="3312350"/>
              <a:ext cx="18125" cy="63800"/>
            </a:xfrm>
            <a:custGeom>
              <a:avLst/>
              <a:gdLst/>
              <a:ahLst/>
              <a:cxnLst/>
              <a:rect l="l" t="t" r="r" b="b"/>
              <a:pathLst>
                <a:path w="725" h="2552" extrusionOk="0">
                  <a:moveTo>
                    <a:pt x="725" y="0"/>
                  </a:moveTo>
                  <a:cubicBezTo>
                    <a:pt x="315" y="189"/>
                    <a:pt x="0" y="693"/>
                    <a:pt x="0" y="1260"/>
                  </a:cubicBezTo>
                  <a:cubicBezTo>
                    <a:pt x="0" y="1796"/>
                    <a:pt x="315" y="2268"/>
                    <a:pt x="725" y="2552"/>
                  </a:cubicBezTo>
                  <a:lnTo>
                    <a:pt x="725" y="15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2" name="Google Shape;9282;p85"/>
            <p:cNvSpPr/>
            <p:nvPr/>
          </p:nvSpPr>
          <p:spPr>
            <a:xfrm>
              <a:off x="-53890550" y="3192625"/>
              <a:ext cx="125250" cy="56725"/>
            </a:xfrm>
            <a:custGeom>
              <a:avLst/>
              <a:gdLst/>
              <a:ahLst/>
              <a:cxnLst/>
              <a:rect l="l" t="t" r="r" b="b"/>
              <a:pathLst>
                <a:path w="5010" h="2269" extrusionOk="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3" name="Google Shape;9283;p85"/>
            <p:cNvSpPr/>
            <p:nvPr/>
          </p:nvSpPr>
          <p:spPr>
            <a:xfrm>
              <a:off x="-53839375" y="3306025"/>
              <a:ext cx="55175" cy="55175"/>
            </a:xfrm>
            <a:custGeom>
              <a:avLst/>
              <a:gdLst/>
              <a:ahLst/>
              <a:cxnLst/>
              <a:rect l="l" t="t" r="r" b="b"/>
              <a:pathLst>
                <a:path w="2207" h="2207" extrusionOk="0">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4" name="Google Shape;9284;p85"/>
            <p:cNvSpPr/>
            <p:nvPr/>
          </p:nvSpPr>
          <p:spPr>
            <a:xfrm>
              <a:off x="-53950425" y="3306025"/>
              <a:ext cx="55150" cy="55175"/>
            </a:xfrm>
            <a:custGeom>
              <a:avLst/>
              <a:gdLst/>
              <a:ahLst/>
              <a:cxnLst/>
              <a:rect l="l" t="t" r="r" b="b"/>
              <a:pathLst>
                <a:path w="2206" h="2207" extrusionOk="0">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5" name="Google Shape;9285;p85"/>
            <p:cNvSpPr/>
            <p:nvPr/>
          </p:nvSpPr>
          <p:spPr>
            <a:xfrm>
              <a:off x="-53985075" y="3400950"/>
              <a:ext cx="236300" cy="110675"/>
            </a:xfrm>
            <a:custGeom>
              <a:avLst/>
              <a:gdLst/>
              <a:ahLst/>
              <a:cxnLst/>
              <a:rect l="l" t="t" r="r" b="b"/>
              <a:pathLst>
                <a:path w="9452" h="4427" extrusionOk="0">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6" name="Google Shape;9286;p85"/>
            <p:cNvSpPr/>
            <p:nvPr/>
          </p:nvSpPr>
          <p:spPr>
            <a:xfrm>
              <a:off x="-53986650" y="3342275"/>
              <a:ext cx="241025" cy="55150"/>
            </a:xfrm>
            <a:custGeom>
              <a:avLst/>
              <a:gdLst/>
              <a:ahLst/>
              <a:cxnLst/>
              <a:rect l="l" t="t" r="r" b="b"/>
              <a:pathLst>
                <a:path w="9641" h="2206" extrusionOk="0">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7" name="Google Shape;9287;p85"/>
            <p:cNvSpPr/>
            <p:nvPr/>
          </p:nvSpPr>
          <p:spPr>
            <a:xfrm>
              <a:off x="-53989000" y="3199700"/>
              <a:ext cx="241800" cy="123700"/>
            </a:xfrm>
            <a:custGeom>
              <a:avLst/>
              <a:gdLst/>
              <a:ahLst/>
              <a:cxnLst/>
              <a:rect l="l" t="t" r="r" b="b"/>
              <a:pathLst>
                <a:path w="9672" h="4948" extrusionOk="0">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8" name="Google Shape;9288;p85"/>
            <p:cNvSpPr/>
            <p:nvPr/>
          </p:nvSpPr>
          <p:spPr>
            <a:xfrm>
              <a:off x="-53728300" y="3310775"/>
              <a:ext cx="18925" cy="64600"/>
            </a:xfrm>
            <a:custGeom>
              <a:avLst/>
              <a:gdLst/>
              <a:ahLst/>
              <a:cxnLst/>
              <a:rect l="l" t="t" r="r" b="b"/>
              <a:pathLst>
                <a:path w="757" h="2584" extrusionOk="0">
                  <a:moveTo>
                    <a:pt x="0" y="0"/>
                  </a:moveTo>
                  <a:lnTo>
                    <a:pt x="0" y="158"/>
                  </a:lnTo>
                  <a:lnTo>
                    <a:pt x="0" y="2583"/>
                  </a:lnTo>
                  <a:cubicBezTo>
                    <a:pt x="441" y="2300"/>
                    <a:pt x="756" y="1827"/>
                    <a:pt x="756" y="1260"/>
                  </a:cubicBezTo>
                  <a:cubicBezTo>
                    <a:pt x="756" y="756"/>
                    <a:pt x="473"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89" name="Google Shape;9289;p85"/>
          <p:cNvGrpSpPr/>
          <p:nvPr/>
        </p:nvGrpSpPr>
        <p:grpSpPr>
          <a:xfrm>
            <a:off x="5768492" y="3358148"/>
            <a:ext cx="316434" cy="358099"/>
            <a:chOff x="-54007925" y="3584850"/>
            <a:chExt cx="281200" cy="318225"/>
          </a:xfrm>
        </p:grpSpPr>
        <p:sp>
          <p:nvSpPr>
            <p:cNvPr id="9290" name="Google Shape;9290;p85"/>
            <p:cNvSpPr/>
            <p:nvPr/>
          </p:nvSpPr>
          <p:spPr>
            <a:xfrm>
              <a:off x="-53943325" y="3716375"/>
              <a:ext cx="151250" cy="18950"/>
            </a:xfrm>
            <a:custGeom>
              <a:avLst/>
              <a:gdLst/>
              <a:ahLst/>
              <a:cxnLst/>
              <a:rect l="l" t="t" r="r" b="b"/>
              <a:pathLst>
                <a:path w="6050" h="758" extrusionOk="0">
                  <a:moveTo>
                    <a:pt x="0" y="1"/>
                  </a:moveTo>
                  <a:cubicBezTo>
                    <a:pt x="441" y="474"/>
                    <a:pt x="1040" y="757"/>
                    <a:pt x="1702" y="757"/>
                  </a:cubicBezTo>
                  <a:lnTo>
                    <a:pt x="4348" y="757"/>
                  </a:lnTo>
                  <a:cubicBezTo>
                    <a:pt x="5041" y="757"/>
                    <a:pt x="5608" y="474"/>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1" name="Google Shape;9291;p85"/>
            <p:cNvSpPr/>
            <p:nvPr/>
          </p:nvSpPr>
          <p:spPr>
            <a:xfrm>
              <a:off x="-53970100" y="3679375"/>
              <a:ext cx="205575" cy="18125"/>
            </a:xfrm>
            <a:custGeom>
              <a:avLst/>
              <a:gdLst/>
              <a:ahLst/>
              <a:cxnLst/>
              <a:rect l="l" t="t" r="r" b="b"/>
              <a:pathLst>
                <a:path w="8223" h="725" extrusionOk="0">
                  <a:moveTo>
                    <a:pt x="0" y="0"/>
                  </a:moveTo>
                  <a:lnTo>
                    <a:pt x="0" y="725"/>
                  </a:lnTo>
                  <a:lnTo>
                    <a:pt x="8223" y="725"/>
                  </a:lnTo>
                  <a:lnTo>
                    <a:pt x="82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2" name="Google Shape;9292;p85"/>
            <p:cNvSpPr/>
            <p:nvPr/>
          </p:nvSpPr>
          <p:spPr>
            <a:xfrm>
              <a:off x="-53970100" y="3715600"/>
              <a:ext cx="204800" cy="187475"/>
            </a:xfrm>
            <a:custGeom>
              <a:avLst/>
              <a:gdLst/>
              <a:ahLst/>
              <a:cxnLst/>
              <a:rect l="l" t="t" r="r" b="b"/>
              <a:pathLst>
                <a:path w="8192" h="7499" extrusionOk="0">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3" name="Google Shape;9293;p85"/>
            <p:cNvSpPr/>
            <p:nvPr/>
          </p:nvSpPr>
          <p:spPr>
            <a:xfrm>
              <a:off x="-54007125" y="3584850"/>
              <a:ext cx="278825" cy="74850"/>
            </a:xfrm>
            <a:custGeom>
              <a:avLst/>
              <a:gdLst/>
              <a:ahLst/>
              <a:cxnLst/>
              <a:rect l="l" t="t" r="r" b="b"/>
              <a:pathLst>
                <a:path w="11153" h="2994" extrusionOk="0">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4" name="Google Shape;9294;p85"/>
            <p:cNvSpPr/>
            <p:nvPr/>
          </p:nvSpPr>
          <p:spPr>
            <a:xfrm>
              <a:off x="-54007925"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5" name="Google Shape;9295;p85"/>
            <p:cNvSpPr/>
            <p:nvPr/>
          </p:nvSpPr>
          <p:spPr>
            <a:xfrm>
              <a:off x="-53745625" y="3740025"/>
              <a:ext cx="18900" cy="64600"/>
            </a:xfrm>
            <a:custGeom>
              <a:avLst/>
              <a:gdLst/>
              <a:ahLst/>
              <a:cxnLst/>
              <a:rect l="l" t="t" r="r" b="b"/>
              <a:pathLst>
                <a:path w="756" h="2584" extrusionOk="0">
                  <a:moveTo>
                    <a:pt x="0" y="0"/>
                  </a:moveTo>
                  <a:lnTo>
                    <a:pt x="0" y="2584"/>
                  </a:lnTo>
                  <a:cubicBezTo>
                    <a:pt x="441" y="2300"/>
                    <a:pt x="756" y="1827"/>
                    <a:pt x="756" y="1260"/>
                  </a:cubicBezTo>
                  <a:cubicBezTo>
                    <a:pt x="693" y="725"/>
                    <a:pt x="441"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96" name="Google Shape;9296;p85"/>
          <p:cNvGrpSpPr/>
          <p:nvPr/>
        </p:nvGrpSpPr>
        <p:grpSpPr>
          <a:xfrm>
            <a:off x="5768492" y="3820033"/>
            <a:ext cx="316434" cy="358914"/>
            <a:chOff x="-54007925" y="3975575"/>
            <a:chExt cx="281200" cy="318950"/>
          </a:xfrm>
        </p:grpSpPr>
        <p:sp>
          <p:nvSpPr>
            <p:cNvPr id="9297" name="Google Shape;9297;p85"/>
            <p:cNvSpPr/>
            <p:nvPr/>
          </p:nvSpPr>
          <p:spPr>
            <a:xfrm>
              <a:off x="-53988225" y="3975575"/>
              <a:ext cx="244175" cy="142825"/>
            </a:xfrm>
            <a:custGeom>
              <a:avLst/>
              <a:gdLst/>
              <a:ahLst/>
              <a:cxnLst/>
              <a:rect l="l" t="t" r="r" b="b"/>
              <a:pathLst>
                <a:path w="9767" h="5713" extrusionOk="0">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8" name="Google Shape;9298;p85"/>
            <p:cNvSpPr/>
            <p:nvPr/>
          </p:nvSpPr>
          <p:spPr>
            <a:xfrm>
              <a:off x="-53970100" y="4100750"/>
              <a:ext cx="204800" cy="193775"/>
            </a:xfrm>
            <a:custGeom>
              <a:avLst/>
              <a:gdLst/>
              <a:ahLst/>
              <a:cxnLst/>
              <a:rect l="l" t="t" r="r" b="b"/>
              <a:pathLst>
                <a:path w="8192" h="7751" extrusionOk="0">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9" name="Google Shape;9299;p85"/>
            <p:cNvSpPr/>
            <p:nvPr/>
          </p:nvSpPr>
          <p:spPr>
            <a:xfrm>
              <a:off x="-53745625" y="4132250"/>
              <a:ext cx="18900" cy="63825"/>
            </a:xfrm>
            <a:custGeom>
              <a:avLst/>
              <a:gdLst/>
              <a:ahLst/>
              <a:cxnLst/>
              <a:rect l="l" t="t" r="r" b="b"/>
              <a:pathLst>
                <a:path w="756" h="2553" extrusionOk="0">
                  <a:moveTo>
                    <a:pt x="0" y="1"/>
                  </a:moveTo>
                  <a:lnTo>
                    <a:pt x="0" y="2552"/>
                  </a:lnTo>
                  <a:cubicBezTo>
                    <a:pt x="441" y="2269"/>
                    <a:pt x="756" y="1796"/>
                    <a:pt x="756" y="1261"/>
                  </a:cubicBezTo>
                  <a:cubicBezTo>
                    <a:pt x="693" y="694"/>
                    <a:pt x="441"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0" name="Google Shape;9300;p85"/>
            <p:cNvSpPr/>
            <p:nvPr/>
          </p:nvSpPr>
          <p:spPr>
            <a:xfrm>
              <a:off x="-54007925"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01" name="Google Shape;9301;p85"/>
          <p:cNvGrpSpPr/>
          <p:nvPr/>
        </p:nvGrpSpPr>
        <p:grpSpPr>
          <a:xfrm>
            <a:off x="8003359" y="2904504"/>
            <a:ext cx="274770" cy="358492"/>
            <a:chOff x="-52005775" y="3208025"/>
            <a:chExt cx="244175" cy="318575"/>
          </a:xfrm>
        </p:grpSpPr>
        <p:sp>
          <p:nvSpPr>
            <p:cNvPr id="9302" name="Google Shape;9302;p85"/>
            <p:cNvSpPr/>
            <p:nvPr/>
          </p:nvSpPr>
          <p:spPr>
            <a:xfrm>
              <a:off x="-51800200" y="3469850"/>
              <a:ext cx="38600" cy="56750"/>
            </a:xfrm>
            <a:custGeom>
              <a:avLst/>
              <a:gdLst/>
              <a:ahLst/>
              <a:cxnLst/>
              <a:rect l="l" t="t" r="r" b="b"/>
              <a:pathLst>
                <a:path w="1544" h="2270" extrusionOk="0">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3" name="Google Shape;9303;p85"/>
            <p:cNvSpPr/>
            <p:nvPr/>
          </p:nvSpPr>
          <p:spPr>
            <a:xfrm>
              <a:off x="-52005775" y="3208025"/>
              <a:ext cx="111875" cy="131900"/>
            </a:xfrm>
            <a:custGeom>
              <a:avLst/>
              <a:gdLst/>
              <a:ahLst/>
              <a:cxnLst/>
              <a:rect l="l" t="t" r="r" b="b"/>
              <a:pathLst>
                <a:path w="4475" h="5276" extrusionOk="0">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4" name="Google Shape;9304;p85"/>
            <p:cNvSpPr/>
            <p:nvPr/>
          </p:nvSpPr>
          <p:spPr>
            <a:xfrm>
              <a:off x="-51800200" y="3385575"/>
              <a:ext cx="37025" cy="37850"/>
            </a:xfrm>
            <a:custGeom>
              <a:avLst/>
              <a:gdLst/>
              <a:ahLst/>
              <a:cxnLst/>
              <a:rect l="l" t="t" r="r" b="b"/>
              <a:pathLst>
                <a:path w="1481" h="1514" extrusionOk="0">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5" name="Google Shape;9305;p85"/>
            <p:cNvSpPr/>
            <p:nvPr/>
          </p:nvSpPr>
          <p:spPr>
            <a:xfrm>
              <a:off x="-51800200" y="3348575"/>
              <a:ext cx="37025" cy="37025"/>
            </a:xfrm>
            <a:custGeom>
              <a:avLst/>
              <a:gdLst/>
              <a:ahLst/>
              <a:cxnLst/>
              <a:rect l="l" t="t" r="r" b="b"/>
              <a:pathLst>
                <a:path w="1481" h="1481" extrusionOk="0">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6" name="Google Shape;9306;p85"/>
            <p:cNvSpPr/>
            <p:nvPr/>
          </p:nvSpPr>
          <p:spPr>
            <a:xfrm>
              <a:off x="-51800200" y="3423400"/>
              <a:ext cx="37025" cy="37025"/>
            </a:xfrm>
            <a:custGeom>
              <a:avLst/>
              <a:gdLst/>
              <a:ahLst/>
              <a:cxnLst/>
              <a:rect l="l" t="t" r="r" b="b"/>
              <a:pathLst>
                <a:path w="1481" h="1481" extrusionOk="0">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7" name="Google Shape;9307;p85"/>
            <p:cNvSpPr/>
            <p:nvPr/>
          </p:nvSpPr>
          <p:spPr>
            <a:xfrm>
              <a:off x="-51875025" y="3208025"/>
              <a:ext cx="111850" cy="131125"/>
            </a:xfrm>
            <a:custGeom>
              <a:avLst/>
              <a:gdLst/>
              <a:ahLst/>
              <a:cxnLst/>
              <a:rect l="l" t="t" r="r" b="b"/>
              <a:pathLst>
                <a:path w="4474" h="5245" extrusionOk="0">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8" name="Google Shape;9308;p85"/>
            <p:cNvSpPr/>
            <p:nvPr/>
          </p:nvSpPr>
          <p:spPr>
            <a:xfrm>
              <a:off x="-52005000" y="3469850"/>
              <a:ext cx="38625" cy="56750"/>
            </a:xfrm>
            <a:custGeom>
              <a:avLst/>
              <a:gdLst/>
              <a:ahLst/>
              <a:cxnLst/>
              <a:rect l="l" t="t" r="r" b="b"/>
              <a:pathLst>
                <a:path w="1545" h="2270" extrusionOk="0">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9" name="Google Shape;9309;p85"/>
            <p:cNvSpPr/>
            <p:nvPr/>
          </p:nvSpPr>
          <p:spPr>
            <a:xfrm>
              <a:off x="-52005000" y="3423400"/>
              <a:ext cx="37050" cy="37025"/>
            </a:xfrm>
            <a:custGeom>
              <a:avLst/>
              <a:gdLst/>
              <a:ahLst/>
              <a:cxnLst/>
              <a:rect l="l" t="t" r="r" b="b"/>
              <a:pathLst>
                <a:path w="1482" h="1481" extrusionOk="0">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0" name="Google Shape;9310;p85"/>
            <p:cNvSpPr/>
            <p:nvPr/>
          </p:nvSpPr>
          <p:spPr>
            <a:xfrm>
              <a:off x="-52005000" y="3385575"/>
              <a:ext cx="37050" cy="37850"/>
            </a:xfrm>
            <a:custGeom>
              <a:avLst/>
              <a:gdLst/>
              <a:ahLst/>
              <a:cxnLst/>
              <a:rect l="l" t="t" r="r" b="b"/>
              <a:pathLst>
                <a:path w="1482" h="1514" extrusionOk="0">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1" name="Google Shape;9311;p85"/>
            <p:cNvSpPr/>
            <p:nvPr/>
          </p:nvSpPr>
          <p:spPr>
            <a:xfrm>
              <a:off x="-51957725" y="3298150"/>
              <a:ext cx="148100" cy="209550"/>
            </a:xfrm>
            <a:custGeom>
              <a:avLst/>
              <a:gdLst/>
              <a:ahLst/>
              <a:cxnLst/>
              <a:rect l="l" t="t" r="r" b="b"/>
              <a:pathLst>
                <a:path w="5924" h="8382" extrusionOk="0">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2" name="Google Shape;9312;p85"/>
            <p:cNvSpPr/>
            <p:nvPr/>
          </p:nvSpPr>
          <p:spPr>
            <a:xfrm>
              <a:off x="-52005000" y="3348575"/>
              <a:ext cx="37050" cy="37025"/>
            </a:xfrm>
            <a:custGeom>
              <a:avLst/>
              <a:gdLst/>
              <a:ahLst/>
              <a:cxnLst/>
              <a:rect l="l" t="t" r="r" b="b"/>
              <a:pathLst>
                <a:path w="1482" h="1481" extrusionOk="0">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13" name="Google Shape;9313;p85"/>
          <p:cNvGrpSpPr/>
          <p:nvPr/>
        </p:nvGrpSpPr>
        <p:grpSpPr>
          <a:xfrm>
            <a:off x="5309825" y="1532546"/>
            <a:ext cx="358099" cy="358099"/>
            <a:chOff x="-57568775" y="3198925"/>
            <a:chExt cx="318225" cy="318225"/>
          </a:xfrm>
        </p:grpSpPr>
        <p:sp>
          <p:nvSpPr>
            <p:cNvPr id="9314" name="Google Shape;9314;p85"/>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5" name="Google Shape;9315;p85"/>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6" name="Google Shape;9316;p85"/>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7" name="Google Shape;9317;p85"/>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8" name="Google Shape;9318;p85"/>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9" name="Google Shape;9319;p85"/>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20" name="Google Shape;9320;p85"/>
          <p:cNvGrpSpPr/>
          <p:nvPr/>
        </p:nvGrpSpPr>
        <p:grpSpPr>
          <a:xfrm>
            <a:off x="5331543" y="1987846"/>
            <a:ext cx="314662" cy="358099"/>
            <a:chOff x="-57549075" y="3590375"/>
            <a:chExt cx="279625" cy="318225"/>
          </a:xfrm>
        </p:grpSpPr>
        <p:sp>
          <p:nvSpPr>
            <p:cNvPr id="9321" name="Google Shape;9321;p85"/>
            <p:cNvSpPr/>
            <p:nvPr/>
          </p:nvSpPr>
          <p:spPr>
            <a:xfrm>
              <a:off x="-57493150" y="3777825"/>
              <a:ext cx="167000" cy="74850"/>
            </a:xfrm>
            <a:custGeom>
              <a:avLst/>
              <a:gdLst/>
              <a:ahLst/>
              <a:cxnLst/>
              <a:rect l="l" t="t" r="r" b="b"/>
              <a:pathLst>
                <a:path w="6680" h="2994" extrusionOk="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2" name="Google Shape;9322;p85"/>
            <p:cNvSpPr/>
            <p:nvPr/>
          </p:nvSpPr>
          <p:spPr>
            <a:xfrm>
              <a:off x="-57478975" y="3647075"/>
              <a:ext cx="139425" cy="37050"/>
            </a:xfrm>
            <a:custGeom>
              <a:avLst/>
              <a:gdLst/>
              <a:ahLst/>
              <a:cxnLst/>
              <a:rect l="l" t="t" r="r" b="b"/>
              <a:pathLst>
                <a:path w="5577" h="1482" extrusionOk="0">
                  <a:moveTo>
                    <a:pt x="2804" y="1"/>
                  </a:moveTo>
                  <a:cubicBezTo>
                    <a:pt x="1639" y="1"/>
                    <a:pt x="599" y="568"/>
                    <a:pt x="1" y="1481"/>
                  </a:cubicBezTo>
                  <a:lnTo>
                    <a:pt x="5577" y="1481"/>
                  </a:lnTo>
                  <a:cubicBezTo>
                    <a:pt x="4947" y="568"/>
                    <a:pt x="3939" y="1"/>
                    <a:pt x="28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3" name="Google Shape;9323;p85"/>
            <p:cNvSpPr/>
            <p:nvPr/>
          </p:nvSpPr>
          <p:spPr>
            <a:xfrm>
              <a:off x="-57493950" y="3703775"/>
              <a:ext cx="168575" cy="55175"/>
            </a:xfrm>
            <a:custGeom>
              <a:avLst/>
              <a:gdLst/>
              <a:ahLst/>
              <a:cxnLst/>
              <a:rect l="l" t="t" r="r" b="b"/>
              <a:pathLst>
                <a:path w="6743" h="2207" extrusionOk="0">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4" name="Google Shape;9324;p85"/>
            <p:cNvSpPr/>
            <p:nvPr/>
          </p:nvSpPr>
          <p:spPr>
            <a:xfrm>
              <a:off x="-57549075" y="3590375"/>
              <a:ext cx="279625" cy="318225"/>
            </a:xfrm>
            <a:custGeom>
              <a:avLst/>
              <a:gdLst/>
              <a:ahLst/>
              <a:cxnLst/>
              <a:rect l="l" t="t" r="r" b="b"/>
              <a:pathLst>
                <a:path w="11185" h="12729" extrusionOk="0">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25" name="Google Shape;9325;p85"/>
          <p:cNvGrpSpPr/>
          <p:nvPr/>
        </p:nvGrpSpPr>
        <p:grpSpPr>
          <a:xfrm>
            <a:off x="5323740" y="2429217"/>
            <a:ext cx="359871" cy="359871"/>
            <a:chOff x="-57570350" y="3982600"/>
            <a:chExt cx="319800" cy="319800"/>
          </a:xfrm>
        </p:grpSpPr>
        <p:sp>
          <p:nvSpPr>
            <p:cNvPr id="9326" name="Google Shape;9326;p85"/>
            <p:cNvSpPr/>
            <p:nvPr/>
          </p:nvSpPr>
          <p:spPr>
            <a:xfrm>
              <a:off x="-57570350" y="4033000"/>
              <a:ext cx="319800" cy="269400"/>
            </a:xfrm>
            <a:custGeom>
              <a:avLst/>
              <a:gdLst/>
              <a:ahLst/>
              <a:cxnLst/>
              <a:rect l="l" t="t" r="r" b="b"/>
              <a:pathLst>
                <a:path w="12792" h="10776" extrusionOk="0">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7" name="Google Shape;9327;p85"/>
            <p:cNvSpPr/>
            <p:nvPr/>
          </p:nvSpPr>
          <p:spPr>
            <a:xfrm>
              <a:off x="-57493150" y="4151150"/>
              <a:ext cx="55150" cy="36250"/>
            </a:xfrm>
            <a:custGeom>
              <a:avLst/>
              <a:gdLst/>
              <a:ahLst/>
              <a:cxnLst/>
              <a:rect l="l" t="t" r="r" b="b"/>
              <a:pathLst>
                <a:path w="2206" h="1450" extrusionOk="0">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8" name="Google Shape;9328;p85"/>
            <p:cNvSpPr/>
            <p:nvPr/>
          </p:nvSpPr>
          <p:spPr>
            <a:xfrm>
              <a:off x="-57381300" y="4151150"/>
              <a:ext cx="55925" cy="36250"/>
            </a:xfrm>
            <a:custGeom>
              <a:avLst/>
              <a:gdLst/>
              <a:ahLst/>
              <a:cxnLst/>
              <a:rect l="l" t="t" r="r" b="b"/>
              <a:pathLst>
                <a:path w="2237" h="1450" extrusionOk="0">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9" name="Google Shape;9329;p85"/>
            <p:cNvSpPr/>
            <p:nvPr/>
          </p:nvSpPr>
          <p:spPr>
            <a:xfrm>
              <a:off x="-57442750" y="3982600"/>
              <a:ext cx="65400" cy="93750"/>
            </a:xfrm>
            <a:custGeom>
              <a:avLst/>
              <a:gdLst/>
              <a:ahLst/>
              <a:cxnLst/>
              <a:rect l="l" t="t" r="r" b="b"/>
              <a:pathLst>
                <a:path w="2616" h="3750" extrusionOk="0">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30" name="Google Shape;9330;p85"/>
          <p:cNvGrpSpPr/>
          <p:nvPr/>
        </p:nvGrpSpPr>
        <p:grpSpPr>
          <a:xfrm>
            <a:off x="7538779" y="1531646"/>
            <a:ext cx="314662" cy="358999"/>
            <a:chOff x="-55576850" y="3198125"/>
            <a:chExt cx="279625" cy="319025"/>
          </a:xfrm>
        </p:grpSpPr>
        <p:sp>
          <p:nvSpPr>
            <p:cNvPr id="9331" name="Google Shape;9331;p85"/>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2" name="Google Shape;9332;p85"/>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3" name="Google Shape;9333;p85"/>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4" name="Google Shape;9334;p85"/>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35" name="Google Shape;9335;p85"/>
          <p:cNvGrpSpPr/>
          <p:nvPr/>
        </p:nvGrpSpPr>
        <p:grpSpPr>
          <a:xfrm>
            <a:off x="7516174" y="1987621"/>
            <a:ext cx="359871" cy="358324"/>
            <a:chOff x="-55596550" y="3590175"/>
            <a:chExt cx="319800" cy="318425"/>
          </a:xfrm>
        </p:grpSpPr>
        <p:sp>
          <p:nvSpPr>
            <p:cNvPr id="9336" name="Google Shape;9336;p85"/>
            <p:cNvSpPr/>
            <p:nvPr/>
          </p:nvSpPr>
          <p:spPr>
            <a:xfrm>
              <a:off x="-55596550" y="3590175"/>
              <a:ext cx="319800" cy="112850"/>
            </a:xfrm>
            <a:custGeom>
              <a:avLst/>
              <a:gdLst/>
              <a:ahLst/>
              <a:cxnLst/>
              <a:rect l="l" t="t" r="r" b="b"/>
              <a:pathLst>
                <a:path w="12792" h="4514" extrusionOk="0">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7" name="Google Shape;9337;p85"/>
            <p:cNvSpPr/>
            <p:nvPr/>
          </p:nvSpPr>
          <p:spPr>
            <a:xfrm>
              <a:off x="-55539850" y="3721900"/>
              <a:ext cx="204800" cy="186700"/>
            </a:xfrm>
            <a:custGeom>
              <a:avLst/>
              <a:gdLst/>
              <a:ahLst/>
              <a:cxnLst/>
              <a:rect l="l" t="t" r="r" b="b"/>
              <a:pathLst>
                <a:path w="8192" h="7468" extrusionOk="0">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8" name="Google Shape;9338;p85"/>
            <p:cNvSpPr/>
            <p:nvPr/>
          </p:nvSpPr>
          <p:spPr>
            <a:xfrm>
              <a:off x="-55316150" y="3726625"/>
              <a:ext cx="18925" cy="63825"/>
            </a:xfrm>
            <a:custGeom>
              <a:avLst/>
              <a:gdLst/>
              <a:ahLst/>
              <a:cxnLst/>
              <a:rect l="l" t="t" r="r" b="b"/>
              <a:pathLst>
                <a:path w="757" h="2553" extrusionOk="0">
                  <a:moveTo>
                    <a:pt x="0" y="1"/>
                  </a:moveTo>
                  <a:lnTo>
                    <a:pt x="0" y="2552"/>
                  </a:lnTo>
                  <a:cubicBezTo>
                    <a:pt x="441" y="2269"/>
                    <a:pt x="756" y="1796"/>
                    <a:pt x="756" y="1261"/>
                  </a:cubicBezTo>
                  <a:cubicBezTo>
                    <a:pt x="756" y="757"/>
                    <a:pt x="473"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9" name="Google Shape;9339;p85"/>
            <p:cNvSpPr/>
            <p:nvPr/>
          </p:nvSpPr>
          <p:spPr>
            <a:xfrm>
              <a:off x="-55576850" y="3727425"/>
              <a:ext cx="18900" cy="63800"/>
            </a:xfrm>
            <a:custGeom>
              <a:avLst/>
              <a:gdLst/>
              <a:ahLst/>
              <a:cxnLst/>
              <a:rect l="l" t="t" r="r" b="b"/>
              <a:pathLst>
                <a:path w="756" h="2552"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40" name="Google Shape;9340;p85"/>
          <p:cNvGrpSpPr/>
          <p:nvPr/>
        </p:nvGrpSpPr>
        <p:grpSpPr>
          <a:xfrm>
            <a:off x="7531412" y="2428964"/>
            <a:ext cx="358999" cy="359252"/>
            <a:chOff x="-55595775" y="3982375"/>
            <a:chExt cx="319025" cy="319250"/>
          </a:xfrm>
        </p:grpSpPr>
        <p:sp>
          <p:nvSpPr>
            <p:cNvPr id="9341" name="Google Shape;9341;p85"/>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2" name="Google Shape;9342;p85"/>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3" name="Google Shape;9343;p85"/>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4" name="Google Shape;9344;p85"/>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5" name="Google Shape;9345;p85"/>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6" name="Google Shape;9346;p85"/>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47" name="Google Shape;9347;p85"/>
          <p:cNvGrpSpPr/>
          <p:nvPr/>
        </p:nvGrpSpPr>
        <p:grpSpPr>
          <a:xfrm>
            <a:off x="6188595" y="2887174"/>
            <a:ext cx="358999" cy="358099"/>
            <a:chOff x="-53635375" y="3192625"/>
            <a:chExt cx="319025" cy="318225"/>
          </a:xfrm>
        </p:grpSpPr>
        <p:sp>
          <p:nvSpPr>
            <p:cNvPr id="9348" name="Google Shape;9348;p85"/>
            <p:cNvSpPr/>
            <p:nvPr/>
          </p:nvSpPr>
          <p:spPr>
            <a:xfrm>
              <a:off x="-53560550" y="3342275"/>
              <a:ext cx="167000" cy="151250"/>
            </a:xfrm>
            <a:custGeom>
              <a:avLst/>
              <a:gdLst/>
              <a:ahLst/>
              <a:cxnLst/>
              <a:rect l="l" t="t" r="r" b="b"/>
              <a:pathLst>
                <a:path w="6680" h="6050" extrusionOk="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9" name="Google Shape;9349;p85"/>
            <p:cNvSpPr/>
            <p:nvPr/>
          </p:nvSpPr>
          <p:spPr>
            <a:xfrm>
              <a:off x="-53559750" y="3305250"/>
              <a:ext cx="168575" cy="18150"/>
            </a:xfrm>
            <a:custGeom>
              <a:avLst/>
              <a:gdLst/>
              <a:ahLst/>
              <a:cxnLst/>
              <a:rect l="l" t="t" r="r" b="b"/>
              <a:pathLst>
                <a:path w="6743" h="726" extrusionOk="0">
                  <a:moveTo>
                    <a:pt x="0" y="0"/>
                  </a:moveTo>
                  <a:lnTo>
                    <a:pt x="0" y="725"/>
                  </a:lnTo>
                  <a:lnTo>
                    <a:pt x="6742" y="725"/>
                  </a:lnTo>
                  <a:lnTo>
                    <a:pt x="67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0" name="Google Shape;9350;p85"/>
            <p:cNvSpPr/>
            <p:nvPr/>
          </p:nvSpPr>
          <p:spPr>
            <a:xfrm>
              <a:off x="-53635375" y="3192625"/>
              <a:ext cx="319025" cy="318225"/>
            </a:xfrm>
            <a:custGeom>
              <a:avLst/>
              <a:gdLst/>
              <a:ahLst/>
              <a:cxnLst/>
              <a:rect l="l" t="t" r="r" b="b"/>
              <a:pathLst>
                <a:path w="12761" h="12729" extrusionOk="0">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51" name="Google Shape;9351;p85"/>
          <p:cNvGrpSpPr/>
          <p:nvPr/>
        </p:nvGrpSpPr>
        <p:grpSpPr>
          <a:xfrm>
            <a:off x="6210763" y="3358148"/>
            <a:ext cx="314662" cy="358999"/>
            <a:chOff x="-53615675" y="3584850"/>
            <a:chExt cx="279625" cy="319025"/>
          </a:xfrm>
        </p:grpSpPr>
        <p:sp>
          <p:nvSpPr>
            <p:cNvPr id="9352" name="Google Shape;9352;p85"/>
            <p:cNvSpPr/>
            <p:nvPr/>
          </p:nvSpPr>
          <p:spPr>
            <a:xfrm>
              <a:off x="-53577075" y="3584850"/>
              <a:ext cx="204800" cy="319025"/>
            </a:xfrm>
            <a:custGeom>
              <a:avLst/>
              <a:gdLst/>
              <a:ahLst/>
              <a:cxnLst/>
              <a:rect l="l" t="t" r="r" b="b"/>
              <a:pathLst>
                <a:path w="8192" h="12761" extrusionOk="0">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3" name="Google Shape;9353;p85"/>
            <p:cNvSpPr/>
            <p:nvPr/>
          </p:nvSpPr>
          <p:spPr>
            <a:xfrm>
              <a:off x="-53615675" y="3739225"/>
              <a:ext cx="20500" cy="65400"/>
            </a:xfrm>
            <a:custGeom>
              <a:avLst/>
              <a:gdLst/>
              <a:ahLst/>
              <a:cxnLst/>
              <a:rect l="l" t="t" r="r" b="b"/>
              <a:pathLst>
                <a:path w="820" h="2616" extrusionOk="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4" name="Google Shape;9354;p85"/>
            <p:cNvSpPr/>
            <p:nvPr/>
          </p:nvSpPr>
          <p:spPr>
            <a:xfrm>
              <a:off x="-53356550" y="3738450"/>
              <a:ext cx="20500" cy="64600"/>
            </a:xfrm>
            <a:custGeom>
              <a:avLst/>
              <a:gdLst/>
              <a:ahLst/>
              <a:cxnLst/>
              <a:rect l="l" t="t" r="r" b="b"/>
              <a:pathLst>
                <a:path w="820" h="2584" extrusionOk="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55" name="Google Shape;9355;p85"/>
          <p:cNvGrpSpPr/>
          <p:nvPr/>
        </p:nvGrpSpPr>
        <p:grpSpPr>
          <a:xfrm>
            <a:off x="6188609" y="3821074"/>
            <a:ext cx="358971" cy="357874"/>
            <a:chOff x="-53634575" y="3976500"/>
            <a:chExt cx="319000" cy="318025"/>
          </a:xfrm>
        </p:grpSpPr>
        <p:sp>
          <p:nvSpPr>
            <p:cNvPr id="9356" name="Google Shape;9356;p85"/>
            <p:cNvSpPr/>
            <p:nvPr/>
          </p:nvSpPr>
          <p:spPr>
            <a:xfrm>
              <a:off x="-53634575" y="3976500"/>
              <a:ext cx="319000" cy="93550"/>
            </a:xfrm>
            <a:custGeom>
              <a:avLst/>
              <a:gdLst/>
              <a:ahLst/>
              <a:cxnLst/>
              <a:rect l="l" t="t" r="r" b="b"/>
              <a:pathLst>
                <a:path w="12760" h="3742" extrusionOk="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7" name="Google Shape;9357;p85"/>
            <p:cNvSpPr/>
            <p:nvPr/>
          </p:nvSpPr>
          <p:spPr>
            <a:xfrm>
              <a:off x="-53614900" y="4163750"/>
              <a:ext cx="140225" cy="130775"/>
            </a:xfrm>
            <a:custGeom>
              <a:avLst/>
              <a:gdLst/>
              <a:ahLst/>
              <a:cxnLst/>
              <a:rect l="l" t="t" r="r" b="b"/>
              <a:pathLst>
                <a:path w="5609" h="5231" extrusionOk="0">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8" name="Google Shape;9358;p85"/>
            <p:cNvSpPr/>
            <p:nvPr/>
          </p:nvSpPr>
          <p:spPr>
            <a:xfrm>
              <a:off x="-53616475" y="4088925"/>
              <a:ext cx="126050" cy="74850"/>
            </a:xfrm>
            <a:custGeom>
              <a:avLst/>
              <a:gdLst/>
              <a:ahLst/>
              <a:cxnLst/>
              <a:rect l="l" t="t" r="r" b="b"/>
              <a:pathLst>
                <a:path w="5042" h="2994" extrusionOk="0">
                  <a:moveTo>
                    <a:pt x="1" y="1"/>
                  </a:moveTo>
                  <a:lnTo>
                    <a:pt x="1" y="2994"/>
                  </a:lnTo>
                  <a:cubicBezTo>
                    <a:pt x="32" y="2175"/>
                    <a:pt x="694" y="1481"/>
                    <a:pt x="1513" y="1481"/>
                  </a:cubicBezTo>
                  <a:lnTo>
                    <a:pt x="2521" y="1481"/>
                  </a:lnTo>
                  <a:cubicBezTo>
                    <a:pt x="3561" y="1481"/>
                    <a:pt x="4569" y="914"/>
                    <a:pt x="50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9" name="Google Shape;9359;p85"/>
            <p:cNvSpPr/>
            <p:nvPr/>
          </p:nvSpPr>
          <p:spPr>
            <a:xfrm>
              <a:off x="-53475475" y="4163750"/>
              <a:ext cx="139425" cy="130775"/>
            </a:xfrm>
            <a:custGeom>
              <a:avLst/>
              <a:gdLst/>
              <a:ahLst/>
              <a:cxnLst/>
              <a:rect l="l" t="t" r="r" b="b"/>
              <a:pathLst>
                <a:path w="5577" h="5231" extrusionOk="0">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0" name="Google Shape;9360;p85"/>
            <p:cNvSpPr/>
            <p:nvPr/>
          </p:nvSpPr>
          <p:spPr>
            <a:xfrm>
              <a:off x="-53559750" y="4100750"/>
              <a:ext cx="167775" cy="174875"/>
            </a:xfrm>
            <a:custGeom>
              <a:avLst/>
              <a:gdLst/>
              <a:ahLst/>
              <a:cxnLst/>
              <a:rect l="l" t="t" r="r" b="b"/>
              <a:pathLst>
                <a:path w="6711" h="6995" extrusionOk="0">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1" name="Google Shape;9361;p85"/>
            <p:cNvSpPr/>
            <p:nvPr/>
          </p:nvSpPr>
          <p:spPr>
            <a:xfrm>
              <a:off x="-53373875" y="4144850"/>
              <a:ext cx="18925" cy="37825"/>
            </a:xfrm>
            <a:custGeom>
              <a:avLst/>
              <a:gdLst/>
              <a:ahLst/>
              <a:cxnLst/>
              <a:rect l="l" t="t" r="r" b="b"/>
              <a:pathLst>
                <a:path w="757" h="1513" extrusionOk="0">
                  <a:moveTo>
                    <a:pt x="0" y="1"/>
                  </a:moveTo>
                  <a:lnTo>
                    <a:pt x="0" y="1513"/>
                  </a:lnTo>
                  <a:cubicBezTo>
                    <a:pt x="410" y="1513"/>
                    <a:pt x="757" y="1135"/>
                    <a:pt x="757" y="757"/>
                  </a:cubicBezTo>
                  <a:cubicBezTo>
                    <a:pt x="757" y="347"/>
                    <a:pt x="441" y="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2" name="Google Shape;9362;p85"/>
            <p:cNvSpPr/>
            <p:nvPr/>
          </p:nvSpPr>
          <p:spPr>
            <a:xfrm>
              <a:off x="-53596775" y="4144850"/>
              <a:ext cx="18125" cy="37825"/>
            </a:xfrm>
            <a:custGeom>
              <a:avLst/>
              <a:gdLst/>
              <a:ahLst/>
              <a:cxnLst/>
              <a:rect l="l" t="t" r="r" b="b"/>
              <a:pathLst>
                <a:path w="725" h="1513" extrusionOk="0">
                  <a:moveTo>
                    <a:pt x="725" y="1"/>
                  </a:moveTo>
                  <a:cubicBezTo>
                    <a:pt x="347" y="1"/>
                    <a:pt x="1" y="347"/>
                    <a:pt x="1" y="757"/>
                  </a:cubicBezTo>
                  <a:cubicBezTo>
                    <a:pt x="1" y="1135"/>
                    <a:pt x="347" y="1513"/>
                    <a:pt x="725" y="151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3" name="Google Shape;9363;p85"/>
            <p:cNvSpPr/>
            <p:nvPr/>
          </p:nvSpPr>
          <p:spPr>
            <a:xfrm>
              <a:off x="-53461300" y="4088925"/>
              <a:ext cx="125250" cy="74850"/>
            </a:xfrm>
            <a:custGeom>
              <a:avLst/>
              <a:gdLst/>
              <a:ahLst/>
              <a:cxnLst/>
              <a:rect l="l" t="t" r="r" b="b"/>
              <a:pathLst>
                <a:path w="5010" h="2994" extrusionOk="0">
                  <a:moveTo>
                    <a:pt x="0" y="1"/>
                  </a:moveTo>
                  <a:cubicBezTo>
                    <a:pt x="504" y="914"/>
                    <a:pt x="1450" y="1481"/>
                    <a:pt x="2521" y="1481"/>
                  </a:cubicBezTo>
                  <a:lnTo>
                    <a:pt x="3497" y="1481"/>
                  </a:lnTo>
                  <a:cubicBezTo>
                    <a:pt x="4348" y="1481"/>
                    <a:pt x="5010" y="2175"/>
                    <a:pt x="5010" y="2994"/>
                  </a:cubicBezTo>
                  <a:lnTo>
                    <a:pt x="501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64" name="Google Shape;9364;p85"/>
          <p:cNvGrpSpPr/>
          <p:nvPr/>
        </p:nvGrpSpPr>
        <p:grpSpPr>
          <a:xfrm>
            <a:off x="7983413" y="3364028"/>
            <a:ext cx="314662" cy="358436"/>
            <a:chOff x="-52023900" y="3590075"/>
            <a:chExt cx="279625" cy="318525"/>
          </a:xfrm>
        </p:grpSpPr>
        <p:sp>
          <p:nvSpPr>
            <p:cNvPr id="9365" name="Google Shape;9365;p85"/>
            <p:cNvSpPr/>
            <p:nvPr/>
          </p:nvSpPr>
          <p:spPr>
            <a:xfrm>
              <a:off x="-52005000" y="3611625"/>
              <a:ext cx="92175" cy="92175"/>
            </a:xfrm>
            <a:custGeom>
              <a:avLst/>
              <a:gdLst/>
              <a:ahLst/>
              <a:cxnLst/>
              <a:rect l="l" t="t" r="r" b="b"/>
              <a:pathLst>
                <a:path w="3687" h="3687" extrusionOk="0">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6" name="Google Shape;9366;p85"/>
            <p:cNvSpPr/>
            <p:nvPr/>
          </p:nvSpPr>
          <p:spPr>
            <a:xfrm>
              <a:off x="-51894725" y="3614000"/>
              <a:ext cx="121325" cy="106350"/>
            </a:xfrm>
            <a:custGeom>
              <a:avLst/>
              <a:gdLst/>
              <a:ahLst/>
              <a:cxnLst/>
              <a:rect l="l" t="t" r="r" b="b"/>
              <a:pathLst>
                <a:path w="4853" h="4254" extrusionOk="0">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7" name="Google Shape;9367;p85"/>
            <p:cNvSpPr/>
            <p:nvPr/>
          </p:nvSpPr>
          <p:spPr>
            <a:xfrm>
              <a:off x="-51838000" y="3590075"/>
              <a:ext cx="76400" cy="74350"/>
            </a:xfrm>
            <a:custGeom>
              <a:avLst/>
              <a:gdLst/>
              <a:ahLst/>
              <a:cxnLst/>
              <a:rect l="l" t="t" r="r" b="b"/>
              <a:pathLst>
                <a:path w="3056" h="2974" extrusionOk="0">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8" name="Google Shape;9368;p85"/>
            <p:cNvSpPr/>
            <p:nvPr/>
          </p:nvSpPr>
          <p:spPr>
            <a:xfrm>
              <a:off x="-51988450" y="3666775"/>
              <a:ext cx="204800" cy="241825"/>
            </a:xfrm>
            <a:custGeom>
              <a:avLst/>
              <a:gdLst/>
              <a:ahLst/>
              <a:cxnLst/>
              <a:rect l="l" t="t" r="r" b="b"/>
              <a:pathLst>
                <a:path w="8192" h="9673" extrusionOk="0">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9" name="Google Shape;9369;p85"/>
            <p:cNvSpPr/>
            <p:nvPr/>
          </p:nvSpPr>
          <p:spPr>
            <a:xfrm>
              <a:off x="-51893150" y="3797500"/>
              <a:ext cx="18150" cy="17375"/>
            </a:xfrm>
            <a:custGeom>
              <a:avLst/>
              <a:gdLst/>
              <a:ahLst/>
              <a:cxnLst/>
              <a:rect l="l" t="t" r="r" b="b"/>
              <a:pathLst>
                <a:path w="726" h="695" extrusionOk="0">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0" name="Google Shape;9370;p85"/>
            <p:cNvSpPr/>
            <p:nvPr/>
          </p:nvSpPr>
          <p:spPr>
            <a:xfrm>
              <a:off x="-51763200"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1" name="Google Shape;9371;p85"/>
            <p:cNvSpPr/>
            <p:nvPr/>
          </p:nvSpPr>
          <p:spPr>
            <a:xfrm>
              <a:off x="-52023900" y="374632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72" name="Google Shape;9372;p85"/>
          <p:cNvGrpSpPr/>
          <p:nvPr/>
        </p:nvGrpSpPr>
        <p:grpSpPr>
          <a:xfrm>
            <a:off x="5746654" y="1532546"/>
            <a:ext cx="358971" cy="358971"/>
            <a:chOff x="-57173375" y="3198925"/>
            <a:chExt cx="319000" cy="319000"/>
          </a:xfrm>
        </p:grpSpPr>
        <p:sp>
          <p:nvSpPr>
            <p:cNvPr id="9373" name="Google Shape;9373;p85"/>
            <p:cNvSpPr/>
            <p:nvPr/>
          </p:nvSpPr>
          <p:spPr>
            <a:xfrm>
              <a:off x="-57120600" y="3237525"/>
              <a:ext cx="204800" cy="92825"/>
            </a:xfrm>
            <a:custGeom>
              <a:avLst/>
              <a:gdLst/>
              <a:ahLst/>
              <a:cxnLst/>
              <a:rect l="l" t="t" r="r" b="b"/>
              <a:pathLst>
                <a:path w="8192" h="3713" extrusionOk="0">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4" name="Google Shape;9374;p85"/>
            <p:cNvSpPr/>
            <p:nvPr/>
          </p:nvSpPr>
          <p:spPr>
            <a:xfrm>
              <a:off x="-57053650" y="3273750"/>
              <a:ext cx="70100" cy="74850"/>
            </a:xfrm>
            <a:custGeom>
              <a:avLst/>
              <a:gdLst/>
              <a:ahLst/>
              <a:cxnLst/>
              <a:rect l="l" t="t" r="r" b="b"/>
              <a:pathLst>
                <a:path w="2804" h="2994" extrusionOk="0">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5" name="Google Shape;9375;p85"/>
            <p:cNvSpPr/>
            <p:nvPr/>
          </p:nvSpPr>
          <p:spPr>
            <a:xfrm>
              <a:off x="-57058375" y="3198925"/>
              <a:ext cx="82700" cy="26800"/>
            </a:xfrm>
            <a:custGeom>
              <a:avLst/>
              <a:gdLst/>
              <a:ahLst/>
              <a:cxnLst/>
              <a:rect l="l" t="t" r="r" b="b"/>
              <a:pathLst>
                <a:path w="3308" h="1072" extrusionOk="0">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6" name="Google Shape;9376;p85"/>
            <p:cNvSpPr/>
            <p:nvPr/>
          </p:nvSpPr>
          <p:spPr>
            <a:xfrm>
              <a:off x="-57173375" y="3338325"/>
              <a:ext cx="319000" cy="179600"/>
            </a:xfrm>
            <a:custGeom>
              <a:avLst/>
              <a:gdLst/>
              <a:ahLst/>
              <a:cxnLst/>
              <a:rect l="l" t="t" r="r" b="b"/>
              <a:pathLst>
                <a:path w="12760" h="7184" extrusionOk="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77" name="Google Shape;9377;p85"/>
          <p:cNvGrpSpPr/>
          <p:nvPr/>
        </p:nvGrpSpPr>
        <p:grpSpPr>
          <a:xfrm>
            <a:off x="5747541" y="2009987"/>
            <a:ext cx="357198" cy="314690"/>
            <a:chOff x="-57176525" y="3610050"/>
            <a:chExt cx="317425" cy="279650"/>
          </a:xfrm>
        </p:grpSpPr>
        <p:sp>
          <p:nvSpPr>
            <p:cNvPr id="9378" name="Google Shape;9378;p85"/>
            <p:cNvSpPr/>
            <p:nvPr/>
          </p:nvSpPr>
          <p:spPr>
            <a:xfrm>
              <a:off x="-57109575" y="3610050"/>
              <a:ext cx="181950" cy="56750"/>
            </a:xfrm>
            <a:custGeom>
              <a:avLst/>
              <a:gdLst/>
              <a:ahLst/>
              <a:cxnLst/>
              <a:rect l="l" t="t" r="r" b="b"/>
              <a:pathLst>
                <a:path w="7278" h="2270" extrusionOk="0">
                  <a:moveTo>
                    <a:pt x="3655" y="1"/>
                  </a:moveTo>
                  <a:cubicBezTo>
                    <a:pt x="2080" y="1"/>
                    <a:pt x="693" y="914"/>
                    <a:pt x="0" y="2269"/>
                  </a:cubicBezTo>
                  <a:lnTo>
                    <a:pt x="7278" y="2269"/>
                  </a:lnTo>
                  <a:cubicBezTo>
                    <a:pt x="6648" y="914"/>
                    <a:pt x="5262" y="1"/>
                    <a:pt x="36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9" name="Google Shape;9379;p85"/>
            <p:cNvSpPr/>
            <p:nvPr/>
          </p:nvSpPr>
          <p:spPr>
            <a:xfrm>
              <a:off x="-57120600" y="3684100"/>
              <a:ext cx="88225" cy="36375"/>
            </a:xfrm>
            <a:custGeom>
              <a:avLst/>
              <a:gdLst/>
              <a:ahLst/>
              <a:cxnLst/>
              <a:rect l="l" t="t" r="r" b="b"/>
              <a:pathLst>
                <a:path w="3529" h="1455" extrusionOk="0">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0" name="Google Shape;9380;p85"/>
            <p:cNvSpPr/>
            <p:nvPr/>
          </p:nvSpPr>
          <p:spPr>
            <a:xfrm>
              <a:off x="-57176525" y="3747100"/>
              <a:ext cx="28375" cy="67775"/>
            </a:xfrm>
            <a:custGeom>
              <a:avLst/>
              <a:gdLst/>
              <a:ahLst/>
              <a:cxnLst/>
              <a:rect l="l" t="t" r="r" b="b"/>
              <a:pathLst>
                <a:path w="1135" h="2711" extrusionOk="0">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1" name="Google Shape;9381;p85"/>
            <p:cNvSpPr/>
            <p:nvPr/>
          </p:nvSpPr>
          <p:spPr>
            <a:xfrm>
              <a:off x="-57139500" y="3743175"/>
              <a:ext cx="37825" cy="89025"/>
            </a:xfrm>
            <a:custGeom>
              <a:avLst/>
              <a:gdLst/>
              <a:ahLst/>
              <a:cxnLst/>
              <a:rect l="l" t="t" r="r" b="b"/>
              <a:pathLst>
                <a:path w="1513" h="3561" extrusionOk="0">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2" name="Google Shape;9382;p85"/>
            <p:cNvSpPr/>
            <p:nvPr/>
          </p:nvSpPr>
          <p:spPr>
            <a:xfrm>
              <a:off x="-57104075" y="3684875"/>
              <a:ext cx="244975" cy="204825"/>
            </a:xfrm>
            <a:custGeom>
              <a:avLst/>
              <a:gdLst/>
              <a:ahLst/>
              <a:cxnLst/>
              <a:rect l="l" t="t" r="r" b="b"/>
              <a:pathLst>
                <a:path w="9799" h="8193" extrusionOk="0">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3" name="Google Shape;9383;p85"/>
          <p:cNvGrpSpPr/>
          <p:nvPr/>
        </p:nvGrpSpPr>
        <p:grpSpPr>
          <a:xfrm>
            <a:off x="5779179" y="2428542"/>
            <a:ext cx="323524" cy="358774"/>
            <a:chOff x="-57162350" y="3982000"/>
            <a:chExt cx="287500" cy="318825"/>
          </a:xfrm>
        </p:grpSpPr>
        <p:sp>
          <p:nvSpPr>
            <p:cNvPr id="9384" name="Google Shape;9384;p85"/>
            <p:cNvSpPr/>
            <p:nvPr/>
          </p:nvSpPr>
          <p:spPr>
            <a:xfrm>
              <a:off x="-56989850" y="4151150"/>
              <a:ext cx="55150" cy="55150"/>
            </a:xfrm>
            <a:custGeom>
              <a:avLst/>
              <a:gdLst/>
              <a:ahLst/>
              <a:cxnLst/>
              <a:rect l="l" t="t" r="r" b="b"/>
              <a:pathLst>
                <a:path w="2206" h="2206" extrusionOk="0">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5" name="Google Shape;9385;p85"/>
            <p:cNvSpPr/>
            <p:nvPr/>
          </p:nvSpPr>
          <p:spPr>
            <a:xfrm>
              <a:off x="-57162350" y="3982000"/>
              <a:ext cx="287500" cy="161300"/>
            </a:xfrm>
            <a:custGeom>
              <a:avLst/>
              <a:gdLst/>
              <a:ahLst/>
              <a:cxnLst/>
              <a:rect l="l" t="t" r="r" b="b"/>
              <a:pathLst>
                <a:path w="11500" h="6452" extrusionOk="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6" name="Google Shape;9386;p85"/>
            <p:cNvSpPr/>
            <p:nvPr/>
          </p:nvSpPr>
          <p:spPr>
            <a:xfrm>
              <a:off x="-57119850" y="4066875"/>
              <a:ext cx="126075" cy="111875"/>
            </a:xfrm>
            <a:custGeom>
              <a:avLst/>
              <a:gdLst/>
              <a:ahLst/>
              <a:cxnLst/>
              <a:rect l="l" t="t" r="r" b="b"/>
              <a:pathLst>
                <a:path w="5043" h="4475" extrusionOk="0">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7" name="Google Shape;9387;p85"/>
            <p:cNvSpPr/>
            <p:nvPr/>
          </p:nvSpPr>
          <p:spPr>
            <a:xfrm>
              <a:off x="-57100925" y="4151150"/>
              <a:ext cx="55175" cy="55150"/>
            </a:xfrm>
            <a:custGeom>
              <a:avLst/>
              <a:gdLst/>
              <a:ahLst/>
              <a:cxnLst/>
              <a:rect l="l" t="t" r="r" b="b"/>
              <a:pathLst>
                <a:path w="2207" h="2206" extrusionOk="0">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8" name="Google Shape;9388;p85"/>
            <p:cNvSpPr/>
            <p:nvPr/>
          </p:nvSpPr>
          <p:spPr>
            <a:xfrm>
              <a:off x="-57119825" y="4179500"/>
              <a:ext cx="204800" cy="121325"/>
            </a:xfrm>
            <a:custGeom>
              <a:avLst/>
              <a:gdLst/>
              <a:ahLst/>
              <a:cxnLst/>
              <a:rect l="l" t="t" r="r" b="b"/>
              <a:pathLst>
                <a:path w="8192" h="4853" extrusionOk="0">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9" name="Google Shape;9389;p85"/>
            <p:cNvSpPr/>
            <p:nvPr/>
          </p:nvSpPr>
          <p:spPr>
            <a:xfrm>
              <a:off x="-57158400" y="4156675"/>
              <a:ext cx="18900" cy="63825"/>
            </a:xfrm>
            <a:custGeom>
              <a:avLst/>
              <a:gdLst/>
              <a:ahLst/>
              <a:cxnLst/>
              <a:rect l="l" t="t" r="r" b="b"/>
              <a:pathLst>
                <a:path w="756" h="2553"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0" name="Google Shape;9390;p85"/>
            <p:cNvSpPr/>
            <p:nvPr/>
          </p:nvSpPr>
          <p:spPr>
            <a:xfrm>
              <a:off x="-56896125" y="4155875"/>
              <a:ext cx="18925" cy="63825"/>
            </a:xfrm>
            <a:custGeom>
              <a:avLst/>
              <a:gdLst/>
              <a:ahLst/>
              <a:cxnLst/>
              <a:rect l="l" t="t" r="r" b="b"/>
              <a:pathLst>
                <a:path w="757" h="2553" extrusionOk="0">
                  <a:moveTo>
                    <a:pt x="0" y="1"/>
                  </a:moveTo>
                  <a:lnTo>
                    <a:pt x="0" y="2553"/>
                  </a:lnTo>
                  <a:cubicBezTo>
                    <a:pt x="441" y="2269"/>
                    <a:pt x="756" y="1796"/>
                    <a:pt x="756" y="1261"/>
                  </a:cubicBezTo>
                  <a:cubicBezTo>
                    <a:pt x="756" y="757"/>
                    <a:pt x="441"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1" name="Google Shape;9391;p85"/>
            <p:cNvSpPr/>
            <p:nvPr/>
          </p:nvSpPr>
          <p:spPr>
            <a:xfrm>
              <a:off x="-56924475" y="4149575"/>
              <a:ext cx="9450" cy="29175"/>
            </a:xfrm>
            <a:custGeom>
              <a:avLst/>
              <a:gdLst/>
              <a:ahLst/>
              <a:cxnLst/>
              <a:rect l="l" t="t" r="r" b="b"/>
              <a:pathLst>
                <a:path w="378" h="1167" extrusionOk="0">
                  <a:moveTo>
                    <a:pt x="0" y="1"/>
                  </a:moveTo>
                  <a:cubicBezTo>
                    <a:pt x="221" y="379"/>
                    <a:pt x="378" y="757"/>
                    <a:pt x="378" y="1166"/>
                  </a:cubicBezTo>
                  <a:lnTo>
                    <a:pt x="378" y="883"/>
                  </a:lnTo>
                  <a:lnTo>
                    <a:pt x="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92" name="Google Shape;9392;p85"/>
          <p:cNvGrpSpPr/>
          <p:nvPr/>
        </p:nvGrpSpPr>
        <p:grpSpPr>
          <a:xfrm>
            <a:off x="7957995" y="1532546"/>
            <a:ext cx="358099" cy="356326"/>
            <a:chOff x="-55202750" y="3198925"/>
            <a:chExt cx="318225" cy="316650"/>
          </a:xfrm>
        </p:grpSpPr>
        <p:sp>
          <p:nvSpPr>
            <p:cNvPr id="9393" name="Google Shape;9393;p85"/>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4" name="Google Shape;9394;p85"/>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95" name="Google Shape;9395;p85"/>
          <p:cNvGrpSpPr/>
          <p:nvPr/>
        </p:nvGrpSpPr>
        <p:grpSpPr>
          <a:xfrm>
            <a:off x="7968629" y="1987846"/>
            <a:ext cx="336830" cy="358099"/>
            <a:chOff x="-55194875" y="3590375"/>
            <a:chExt cx="299325" cy="318225"/>
          </a:xfrm>
        </p:grpSpPr>
        <p:sp>
          <p:nvSpPr>
            <p:cNvPr id="9396" name="Google Shape;9396;p85"/>
            <p:cNvSpPr/>
            <p:nvPr/>
          </p:nvSpPr>
          <p:spPr>
            <a:xfrm>
              <a:off x="-55194875" y="3667550"/>
              <a:ext cx="37050" cy="241050"/>
            </a:xfrm>
            <a:custGeom>
              <a:avLst/>
              <a:gdLst/>
              <a:ahLst/>
              <a:cxnLst/>
              <a:rect l="l" t="t" r="r" b="b"/>
              <a:pathLst>
                <a:path w="1482" h="9642" extrusionOk="0">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7" name="Google Shape;9397;p85"/>
            <p:cNvSpPr/>
            <p:nvPr/>
          </p:nvSpPr>
          <p:spPr>
            <a:xfrm>
              <a:off x="-55065700" y="3643925"/>
              <a:ext cx="132350" cy="40200"/>
            </a:xfrm>
            <a:custGeom>
              <a:avLst/>
              <a:gdLst/>
              <a:ahLst/>
              <a:cxnLst/>
              <a:rect l="l" t="t" r="r" b="b"/>
              <a:pathLst>
                <a:path w="5294" h="1608" extrusionOk="0">
                  <a:moveTo>
                    <a:pt x="5294" y="1"/>
                  </a:moveTo>
                  <a:lnTo>
                    <a:pt x="1" y="1607"/>
                  </a:lnTo>
                  <a:lnTo>
                    <a:pt x="5294" y="1607"/>
                  </a:lnTo>
                  <a:lnTo>
                    <a:pt x="5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8" name="Google Shape;9398;p85"/>
            <p:cNvSpPr/>
            <p:nvPr/>
          </p:nvSpPr>
          <p:spPr>
            <a:xfrm>
              <a:off x="-55138950" y="3703000"/>
              <a:ext cx="204800" cy="168575"/>
            </a:xfrm>
            <a:custGeom>
              <a:avLst/>
              <a:gdLst/>
              <a:ahLst/>
              <a:cxnLst/>
              <a:rect l="l" t="t" r="r" b="b"/>
              <a:pathLst>
                <a:path w="8192" h="6743" extrusionOk="0">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9" name="Google Shape;9399;p85"/>
            <p:cNvSpPr/>
            <p:nvPr/>
          </p:nvSpPr>
          <p:spPr>
            <a:xfrm>
              <a:off x="-55138950" y="3590375"/>
              <a:ext cx="204025" cy="92950"/>
            </a:xfrm>
            <a:custGeom>
              <a:avLst/>
              <a:gdLst/>
              <a:ahLst/>
              <a:cxnLst/>
              <a:rect l="l" t="t" r="r" b="b"/>
              <a:pathLst>
                <a:path w="8161" h="3718" extrusionOk="0">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0" name="Google Shape;9400;p85"/>
            <p:cNvSpPr/>
            <p:nvPr/>
          </p:nvSpPr>
          <p:spPr>
            <a:xfrm>
              <a:off x="-54914475" y="3688825"/>
              <a:ext cx="18925" cy="64600"/>
            </a:xfrm>
            <a:custGeom>
              <a:avLst/>
              <a:gdLst/>
              <a:ahLst/>
              <a:cxnLst/>
              <a:rect l="l" t="t" r="r" b="b"/>
              <a:pathLst>
                <a:path w="757" h="2584" extrusionOk="0">
                  <a:moveTo>
                    <a:pt x="1" y="0"/>
                  </a:moveTo>
                  <a:lnTo>
                    <a:pt x="1" y="2584"/>
                  </a:lnTo>
                  <a:cubicBezTo>
                    <a:pt x="442" y="2300"/>
                    <a:pt x="757" y="1828"/>
                    <a:pt x="757" y="1261"/>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01" name="Google Shape;9401;p85"/>
          <p:cNvGrpSpPr/>
          <p:nvPr/>
        </p:nvGrpSpPr>
        <p:grpSpPr>
          <a:xfrm>
            <a:off x="7973247" y="2430117"/>
            <a:ext cx="357198" cy="357198"/>
            <a:chOff x="-55203525" y="3983400"/>
            <a:chExt cx="317425" cy="317425"/>
          </a:xfrm>
        </p:grpSpPr>
        <p:sp>
          <p:nvSpPr>
            <p:cNvPr id="9402" name="Google Shape;9402;p85"/>
            <p:cNvSpPr/>
            <p:nvPr/>
          </p:nvSpPr>
          <p:spPr>
            <a:xfrm>
              <a:off x="-55147600" y="4094450"/>
              <a:ext cx="204800" cy="206375"/>
            </a:xfrm>
            <a:custGeom>
              <a:avLst/>
              <a:gdLst/>
              <a:ahLst/>
              <a:cxnLst/>
              <a:rect l="l" t="t" r="r" b="b"/>
              <a:pathLst>
                <a:path w="8192" h="8255" extrusionOk="0">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3" name="Google Shape;9403;p85"/>
            <p:cNvSpPr/>
            <p:nvPr/>
          </p:nvSpPr>
          <p:spPr>
            <a:xfrm>
              <a:off x="-55203525" y="4027500"/>
              <a:ext cx="317425" cy="196925"/>
            </a:xfrm>
            <a:custGeom>
              <a:avLst/>
              <a:gdLst/>
              <a:ahLst/>
              <a:cxnLst/>
              <a:rect l="l" t="t" r="r" b="b"/>
              <a:pathLst>
                <a:path w="12697" h="7877" extrusionOk="0">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4" name="Google Shape;9404;p85"/>
            <p:cNvSpPr/>
            <p:nvPr/>
          </p:nvSpPr>
          <p:spPr>
            <a:xfrm>
              <a:off x="-55128700" y="3983400"/>
              <a:ext cx="166200" cy="54350"/>
            </a:xfrm>
            <a:custGeom>
              <a:avLst/>
              <a:gdLst/>
              <a:ahLst/>
              <a:cxnLst/>
              <a:rect l="l" t="t" r="r" b="b"/>
              <a:pathLst>
                <a:path w="6648" h="2174" extrusionOk="0">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05" name="Google Shape;9405;p85"/>
          <p:cNvGrpSpPr/>
          <p:nvPr/>
        </p:nvGrpSpPr>
        <p:grpSpPr>
          <a:xfrm>
            <a:off x="6639727" y="2887174"/>
            <a:ext cx="335930" cy="358971"/>
            <a:chOff x="-53232900" y="3192625"/>
            <a:chExt cx="298525" cy="319000"/>
          </a:xfrm>
        </p:grpSpPr>
        <p:sp>
          <p:nvSpPr>
            <p:cNvPr id="9406" name="Google Shape;9406;p85"/>
            <p:cNvSpPr/>
            <p:nvPr/>
          </p:nvSpPr>
          <p:spPr>
            <a:xfrm>
              <a:off x="-52972975" y="3315500"/>
              <a:ext cx="37825" cy="55925"/>
            </a:xfrm>
            <a:custGeom>
              <a:avLst/>
              <a:gdLst/>
              <a:ahLst/>
              <a:cxnLst/>
              <a:rect l="l" t="t" r="r" b="b"/>
              <a:pathLst>
                <a:path w="1513" h="2237" extrusionOk="0">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7" name="Google Shape;9407;p85"/>
            <p:cNvSpPr/>
            <p:nvPr/>
          </p:nvSpPr>
          <p:spPr>
            <a:xfrm>
              <a:off x="-52978500" y="3259575"/>
              <a:ext cx="44125" cy="55950"/>
            </a:xfrm>
            <a:custGeom>
              <a:avLst/>
              <a:gdLst/>
              <a:ahLst/>
              <a:cxnLst/>
              <a:rect l="l" t="t" r="r" b="b"/>
              <a:pathLst>
                <a:path w="1765" h="2238" extrusionOk="0">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8" name="Google Shape;9408;p85"/>
            <p:cNvSpPr/>
            <p:nvPr/>
          </p:nvSpPr>
          <p:spPr>
            <a:xfrm>
              <a:off x="-53232900" y="3324950"/>
              <a:ext cx="242625" cy="55925"/>
            </a:xfrm>
            <a:custGeom>
              <a:avLst/>
              <a:gdLst/>
              <a:ahLst/>
              <a:cxnLst/>
              <a:rect l="l" t="t" r="r" b="b"/>
              <a:pathLst>
                <a:path w="9705" h="2237" extrusionOk="0">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9" name="Google Shape;9409;p85"/>
            <p:cNvSpPr/>
            <p:nvPr/>
          </p:nvSpPr>
          <p:spPr>
            <a:xfrm>
              <a:off x="-53232100" y="3399775"/>
              <a:ext cx="241825" cy="111850"/>
            </a:xfrm>
            <a:custGeom>
              <a:avLst/>
              <a:gdLst/>
              <a:ahLst/>
              <a:cxnLst/>
              <a:rect l="l" t="t" r="r" b="b"/>
              <a:pathLst>
                <a:path w="9673" h="4474" extrusionOk="0">
                  <a:moveTo>
                    <a:pt x="0" y="0"/>
                  </a:moveTo>
                  <a:cubicBezTo>
                    <a:pt x="158" y="2457"/>
                    <a:pt x="2269" y="4474"/>
                    <a:pt x="4821" y="4474"/>
                  </a:cubicBezTo>
                  <a:cubicBezTo>
                    <a:pt x="7372" y="4474"/>
                    <a:pt x="9452" y="2457"/>
                    <a:pt x="96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0" name="Google Shape;9410;p85"/>
            <p:cNvSpPr/>
            <p:nvPr/>
          </p:nvSpPr>
          <p:spPr>
            <a:xfrm>
              <a:off x="-53134450" y="3287125"/>
              <a:ext cx="44125" cy="18925"/>
            </a:xfrm>
            <a:custGeom>
              <a:avLst/>
              <a:gdLst/>
              <a:ahLst/>
              <a:cxnLst/>
              <a:rect l="l" t="t" r="r" b="b"/>
              <a:pathLst>
                <a:path w="1765" h="757" extrusionOk="0">
                  <a:moveTo>
                    <a:pt x="1" y="1"/>
                  </a:moveTo>
                  <a:lnTo>
                    <a:pt x="410" y="757"/>
                  </a:lnTo>
                  <a:lnTo>
                    <a:pt x="1419" y="757"/>
                  </a:lnTo>
                  <a:lnTo>
                    <a:pt x="17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1" name="Google Shape;9411;p85"/>
            <p:cNvSpPr/>
            <p:nvPr/>
          </p:nvSpPr>
          <p:spPr>
            <a:xfrm>
              <a:off x="-53232900" y="3287125"/>
              <a:ext cx="86675" cy="18925"/>
            </a:xfrm>
            <a:custGeom>
              <a:avLst/>
              <a:gdLst/>
              <a:ahLst/>
              <a:cxnLst/>
              <a:rect l="l" t="t" r="r" b="b"/>
              <a:pathLst>
                <a:path w="3467" h="757" extrusionOk="0">
                  <a:moveTo>
                    <a:pt x="127" y="1"/>
                  </a:moveTo>
                  <a:cubicBezTo>
                    <a:pt x="95" y="253"/>
                    <a:pt x="32" y="473"/>
                    <a:pt x="1" y="757"/>
                  </a:cubicBezTo>
                  <a:lnTo>
                    <a:pt x="3466" y="757"/>
                  </a:lnTo>
                  <a:lnTo>
                    <a:pt x="31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2" name="Google Shape;9412;p85"/>
            <p:cNvSpPr/>
            <p:nvPr/>
          </p:nvSpPr>
          <p:spPr>
            <a:xfrm>
              <a:off x="-53078525" y="3287125"/>
              <a:ext cx="86675" cy="18925"/>
            </a:xfrm>
            <a:custGeom>
              <a:avLst/>
              <a:gdLst/>
              <a:ahLst/>
              <a:cxnLst/>
              <a:rect l="l" t="t" r="r" b="b"/>
              <a:pathLst>
                <a:path w="3467" h="757" extrusionOk="0">
                  <a:moveTo>
                    <a:pt x="379" y="1"/>
                  </a:moveTo>
                  <a:lnTo>
                    <a:pt x="1" y="757"/>
                  </a:lnTo>
                  <a:lnTo>
                    <a:pt x="3466" y="757"/>
                  </a:lnTo>
                  <a:cubicBezTo>
                    <a:pt x="3466" y="536"/>
                    <a:pt x="3435" y="253"/>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3" name="Google Shape;9413;p85"/>
            <p:cNvSpPr/>
            <p:nvPr/>
          </p:nvSpPr>
          <p:spPr>
            <a:xfrm>
              <a:off x="-53224225" y="3192625"/>
              <a:ext cx="223700" cy="74850"/>
            </a:xfrm>
            <a:custGeom>
              <a:avLst/>
              <a:gdLst/>
              <a:ahLst/>
              <a:cxnLst/>
              <a:rect l="l" t="t" r="r" b="b"/>
              <a:pathLst>
                <a:path w="8948" h="2994" extrusionOk="0">
                  <a:moveTo>
                    <a:pt x="4506" y="0"/>
                  </a:moveTo>
                  <a:cubicBezTo>
                    <a:pt x="2489" y="0"/>
                    <a:pt x="756" y="1260"/>
                    <a:pt x="0" y="2993"/>
                  </a:cubicBezTo>
                  <a:lnTo>
                    <a:pt x="8948" y="2993"/>
                  </a:lnTo>
                  <a:cubicBezTo>
                    <a:pt x="8255" y="1260"/>
                    <a:pt x="6522"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14" name="Google Shape;9414;p85"/>
          <p:cNvGrpSpPr/>
          <p:nvPr/>
        </p:nvGrpSpPr>
        <p:grpSpPr>
          <a:xfrm>
            <a:off x="6629093" y="3358148"/>
            <a:ext cx="357198" cy="356326"/>
            <a:chOff x="-53242350" y="3584850"/>
            <a:chExt cx="317425" cy="316650"/>
          </a:xfrm>
        </p:grpSpPr>
        <p:sp>
          <p:nvSpPr>
            <p:cNvPr id="9415" name="Google Shape;9415;p85"/>
            <p:cNvSpPr/>
            <p:nvPr/>
          </p:nvSpPr>
          <p:spPr>
            <a:xfrm>
              <a:off x="-53202975" y="3584850"/>
              <a:ext cx="237900" cy="98475"/>
            </a:xfrm>
            <a:custGeom>
              <a:avLst/>
              <a:gdLst/>
              <a:ahLst/>
              <a:cxnLst/>
              <a:rect l="l" t="t" r="r" b="b"/>
              <a:pathLst>
                <a:path w="9516" h="3939" extrusionOk="0">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6" name="Google Shape;9416;p85"/>
            <p:cNvSpPr/>
            <p:nvPr/>
          </p:nvSpPr>
          <p:spPr>
            <a:xfrm>
              <a:off x="-53242350" y="3711650"/>
              <a:ext cx="80350" cy="155975"/>
            </a:xfrm>
            <a:custGeom>
              <a:avLst/>
              <a:gdLst/>
              <a:ahLst/>
              <a:cxnLst/>
              <a:rect l="l" t="t" r="r" b="b"/>
              <a:pathLst>
                <a:path w="3214" h="6239" extrusionOk="0">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7" name="Google Shape;9417;p85"/>
            <p:cNvSpPr/>
            <p:nvPr/>
          </p:nvSpPr>
          <p:spPr>
            <a:xfrm>
              <a:off x="-53206125" y="3686850"/>
              <a:ext cx="243400" cy="84700"/>
            </a:xfrm>
            <a:custGeom>
              <a:avLst/>
              <a:gdLst/>
              <a:ahLst/>
              <a:cxnLst/>
              <a:rect l="l" t="t" r="r" b="b"/>
              <a:pathLst>
                <a:path w="9736" h="3388" extrusionOk="0">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8" name="Google Shape;9418;p85"/>
            <p:cNvSpPr/>
            <p:nvPr/>
          </p:nvSpPr>
          <p:spPr>
            <a:xfrm>
              <a:off x="-53186425" y="3775450"/>
              <a:ext cx="205600" cy="126050"/>
            </a:xfrm>
            <a:custGeom>
              <a:avLst/>
              <a:gdLst/>
              <a:ahLst/>
              <a:cxnLst/>
              <a:rect l="l" t="t" r="r" b="b"/>
              <a:pathLst>
                <a:path w="8224" h="5042" extrusionOk="0">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9" name="Google Shape;9419;p85"/>
            <p:cNvSpPr/>
            <p:nvPr/>
          </p:nvSpPr>
          <p:spPr>
            <a:xfrm>
              <a:off x="-52962725" y="3710875"/>
              <a:ext cx="37800" cy="95325"/>
            </a:xfrm>
            <a:custGeom>
              <a:avLst/>
              <a:gdLst/>
              <a:ahLst/>
              <a:cxnLst/>
              <a:rect l="l" t="t" r="r" b="b"/>
              <a:pathLst>
                <a:path w="1512" h="3813" extrusionOk="0">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20" name="Google Shape;9420;p85"/>
          <p:cNvGrpSpPr/>
          <p:nvPr/>
        </p:nvGrpSpPr>
        <p:grpSpPr>
          <a:xfrm>
            <a:off x="6650362" y="3820849"/>
            <a:ext cx="314662" cy="358999"/>
            <a:chOff x="-53224225" y="3976300"/>
            <a:chExt cx="279625" cy="319025"/>
          </a:xfrm>
        </p:grpSpPr>
        <p:sp>
          <p:nvSpPr>
            <p:cNvPr id="9421" name="Google Shape;9421;p85"/>
            <p:cNvSpPr/>
            <p:nvPr/>
          </p:nvSpPr>
          <p:spPr>
            <a:xfrm>
              <a:off x="-53224225" y="4132250"/>
              <a:ext cx="18925" cy="63825"/>
            </a:xfrm>
            <a:custGeom>
              <a:avLst/>
              <a:gdLst/>
              <a:ahLst/>
              <a:cxnLst/>
              <a:rect l="l" t="t" r="r" b="b"/>
              <a:pathLst>
                <a:path w="757" h="2553" extrusionOk="0">
                  <a:moveTo>
                    <a:pt x="756" y="1"/>
                  </a:moveTo>
                  <a:cubicBezTo>
                    <a:pt x="315" y="284"/>
                    <a:pt x="0" y="757"/>
                    <a:pt x="0" y="1292"/>
                  </a:cubicBezTo>
                  <a:cubicBezTo>
                    <a:pt x="0" y="1796"/>
                    <a:pt x="315" y="2269"/>
                    <a:pt x="756" y="2552"/>
                  </a:cubicBezTo>
                  <a:lnTo>
                    <a:pt x="756" y="2395"/>
                  </a:lnTo>
                  <a:lnTo>
                    <a:pt x="7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2" name="Google Shape;9422;p85"/>
            <p:cNvSpPr/>
            <p:nvPr/>
          </p:nvSpPr>
          <p:spPr>
            <a:xfrm>
              <a:off x="-53185625" y="4014900"/>
              <a:ext cx="204800" cy="117375"/>
            </a:xfrm>
            <a:custGeom>
              <a:avLst/>
              <a:gdLst/>
              <a:ahLst/>
              <a:cxnLst/>
              <a:rect l="l" t="t" r="r" b="b"/>
              <a:pathLst>
                <a:path w="8192" h="4695" extrusionOk="0">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3" name="Google Shape;9423;p85"/>
            <p:cNvSpPr/>
            <p:nvPr/>
          </p:nvSpPr>
          <p:spPr>
            <a:xfrm>
              <a:off x="-53187200" y="4110200"/>
              <a:ext cx="205575" cy="185125"/>
            </a:xfrm>
            <a:custGeom>
              <a:avLst/>
              <a:gdLst/>
              <a:ahLst/>
              <a:cxnLst/>
              <a:rect l="l" t="t" r="r" b="b"/>
              <a:pathLst>
                <a:path w="8223" h="7405" extrusionOk="0">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4" name="Google Shape;9424;p85"/>
            <p:cNvSpPr/>
            <p:nvPr/>
          </p:nvSpPr>
          <p:spPr>
            <a:xfrm>
              <a:off x="-53020225" y="4211800"/>
              <a:ext cx="74825" cy="83525"/>
            </a:xfrm>
            <a:custGeom>
              <a:avLst/>
              <a:gdLst/>
              <a:ahLst/>
              <a:cxnLst/>
              <a:rect l="l" t="t" r="r" b="b"/>
              <a:pathLst>
                <a:path w="2993" h="3341" extrusionOk="0">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5" name="Google Shape;9425;p85"/>
            <p:cNvSpPr/>
            <p:nvPr/>
          </p:nvSpPr>
          <p:spPr>
            <a:xfrm>
              <a:off x="-53224225" y="4211025"/>
              <a:ext cx="74850" cy="83500"/>
            </a:xfrm>
            <a:custGeom>
              <a:avLst/>
              <a:gdLst/>
              <a:ahLst/>
              <a:cxnLst/>
              <a:rect l="l" t="t" r="r" b="b"/>
              <a:pathLst>
                <a:path w="2994" h="3340" extrusionOk="0">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6" name="Google Shape;9426;p85"/>
            <p:cNvSpPr/>
            <p:nvPr/>
          </p:nvSpPr>
          <p:spPr>
            <a:xfrm>
              <a:off x="-52962725" y="4131475"/>
              <a:ext cx="18125" cy="63800"/>
            </a:xfrm>
            <a:custGeom>
              <a:avLst/>
              <a:gdLst/>
              <a:ahLst/>
              <a:cxnLst/>
              <a:rect l="l" t="t" r="r" b="b"/>
              <a:pathLst>
                <a:path w="725" h="2552" extrusionOk="0">
                  <a:moveTo>
                    <a:pt x="0" y="0"/>
                  </a:moveTo>
                  <a:lnTo>
                    <a:pt x="0" y="2394"/>
                  </a:lnTo>
                  <a:lnTo>
                    <a:pt x="0" y="2552"/>
                  </a:lnTo>
                  <a:cubicBezTo>
                    <a:pt x="410" y="2300"/>
                    <a:pt x="725" y="1827"/>
                    <a:pt x="725" y="1292"/>
                  </a:cubicBezTo>
                  <a:cubicBezTo>
                    <a:pt x="725" y="725"/>
                    <a:pt x="410"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7" name="Google Shape;9427;p85"/>
            <p:cNvSpPr/>
            <p:nvPr/>
          </p:nvSpPr>
          <p:spPr>
            <a:xfrm>
              <a:off x="-53125775" y="3976300"/>
              <a:ext cx="82725" cy="26800"/>
            </a:xfrm>
            <a:custGeom>
              <a:avLst/>
              <a:gdLst/>
              <a:ahLst/>
              <a:cxnLst/>
              <a:rect l="l" t="t" r="r" b="b"/>
              <a:pathLst>
                <a:path w="3309" h="1072" extrusionOk="0">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28" name="Google Shape;9428;p85"/>
          <p:cNvGrpSpPr/>
          <p:nvPr/>
        </p:nvGrpSpPr>
        <p:grpSpPr>
          <a:xfrm>
            <a:off x="7961258" y="3828529"/>
            <a:ext cx="358971" cy="358408"/>
            <a:chOff x="-52043575" y="3983125"/>
            <a:chExt cx="319000" cy="318500"/>
          </a:xfrm>
        </p:grpSpPr>
        <p:sp>
          <p:nvSpPr>
            <p:cNvPr id="9429" name="Google Shape;9429;p85"/>
            <p:cNvSpPr/>
            <p:nvPr/>
          </p:nvSpPr>
          <p:spPr>
            <a:xfrm>
              <a:off x="-52043575" y="3983200"/>
              <a:ext cx="55150" cy="105750"/>
            </a:xfrm>
            <a:custGeom>
              <a:avLst/>
              <a:gdLst/>
              <a:ahLst/>
              <a:cxnLst/>
              <a:rect l="l" t="t" r="r" b="b"/>
              <a:pathLst>
                <a:path w="2206" h="4230" extrusionOk="0">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0" name="Google Shape;9430;p85"/>
            <p:cNvSpPr/>
            <p:nvPr/>
          </p:nvSpPr>
          <p:spPr>
            <a:xfrm>
              <a:off x="-51985300" y="3983400"/>
              <a:ext cx="204800" cy="129975"/>
            </a:xfrm>
            <a:custGeom>
              <a:avLst/>
              <a:gdLst/>
              <a:ahLst/>
              <a:cxnLst/>
              <a:rect l="l" t="t" r="r" b="b"/>
              <a:pathLst>
                <a:path w="8192" h="5199" extrusionOk="0">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1" name="Google Shape;9431;p85"/>
            <p:cNvSpPr/>
            <p:nvPr/>
          </p:nvSpPr>
          <p:spPr>
            <a:xfrm>
              <a:off x="-51855350" y="3987325"/>
              <a:ext cx="74075" cy="89825"/>
            </a:xfrm>
            <a:custGeom>
              <a:avLst/>
              <a:gdLst/>
              <a:ahLst/>
              <a:cxnLst/>
              <a:rect l="l" t="t" r="r" b="b"/>
              <a:pathLst>
                <a:path w="2963" h="3593" extrusionOk="0">
                  <a:moveTo>
                    <a:pt x="1" y="1"/>
                  </a:moveTo>
                  <a:lnTo>
                    <a:pt x="1" y="3592"/>
                  </a:lnTo>
                  <a:lnTo>
                    <a:pt x="2962" y="3592"/>
                  </a:lnTo>
                  <a:cubicBezTo>
                    <a:pt x="2836" y="2647"/>
                    <a:pt x="2427" y="1733"/>
                    <a:pt x="1765" y="1009"/>
                  </a:cubicBezTo>
                  <a:cubicBezTo>
                    <a:pt x="1261" y="505"/>
                    <a:pt x="66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2" name="Google Shape;9432;p85"/>
            <p:cNvSpPr/>
            <p:nvPr/>
          </p:nvSpPr>
          <p:spPr>
            <a:xfrm>
              <a:off x="-51985300" y="3987325"/>
              <a:ext cx="74050" cy="89825"/>
            </a:xfrm>
            <a:custGeom>
              <a:avLst/>
              <a:gdLst/>
              <a:ahLst/>
              <a:cxnLst/>
              <a:rect l="l" t="t" r="r" b="b"/>
              <a:pathLst>
                <a:path w="2962" h="3593" extrusionOk="0">
                  <a:moveTo>
                    <a:pt x="2962" y="1"/>
                  </a:moveTo>
                  <a:cubicBezTo>
                    <a:pt x="1324" y="473"/>
                    <a:pt x="158" y="1891"/>
                    <a:pt x="1" y="3592"/>
                  </a:cubicBezTo>
                  <a:lnTo>
                    <a:pt x="2962" y="359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3" name="Google Shape;9433;p85"/>
            <p:cNvSpPr/>
            <p:nvPr/>
          </p:nvSpPr>
          <p:spPr>
            <a:xfrm>
              <a:off x="-51985300" y="4190350"/>
              <a:ext cx="204800" cy="111275"/>
            </a:xfrm>
            <a:custGeom>
              <a:avLst/>
              <a:gdLst/>
              <a:ahLst/>
              <a:cxnLst/>
              <a:rect l="l" t="t" r="r" b="b"/>
              <a:pathLst>
                <a:path w="8192" h="4451" extrusionOk="0">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4" name="Google Shape;9434;p85"/>
            <p:cNvSpPr/>
            <p:nvPr/>
          </p:nvSpPr>
          <p:spPr>
            <a:xfrm>
              <a:off x="-51985300" y="4133050"/>
              <a:ext cx="204800" cy="55925"/>
            </a:xfrm>
            <a:custGeom>
              <a:avLst/>
              <a:gdLst/>
              <a:ahLst/>
              <a:cxnLst/>
              <a:rect l="l" t="t" r="r" b="b"/>
              <a:pathLst>
                <a:path w="8192" h="2237" extrusionOk="0">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5" name="Google Shape;9435;p85"/>
            <p:cNvSpPr/>
            <p:nvPr/>
          </p:nvSpPr>
          <p:spPr>
            <a:xfrm>
              <a:off x="-51780525" y="3983125"/>
              <a:ext cx="55950" cy="105825"/>
            </a:xfrm>
            <a:custGeom>
              <a:avLst/>
              <a:gdLst/>
              <a:ahLst/>
              <a:cxnLst/>
              <a:rect l="l" t="t" r="r" b="b"/>
              <a:pathLst>
                <a:path w="2238" h="4233" extrusionOk="0">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6" name="Google Shape;9436;p85"/>
            <p:cNvSpPr/>
            <p:nvPr/>
          </p:nvSpPr>
          <p:spPr>
            <a:xfrm>
              <a:off x="-52023900" y="4139350"/>
              <a:ext cx="18925" cy="63800"/>
            </a:xfrm>
            <a:custGeom>
              <a:avLst/>
              <a:gdLst/>
              <a:ahLst/>
              <a:cxnLst/>
              <a:rect l="l" t="t" r="r" b="b"/>
              <a:pathLst>
                <a:path w="757" h="2552" extrusionOk="0">
                  <a:moveTo>
                    <a:pt x="757" y="0"/>
                  </a:moveTo>
                  <a:cubicBezTo>
                    <a:pt x="316" y="221"/>
                    <a:pt x="1" y="693"/>
                    <a:pt x="1" y="1260"/>
                  </a:cubicBezTo>
                  <a:cubicBezTo>
                    <a:pt x="1" y="1796"/>
                    <a:pt x="316" y="2268"/>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7" name="Google Shape;9437;p85"/>
            <p:cNvSpPr/>
            <p:nvPr/>
          </p:nvSpPr>
          <p:spPr>
            <a:xfrm>
              <a:off x="-51763200" y="4139350"/>
              <a:ext cx="18925" cy="63800"/>
            </a:xfrm>
            <a:custGeom>
              <a:avLst/>
              <a:gdLst/>
              <a:ahLst/>
              <a:cxnLst/>
              <a:rect l="l" t="t" r="r" b="b"/>
              <a:pathLst>
                <a:path w="757" h="2552" extrusionOk="0">
                  <a:moveTo>
                    <a:pt x="1" y="0"/>
                  </a:moveTo>
                  <a:lnTo>
                    <a:pt x="1" y="2552"/>
                  </a:lnTo>
                  <a:cubicBezTo>
                    <a:pt x="442" y="2268"/>
                    <a:pt x="757" y="1796"/>
                    <a:pt x="757" y="1260"/>
                  </a:cubicBezTo>
                  <a:cubicBezTo>
                    <a:pt x="757" y="693"/>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38" name="Google Shape;9438;p85"/>
          <p:cNvGrpSpPr/>
          <p:nvPr/>
        </p:nvGrpSpPr>
        <p:grpSpPr>
          <a:xfrm>
            <a:off x="6215199" y="1532546"/>
            <a:ext cx="314662" cy="358971"/>
            <a:chOff x="-56766175" y="3198925"/>
            <a:chExt cx="279625" cy="319000"/>
          </a:xfrm>
        </p:grpSpPr>
        <p:sp>
          <p:nvSpPr>
            <p:cNvPr id="9439" name="Google Shape;9439;p85"/>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0" name="Google Shape;9440;p85"/>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1" name="Google Shape;9441;p85"/>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2" name="Google Shape;9442;p85"/>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3" name="Google Shape;9443;p85"/>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4" name="Google Shape;9444;p85"/>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5" name="Google Shape;9445;p85"/>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46" name="Google Shape;9446;p85"/>
          <p:cNvGrpSpPr/>
          <p:nvPr/>
        </p:nvGrpSpPr>
        <p:grpSpPr>
          <a:xfrm>
            <a:off x="6214313" y="1987846"/>
            <a:ext cx="316434" cy="358099"/>
            <a:chOff x="-56766175" y="3590375"/>
            <a:chExt cx="281200" cy="318225"/>
          </a:xfrm>
        </p:grpSpPr>
        <p:sp>
          <p:nvSpPr>
            <p:cNvPr id="9447" name="Google Shape;9447;p85"/>
            <p:cNvSpPr/>
            <p:nvPr/>
          </p:nvSpPr>
          <p:spPr>
            <a:xfrm>
              <a:off x="-56766175" y="3632900"/>
              <a:ext cx="281200" cy="275700"/>
            </a:xfrm>
            <a:custGeom>
              <a:avLst/>
              <a:gdLst/>
              <a:ahLst/>
              <a:cxnLst/>
              <a:rect l="l" t="t" r="r" b="b"/>
              <a:pathLst>
                <a:path w="11248" h="11028" extrusionOk="0">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8" name="Google Shape;9448;p85"/>
            <p:cNvSpPr/>
            <p:nvPr/>
          </p:nvSpPr>
          <p:spPr>
            <a:xfrm>
              <a:off x="-56709475" y="3722700"/>
              <a:ext cx="167800" cy="153600"/>
            </a:xfrm>
            <a:custGeom>
              <a:avLst/>
              <a:gdLst/>
              <a:ahLst/>
              <a:cxnLst/>
              <a:rect l="l" t="t" r="r" b="b"/>
              <a:pathLst>
                <a:path w="6712" h="6144" extrusionOk="0">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9" name="Google Shape;9449;p85"/>
            <p:cNvSpPr/>
            <p:nvPr/>
          </p:nvSpPr>
          <p:spPr>
            <a:xfrm>
              <a:off x="-56654325" y="3833750"/>
              <a:ext cx="55150" cy="55950"/>
            </a:xfrm>
            <a:custGeom>
              <a:avLst/>
              <a:gdLst/>
              <a:ahLst/>
              <a:cxnLst/>
              <a:rect l="l" t="t" r="r" b="b"/>
              <a:pathLst>
                <a:path w="2206" h="2238" extrusionOk="0">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0" name="Google Shape;9450;p85"/>
            <p:cNvSpPr/>
            <p:nvPr/>
          </p:nvSpPr>
          <p:spPr>
            <a:xfrm>
              <a:off x="-56710250" y="3590375"/>
              <a:ext cx="167775" cy="74850"/>
            </a:xfrm>
            <a:custGeom>
              <a:avLst/>
              <a:gdLst/>
              <a:ahLst/>
              <a:cxnLst/>
              <a:rect l="l" t="t" r="r" b="b"/>
              <a:pathLst>
                <a:path w="6711" h="2994" extrusionOk="0">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51" name="Google Shape;9451;p85"/>
          <p:cNvGrpSpPr/>
          <p:nvPr/>
        </p:nvGrpSpPr>
        <p:grpSpPr>
          <a:xfrm>
            <a:off x="6251269" y="2429217"/>
            <a:ext cx="272126" cy="358099"/>
            <a:chOff x="-56747275" y="3982600"/>
            <a:chExt cx="241825" cy="318225"/>
          </a:xfrm>
        </p:grpSpPr>
        <p:sp>
          <p:nvSpPr>
            <p:cNvPr id="9452" name="Google Shape;9452;p85"/>
            <p:cNvSpPr/>
            <p:nvPr/>
          </p:nvSpPr>
          <p:spPr>
            <a:xfrm>
              <a:off x="-56635425" y="4076325"/>
              <a:ext cx="18125" cy="37050"/>
            </a:xfrm>
            <a:custGeom>
              <a:avLst/>
              <a:gdLst/>
              <a:ahLst/>
              <a:cxnLst/>
              <a:rect l="l" t="t" r="r" b="b"/>
              <a:pathLst>
                <a:path w="725" h="1482" extrusionOk="0">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3" name="Google Shape;9453;p85"/>
            <p:cNvSpPr/>
            <p:nvPr/>
          </p:nvSpPr>
          <p:spPr>
            <a:xfrm>
              <a:off x="-56618900" y="3991275"/>
              <a:ext cx="113450" cy="136250"/>
            </a:xfrm>
            <a:custGeom>
              <a:avLst/>
              <a:gdLst/>
              <a:ahLst/>
              <a:cxnLst/>
              <a:rect l="l" t="t" r="r" b="b"/>
              <a:pathLst>
                <a:path w="4538" h="5450" extrusionOk="0">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4" name="Google Shape;9454;p85"/>
            <p:cNvSpPr/>
            <p:nvPr/>
          </p:nvSpPr>
          <p:spPr>
            <a:xfrm>
              <a:off x="-56601550" y="4094450"/>
              <a:ext cx="31525" cy="19700"/>
            </a:xfrm>
            <a:custGeom>
              <a:avLst/>
              <a:gdLst/>
              <a:ahLst/>
              <a:cxnLst/>
              <a:rect l="l" t="t" r="r" b="b"/>
              <a:pathLst>
                <a:path w="1261" h="788" extrusionOk="0">
                  <a:moveTo>
                    <a:pt x="158" y="0"/>
                  </a:moveTo>
                  <a:lnTo>
                    <a:pt x="158" y="63"/>
                  </a:lnTo>
                  <a:cubicBezTo>
                    <a:pt x="158" y="315"/>
                    <a:pt x="95" y="567"/>
                    <a:pt x="0" y="788"/>
                  </a:cubicBezTo>
                  <a:lnTo>
                    <a:pt x="1260" y="788"/>
                  </a:lnTo>
                  <a:lnTo>
                    <a:pt x="1260" y="756"/>
                  </a:lnTo>
                  <a:lnTo>
                    <a:pt x="1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5" name="Google Shape;9455;p85"/>
            <p:cNvSpPr/>
            <p:nvPr/>
          </p:nvSpPr>
          <p:spPr>
            <a:xfrm>
              <a:off x="-56688200" y="4085775"/>
              <a:ext cx="37050" cy="27600"/>
            </a:xfrm>
            <a:custGeom>
              <a:avLst/>
              <a:gdLst/>
              <a:ahLst/>
              <a:cxnLst/>
              <a:rect l="l" t="t" r="r" b="b"/>
              <a:pathLst>
                <a:path w="1482" h="1104" extrusionOk="0">
                  <a:moveTo>
                    <a:pt x="1355" y="1"/>
                  </a:moveTo>
                  <a:lnTo>
                    <a:pt x="1" y="1103"/>
                  </a:lnTo>
                  <a:lnTo>
                    <a:pt x="1481" y="1103"/>
                  </a:lnTo>
                  <a:cubicBezTo>
                    <a:pt x="1418" y="883"/>
                    <a:pt x="1324" y="631"/>
                    <a:pt x="1324" y="347"/>
                  </a:cubicBezTo>
                  <a:cubicBezTo>
                    <a:pt x="1324" y="253"/>
                    <a:pt x="1324" y="127"/>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6" name="Google Shape;9456;p85"/>
            <p:cNvSpPr/>
            <p:nvPr/>
          </p:nvSpPr>
          <p:spPr>
            <a:xfrm>
              <a:off x="-56747275" y="3982600"/>
              <a:ext cx="189850" cy="143850"/>
            </a:xfrm>
            <a:custGeom>
              <a:avLst/>
              <a:gdLst/>
              <a:ahLst/>
              <a:cxnLst/>
              <a:rect l="l" t="t" r="r" b="b"/>
              <a:pathLst>
                <a:path w="7594" h="5754" extrusionOk="0">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7" name="Google Shape;9457;p85"/>
            <p:cNvSpPr/>
            <p:nvPr/>
          </p:nvSpPr>
          <p:spPr>
            <a:xfrm>
              <a:off x="-56654325" y="4217500"/>
              <a:ext cx="55150" cy="83325"/>
            </a:xfrm>
            <a:custGeom>
              <a:avLst/>
              <a:gdLst/>
              <a:ahLst/>
              <a:cxnLst/>
              <a:rect l="l" t="t" r="r" b="b"/>
              <a:pathLst>
                <a:path w="2206" h="3333" extrusionOk="0">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8" name="Google Shape;9458;p85"/>
            <p:cNvSpPr/>
            <p:nvPr/>
          </p:nvSpPr>
          <p:spPr>
            <a:xfrm>
              <a:off x="-56729150" y="4132250"/>
              <a:ext cx="204800" cy="157550"/>
            </a:xfrm>
            <a:custGeom>
              <a:avLst/>
              <a:gdLst/>
              <a:ahLst/>
              <a:cxnLst/>
              <a:rect l="l" t="t" r="r" b="b"/>
              <a:pathLst>
                <a:path w="8192" h="6302" extrusionOk="0">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59" name="Google Shape;9459;p85"/>
          <p:cNvGrpSpPr/>
          <p:nvPr/>
        </p:nvGrpSpPr>
        <p:grpSpPr>
          <a:xfrm>
            <a:off x="4881188" y="2894264"/>
            <a:ext cx="314662" cy="358971"/>
            <a:chOff x="-54793175" y="3198925"/>
            <a:chExt cx="279625" cy="319000"/>
          </a:xfrm>
        </p:grpSpPr>
        <p:sp>
          <p:nvSpPr>
            <p:cNvPr id="9460" name="Google Shape;9460;p85"/>
            <p:cNvSpPr/>
            <p:nvPr/>
          </p:nvSpPr>
          <p:spPr>
            <a:xfrm>
              <a:off x="-54532475" y="3354075"/>
              <a:ext cx="18925" cy="60675"/>
            </a:xfrm>
            <a:custGeom>
              <a:avLst/>
              <a:gdLst/>
              <a:ahLst/>
              <a:cxnLst/>
              <a:rect l="l" t="t" r="r" b="b"/>
              <a:pathLst>
                <a:path w="757" h="2427" extrusionOk="0">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1" name="Google Shape;9461;p85"/>
            <p:cNvSpPr/>
            <p:nvPr/>
          </p:nvSpPr>
          <p:spPr>
            <a:xfrm>
              <a:off x="-54793175" y="3198925"/>
              <a:ext cx="97675" cy="126050"/>
            </a:xfrm>
            <a:custGeom>
              <a:avLst/>
              <a:gdLst/>
              <a:ahLst/>
              <a:cxnLst/>
              <a:rect l="l" t="t" r="r" b="b"/>
              <a:pathLst>
                <a:path w="3907" h="5042" extrusionOk="0">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2" name="Google Shape;9462;p85"/>
            <p:cNvSpPr/>
            <p:nvPr/>
          </p:nvSpPr>
          <p:spPr>
            <a:xfrm>
              <a:off x="-54624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3" name="Google Shape;9463;p85"/>
            <p:cNvSpPr/>
            <p:nvPr/>
          </p:nvSpPr>
          <p:spPr>
            <a:xfrm>
              <a:off x="-54737250" y="3349350"/>
              <a:ext cx="55150" cy="55175"/>
            </a:xfrm>
            <a:custGeom>
              <a:avLst/>
              <a:gdLst/>
              <a:ahLst/>
              <a:cxnLst/>
              <a:rect l="l" t="t" r="r" b="b"/>
              <a:pathLst>
                <a:path w="2206" h="2207" extrusionOk="0">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4" name="Google Shape;9464;p85"/>
            <p:cNvSpPr/>
            <p:nvPr/>
          </p:nvSpPr>
          <p:spPr>
            <a:xfrm>
              <a:off x="-54770325" y="3218600"/>
              <a:ext cx="233925" cy="299325"/>
            </a:xfrm>
            <a:custGeom>
              <a:avLst/>
              <a:gdLst/>
              <a:ahLst/>
              <a:cxnLst/>
              <a:rect l="l" t="t" r="r" b="b"/>
              <a:pathLst>
                <a:path w="9357" h="11973" extrusionOk="0">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5" name="Google Shape;9465;p85"/>
            <p:cNvSpPr/>
            <p:nvPr/>
          </p:nvSpPr>
          <p:spPr>
            <a:xfrm>
              <a:off x="-54612025" y="3198925"/>
              <a:ext cx="96100" cy="123675"/>
            </a:xfrm>
            <a:custGeom>
              <a:avLst/>
              <a:gdLst/>
              <a:ahLst/>
              <a:cxnLst/>
              <a:rect l="l" t="t" r="r" b="b"/>
              <a:pathLst>
                <a:path w="3844" h="4947" extrusionOk="0">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6" name="Google Shape;9466;p85"/>
            <p:cNvSpPr/>
            <p:nvPr/>
          </p:nvSpPr>
          <p:spPr>
            <a:xfrm>
              <a:off x="-54793175" y="3353300"/>
              <a:ext cx="18925" cy="60675"/>
            </a:xfrm>
            <a:custGeom>
              <a:avLst/>
              <a:gdLst/>
              <a:ahLst/>
              <a:cxnLst/>
              <a:rect l="l" t="t" r="r" b="b"/>
              <a:pathLst>
                <a:path w="757" h="2427" extrusionOk="0">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67" name="Google Shape;9467;p85"/>
          <p:cNvGrpSpPr/>
          <p:nvPr/>
        </p:nvGrpSpPr>
        <p:grpSpPr>
          <a:xfrm>
            <a:off x="4859020" y="3371455"/>
            <a:ext cx="358999" cy="342991"/>
            <a:chOff x="-54812875" y="3596675"/>
            <a:chExt cx="319025" cy="304800"/>
          </a:xfrm>
        </p:grpSpPr>
        <p:sp>
          <p:nvSpPr>
            <p:cNvPr id="9468" name="Google Shape;9468;p85"/>
            <p:cNvSpPr/>
            <p:nvPr/>
          </p:nvSpPr>
          <p:spPr>
            <a:xfrm>
              <a:off x="-54812875" y="3607700"/>
              <a:ext cx="74850" cy="293775"/>
            </a:xfrm>
            <a:custGeom>
              <a:avLst/>
              <a:gdLst/>
              <a:ahLst/>
              <a:cxnLst/>
              <a:rect l="l" t="t" r="r" b="b"/>
              <a:pathLst>
                <a:path w="2994" h="11751" extrusionOk="0">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9" name="Google Shape;9469;p85"/>
            <p:cNvSpPr/>
            <p:nvPr/>
          </p:nvSpPr>
          <p:spPr>
            <a:xfrm>
              <a:off x="-54662425" y="3621875"/>
              <a:ext cx="18125" cy="61450"/>
            </a:xfrm>
            <a:custGeom>
              <a:avLst/>
              <a:gdLst/>
              <a:ahLst/>
              <a:cxnLst/>
              <a:rect l="l" t="t" r="r" b="b"/>
              <a:pathLst>
                <a:path w="725" h="2458" extrusionOk="0">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0" name="Google Shape;9470;p85"/>
            <p:cNvSpPr/>
            <p:nvPr/>
          </p:nvSpPr>
          <p:spPr>
            <a:xfrm>
              <a:off x="-54737250" y="3652600"/>
              <a:ext cx="66175" cy="37825"/>
            </a:xfrm>
            <a:custGeom>
              <a:avLst/>
              <a:gdLst/>
              <a:ahLst/>
              <a:cxnLst/>
              <a:rect l="l" t="t" r="r" b="b"/>
              <a:pathLst>
                <a:path w="2647" h="1513" extrusionOk="0">
                  <a:moveTo>
                    <a:pt x="0" y="0"/>
                  </a:moveTo>
                  <a:lnTo>
                    <a:pt x="599" y="1512"/>
                  </a:lnTo>
                  <a:lnTo>
                    <a:pt x="2647" y="1512"/>
                  </a:lnTo>
                  <a:cubicBezTo>
                    <a:pt x="2458" y="1103"/>
                    <a:pt x="2206" y="599"/>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1" name="Google Shape;9471;p85"/>
            <p:cNvSpPr/>
            <p:nvPr/>
          </p:nvSpPr>
          <p:spPr>
            <a:xfrm>
              <a:off x="-54568700" y="3608475"/>
              <a:ext cx="74850" cy="293000"/>
            </a:xfrm>
            <a:custGeom>
              <a:avLst/>
              <a:gdLst/>
              <a:ahLst/>
              <a:cxnLst/>
              <a:rect l="l" t="t" r="r" b="b"/>
              <a:pathLst>
                <a:path w="2994" h="11720" extrusionOk="0">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2" name="Google Shape;9472;p85"/>
            <p:cNvSpPr/>
            <p:nvPr/>
          </p:nvSpPr>
          <p:spPr>
            <a:xfrm>
              <a:off x="-54636450" y="3652600"/>
              <a:ext cx="66975" cy="37825"/>
            </a:xfrm>
            <a:custGeom>
              <a:avLst/>
              <a:gdLst/>
              <a:ahLst/>
              <a:cxnLst/>
              <a:rect l="l" t="t" r="r" b="b"/>
              <a:pathLst>
                <a:path w="2679" h="1513" extrusionOk="0">
                  <a:moveTo>
                    <a:pt x="411" y="0"/>
                  </a:moveTo>
                  <a:cubicBezTo>
                    <a:pt x="411" y="599"/>
                    <a:pt x="221" y="1103"/>
                    <a:pt x="1" y="1512"/>
                  </a:cubicBezTo>
                  <a:lnTo>
                    <a:pt x="2080" y="1512"/>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3" name="Google Shape;9473;p85"/>
            <p:cNvSpPr/>
            <p:nvPr/>
          </p:nvSpPr>
          <p:spPr>
            <a:xfrm>
              <a:off x="-54760100" y="3596675"/>
              <a:ext cx="212675" cy="37025"/>
            </a:xfrm>
            <a:custGeom>
              <a:avLst/>
              <a:gdLst/>
              <a:ahLst/>
              <a:cxnLst/>
              <a:rect l="l" t="t" r="r" b="b"/>
              <a:pathLst>
                <a:path w="8507" h="1481" extrusionOk="0">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4" name="Google Shape;9474;p85"/>
            <p:cNvSpPr/>
            <p:nvPr/>
          </p:nvSpPr>
          <p:spPr>
            <a:xfrm>
              <a:off x="-54738050" y="3708500"/>
              <a:ext cx="169375" cy="186700"/>
            </a:xfrm>
            <a:custGeom>
              <a:avLst/>
              <a:gdLst/>
              <a:ahLst/>
              <a:cxnLst/>
              <a:rect l="l" t="t" r="r" b="b"/>
              <a:pathLst>
                <a:path w="6775" h="7468" extrusionOk="0">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75" name="Google Shape;9475;p85"/>
          <p:cNvSpPr/>
          <p:nvPr/>
        </p:nvSpPr>
        <p:spPr>
          <a:xfrm>
            <a:off x="5033910" y="3745725"/>
            <a:ext cx="8018" cy="900"/>
          </a:xfrm>
          <a:custGeom>
            <a:avLst/>
            <a:gdLst/>
            <a:ahLst/>
            <a:cxnLst/>
            <a:rect l="l" t="t" r="r" b="b"/>
            <a:pathLst>
              <a:path w="285" h="32" extrusionOk="0">
                <a:moveTo>
                  <a:pt x="1" y="0"/>
                </a:moveTo>
                <a:cubicBezTo>
                  <a:pt x="95" y="32"/>
                  <a:pt x="158" y="32"/>
                  <a:pt x="284" y="32"/>
                </a:cubicBezTo>
                <a:cubicBezTo>
                  <a:pt x="221" y="32"/>
                  <a:pt x="127"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6" name="Google Shape;9476;p85"/>
          <p:cNvSpPr/>
          <p:nvPr/>
        </p:nvSpPr>
        <p:spPr>
          <a:xfrm>
            <a:off x="5034361" y="3746598"/>
            <a:ext cx="7118" cy="928"/>
          </a:xfrm>
          <a:custGeom>
            <a:avLst/>
            <a:gdLst/>
            <a:ahLst/>
            <a:cxnLst/>
            <a:rect l="l" t="t" r="r" b="b"/>
            <a:pathLst>
              <a:path w="253" h="33" extrusionOk="0">
                <a:moveTo>
                  <a:pt x="253" y="1"/>
                </a:moveTo>
                <a:lnTo>
                  <a:pt x="253" y="1"/>
                </a:lnTo>
                <a:cubicBezTo>
                  <a:pt x="189" y="1"/>
                  <a:pt x="64" y="1"/>
                  <a:pt x="1" y="32"/>
                </a:cubicBezTo>
                <a:cubicBezTo>
                  <a:pt x="95" y="1"/>
                  <a:pt x="190" y="1"/>
                  <a:pt x="2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77" name="Google Shape;9477;p85"/>
          <p:cNvGrpSpPr/>
          <p:nvPr/>
        </p:nvGrpSpPr>
        <p:grpSpPr>
          <a:xfrm>
            <a:off x="4881188" y="3827938"/>
            <a:ext cx="314662" cy="358099"/>
            <a:chOff x="-54793175" y="3982600"/>
            <a:chExt cx="279625" cy="318225"/>
          </a:xfrm>
        </p:grpSpPr>
        <p:sp>
          <p:nvSpPr>
            <p:cNvPr id="9478" name="Google Shape;9478;p85"/>
            <p:cNvSpPr/>
            <p:nvPr/>
          </p:nvSpPr>
          <p:spPr>
            <a:xfrm>
              <a:off x="-54646675" y="3982600"/>
              <a:ext cx="113425" cy="111075"/>
            </a:xfrm>
            <a:custGeom>
              <a:avLst/>
              <a:gdLst/>
              <a:ahLst/>
              <a:cxnLst/>
              <a:rect l="l" t="t" r="r" b="b"/>
              <a:pathLst>
                <a:path w="4537" h="4443" extrusionOk="0">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9" name="Google Shape;9479;p85"/>
            <p:cNvSpPr/>
            <p:nvPr/>
          </p:nvSpPr>
          <p:spPr>
            <a:xfrm>
              <a:off x="-54644325" y="4003075"/>
              <a:ext cx="36250" cy="90600"/>
            </a:xfrm>
            <a:custGeom>
              <a:avLst/>
              <a:gdLst/>
              <a:ahLst/>
              <a:cxnLst/>
              <a:rect l="l" t="t" r="r" b="b"/>
              <a:pathLst>
                <a:path w="1450" h="3624" extrusionOk="0">
                  <a:moveTo>
                    <a:pt x="1" y="1"/>
                  </a:moveTo>
                  <a:lnTo>
                    <a:pt x="1" y="3624"/>
                  </a:lnTo>
                  <a:lnTo>
                    <a:pt x="1450" y="3624"/>
                  </a:lnTo>
                  <a:cubicBezTo>
                    <a:pt x="1419" y="1765"/>
                    <a:pt x="726" y="37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0" name="Google Shape;9480;p85"/>
            <p:cNvSpPr/>
            <p:nvPr/>
          </p:nvSpPr>
          <p:spPr>
            <a:xfrm>
              <a:off x="-54773475" y="3983400"/>
              <a:ext cx="113425" cy="111075"/>
            </a:xfrm>
            <a:custGeom>
              <a:avLst/>
              <a:gdLst/>
              <a:ahLst/>
              <a:cxnLst/>
              <a:rect l="l" t="t" r="r" b="b"/>
              <a:pathLst>
                <a:path w="4537" h="4443" extrusionOk="0">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1" name="Google Shape;9481;p85"/>
            <p:cNvSpPr/>
            <p:nvPr/>
          </p:nvSpPr>
          <p:spPr>
            <a:xfrm>
              <a:off x="-54699450" y="4003075"/>
              <a:ext cx="36250" cy="90600"/>
            </a:xfrm>
            <a:custGeom>
              <a:avLst/>
              <a:gdLst/>
              <a:ahLst/>
              <a:cxnLst/>
              <a:rect l="l" t="t" r="r" b="b"/>
              <a:pathLst>
                <a:path w="1450" h="3624" extrusionOk="0">
                  <a:moveTo>
                    <a:pt x="1450" y="1"/>
                  </a:moveTo>
                  <a:cubicBezTo>
                    <a:pt x="725" y="379"/>
                    <a:pt x="64" y="1765"/>
                    <a:pt x="1" y="3624"/>
                  </a:cubicBezTo>
                  <a:lnTo>
                    <a:pt x="1450" y="3624"/>
                  </a:lnTo>
                  <a:lnTo>
                    <a:pt x="14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2" name="Google Shape;9482;p85"/>
            <p:cNvSpPr/>
            <p:nvPr/>
          </p:nvSpPr>
          <p:spPr>
            <a:xfrm>
              <a:off x="-54756150" y="4112550"/>
              <a:ext cx="204800" cy="188275"/>
            </a:xfrm>
            <a:custGeom>
              <a:avLst/>
              <a:gdLst/>
              <a:ahLst/>
              <a:cxnLst/>
              <a:rect l="l" t="t" r="r" b="b"/>
              <a:pathLst>
                <a:path w="8192" h="7531" extrusionOk="0">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3" name="Google Shape;9483;p85"/>
            <p:cNvSpPr/>
            <p:nvPr/>
          </p:nvSpPr>
          <p:spPr>
            <a:xfrm>
              <a:off x="-54532475" y="4136975"/>
              <a:ext cx="18925" cy="63825"/>
            </a:xfrm>
            <a:custGeom>
              <a:avLst/>
              <a:gdLst/>
              <a:ahLst/>
              <a:cxnLst/>
              <a:rect l="l" t="t" r="r" b="b"/>
              <a:pathLst>
                <a:path w="757" h="2553" extrusionOk="0">
                  <a:moveTo>
                    <a:pt x="1" y="1"/>
                  </a:moveTo>
                  <a:lnTo>
                    <a:pt x="1" y="2552"/>
                  </a:lnTo>
                  <a:cubicBezTo>
                    <a:pt x="442" y="2300"/>
                    <a:pt x="757" y="1828"/>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4" name="Google Shape;9484;p85"/>
            <p:cNvSpPr/>
            <p:nvPr/>
          </p:nvSpPr>
          <p:spPr>
            <a:xfrm>
              <a:off x="-54793175" y="4136975"/>
              <a:ext cx="18925" cy="65400"/>
            </a:xfrm>
            <a:custGeom>
              <a:avLst/>
              <a:gdLst/>
              <a:ahLst/>
              <a:cxnLst/>
              <a:rect l="l" t="t" r="r" b="b"/>
              <a:pathLst>
                <a:path w="757" h="2616" extrusionOk="0">
                  <a:moveTo>
                    <a:pt x="757" y="1"/>
                  </a:moveTo>
                  <a:cubicBezTo>
                    <a:pt x="316" y="284"/>
                    <a:pt x="0" y="757"/>
                    <a:pt x="0" y="1292"/>
                  </a:cubicBezTo>
                  <a:cubicBezTo>
                    <a:pt x="0"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85" name="Google Shape;9485;p85"/>
          <p:cNvGrpSpPr/>
          <p:nvPr/>
        </p:nvGrpSpPr>
        <p:grpSpPr>
          <a:xfrm>
            <a:off x="7092647" y="2887174"/>
            <a:ext cx="314662" cy="358099"/>
            <a:chOff x="-52832000" y="3192625"/>
            <a:chExt cx="279625" cy="318225"/>
          </a:xfrm>
        </p:grpSpPr>
        <p:sp>
          <p:nvSpPr>
            <p:cNvPr id="9486" name="Google Shape;9486;p85"/>
            <p:cNvSpPr/>
            <p:nvPr/>
          </p:nvSpPr>
          <p:spPr>
            <a:xfrm>
              <a:off x="-52574450" y="3306025"/>
              <a:ext cx="22075" cy="110300"/>
            </a:xfrm>
            <a:custGeom>
              <a:avLst/>
              <a:gdLst/>
              <a:ahLst/>
              <a:cxnLst/>
              <a:rect l="l" t="t" r="r" b="b"/>
              <a:pathLst>
                <a:path w="883" h="4412" extrusionOk="0">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7" name="Google Shape;9487;p85"/>
            <p:cNvSpPr/>
            <p:nvPr/>
          </p:nvSpPr>
          <p:spPr>
            <a:xfrm>
              <a:off x="-52826475" y="3192625"/>
              <a:ext cx="267800" cy="100050"/>
            </a:xfrm>
            <a:custGeom>
              <a:avLst/>
              <a:gdLst/>
              <a:ahLst/>
              <a:cxnLst/>
              <a:rect l="l" t="t" r="r" b="b"/>
              <a:pathLst>
                <a:path w="10712" h="4002" extrusionOk="0">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8" name="Google Shape;9488;p85"/>
            <p:cNvSpPr/>
            <p:nvPr/>
          </p:nvSpPr>
          <p:spPr>
            <a:xfrm>
              <a:off x="-52794975" y="3361175"/>
              <a:ext cx="204800" cy="149675"/>
            </a:xfrm>
            <a:custGeom>
              <a:avLst/>
              <a:gdLst/>
              <a:ahLst/>
              <a:cxnLst/>
              <a:rect l="l" t="t" r="r" b="b"/>
              <a:pathLst>
                <a:path w="8192" h="5987" extrusionOk="0">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9" name="Google Shape;9489;p85"/>
            <p:cNvSpPr/>
            <p:nvPr/>
          </p:nvSpPr>
          <p:spPr>
            <a:xfrm>
              <a:off x="-52791025" y="3231225"/>
              <a:ext cx="137850" cy="74825"/>
            </a:xfrm>
            <a:custGeom>
              <a:avLst/>
              <a:gdLst/>
              <a:ahLst/>
              <a:cxnLst/>
              <a:rect l="l" t="t" r="r" b="b"/>
              <a:pathLst>
                <a:path w="5514" h="2993" extrusionOk="0">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0" name="Google Shape;9490;p85"/>
            <p:cNvSpPr/>
            <p:nvPr/>
          </p:nvSpPr>
          <p:spPr>
            <a:xfrm>
              <a:off x="-52683125" y="3361950"/>
              <a:ext cx="74825" cy="37850"/>
            </a:xfrm>
            <a:custGeom>
              <a:avLst/>
              <a:gdLst/>
              <a:ahLst/>
              <a:cxnLst/>
              <a:rect l="l" t="t" r="r" b="b"/>
              <a:pathLst>
                <a:path w="2993" h="1514" extrusionOk="0">
                  <a:moveTo>
                    <a:pt x="0" y="1"/>
                  </a:moveTo>
                  <a:cubicBezTo>
                    <a:pt x="0" y="851"/>
                    <a:pt x="662" y="1513"/>
                    <a:pt x="1481" y="1513"/>
                  </a:cubicBezTo>
                  <a:cubicBezTo>
                    <a:pt x="2300"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1" name="Google Shape;9491;p85"/>
            <p:cNvSpPr/>
            <p:nvPr/>
          </p:nvSpPr>
          <p:spPr>
            <a:xfrm>
              <a:off x="-52794975" y="3247750"/>
              <a:ext cx="204800" cy="104000"/>
            </a:xfrm>
            <a:custGeom>
              <a:avLst/>
              <a:gdLst/>
              <a:ahLst/>
              <a:cxnLst/>
              <a:rect l="l" t="t" r="r" b="b"/>
              <a:pathLst>
                <a:path w="8192" h="4160" extrusionOk="0">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2" name="Google Shape;9492;p85"/>
            <p:cNvSpPr/>
            <p:nvPr/>
          </p:nvSpPr>
          <p:spPr>
            <a:xfrm>
              <a:off x="-52776850" y="3361950"/>
              <a:ext cx="74825" cy="37850"/>
            </a:xfrm>
            <a:custGeom>
              <a:avLst/>
              <a:gdLst/>
              <a:ahLst/>
              <a:cxnLst/>
              <a:rect l="l" t="t" r="r" b="b"/>
              <a:pathLst>
                <a:path w="2993" h="1514" extrusionOk="0">
                  <a:moveTo>
                    <a:pt x="0" y="1"/>
                  </a:moveTo>
                  <a:cubicBezTo>
                    <a:pt x="0" y="851"/>
                    <a:pt x="662" y="1513"/>
                    <a:pt x="1481" y="1513"/>
                  </a:cubicBezTo>
                  <a:cubicBezTo>
                    <a:pt x="2332"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3" name="Google Shape;9493;p85"/>
            <p:cNvSpPr/>
            <p:nvPr/>
          </p:nvSpPr>
          <p:spPr>
            <a:xfrm>
              <a:off x="-52832000" y="3306025"/>
              <a:ext cx="21300" cy="110300"/>
            </a:xfrm>
            <a:custGeom>
              <a:avLst/>
              <a:gdLst/>
              <a:ahLst/>
              <a:cxnLst/>
              <a:rect l="l" t="t" r="r" b="b"/>
              <a:pathLst>
                <a:path w="852" h="4412" extrusionOk="0">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94" name="Google Shape;9494;p85"/>
          <p:cNvGrpSpPr/>
          <p:nvPr/>
        </p:nvGrpSpPr>
        <p:grpSpPr>
          <a:xfrm>
            <a:off x="7070492" y="3359048"/>
            <a:ext cx="358971" cy="357198"/>
            <a:chOff x="-52851675" y="3585650"/>
            <a:chExt cx="319000" cy="317425"/>
          </a:xfrm>
        </p:grpSpPr>
        <p:sp>
          <p:nvSpPr>
            <p:cNvPr id="9495" name="Google Shape;9495;p85"/>
            <p:cNvSpPr/>
            <p:nvPr/>
          </p:nvSpPr>
          <p:spPr>
            <a:xfrm>
              <a:off x="-52851675" y="3641575"/>
              <a:ext cx="319000" cy="106350"/>
            </a:xfrm>
            <a:custGeom>
              <a:avLst/>
              <a:gdLst/>
              <a:ahLst/>
              <a:cxnLst/>
              <a:rect l="l" t="t" r="r" b="b"/>
              <a:pathLst>
                <a:path w="12760" h="4254" extrusionOk="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6" name="Google Shape;9496;p85"/>
            <p:cNvSpPr/>
            <p:nvPr/>
          </p:nvSpPr>
          <p:spPr>
            <a:xfrm>
              <a:off x="-52787100" y="3585650"/>
              <a:ext cx="189050" cy="52000"/>
            </a:xfrm>
            <a:custGeom>
              <a:avLst/>
              <a:gdLst/>
              <a:ahLst/>
              <a:cxnLst/>
              <a:rect l="l" t="t" r="r" b="b"/>
              <a:pathLst>
                <a:path w="7562" h="2080" extrusionOk="0">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7" name="Google Shape;9497;p85"/>
            <p:cNvSpPr/>
            <p:nvPr/>
          </p:nvSpPr>
          <p:spPr>
            <a:xfrm>
              <a:off x="-52794975" y="3696700"/>
              <a:ext cx="127625" cy="74850"/>
            </a:xfrm>
            <a:custGeom>
              <a:avLst/>
              <a:gdLst/>
              <a:ahLst/>
              <a:cxnLst/>
              <a:rect l="l" t="t" r="r" b="b"/>
              <a:pathLst>
                <a:path w="5105" h="2994" extrusionOk="0">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8" name="Google Shape;9498;p85"/>
            <p:cNvSpPr/>
            <p:nvPr/>
          </p:nvSpPr>
          <p:spPr>
            <a:xfrm>
              <a:off x="-52795750" y="3700625"/>
              <a:ext cx="204800" cy="202450"/>
            </a:xfrm>
            <a:custGeom>
              <a:avLst/>
              <a:gdLst/>
              <a:ahLst/>
              <a:cxnLst/>
              <a:rect l="l" t="t" r="r" b="b"/>
              <a:pathLst>
                <a:path w="8192" h="8098" extrusionOk="0">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9" name="Google Shape;9499;p85"/>
            <p:cNvSpPr/>
            <p:nvPr/>
          </p:nvSpPr>
          <p:spPr>
            <a:xfrm>
              <a:off x="-52832775" y="3740025"/>
              <a:ext cx="18125" cy="64600"/>
            </a:xfrm>
            <a:custGeom>
              <a:avLst/>
              <a:gdLst/>
              <a:ahLst/>
              <a:cxnLst/>
              <a:rect l="l" t="t" r="r" b="b"/>
              <a:pathLst>
                <a:path w="725" h="2584" extrusionOk="0">
                  <a:moveTo>
                    <a:pt x="725" y="0"/>
                  </a:moveTo>
                  <a:cubicBezTo>
                    <a:pt x="315" y="252"/>
                    <a:pt x="0" y="725"/>
                    <a:pt x="0" y="1260"/>
                  </a:cubicBezTo>
                  <a:cubicBezTo>
                    <a:pt x="0" y="1827"/>
                    <a:pt x="315" y="2300"/>
                    <a:pt x="725" y="2584"/>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0" name="Google Shape;9500;p85"/>
            <p:cNvSpPr/>
            <p:nvPr/>
          </p:nvSpPr>
          <p:spPr>
            <a:xfrm>
              <a:off x="-52570500" y="3740025"/>
              <a:ext cx="18925" cy="64600"/>
            </a:xfrm>
            <a:custGeom>
              <a:avLst/>
              <a:gdLst/>
              <a:ahLst/>
              <a:cxnLst/>
              <a:rect l="l" t="t" r="r" b="b"/>
              <a:pathLst>
                <a:path w="757" h="2584" extrusionOk="0">
                  <a:moveTo>
                    <a:pt x="0" y="0"/>
                  </a:moveTo>
                  <a:lnTo>
                    <a:pt x="0" y="2584"/>
                  </a:lnTo>
                  <a:cubicBezTo>
                    <a:pt x="442" y="2300"/>
                    <a:pt x="757" y="1827"/>
                    <a:pt x="757" y="1260"/>
                  </a:cubicBezTo>
                  <a:cubicBezTo>
                    <a:pt x="757" y="725"/>
                    <a:pt x="442"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01" name="Google Shape;9501;p85"/>
          <p:cNvGrpSpPr/>
          <p:nvPr/>
        </p:nvGrpSpPr>
        <p:grpSpPr>
          <a:xfrm>
            <a:off x="7092647" y="3820849"/>
            <a:ext cx="314662" cy="358999"/>
            <a:chOff x="-52832000" y="3976300"/>
            <a:chExt cx="279625" cy="319025"/>
          </a:xfrm>
        </p:grpSpPr>
        <p:sp>
          <p:nvSpPr>
            <p:cNvPr id="9502" name="Google Shape;9502;p85"/>
            <p:cNvSpPr/>
            <p:nvPr/>
          </p:nvSpPr>
          <p:spPr>
            <a:xfrm>
              <a:off x="-52794975" y="3976300"/>
              <a:ext cx="204800" cy="112650"/>
            </a:xfrm>
            <a:custGeom>
              <a:avLst/>
              <a:gdLst/>
              <a:ahLst/>
              <a:cxnLst/>
              <a:rect l="l" t="t" r="r" b="b"/>
              <a:pathLst>
                <a:path w="8192" h="4506" extrusionOk="0">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3" name="Google Shape;9503;p85"/>
            <p:cNvSpPr/>
            <p:nvPr/>
          </p:nvSpPr>
          <p:spPr>
            <a:xfrm>
              <a:off x="-52757175" y="4051125"/>
              <a:ext cx="167000" cy="94550"/>
            </a:xfrm>
            <a:custGeom>
              <a:avLst/>
              <a:gdLst/>
              <a:ahLst/>
              <a:cxnLst/>
              <a:rect l="l" t="t" r="r" b="b"/>
              <a:pathLst>
                <a:path w="6680" h="3782" extrusionOk="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4" name="Google Shape;9504;p85"/>
            <p:cNvSpPr/>
            <p:nvPr/>
          </p:nvSpPr>
          <p:spPr>
            <a:xfrm>
              <a:off x="-52794975" y="4088925"/>
              <a:ext cx="204025" cy="206400"/>
            </a:xfrm>
            <a:custGeom>
              <a:avLst/>
              <a:gdLst/>
              <a:ahLst/>
              <a:cxnLst/>
              <a:rect l="l" t="t" r="r" b="b"/>
              <a:pathLst>
                <a:path w="8161" h="8256" extrusionOk="0">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5" name="Google Shape;9505;p85"/>
            <p:cNvSpPr/>
            <p:nvPr/>
          </p:nvSpPr>
          <p:spPr>
            <a:xfrm>
              <a:off x="-52832000"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6" name="Google Shape;9506;p85"/>
            <p:cNvSpPr/>
            <p:nvPr/>
          </p:nvSpPr>
          <p:spPr>
            <a:xfrm>
              <a:off x="-52571300" y="4132250"/>
              <a:ext cx="18925" cy="63825"/>
            </a:xfrm>
            <a:custGeom>
              <a:avLst/>
              <a:gdLst/>
              <a:ahLst/>
              <a:cxnLst/>
              <a:rect l="l" t="t" r="r" b="b"/>
              <a:pathLst>
                <a:path w="757" h="2553" extrusionOk="0">
                  <a:moveTo>
                    <a:pt x="1" y="1"/>
                  </a:moveTo>
                  <a:lnTo>
                    <a:pt x="1" y="2552"/>
                  </a:lnTo>
                  <a:cubicBezTo>
                    <a:pt x="442" y="2269"/>
                    <a:pt x="757" y="1796"/>
                    <a:pt x="757" y="1261"/>
                  </a:cubicBezTo>
                  <a:cubicBezTo>
                    <a:pt x="757" y="694"/>
                    <a:pt x="442" y="2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07" name="Google Shape;9507;p85"/>
          <p:cNvGrpSpPr/>
          <p:nvPr/>
        </p:nvGrpSpPr>
        <p:grpSpPr>
          <a:xfrm>
            <a:off x="6209853" y="4275497"/>
            <a:ext cx="316434" cy="358099"/>
            <a:chOff x="-51633225" y="3198925"/>
            <a:chExt cx="281200" cy="318225"/>
          </a:xfrm>
        </p:grpSpPr>
        <p:sp>
          <p:nvSpPr>
            <p:cNvPr id="9508" name="Google Shape;9508;p85"/>
            <p:cNvSpPr/>
            <p:nvPr/>
          </p:nvSpPr>
          <p:spPr>
            <a:xfrm>
              <a:off x="-51633225" y="3353300"/>
              <a:ext cx="18925" cy="63825"/>
            </a:xfrm>
            <a:custGeom>
              <a:avLst/>
              <a:gdLst/>
              <a:ahLst/>
              <a:cxnLst/>
              <a:rect l="l" t="t" r="r" b="b"/>
              <a:pathLst>
                <a:path w="757" h="2553" extrusionOk="0">
                  <a:moveTo>
                    <a:pt x="756" y="0"/>
                  </a:moveTo>
                  <a:cubicBezTo>
                    <a:pt x="315" y="284"/>
                    <a:pt x="0" y="756"/>
                    <a:pt x="0" y="1292"/>
                  </a:cubicBezTo>
                  <a:cubicBezTo>
                    <a:pt x="0" y="1859"/>
                    <a:pt x="315" y="2332"/>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9" name="Google Shape;9509;p85"/>
            <p:cNvSpPr/>
            <p:nvPr/>
          </p:nvSpPr>
          <p:spPr>
            <a:xfrm>
              <a:off x="-51595425" y="3348575"/>
              <a:ext cx="204800" cy="168575"/>
            </a:xfrm>
            <a:custGeom>
              <a:avLst/>
              <a:gdLst/>
              <a:ahLst/>
              <a:cxnLst/>
              <a:rect l="l" t="t" r="r" b="b"/>
              <a:pathLst>
                <a:path w="8192" h="6743" extrusionOk="0">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0" name="Google Shape;9510;p85"/>
            <p:cNvSpPr/>
            <p:nvPr/>
          </p:nvSpPr>
          <p:spPr>
            <a:xfrm>
              <a:off x="-51633225" y="3292650"/>
              <a:ext cx="279625" cy="37050"/>
            </a:xfrm>
            <a:custGeom>
              <a:avLst/>
              <a:gdLst/>
              <a:ahLst/>
              <a:cxnLst/>
              <a:rect l="l" t="t" r="r" b="b"/>
              <a:pathLst>
                <a:path w="11185" h="1482" extrusionOk="0">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1" name="Google Shape;9511;p85"/>
            <p:cNvSpPr/>
            <p:nvPr/>
          </p:nvSpPr>
          <p:spPr>
            <a:xfrm>
              <a:off x="-51492250" y="3198925"/>
              <a:ext cx="98475" cy="74850"/>
            </a:xfrm>
            <a:custGeom>
              <a:avLst/>
              <a:gdLst/>
              <a:ahLst/>
              <a:cxnLst/>
              <a:rect l="l" t="t" r="r" b="b"/>
              <a:pathLst>
                <a:path w="3939" h="2994" extrusionOk="0">
                  <a:moveTo>
                    <a:pt x="1" y="0"/>
                  </a:moveTo>
                  <a:lnTo>
                    <a:pt x="1" y="0"/>
                  </a:lnTo>
                  <a:cubicBezTo>
                    <a:pt x="946" y="0"/>
                    <a:pt x="1576" y="1418"/>
                    <a:pt x="1765" y="2993"/>
                  </a:cubicBezTo>
                  <a:lnTo>
                    <a:pt x="3939" y="2993"/>
                  </a:lnTo>
                  <a:cubicBezTo>
                    <a:pt x="3466" y="1261"/>
                    <a:pt x="1859"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2" name="Google Shape;9512;p85"/>
            <p:cNvSpPr/>
            <p:nvPr/>
          </p:nvSpPr>
          <p:spPr>
            <a:xfrm>
              <a:off x="-51590700" y="3198925"/>
              <a:ext cx="98475" cy="74850"/>
            </a:xfrm>
            <a:custGeom>
              <a:avLst/>
              <a:gdLst/>
              <a:ahLst/>
              <a:cxnLst/>
              <a:rect l="l" t="t" r="r" b="b"/>
              <a:pathLst>
                <a:path w="3939" h="2994" extrusionOk="0">
                  <a:moveTo>
                    <a:pt x="3939" y="0"/>
                  </a:moveTo>
                  <a:lnTo>
                    <a:pt x="3939" y="0"/>
                  </a:lnTo>
                  <a:cubicBezTo>
                    <a:pt x="2048" y="0"/>
                    <a:pt x="473" y="1292"/>
                    <a:pt x="1" y="2993"/>
                  </a:cubicBezTo>
                  <a:lnTo>
                    <a:pt x="2174" y="2993"/>
                  </a:lnTo>
                  <a:cubicBezTo>
                    <a:pt x="2332" y="1418"/>
                    <a:pt x="2962" y="0"/>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3" name="Google Shape;9513;p85"/>
            <p:cNvSpPr/>
            <p:nvPr/>
          </p:nvSpPr>
          <p:spPr>
            <a:xfrm>
              <a:off x="-51517450" y="3218600"/>
              <a:ext cx="52000" cy="55950"/>
            </a:xfrm>
            <a:custGeom>
              <a:avLst/>
              <a:gdLst/>
              <a:ahLst/>
              <a:cxnLst/>
              <a:rect l="l" t="t" r="r" b="b"/>
              <a:pathLst>
                <a:path w="2080" h="2238" extrusionOk="0">
                  <a:moveTo>
                    <a:pt x="1009" y="1"/>
                  </a:moveTo>
                  <a:cubicBezTo>
                    <a:pt x="662" y="1"/>
                    <a:pt x="158" y="852"/>
                    <a:pt x="1" y="2238"/>
                  </a:cubicBezTo>
                  <a:lnTo>
                    <a:pt x="2080" y="2238"/>
                  </a:lnTo>
                  <a:cubicBezTo>
                    <a:pt x="1828" y="820"/>
                    <a:pt x="1355"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4" name="Google Shape;9514;p85"/>
            <p:cNvSpPr/>
            <p:nvPr/>
          </p:nvSpPr>
          <p:spPr>
            <a:xfrm>
              <a:off x="-51370950" y="3354075"/>
              <a:ext cx="18925" cy="64625"/>
            </a:xfrm>
            <a:custGeom>
              <a:avLst/>
              <a:gdLst/>
              <a:ahLst/>
              <a:cxnLst/>
              <a:rect l="l" t="t" r="r" b="b"/>
              <a:pathLst>
                <a:path w="757" h="2585" extrusionOk="0">
                  <a:moveTo>
                    <a:pt x="0" y="1"/>
                  </a:moveTo>
                  <a:lnTo>
                    <a:pt x="0" y="2584"/>
                  </a:lnTo>
                  <a:cubicBezTo>
                    <a:pt x="442" y="2301"/>
                    <a:pt x="757" y="1828"/>
                    <a:pt x="757" y="1324"/>
                  </a:cubicBezTo>
                  <a:cubicBezTo>
                    <a:pt x="757" y="725"/>
                    <a:pt x="442"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15" name="Google Shape;9515;p85"/>
          <p:cNvGrpSpPr/>
          <p:nvPr/>
        </p:nvGrpSpPr>
        <p:grpSpPr>
          <a:xfrm>
            <a:off x="6628676" y="1533418"/>
            <a:ext cx="365188" cy="357226"/>
            <a:chOff x="-56396775" y="3199700"/>
            <a:chExt cx="324525" cy="317450"/>
          </a:xfrm>
        </p:grpSpPr>
        <p:sp>
          <p:nvSpPr>
            <p:cNvPr id="9516" name="Google Shape;9516;p85"/>
            <p:cNvSpPr/>
            <p:nvPr/>
          </p:nvSpPr>
          <p:spPr>
            <a:xfrm>
              <a:off x="-56374725" y="3353300"/>
              <a:ext cx="18925" cy="63825"/>
            </a:xfrm>
            <a:custGeom>
              <a:avLst/>
              <a:gdLst/>
              <a:ahLst/>
              <a:cxnLst/>
              <a:rect l="l" t="t" r="r" b="b"/>
              <a:pathLst>
                <a:path w="757" h="2553" extrusionOk="0">
                  <a:moveTo>
                    <a:pt x="757" y="0"/>
                  </a:moveTo>
                  <a:cubicBezTo>
                    <a:pt x="316" y="284"/>
                    <a:pt x="1" y="756"/>
                    <a:pt x="1" y="1292"/>
                  </a:cubicBezTo>
                  <a:cubicBezTo>
                    <a:pt x="1" y="1859"/>
                    <a:pt x="316" y="2332"/>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7" name="Google Shape;9517;p85"/>
            <p:cNvSpPr/>
            <p:nvPr/>
          </p:nvSpPr>
          <p:spPr>
            <a:xfrm>
              <a:off x="-56333775" y="3199700"/>
              <a:ext cx="198500" cy="73275"/>
            </a:xfrm>
            <a:custGeom>
              <a:avLst/>
              <a:gdLst/>
              <a:ahLst/>
              <a:cxnLst/>
              <a:rect l="l" t="t" r="r" b="b"/>
              <a:pathLst>
                <a:path w="7940" h="2931" extrusionOk="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8" name="Google Shape;9518;p85"/>
            <p:cNvSpPr/>
            <p:nvPr/>
          </p:nvSpPr>
          <p:spPr>
            <a:xfrm>
              <a:off x="-56396775" y="3273325"/>
              <a:ext cx="324525" cy="58725"/>
            </a:xfrm>
            <a:custGeom>
              <a:avLst/>
              <a:gdLst/>
              <a:ahLst/>
              <a:cxnLst/>
              <a:rect l="l" t="t" r="r" b="b"/>
              <a:pathLst>
                <a:path w="12981" h="2349" extrusionOk="0">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9" name="Google Shape;9519;p85"/>
            <p:cNvSpPr/>
            <p:nvPr/>
          </p:nvSpPr>
          <p:spPr>
            <a:xfrm>
              <a:off x="-56336925" y="3346200"/>
              <a:ext cx="204800" cy="78800"/>
            </a:xfrm>
            <a:custGeom>
              <a:avLst/>
              <a:gdLst/>
              <a:ahLst/>
              <a:cxnLst/>
              <a:rect l="l" t="t" r="r" b="b"/>
              <a:pathLst>
                <a:path w="8192" h="3152" extrusionOk="0">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0" name="Google Shape;9520;p85"/>
            <p:cNvSpPr/>
            <p:nvPr/>
          </p:nvSpPr>
          <p:spPr>
            <a:xfrm>
              <a:off x="-56332200" y="3406850"/>
              <a:ext cx="193775" cy="110300"/>
            </a:xfrm>
            <a:custGeom>
              <a:avLst/>
              <a:gdLst/>
              <a:ahLst/>
              <a:cxnLst/>
              <a:rect l="l" t="t" r="r" b="b"/>
              <a:pathLst>
                <a:path w="7751" h="4412" extrusionOk="0">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1" name="Google Shape;9521;p85"/>
            <p:cNvSpPr/>
            <p:nvPr/>
          </p:nvSpPr>
          <p:spPr>
            <a:xfrm>
              <a:off x="-56113225" y="3354075"/>
              <a:ext cx="18125" cy="64625"/>
            </a:xfrm>
            <a:custGeom>
              <a:avLst/>
              <a:gdLst/>
              <a:ahLst/>
              <a:cxnLst/>
              <a:rect l="l" t="t" r="r" b="b"/>
              <a:pathLst>
                <a:path w="725" h="2585" extrusionOk="0">
                  <a:moveTo>
                    <a:pt x="0" y="1"/>
                  </a:moveTo>
                  <a:lnTo>
                    <a:pt x="0" y="2584"/>
                  </a:lnTo>
                  <a:cubicBezTo>
                    <a:pt x="410" y="2332"/>
                    <a:pt x="725" y="1828"/>
                    <a:pt x="725" y="1261"/>
                  </a:cubicBezTo>
                  <a:cubicBezTo>
                    <a:pt x="725" y="725"/>
                    <a:pt x="473"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22" name="Google Shape;9522;p85"/>
          <p:cNvGrpSpPr/>
          <p:nvPr/>
        </p:nvGrpSpPr>
        <p:grpSpPr>
          <a:xfrm>
            <a:off x="6631771" y="1999353"/>
            <a:ext cx="358999" cy="335958"/>
            <a:chOff x="-56394425" y="3600600"/>
            <a:chExt cx="319025" cy="298550"/>
          </a:xfrm>
        </p:grpSpPr>
        <p:sp>
          <p:nvSpPr>
            <p:cNvPr id="9523" name="Google Shape;9523;p85"/>
            <p:cNvSpPr/>
            <p:nvPr/>
          </p:nvSpPr>
          <p:spPr>
            <a:xfrm>
              <a:off x="-56272325" y="3861300"/>
              <a:ext cx="74825" cy="37850"/>
            </a:xfrm>
            <a:custGeom>
              <a:avLst/>
              <a:gdLst/>
              <a:ahLst/>
              <a:cxnLst/>
              <a:rect l="l" t="t" r="r" b="b"/>
              <a:pathLst>
                <a:path w="2993" h="1514" extrusionOk="0">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4" name="Google Shape;9524;p85"/>
            <p:cNvSpPr/>
            <p:nvPr/>
          </p:nvSpPr>
          <p:spPr>
            <a:xfrm>
              <a:off x="-56297550" y="3600600"/>
              <a:ext cx="126050" cy="71700"/>
            </a:xfrm>
            <a:custGeom>
              <a:avLst/>
              <a:gdLst/>
              <a:ahLst/>
              <a:cxnLst/>
              <a:rect l="l" t="t" r="r" b="b"/>
              <a:pathLst>
                <a:path w="5042" h="2868" extrusionOk="0">
                  <a:moveTo>
                    <a:pt x="2521" y="1"/>
                  </a:moveTo>
                  <a:cubicBezTo>
                    <a:pt x="1576" y="1"/>
                    <a:pt x="694" y="316"/>
                    <a:pt x="1" y="851"/>
                  </a:cubicBezTo>
                  <a:lnTo>
                    <a:pt x="2521" y="2868"/>
                  </a:lnTo>
                  <a:lnTo>
                    <a:pt x="5042" y="851"/>
                  </a:lnTo>
                  <a:cubicBezTo>
                    <a:pt x="4317" y="316"/>
                    <a:pt x="3467"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5" name="Google Shape;9525;p85"/>
            <p:cNvSpPr/>
            <p:nvPr/>
          </p:nvSpPr>
          <p:spPr>
            <a:xfrm>
              <a:off x="-56394425" y="3635275"/>
              <a:ext cx="319025" cy="233925"/>
            </a:xfrm>
            <a:custGeom>
              <a:avLst/>
              <a:gdLst/>
              <a:ahLst/>
              <a:cxnLst/>
              <a:rect l="l" t="t" r="r" b="b"/>
              <a:pathLst>
                <a:path w="12761" h="9357" extrusionOk="0">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26" name="Google Shape;9526;p85"/>
          <p:cNvGrpSpPr/>
          <p:nvPr/>
        </p:nvGrpSpPr>
        <p:grpSpPr>
          <a:xfrm>
            <a:off x="6662538" y="2430117"/>
            <a:ext cx="327068" cy="357198"/>
            <a:chOff x="-56379450" y="3983400"/>
            <a:chExt cx="290650" cy="317425"/>
          </a:xfrm>
        </p:grpSpPr>
        <p:sp>
          <p:nvSpPr>
            <p:cNvPr id="9527" name="Google Shape;9527;p85"/>
            <p:cNvSpPr/>
            <p:nvPr/>
          </p:nvSpPr>
          <p:spPr>
            <a:xfrm>
              <a:off x="-56330625" y="3983400"/>
              <a:ext cx="241825" cy="111075"/>
            </a:xfrm>
            <a:custGeom>
              <a:avLst/>
              <a:gdLst/>
              <a:ahLst/>
              <a:cxnLst/>
              <a:rect l="l" t="t" r="r" b="b"/>
              <a:pathLst>
                <a:path w="9673" h="4443" extrusionOk="0">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8" name="Google Shape;9528;p85"/>
            <p:cNvSpPr/>
            <p:nvPr/>
          </p:nvSpPr>
          <p:spPr>
            <a:xfrm>
              <a:off x="-56350300" y="4058225"/>
              <a:ext cx="186675" cy="55150"/>
            </a:xfrm>
            <a:custGeom>
              <a:avLst/>
              <a:gdLst/>
              <a:ahLst/>
              <a:cxnLst/>
              <a:rect l="l" t="t" r="r" b="b"/>
              <a:pathLst>
                <a:path w="7467" h="2206" extrusionOk="0">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9" name="Google Shape;9529;p85"/>
            <p:cNvSpPr/>
            <p:nvPr/>
          </p:nvSpPr>
          <p:spPr>
            <a:xfrm>
              <a:off x="-56245550" y="4168275"/>
              <a:ext cx="78000" cy="26600"/>
            </a:xfrm>
            <a:custGeom>
              <a:avLst/>
              <a:gdLst/>
              <a:ahLst/>
              <a:cxnLst/>
              <a:rect l="l" t="t" r="r" b="b"/>
              <a:pathLst>
                <a:path w="3120" h="1064" extrusionOk="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0" name="Google Shape;9530;p85"/>
            <p:cNvSpPr/>
            <p:nvPr/>
          </p:nvSpPr>
          <p:spPr>
            <a:xfrm>
              <a:off x="-56359750" y="4112550"/>
              <a:ext cx="204800" cy="53100"/>
            </a:xfrm>
            <a:custGeom>
              <a:avLst/>
              <a:gdLst/>
              <a:ahLst/>
              <a:cxnLst/>
              <a:rect l="l" t="t" r="r" b="b"/>
              <a:pathLst>
                <a:path w="8192" h="2124" extrusionOk="0">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1" name="Google Shape;9531;p85"/>
            <p:cNvSpPr/>
            <p:nvPr/>
          </p:nvSpPr>
          <p:spPr>
            <a:xfrm>
              <a:off x="-56345575" y="4169000"/>
              <a:ext cx="77200" cy="26325"/>
            </a:xfrm>
            <a:custGeom>
              <a:avLst/>
              <a:gdLst/>
              <a:ahLst/>
              <a:cxnLst/>
              <a:rect l="l" t="t" r="r" b="b"/>
              <a:pathLst>
                <a:path w="3088" h="1053" extrusionOk="0">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2" name="Google Shape;9532;p85"/>
            <p:cNvSpPr/>
            <p:nvPr/>
          </p:nvSpPr>
          <p:spPr>
            <a:xfrm>
              <a:off x="-56379450" y="4180300"/>
              <a:ext cx="242600" cy="120525"/>
            </a:xfrm>
            <a:custGeom>
              <a:avLst/>
              <a:gdLst/>
              <a:ahLst/>
              <a:cxnLst/>
              <a:rect l="l" t="t" r="r" b="b"/>
              <a:pathLst>
                <a:path w="9704" h="4821" extrusionOk="0">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3" name="Google Shape;9533;p85"/>
            <p:cNvSpPr/>
            <p:nvPr/>
          </p:nvSpPr>
          <p:spPr>
            <a:xfrm>
              <a:off x="-56181750" y="4039300"/>
              <a:ext cx="0" cy="25"/>
            </a:xfrm>
            <a:custGeom>
              <a:avLst/>
              <a:gdLst/>
              <a:ahLst/>
              <a:cxnLst/>
              <a:rect l="l" t="t" r="r" b="b"/>
              <a:pathLst>
                <a:path h="1" extrusionOk="0">
                  <a:moveTo>
                    <a:pt x="0"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4" name="Google Shape;9534;p85"/>
            <p:cNvSpPr/>
            <p:nvPr/>
          </p:nvSpPr>
          <p:spPr>
            <a:xfrm>
              <a:off x="-56332200" y="4039300"/>
              <a:ext cx="25" cy="25"/>
            </a:xfrm>
            <a:custGeom>
              <a:avLst/>
              <a:gdLst/>
              <a:ahLst/>
              <a:cxnLst/>
              <a:rect l="l" t="t" r="r" b="b"/>
              <a:pathLst>
                <a:path w="1" h="1" extrusionOk="0">
                  <a:moveTo>
                    <a:pt x="1"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35" name="Google Shape;9535;p85"/>
          <p:cNvGrpSpPr/>
          <p:nvPr/>
        </p:nvGrpSpPr>
        <p:grpSpPr>
          <a:xfrm>
            <a:off x="5326242" y="2894264"/>
            <a:ext cx="316434" cy="358971"/>
            <a:chOff x="-54401725" y="3198925"/>
            <a:chExt cx="281200" cy="319000"/>
          </a:xfrm>
        </p:grpSpPr>
        <p:sp>
          <p:nvSpPr>
            <p:cNvPr id="9536" name="Google Shape;9536;p85"/>
            <p:cNvSpPr/>
            <p:nvPr/>
          </p:nvSpPr>
          <p:spPr>
            <a:xfrm>
              <a:off x="-54159150" y="3465925"/>
              <a:ext cx="38625" cy="52000"/>
            </a:xfrm>
            <a:custGeom>
              <a:avLst/>
              <a:gdLst/>
              <a:ahLst/>
              <a:cxnLst/>
              <a:rect l="l" t="t" r="r" b="b"/>
              <a:pathLst>
                <a:path w="1545" h="2080" extrusionOk="0">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7" name="Google Shape;9537;p85"/>
            <p:cNvSpPr/>
            <p:nvPr/>
          </p:nvSpPr>
          <p:spPr>
            <a:xfrm>
              <a:off x="-54401725" y="3465925"/>
              <a:ext cx="38600" cy="52000"/>
            </a:xfrm>
            <a:custGeom>
              <a:avLst/>
              <a:gdLst/>
              <a:ahLst/>
              <a:cxnLst/>
              <a:rect l="l" t="t" r="r" b="b"/>
              <a:pathLst>
                <a:path w="1544" h="2080" extrusionOk="0">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8" name="Google Shape;9538;p85"/>
            <p:cNvSpPr/>
            <p:nvPr/>
          </p:nvSpPr>
          <p:spPr>
            <a:xfrm>
              <a:off x="-54176475" y="3224125"/>
              <a:ext cx="17350" cy="61450"/>
            </a:xfrm>
            <a:custGeom>
              <a:avLst/>
              <a:gdLst/>
              <a:ahLst/>
              <a:cxnLst/>
              <a:rect l="l" t="t" r="r" b="b"/>
              <a:pathLst>
                <a:path w="694" h="2458" extrusionOk="0">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9" name="Google Shape;9539;p85"/>
            <p:cNvSpPr/>
            <p:nvPr/>
          </p:nvSpPr>
          <p:spPr>
            <a:xfrm>
              <a:off x="-54385975" y="3198925"/>
              <a:ext cx="198500" cy="74850"/>
            </a:xfrm>
            <a:custGeom>
              <a:avLst/>
              <a:gdLst/>
              <a:ahLst/>
              <a:cxnLst/>
              <a:rect l="l" t="t" r="r" b="b"/>
              <a:pathLst>
                <a:path w="7940" h="2994" extrusionOk="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0" name="Google Shape;9540;p85"/>
            <p:cNvSpPr/>
            <p:nvPr/>
          </p:nvSpPr>
          <p:spPr>
            <a:xfrm>
              <a:off x="-544009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1" name="Google Shape;9541;p85"/>
            <p:cNvSpPr/>
            <p:nvPr/>
          </p:nvSpPr>
          <p:spPr>
            <a:xfrm>
              <a:off x="-54401725" y="3292650"/>
              <a:ext cx="128400" cy="74850"/>
            </a:xfrm>
            <a:custGeom>
              <a:avLst/>
              <a:gdLst/>
              <a:ahLst/>
              <a:cxnLst/>
              <a:rect l="l" t="t" r="r" b="b"/>
              <a:pathLst>
                <a:path w="5136" h="2994" extrusionOk="0">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2" name="Google Shape;9542;p85"/>
            <p:cNvSpPr/>
            <p:nvPr/>
          </p:nvSpPr>
          <p:spPr>
            <a:xfrm>
              <a:off x="-54250500" y="3266650"/>
              <a:ext cx="128400" cy="99275"/>
            </a:xfrm>
            <a:custGeom>
              <a:avLst/>
              <a:gdLst/>
              <a:ahLst/>
              <a:cxnLst/>
              <a:rect l="l" t="t" r="r" b="b"/>
              <a:pathLst>
                <a:path w="5136" h="3971" extrusionOk="0">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3" name="Google Shape;9543;p85"/>
            <p:cNvSpPr/>
            <p:nvPr/>
          </p:nvSpPr>
          <p:spPr>
            <a:xfrm>
              <a:off x="-541591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4" name="Google Shape;9544;p85"/>
            <p:cNvSpPr/>
            <p:nvPr/>
          </p:nvSpPr>
          <p:spPr>
            <a:xfrm>
              <a:off x="-54345025" y="3309975"/>
              <a:ext cx="167000" cy="207175"/>
            </a:xfrm>
            <a:custGeom>
              <a:avLst/>
              <a:gdLst/>
              <a:ahLst/>
              <a:cxnLst/>
              <a:rect l="l" t="t" r="r" b="b"/>
              <a:pathLst>
                <a:path w="6680" h="8287" extrusionOk="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5" name="Google Shape;9545;p85"/>
            <p:cNvSpPr/>
            <p:nvPr/>
          </p:nvSpPr>
          <p:spPr>
            <a:xfrm>
              <a:off x="-54401725" y="3424175"/>
              <a:ext cx="37825" cy="40975"/>
            </a:xfrm>
            <a:custGeom>
              <a:avLst/>
              <a:gdLst/>
              <a:ahLst/>
              <a:cxnLst/>
              <a:rect l="l" t="t" r="r" b="b"/>
              <a:pathLst>
                <a:path w="1513" h="1639" extrusionOk="0">
                  <a:moveTo>
                    <a:pt x="0" y="1"/>
                  </a:moveTo>
                  <a:lnTo>
                    <a:pt x="0" y="914"/>
                  </a:lnTo>
                  <a:cubicBezTo>
                    <a:pt x="0" y="1292"/>
                    <a:pt x="315" y="1639"/>
                    <a:pt x="757" y="1639"/>
                  </a:cubicBezTo>
                  <a:cubicBezTo>
                    <a:pt x="1198" y="1639"/>
                    <a:pt x="1513" y="1324"/>
                    <a:pt x="1513" y="914"/>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6" name="Google Shape;9546;p85"/>
            <p:cNvSpPr/>
            <p:nvPr/>
          </p:nvSpPr>
          <p:spPr>
            <a:xfrm>
              <a:off x="-54159150" y="3424175"/>
              <a:ext cx="37050" cy="40975"/>
            </a:xfrm>
            <a:custGeom>
              <a:avLst/>
              <a:gdLst/>
              <a:ahLst/>
              <a:cxnLst/>
              <a:rect l="l" t="t" r="r" b="b"/>
              <a:pathLst>
                <a:path w="1482" h="1639" extrusionOk="0">
                  <a:moveTo>
                    <a:pt x="1" y="1"/>
                  </a:moveTo>
                  <a:lnTo>
                    <a:pt x="1" y="914"/>
                  </a:lnTo>
                  <a:cubicBezTo>
                    <a:pt x="1" y="1292"/>
                    <a:pt x="316" y="1639"/>
                    <a:pt x="757" y="1639"/>
                  </a:cubicBezTo>
                  <a:cubicBezTo>
                    <a:pt x="1167" y="1639"/>
                    <a:pt x="1482" y="1324"/>
                    <a:pt x="1482" y="914"/>
                  </a:cubicBez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47" name="Google Shape;9547;p85"/>
          <p:cNvGrpSpPr/>
          <p:nvPr/>
        </p:nvGrpSpPr>
        <p:grpSpPr>
          <a:xfrm>
            <a:off x="5327128" y="3364365"/>
            <a:ext cx="314662" cy="358099"/>
            <a:chOff x="-54401725" y="3590375"/>
            <a:chExt cx="279625" cy="318225"/>
          </a:xfrm>
        </p:grpSpPr>
        <p:sp>
          <p:nvSpPr>
            <p:cNvPr id="9548" name="Google Shape;9548;p85"/>
            <p:cNvSpPr/>
            <p:nvPr/>
          </p:nvSpPr>
          <p:spPr>
            <a:xfrm>
              <a:off x="-54194575" y="3721900"/>
              <a:ext cx="35450" cy="19725"/>
            </a:xfrm>
            <a:custGeom>
              <a:avLst/>
              <a:gdLst/>
              <a:ahLst/>
              <a:cxnLst/>
              <a:rect l="l" t="t" r="r" b="b"/>
              <a:pathLst>
                <a:path w="1418" h="789" extrusionOk="0">
                  <a:moveTo>
                    <a:pt x="0" y="1"/>
                  </a:moveTo>
                  <a:cubicBezTo>
                    <a:pt x="158" y="410"/>
                    <a:pt x="536" y="788"/>
                    <a:pt x="1071" y="788"/>
                  </a:cubicBezTo>
                  <a:lnTo>
                    <a:pt x="1418" y="788"/>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9" name="Google Shape;9549;p85"/>
            <p:cNvSpPr/>
            <p:nvPr/>
          </p:nvSpPr>
          <p:spPr>
            <a:xfrm>
              <a:off x="-54380450" y="3590375"/>
              <a:ext cx="237075" cy="112650"/>
            </a:xfrm>
            <a:custGeom>
              <a:avLst/>
              <a:gdLst/>
              <a:ahLst/>
              <a:cxnLst/>
              <a:rect l="l" t="t" r="r" b="b"/>
              <a:pathLst>
                <a:path w="9483" h="4506" extrusionOk="0">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0" name="Google Shape;9550;p85"/>
            <p:cNvSpPr/>
            <p:nvPr/>
          </p:nvSpPr>
          <p:spPr>
            <a:xfrm>
              <a:off x="-54363925" y="3721900"/>
              <a:ext cx="35475" cy="19725"/>
            </a:xfrm>
            <a:custGeom>
              <a:avLst/>
              <a:gdLst/>
              <a:ahLst/>
              <a:cxnLst/>
              <a:rect l="l" t="t" r="r" b="b"/>
              <a:pathLst>
                <a:path w="1419" h="789" extrusionOk="0">
                  <a:moveTo>
                    <a:pt x="1" y="1"/>
                  </a:moveTo>
                  <a:lnTo>
                    <a:pt x="1" y="788"/>
                  </a:lnTo>
                  <a:lnTo>
                    <a:pt x="347" y="788"/>
                  </a:lnTo>
                  <a:cubicBezTo>
                    <a:pt x="820" y="788"/>
                    <a:pt x="1261" y="410"/>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1" name="Google Shape;9551;p85"/>
            <p:cNvSpPr/>
            <p:nvPr/>
          </p:nvSpPr>
          <p:spPr>
            <a:xfrm>
              <a:off x="-54363925" y="3721900"/>
              <a:ext cx="204800" cy="186700"/>
            </a:xfrm>
            <a:custGeom>
              <a:avLst/>
              <a:gdLst/>
              <a:ahLst/>
              <a:cxnLst/>
              <a:rect l="l" t="t" r="r" b="b"/>
              <a:pathLst>
                <a:path w="8192" h="7468" extrusionOk="0">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2" name="Google Shape;9552;p85"/>
            <p:cNvSpPr/>
            <p:nvPr/>
          </p:nvSpPr>
          <p:spPr>
            <a:xfrm>
              <a:off x="-54401725" y="3747100"/>
              <a:ext cx="18925" cy="63825"/>
            </a:xfrm>
            <a:custGeom>
              <a:avLst/>
              <a:gdLst/>
              <a:ahLst/>
              <a:cxnLst/>
              <a:rect l="l" t="t" r="r" b="b"/>
              <a:pathLst>
                <a:path w="757" h="2553" extrusionOk="0">
                  <a:moveTo>
                    <a:pt x="757" y="1"/>
                  </a:moveTo>
                  <a:cubicBezTo>
                    <a:pt x="284" y="253"/>
                    <a:pt x="0" y="725"/>
                    <a:pt x="0" y="1261"/>
                  </a:cubicBezTo>
                  <a:cubicBezTo>
                    <a:pt x="0" y="1828"/>
                    <a:pt x="315"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3" name="Google Shape;9553;p85"/>
            <p:cNvSpPr/>
            <p:nvPr/>
          </p:nvSpPr>
          <p:spPr>
            <a:xfrm>
              <a:off x="-54140225" y="374632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54" name="Google Shape;9554;p85"/>
          <p:cNvGrpSpPr/>
          <p:nvPr/>
        </p:nvGrpSpPr>
        <p:grpSpPr>
          <a:xfrm>
            <a:off x="5324920" y="3827938"/>
            <a:ext cx="319079" cy="358099"/>
            <a:chOff x="-54403300" y="3982600"/>
            <a:chExt cx="283550" cy="318225"/>
          </a:xfrm>
        </p:grpSpPr>
        <p:sp>
          <p:nvSpPr>
            <p:cNvPr id="9555" name="Google Shape;9555;p85"/>
            <p:cNvSpPr/>
            <p:nvPr/>
          </p:nvSpPr>
          <p:spPr>
            <a:xfrm>
              <a:off x="-54273350" y="4036950"/>
              <a:ext cx="27600" cy="27600"/>
            </a:xfrm>
            <a:custGeom>
              <a:avLst/>
              <a:gdLst/>
              <a:ahLst/>
              <a:cxnLst/>
              <a:rect l="l" t="t" r="r" b="b"/>
              <a:pathLst>
                <a:path w="1104" h="1104" extrusionOk="0">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6" name="Google Shape;9556;p85"/>
            <p:cNvSpPr/>
            <p:nvPr/>
          </p:nvSpPr>
          <p:spPr>
            <a:xfrm>
              <a:off x="-54383600" y="3982600"/>
              <a:ext cx="241800" cy="130775"/>
            </a:xfrm>
            <a:custGeom>
              <a:avLst/>
              <a:gdLst/>
              <a:ahLst/>
              <a:cxnLst/>
              <a:rect l="l" t="t" r="r" b="b"/>
              <a:pathLst>
                <a:path w="9672" h="5231" extrusionOk="0">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7" name="Google Shape;9557;p85"/>
            <p:cNvSpPr/>
            <p:nvPr/>
          </p:nvSpPr>
          <p:spPr>
            <a:xfrm>
              <a:off x="-54403300" y="4122000"/>
              <a:ext cx="58300" cy="140225"/>
            </a:xfrm>
            <a:custGeom>
              <a:avLst/>
              <a:gdLst/>
              <a:ahLst/>
              <a:cxnLst/>
              <a:rect l="l" t="t" r="r" b="b"/>
              <a:pathLst>
                <a:path w="2332" h="5609" extrusionOk="0">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8" name="Google Shape;9558;p85"/>
            <p:cNvSpPr/>
            <p:nvPr/>
          </p:nvSpPr>
          <p:spPr>
            <a:xfrm>
              <a:off x="-54346600" y="4132250"/>
              <a:ext cx="167800" cy="168575"/>
            </a:xfrm>
            <a:custGeom>
              <a:avLst/>
              <a:gdLst/>
              <a:ahLst/>
              <a:cxnLst/>
              <a:rect l="l" t="t" r="r" b="b"/>
              <a:pathLst>
                <a:path w="6712" h="6743" extrusionOk="0">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9" name="Google Shape;9559;p85"/>
            <p:cNvSpPr/>
            <p:nvPr/>
          </p:nvSpPr>
          <p:spPr>
            <a:xfrm>
              <a:off x="-54177250" y="4122000"/>
              <a:ext cx="57500" cy="141025"/>
            </a:xfrm>
            <a:custGeom>
              <a:avLst/>
              <a:gdLst/>
              <a:ahLst/>
              <a:cxnLst/>
              <a:rect l="l" t="t" r="r" b="b"/>
              <a:pathLst>
                <a:path w="2300" h="5641" extrusionOk="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60" name="Google Shape;9560;p85"/>
          <p:cNvGrpSpPr/>
          <p:nvPr/>
        </p:nvGrpSpPr>
        <p:grpSpPr>
          <a:xfrm>
            <a:off x="7512313" y="2889172"/>
            <a:ext cx="356298" cy="356973"/>
            <a:chOff x="-52458650" y="3194400"/>
            <a:chExt cx="316625" cy="317225"/>
          </a:xfrm>
        </p:grpSpPr>
        <p:sp>
          <p:nvSpPr>
            <p:cNvPr id="9561" name="Google Shape;9561;p85"/>
            <p:cNvSpPr/>
            <p:nvPr/>
          </p:nvSpPr>
          <p:spPr>
            <a:xfrm>
              <a:off x="-52458650" y="3194400"/>
              <a:ext cx="316625" cy="166000"/>
            </a:xfrm>
            <a:custGeom>
              <a:avLst/>
              <a:gdLst/>
              <a:ahLst/>
              <a:cxnLst/>
              <a:rect l="l" t="t" r="r" b="b"/>
              <a:pathLst>
                <a:path w="12665" h="6640" extrusionOk="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2" name="Google Shape;9562;p85"/>
            <p:cNvSpPr/>
            <p:nvPr/>
          </p:nvSpPr>
          <p:spPr>
            <a:xfrm>
              <a:off x="-52379100" y="3287125"/>
              <a:ext cx="156750" cy="18925"/>
            </a:xfrm>
            <a:custGeom>
              <a:avLst/>
              <a:gdLst/>
              <a:ahLst/>
              <a:cxnLst/>
              <a:rect l="l" t="t" r="r" b="b"/>
              <a:pathLst>
                <a:path w="6270" h="757" extrusionOk="0">
                  <a:moveTo>
                    <a:pt x="378" y="1"/>
                  </a:moveTo>
                  <a:lnTo>
                    <a:pt x="0" y="757"/>
                  </a:lnTo>
                  <a:lnTo>
                    <a:pt x="6270" y="757"/>
                  </a:lnTo>
                  <a:lnTo>
                    <a:pt x="58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3" name="Google Shape;9563;p85"/>
            <p:cNvSpPr/>
            <p:nvPr/>
          </p:nvSpPr>
          <p:spPr>
            <a:xfrm>
              <a:off x="-52383825" y="3361950"/>
              <a:ext cx="55150" cy="37050"/>
            </a:xfrm>
            <a:custGeom>
              <a:avLst/>
              <a:gdLst/>
              <a:ahLst/>
              <a:cxnLst/>
              <a:rect l="l" t="t" r="r" b="b"/>
              <a:pathLst>
                <a:path w="2206" h="1482" extrusionOk="0">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4" name="Google Shape;9564;p85"/>
            <p:cNvSpPr/>
            <p:nvPr/>
          </p:nvSpPr>
          <p:spPr>
            <a:xfrm>
              <a:off x="-52401950" y="3380075"/>
              <a:ext cx="204800" cy="131550"/>
            </a:xfrm>
            <a:custGeom>
              <a:avLst/>
              <a:gdLst/>
              <a:ahLst/>
              <a:cxnLst/>
              <a:rect l="l" t="t" r="r" b="b"/>
              <a:pathLst>
                <a:path w="8192" h="5262" extrusionOk="0">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5" name="Google Shape;9565;p85"/>
            <p:cNvSpPr/>
            <p:nvPr/>
          </p:nvSpPr>
          <p:spPr>
            <a:xfrm>
              <a:off x="-52272000" y="3361950"/>
              <a:ext cx="55175" cy="37050"/>
            </a:xfrm>
            <a:custGeom>
              <a:avLst/>
              <a:gdLst/>
              <a:ahLst/>
              <a:cxnLst/>
              <a:rect l="l" t="t" r="r" b="b"/>
              <a:pathLst>
                <a:path w="2207" h="1482" extrusionOk="0">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6" name="Google Shape;9566;p85"/>
            <p:cNvSpPr/>
            <p:nvPr/>
          </p:nvSpPr>
          <p:spPr>
            <a:xfrm>
              <a:off x="-52402750" y="3324950"/>
              <a:ext cx="204825" cy="46475"/>
            </a:xfrm>
            <a:custGeom>
              <a:avLst/>
              <a:gdLst/>
              <a:ahLst/>
              <a:cxnLst/>
              <a:rect l="l" t="t" r="r" b="b"/>
              <a:pathLst>
                <a:path w="8193" h="1859" extrusionOk="0">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7" name="Google Shape;9567;p85"/>
            <p:cNvSpPr/>
            <p:nvPr/>
          </p:nvSpPr>
          <p:spPr>
            <a:xfrm>
              <a:off x="-52440550" y="3349350"/>
              <a:ext cx="18925" cy="63825"/>
            </a:xfrm>
            <a:custGeom>
              <a:avLst/>
              <a:gdLst/>
              <a:ahLst/>
              <a:cxnLst/>
              <a:rect l="l" t="t" r="r" b="b"/>
              <a:pathLst>
                <a:path w="757" h="2553" extrusionOk="0">
                  <a:moveTo>
                    <a:pt x="757" y="1"/>
                  </a:moveTo>
                  <a:cubicBezTo>
                    <a:pt x="284" y="190"/>
                    <a:pt x="1" y="725"/>
                    <a:pt x="1" y="1261"/>
                  </a:cubicBezTo>
                  <a:cubicBezTo>
                    <a:pt x="1" y="1797"/>
                    <a:pt x="316"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8" name="Google Shape;9568;p85"/>
            <p:cNvSpPr/>
            <p:nvPr/>
          </p:nvSpPr>
          <p:spPr>
            <a:xfrm>
              <a:off x="-52179050" y="334857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69" name="Google Shape;9569;p85"/>
          <p:cNvGrpSpPr/>
          <p:nvPr/>
        </p:nvGrpSpPr>
        <p:grpSpPr>
          <a:xfrm>
            <a:off x="7521611" y="3358148"/>
            <a:ext cx="337703" cy="357845"/>
            <a:chOff x="-52450000" y="3584850"/>
            <a:chExt cx="300100" cy="318000"/>
          </a:xfrm>
        </p:grpSpPr>
        <p:sp>
          <p:nvSpPr>
            <p:cNvPr id="9570" name="Google Shape;9570;p85"/>
            <p:cNvSpPr/>
            <p:nvPr/>
          </p:nvSpPr>
          <p:spPr>
            <a:xfrm>
              <a:off x="-52206625" y="3601400"/>
              <a:ext cx="55150" cy="55950"/>
            </a:xfrm>
            <a:custGeom>
              <a:avLst/>
              <a:gdLst/>
              <a:ahLst/>
              <a:cxnLst/>
              <a:rect l="l" t="t" r="r" b="b"/>
              <a:pathLst>
                <a:path w="2206" h="2238" extrusionOk="0">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1" name="Google Shape;9571;p85"/>
            <p:cNvSpPr/>
            <p:nvPr/>
          </p:nvSpPr>
          <p:spPr>
            <a:xfrm>
              <a:off x="-52271200" y="3601700"/>
              <a:ext cx="29950" cy="11525"/>
            </a:xfrm>
            <a:custGeom>
              <a:avLst/>
              <a:gdLst/>
              <a:ahLst/>
              <a:cxnLst/>
              <a:rect l="l" t="t" r="r" b="b"/>
              <a:pathLst>
                <a:path w="1198" h="461" extrusionOk="0">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2" name="Google Shape;9572;p85"/>
            <p:cNvSpPr/>
            <p:nvPr/>
          </p:nvSpPr>
          <p:spPr>
            <a:xfrm>
              <a:off x="-52225525" y="3584850"/>
              <a:ext cx="30750" cy="44925"/>
            </a:xfrm>
            <a:custGeom>
              <a:avLst/>
              <a:gdLst/>
              <a:ahLst/>
              <a:cxnLst/>
              <a:rect l="l" t="t" r="r" b="b"/>
              <a:pathLst>
                <a:path w="1230" h="1797" extrusionOk="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3" name="Google Shape;9573;p85"/>
            <p:cNvSpPr/>
            <p:nvPr/>
          </p:nvSpPr>
          <p:spPr>
            <a:xfrm>
              <a:off x="-52412200" y="3694325"/>
              <a:ext cx="205600" cy="208525"/>
            </a:xfrm>
            <a:custGeom>
              <a:avLst/>
              <a:gdLst/>
              <a:ahLst/>
              <a:cxnLst/>
              <a:rect l="l" t="t" r="r" b="b"/>
              <a:pathLst>
                <a:path w="8224" h="8341" extrusionOk="0">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4" name="Google Shape;9574;p85"/>
            <p:cNvSpPr/>
            <p:nvPr/>
          </p:nvSpPr>
          <p:spPr>
            <a:xfrm>
              <a:off x="-52430300" y="3619500"/>
              <a:ext cx="219775" cy="92975"/>
            </a:xfrm>
            <a:custGeom>
              <a:avLst/>
              <a:gdLst/>
              <a:ahLst/>
              <a:cxnLst/>
              <a:rect l="l" t="t" r="r" b="b"/>
              <a:pathLst>
                <a:path w="8791" h="3719" extrusionOk="0">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5" name="Google Shape;9575;p85"/>
            <p:cNvSpPr/>
            <p:nvPr/>
          </p:nvSpPr>
          <p:spPr>
            <a:xfrm>
              <a:off x="-52192450" y="3666775"/>
              <a:ext cx="42550" cy="120525"/>
            </a:xfrm>
            <a:custGeom>
              <a:avLst/>
              <a:gdLst/>
              <a:ahLst/>
              <a:cxnLst/>
              <a:rect l="l" t="t" r="r" b="b"/>
              <a:pathLst>
                <a:path w="1702" h="4821" extrusionOk="0">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6" name="Google Shape;9576;p85"/>
            <p:cNvSpPr/>
            <p:nvPr/>
          </p:nvSpPr>
          <p:spPr>
            <a:xfrm>
              <a:off x="-52450000"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77" name="Google Shape;9577;p85"/>
          <p:cNvGrpSpPr/>
          <p:nvPr/>
        </p:nvGrpSpPr>
        <p:grpSpPr>
          <a:xfrm>
            <a:off x="7533131" y="3822621"/>
            <a:ext cx="314662" cy="357226"/>
            <a:chOff x="-52440550" y="3977875"/>
            <a:chExt cx="279625" cy="317450"/>
          </a:xfrm>
        </p:grpSpPr>
        <p:sp>
          <p:nvSpPr>
            <p:cNvPr id="9578" name="Google Shape;9578;p85"/>
            <p:cNvSpPr/>
            <p:nvPr/>
          </p:nvSpPr>
          <p:spPr>
            <a:xfrm>
              <a:off x="-52403525" y="4052700"/>
              <a:ext cx="76425" cy="18150"/>
            </a:xfrm>
            <a:custGeom>
              <a:avLst/>
              <a:gdLst/>
              <a:ahLst/>
              <a:cxnLst/>
              <a:rect l="l" t="t" r="r" b="b"/>
              <a:pathLst>
                <a:path w="3057" h="726" extrusionOk="0">
                  <a:moveTo>
                    <a:pt x="0" y="1"/>
                  </a:moveTo>
                  <a:lnTo>
                    <a:pt x="0" y="725"/>
                  </a:lnTo>
                  <a:lnTo>
                    <a:pt x="3056" y="725"/>
                  </a:lnTo>
                  <a:cubicBezTo>
                    <a:pt x="3025" y="631"/>
                    <a:pt x="2993" y="473"/>
                    <a:pt x="2993" y="347"/>
                  </a:cubicBezTo>
                  <a:cubicBezTo>
                    <a:pt x="2993" y="221"/>
                    <a:pt x="3025" y="95"/>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9" name="Google Shape;9579;p85"/>
            <p:cNvSpPr/>
            <p:nvPr/>
          </p:nvSpPr>
          <p:spPr>
            <a:xfrm>
              <a:off x="-52357850" y="4088925"/>
              <a:ext cx="168575" cy="33075"/>
            </a:xfrm>
            <a:custGeom>
              <a:avLst/>
              <a:gdLst/>
              <a:ahLst/>
              <a:cxnLst/>
              <a:rect l="l" t="t" r="r" b="b"/>
              <a:pathLst>
                <a:path w="6743" h="1323" extrusionOk="0">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0" name="Google Shape;9580;p85"/>
            <p:cNvSpPr/>
            <p:nvPr/>
          </p:nvSpPr>
          <p:spPr>
            <a:xfrm>
              <a:off x="-52309000" y="4051925"/>
              <a:ext cx="17350" cy="18125"/>
            </a:xfrm>
            <a:custGeom>
              <a:avLst/>
              <a:gdLst/>
              <a:ahLst/>
              <a:cxnLst/>
              <a:rect l="l" t="t" r="r" b="b"/>
              <a:pathLst>
                <a:path w="694" h="725" extrusionOk="0">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1" name="Google Shape;9581;p85"/>
            <p:cNvSpPr/>
            <p:nvPr/>
          </p:nvSpPr>
          <p:spPr>
            <a:xfrm>
              <a:off x="-52402750" y="3977875"/>
              <a:ext cx="204825" cy="55950"/>
            </a:xfrm>
            <a:custGeom>
              <a:avLst/>
              <a:gdLst/>
              <a:ahLst/>
              <a:cxnLst/>
              <a:rect l="l" t="t" r="r" b="b"/>
              <a:pathLst>
                <a:path w="8193" h="2238" extrusionOk="0">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2" name="Google Shape;9582;p85"/>
            <p:cNvSpPr/>
            <p:nvPr/>
          </p:nvSpPr>
          <p:spPr>
            <a:xfrm>
              <a:off x="-52275150" y="4052700"/>
              <a:ext cx="77225" cy="17350"/>
            </a:xfrm>
            <a:custGeom>
              <a:avLst/>
              <a:gdLst/>
              <a:ahLst/>
              <a:cxnLst/>
              <a:rect l="l" t="t" r="r" b="b"/>
              <a:pathLst>
                <a:path w="3089" h="694" extrusionOk="0">
                  <a:moveTo>
                    <a:pt x="1" y="1"/>
                  </a:moveTo>
                  <a:cubicBezTo>
                    <a:pt x="64" y="95"/>
                    <a:pt x="95" y="221"/>
                    <a:pt x="95" y="347"/>
                  </a:cubicBezTo>
                  <a:cubicBezTo>
                    <a:pt x="95" y="442"/>
                    <a:pt x="64" y="568"/>
                    <a:pt x="1" y="694"/>
                  </a:cubicBezTo>
                  <a:lnTo>
                    <a:pt x="3088" y="694"/>
                  </a:lnTo>
                  <a:lnTo>
                    <a:pt x="30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3" name="Google Shape;9583;p85"/>
            <p:cNvSpPr/>
            <p:nvPr/>
          </p:nvSpPr>
          <p:spPr>
            <a:xfrm>
              <a:off x="-52403525" y="4089725"/>
              <a:ext cx="204800" cy="205600"/>
            </a:xfrm>
            <a:custGeom>
              <a:avLst/>
              <a:gdLst/>
              <a:ahLst/>
              <a:cxnLst/>
              <a:rect l="l" t="t" r="r" b="b"/>
              <a:pathLst>
                <a:path w="8192" h="8224" extrusionOk="0">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4" name="Google Shape;9584;p85"/>
            <p:cNvSpPr/>
            <p:nvPr/>
          </p:nvSpPr>
          <p:spPr>
            <a:xfrm>
              <a:off x="-52179050" y="4132250"/>
              <a:ext cx="18125" cy="63825"/>
            </a:xfrm>
            <a:custGeom>
              <a:avLst/>
              <a:gdLst/>
              <a:ahLst/>
              <a:cxnLst/>
              <a:rect l="l" t="t" r="r" b="b"/>
              <a:pathLst>
                <a:path w="725" h="2553" extrusionOk="0">
                  <a:moveTo>
                    <a:pt x="0" y="1"/>
                  </a:moveTo>
                  <a:lnTo>
                    <a:pt x="0" y="2552"/>
                  </a:lnTo>
                  <a:cubicBezTo>
                    <a:pt x="410" y="2269"/>
                    <a:pt x="725" y="1796"/>
                    <a:pt x="725" y="1261"/>
                  </a:cubicBezTo>
                  <a:cubicBezTo>
                    <a:pt x="725" y="694"/>
                    <a:pt x="410"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5" name="Google Shape;9585;p85"/>
            <p:cNvSpPr/>
            <p:nvPr/>
          </p:nvSpPr>
          <p:spPr>
            <a:xfrm>
              <a:off x="-52440550" y="4132250"/>
              <a:ext cx="18925" cy="63825"/>
            </a:xfrm>
            <a:custGeom>
              <a:avLst/>
              <a:gdLst/>
              <a:ahLst/>
              <a:cxnLst/>
              <a:rect l="l" t="t" r="r" b="b"/>
              <a:pathLst>
                <a:path w="757" h="2553" extrusionOk="0">
                  <a:moveTo>
                    <a:pt x="757" y="1"/>
                  </a:moveTo>
                  <a:cubicBezTo>
                    <a:pt x="284"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86" name="Google Shape;9586;p85"/>
          <p:cNvGrpSpPr/>
          <p:nvPr/>
        </p:nvGrpSpPr>
        <p:grpSpPr>
          <a:xfrm>
            <a:off x="6645066" y="4278827"/>
            <a:ext cx="314662" cy="358999"/>
            <a:chOff x="-51623775" y="3584850"/>
            <a:chExt cx="279625" cy="319025"/>
          </a:xfrm>
        </p:grpSpPr>
        <p:sp>
          <p:nvSpPr>
            <p:cNvPr id="9587" name="Google Shape;9587;p85"/>
            <p:cNvSpPr/>
            <p:nvPr/>
          </p:nvSpPr>
          <p:spPr>
            <a:xfrm>
              <a:off x="-51497750" y="3832175"/>
              <a:ext cx="26000" cy="13200"/>
            </a:xfrm>
            <a:custGeom>
              <a:avLst/>
              <a:gdLst/>
              <a:ahLst/>
              <a:cxnLst/>
              <a:rect l="l" t="t" r="r" b="b"/>
              <a:pathLst>
                <a:path w="1040" h="528" extrusionOk="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8" name="Google Shape;9588;p85"/>
            <p:cNvSpPr/>
            <p:nvPr/>
          </p:nvSpPr>
          <p:spPr>
            <a:xfrm>
              <a:off x="-51574150" y="3809300"/>
              <a:ext cx="78000" cy="26550"/>
            </a:xfrm>
            <a:custGeom>
              <a:avLst/>
              <a:gdLst/>
              <a:ahLst/>
              <a:cxnLst/>
              <a:rect l="l" t="t" r="r" b="b"/>
              <a:pathLst>
                <a:path w="3120" h="1062" extrusionOk="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9" name="Google Shape;9589;p85"/>
            <p:cNvSpPr/>
            <p:nvPr/>
          </p:nvSpPr>
          <p:spPr>
            <a:xfrm>
              <a:off x="-51579675" y="3837675"/>
              <a:ext cx="190625" cy="66200"/>
            </a:xfrm>
            <a:custGeom>
              <a:avLst/>
              <a:gdLst/>
              <a:ahLst/>
              <a:cxnLst/>
              <a:rect l="l" t="t" r="r" b="b"/>
              <a:pathLst>
                <a:path w="7625" h="2648" extrusionOk="0">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0" name="Google Shape;9590;p85"/>
            <p:cNvSpPr/>
            <p:nvPr/>
          </p:nvSpPr>
          <p:spPr>
            <a:xfrm>
              <a:off x="-51473350" y="3809250"/>
              <a:ext cx="78000" cy="26500"/>
            </a:xfrm>
            <a:custGeom>
              <a:avLst/>
              <a:gdLst/>
              <a:ahLst/>
              <a:cxnLst/>
              <a:rect l="l" t="t" r="r" b="b"/>
              <a:pathLst>
                <a:path w="3120" h="1060" extrusionOk="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1" name="Google Shape;9591;p85"/>
            <p:cNvSpPr/>
            <p:nvPr/>
          </p:nvSpPr>
          <p:spPr>
            <a:xfrm>
              <a:off x="-51598575" y="3584850"/>
              <a:ext cx="226850" cy="111875"/>
            </a:xfrm>
            <a:custGeom>
              <a:avLst/>
              <a:gdLst/>
              <a:ahLst/>
              <a:cxnLst/>
              <a:rect l="l" t="t" r="r" b="b"/>
              <a:pathLst>
                <a:path w="9074" h="4475" extrusionOk="0">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2" name="Google Shape;9592;p85"/>
            <p:cNvSpPr/>
            <p:nvPr/>
          </p:nvSpPr>
          <p:spPr>
            <a:xfrm>
              <a:off x="-51623775" y="3703775"/>
              <a:ext cx="18125" cy="63825"/>
            </a:xfrm>
            <a:custGeom>
              <a:avLst/>
              <a:gdLst/>
              <a:ahLst/>
              <a:cxnLst/>
              <a:rect l="l" t="t" r="r" b="b"/>
              <a:pathLst>
                <a:path w="725" h="2553" extrusionOk="0">
                  <a:moveTo>
                    <a:pt x="725" y="1"/>
                  </a:moveTo>
                  <a:cubicBezTo>
                    <a:pt x="252" y="190"/>
                    <a:pt x="0" y="726"/>
                    <a:pt x="0" y="1261"/>
                  </a:cubicBezTo>
                  <a:cubicBezTo>
                    <a:pt x="0" y="1797"/>
                    <a:pt x="315" y="2301"/>
                    <a:pt x="725" y="255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3" name="Google Shape;9593;p85"/>
            <p:cNvSpPr/>
            <p:nvPr/>
          </p:nvSpPr>
          <p:spPr>
            <a:xfrm>
              <a:off x="-51363075" y="3703000"/>
              <a:ext cx="18925" cy="63825"/>
            </a:xfrm>
            <a:custGeom>
              <a:avLst/>
              <a:gdLst/>
              <a:ahLst/>
              <a:cxnLst/>
              <a:rect l="l" t="t" r="r" b="b"/>
              <a:pathLst>
                <a:path w="757" h="2553" extrusionOk="0">
                  <a:moveTo>
                    <a:pt x="1" y="0"/>
                  </a:moveTo>
                  <a:lnTo>
                    <a:pt x="1" y="2552"/>
                  </a:lnTo>
                  <a:cubicBezTo>
                    <a:pt x="442" y="2269"/>
                    <a:pt x="757" y="1796"/>
                    <a:pt x="757" y="1261"/>
                  </a:cubicBezTo>
                  <a:cubicBezTo>
                    <a:pt x="757" y="757"/>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4" name="Google Shape;9594;p85"/>
            <p:cNvSpPr/>
            <p:nvPr/>
          </p:nvSpPr>
          <p:spPr>
            <a:xfrm>
              <a:off x="-51586750" y="3716375"/>
              <a:ext cx="207150" cy="89775"/>
            </a:xfrm>
            <a:custGeom>
              <a:avLst/>
              <a:gdLst/>
              <a:ahLst/>
              <a:cxnLst/>
              <a:rect l="l" t="t" r="r" b="b"/>
              <a:pathLst>
                <a:path w="8286" h="3591" extrusionOk="0">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5" name="Google Shape;9595;p85"/>
            <p:cNvSpPr/>
            <p:nvPr/>
          </p:nvSpPr>
          <p:spPr>
            <a:xfrm>
              <a:off x="-51497750" y="3666775"/>
              <a:ext cx="26000" cy="26800"/>
            </a:xfrm>
            <a:custGeom>
              <a:avLst/>
              <a:gdLst/>
              <a:ahLst/>
              <a:cxnLst/>
              <a:rect l="l" t="t" r="r" b="b"/>
              <a:pathLst>
                <a:path w="1040" h="1072" extrusionOk="0">
                  <a:moveTo>
                    <a:pt x="536" y="0"/>
                  </a:moveTo>
                  <a:lnTo>
                    <a:pt x="0" y="536"/>
                  </a:lnTo>
                  <a:lnTo>
                    <a:pt x="536" y="1071"/>
                  </a:lnTo>
                  <a:lnTo>
                    <a:pt x="1040" y="536"/>
                  </a:ln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599"/>
        <p:cNvGrpSpPr/>
        <p:nvPr/>
      </p:nvGrpSpPr>
      <p:grpSpPr>
        <a:xfrm>
          <a:off x="0" y="0"/>
          <a:ext cx="0" cy="0"/>
          <a:chOff x="0" y="0"/>
          <a:chExt cx="0" cy="0"/>
        </a:xfrm>
      </p:grpSpPr>
      <p:sp>
        <p:nvSpPr>
          <p:cNvPr id="9600" name="Google Shape;9600;p86"/>
          <p:cNvSpPr txBox="1">
            <a:spLocks noGrp="1"/>
          </p:cNvSpPr>
          <p:nvPr>
            <p:ph type="title" idx="4294967295"/>
          </p:nvPr>
        </p:nvSpPr>
        <p:spPr>
          <a:xfrm>
            <a:off x="849675"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Creative Process 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9601" name="Google Shape;9601;p86"/>
          <p:cNvSpPr txBox="1">
            <a:spLocks noGrp="1"/>
          </p:cNvSpPr>
          <p:nvPr>
            <p:ph type="title" idx="4294967295"/>
          </p:nvPr>
        </p:nvSpPr>
        <p:spPr>
          <a:xfrm>
            <a:off x="4858400"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Performing Arts Icons</a:t>
            </a:r>
            <a:endParaRPr>
              <a:solidFill>
                <a:srgbClr val="FFFFFF"/>
              </a:solidFill>
              <a:latin typeface="Arial"/>
              <a:ea typeface="Arial"/>
              <a:cs typeface="Arial"/>
              <a:sym typeface="Arial"/>
            </a:endParaRPr>
          </a:p>
        </p:txBody>
      </p:sp>
      <p:grpSp>
        <p:nvGrpSpPr>
          <p:cNvPr id="9602" name="Google Shape;9602;p86"/>
          <p:cNvGrpSpPr/>
          <p:nvPr/>
        </p:nvGrpSpPr>
        <p:grpSpPr>
          <a:xfrm>
            <a:off x="885675" y="1539249"/>
            <a:ext cx="276003" cy="357300"/>
            <a:chOff x="-50469125" y="3183175"/>
            <a:chExt cx="233150" cy="301825"/>
          </a:xfrm>
        </p:grpSpPr>
        <p:sp>
          <p:nvSpPr>
            <p:cNvPr id="9603" name="Google Shape;9603;p86"/>
            <p:cNvSpPr/>
            <p:nvPr/>
          </p:nvSpPr>
          <p:spPr>
            <a:xfrm>
              <a:off x="-50388775" y="3227275"/>
              <a:ext cx="70900" cy="70900"/>
            </a:xfrm>
            <a:custGeom>
              <a:avLst/>
              <a:gdLst/>
              <a:ahLst/>
              <a:cxnLst/>
              <a:rect l="l" t="t" r="r" b="b"/>
              <a:pathLst>
                <a:path w="2836" h="2836" extrusionOk="0">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4" name="Google Shape;9604;p86"/>
            <p:cNvSpPr/>
            <p:nvPr/>
          </p:nvSpPr>
          <p:spPr>
            <a:xfrm>
              <a:off x="-50469125" y="3290275"/>
              <a:ext cx="233150" cy="194725"/>
            </a:xfrm>
            <a:custGeom>
              <a:avLst/>
              <a:gdLst/>
              <a:ahLst/>
              <a:cxnLst/>
              <a:rect l="l" t="t" r="r" b="b"/>
              <a:pathLst>
                <a:path w="9326" h="7789" extrusionOk="0">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5" name="Google Shape;9605;p86"/>
            <p:cNvSpPr/>
            <p:nvPr/>
          </p:nvSpPr>
          <p:spPr>
            <a:xfrm>
              <a:off x="-50379325" y="3183175"/>
              <a:ext cx="52775" cy="34675"/>
            </a:xfrm>
            <a:custGeom>
              <a:avLst/>
              <a:gdLst/>
              <a:ahLst/>
              <a:cxnLst/>
              <a:rect l="l" t="t" r="r" b="b"/>
              <a:pathLst>
                <a:path w="2111" h="1387" extrusionOk="0">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06" name="Google Shape;9606;p86"/>
          <p:cNvGrpSpPr/>
          <p:nvPr/>
        </p:nvGrpSpPr>
        <p:grpSpPr>
          <a:xfrm>
            <a:off x="845574" y="1974651"/>
            <a:ext cx="356205" cy="355288"/>
            <a:chOff x="-50504575" y="3550975"/>
            <a:chExt cx="300900" cy="300125"/>
          </a:xfrm>
        </p:grpSpPr>
        <p:sp>
          <p:nvSpPr>
            <p:cNvPr id="9607" name="Google Shape;9607;p86"/>
            <p:cNvSpPr/>
            <p:nvPr/>
          </p:nvSpPr>
          <p:spPr>
            <a:xfrm>
              <a:off x="-50504575" y="3550975"/>
              <a:ext cx="300900" cy="176475"/>
            </a:xfrm>
            <a:custGeom>
              <a:avLst/>
              <a:gdLst/>
              <a:ahLst/>
              <a:cxnLst/>
              <a:rect l="l" t="t" r="r" b="b"/>
              <a:pathLst>
                <a:path w="12036" h="7059" extrusionOk="0">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8" name="Google Shape;9608;p86"/>
            <p:cNvSpPr/>
            <p:nvPr/>
          </p:nvSpPr>
          <p:spPr>
            <a:xfrm>
              <a:off x="-50432100" y="3622650"/>
              <a:ext cx="157550" cy="175675"/>
            </a:xfrm>
            <a:custGeom>
              <a:avLst/>
              <a:gdLst/>
              <a:ahLst/>
              <a:cxnLst/>
              <a:rect l="l" t="t" r="r" b="b"/>
              <a:pathLst>
                <a:path w="6302" h="7027" extrusionOk="0">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9" name="Google Shape;9609;p86"/>
            <p:cNvSpPr/>
            <p:nvPr/>
          </p:nvSpPr>
          <p:spPr>
            <a:xfrm>
              <a:off x="-50414775" y="3815625"/>
              <a:ext cx="122900" cy="35475"/>
            </a:xfrm>
            <a:custGeom>
              <a:avLst/>
              <a:gdLst/>
              <a:ahLst/>
              <a:cxnLst/>
              <a:rect l="l" t="t" r="r" b="b"/>
              <a:pathLst>
                <a:path w="4916" h="1419" extrusionOk="0">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0" name="Google Shape;9610;p86"/>
            <p:cNvSpPr/>
            <p:nvPr/>
          </p:nvSpPr>
          <p:spPr>
            <a:xfrm>
              <a:off x="-50362000" y="3727425"/>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11" name="Google Shape;9611;p86"/>
          <p:cNvGrpSpPr/>
          <p:nvPr/>
        </p:nvGrpSpPr>
        <p:grpSpPr>
          <a:xfrm>
            <a:off x="845574" y="2412893"/>
            <a:ext cx="356205" cy="354341"/>
            <a:chOff x="-50503000" y="3921175"/>
            <a:chExt cx="300900" cy="299325"/>
          </a:xfrm>
        </p:grpSpPr>
        <p:sp>
          <p:nvSpPr>
            <p:cNvPr id="9612" name="Google Shape;9612;p86"/>
            <p:cNvSpPr/>
            <p:nvPr/>
          </p:nvSpPr>
          <p:spPr>
            <a:xfrm>
              <a:off x="-50432900" y="3921175"/>
              <a:ext cx="177250" cy="53575"/>
            </a:xfrm>
            <a:custGeom>
              <a:avLst/>
              <a:gdLst/>
              <a:ahLst/>
              <a:cxnLst/>
              <a:rect l="l" t="t" r="r" b="b"/>
              <a:pathLst>
                <a:path w="7090" h="2143" extrusionOk="0">
                  <a:moveTo>
                    <a:pt x="1" y="0"/>
                  </a:moveTo>
                  <a:lnTo>
                    <a:pt x="1" y="2143"/>
                  </a:lnTo>
                  <a:lnTo>
                    <a:pt x="7089" y="2143"/>
                  </a:lnTo>
                  <a:lnTo>
                    <a:pt x="7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3" name="Google Shape;9613;p86"/>
            <p:cNvSpPr/>
            <p:nvPr/>
          </p:nvSpPr>
          <p:spPr>
            <a:xfrm>
              <a:off x="-50503000" y="3921175"/>
              <a:ext cx="52800" cy="53575"/>
            </a:xfrm>
            <a:custGeom>
              <a:avLst/>
              <a:gdLst/>
              <a:ahLst/>
              <a:cxnLst/>
              <a:rect l="l" t="t" r="r" b="b"/>
              <a:pathLst>
                <a:path w="2112" h="2143" extrusionOk="0">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4" name="Google Shape;9614;p86"/>
            <p:cNvSpPr/>
            <p:nvPr/>
          </p:nvSpPr>
          <p:spPr>
            <a:xfrm>
              <a:off x="-50237550" y="3921175"/>
              <a:ext cx="35450" cy="53575"/>
            </a:xfrm>
            <a:custGeom>
              <a:avLst/>
              <a:gdLst/>
              <a:ahLst/>
              <a:cxnLst/>
              <a:rect l="l" t="t" r="r" b="b"/>
              <a:pathLst>
                <a:path w="1418" h="2143" extrusionOk="0">
                  <a:moveTo>
                    <a:pt x="0" y="0"/>
                  </a:moveTo>
                  <a:lnTo>
                    <a:pt x="0" y="2143"/>
                  </a:lnTo>
                  <a:lnTo>
                    <a:pt x="347" y="2143"/>
                  </a:lnTo>
                  <a:cubicBezTo>
                    <a:pt x="945" y="2143"/>
                    <a:pt x="1418" y="1670"/>
                    <a:pt x="1418" y="1071"/>
                  </a:cubicBezTo>
                  <a:cubicBezTo>
                    <a:pt x="1418" y="473"/>
                    <a:pt x="945"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5" name="Google Shape;9615;p86"/>
            <p:cNvSpPr/>
            <p:nvPr/>
          </p:nvSpPr>
          <p:spPr>
            <a:xfrm>
              <a:off x="-50414775" y="4045625"/>
              <a:ext cx="159125" cy="122875"/>
            </a:xfrm>
            <a:custGeom>
              <a:avLst/>
              <a:gdLst/>
              <a:ahLst/>
              <a:cxnLst/>
              <a:rect l="l" t="t" r="r" b="b"/>
              <a:pathLst>
                <a:path w="6365" h="4915" extrusionOk="0">
                  <a:moveTo>
                    <a:pt x="0" y="0"/>
                  </a:moveTo>
                  <a:lnTo>
                    <a:pt x="0" y="4915"/>
                  </a:lnTo>
                  <a:lnTo>
                    <a:pt x="6364" y="4915"/>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6" name="Google Shape;9616;p86"/>
            <p:cNvSpPr/>
            <p:nvPr/>
          </p:nvSpPr>
          <p:spPr>
            <a:xfrm>
              <a:off x="-50503000" y="3992050"/>
              <a:ext cx="300900" cy="228450"/>
            </a:xfrm>
            <a:custGeom>
              <a:avLst/>
              <a:gdLst/>
              <a:ahLst/>
              <a:cxnLst/>
              <a:rect l="l" t="t" r="r" b="b"/>
              <a:pathLst>
                <a:path w="12036" h="9138" extrusionOk="0">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17" name="Google Shape;9617;p86"/>
          <p:cNvGrpSpPr/>
          <p:nvPr/>
        </p:nvGrpSpPr>
        <p:grpSpPr>
          <a:xfrm>
            <a:off x="3049627" y="1558811"/>
            <a:ext cx="355258" cy="356205"/>
            <a:chOff x="-48630025" y="3199700"/>
            <a:chExt cx="300100" cy="300900"/>
          </a:xfrm>
        </p:grpSpPr>
        <p:sp>
          <p:nvSpPr>
            <p:cNvPr id="9618" name="Google Shape;9618;p86"/>
            <p:cNvSpPr/>
            <p:nvPr/>
          </p:nvSpPr>
          <p:spPr>
            <a:xfrm>
              <a:off x="-48630025" y="3199700"/>
              <a:ext cx="300100" cy="300900"/>
            </a:xfrm>
            <a:custGeom>
              <a:avLst/>
              <a:gdLst/>
              <a:ahLst/>
              <a:cxnLst/>
              <a:rect l="l" t="t" r="r" b="b"/>
              <a:pathLst>
                <a:path w="12004" h="12036" extrusionOk="0">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9" name="Google Shape;9619;p86"/>
            <p:cNvSpPr/>
            <p:nvPr/>
          </p:nvSpPr>
          <p:spPr>
            <a:xfrm>
              <a:off x="-48524475" y="3306025"/>
              <a:ext cx="88225" cy="89050"/>
            </a:xfrm>
            <a:custGeom>
              <a:avLst/>
              <a:gdLst/>
              <a:ahLst/>
              <a:cxnLst/>
              <a:rect l="l" t="t" r="r" b="b"/>
              <a:pathLst>
                <a:path w="3529" h="3562" extrusionOk="0">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0" name="Google Shape;9620;p86"/>
            <p:cNvSpPr/>
            <p:nvPr/>
          </p:nvSpPr>
          <p:spPr>
            <a:xfrm>
              <a:off x="-48489025" y="3341475"/>
              <a:ext cx="17350" cy="18150"/>
            </a:xfrm>
            <a:custGeom>
              <a:avLst/>
              <a:gdLst/>
              <a:ahLst/>
              <a:cxnLst/>
              <a:rect l="l" t="t" r="r" b="b"/>
              <a:pathLst>
                <a:path w="694" h="726" extrusionOk="0">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21" name="Google Shape;9621;p86"/>
          <p:cNvGrpSpPr/>
          <p:nvPr/>
        </p:nvGrpSpPr>
        <p:grpSpPr>
          <a:xfrm>
            <a:off x="3049627" y="1996107"/>
            <a:ext cx="355258" cy="355258"/>
            <a:chOff x="-48630025" y="3569100"/>
            <a:chExt cx="300100" cy="300100"/>
          </a:xfrm>
        </p:grpSpPr>
        <p:sp>
          <p:nvSpPr>
            <p:cNvPr id="9622" name="Google Shape;9622;p86"/>
            <p:cNvSpPr/>
            <p:nvPr/>
          </p:nvSpPr>
          <p:spPr>
            <a:xfrm>
              <a:off x="-48400825" y="3710875"/>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3" name="Google Shape;9623;p86"/>
            <p:cNvSpPr/>
            <p:nvPr/>
          </p:nvSpPr>
          <p:spPr>
            <a:xfrm>
              <a:off x="-48400825" y="378175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4" name="Google Shape;9624;p86"/>
            <p:cNvSpPr/>
            <p:nvPr/>
          </p:nvSpPr>
          <p:spPr>
            <a:xfrm>
              <a:off x="-48488250" y="3710875"/>
              <a:ext cx="18150" cy="17350"/>
            </a:xfrm>
            <a:custGeom>
              <a:avLst/>
              <a:gdLst/>
              <a:ahLst/>
              <a:cxnLst/>
              <a:rect l="l" t="t" r="r" b="b"/>
              <a:pathLst>
                <a:path w="726" h="694" extrusionOk="0">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5" name="Google Shape;9625;p86"/>
            <p:cNvSpPr/>
            <p:nvPr/>
          </p:nvSpPr>
          <p:spPr>
            <a:xfrm>
              <a:off x="-48488250" y="364000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6" name="Google Shape;9626;p86"/>
            <p:cNvSpPr/>
            <p:nvPr/>
          </p:nvSpPr>
          <p:spPr>
            <a:xfrm>
              <a:off x="-48400825" y="36400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7" name="Google Shape;9627;p86"/>
            <p:cNvSpPr/>
            <p:nvPr/>
          </p:nvSpPr>
          <p:spPr>
            <a:xfrm>
              <a:off x="-48541800" y="3569100"/>
              <a:ext cx="211875" cy="300100"/>
            </a:xfrm>
            <a:custGeom>
              <a:avLst/>
              <a:gdLst/>
              <a:ahLst/>
              <a:cxnLst/>
              <a:rect l="l" t="t" r="r" b="b"/>
              <a:pathLst>
                <a:path w="8475" h="12004" extrusionOk="0">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8" name="Google Shape;9628;p86"/>
            <p:cNvSpPr/>
            <p:nvPr/>
          </p:nvSpPr>
          <p:spPr>
            <a:xfrm>
              <a:off x="-48488250" y="378175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9" name="Google Shape;9629;p86"/>
            <p:cNvSpPr/>
            <p:nvPr/>
          </p:nvSpPr>
          <p:spPr>
            <a:xfrm>
              <a:off x="-48630025" y="3569900"/>
              <a:ext cx="71700" cy="87450"/>
            </a:xfrm>
            <a:custGeom>
              <a:avLst/>
              <a:gdLst/>
              <a:ahLst/>
              <a:cxnLst/>
              <a:rect l="l" t="t" r="r" b="b"/>
              <a:pathLst>
                <a:path w="2868" h="3498" extrusionOk="0">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0" name="Google Shape;9630;p86"/>
            <p:cNvSpPr/>
            <p:nvPr/>
          </p:nvSpPr>
          <p:spPr>
            <a:xfrm>
              <a:off x="-48626875" y="3668350"/>
              <a:ext cx="64625" cy="42550"/>
            </a:xfrm>
            <a:custGeom>
              <a:avLst/>
              <a:gdLst/>
              <a:ahLst/>
              <a:cxnLst/>
              <a:rect l="l" t="t" r="r" b="b"/>
              <a:pathLst>
                <a:path w="2585" h="1702" extrusionOk="0">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1" name="Google Shape;9631;p86"/>
            <p:cNvSpPr/>
            <p:nvPr/>
          </p:nvSpPr>
          <p:spPr>
            <a:xfrm>
              <a:off x="-48630025" y="3727425"/>
              <a:ext cx="70925" cy="141775"/>
            </a:xfrm>
            <a:custGeom>
              <a:avLst/>
              <a:gdLst/>
              <a:ahLst/>
              <a:cxnLst/>
              <a:rect l="l" t="t" r="r" b="b"/>
              <a:pathLst>
                <a:path w="2837" h="5671" extrusionOk="0">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32" name="Google Shape;9632;p86"/>
          <p:cNvGrpSpPr/>
          <p:nvPr/>
        </p:nvGrpSpPr>
        <p:grpSpPr>
          <a:xfrm>
            <a:off x="3050101" y="2433403"/>
            <a:ext cx="354311" cy="353394"/>
            <a:chOff x="-48629225" y="3938500"/>
            <a:chExt cx="299300" cy="298525"/>
          </a:xfrm>
        </p:grpSpPr>
        <p:sp>
          <p:nvSpPr>
            <p:cNvPr id="9633" name="Google Shape;9633;p86"/>
            <p:cNvSpPr/>
            <p:nvPr/>
          </p:nvSpPr>
          <p:spPr>
            <a:xfrm>
              <a:off x="-48629225" y="3938500"/>
              <a:ext cx="299300" cy="298525"/>
            </a:xfrm>
            <a:custGeom>
              <a:avLst/>
              <a:gdLst/>
              <a:ahLst/>
              <a:cxnLst/>
              <a:rect l="l" t="t" r="r" b="b"/>
              <a:pathLst>
                <a:path w="11972" h="11941" extrusionOk="0">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4" name="Google Shape;9634;p86"/>
            <p:cNvSpPr/>
            <p:nvPr/>
          </p:nvSpPr>
          <p:spPr>
            <a:xfrm>
              <a:off x="-48496900" y="4119650"/>
              <a:ext cx="35450" cy="47275"/>
            </a:xfrm>
            <a:custGeom>
              <a:avLst/>
              <a:gdLst/>
              <a:ahLst/>
              <a:cxnLst/>
              <a:rect l="l" t="t" r="r" b="b"/>
              <a:pathLst>
                <a:path w="1418" h="1891" extrusionOk="0">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5" name="Google Shape;9635;p86"/>
            <p:cNvSpPr/>
            <p:nvPr/>
          </p:nvSpPr>
          <p:spPr>
            <a:xfrm>
              <a:off x="-48495325" y="4073175"/>
              <a:ext cx="29950" cy="31325"/>
            </a:xfrm>
            <a:custGeom>
              <a:avLst/>
              <a:gdLst/>
              <a:ahLst/>
              <a:cxnLst/>
              <a:rect l="l" t="t" r="r" b="b"/>
              <a:pathLst>
                <a:path w="1198" h="1253" extrusionOk="0">
                  <a:moveTo>
                    <a:pt x="599" y="1"/>
                  </a:moveTo>
                  <a:lnTo>
                    <a:pt x="0" y="1135"/>
                  </a:lnTo>
                  <a:cubicBezTo>
                    <a:pt x="205" y="1214"/>
                    <a:pt x="410" y="1253"/>
                    <a:pt x="610" y="1253"/>
                  </a:cubicBezTo>
                  <a:cubicBezTo>
                    <a:pt x="811" y="1253"/>
                    <a:pt x="1008" y="1214"/>
                    <a:pt x="1197"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6" name="Google Shape;9636;p86"/>
            <p:cNvSpPr/>
            <p:nvPr/>
          </p:nvSpPr>
          <p:spPr>
            <a:xfrm>
              <a:off x="-48559125" y="4009375"/>
              <a:ext cx="159900" cy="149675"/>
            </a:xfrm>
            <a:custGeom>
              <a:avLst/>
              <a:gdLst/>
              <a:ahLst/>
              <a:cxnLst/>
              <a:rect l="l" t="t" r="r" b="b"/>
              <a:pathLst>
                <a:path w="6396" h="5987" extrusionOk="0">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37" name="Google Shape;9637;p86"/>
          <p:cNvGrpSpPr/>
          <p:nvPr/>
        </p:nvGrpSpPr>
        <p:grpSpPr>
          <a:xfrm>
            <a:off x="1785504" y="2904744"/>
            <a:ext cx="311458" cy="354341"/>
            <a:chOff x="-46762575" y="3200500"/>
            <a:chExt cx="263100" cy="299325"/>
          </a:xfrm>
        </p:grpSpPr>
        <p:sp>
          <p:nvSpPr>
            <p:cNvPr id="9638" name="Google Shape;9638;p86"/>
            <p:cNvSpPr/>
            <p:nvPr/>
          </p:nvSpPr>
          <p:spPr>
            <a:xfrm>
              <a:off x="-46762575" y="3393475"/>
              <a:ext cx="263100" cy="106350"/>
            </a:xfrm>
            <a:custGeom>
              <a:avLst/>
              <a:gdLst/>
              <a:ahLst/>
              <a:cxnLst/>
              <a:rect l="l" t="t" r="r" b="b"/>
              <a:pathLst>
                <a:path w="10524" h="4254" extrusionOk="0">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9" name="Google Shape;9639;p86"/>
            <p:cNvSpPr/>
            <p:nvPr/>
          </p:nvSpPr>
          <p:spPr>
            <a:xfrm>
              <a:off x="-46743650" y="3200500"/>
              <a:ext cx="228425" cy="176450"/>
            </a:xfrm>
            <a:custGeom>
              <a:avLst/>
              <a:gdLst/>
              <a:ahLst/>
              <a:cxnLst/>
              <a:rect l="l" t="t" r="r" b="b"/>
              <a:pathLst>
                <a:path w="9137" h="7058" extrusionOk="0">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0" name="Google Shape;9640;p86"/>
            <p:cNvSpPr/>
            <p:nvPr/>
          </p:nvSpPr>
          <p:spPr>
            <a:xfrm>
              <a:off x="-46638125" y="3289500"/>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1" name="Google Shape;9641;p86"/>
            <p:cNvSpPr/>
            <p:nvPr/>
          </p:nvSpPr>
          <p:spPr>
            <a:xfrm>
              <a:off x="-46696400" y="3345425"/>
              <a:ext cx="63025" cy="31525"/>
            </a:xfrm>
            <a:custGeom>
              <a:avLst/>
              <a:gdLst/>
              <a:ahLst/>
              <a:cxnLst/>
              <a:rect l="l" t="t" r="r" b="b"/>
              <a:pathLst>
                <a:path w="2521" h="1261" extrusionOk="0">
                  <a:moveTo>
                    <a:pt x="1261" y="0"/>
                  </a:moveTo>
                  <a:lnTo>
                    <a:pt x="0" y="1260"/>
                  </a:lnTo>
                  <a:lnTo>
                    <a:pt x="2521" y="1260"/>
                  </a:lnTo>
                  <a:lnTo>
                    <a:pt x="1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2" name="Google Shape;9642;p86"/>
            <p:cNvSpPr/>
            <p:nvPr/>
          </p:nvSpPr>
          <p:spPr>
            <a:xfrm>
              <a:off x="-46616850" y="3345425"/>
              <a:ext cx="53575" cy="31525"/>
            </a:xfrm>
            <a:custGeom>
              <a:avLst/>
              <a:gdLst/>
              <a:ahLst/>
              <a:cxnLst/>
              <a:rect l="l" t="t" r="r" b="b"/>
              <a:pathLst>
                <a:path w="2143" h="1261" extrusionOk="0">
                  <a:moveTo>
                    <a:pt x="883" y="0"/>
                  </a:moveTo>
                  <a:lnTo>
                    <a:pt x="0" y="945"/>
                  </a:lnTo>
                  <a:lnTo>
                    <a:pt x="315" y="1260"/>
                  </a:lnTo>
                  <a:lnTo>
                    <a:pt x="2143" y="1260"/>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43" name="Google Shape;9643;p86"/>
          <p:cNvGrpSpPr/>
          <p:nvPr/>
        </p:nvGrpSpPr>
        <p:grpSpPr>
          <a:xfrm>
            <a:off x="1763589" y="3363466"/>
            <a:ext cx="355288" cy="312375"/>
            <a:chOff x="-46779900" y="3588000"/>
            <a:chExt cx="300125" cy="263875"/>
          </a:xfrm>
        </p:grpSpPr>
        <p:sp>
          <p:nvSpPr>
            <p:cNvPr id="9644" name="Google Shape;9644;p86"/>
            <p:cNvSpPr/>
            <p:nvPr/>
          </p:nvSpPr>
          <p:spPr>
            <a:xfrm>
              <a:off x="-46746025" y="3588000"/>
              <a:ext cx="230800" cy="263875"/>
            </a:xfrm>
            <a:custGeom>
              <a:avLst/>
              <a:gdLst/>
              <a:ahLst/>
              <a:cxnLst/>
              <a:rect l="l" t="t" r="r" b="b"/>
              <a:pathLst>
                <a:path w="9232" h="10555" extrusionOk="0">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5" name="Google Shape;9645;p86"/>
            <p:cNvSpPr/>
            <p:nvPr/>
          </p:nvSpPr>
          <p:spPr>
            <a:xfrm>
              <a:off x="-46674350" y="3710075"/>
              <a:ext cx="91400" cy="122900"/>
            </a:xfrm>
            <a:custGeom>
              <a:avLst/>
              <a:gdLst/>
              <a:ahLst/>
              <a:cxnLst/>
              <a:rect l="l" t="t" r="r" b="b"/>
              <a:pathLst>
                <a:path w="3656" h="4916" extrusionOk="0">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6" name="Google Shape;9646;p86"/>
            <p:cNvSpPr/>
            <p:nvPr/>
          </p:nvSpPr>
          <p:spPr>
            <a:xfrm>
              <a:off x="-46779900" y="3754200"/>
              <a:ext cx="17350" cy="70125"/>
            </a:xfrm>
            <a:custGeom>
              <a:avLst/>
              <a:gdLst/>
              <a:ahLst/>
              <a:cxnLst/>
              <a:rect l="l" t="t" r="r" b="b"/>
              <a:pathLst>
                <a:path w="694" h="2805" extrusionOk="0">
                  <a:moveTo>
                    <a:pt x="694" y="0"/>
                  </a:moveTo>
                  <a:cubicBezTo>
                    <a:pt x="253" y="347"/>
                    <a:pt x="1" y="819"/>
                    <a:pt x="1" y="1418"/>
                  </a:cubicBezTo>
                  <a:cubicBezTo>
                    <a:pt x="1" y="2017"/>
                    <a:pt x="253" y="2458"/>
                    <a:pt x="694" y="2804"/>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7" name="Google Shape;9647;p86"/>
            <p:cNvSpPr/>
            <p:nvPr/>
          </p:nvSpPr>
          <p:spPr>
            <a:xfrm>
              <a:off x="-46497925" y="3754200"/>
              <a:ext cx="18150" cy="70125"/>
            </a:xfrm>
            <a:custGeom>
              <a:avLst/>
              <a:gdLst/>
              <a:ahLst/>
              <a:cxnLst/>
              <a:rect l="l" t="t" r="r" b="b"/>
              <a:pathLst>
                <a:path w="726" h="2805" extrusionOk="0">
                  <a:moveTo>
                    <a:pt x="1" y="0"/>
                  </a:moveTo>
                  <a:lnTo>
                    <a:pt x="1" y="2804"/>
                  </a:lnTo>
                  <a:cubicBezTo>
                    <a:pt x="442" y="2489"/>
                    <a:pt x="725" y="1954"/>
                    <a:pt x="725" y="1418"/>
                  </a:cubicBezTo>
                  <a:cubicBezTo>
                    <a:pt x="725" y="851"/>
                    <a:pt x="442"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48" name="Google Shape;9648;p86"/>
          <p:cNvGrpSpPr/>
          <p:nvPr/>
        </p:nvGrpSpPr>
        <p:grpSpPr>
          <a:xfrm>
            <a:off x="1764062" y="3778388"/>
            <a:ext cx="354341" cy="353394"/>
            <a:chOff x="-46779100" y="3938500"/>
            <a:chExt cx="299325" cy="298525"/>
          </a:xfrm>
        </p:grpSpPr>
        <p:sp>
          <p:nvSpPr>
            <p:cNvPr id="9649" name="Google Shape;9649;p86"/>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0" name="Google Shape;9650;p86"/>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51" name="Google Shape;9651;p86"/>
          <p:cNvGrpSpPr/>
          <p:nvPr/>
        </p:nvGrpSpPr>
        <p:grpSpPr>
          <a:xfrm>
            <a:off x="3971800" y="2911255"/>
            <a:ext cx="355258" cy="355288"/>
            <a:chOff x="-44924250" y="3206000"/>
            <a:chExt cx="300100" cy="300125"/>
          </a:xfrm>
        </p:grpSpPr>
        <p:sp>
          <p:nvSpPr>
            <p:cNvPr id="9652" name="Google Shape;9652;p86"/>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3" name="Google Shape;9653;p86"/>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4" name="Google Shape;9654;p86"/>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5" name="Google Shape;9655;p86"/>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6" name="Google Shape;9656;p86"/>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57" name="Google Shape;9657;p86"/>
          <p:cNvGrpSpPr/>
          <p:nvPr/>
        </p:nvGrpSpPr>
        <p:grpSpPr>
          <a:xfrm>
            <a:off x="1286286" y="1539249"/>
            <a:ext cx="355258" cy="355258"/>
            <a:chOff x="-50134375" y="3183175"/>
            <a:chExt cx="300100" cy="300100"/>
          </a:xfrm>
        </p:grpSpPr>
        <p:sp>
          <p:nvSpPr>
            <p:cNvPr id="9658" name="Google Shape;9658;p86"/>
            <p:cNvSpPr/>
            <p:nvPr/>
          </p:nvSpPr>
          <p:spPr>
            <a:xfrm>
              <a:off x="-50134375" y="3270600"/>
              <a:ext cx="87450" cy="53575"/>
            </a:xfrm>
            <a:custGeom>
              <a:avLst/>
              <a:gdLst/>
              <a:ahLst/>
              <a:cxnLst/>
              <a:rect l="l" t="t" r="r" b="b"/>
              <a:pathLst>
                <a:path w="3498" h="2143" extrusionOk="0">
                  <a:moveTo>
                    <a:pt x="0" y="0"/>
                  </a:moveTo>
                  <a:lnTo>
                    <a:pt x="0" y="2143"/>
                  </a:lnTo>
                  <a:lnTo>
                    <a:pt x="3497" y="2143"/>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9" name="Google Shape;9659;p86"/>
            <p:cNvSpPr/>
            <p:nvPr/>
          </p:nvSpPr>
          <p:spPr>
            <a:xfrm>
              <a:off x="-50134375" y="3340700"/>
              <a:ext cx="87450" cy="54375"/>
            </a:xfrm>
            <a:custGeom>
              <a:avLst/>
              <a:gdLst/>
              <a:ahLst/>
              <a:cxnLst/>
              <a:rect l="l" t="t" r="r" b="b"/>
              <a:pathLst>
                <a:path w="3498" h="2175" extrusionOk="0">
                  <a:moveTo>
                    <a:pt x="0" y="0"/>
                  </a:moveTo>
                  <a:lnTo>
                    <a:pt x="0" y="2174"/>
                  </a:lnTo>
                  <a:cubicBezTo>
                    <a:pt x="441" y="1701"/>
                    <a:pt x="1071" y="1418"/>
                    <a:pt x="1765" y="1418"/>
                  </a:cubicBezTo>
                  <a:cubicBezTo>
                    <a:pt x="2426" y="1418"/>
                    <a:pt x="3056" y="1670"/>
                    <a:pt x="3497" y="2174"/>
                  </a:cubicBez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0" name="Google Shape;9660;p86"/>
            <p:cNvSpPr/>
            <p:nvPr/>
          </p:nvSpPr>
          <p:spPr>
            <a:xfrm>
              <a:off x="-50134375" y="3183175"/>
              <a:ext cx="87450" cy="70125"/>
            </a:xfrm>
            <a:custGeom>
              <a:avLst/>
              <a:gdLst/>
              <a:ahLst/>
              <a:cxnLst/>
              <a:rect l="l" t="t" r="r" b="b"/>
              <a:pathLst>
                <a:path w="3498" h="2805" extrusionOk="0">
                  <a:moveTo>
                    <a:pt x="347" y="0"/>
                  </a:moveTo>
                  <a:cubicBezTo>
                    <a:pt x="158" y="0"/>
                    <a:pt x="0" y="158"/>
                    <a:pt x="0" y="347"/>
                  </a:cubicBezTo>
                  <a:lnTo>
                    <a:pt x="0" y="2804"/>
                  </a:lnTo>
                  <a:lnTo>
                    <a:pt x="3497" y="2804"/>
                  </a:lnTo>
                  <a:lnTo>
                    <a:pt x="3497" y="347"/>
                  </a:lnTo>
                  <a:cubicBezTo>
                    <a:pt x="3497" y="158"/>
                    <a:pt x="3340"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1" name="Google Shape;9661;p86"/>
            <p:cNvSpPr/>
            <p:nvPr/>
          </p:nvSpPr>
          <p:spPr>
            <a:xfrm>
              <a:off x="-50028050" y="3363525"/>
              <a:ext cx="37050" cy="75650"/>
            </a:xfrm>
            <a:custGeom>
              <a:avLst/>
              <a:gdLst/>
              <a:ahLst/>
              <a:cxnLst/>
              <a:rect l="l" t="t" r="r" b="b"/>
              <a:pathLst>
                <a:path w="1482" h="3026" extrusionOk="0">
                  <a:moveTo>
                    <a:pt x="0" y="1"/>
                  </a:moveTo>
                  <a:lnTo>
                    <a:pt x="0" y="3025"/>
                  </a:lnTo>
                  <a:lnTo>
                    <a:pt x="1481" y="1482"/>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2" name="Google Shape;9662;p86"/>
            <p:cNvSpPr/>
            <p:nvPr/>
          </p:nvSpPr>
          <p:spPr>
            <a:xfrm>
              <a:off x="-50028050" y="3287125"/>
              <a:ext cx="88225" cy="101625"/>
            </a:xfrm>
            <a:custGeom>
              <a:avLst/>
              <a:gdLst/>
              <a:ahLst/>
              <a:cxnLst/>
              <a:rect l="l" t="t" r="r" b="b"/>
              <a:pathLst>
                <a:path w="3529" h="4065" extrusionOk="0">
                  <a:moveTo>
                    <a:pt x="1072" y="1"/>
                  </a:moveTo>
                  <a:lnTo>
                    <a:pt x="0" y="1104"/>
                  </a:lnTo>
                  <a:lnTo>
                    <a:pt x="0" y="2049"/>
                  </a:lnTo>
                  <a:lnTo>
                    <a:pt x="2017" y="4065"/>
                  </a:lnTo>
                  <a:lnTo>
                    <a:pt x="3529" y="2490"/>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3" name="Google Shape;9663;p86"/>
            <p:cNvSpPr/>
            <p:nvPr/>
          </p:nvSpPr>
          <p:spPr>
            <a:xfrm>
              <a:off x="-49988675" y="3225700"/>
              <a:ext cx="111875" cy="111875"/>
            </a:xfrm>
            <a:custGeom>
              <a:avLst/>
              <a:gdLst/>
              <a:ahLst/>
              <a:cxnLst/>
              <a:rect l="l" t="t" r="r" b="b"/>
              <a:pathLst>
                <a:path w="4475" h="4475" extrusionOk="0">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4" name="Google Shape;9664;p86"/>
            <p:cNvSpPr/>
            <p:nvPr/>
          </p:nvSpPr>
          <p:spPr>
            <a:xfrm>
              <a:off x="-50134375" y="3395050"/>
              <a:ext cx="89025" cy="88225"/>
            </a:xfrm>
            <a:custGeom>
              <a:avLst/>
              <a:gdLst/>
              <a:ahLst/>
              <a:cxnLst/>
              <a:rect l="l" t="t" r="r" b="b"/>
              <a:pathLst>
                <a:path w="3561" h="3529" extrusionOk="0">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5" name="Google Shape;9665;p86"/>
            <p:cNvSpPr/>
            <p:nvPr/>
          </p:nvSpPr>
          <p:spPr>
            <a:xfrm>
              <a:off x="-50045375" y="3428900"/>
              <a:ext cx="52800" cy="53600"/>
            </a:xfrm>
            <a:custGeom>
              <a:avLst/>
              <a:gdLst/>
              <a:ahLst/>
              <a:cxnLst/>
              <a:rect l="l" t="t" r="r" b="b"/>
              <a:pathLst>
                <a:path w="2112" h="2144" extrusionOk="0">
                  <a:moveTo>
                    <a:pt x="2111" y="1"/>
                  </a:move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6" name="Google Shape;9666;p86"/>
            <p:cNvSpPr/>
            <p:nvPr/>
          </p:nvSpPr>
          <p:spPr>
            <a:xfrm>
              <a:off x="-49975275" y="3395050"/>
              <a:ext cx="52775" cy="87450"/>
            </a:xfrm>
            <a:custGeom>
              <a:avLst/>
              <a:gdLst/>
              <a:ahLst/>
              <a:cxnLst/>
              <a:rect l="l" t="t" r="r" b="b"/>
              <a:pathLst>
                <a:path w="2111" h="3498" extrusionOk="0">
                  <a:moveTo>
                    <a:pt x="693" y="0"/>
                  </a:moveTo>
                  <a:lnTo>
                    <a:pt x="0" y="662"/>
                  </a:lnTo>
                  <a:lnTo>
                    <a:pt x="0" y="3497"/>
                  </a:lnTo>
                  <a:lnTo>
                    <a:pt x="2111" y="3497"/>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7" name="Google Shape;9667;p86"/>
            <p:cNvSpPr/>
            <p:nvPr/>
          </p:nvSpPr>
          <p:spPr>
            <a:xfrm>
              <a:off x="-49905175" y="3395050"/>
              <a:ext cx="70900" cy="87450"/>
            </a:xfrm>
            <a:custGeom>
              <a:avLst/>
              <a:gdLst/>
              <a:ahLst/>
              <a:cxnLst/>
              <a:rect l="l" t="t" r="r" b="b"/>
              <a:pathLst>
                <a:path w="2836" h="3498" extrusionOk="0">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68" name="Google Shape;9668;p86"/>
          <p:cNvGrpSpPr/>
          <p:nvPr/>
        </p:nvGrpSpPr>
        <p:grpSpPr>
          <a:xfrm>
            <a:off x="1286286" y="1974651"/>
            <a:ext cx="355258" cy="355288"/>
            <a:chOff x="-50134375" y="3550975"/>
            <a:chExt cx="300100" cy="300125"/>
          </a:xfrm>
        </p:grpSpPr>
        <p:sp>
          <p:nvSpPr>
            <p:cNvPr id="9669" name="Google Shape;9669;p86"/>
            <p:cNvSpPr/>
            <p:nvPr/>
          </p:nvSpPr>
          <p:spPr>
            <a:xfrm>
              <a:off x="-50134375" y="3550975"/>
              <a:ext cx="300100" cy="300125"/>
            </a:xfrm>
            <a:custGeom>
              <a:avLst/>
              <a:gdLst/>
              <a:ahLst/>
              <a:cxnLst/>
              <a:rect l="l" t="t" r="r" b="b"/>
              <a:pathLst>
                <a:path w="12004" h="12005" extrusionOk="0">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0" name="Google Shape;9670;p86"/>
            <p:cNvSpPr/>
            <p:nvPr/>
          </p:nvSpPr>
          <p:spPr>
            <a:xfrm>
              <a:off x="-50054825" y="3603750"/>
              <a:ext cx="141800" cy="194575"/>
            </a:xfrm>
            <a:custGeom>
              <a:avLst/>
              <a:gdLst/>
              <a:ahLst/>
              <a:cxnLst/>
              <a:rect l="l" t="t" r="r" b="b"/>
              <a:pathLst>
                <a:path w="5672" h="7783" extrusionOk="0">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71" name="Google Shape;9671;p86"/>
          <p:cNvGrpSpPr/>
          <p:nvPr/>
        </p:nvGrpSpPr>
        <p:grpSpPr>
          <a:xfrm>
            <a:off x="1286286" y="2412183"/>
            <a:ext cx="355258" cy="355051"/>
            <a:chOff x="-50134375" y="3920575"/>
            <a:chExt cx="300100" cy="299925"/>
          </a:xfrm>
        </p:grpSpPr>
        <p:sp>
          <p:nvSpPr>
            <p:cNvPr id="9672" name="Google Shape;9672;p86"/>
            <p:cNvSpPr/>
            <p:nvPr/>
          </p:nvSpPr>
          <p:spPr>
            <a:xfrm>
              <a:off x="-49985525" y="3920575"/>
              <a:ext cx="151250" cy="151850"/>
            </a:xfrm>
            <a:custGeom>
              <a:avLst/>
              <a:gdLst/>
              <a:ahLst/>
              <a:cxnLst/>
              <a:rect l="l" t="t" r="r" b="b"/>
              <a:pathLst>
                <a:path w="6050" h="6074" extrusionOk="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3" name="Google Shape;9673;p86"/>
            <p:cNvSpPr/>
            <p:nvPr/>
          </p:nvSpPr>
          <p:spPr>
            <a:xfrm>
              <a:off x="-50134375" y="4069250"/>
              <a:ext cx="151250" cy="151250"/>
            </a:xfrm>
            <a:custGeom>
              <a:avLst/>
              <a:gdLst/>
              <a:ahLst/>
              <a:cxnLst/>
              <a:rect l="l" t="t" r="r" b="b"/>
              <a:pathLst>
                <a:path w="6050" h="6050" extrusionOk="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4" name="Google Shape;9674;p86"/>
            <p:cNvSpPr/>
            <p:nvPr/>
          </p:nvSpPr>
          <p:spPr>
            <a:xfrm>
              <a:off x="-50090275" y="3964500"/>
              <a:ext cx="211100" cy="211100"/>
            </a:xfrm>
            <a:custGeom>
              <a:avLst/>
              <a:gdLst/>
              <a:ahLst/>
              <a:cxnLst/>
              <a:rect l="l" t="t" r="r" b="b"/>
              <a:pathLst>
                <a:path w="8444" h="8444" extrusionOk="0">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75" name="Google Shape;9675;p86"/>
          <p:cNvGrpSpPr/>
          <p:nvPr/>
        </p:nvGrpSpPr>
        <p:grpSpPr>
          <a:xfrm>
            <a:off x="3497010" y="1559758"/>
            <a:ext cx="357123" cy="355258"/>
            <a:chOff x="-48262200" y="3200500"/>
            <a:chExt cx="301675" cy="300100"/>
          </a:xfrm>
        </p:grpSpPr>
        <p:sp>
          <p:nvSpPr>
            <p:cNvPr id="9676" name="Google Shape;9676;p86"/>
            <p:cNvSpPr/>
            <p:nvPr/>
          </p:nvSpPr>
          <p:spPr>
            <a:xfrm>
              <a:off x="-48191325" y="3288700"/>
              <a:ext cx="51225" cy="51225"/>
            </a:xfrm>
            <a:custGeom>
              <a:avLst/>
              <a:gdLst/>
              <a:ahLst/>
              <a:cxnLst/>
              <a:rect l="l" t="t" r="r" b="b"/>
              <a:pathLst>
                <a:path w="2049" h="2049" extrusionOk="0">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7" name="Google Shape;9677;p86"/>
            <p:cNvSpPr/>
            <p:nvPr/>
          </p:nvSpPr>
          <p:spPr>
            <a:xfrm>
              <a:off x="-48155875" y="3324150"/>
              <a:ext cx="15775" cy="15775"/>
            </a:xfrm>
            <a:custGeom>
              <a:avLst/>
              <a:gdLst/>
              <a:ahLst/>
              <a:cxnLst/>
              <a:rect l="l" t="t" r="r" b="b"/>
              <a:pathLst>
                <a:path w="631" h="631" extrusionOk="0">
                  <a:moveTo>
                    <a:pt x="1" y="1"/>
                  </a:moveTo>
                  <a:lnTo>
                    <a:pt x="1" y="631"/>
                  </a:lnTo>
                  <a:cubicBezTo>
                    <a:pt x="284" y="505"/>
                    <a:pt x="536"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8" name="Google Shape;9678;p86"/>
            <p:cNvSpPr/>
            <p:nvPr/>
          </p:nvSpPr>
          <p:spPr>
            <a:xfrm>
              <a:off x="-48085775" y="3206000"/>
              <a:ext cx="47275" cy="47300"/>
            </a:xfrm>
            <a:custGeom>
              <a:avLst/>
              <a:gdLst/>
              <a:ahLst/>
              <a:cxnLst/>
              <a:rect l="l" t="t" r="r" b="b"/>
              <a:pathLst>
                <a:path w="1891" h="1892" extrusionOk="0">
                  <a:moveTo>
                    <a:pt x="1" y="1"/>
                  </a:moveTo>
                  <a:lnTo>
                    <a:pt x="1" y="1891"/>
                  </a:lnTo>
                  <a:lnTo>
                    <a:pt x="1891" y="189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9" name="Google Shape;9679;p86"/>
            <p:cNvSpPr/>
            <p:nvPr/>
          </p:nvSpPr>
          <p:spPr>
            <a:xfrm>
              <a:off x="-48262200" y="3200500"/>
              <a:ext cx="228425" cy="300100"/>
            </a:xfrm>
            <a:custGeom>
              <a:avLst/>
              <a:gdLst/>
              <a:ahLst/>
              <a:cxnLst/>
              <a:rect l="l" t="t" r="r" b="b"/>
              <a:pathLst>
                <a:path w="9137" h="12004" extrusionOk="0">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0" name="Google Shape;9680;p86"/>
            <p:cNvSpPr/>
            <p:nvPr/>
          </p:nvSpPr>
          <p:spPr>
            <a:xfrm>
              <a:off x="-48155075" y="3322575"/>
              <a:ext cx="52775" cy="53575"/>
            </a:xfrm>
            <a:custGeom>
              <a:avLst/>
              <a:gdLst/>
              <a:ahLst/>
              <a:cxnLst/>
              <a:rect l="l" t="t" r="r" b="b"/>
              <a:pathLst>
                <a:path w="2111" h="2143" extrusionOk="0">
                  <a:moveTo>
                    <a:pt x="1355" y="1"/>
                  </a:moveTo>
                  <a:cubicBezTo>
                    <a:pt x="1197" y="725"/>
                    <a:pt x="662" y="1261"/>
                    <a:pt x="0" y="1387"/>
                  </a:cubicBez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1" name="Google Shape;9681;p86"/>
            <p:cNvSpPr/>
            <p:nvPr/>
          </p:nvSpPr>
          <p:spPr>
            <a:xfrm>
              <a:off x="-48014100" y="3417100"/>
              <a:ext cx="53575" cy="18125"/>
            </a:xfrm>
            <a:custGeom>
              <a:avLst/>
              <a:gdLst/>
              <a:ahLst/>
              <a:cxnLst/>
              <a:rect l="l" t="t" r="r" b="b"/>
              <a:pathLst>
                <a:path w="2143" h="725" extrusionOk="0">
                  <a:moveTo>
                    <a:pt x="1" y="0"/>
                  </a:moveTo>
                  <a:lnTo>
                    <a:pt x="1" y="725"/>
                  </a:lnTo>
                  <a:lnTo>
                    <a:pt x="2143" y="725"/>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2" name="Google Shape;9682;p86"/>
            <p:cNvSpPr/>
            <p:nvPr/>
          </p:nvSpPr>
          <p:spPr>
            <a:xfrm>
              <a:off x="-48014100" y="3289500"/>
              <a:ext cx="53575" cy="110300"/>
            </a:xfrm>
            <a:custGeom>
              <a:avLst/>
              <a:gdLst/>
              <a:ahLst/>
              <a:cxnLst/>
              <a:rect l="l" t="t" r="r" b="b"/>
              <a:pathLst>
                <a:path w="2143" h="4412" extrusionOk="0">
                  <a:moveTo>
                    <a:pt x="1" y="0"/>
                  </a:moveTo>
                  <a:lnTo>
                    <a:pt x="1" y="4411"/>
                  </a:lnTo>
                  <a:lnTo>
                    <a:pt x="2143" y="4411"/>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3" name="Google Shape;9683;p86"/>
            <p:cNvSpPr/>
            <p:nvPr/>
          </p:nvSpPr>
          <p:spPr>
            <a:xfrm>
              <a:off x="-48014100" y="3451750"/>
              <a:ext cx="53575" cy="48075"/>
            </a:xfrm>
            <a:custGeom>
              <a:avLst/>
              <a:gdLst/>
              <a:ahLst/>
              <a:cxnLst/>
              <a:rect l="l" t="t" r="r" b="b"/>
              <a:pathLst>
                <a:path w="2143" h="1923" extrusionOk="0">
                  <a:moveTo>
                    <a:pt x="1" y="0"/>
                  </a:moveTo>
                  <a:lnTo>
                    <a:pt x="1" y="883"/>
                  </a:lnTo>
                  <a:cubicBezTo>
                    <a:pt x="1" y="1450"/>
                    <a:pt x="473" y="1922"/>
                    <a:pt x="1072" y="1922"/>
                  </a:cubicBezTo>
                  <a:cubicBezTo>
                    <a:pt x="1670" y="1922"/>
                    <a:pt x="2143" y="1450"/>
                    <a:pt x="2143" y="883"/>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4" name="Google Shape;9684;p86"/>
            <p:cNvSpPr/>
            <p:nvPr/>
          </p:nvSpPr>
          <p:spPr>
            <a:xfrm>
              <a:off x="-48011725" y="3220375"/>
              <a:ext cx="48050" cy="51025"/>
            </a:xfrm>
            <a:custGeom>
              <a:avLst/>
              <a:gdLst/>
              <a:ahLst/>
              <a:cxnLst/>
              <a:rect l="l" t="t" r="r" b="b"/>
              <a:pathLst>
                <a:path w="1922" h="2041" extrusionOk="0">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85" name="Google Shape;9685;p86"/>
          <p:cNvGrpSpPr/>
          <p:nvPr/>
        </p:nvGrpSpPr>
        <p:grpSpPr>
          <a:xfrm>
            <a:off x="3526383" y="1996847"/>
            <a:ext cx="298377" cy="354519"/>
            <a:chOff x="-48233050" y="3569725"/>
            <a:chExt cx="252050" cy="299475"/>
          </a:xfrm>
        </p:grpSpPr>
        <p:sp>
          <p:nvSpPr>
            <p:cNvPr id="9686" name="Google Shape;9686;p86"/>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7" name="Google Shape;9687;p86"/>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8" name="Google Shape;9688;p86"/>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89" name="Google Shape;9689;p86"/>
          <p:cNvGrpSpPr/>
          <p:nvPr/>
        </p:nvGrpSpPr>
        <p:grpSpPr>
          <a:xfrm>
            <a:off x="3550148" y="2430591"/>
            <a:ext cx="250847" cy="358070"/>
            <a:chOff x="-48216525" y="3936125"/>
            <a:chExt cx="211900" cy="302475"/>
          </a:xfrm>
        </p:grpSpPr>
        <p:sp>
          <p:nvSpPr>
            <p:cNvPr id="9690" name="Google Shape;9690;p86"/>
            <p:cNvSpPr/>
            <p:nvPr/>
          </p:nvSpPr>
          <p:spPr>
            <a:xfrm>
              <a:off x="-48207850" y="3955825"/>
              <a:ext cx="105550" cy="158325"/>
            </a:xfrm>
            <a:custGeom>
              <a:avLst/>
              <a:gdLst/>
              <a:ahLst/>
              <a:cxnLst/>
              <a:rect l="l" t="t" r="r" b="b"/>
              <a:pathLst>
                <a:path w="4222" h="6333" extrusionOk="0">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1" name="Google Shape;9691;p86"/>
            <p:cNvSpPr/>
            <p:nvPr/>
          </p:nvSpPr>
          <p:spPr>
            <a:xfrm>
              <a:off x="-48192100" y="4184225"/>
              <a:ext cx="163850" cy="54375"/>
            </a:xfrm>
            <a:custGeom>
              <a:avLst/>
              <a:gdLst/>
              <a:ahLst/>
              <a:cxnLst/>
              <a:rect l="l" t="t" r="r" b="b"/>
              <a:pathLst>
                <a:path w="6554" h="2175" extrusionOk="0">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2" name="Google Shape;9692;p86"/>
            <p:cNvSpPr/>
            <p:nvPr/>
          </p:nvSpPr>
          <p:spPr>
            <a:xfrm>
              <a:off x="-48216525" y="4131475"/>
              <a:ext cx="211900" cy="34675"/>
            </a:xfrm>
            <a:custGeom>
              <a:avLst/>
              <a:gdLst/>
              <a:ahLst/>
              <a:cxnLst/>
              <a:rect l="l" t="t" r="r" b="b"/>
              <a:pathLst>
                <a:path w="8476" h="1387" extrusionOk="0">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3" name="Google Shape;9693;p86"/>
            <p:cNvSpPr/>
            <p:nvPr/>
          </p:nvSpPr>
          <p:spPr>
            <a:xfrm>
              <a:off x="-48113350" y="3936125"/>
              <a:ext cx="98475" cy="178025"/>
            </a:xfrm>
            <a:custGeom>
              <a:avLst/>
              <a:gdLst/>
              <a:ahLst/>
              <a:cxnLst/>
              <a:rect l="l" t="t" r="r" b="b"/>
              <a:pathLst>
                <a:path w="3939" h="7121" extrusionOk="0">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94" name="Google Shape;9694;p86"/>
          <p:cNvGrpSpPr/>
          <p:nvPr/>
        </p:nvGrpSpPr>
        <p:grpSpPr>
          <a:xfrm>
            <a:off x="2205866" y="2905661"/>
            <a:ext cx="355258" cy="355288"/>
            <a:chOff x="-46410500" y="3201275"/>
            <a:chExt cx="300100" cy="300125"/>
          </a:xfrm>
        </p:grpSpPr>
        <p:sp>
          <p:nvSpPr>
            <p:cNvPr id="9695" name="Google Shape;9695;p86"/>
            <p:cNvSpPr/>
            <p:nvPr/>
          </p:nvSpPr>
          <p:spPr>
            <a:xfrm>
              <a:off x="-46358500" y="3201275"/>
              <a:ext cx="37825" cy="87450"/>
            </a:xfrm>
            <a:custGeom>
              <a:avLst/>
              <a:gdLst/>
              <a:ahLst/>
              <a:cxnLst/>
              <a:rect l="l" t="t" r="r" b="b"/>
              <a:pathLst>
                <a:path w="1513" h="3498" extrusionOk="0">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6" name="Google Shape;9696;p86"/>
            <p:cNvSpPr/>
            <p:nvPr/>
          </p:nvSpPr>
          <p:spPr>
            <a:xfrm>
              <a:off x="-46307325" y="3201275"/>
              <a:ext cx="38625" cy="88250"/>
            </a:xfrm>
            <a:custGeom>
              <a:avLst/>
              <a:gdLst/>
              <a:ahLst/>
              <a:cxnLst/>
              <a:rect l="l" t="t" r="r" b="b"/>
              <a:pathLst>
                <a:path w="1545" h="3530" extrusionOk="0">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7" name="Google Shape;9697;p86"/>
            <p:cNvSpPr/>
            <p:nvPr/>
          </p:nvSpPr>
          <p:spPr>
            <a:xfrm>
              <a:off x="-46253750" y="3201275"/>
              <a:ext cx="38600" cy="87450"/>
            </a:xfrm>
            <a:custGeom>
              <a:avLst/>
              <a:gdLst/>
              <a:ahLst/>
              <a:cxnLst/>
              <a:rect l="l" t="t" r="r" b="b"/>
              <a:pathLst>
                <a:path w="1544" h="3498" extrusionOk="0">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8" name="Google Shape;9698;p86"/>
            <p:cNvSpPr/>
            <p:nvPr/>
          </p:nvSpPr>
          <p:spPr>
            <a:xfrm>
              <a:off x="-46410500" y="3306025"/>
              <a:ext cx="300100" cy="141025"/>
            </a:xfrm>
            <a:custGeom>
              <a:avLst/>
              <a:gdLst/>
              <a:ahLst/>
              <a:cxnLst/>
              <a:rect l="l" t="t" r="r" b="b"/>
              <a:pathLst>
                <a:path w="12004" h="5641" extrusionOk="0">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9" name="Google Shape;9699;p86"/>
            <p:cNvSpPr/>
            <p:nvPr/>
          </p:nvSpPr>
          <p:spPr>
            <a:xfrm>
              <a:off x="-46401050" y="3465925"/>
              <a:ext cx="226075" cy="35475"/>
            </a:xfrm>
            <a:custGeom>
              <a:avLst/>
              <a:gdLst/>
              <a:ahLst/>
              <a:cxnLst/>
              <a:rect l="l" t="t" r="r" b="b"/>
              <a:pathLst>
                <a:path w="9043" h="1419" extrusionOk="0">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00" name="Google Shape;9700;p86"/>
          <p:cNvGrpSpPr/>
          <p:nvPr/>
        </p:nvGrpSpPr>
        <p:grpSpPr>
          <a:xfrm>
            <a:off x="2205866" y="3341092"/>
            <a:ext cx="355258" cy="356205"/>
            <a:chOff x="-46409700" y="3569100"/>
            <a:chExt cx="300100" cy="300900"/>
          </a:xfrm>
        </p:grpSpPr>
        <p:sp>
          <p:nvSpPr>
            <p:cNvPr id="9701" name="Google Shape;9701;p86"/>
            <p:cNvSpPr/>
            <p:nvPr/>
          </p:nvSpPr>
          <p:spPr>
            <a:xfrm>
              <a:off x="-46234850" y="3569100"/>
              <a:ext cx="18125" cy="52800"/>
            </a:xfrm>
            <a:custGeom>
              <a:avLst/>
              <a:gdLst/>
              <a:ahLst/>
              <a:cxnLst/>
              <a:rect l="l" t="t" r="r" b="b"/>
              <a:pathLst>
                <a:path w="725" h="2112" extrusionOk="0">
                  <a:moveTo>
                    <a:pt x="0" y="1"/>
                  </a:moveTo>
                  <a:lnTo>
                    <a:pt x="0" y="2111"/>
                  </a:lnTo>
                  <a:lnTo>
                    <a:pt x="725" y="2111"/>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2" name="Google Shape;9702;p86"/>
            <p:cNvSpPr/>
            <p:nvPr/>
          </p:nvSpPr>
          <p:spPr>
            <a:xfrm>
              <a:off x="-46270300" y="374552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3" name="Google Shape;9703;p86"/>
            <p:cNvSpPr/>
            <p:nvPr/>
          </p:nvSpPr>
          <p:spPr>
            <a:xfrm>
              <a:off x="-46305750" y="3710875"/>
              <a:ext cx="89025" cy="88225"/>
            </a:xfrm>
            <a:custGeom>
              <a:avLst/>
              <a:gdLst/>
              <a:ahLst/>
              <a:cxnLst/>
              <a:rect l="l" t="t" r="r" b="b"/>
              <a:pathLst>
                <a:path w="3561" h="3529" extrusionOk="0">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4" name="Google Shape;9704;p86"/>
            <p:cNvSpPr/>
            <p:nvPr/>
          </p:nvSpPr>
          <p:spPr>
            <a:xfrm>
              <a:off x="-46409700" y="3569900"/>
              <a:ext cx="300100" cy="300100"/>
            </a:xfrm>
            <a:custGeom>
              <a:avLst/>
              <a:gdLst/>
              <a:ahLst/>
              <a:cxnLst/>
              <a:rect l="l" t="t" r="r" b="b"/>
              <a:pathLst>
                <a:path w="12004" h="12004" extrusionOk="0">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5" name="Google Shape;9705;p86"/>
            <p:cNvSpPr/>
            <p:nvPr/>
          </p:nvSpPr>
          <p:spPr>
            <a:xfrm>
              <a:off x="-46341175" y="3569100"/>
              <a:ext cx="159125" cy="87450"/>
            </a:xfrm>
            <a:custGeom>
              <a:avLst/>
              <a:gdLst/>
              <a:ahLst/>
              <a:cxnLst/>
              <a:rect l="l" t="t" r="r" b="b"/>
              <a:pathLst>
                <a:path w="6365" h="3498" extrusionOk="0">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06" name="Google Shape;9706;p86"/>
          <p:cNvGrpSpPr/>
          <p:nvPr/>
        </p:nvGrpSpPr>
        <p:grpSpPr>
          <a:xfrm>
            <a:off x="2193747" y="3776524"/>
            <a:ext cx="379497" cy="358070"/>
            <a:chOff x="-46422300" y="3936925"/>
            <a:chExt cx="320575" cy="302475"/>
          </a:xfrm>
        </p:grpSpPr>
        <p:sp>
          <p:nvSpPr>
            <p:cNvPr id="9707" name="Google Shape;9707;p86"/>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8" name="Google Shape;9708;p86"/>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09" name="Google Shape;9709;p86"/>
          <p:cNvGrpSpPr/>
          <p:nvPr/>
        </p:nvGrpSpPr>
        <p:grpSpPr>
          <a:xfrm>
            <a:off x="3971326" y="3330852"/>
            <a:ext cx="356205" cy="355258"/>
            <a:chOff x="-44914800" y="3560450"/>
            <a:chExt cx="300900" cy="300100"/>
          </a:xfrm>
        </p:grpSpPr>
        <p:sp>
          <p:nvSpPr>
            <p:cNvPr id="9710" name="Google Shape;9710;p86"/>
            <p:cNvSpPr/>
            <p:nvPr/>
          </p:nvSpPr>
          <p:spPr>
            <a:xfrm>
              <a:off x="-44914800" y="3560450"/>
              <a:ext cx="300900" cy="300100"/>
            </a:xfrm>
            <a:custGeom>
              <a:avLst/>
              <a:gdLst/>
              <a:ahLst/>
              <a:cxnLst/>
              <a:rect l="l" t="t" r="r" b="b"/>
              <a:pathLst>
                <a:path w="12036" h="12004" extrusionOk="0">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1" name="Google Shape;9711;p86"/>
            <p:cNvSpPr/>
            <p:nvPr/>
          </p:nvSpPr>
          <p:spPr>
            <a:xfrm>
              <a:off x="-44861250" y="3632100"/>
              <a:ext cx="193800" cy="146525"/>
            </a:xfrm>
            <a:custGeom>
              <a:avLst/>
              <a:gdLst/>
              <a:ahLst/>
              <a:cxnLst/>
              <a:rect l="l" t="t" r="r" b="b"/>
              <a:pathLst>
                <a:path w="7752" h="5861" extrusionOk="0">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2" name="Google Shape;9712;p86"/>
            <p:cNvSpPr/>
            <p:nvPr/>
          </p:nvSpPr>
          <p:spPr>
            <a:xfrm>
              <a:off x="-44773800" y="3675425"/>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3" name="Google Shape;9713;p86"/>
            <p:cNvSpPr/>
            <p:nvPr/>
          </p:nvSpPr>
          <p:spPr>
            <a:xfrm>
              <a:off x="-44750975" y="3741600"/>
              <a:ext cx="70900" cy="48050"/>
            </a:xfrm>
            <a:custGeom>
              <a:avLst/>
              <a:gdLst/>
              <a:ahLst/>
              <a:cxnLst/>
              <a:rect l="l" t="t" r="r" b="b"/>
              <a:pathLst>
                <a:path w="2836" h="1922" extrusionOk="0">
                  <a:moveTo>
                    <a:pt x="883" y="0"/>
                  </a:moveTo>
                  <a:lnTo>
                    <a:pt x="1" y="945"/>
                  </a:lnTo>
                  <a:lnTo>
                    <a:pt x="1009" y="1922"/>
                  </a:lnTo>
                  <a:lnTo>
                    <a:pt x="2836" y="1922"/>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4" name="Google Shape;9714;p86"/>
            <p:cNvSpPr/>
            <p:nvPr/>
          </p:nvSpPr>
          <p:spPr>
            <a:xfrm>
              <a:off x="-44848625" y="3740025"/>
              <a:ext cx="97675" cy="49625"/>
            </a:xfrm>
            <a:custGeom>
              <a:avLst/>
              <a:gdLst/>
              <a:ahLst/>
              <a:cxnLst/>
              <a:rect l="l" t="t" r="r" b="b"/>
              <a:pathLst>
                <a:path w="3907" h="1985" extrusionOk="0">
                  <a:moveTo>
                    <a:pt x="1985" y="0"/>
                  </a:moveTo>
                  <a:lnTo>
                    <a:pt x="0" y="1985"/>
                  </a:lnTo>
                  <a:lnTo>
                    <a:pt x="3907" y="1985"/>
                  </a:ln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15" name="Google Shape;9715;p86"/>
          <p:cNvGrpSpPr/>
          <p:nvPr/>
        </p:nvGrpSpPr>
        <p:grpSpPr>
          <a:xfrm>
            <a:off x="1726378" y="1539486"/>
            <a:ext cx="354311" cy="354104"/>
            <a:chOff x="-49764975" y="3183375"/>
            <a:chExt cx="299300" cy="299125"/>
          </a:xfrm>
        </p:grpSpPr>
        <p:sp>
          <p:nvSpPr>
            <p:cNvPr id="9716" name="Google Shape;9716;p86"/>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7" name="Google Shape;9717;p86"/>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8" name="Google Shape;9718;p86"/>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9" name="Google Shape;9719;p86"/>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0" name="Google Shape;9720;p86"/>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1" name="Google Shape;9721;p86"/>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2" name="Google Shape;9722;p86"/>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3" name="Google Shape;9723;p86"/>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4" name="Google Shape;9724;p86"/>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25" name="Google Shape;9725;p86"/>
          <p:cNvGrpSpPr/>
          <p:nvPr/>
        </p:nvGrpSpPr>
        <p:grpSpPr>
          <a:xfrm>
            <a:off x="1726378" y="1974947"/>
            <a:ext cx="354311" cy="355909"/>
            <a:chOff x="-49764975" y="3551225"/>
            <a:chExt cx="299300" cy="300650"/>
          </a:xfrm>
        </p:grpSpPr>
        <p:sp>
          <p:nvSpPr>
            <p:cNvPr id="9726" name="Google Shape;9726;p86"/>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7" name="Google Shape;9727;p86"/>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8" name="Google Shape;9728;p86"/>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9" name="Google Shape;9729;p86"/>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0" name="Google Shape;9730;p86"/>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1" name="Google Shape;9731;p86"/>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2" name="Google Shape;9732;p86"/>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3" name="Google Shape;9733;p86"/>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4" name="Google Shape;9734;p86"/>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5" name="Google Shape;9735;p86"/>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6" name="Google Shape;9736;p86"/>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37" name="Google Shape;9737;p86"/>
          <p:cNvGrpSpPr/>
          <p:nvPr/>
        </p:nvGrpSpPr>
        <p:grpSpPr>
          <a:xfrm>
            <a:off x="1724040" y="2411710"/>
            <a:ext cx="358987" cy="355525"/>
            <a:chOff x="-49766550" y="3920175"/>
            <a:chExt cx="303250" cy="300325"/>
          </a:xfrm>
        </p:grpSpPr>
        <p:sp>
          <p:nvSpPr>
            <p:cNvPr id="9738" name="Google Shape;9738;p86"/>
            <p:cNvSpPr/>
            <p:nvPr/>
          </p:nvSpPr>
          <p:spPr>
            <a:xfrm>
              <a:off x="-49764975" y="3920175"/>
              <a:ext cx="228425" cy="89225"/>
            </a:xfrm>
            <a:custGeom>
              <a:avLst/>
              <a:gdLst/>
              <a:ahLst/>
              <a:cxnLst/>
              <a:rect l="l" t="t" r="r" b="b"/>
              <a:pathLst>
                <a:path w="9137" h="3569" extrusionOk="0">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9" name="Google Shape;9739;p86"/>
            <p:cNvSpPr/>
            <p:nvPr/>
          </p:nvSpPr>
          <p:spPr>
            <a:xfrm>
              <a:off x="-49764975" y="3998350"/>
              <a:ext cx="141775" cy="115800"/>
            </a:xfrm>
            <a:custGeom>
              <a:avLst/>
              <a:gdLst/>
              <a:ahLst/>
              <a:cxnLst/>
              <a:rect l="l" t="t" r="r" b="b"/>
              <a:pathLst>
                <a:path w="5671" h="4632" extrusionOk="0">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0" name="Google Shape;9740;p86"/>
            <p:cNvSpPr/>
            <p:nvPr/>
          </p:nvSpPr>
          <p:spPr>
            <a:xfrm>
              <a:off x="-49627150" y="3996000"/>
              <a:ext cx="163850" cy="148100"/>
            </a:xfrm>
            <a:custGeom>
              <a:avLst/>
              <a:gdLst/>
              <a:ahLst/>
              <a:cxnLst/>
              <a:rect l="l" t="t" r="r" b="b"/>
              <a:pathLst>
                <a:path w="6554" h="5924" extrusionOk="0">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1" name="Google Shape;9741;p86"/>
            <p:cNvSpPr/>
            <p:nvPr/>
          </p:nvSpPr>
          <p:spPr>
            <a:xfrm>
              <a:off x="-49766550" y="4061375"/>
              <a:ext cx="230000" cy="159125"/>
            </a:xfrm>
            <a:custGeom>
              <a:avLst/>
              <a:gdLst/>
              <a:ahLst/>
              <a:cxnLst/>
              <a:rect l="l" t="t" r="r" b="b"/>
              <a:pathLst>
                <a:path w="9200" h="6365" extrusionOk="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42" name="Google Shape;9742;p86"/>
          <p:cNvGrpSpPr/>
          <p:nvPr/>
        </p:nvGrpSpPr>
        <p:grpSpPr>
          <a:xfrm>
            <a:off x="3939571" y="1559758"/>
            <a:ext cx="357123" cy="354341"/>
            <a:chOff x="-47892800" y="3200500"/>
            <a:chExt cx="301675" cy="299325"/>
          </a:xfrm>
        </p:grpSpPr>
        <p:sp>
          <p:nvSpPr>
            <p:cNvPr id="9743" name="Google Shape;9743;p86"/>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4" name="Google Shape;9744;p86"/>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5" name="Google Shape;9745;p86"/>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6" name="Google Shape;9746;p86"/>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7" name="Google Shape;9747;p86"/>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8" name="Google Shape;9748;p86"/>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49" name="Google Shape;9749;p86"/>
          <p:cNvGrpSpPr/>
          <p:nvPr/>
        </p:nvGrpSpPr>
        <p:grpSpPr>
          <a:xfrm>
            <a:off x="4003437" y="1996107"/>
            <a:ext cx="229391" cy="355258"/>
            <a:chOff x="-47839250" y="3569100"/>
            <a:chExt cx="193775" cy="300100"/>
          </a:xfrm>
        </p:grpSpPr>
        <p:sp>
          <p:nvSpPr>
            <p:cNvPr id="9750" name="Google Shape;9750;p86"/>
            <p:cNvSpPr/>
            <p:nvPr/>
          </p:nvSpPr>
          <p:spPr>
            <a:xfrm>
              <a:off x="-47786475" y="3657325"/>
              <a:ext cx="51225" cy="51200"/>
            </a:xfrm>
            <a:custGeom>
              <a:avLst/>
              <a:gdLst/>
              <a:ahLst/>
              <a:cxnLst/>
              <a:rect l="l" t="t" r="r" b="b"/>
              <a:pathLst>
                <a:path w="2049" h="2048" extrusionOk="0">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1" name="Google Shape;9751;p86"/>
            <p:cNvSpPr/>
            <p:nvPr/>
          </p:nvSpPr>
          <p:spPr>
            <a:xfrm>
              <a:off x="-47751025" y="3692750"/>
              <a:ext cx="15775" cy="15775"/>
            </a:xfrm>
            <a:custGeom>
              <a:avLst/>
              <a:gdLst/>
              <a:ahLst/>
              <a:cxnLst/>
              <a:rect l="l" t="t" r="r" b="b"/>
              <a:pathLst>
                <a:path w="631" h="631" extrusionOk="0">
                  <a:moveTo>
                    <a:pt x="0" y="1"/>
                  </a:moveTo>
                  <a:lnTo>
                    <a:pt x="0" y="631"/>
                  </a:lnTo>
                  <a:cubicBezTo>
                    <a:pt x="315" y="536"/>
                    <a:pt x="504" y="284"/>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2" name="Google Shape;9752;p86"/>
            <p:cNvSpPr/>
            <p:nvPr/>
          </p:nvSpPr>
          <p:spPr>
            <a:xfrm>
              <a:off x="-47838450" y="3569100"/>
              <a:ext cx="192975" cy="35475"/>
            </a:xfrm>
            <a:custGeom>
              <a:avLst/>
              <a:gdLst/>
              <a:ahLst/>
              <a:cxnLst/>
              <a:rect l="l" t="t" r="r" b="b"/>
              <a:pathLst>
                <a:path w="7719" h="1419" extrusionOk="0">
                  <a:moveTo>
                    <a:pt x="347" y="1"/>
                  </a:moveTo>
                  <a:cubicBezTo>
                    <a:pt x="158" y="1"/>
                    <a:pt x="0" y="158"/>
                    <a:pt x="0" y="347"/>
                  </a:cubicBezTo>
                  <a:lnTo>
                    <a:pt x="0" y="1418"/>
                  </a:lnTo>
                  <a:lnTo>
                    <a:pt x="7719" y="1418"/>
                  </a:lnTo>
                  <a:lnTo>
                    <a:pt x="7719" y="347"/>
                  </a:lnTo>
                  <a:cubicBezTo>
                    <a:pt x="7719" y="158"/>
                    <a:pt x="7561" y="1"/>
                    <a:pt x="7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3" name="Google Shape;9753;p86"/>
            <p:cNvSpPr/>
            <p:nvPr/>
          </p:nvSpPr>
          <p:spPr>
            <a:xfrm>
              <a:off x="-47751025" y="3691975"/>
              <a:ext cx="53575" cy="53575"/>
            </a:xfrm>
            <a:custGeom>
              <a:avLst/>
              <a:gdLst/>
              <a:ahLst/>
              <a:cxnLst/>
              <a:rect l="l" t="t" r="r" b="b"/>
              <a:pathLst>
                <a:path w="2143" h="2143" extrusionOk="0">
                  <a:moveTo>
                    <a:pt x="1386" y="0"/>
                  </a:moveTo>
                  <a:cubicBezTo>
                    <a:pt x="1229" y="662"/>
                    <a:pt x="725" y="1229"/>
                    <a:pt x="0" y="1387"/>
                  </a:cubicBezTo>
                  <a:lnTo>
                    <a:pt x="0" y="2143"/>
                  </a:lnTo>
                  <a:lnTo>
                    <a:pt x="2143" y="2143"/>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4" name="Google Shape;9754;p86"/>
            <p:cNvSpPr/>
            <p:nvPr/>
          </p:nvSpPr>
          <p:spPr>
            <a:xfrm>
              <a:off x="-47839250" y="3621875"/>
              <a:ext cx="193000" cy="159125"/>
            </a:xfrm>
            <a:custGeom>
              <a:avLst/>
              <a:gdLst/>
              <a:ahLst/>
              <a:cxnLst/>
              <a:rect l="l" t="t" r="r" b="b"/>
              <a:pathLst>
                <a:path w="7720" h="6365" extrusionOk="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5" name="Google Shape;9755;p86"/>
            <p:cNvSpPr/>
            <p:nvPr/>
          </p:nvSpPr>
          <p:spPr>
            <a:xfrm>
              <a:off x="-47839250" y="3799075"/>
              <a:ext cx="193000" cy="70125"/>
            </a:xfrm>
            <a:custGeom>
              <a:avLst/>
              <a:gdLst/>
              <a:ahLst/>
              <a:cxnLst/>
              <a:rect l="l" t="t" r="r" b="b"/>
              <a:pathLst>
                <a:path w="7720" h="2805" extrusionOk="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56" name="Google Shape;9756;p86"/>
          <p:cNvGrpSpPr/>
          <p:nvPr/>
        </p:nvGrpSpPr>
        <p:grpSpPr>
          <a:xfrm>
            <a:off x="3940503" y="2432456"/>
            <a:ext cx="355258" cy="356205"/>
            <a:chOff x="-47892800" y="3937700"/>
            <a:chExt cx="300100" cy="300900"/>
          </a:xfrm>
        </p:grpSpPr>
        <p:sp>
          <p:nvSpPr>
            <p:cNvPr id="9757" name="Google Shape;9757;p86"/>
            <p:cNvSpPr/>
            <p:nvPr/>
          </p:nvSpPr>
          <p:spPr>
            <a:xfrm>
              <a:off x="-47858150" y="3937700"/>
              <a:ext cx="70900" cy="44150"/>
            </a:xfrm>
            <a:custGeom>
              <a:avLst/>
              <a:gdLst/>
              <a:ahLst/>
              <a:cxnLst/>
              <a:rect l="l" t="t" r="r" b="b"/>
              <a:pathLst>
                <a:path w="2836" h="1766" extrusionOk="0">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8" name="Google Shape;9758;p86"/>
            <p:cNvSpPr/>
            <p:nvPr/>
          </p:nvSpPr>
          <p:spPr>
            <a:xfrm>
              <a:off x="-47892800" y="3991275"/>
              <a:ext cx="141000" cy="105550"/>
            </a:xfrm>
            <a:custGeom>
              <a:avLst/>
              <a:gdLst/>
              <a:ahLst/>
              <a:cxnLst/>
              <a:rect l="l" t="t" r="r" b="b"/>
              <a:pathLst>
                <a:path w="5640" h="4222" extrusionOk="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9" name="Google Shape;9759;p86"/>
            <p:cNvSpPr/>
            <p:nvPr/>
          </p:nvSpPr>
          <p:spPr>
            <a:xfrm>
              <a:off x="-47773875" y="3956600"/>
              <a:ext cx="119750" cy="89025"/>
            </a:xfrm>
            <a:custGeom>
              <a:avLst/>
              <a:gdLst/>
              <a:ahLst/>
              <a:cxnLst/>
              <a:rect l="l" t="t" r="r" b="b"/>
              <a:pathLst>
                <a:path w="4790" h="3561" extrusionOk="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0" name="Google Shape;9760;p86"/>
            <p:cNvSpPr/>
            <p:nvPr/>
          </p:nvSpPr>
          <p:spPr>
            <a:xfrm>
              <a:off x="-47699050" y="4043250"/>
              <a:ext cx="71700" cy="70900"/>
            </a:xfrm>
            <a:custGeom>
              <a:avLst/>
              <a:gdLst/>
              <a:ahLst/>
              <a:cxnLst/>
              <a:rect l="l" t="t" r="r" b="b"/>
              <a:pathLst>
                <a:path w="2868" h="2836" extrusionOk="0">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1" name="Google Shape;9761;p86"/>
            <p:cNvSpPr/>
            <p:nvPr/>
          </p:nvSpPr>
          <p:spPr>
            <a:xfrm>
              <a:off x="-47770725" y="4124375"/>
              <a:ext cx="178025" cy="114225"/>
            </a:xfrm>
            <a:custGeom>
              <a:avLst/>
              <a:gdLst/>
              <a:ahLst/>
              <a:cxnLst/>
              <a:rect l="l" t="t" r="r" b="b"/>
              <a:pathLst>
                <a:path w="7121" h="4569" extrusionOk="0">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2" name="Google Shape;9762;p86"/>
            <p:cNvSpPr/>
            <p:nvPr/>
          </p:nvSpPr>
          <p:spPr>
            <a:xfrm>
              <a:off x="-47830575" y="41322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3" name="Google Shape;9763;p86"/>
            <p:cNvSpPr/>
            <p:nvPr/>
          </p:nvSpPr>
          <p:spPr>
            <a:xfrm>
              <a:off x="-47785675" y="4112375"/>
              <a:ext cx="37825" cy="36250"/>
            </a:xfrm>
            <a:custGeom>
              <a:avLst/>
              <a:gdLst/>
              <a:ahLst/>
              <a:cxnLst/>
              <a:rect l="l" t="t" r="r" b="b"/>
              <a:pathLst>
                <a:path w="1513" h="1450" extrusionOk="0">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4" name="Google Shape;9764;p86"/>
            <p:cNvSpPr/>
            <p:nvPr/>
          </p:nvSpPr>
          <p:spPr>
            <a:xfrm>
              <a:off x="-47892800" y="4112750"/>
              <a:ext cx="37825" cy="36250"/>
            </a:xfrm>
            <a:custGeom>
              <a:avLst/>
              <a:gdLst/>
              <a:ahLst/>
              <a:cxnLst/>
              <a:rect l="l" t="t" r="r" b="b"/>
              <a:pathLst>
                <a:path w="1513" h="1450" extrusionOk="0">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65" name="Google Shape;9765;p86"/>
          <p:cNvGrpSpPr/>
          <p:nvPr/>
        </p:nvGrpSpPr>
        <p:grpSpPr>
          <a:xfrm>
            <a:off x="2645798" y="2926170"/>
            <a:ext cx="355258" cy="311458"/>
            <a:chOff x="-46042675" y="3218600"/>
            <a:chExt cx="300100" cy="263100"/>
          </a:xfrm>
        </p:grpSpPr>
        <p:sp>
          <p:nvSpPr>
            <p:cNvPr id="9766" name="Google Shape;9766;p86"/>
            <p:cNvSpPr/>
            <p:nvPr/>
          </p:nvSpPr>
          <p:spPr>
            <a:xfrm>
              <a:off x="-46042675" y="3302875"/>
              <a:ext cx="35475" cy="130000"/>
            </a:xfrm>
            <a:custGeom>
              <a:avLst/>
              <a:gdLst/>
              <a:ahLst/>
              <a:cxnLst/>
              <a:rect l="l" t="t" r="r" b="b"/>
              <a:pathLst>
                <a:path w="1419" h="5200" extrusionOk="0">
                  <a:moveTo>
                    <a:pt x="1" y="1"/>
                  </a:moveTo>
                  <a:lnTo>
                    <a:pt x="1" y="5199"/>
                  </a:lnTo>
                  <a:lnTo>
                    <a:pt x="1418" y="4506"/>
                  </a:lnTo>
                  <a:lnTo>
                    <a:pt x="1418" y="72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7" name="Google Shape;9767;p86"/>
            <p:cNvSpPr/>
            <p:nvPr/>
          </p:nvSpPr>
          <p:spPr>
            <a:xfrm>
              <a:off x="-45919025" y="3341475"/>
              <a:ext cx="53600" cy="52800"/>
            </a:xfrm>
            <a:custGeom>
              <a:avLst/>
              <a:gdLst/>
              <a:ahLst/>
              <a:cxnLst/>
              <a:rect l="l" t="t" r="r" b="b"/>
              <a:pathLst>
                <a:path w="2144" h="2112" extrusionOk="0">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8" name="Google Shape;9768;p86"/>
            <p:cNvSpPr/>
            <p:nvPr/>
          </p:nvSpPr>
          <p:spPr>
            <a:xfrm>
              <a:off x="-45778025" y="3302875"/>
              <a:ext cx="35450" cy="130000"/>
            </a:xfrm>
            <a:custGeom>
              <a:avLst/>
              <a:gdLst/>
              <a:ahLst/>
              <a:cxnLst/>
              <a:rect l="l" t="t" r="r" b="b"/>
              <a:pathLst>
                <a:path w="1418" h="5200" extrusionOk="0">
                  <a:moveTo>
                    <a:pt x="1418" y="1"/>
                  </a:moveTo>
                  <a:lnTo>
                    <a:pt x="0" y="726"/>
                  </a:lnTo>
                  <a:lnTo>
                    <a:pt x="0" y="4506"/>
                  </a:lnTo>
                  <a:lnTo>
                    <a:pt x="1418" y="5199"/>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9" name="Google Shape;9769;p86"/>
            <p:cNvSpPr/>
            <p:nvPr/>
          </p:nvSpPr>
          <p:spPr>
            <a:xfrm>
              <a:off x="-46042675" y="3235950"/>
              <a:ext cx="300100" cy="245750"/>
            </a:xfrm>
            <a:custGeom>
              <a:avLst/>
              <a:gdLst/>
              <a:ahLst/>
              <a:cxnLst/>
              <a:rect l="l" t="t" r="r" b="b"/>
              <a:pathLst>
                <a:path w="12004" h="9830" extrusionOk="0">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0" name="Google Shape;9770;p86"/>
            <p:cNvSpPr/>
            <p:nvPr/>
          </p:nvSpPr>
          <p:spPr>
            <a:xfrm>
              <a:off x="-45952875" y="3306025"/>
              <a:ext cx="122100" cy="122125"/>
            </a:xfrm>
            <a:custGeom>
              <a:avLst/>
              <a:gdLst/>
              <a:ahLst/>
              <a:cxnLst/>
              <a:rect l="l" t="t" r="r" b="b"/>
              <a:pathLst>
                <a:path w="4884" h="4885" extrusionOk="0">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1" name="Google Shape;9771;p86"/>
            <p:cNvSpPr/>
            <p:nvPr/>
          </p:nvSpPr>
          <p:spPr>
            <a:xfrm>
              <a:off x="-45941075" y="3218600"/>
              <a:ext cx="98475" cy="17375"/>
            </a:xfrm>
            <a:custGeom>
              <a:avLst/>
              <a:gdLst/>
              <a:ahLst/>
              <a:cxnLst/>
              <a:rect l="l" t="t" r="r" b="b"/>
              <a:pathLst>
                <a:path w="3939" h="695" extrusionOk="0">
                  <a:moveTo>
                    <a:pt x="536" y="1"/>
                  </a:moveTo>
                  <a:cubicBezTo>
                    <a:pt x="410" y="1"/>
                    <a:pt x="316" y="64"/>
                    <a:pt x="221" y="190"/>
                  </a:cubicBezTo>
                  <a:lnTo>
                    <a:pt x="1" y="694"/>
                  </a:lnTo>
                  <a:lnTo>
                    <a:pt x="3939" y="694"/>
                  </a:lnTo>
                  <a:lnTo>
                    <a:pt x="3655" y="190"/>
                  </a:lnTo>
                  <a:cubicBezTo>
                    <a:pt x="3592" y="64"/>
                    <a:pt x="3466" y="1"/>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72" name="Google Shape;9772;p86"/>
          <p:cNvGrpSpPr/>
          <p:nvPr/>
        </p:nvGrpSpPr>
        <p:grpSpPr>
          <a:xfrm>
            <a:off x="2645798" y="3340619"/>
            <a:ext cx="355258" cy="323118"/>
            <a:chOff x="-46042675" y="3568700"/>
            <a:chExt cx="300100" cy="272950"/>
          </a:xfrm>
        </p:grpSpPr>
        <p:sp>
          <p:nvSpPr>
            <p:cNvPr id="9773" name="Google Shape;9773;p86"/>
            <p:cNvSpPr/>
            <p:nvPr/>
          </p:nvSpPr>
          <p:spPr>
            <a:xfrm>
              <a:off x="-46042675" y="3758125"/>
              <a:ext cx="115025" cy="83525"/>
            </a:xfrm>
            <a:custGeom>
              <a:avLst/>
              <a:gdLst/>
              <a:ahLst/>
              <a:cxnLst/>
              <a:rect l="l" t="t" r="r" b="b"/>
              <a:pathLst>
                <a:path w="4601" h="3341" extrusionOk="0">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4" name="Google Shape;9774;p86"/>
            <p:cNvSpPr/>
            <p:nvPr/>
          </p:nvSpPr>
          <p:spPr>
            <a:xfrm>
              <a:off x="-45866250" y="3654175"/>
              <a:ext cx="37825" cy="37825"/>
            </a:xfrm>
            <a:custGeom>
              <a:avLst/>
              <a:gdLst/>
              <a:ahLst/>
              <a:cxnLst/>
              <a:rect l="l" t="t" r="r" b="b"/>
              <a:pathLst>
                <a:path w="1513" h="1513" extrusionOk="0">
                  <a:moveTo>
                    <a:pt x="1009" y="0"/>
                  </a:moveTo>
                  <a:lnTo>
                    <a:pt x="1" y="1008"/>
                  </a:lnTo>
                  <a:lnTo>
                    <a:pt x="505" y="1512"/>
                  </a:lnTo>
                  <a:lnTo>
                    <a:pt x="1513" y="504"/>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5" name="Google Shape;9775;p86"/>
            <p:cNvSpPr/>
            <p:nvPr/>
          </p:nvSpPr>
          <p:spPr>
            <a:xfrm>
              <a:off x="-45828450" y="3629750"/>
              <a:ext cx="25225" cy="25225"/>
            </a:xfrm>
            <a:custGeom>
              <a:avLst/>
              <a:gdLst/>
              <a:ahLst/>
              <a:cxnLst/>
              <a:rect l="l" t="t" r="r" b="b"/>
              <a:pathLst>
                <a:path w="1009" h="1009" extrusionOk="0">
                  <a:moveTo>
                    <a:pt x="505" y="0"/>
                  </a:moveTo>
                  <a:lnTo>
                    <a:pt x="1" y="505"/>
                  </a:lnTo>
                  <a:lnTo>
                    <a:pt x="505" y="1009"/>
                  </a:lnTo>
                  <a:lnTo>
                    <a:pt x="1009" y="505"/>
                  </a:lnTo>
                  <a:lnTo>
                    <a:pt x="5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6" name="Google Shape;9776;p86"/>
            <p:cNvSpPr/>
            <p:nvPr/>
          </p:nvSpPr>
          <p:spPr>
            <a:xfrm>
              <a:off x="-45979675" y="3568700"/>
              <a:ext cx="237100" cy="237800"/>
            </a:xfrm>
            <a:custGeom>
              <a:avLst/>
              <a:gdLst/>
              <a:ahLst/>
              <a:cxnLst/>
              <a:rect l="l" t="t" r="r" b="b"/>
              <a:pathLst>
                <a:path w="9484" h="9512" extrusionOk="0">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77" name="Google Shape;9777;p86"/>
          <p:cNvGrpSpPr/>
          <p:nvPr/>
        </p:nvGrpSpPr>
        <p:grpSpPr>
          <a:xfrm>
            <a:off x="2687749" y="3777589"/>
            <a:ext cx="271357" cy="356057"/>
            <a:chOff x="-46007225" y="3937825"/>
            <a:chExt cx="229225" cy="300775"/>
          </a:xfrm>
        </p:grpSpPr>
        <p:sp>
          <p:nvSpPr>
            <p:cNvPr id="9778" name="Google Shape;9778;p86"/>
            <p:cNvSpPr/>
            <p:nvPr/>
          </p:nvSpPr>
          <p:spPr>
            <a:xfrm>
              <a:off x="-45813475" y="3990475"/>
              <a:ext cx="35475" cy="17350"/>
            </a:xfrm>
            <a:custGeom>
              <a:avLst/>
              <a:gdLst/>
              <a:ahLst/>
              <a:cxnLst/>
              <a:rect l="l" t="t" r="r" b="b"/>
              <a:pathLst>
                <a:path w="1419"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9" name="Google Shape;9779;p86"/>
            <p:cNvSpPr/>
            <p:nvPr/>
          </p:nvSpPr>
          <p:spPr>
            <a:xfrm>
              <a:off x="-46007225" y="39904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0" name="Google Shape;9780;p86"/>
            <p:cNvSpPr/>
            <p:nvPr/>
          </p:nvSpPr>
          <p:spPr>
            <a:xfrm>
              <a:off x="-45826875" y="3937825"/>
              <a:ext cx="35475" cy="26750"/>
            </a:xfrm>
            <a:custGeom>
              <a:avLst/>
              <a:gdLst/>
              <a:ahLst/>
              <a:cxnLst/>
              <a:rect l="l" t="t" r="r" b="b"/>
              <a:pathLst>
                <a:path w="1419" h="1070" extrusionOk="0">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1" name="Google Shape;9781;p86"/>
            <p:cNvSpPr/>
            <p:nvPr/>
          </p:nvSpPr>
          <p:spPr>
            <a:xfrm>
              <a:off x="-45993850" y="4034625"/>
              <a:ext cx="35475" cy="25850"/>
            </a:xfrm>
            <a:custGeom>
              <a:avLst/>
              <a:gdLst/>
              <a:ahLst/>
              <a:cxnLst/>
              <a:rect l="l" t="t" r="r" b="b"/>
              <a:pathLst>
                <a:path w="1419" h="1034" extrusionOk="0">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2" name="Google Shape;9782;p86"/>
            <p:cNvSpPr/>
            <p:nvPr/>
          </p:nvSpPr>
          <p:spPr>
            <a:xfrm>
              <a:off x="-45825300" y="4034625"/>
              <a:ext cx="34675" cy="25725"/>
            </a:xfrm>
            <a:custGeom>
              <a:avLst/>
              <a:gdLst/>
              <a:ahLst/>
              <a:cxnLst/>
              <a:rect l="l" t="t" r="r" b="b"/>
              <a:pathLst>
                <a:path w="1387" h="1029" extrusionOk="0">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3" name="Google Shape;9783;p86"/>
            <p:cNvSpPr/>
            <p:nvPr/>
          </p:nvSpPr>
          <p:spPr>
            <a:xfrm>
              <a:off x="-45992275" y="3938175"/>
              <a:ext cx="33900" cy="25525"/>
            </a:xfrm>
            <a:custGeom>
              <a:avLst/>
              <a:gdLst/>
              <a:ahLst/>
              <a:cxnLst/>
              <a:rect l="l" t="t" r="r" b="b"/>
              <a:pathLst>
                <a:path w="1356" h="1021" extrusionOk="0">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4" name="Google Shape;9784;p86"/>
            <p:cNvSpPr/>
            <p:nvPr/>
          </p:nvSpPr>
          <p:spPr>
            <a:xfrm>
              <a:off x="-45953675" y="4078700"/>
              <a:ext cx="122900" cy="35450"/>
            </a:xfrm>
            <a:custGeom>
              <a:avLst/>
              <a:gdLst/>
              <a:ahLst/>
              <a:cxnLst/>
              <a:rect l="l" t="t" r="r" b="b"/>
              <a:pathLst>
                <a:path w="4916" h="1418" extrusionOk="0">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5" name="Google Shape;9785;p86"/>
            <p:cNvSpPr/>
            <p:nvPr/>
          </p:nvSpPr>
          <p:spPr>
            <a:xfrm>
              <a:off x="-45956025" y="3938325"/>
              <a:ext cx="126025" cy="123075"/>
            </a:xfrm>
            <a:custGeom>
              <a:avLst/>
              <a:gdLst/>
              <a:ahLst/>
              <a:cxnLst/>
              <a:rect l="l" t="t" r="r" b="b"/>
              <a:pathLst>
                <a:path w="5041" h="4923" extrusionOk="0">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6" name="Google Shape;9786;p86"/>
            <p:cNvSpPr/>
            <p:nvPr/>
          </p:nvSpPr>
          <p:spPr>
            <a:xfrm>
              <a:off x="-45927675" y="4132250"/>
              <a:ext cx="70125" cy="39400"/>
            </a:xfrm>
            <a:custGeom>
              <a:avLst/>
              <a:gdLst/>
              <a:ahLst/>
              <a:cxnLst/>
              <a:rect l="l" t="t" r="r" b="b"/>
              <a:pathLst>
                <a:path w="2805" h="1576" extrusionOk="0">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7" name="Google Shape;9787;p86"/>
            <p:cNvSpPr/>
            <p:nvPr/>
          </p:nvSpPr>
          <p:spPr>
            <a:xfrm>
              <a:off x="-45921375" y="4176950"/>
              <a:ext cx="59100" cy="61650"/>
            </a:xfrm>
            <a:custGeom>
              <a:avLst/>
              <a:gdLst/>
              <a:ahLst/>
              <a:cxnLst/>
              <a:rect l="l" t="t" r="r" b="b"/>
              <a:pathLst>
                <a:path w="2364" h="2466" extrusionOk="0">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88" name="Google Shape;9788;p86"/>
          <p:cNvGrpSpPr/>
          <p:nvPr/>
        </p:nvGrpSpPr>
        <p:grpSpPr>
          <a:xfrm>
            <a:off x="3993241" y="3767675"/>
            <a:ext cx="312375" cy="357596"/>
            <a:chOff x="-44895900" y="3929450"/>
            <a:chExt cx="263875" cy="302075"/>
          </a:xfrm>
        </p:grpSpPr>
        <p:sp>
          <p:nvSpPr>
            <p:cNvPr id="9789" name="Google Shape;9789;p86"/>
            <p:cNvSpPr/>
            <p:nvPr/>
          </p:nvSpPr>
          <p:spPr>
            <a:xfrm>
              <a:off x="-44813975" y="4100750"/>
              <a:ext cx="101625" cy="50425"/>
            </a:xfrm>
            <a:custGeom>
              <a:avLst/>
              <a:gdLst/>
              <a:ahLst/>
              <a:cxnLst/>
              <a:rect l="l" t="t" r="r" b="b"/>
              <a:pathLst>
                <a:path w="4065" h="2017" extrusionOk="0">
                  <a:moveTo>
                    <a:pt x="2017" y="0"/>
                  </a:moveTo>
                  <a:lnTo>
                    <a:pt x="0" y="977"/>
                  </a:lnTo>
                  <a:lnTo>
                    <a:pt x="2017" y="2017"/>
                  </a:lnTo>
                  <a:lnTo>
                    <a:pt x="4064" y="977"/>
                  </a:ln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0" name="Google Shape;9790;p86"/>
            <p:cNvSpPr/>
            <p:nvPr/>
          </p:nvSpPr>
          <p:spPr>
            <a:xfrm>
              <a:off x="-44885650" y="3929450"/>
              <a:ext cx="244175" cy="87825"/>
            </a:xfrm>
            <a:custGeom>
              <a:avLst/>
              <a:gdLst/>
              <a:ahLst/>
              <a:cxnLst/>
              <a:rect l="l" t="t" r="r" b="b"/>
              <a:pathLst>
                <a:path w="9767" h="3513" extrusionOk="0">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1" name="Google Shape;9791;p86"/>
            <p:cNvSpPr/>
            <p:nvPr/>
          </p:nvSpPr>
          <p:spPr>
            <a:xfrm>
              <a:off x="-44825000" y="4006225"/>
              <a:ext cx="52000" cy="105575"/>
            </a:xfrm>
            <a:custGeom>
              <a:avLst/>
              <a:gdLst/>
              <a:ahLst/>
              <a:cxnLst/>
              <a:rect l="l" t="t" r="r" b="b"/>
              <a:pathLst>
                <a:path w="2080" h="4223" extrusionOk="0">
                  <a:moveTo>
                    <a:pt x="2080" y="1"/>
                  </a:moveTo>
                  <a:lnTo>
                    <a:pt x="0" y="1009"/>
                  </a:lnTo>
                  <a:lnTo>
                    <a:pt x="0" y="4222"/>
                  </a:lnTo>
                  <a:lnTo>
                    <a:pt x="2080" y="315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2" name="Google Shape;9792;p86"/>
            <p:cNvSpPr/>
            <p:nvPr/>
          </p:nvSpPr>
          <p:spPr>
            <a:xfrm>
              <a:off x="-44754900" y="4005450"/>
              <a:ext cx="122875" cy="222925"/>
            </a:xfrm>
            <a:custGeom>
              <a:avLst/>
              <a:gdLst/>
              <a:ahLst/>
              <a:cxnLst/>
              <a:rect l="l" t="t" r="r" b="b"/>
              <a:pathLst>
                <a:path w="4915" h="8917" extrusionOk="0">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3" name="Google Shape;9793;p86"/>
            <p:cNvSpPr/>
            <p:nvPr/>
          </p:nvSpPr>
          <p:spPr>
            <a:xfrm>
              <a:off x="-44754900" y="4006225"/>
              <a:ext cx="52775" cy="105575"/>
            </a:xfrm>
            <a:custGeom>
              <a:avLst/>
              <a:gdLst/>
              <a:ahLst/>
              <a:cxnLst/>
              <a:rect l="l" t="t" r="r" b="b"/>
              <a:pathLst>
                <a:path w="2111" h="4223" extrusionOk="0">
                  <a:moveTo>
                    <a:pt x="0" y="1"/>
                  </a:moveTo>
                  <a:lnTo>
                    <a:pt x="0" y="3151"/>
                  </a:lnTo>
                  <a:lnTo>
                    <a:pt x="2111" y="4222"/>
                  </a:lnTo>
                  <a:lnTo>
                    <a:pt x="2111" y="100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4" name="Google Shape;9794;p86"/>
            <p:cNvSpPr/>
            <p:nvPr/>
          </p:nvSpPr>
          <p:spPr>
            <a:xfrm>
              <a:off x="-44895900" y="4006225"/>
              <a:ext cx="122900" cy="225300"/>
            </a:xfrm>
            <a:custGeom>
              <a:avLst/>
              <a:gdLst/>
              <a:ahLst/>
              <a:cxnLst/>
              <a:rect l="l" t="t" r="r" b="b"/>
              <a:pathLst>
                <a:path w="4916" h="9012" extrusionOk="0">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95" name="Google Shape;9795;p86"/>
          <p:cNvGrpSpPr/>
          <p:nvPr/>
        </p:nvGrpSpPr>
        <p:grpSpPr>
          <a:xfrm>
            <a:off x="2167060" y="1550436"/>
            <a:ext cx="356205" cy="332885"/>
            <a:chOff x="-49397175" y="3192625"/>
            <a:chExt cx="300900" cy="281200"/>
          </a:xfrm>
        </p:grpSpPr>
        <p:sp>
          <p:nvSpPr>
            <p:cNvPr id="9796" name="Google Shape;9796;p86"/>
            <p:cNvSpPr/>
            <p:nvPr/>
          </p:nvSpPr>
          <p:spPr>
            <a:xfrm>
              <a:off x="-49325500" y="3297975"/>
              <a:ext cx="64625" cy="58500"/>
            </a:xfrm>
            <a:custGeom>
              <a:avLst/>
              <a:gdLst/>
              <a:ahLst/>
              <a:cxnLst/>
              <a:rect l="l" t="t" r="r" b="b"/>
              <a:pathLst>
                <a:path w="2585" h="2340" extrusionOk="0">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7" name="Google Shape;9797;p86"/>
            <p:cNvSpPr/>
            <p:nvPr/>
          </p:nvSpPr>
          <p:spPr>
            <a:xfrm>
              <a:off x="-49345975" y="3192625"/>
              <a:ext cx="199300" cy="103975"/>
            </a:xfrm>
            <a:custGeom>
              <a:avLst/>
              <a:gdLst/>
              <a:ahLst/>
              <a:cxnLst/>
              <a:rect l="l" t="t" r="r" b="b"/>
              <a:pathLst>
                <a:path w="7972" h="4159" extrusionOk="0">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8" name="Google Shape;9798;p86"/>
            <p:cNvSpPr/>
            <p:nvPr/>
          </p:nvSpPr>
          <p:spPr>
            <a:xfrm>
              <a:off x="-49272725" y="3381650"/>
              <a:ext cx="52800" cy="53575"/>
            </a:xfrm>
            <a:custGeom>
              <a:avLst/>
              <a:gdLst/>
              <a:ahLst/>
              <a:cxnLst/>
              <a:rect l="l" t="t" r="r" b="b"/>
              <a:pathLst>
                <a:path w="2112" h="2143" extrusionOk="0">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9" name="Google Shape;9799;p86"/>
            <p:cNvSpPr/>
            <p:nvPr/>
          </p:nvSpPr>
          <p:spPr>
            <a:xfrm>
              <a:off x="-49231775" y="3298075"/>
              <a:ext cx="63050" cy="58400"/>
            </a:xfrm>
            <a:custGeom>
              <a:avLst/>
              <a:gdLst/>
              <a:ahLst/>
              <a:cxnLst/>
              <a:rect l="l" t="t" r="r" b="b"/>
              <a:pathLst>
                <a:path w="2522" h="2336" extrusionOk="0">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0" name="Google Shape;9800;p86"/>
            <p:cNvSpPr/>
            <p:nvPr/>
          </p:nvSpPr>
          <p:spPr>
            <a:xfrm>
              <a:off x="-49271925" y="3317850"/>
              <a:ext cx="48850" cy="49850"/>
            </a:xfrm>
            <a:custGeom>
              <a:avLst/>
              <a:gdLst/>
              <a:ahLst/>
              <a:cxnLst/>
              <a:rect l="l" t="t" r="r" b="b"/>
              <a:pathLst>
                <a:path w="1954" h="1994" extrusionOk="0">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1" name="Google Shape;9801;p86"/>
            <p:cNvSpPr/>
            <p:nvPr/>
          </p:nvSpPr>
          <p:spPr>
            <a:xfrm>
              <a:off x="-49245950" y="3291075"/>
              <a:ext cx="149675" cy="182750"/>
            </a:xfrm>
            <a:custGeom>
              <a:avLst/>
              <a:gdLst/>
              <a:ahLst/>
              <a:cxnLst/>
              <a:rect l="l" t="t" r="r" b="b"/>
              <a:pathLst>
                <a:path w="5987" h="7310" extrusionOk="0">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2" name="Google Shape;9802;p86"/>
            <p:cNvSpPr/>
            <p:nvPr/>
          </p:nvSpPr>
          <p:spPr>
            <a:xfrm>
              <a:off x="-49397175" y="3291075"/>
              <a:ext cx="149675" cy="182750"/>
            </a:xfrm>
            <a:custGeom>
              <a:avLst/>
              <a:gdLst/>
              <a:ahLst/>
              <a:cxnLst/>
              <a:rect l="l" t="t" r="r" b="b"/>
              <a:pathLst>
                <a:path w="5987" h="7310" extrusionOk="0">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03" name="Google Shape;9803;p86"/>
          <p:cNvGrpSpPr/>
          <p:nvPr/>
        </p:nvGrpSpPr>
        <p:grpSpPr>
          <a:xfrm>
            <a:off x="2193163" y="1974651"/>
            <a:ext cx="304000" cy="356205"/>
            <a:chOff x="-49375900" y="3550975"/>
            <a:chExt cx="256800" cy="300900"/>
          </a:xfrm>
        </p:grpSpPr>
        <p:sp>
          <p:nvSpPr>
            <p:cNvPr id="9804" name="Google Shape;9804;p86"/>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5" name="Google Shape;9805;p86"/>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6" name="Google Shape;9806;p86"/>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7" name="Google Shape;9807;p86"/>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8" name="Google Shape;9808;p86"/>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9" name="Google Shape;9809;p86"/>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0" name="Google Shape;9810;p86"/>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1" name="Google Shape;9811;p86"/>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2" name="Google Shape;9812;p86"/>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3" name="Google Shape;9813;p86"/>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4" name="Google Shape;9814;p86"/>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15" name="Google Shape;9815;p86"/>
          <p:cNvGrpSpPr/>
          <p:nvPr/>
        </p:nvGrpSpPr>
        <p:grpSpPr>
          <a:xfrm>
            <a:off x="2188516" y="2411946"/>
            <a:ext cx="313293" cy="356205"/>
            <a:chOff x="-49378250" y="3920375"/>
            <a:chExt cx="264650" cy="300900"/>
          </a:xfrm>
        </p:grpSpPr>
        <p:sp>
          <p:nvSpPr>
            <p:cNvPr id="9816" name="Google Shape;9816;p86"/>
            <p:cNvSpPr/>
            <p:nvPr/>
          </p:nvSpPr>
          <p:spPr>
            <a:xfrm>
              <a:off x="-49272725" y="4185025"/>
              <a:ext cx="70925" cy="35475"/>
            </a:xfrm>
            <a:custGeom>
              <a:avLst/>
              <a:gdLst/>
              <a:ahLst/>
              <a:cxnLst/>
              <a:rect l="l" t="t" r="r" b="b"/>
              <a:pathLst>
                <a:path w="2837" h="1419" extrusionOk="0">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7" name="Google Shape;9817;p86"/>
            <p:cNvSpPr/>
            <p:nvPr/>
          </p:nvSpPr>
          <p:spPr>
            <a:xfrm>
              <a:off x="-49378250" y="3920375"/>
              <a:ext cx="87425" cy="300900"/>
            </a:xfrm>
            <a:custGeom>
              <a:avLst/>
              <a:gdLst/>
              <a:ahLst/>
              <a:cxnLst/>
              <a:rect l="l" t="t" r="r" b="b"/>
              <a:pathLst>
                <a:path w="3497" h="12036" extrusionOk="0">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8" name="Google Shape;9818;p86"/>
            <p:cNvSpPr/>
            <p:nvPr/>
          </p:nvSpPr>
          <p:spPr>
            <a:xfrm>
              <a:off x="-49185300" y="3920375"/>
              <a:ext cx="71700" cy="87450"/>
            </a:xfrm>
            <a:custGeom>
              <a:avLst/>
              <a:gdLst/>
              <a:ahLst/>
              <a:cxnLst/>
              <a:rect l="l" t="t" r="r" b="b"/>
              <a:pathLst>
                <a:path w="2868" h="3498" extrusionOk="0">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9" name="Google Shape;9819;p86"/>
            <p:cNvSpPr/>
            <p:nvPr/>
          </p:nvSpPr>
          <p:spPr>
            <a:xfrm>
              <a:off x="-49182150" y="4019625"/>
              <a:ext cx="64625" cy="42550"/>
            </a:xfrm>
            <a:custGeom>
              <a:avLst/>
              <a:gdLst/>
              <a:ahLst/>
              <a:cxnLst/>
              <a:rect l="l" t="t" r="r" b="b"/>
              <a:pathLst>
                <a:path w="2585" h="1702" extrusionOk="0">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0" name="Google Shape;9820;p86"/>
            <p:cNvSpPr/>
            <p:nvPr/>
          </p:nvSpPr>
          <p:spPr>
            <a:xfrm>
              <a:off x="-49185300" y="4078700"/>
              <a:ext cx="70925" cy="141800"/>
            </a:xfrm>
            <a:custGeom>
              <a:avLst/>
              <a:gdLst/>
              <a:ahLst/>
              <a:cxnLst/>
              <a:rect l="l" t="t" r="r" b="b"/>
              <a:pathLst>
                <a:path w="2837" h="5672" extrusionOk="0">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1" name="Google Shape;9821;p86"/>
            <p:cNvSpPr/>
            <p:nvPr/>
          </p:nvSpPr>
          <p:spPr>
            <a:xfrm>
              <a:off x="-49271150" y="3920375"/>
              <a:ext cx="65400" cy="70125"/>
            </a:xfrm>
            <a:custGeom>
              <a:avLst/>
              <a:gdLst/>
              <a:ahLst/>
              <a:cxnLst/>
              <a:rect l="l" t="t" r="r" b="b"/>
              <a:pathLst>
                <a:path w="2616" h="2805" extrusionOk="0">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2" name="Google Shape;9822;p86"/>
            <p:cNvSpPr/>
            <p:nvPr/>
          </p:nvSpPr>
          <p:spPr>
            <a:xfrm>
              <a:off x="-49272725" y="4007800"/>
              <a:ext cx="70125" cy="159925"/>
            </a:xfrm>
            <a:custGeom>
              <a:avLst/>
              <a:gdLst/>
              <a:ahLst/>
              <a:cxnLst/>
              <a:rect l="l" t="t" r="r" b="b"/>
              <a:pathLst>
                <a:path w="2805" h="6397" extrusionOk="0">
                  <a:moveTo>
                    <a:pt x="1" y="1"/>
                  </a:moveTo>
                  <a:lnTo>
                    <a:pt x="1" y="6396"/>
                  </a:lnTo>
                  <a:lnTo>
                    <a:pt x="2805" y="6396"/>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23" name="Google Shape;9823;p86"/>
          <p:cNvGrpSpPr/>
          <p:nvPr/>
        </p:nvGrpSpPr>
        <p:grpSpPr>
          <a:xfrm>
            <a:off x="907504" y="2904744"/>
            <a:ext cx="312375" cy="357123"/>
            <a:chOff x="-47505300" y="3200500"/>
            <a:chExt cx="263875" cy="301675"/>
          </a:xfrm>
        </p:grpSpPr>
        <p:sp>
          <p:nvSpPr>
            <p:cNvPr id="9824" name="Google Shape;9824;p86"/>
            <p:cNvSpPr/>
            <p:nvPr/>
          </p:nvSpPr>
          <p:spPr>
            <a:xfrm>
              <a:off x="-47382425" y="3306025"/>
              <a:ext cx="52800" cy="53600"/>
            </a:xfrm>
            <a:custGeom>
              <a:avLst/>
              <a:gdLst/>
              <a:ahLst/>
              <a:cxnLst/>
              <a:rect l="l" t="t" r="r" b="b"/>
              <a:pathLst>
                <a:path w="2112" h="2144" extrusionOk="0">
                  <a:moveTo>
                    <a:pt x="1387" y="1"/>
                  </a:moveTo>
                  <a:cubicBezTo>
                    <a:pt x="1198" y="726"/>
                    <a:pt x="694" y="1261"/>
                    <a:pt x="1" y="1387"/>
                  </a:cubicBezTo>
                  <a:lnTo>
                    <a:pt x="1"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5" name="Google Shape;9825;p86"/>
            <p:cNvSpPr/>
            <p:nvPr/>
          </p:nvSpPr>
          <p:spPr>
            <a:xfrm>
              <a:off x="-47382425" y="3306025"/>
              <a:ext cx="15775" cy="15800"/>
            </a:xfrm>
            <a:custGeom>
              <a:avLst/>
              <a:gdLst/>
              <a:ahLst/>
              <a:cxnLst/>
              <a:rect l="l" t="t" r="r" b="b"/>
              <a:pathLst>
                <a:path w="631" h="632" extrusionOk="0">
                  <a:moveTo>
                    <a:pt x="1" y="1"/>
                  </a:moveTo>
                  <a:lnTo>
                    <a:pt x="1" y="631"/>
                  </a:lnTo>
                  <a:cubicBezTo>
                    <a:pt x="316" y="568"/>
                    <a:pt x="536" y="316"/>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6" name="Google Shape;9826;p86"/>
            <p:cNvSpPr/>
            <p:nvPr/>
          </p:nvSpPr>
          <p:spPr>
            <a:xfrm>
              <a:off x="-47487975" y="3200500"/>
              <a:ext cx="210325" cy="301675"/>
            </a:xfrm>
            <a:custGeom>
              <a:avLst/>
              <a:gdLst/>
              <a:ahLst/>
              <a:cxnLst/>
              <a:rect l="l" t="t" r="r" b="b"/>
              <a:pathLst>
                <a:path w="8413" h="12067" extrusionOk="0">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7" name="Google Shape;9827;p86"/>
            <p:cNvSpPr/>
            <p:nvPr/>
          </p:nvSpPr>
          <p:spPr>
            <a:xfrm>
              <a:off x="-47417875" y="3271375"/>
              <a:ext cx="51225" cy="51225"/>
            </a:xfrm>
            <a:custGeom>
              <a:avLst/>
              <a:gdLst/>
              <a:ahLst/>
              <a:cxnLst/>
              <a:rect l="l" t="t" r="r" b="b"/>
              <a:pathLst>
                <a:path w="2049" h="2049" extrusionOk="0">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8" name="Google Shape;9828;p86"/>
            <p:cNvSpPr/>
            <p:nvPr/>
          </p:nvSpPr>
          <p:spPr>
            <a:xfrm>
              <a:off x="-47505300" y="3235950"/>
              <a:ext cx="17350" cy="18125"/>
            </a:xfrm>
            <a:custGeom>
              <a:avLst/>
              <a:gdLst/>
              <a:ahLst/>
              <a:cxnLst/>
              <a:rect l="l" t="t" r="r" b="b"/>
              <a:pathLst>
                <a:path w="694" h="725" extrusionOk="0">
                  <a:moveTo>
                    <a:pt x="347" y="0"/>
                  </a:moveTo>
                  <a:cubicBezTo>
                    <a:pt x="127" y="0"/>
                    <a:pt x="1" y="158"/>
                    <a:pt x="1" y="378"/>
                  </a:cubicBezTo>
                  <a:cubicBezTo>
                    <a:pt x="1" y="567"/>
                    <a:pt x="127" y="725"/>
                    <a:pt x="347" y="725"/>
                  </a:cubicBezTo>
                  <a:lnTo>
                    <a:pt x="694" y="725"/>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9" name="Google Shape;9829;p86"/>
            <p:cNvSpPr/>
            <p:nvPr/>
          </p:nvSpPr>
          <p:spPr>
            <a:xfrm>
              <a:off x="-47505300" y="3447025"/>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0" name="Google Shape;9830;p86"/>
            <p:cNvSpPr/>
            <p:nvPr/>
          </p:nvSpPr>
          <p:spPr>
            <a:xfrm>
              <a:off x="-47505300" y="3394250"/>
              <a:ext cx="17350" cy="18150"/>
            </a:xfrm>
            <a:custGeom>
              <a:avLst/>
              <a:gdLst/>
              <a:ahLst/>
              <a:cxnLst/>
              <a:rect l="l" t="t" r="r" b="b"/>
              <a:pathLst>
                <a:path w="694" h="726" extrusionOk="0">
                  <a:moveTo>
                    <a:pt x="347" y="1"/>
                  </a:moveTo>
                  <a:lnTo>
                    <a:pt x="347" y="32"/>
                  </a:lnTo>
                  <a:cubicBezTo>
                    <a:pt x="127" y="32"/>
                    <a:pt x="1" y="190"/>
                    <a:pt x="1" y="379"/>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1" name="Google Shape;9831;p86"/>
            <p:cNvSpPr/>
            <p:nvPr/>
          </p:nvSpPr>
          <p:spPr>
            <a:xfrm>
              <a:off x="-47505300" y="3341475"/>
              <a:ext cx="17350" cy="18150"/>
            </a:xfrm>
            <a:custGeom>
              <a:avLst/>
              <a:gdLst/>
              <a:ahLst/>
              <a:cxnLst/>
              <a:rect l="l" t="t" r="r" b="b"/>
              <a:pathLst>
                <a:path w="694" h="726" extrusionOk="0">
                  <a:moveTo>
                    <a:pt x="347" y="1"/>
                  </a:moveTo>
                  <a:cubicBezTo>
                    <a:pt x="127" y="1"/>
                    <a:pt x="1" y="158"/>
                    <a:pt x="1" y="347"/>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2" name="Google Shape;9832;p86"/>
            <p:cNvSpPr/>
            <p:nvPr/>
          </p:nvSpPr>
          <p:spPr>
            <a:xfrm>
              <a:off x="-47505300" y="3289500"/>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3" name="Google Shape;9833;p86"/>
            <p:cNvSpPr/>
            <p:nvPr/>
          </p:nvSpPr>
          <p:spPr>
            <a:xfrm>
              <a:off x="-47259550" y="3411575"/>
              <a:ext cx="18125" cy="51225"/>
            </a:xfrm>
            <a:custGeom>
              <a:avLst/>
              <a:gdLst/>
              <a:ahLst/>
              <a:cxnLst/>
              <a:rect l="l" t="t" r="r" b="b"/>
              <a:pathLst>
                <a:path w="725" h="2049" extrusionOk="0">
                  <a:moveTo>
                    <a:pt x="0" y="1"/>
                  </a:moveTo>
                  <a:lnTo>
                    <a:pt x="0" y="2048"/>
                  </a:lnTo>
                  <a:cubicBezTo>
                    <a:pt x="410" y="1891"/>
                    <a:pt x="725" y="1481"/>
                    <a:pt x="725" y="107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4" name="Google Shape;9834;p86"/>
            <p:cNvSpPr/>
            <p:nvPr/>
          </p:nvSpPr>
          <p:spPr>
            <a:xfrm>
              <a:off x="-47259550" y="3306025"/>
              <a:ext cx="18125" cy="35475"/>
            </a:xfrm>
            <a:custGeom>
              <a:avLst/>
              <a:gdLst/>
              <a:ahLst/>
              <a:cxnLst/>
              <a:rect l="l" t="t" r="r" b="b"/>
              <a:pathLst>
                <a:path w="725" h="1419" extrusionOk="0">
                  <a:moveTo>
                    <a:pt x="0" y="1"/>
                  </a:moveTo>
                  <a:lnTo>
                    <a:pt x="0" y="1419"/>
                  </a:lnTo>
                  <a:lnTo>
                    <a:pt x="725" y="1419"/>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5" name="Google Shape;9835;p86"/>
            <p:cNvSpPr/>
            <p:nvPr/>
          </p:nvSpPr>
          <p:spPr>
            <a:xfrm>
              <a:off x="-47259550" y="3359600"/>
              <a:ext cx="18125" cy="34675"/>
            </a:xfrm>
            <a:custGeom>
              <a:avLst/>
              <a:gdLst/>
              <a:ahLst/>
              <a:cxnLst/>
              <a:rect l="l" t="t" r="r" b="b"/>
              <a:pathLst>
                <a:path w="725" h="1387" extrusionOk="0">
                  <a:moveTo>
                    <a:pt x="0" y="0"/>
                  </a:moveTo>
                  <a:lnTo>
                    <a:pt x="0" y="1387"/>
                  </a:lnTo>
                  <a:lnTo>
                    <a:pt x="725" y="138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6" name="Google Shape;9836;p86"/>
            <p:cNvSpPr/>
            <p:nvPr/>
          </p:nvSpPr>
          <p:spPr>
            <a:xfrm>
              <a:off x="-47259550" y="3238300"/>
              <a:ext cx="18125" cy="51225"/>
            </a:xfrm>
            <a:custGeom>
              <a:avLst/>
              <a:gdLst/>
              <a:ahLst/>
              <a:cxnLst/>
              <a:rect l="l" t="t" r="r" b="b"/>
              <a:pathLst>
                <a:path w="725" h="2049" extrusionOk="0">
                  <a:moveTo>
                    <a:pt x="0" y="1"/>
                  </a:moveTo>
                  <a:lnTo>
                    <a:pt x="0" y="2048"/>
                  </a:lnTo>
                  <a:lnTo>
                    <a:pt x="725" y="2048"/>
                  </a:lnTo>
                  <a:lnTo>
                    <a:pt x="725" y="977"/>
                  </a:lnTo>
                  <a:cubicBezTo>
                    <a:pt x="693" y="505"/>
                    <a:pt x="410"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37" name="Google Shape;9837;p86"/>
          <p:cNvGrpSpPr/>
          <p:nvPr/>
        </p:nvGrpSpPr>
        <p:grpSpPr>
          <a:xfrm>
            <a:off x="885604" y="3341092"/>
            <a:ext cx="356176" cy="355051"/>
            <a:chOff x="-47524975" y="3569100"/>
            <a:chExt cx="300875" cy="299925"/>
          </a:xfrm>
        </p:grpSpPr>
        <p:sp>
          <p:nvSpPr>
            <p:cNvPr id="9838" name="Google Shape;9838;p86"/>
            <p:cNvSpPr/>
            <p:nvPr/>
          </p:nvSpPr>
          <p:spPr>
            <a:xfrm>
              <a:off x="-47524975" y="3755775"/>
              <a:ext cx="115000" cy="113250"/>
            </a:xfrm>
            <a:custGeom>
              <a:avLst/>
              <a:gdLst/>
              <a:ahLst/>
              <a:cxnLst/>
              <a:rect l="l" t="t" r="r" b="b"/>
              <a:pathLst>
                <a:path w="4600" h="4530" extrusionOk="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9" name="Google Shape;9839;p86"/>
            <p:cNvSpPr/>
            <p:nvPr/>
          </p:nvSpPr>
          <p:spPr>
            <a:xfrm>
              <a:off x="-47346200" y="3674650"/>
              <a:ext cx="15775" cy="15775"/>
            </a:xfrm>
            <a:custGeom>
              <a:avLst/>
              <a:gdLst/>
              <a:ahLst/>
              <a:cxnLst/>
              <a:rect l="l" t="t" r="r" b="b"/>
              <a:pathLst>
                <a:path w="631" h="631" extrusionOk="0">
                  <a:moveTo>
                    <a:pt x="1" y="0"/>
                  </a:moveTo>
                  <a:lnTo>
                    <a:pt x="1" y="630"/>
                  </a:lnTo>
                  <a:cubicBezTo>
                    <a:pt x="284" y="536"/>
                    <a:pt x="505" y="315"/>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0" name="Google Shape;9840;p86"/>
            <p:cNvSpPr/>
            <p:nvPr/>
          </p:nvSpPr>
          <p:spPr>
            <a:xfrm>
              <a:off x="-47382425" y="3640000"/>
              <a:ext cx="51225" cy="51200"/>
            </a:xfrm>
            <a:custGeom>
              <a:avLst/>
              <a:gdLst/>
              <a:ahLst/>
              <a:cxnLst/>
              <a:rect l="l" t="t" r="r" b="b"/>
              <a:pathLst>
                <a:path w="2049" h="2048" extrusionOk="0">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1" name="Google Shape;9841;p86"/>
            <p:cNvSpPr/>
            <p:nvPr/>
          </p:nvSpPr>
          <p:spPr>
            <a:xfrm>
              <a:off x="-47346975" y="3674650"/>
              <a:ext cx="52800" cy="52800"/>
            </a:xfrm>
            <a:custGeom>
              <a:avLst/>
              <a:gdLst/>
              <a:ahLst/>
              <a:cxnLst/>
              <a:rect l="l" t="t" r="r" b="b"/>
              <a:pathLst>
                <a:path w="2112" h="2112" extrusionOk="0">
                  <a:moveTo>
                    <a:pt x="1355" y="0"/>
                  </a:moveTo>
                  <a:cubicBezTo>
                    <a:pt x="1261" y="693"/>
                    <a:pt x="693" y="1260"/>
                    <a:pt x="0" y="1355"/>
                  </a:cubicBezTo>
                  <a:lnTo>
                    <a:pt x="0" y="2111"/>
                  </a:lnTo>
                  <a:lnTo>
                    <a:pt x="2111" y="2111"/>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2" name="Google Shape;9842;p86"/>
            <p:cNvSpPr/>
            <p:nvPr/>
          </p:nvSpPr>
          <p:spPr>
            <a:xfrm>
              <a:off x="-47452525" y="3569100"/>
              <a:ext cx="228425" cy="228425"/>
            </a:xfrm>
            <a:custGeom>
              <a:avLst/>
              <a:gdLst/>
              <a:ahLst/>
              <a:cxnLst/>
              <a:rect l="l" t="t" r="r" b="b"/>
              <a:pathLst>
                <a:path w="9137" h="9137" extrusionOk="0">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43" name="Google Shape;9843;p86"/>
          <p:cNvGrpSpPr/>
          <p:nvPr/>
        </p:nvGrpSpPr>
        <p:grpSpPr>
          <a:xfrm>
            <a:off x="886062" y="3820354"/>
            <a:ext cx="355258" cy="270410"/>
            <a:chOff x="-47523400" y="3973950"/>
            <a:chExt cx="300100" cy="228425"/>
          </a:xfrm>
        </p:grpSpPr>
        <p:sp>
          <p:nvSpPr>
            <p:cNvPr id="9844" name="Google Shape;9844;p86"/>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5" name="Google Shape;9845;p86"/>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6" name="Google Shape;9846;p86"/>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7" name="Google Shape;9847;p86"/>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8" name="Google Shape;9848;p86"/>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49" name="Google Shape;9849;p86"/>
          <p:cNvGrpSpPr/>
          <p:nvPr/>
        </p:nvGrpSpPr>
        <p:grpSpPr>
          <a:xfrm>
            <a:off x="3091183" y="2903353"/>
            <a:ext cx="354341" cy="357596"/>
            <a:chOff x="-45673275" y="3199325"/>
            <a:chExt cx="299325" cy="302075"/>
          </a:xfrm>
        </p:grpSpPr>
        <p:sp>
          <p:nvSpPr>
            <p:cNvPr id="9850" name="Google Shape;9850;p86"/>
            <p:cNvSpPr/>
            <p:nvPr/>
          </p:nvSpPr>
          <p:spPr>
            <a:xfrm>
              <a:off x="-45672500" y="3199325"/>
              <a:ext cx="298550" cy="194175"/>
            </a:xfrm>
            <a:custGeom>
              <a:avLst/>
              <a:gdLst/>
              <a:ahLst/>
              <a:cxnLst/>
              <a:rect l="l" t="t" r="r" b="b"/>
              <a:pathLst>
                <a:path w="11942" h="7767" extrusionOk="0">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1" name="Google Shape;9851;p86"/>
            <p:cNvSpPr/>
            <p:nvPr/>
          </p:nvSpPr>
          <p:spPr>
            <a:xfrm>
              <a:off x="-45673275" y="3387150"/>
              <a:ext cx="299325" cy="114250"/>
            </a:xfrm>
            <a:custGeom>
              <a:avLst/>
              <a:gdLst/>
              <a:ahLst/>
              <a:cxnLst/>
              <a:rect l="l" t="t" r="r" b="b"/>
              <a:pathLst>
                <a:path w="11973" h="4570" extrusionOk="0">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2" name="Google Shape;9852;p86"/>
            <p:cNvSpPr/>
            <p:nvPr/>
          </p:nvSpPr>
          <p:spPr>
            <a:xfrm>
              <a:off x="-45673275" y="3334400"/>
              <a:ext cx="299325" cy="113425"/>
            </a:xfrm>
            <a:custGeom>
              <a:avLst/>
              <a:gdLst/>
              <a:ahLst/>
              <a:cxnLst/>
              <a:rect l="l" t="t" r="r" b="b"/>
              <a:pathLst>
                <a:path w="11973" h="4537" extrusionOk="0">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53" name="Google Shape;9853;p86"/>
          <p:cNvGrpSpPr/>
          <p:nvPr/>
        </p:nvGrpSpPr>
        <p:grpSpPr>
          <a:xfrm>
            <a:off x="3090251" y="3361602"/>
            <a:ext cx="356205" cy="314240"/>
            <a:chOff x="-45674075" y="3586425"/>
            <a:chExt cx="300900" cy="265450"/>
          </a:xfrm>
        </p:grpSpPr>
        <p:sp>
          <p:nvSpPr>
            <p:cNvPr id="9854" name="Google Shape;9854;p86"/>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5" name="Google Shape;9855;p86"/>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56" name="Google Shape;9856;p86"/>
          <p:cNvGrpSpPr/>
          <p:nvPr/>
        </p:nvGrpSpPr>
        <p:grpSpPr>
          <a:xfrm>
            <a:off x="3091183" y="3777441"/>
            <a:ext cx="354341" cy="356205"/>
            <a:chOff x="-45673275" y="3937700"/>
            <a:chExt cx="299325" cy="300900"/>
          </a:xfrm>
        </p:grpSpPr>
        <p:sp>
          <p:nvSpPr>
            <p:cNvPr id="9857" name="Google Shape;9857;p86"/>
            <p:cNvSpPr/>
            <p:nvPr/>
          </p:nvSpPr>
          <p:spPr>
            <a:xfrm>
              <a:off x="-45673275" y="3937700"/>
              <a:ext cx="285925" cy="135500"/>
            </a:xfrm>
            <a:custGeom>
              <a:avLst/>
              <a:gdLst/>
              <a:ahLst/>
              <a:cxnLst/>
              <a:rect l="l" t="t" r="r" b="b"/>
              <a:pathLst>
                <a:path w="11437" h="5420" extrusionOk="0">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8" name="Google Shape;9858;p86"/>
            <p:cNvSpPr/>
            <p:nvPr/>
          </p:nvSpPr>
          <p:spPr>
            <a:xfrm>
              <a:off x="-45577975" y="3990475"/>
              <a:ext cx="151250" cy="150925"/>
            </a:xfrm>
            <a:custGeom>
              <a:avLst/>
              <a:gdLst/>
              <a:ahLst/>
              <a:cxnLst/>
              <a:rect l="l" t="t" r="r" b="b"/>
              <a:pathLst>
                <a:path w="6050" h="6037" extrusionOk="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9" name="Google Shape;9859;p86"/>
            <p:cNvSpPr/>
            <p:nvPr/>
          </p:nvSpPr>
          <p:spPr>
            <a:xfrm>
              <a:off x="-45509450" y="3951100"/>
              <a:ext cx="135500" cy="286725"/>
            </a:xfrm>
            <a:custGeom>
              <a:avLst/>
              <a:gdLst/>
              <a:ahLst/>
              <a:cxnLst/>
              <a:rect l="l" t="t" r="r" b="b"/>
              <a:pathLst>
                <a:path w="5420" h="11469" extrusionOk="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0" name="Google Shape;9860;p86"/>
            <p:cNvSpPr/>
            <p:nvPr/>
          </p:nvSpPr>
          <p:spPr>
            <a:xfrm>
              <a:off x="-45670925" y="4114125"/>
              <a:ext cx="72500" cy="70325"/>
            </a:xfrm>
            <a:custGeom>
              <a:avLst/>
              <a:gdLst/>
              <a:ahLst/>
              <a:cxnLst/>
              <a:rect l="l" t="t" r="r" b="b"/>
              <a:pathLst>
                <a:path w="2900" h="2813" extrusionOk="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1" name="Google Shape;9861;p86"/>
            <p:cNvSpPr/>
            <p:nvPr/>
          </p:nvSpPr>
          <p:spPr>
            <a:xfrm>
              <a:off x="-45620500" y="4163550"/>
              <a:ext cx="70900" cy="71125"/>
            </a:xfrm>
            <a:custGeom>
              <a:avLst/>
              <a:gdLst/>
              <a:ahLst/>
              <a:cxnLst/>
              <a:rect l="l" t="t" r="r" b="b"/>
              <a:pathLst>
                <a:path w="2836" h="2845" extrusionOk="0">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2" name="Google Shape;9862;p86"/>
            <p:cNvSpPr/>
            <p:nvPr/>
          </p:nvSpPr>
          <p:spPr>
            <a:xfrm>
              <a:off x="-45673275" y="4159625"/>
              <a:ext cx="79575" cy="78975"/>
            </a:xfrm>
            <a:custGeom>
              <a:avLst/>
              <a:gdLst/>
              <a:ahLst/>
              <a:cxnLst/>
              <a:rect l="l" t="t" r="r" b="b"/>
              <a:pathLst>
                <a:path w="3183" h="3159" extrusionOk="0">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63" name="Google Shape;9863;p86"/>
          <p:cNvGrpSpPr/>
          <p:nvPr/>
        </p:nvGrpSpPr>
        <p:grpSpPr>
          <a:xfrm>
            <a:off x="2205349" y="4270225"/>
            <a:ext cx="356205" cy="356205"/>
            <a:chOff x="-44512325" y="3176075"/>
            <a:chExt cx="300900" cy="300900"/>
          </a:xfrm>
        </p:grpSpPr>
        <p:sp>
          <p:nvSpPr>
            <p:cNvPr id="9864" name="Google Shape;9864;p86"/>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5" name="Google Shape;9865;p86"/>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6" name="Google Shape;9866;p86"/>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67" name="Google Shape;9867;p86"/>
          <p:cNvGrpSpPr/>
          <p:nvPr/>
        </p:nvGrpSpPr>
        <p:grpSpPr>
          <a:xfrm>
            <a:off x="2608689" y="1539249"/>
            <a:ext cx="354341" cy="354341"/>
            <a:chOff x="-49027775" y="3183175"/>
            <a:chExt cx="299325" cy="299325"/>
          </a:xfrm>
        </p:grpSpPr>
        <p:sp>
          <p:nvSpPr>
            <p:cNvPr id="9868" name="Google Shape;9868;p86"/>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9" name="Google Shape;9869;p86"/>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0" name="Google Shape;9870;p86"/>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1" name="Google Shape;9871;p86"/>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72" name="Google Shape;9872;p86"/>
          <p:cNvGrpSpPr/>
          <p:nvPr/>
        </p:nvGrpSpPr>
        <p:grpSpPr>
          <a:xfrm>
            <a:off x="2608230" y="1974651"/>
            <a:ext cx="355258" cy="357152"/>
            <a:chOff x="-49027775" y="3550975"/>
            <a:chExt cx="300100" cy="301700"/>
          </a:xfrm>
        </p:grpSpPr>
        <p:sp>
          <p:nvSpPr>
            <p:cNvPr id="9873" name="Google Shape;9873;p86"/>
            <p:cNvSpPr/>
            <p:nvPr/>
          </p:nvSpPr>
          <p:spPr>
            <a:xfrm>
              <a:off x="-48941125" y="3613200"/>
              <a:ext cx="74050" cy="26825"/>
            </a:xfrm>
            <a:custGeom>
              <a:avLst/>
              <a:gdLst/>
              <a:ahLst/>
              <a:cxnLst/>
              <a:rect l="l" t="t" r="r" b="b"/>
              <a:pathLst>
                <a:path w="2962" h="1073" extrusionOk="0">
                  <a:moveTo>
                    <a:pt x="1260" y="1"/>
                  </a:moveTo>
                  <a:lnTo>
                    <a:pt x="0" y="1072"/>
                  </a:lnTo>
                  <a:lnTo>
                    <a:pt x="1702" y="107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4" name="Google Shape;9874;p86"/>
            <p:cNvSpPr/>
            <p:nvPr/>
          </p:nvSpPr>
          <p:spPr>
            <a:xfrm>
              <a:off x="-48871025" y="3613200"/>
              <a:ext cx="73275" cy="26825"/>
            </a:xfrm>
            <a:custGeom>
              <a:avLst/>
              <a:gdLst/>
              <a:ahLst/>
              <a:cxnLst/>
              <a:rect l="l" t="t" r="r" b="b"/>
              <a:pathLst>
                <a:path w="2931" h="1073" extrusionOk="0">
                  <a:moveTo>
                    <a:pt x="1260" y="1"/>
                  </a:moveTo>
                  <a:lnTo>
                    <a:pt x="0" y="1072"/>
                  </a:lnTo>
                  <a:lnTo>
                    <a:pt x="1670" y="1072"/>
                  </a:lnTo>
                  <a:lnTo>
                    <a:pt x="29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5" name="Google Shape;9875;p86"/>
            <p:cNvSpPr/>
            <p:nvPr/>
          </p:nvSpPr>
          <p:spPr>
            <a:xfrm>
              <a:off x="-48893075" y="3552550"/>
              <a:ext cx="95325" cy="43350"/>
            </a:xfrm>
            <a:custGeom>
              <a:avLst/>
              <a:gdLst/>
              <a:ahLst/>
              <a:cxnLst/>
              <a:rect l="l" t="t" r="r" b="b"/>
              <a:pathLst>
                <a:path w="3813" h="1734" extrusionOk="0">
                  <a:moveTo>
                    <a:pt x="0" y="1"/>
                  </a:moveTo>
                  <a:lnTo>
                    <a:pt x="2142" y="1734"/>
                  </a:lnTo>
                  <a:lnTo>
                    <a:pt x="3812" y="1734"/>
                  </a:ln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6" name="Google Shape;9876;p86"/>
            <p:cNvSpPr/>
            <p:nvPr/>
          </p:nvSpPr>
          <p:spPr>
            <a:xfrm>
              <a:off x="-49027775" y="3550975"/>
              <a:ext cx="100050" cy="87475"/>
            </a:xfrm>
            <a:custGeom>
              <a:avLst/>
              <a:gdLst/>
              <a:ahLst/>
              <a:cxnLst/>
              <a:rect l="l" t="t" r="r" b="b"/>
              <a:pathLst>
                <a:path w="4002" h="3499" extrusionOk="0">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7" name="Google Shape;9877;p86"/>
            <p:cNvSpPr/>
            <p:nvPr/>
          </p:nvSpPr>
          <p:spPr>
            <a:xfrm>
              <a:off x="-48962400" y="3552550"/>
              <a:ext cx="95325" cy="43350"/>
            </a:xfrm>
            <a:custGeom>
              <a:avLst/>
              <a:gdLst/>
              <a:ahLst/>
              <a:cxnLst/>
              <a:rect l="l" t="t" r="r" b="b"/>
              <a:pathLst>
                <a:path w="3813" h="1734" extrusionOk="0">
                  <a:moveTo>
                    <a:pt x="1" y="1"/>
                  </a:moveTo>
                  <a:lnTo>
                    <a:pt x="2111" y="1734"/>
                  </a:lnTo>
                  <a:lnTo>
                    <a:pt x="3813" y="1734"/>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8" name="Google Shape;9878;p86"/>
            <p:cNvSpPr/>
            <p:nvPr/>
          </p:nvSpPr>
          <p:spPr>
            <a:xfrm>
              <a:off x="-49027775" y="3657325"/>
              <a:ext cx="300100" cy="195350"/>
            </a:xfrm>
            <a:custGeom>
              <a:avLst/>
              <a:gdLst/>
              <a:ahLst/>
              <a:cxnLst/>
              <a:rect l="l" t="t" r="r" b="b"/>
              <a:pathLst>
                <a:path w="12004" h="7814" extrusionOk="0">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9" name="Google Shape;9879;p86"/>
            <p:cNvSpPr/>
            <p:nvPr/>
          </p:nvSpPr>
          <p:spPr>
            <a:xfrm>
              <a:off x="-48886775" y="3726625"/>
              <a:ext cx="28375" cy="37050"/>
            </a:xfrm>
            <a:custGeom>
              <a:avLst/>
              <a:gdLst/>
              <a:ahLst/>
              <a:cxnLst/>
              <a:rect l="l" t="t" r="r" b="b"/>
              <a:pathLst>
                <a:path w="1135" h="1482" extrusionOk="0">
                  <a:moveTo>
                    <a:pt x="0" y="1"/>
                  </a:moveTo>
                  <a:lnTo>
                    <a:pt x="0" y="1481"/>
                  </a:lnTo>
                  <a:lnTo>
                    <a:pt x="1134" y="757"/>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0" name="Google Shape;9880;p86"/>
            <p:cNvSpPr/>
            <p:nvPr/>
          </p:nvSpPr>
          <p:spPr>
            <a:xfrm>
              <a:off x="-48822975" y="3550975"/>
              <a:ext cx="94525" cy="44925"/>
            </a:xfrm>
            <a:custGeom>
              <a:avLst/>
              <a:gdLst/>
              <a:ahLst/>
              <a:cxnLst/>
              <a:rect l="l" t="t" r="r" b="b"/>
              <a:pathLst>
                <a:path w="3781" h="1797" extrusionOk="0">
                  <a:moveTo>
                    <a:pt x="0" y="1"/>
                  </a:moveTo>
                  <a:lnTo>
                    <a:pt x="2111" y="1797"/>
                  </a:lnTo>
                  <a:lnTo>
                    <a:pt x="3781" y="1797"/>
                  </a:lnTo>
                  <a:lnTo>
                    <a:pt x="3781" y="1072"/>
                  </a:lnTo>
                  <a:cubicBezTo>
                    <a:pt x="3781" y="474"/>
                    <a:pt x="3308" y="1"/>
                    <a:pt x="27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1" name="Google Shape;9881;p86"/>
            <p:cNvSpPr/>
            <p:nvPr/>
          </p:nvSpPr>
          <p:spPr>
            <a:xfrm>
              <a:off x="-48939550" y="3684100"/>
              <a:ext cx="122100" cy="122100"/>
            </a:xfrm>
            <a:custGeom>
              <a:avLst/>
              <a:gdLst/>
              <a:ahLst/>
              <a:cxnLst/>
              <a:rect l="l" t="t" r="r" b="b"/>
              <a:pathLst>
                <a:path w="4884" h="4884" extrusionOk="0">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2" name="Google Shape;9882;p86"/>
            <p:cNvSpPr/>
            <p:nvPr/>
          </p:nvSpPr>
          <p:spPr>
            <a:xfrm>
              <a:off x="-48801725" y="3613200"/>
              <a:ext cx="73275" cy="26825"/>
            </a:xfrm>
            <a:custGeom>
              <a:avLst/>
              <a:gdLst/>
              <a:ahLst/>
              <a:cxnLst/>
              <a:rect l="l" t="t" r="r" b="b"/>
              <a:pathLst>
                <a:path w="2931" h="1073" extrusionOk="0">
                  <a:moveTo>
                    <a:pt x="1261" y="1"/>
                  </a:moveTo>
                  <a:lnTo>
                    <a:pt x="1" y="1072"/>
                  </a:lnTo>
                  <a:lnTo>
                    <a:pt x="2931" y="1072"/>
                  </a:ln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83" name="Google Shape;9883;p86"/>
          <p:cNvGrpSpPr/>
          <p:nvPr/>
        </p:nvGrpSpPr>
        <p:grpSpPr>
          <a:xfrm>
            <a:off x="2606306" y="2411710"/>
            <a:ext cx="359106" cy="355525"/>
            <a:chOff x="-49031025" y="3920175"/>
            <a:chExt cx="303350" cy="300325"/>
          </a:xfrm>
        </p:grpSpPr>
        <p:sp>
          <p:nvSpPr>
            <p:cNvPr id="9884" name="Google Shape;9884;p86"/>
            <p:cNvSpPr/>
            <p:nvPr/>
          </p:nvSpPr>
          <p:spPr>
            <a:xfrm>
              <a:off x="-49031025" y="4131875"/>
              <a:ext cx="109600" cy="88625"/>
            </a:xfrm>
            <a:custGeom>
              <a:avLst/>
              <a:gdLst/>
              <a:ahLst/>
              <a:cxnLst/>
              <a:rect l="l" t="t" r="r" b="b"/>
              <a:pathLst>
                <a:path w="4384" h="3545" extrusionOk="0">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5" name="Google Shape;9885;p86"/>
            <p:cNvSpPr/>
            <p:nvPr/>
          </p:nvSpPr>
          <p:spPr>
            <a:xfrm>
              <a:off x="-48921450" y="3920175"/>
              <a:ext cx="79575" cy="130975"/>
            </a:xfrm>
            <a:custGeom>
              <a:avLst/>
              <a:gdLst/>
              <a:ahLst/>
              <a:cxnLst/>
              <a:rect l="l" t="t" r="r" b="b"/>
              <a:pathLst>
                <a:path w="3183" h="5239" extrusionOk="0">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6" name="Google Shape;9886;p86"/>
            <p:cNvSpPr/>
            <p:nvPr/>
          </p:nvSpPr>
          <p:spPr>
            <a:xfrm>
              <a:off x="-48842675" y="4008100"/>
              <a:ext cx="115000" cy="53300"/>
            </a:xfrm>
            <a:custGeom>
              <a:avLst/>
              <a:gdLst/>
              <a:ahLst/>
              <a:cxnLst/>
              <a:rect l="l" t="t" r="r" b="b"/>
              <a:pathLst>
                <a:path w="4600" h="2132" extrusionOk="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7" name="Google Shape;9887;p86"/>
            <p:cNvSpPr/>
            <p:nvPr/>
          </p:nvSpPr>
          <p:spPr>
            <a:xfrm>
              <a:off x="-48838750" y="4078700"/>
              <a:ext cx="51225" cy="66975"/>
            </a:xfrm>
            <a:custGeom>
              <a:avLst/>
              <a:gdLst/>
              <a:ahLst/>
              <a:cxnLst/>
              <a:rect l="l" t="t" r="r" b="b"/>
              <a:pathLst>
                <a:path w="2049" h="2679" extrusionOk="0">
                  <a:moveTo>
                    <a:pt x="1" y="0"/>
                  </a:moveTo>
                  <a:lnTo>
                    <a:pt x="1734" y="2678"/>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8" name="Google Shape;9888;p86"/>
            <p:cNvSpPr/>
            <p:nvPr/>
          </p:nvSpPr>
          <p:spPr>
            <a:xfrm>
              <a:off x="-48975000" y="3920575"/>
              <a:ext cx="173300" cy="248725"/>
            </a:xfrm>
            <a:custGeom>
              <a:avLst/>
              <a:gdLst/>
              <a:ahLst/>
              <a:cxnLst/>
              <a:rect l="l" t="t" r="r" b="b"/>
              <a:pathLst>
                <a:path w="6932" h="9949" extrusionOk="0">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9" name="Google Shape;9889;p86"/>
            <p:cNvSpPr/>
            <p:nvPr/>
          </p:nvSpPr>
          <p:spPr>
            <a:xfrm>
              <a:off x="-48955300" y="4129900"/>
              <a:ext cx="151250" cy="89800"/>
            </a:xfrm>
            <a:custGeom>
              <a:avLst/>
              <a:gdLst/>
              <a:ahLst/>
              <a:cxnLst/>
              <a:rect l="l" t="t" r="r" b="b"/>
              <a:pathLst>
                <a:path w="6050" h="3592" extrusionOk="0">
                  <a:moveTo>
                    <a:pt x="0" y="0"/>
                  </a:moveTo>
                  <a:lnTo>
                    <a:pt x="2174" y="3592"/>
                  </a:lnTo>
                  <a:lnTo>
                    <a:pt x="5167" y="3592"/>
                  </a:lnTo>
                  <a:cubicBezTo>
                    <a:pt x="5293" y="3592"/>
                    <a:pt x="5419" y="3529"/>
                    <a:pt x="5482" y="3403"/>
                  </a:cubicBezTo>
                  <a:lnTo>
                    <a:pt x="6049" y="2268"/>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90" name="Google Shape;9890;p86"/>
          <p:cNvGrpSpPr/>
          <p:nvPr/>
        </p:nvGrpSpPr>
        <p:grpSpPr>
          <a:xfrm>
            <a:off x="1322411" y="2904744"/>
            <a:ext cx="356176" cy="354341"/>
            <a:chOff x="-47155575" y="3200500"/>
            <a:chExt cx="300875" cy="299325"/>
          </a:xfrm>
        </p:grpSpPr>
        <p:sp>
          <p:nvSpPr>
            <p:cNvPr id="9891" name="Google Shape;9891;p86"/>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2" name="Google Shape;9892;p86"/>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3" name="Google Shape;9893;p86"/>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4" name="Google Shape;9894;p86"/>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5" name="Google Shape;9895;p86"/>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6" name="Google Shape;9896;p86"/>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97" name="Google Shape;9897;p86"/>
          <p:cNvGrpSpPr/>
          <p:nvPr/>
        </p:nvGrpSpPr>
        <p:grpSpPr>
          <a:xfrm>
            <a:off x="1322870" y="3341092"/>
            <a:ext cx="355258" cy="355258"/>
            <a:chOff x="-47154800" y="3569100"/>
            <a:chExt cx="300100" cy="300100"/>
          </a:xfrm>
        </p:grpSpPr>
        <p:sp>
          <p:nvSpPr>
            <p:cNvPr id="9898" name="Google Shape;9898;p86"/>
            <p:cNvSpPr/>
            <p:nvPr/>
          </p:nvSpPr>
          <p:spPr>
            <a:xfrm>
              <a:off x="-46994900" y="3728200"/>
              <a:ext cx="140200" cy="141000"/>
            </a:xfrm>
            <a:custGeom>
              <a:avLst/>
              <a:gdLst/>
              <a:ahLst/>
              <a:cxnLst/>
              <a:rect l="l" t="t" r="r" b="b"/>
              <a:pathLst>
                <a:path w="5608" h="5640" extrusionOk="0">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9" name="Google Shape;9899;p86"/>
            <p:cNvSpPr/>
            <p:nvPr/>
          </p:nvSpPr>
          <p:spPr>
            <a:xfrm>
              <a:off x="-46978375" y="3574625"/>
              <a:ext cx="47275" cy="47275"/>
            </a:xfrm>
            <a:custGeom>
              <a:avLst/>
              <a:gdLst/>
              <a:ahLst/>
              <a:cxnLst/>
              <a:rect l="l" t="t" r="r" b="b"/>
              <a:pathLst>
                <a:path w="1891" h="1891" extrusionOk="0">
                  <a:moveTo>
                    <a:pt x="1" y="0"/>
                  </a:moveTo>
                  <a:lnTo>
                    <a:pt x="1" y="1890"/>
                  </a:lnTo>
                  <a:lnTo>
                    <a:pt x="1891" y="1890"/>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0" name="Google Shape;9900;p86"/>
            <p:cNvSpPr/>
            <p:nvPr/>
          </p:nvSpPr>
          <p:spPr>
            <a:xfrm>
              <a:off x="-47075250" y="3665200"/>
              <a:ext cx="15775" cy="15775"/>
            </a:xfrm>
            <a:custGeom>
              <a:avLst/>
              <a:gdLst/>
              <a:ahLst/>
              <a:cxnLst/>
              <a:rect l="l" t="t" r="r" b="b"/>
              <a:pathLst>
                <a:path w="631" h="631" extrusionOk="0">
                  <a:moveTo>
                    <a:pt x="1" y="0"/>
                  </a:moveTo>
                  <a:lnTo>
                    <a:pt x="1" y="630"/>
                  </a:lnTo>
                  <a:cubicBezTo>
                    <a:pt x="316" y="536"/>
                    <a:pt x="505" y="284"/>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1" name="Google Shape;9901;p86"/>
            <p:cNvSpPr/>
            <p:nvPr/>
          </p:nvSpPr>
          <p:spPr>
            <a:xfrm>
              <a:off x="-47110700" y="3631325"/>
              <a:ext cx="51225" cy="51225"/>
            </a:xfrm>
            <a:custGeom>
              <a:avLst/>
              <a:gdLst/>
              <a:ahLst/>
              <a:cxnLst/>
              <a:rect l="l" t="t" r="r" b="b"/>
              <a:pathLst>
                <a:path w="2049" h="2049" extrusionOk="0">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2" name="Google Shape;9902;p86"/>
            <p:cNvSpPr/>
            <p:nvPr/>
          </p:nvSpPr>
          <p:spPr>
            <a:xfrm>
              <a:off x="-47075250" y="3665200"/>
              <a:ext cx="53575" cy="54350"/>
            </a:xfrm>
            <a:custGeom>
              <a:avLst/>
              <a:gdLst/>
              <a:ahLst/>
              <a:cxnLst/>
              <a:rect l="l" t="t" r="r" b="b"/>
              <a:pathLst>
                <a:path w="2143" h="2174" extrusionOk="0">
                  <a:moveTo>
                    <a:pt x="1355" y="0"/>
                  </a:moveTo>
                  <a:cubicBezTo>
                    <a:pt x="1229" y="693"/>
                    <a:pt x="694" y="1229"/>
                    <a:pt x="1" y="1386"/>
                  </a:cubicBezTo>
                  <a:lnTo>
                    <a:pt x="1" y="2174"/>
                  </a:lnTo>
                  <a:lnTo>
                    <a:pt x="2143" y="2174"/>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3" name="Google Shape;9903;p86"/>
            <p:cNvSpPr/>
            <p:nvPr/>
          </p:nvSpPr>
          <p:spPr>
            <a:xfrm>
              <a:off x="-47154800" y="3569100"/>
              <a:ext cx="229225" cy="300100"/>
            </a:xfrm>
            <a:custGeom>
              <a:avLst/>
              <a:gdLst/>
              <a:ahLst/>
              <a:cxnLst/>
              <a:rect l="l" t="t" r="r" b="b"/>
              <a:pathLst>
                <a:path w="9169" h="12004" extrusionOk="0">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04" name="Google Shape;9904;p86"/>
          <p:cNvGrpSpPr/>
          <p:nvPr/>
        </p:nvGrpSpPr>
        <p:grpSpPr>
          <a:xfrm>
            <a:off x="1323343" y="3779305"/>
            <a:ext cx="354311" cy="353423"/>
            <a:chOff x="-47154000" y="3939275"/>
            <a:chExt cx="299300" cy="298550"/>
          </a:xfrm>
        </p:grpSpPr>
        <p:sp>
          <p:nvSpPr>
            <p:cNvPr id="9905" name="Google Shape;9905;p86"/>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6" name="Google Shape;9906;p86"/>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7" name="Google Shape;9907;p86"/>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8" name="Google Shape;9908;p86"/>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09" name="Google Shape;9909;p86"/>
          <p:cNvGrpSpPr/>
          <p:nvPr/>
        </p:nvGrpSpPr>
        <p:grpSpPr>
          <a:xfrm>
            <a:off x="3548633" y="2904744"/>
            <a:ext cx="312375" cy="354341"/>
            <a:chOff x="-45286550" y="3200500"/>
            <a:chExt cx="263875" cy="299325"/>
          </a:xfrm>
        </p:grpSpPr>
        <p:sp>
          <p:nvSpPr>
            <p:cNvPr id="9910" name="Google Shape;9910;p86"/>
            <p:cNvSpPr/>
            <p:nvPr/>
          </p:nvSpPr>
          <p:spPr>
            <a:xfrm>
              <a:off x="-45233000" y="3200500"/>
              <a:ext cx="210325" cy="247325"/>
            </a:xfrm>
            <a:custGeom>
              <a:avLst/>
              <a:gdLst/>
              <a:ahLst/>
              <a:cxnLst/>
              <a:rect l="l" t="t" r="r" b="b"/>
              <a:pathLst>
                <a:path w="8413" h="9893" extrusionOk="0">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1" name="Google Shape;9911;p86"/>
            <p:cNvSpPr/>
            <p:nvPr/>
          </p:nvSpPr>
          <p:spPr>
            <a:xfrm>
              <a:off x="-45216450" y="33407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2" name="Google Shape;9912;p86"/>
            <p:cNvSpPr/>
            <p:nvPr/>
          </p:nvSpPr>
          <p:spPr>
            <a:xfrm>
              <a:off x="-45286550" y="3289500"/>
              <a:ext cx="158325" cy="210325"/>
            </a:xfrm>
            <a:custGeom>
              <a:avLst/>
              <a:gdLst/>
              <a:ahLst/>
              <a:cxnLst/>
              <a:rect l="l" t="t" r="r" b="b"/>
              <a:pathLst>
                <a:path w="6333" h="8413" extrusionOk="0">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13" name="Google Shape;9913;p86"/>
          <p:cNvGrpSpPr/>
          <p:nvPr/>
        </p:nvGrpSpPr>
        <p:grpSpPr>
          <a:xfrm>
            <a:off x="3548633" y="3342039"/>
            <a:ext cx="312375" cy="354311"/>
            <a:chOff x="-45286550" y="3569900"/>
            <a:chExt cx="263875" cy="299300"/>
          </a:xfrm>
        </p:grpSpPr>
        <p:sp>
          <p:nvSpPr>
            <p:cNvPr id="9914" name="Google Shape;9914;p86"/>
            <p:cNvSpPr/>
            <p:nvPr/>
          </p:nvSpPr>
          <p:spPr>
            <a:xfrm>
              <a:off x="-45234575" y="3728200"/>
              <a:ext cx="18150" cy="18150"/>
            </a:xfrm>
            <a:custGeom>
              <a:avLst/>
              <a:gdLst/>
              <a:ahLst/>
              <a:cxnLst/>
              <a:rect l="l" t="t" r="r" b="b"/>
              <a:pathLst>
                <a:path w="726" h="726" extrusionOk="0">
                  <a:moveTo>
                    <a:pt x="1" y="1"/>
                  </a:moveTo>
                  <a:lnTo>
                    <a:pt x="1" y="725"/>
                  </a:lnTo>
                  <a:lnTo>
                    <a:pt x="347" y="725"/>
                  </a:lnTo>
                  <a:cubicBezTo>
                    <a:pt x="568" y="725"/>
                    <a:pt x="725" y="568"/>
                    <a:pt x="725" y="379"/>
                  </a:cubicBezTo>
                  <a:cubicBezTo>
                    <a:pt x="725" y="127"/>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5" name="Google Shape;9915;p86"/>
            <p:cNvSpPr/>
            <p:nvPr/>
          </p:nvSpPr>
          <p:spPr>
            <a:xfrm>
              <a:off x="-45286550" y="3692750"/>
              <a:ext cx="263875" cy="122900"/>
            </a:xfrm>
            <a:custGeom>
              <a:avLst/>
              <a:gdLst/>
              <a:ahLst/>
              <a:cxnLst/>
              <a:rect l="l" t="t" r="r" b="b"/>
              <a:pathLst>
                <a:path w="10555" h="4916" extrusionOk="0">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6" name="Google Shape;9916;p86"/>
            <p:cNvSpPr/>
            <p:nvPr/>
          </p:nvSpPr>
          <p:spPr>
            <a:xfrm>
              <a:off x="-45093575" y="3728200"/>
              <a:ext cx="17325" cy="53575"/>
            </a:xfrm>
            <a:custGeom>
              <a:avLst/>
              <a:gdLst/>
              <a:ahLst/>
              <a:cxnLst/>
              <a:rect l="l" t="t" r="r" b="b"/>
              <a:pathLst>
                <a:path w="693" h="2143" extrusionOk="0">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7" name="Google Shape;9917;p86"/>
            <p:cNvSpPr/>
            <p:nvPr/>
          </p:nvSpPr>
          <p:spPr>
            <a:xfrm>
              <a:off x="-45268450" y="3569900"/>
              <a:ext cx="228450" cy="106350"/>
            </a:xfrm>
            <a:custGeom>
              <a:avLst/>
              <a:gdLst/>
              <a:ahLst/>
              <a:cxnLst/>
              <a:rect l="l" t="t" r="r" b="b"/>
              <a:pathLst>
                <a:path w="9138" h="4254" extrusionOk="0">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8" name="Google Shape;9918;p86"/>
            <p:cNvSpPr/>
            <p:nvPr/>
          </p:nvSpPr>
          <p:spPr>
            <a:xfrm>
              <a:off x="-45093575" y="3574625"/>
              <a:ext cx="47275" cy="47275"/>
            </a:xfrm>
            <a:custGeom>
              <a:avLst/>
              <a:gdLst/>
              <a:ahLst/>
              <a:cxnLst/>
              <a:rect l="l" t="t" r="r" b="b"/>
              <a:pathLst>
                <a:path w="1891" h="1891" extrusionOk="0">
                  <a:moveTo>
                    <a:pt x="0" y="0"/>
                  </a:moveTo>
                  <a:lnTo>
                    <a:pt x="0" y="1890"/>
                  </a:lnTo>
                  <a:lnTo>
                    <a:pt x="1890" y="189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9" name="Google Shape;9919;p86"/>
            <p:cNvSpPr/>
            <p:nvPr/>
          </p:nvSpPr>
          <p:spPr>
            <a:xfrm>
              <a:off x="-45269225" y="3833750"/>
              <a:ext cx="228425" cy="35450"/>
            </a:xfrm>
            <a:custGeom>
              <a:avLst/>
              <a:gdLst/>
              <a:ahLst/>
              <a:cxnLst/>
              <a:rect l="l" t="t" r="r" b="b"/>
              <a:pathLst>
                <a:path w="9137" h="1418" extrusionOk="0">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20" name="Google Shape;9920;p86"/>
          <p:cNvGrpSpPr/>
          <p:nvPr/>
        </p:nvGrpSpPr>
        <p:grpSpPr>
          <a:xfrm>
            <a:off x="3559820" y="3778388"/>
            <a:ext cx="290001" cy="355258"/>
            <a:chOff x="-45277900" y="3938500"/>
            <a:chExt cx="244975" cy="300100"/>
          </a:xfrm>
        </p:grpSpPr>
        <p:sp>
          <p:nvSpPr>
            <p:cNvPr id="9921" name="Google Shape;9921;p86"/>
            <p:cNvSpPr/>
            <p:nvPr/>
          </p:nvSpPr>
          <p:spPr>
            <a:xfrm>
              <a:off x="-45210950" y="4107825"/>
              <a:ext cx="23650" cy="24450"/>
            </a:xfrm>
            <a:custGeom>
              <a:avLst/>
              <a:gdLst/>
              <a:ahLst/>
              <a:cxnLst/>
              <a:rect l="l" t="t" r="r" b="b"/>
              <a:pathLst>
                <a:path w="946" h="978" extrusionOk="0">
                  <a:moveTo>
                    <a:pt x="473" y="1"/>
                  </a:moveTo>
                  <a:lnTo>
                    <a:pt x="1" y="978"/>
                  </a:lnTo>
                  <a:lnTo>
                    <a:pt x="946" y="978"/>
                  </a:ln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2" name="Google Shape;9922;p86"/>
            <p:cNvSpPr/>
            <p:nvPr/>
          </p:nvSpPr>
          <p:spPr>
            <a:xfrm>
              <a:off x="-45084925" y="3943225"/>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3" name="Google Shape;9923;p86"/>
            <p:cNvSpPr/>
            <p:nvPr/>
          </p:nvSpPr>
          <p:spPr>
            <a:xfrm>
              <a:off x="-45260575" y="3938500"/>
              <a:ext cx="227650" cy="300100"/>
            </a:xfrm>
            <a:custGeom>
              <a:avLst/>
              <a:gdLst/>
              <a:ahLst/>
              <a:cxnLst/>
              <a:rect l="l" t="t" r="r" b="b"/>
              <a:pathLst>
                <a:path w="9106" h="12004" extrusionOk="0">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4" name="Google Shape;9924;p86"/>
            <p:cNvSpPr/>
            <p:nvPr/>
          </p:nvSpPr>
          <p:spPr>
            <a:xfrm>
              <a:off x="-45277900" y="4061375"/>
              <a:ext cx="193000" cy="122875"/>
            </a:xfrm>
            <a:custGeom>
              <a:avLst/>
              <a:gdLst/>
              <a:ahLst/>
              <a:cxnLst/>
              <a:rect l="l" t="t" r="r" b="b"/>
              <a:pathLst>
                <a:path w="7720" h="4915" extrusionOk="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25" name="Google Shape;9925;p86"/>
          <p:cNvGrpSpPr/>
          <p:nvPr/>
        </p:nvGrpSpPr>
        <p:grpSpPr>
          <a:xfrm>
            <a:off x="2645769" y="4247490"/>
            <a:ext cx="355258" cy="355258"/>
            <a:chOff x="-44502875" y="3576975"/>
            <a:chExt cx="300100" cy="300100"/>
          </a:xfrm>
        </p:grpSpPr>
        <p:sp>
          <p:nvSpPr>
            <p:cNvPr id="9926" name="Google Shape;9926;p86"/>
            <p:cNvSpPr/>
            <p:nvPr/>
          </p:nvSpPr>
          <p:spPr>
            <a:xfrm>
              <a:off x="-44466650" y="3576975"/>
              <a:ext cx="53600" cy="18925"/>
            </a:xfrm>
            <a:custGeom>
              <a:avLst/>
              <a:gdLst/>
              <a:ahLst/>
              <a:cxnLst/>
              <a:rect l="l" t="t" r="r" b="b"/>
              <a:pathLst>
                <a:path w="2144" h="757" extrusionOk="0">
                  <a:moveTo>
                    <a:pt x="348" y="1"/>
                  </a:moveTo>
                  <a:cubicBezTo>
                    <a:pt x="158" y="1"/>
                    <a:pt x="1" y="158"/>
                    <a:pt x="1" y="347"/>
                  </a:cubicBezTo>
                  <a:lnTo>
                    <a:pt x="1" y="757"/>
                  </a:lnTo>
                  <a:lnTo>
                    <a:pt x="2143" y="757"/>
                  </a:lnTo>
                  <a:lnTo>
                    <a:pt x="2143" y="347"/>
                  </a:lnTo>
                  <a:cubicBezTo>
                    <a:pt x="2143"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7" name="Google Shape;9927;p86"/>
            <p:cNvSpPr/>
            <p:nvPr/>
          </p:nvSpPr>
          <p:spPr>
            <a:xfrm>
              <a:off x="-44502875" y="3595100"/>
              <a:ext cx="283575" cy="281975"/>
            </a:xfrm>
            <a:custGeom>
              <a:avLst/>
              <a:gdLst/>
              <a:ahLst/>
              <a:cxnLst/>
              <a:rect l="l" t="t" r="r" b="b"/>
              <a:pathLst>
                <a:path w="11343" h="11279" extrusionOk="0">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8" name="Google Shape;9928;p86"/>
            <p:cNvSpPr/>
            <p:nvPr/>
          </p:nvSpPr>
          <p:spPr>
            <a:xfrm>
              <a:off x="-44221675" y="3788850"/>
              <a:ext cx="18900" cy="52800"/>
            </a:xfrm>
            <a:custGeom>
              <a:avLst/>
              <a:gdLst/>
              <a:ahLst/>
              <a:cxnLst/>
              <a:rect l="l" t="t" r="r" b="b"/>
              <a:pathLst>
                <a:path w="756" h="2112" extrusionOk="0">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29" name="Google Shape;9929;p86"/>
          <p:cNvGrpSpPr/>
          <p:nvPr/>
        </p:nvGrpSpPr>
        <p:grpSpPr>
          <a:xfrm>
            <a:off x="4858968" y="1532275"/>
            <a:ext cx="356221" cy="354973"/>
            <a:chOff x="-13947000" y="3212800"/>
            <a:chExt cx="353675" cy="352400"/>
          </a:xfrm>
        </p:grpSpPr>
        <p:sp>
          <p:nvSpPr>
            <p:cNvPr id="9930" name="Google Shape;9930;p86"/>
            <p:cNvSpPr/>
            <p:nvPr/>
          </p:nvSpPr>
          <p:spPr>
            <a:xfrm>
              <a:off x="-13947000" y="3212800"/>
              <a:ext cx="229225" cy="268125"/>
            </a:xfrm>
            <a:custGeom>
              <a:avLst/>
              <a:gdLst/>
              <a:ahLst/>
              <a:cxnLst/>
              <a:rect l="l" t="t" r="r" b="b"/>
              <a:pathLst>
                <a:path w="9169" h="10725" extrusionOk="0">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1" name="Google Shape;9931;p86"/>
            <p:cNvSpPr/>
            <p:nvPr/>
          </p:nvSpPr>
          <p:spPr>
            <a:xfrm>
              <a:off x="-13821775" y="3295600"/>
              <a:ext cx="228450" cy="269600"/>
            </a:xfrm>
            <a:custGeom>
              <a:avLst/>
              <a:gdLst/>
              <a:ahLst/>
              <a:cxnLst/>
              <a:rect l="l" t="t" r="r" b="b"/>
              <a:pathLst>
                <a:path w="9138" h="10784" extrusionOk="0">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32" name="Google Shape;9932;p86"/>
          <p:cNvGrpSpPr/>
          <p:nvPr/>
        </p:nvGrpSpPr>
        <p:grpSpPr>
          <a:xfrm>
            <a:off x="4858981" y="1973145"/>
            <a:ext cx="356196" cy="354670"/>
            <a:chOff x="-13946200" y="3647075"/>
            <a:chExt cx="353650" cy="352100"/>
          </a:xfrm>
        </p:grpSpPr>
        <p:sp>
          <p:nvSpPr>
            <p:cNvPr id="9933" name="Google Shape;9933;p86"/>
            <p:cNvSpPr/>
            <p:nvPr/>
          </p:nvSpPr>
          <p:spPr>
            <a:xfrm>
              <a:off x="-13717000" y="3647075"/>
              <a:ext cx="124450" cy="144150"/>
            </a:xfrm>
            <a:custGeom>
              <a:avLst/>
              <a:gdLst/>
              <a:ahLst/>
              <a:cxnLst/>
              <a:rect l="l" t="t" r="r" b="b"/>
              <a:pathLst>
                <a:path w="4978" h="5766" extrusionOk="0">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4" name="Google Shape;9934;p86"/>
            <p:cNvSpPr/>
            <p:nvPr/>
          </p:nvSpPr>
          <p:spPr>
            <a:xfrm>
              <a:off x="-13801275" y="3647075"/>
              <a:ext cx="63025" cy="61075"/>
            </a:xfrm>
            <a:custGeom>
              <a:avLst/>
              <a:gdLst/>
              <a:ahLst/>
              <a:cxnLst/>
              <a:rect l="l" t="t" r="r" b="b"/>
              <a:pathLst>
                <a:path w="2521" h="2443" extrusionOk="0">
                  <a:moveTo>
                    <a:pt x="0" y="1"/>
                  </a:moveTo>
                  <a:lnTo>
                    <a:pt x="0" y="2017"/>
                  </a:lnTo>
                  <a:cubicBezTo>
                    <a:pt x="347" y="2300"/>
                    <a:pt x="796" y="2442"/>
                    <a:pt x="1248" y="2442"/>
                  </a:cubicBezTo>
                  <a:cubicBezTo>
                    <a:pt x="1701" y="2442"/>
                    <a:pt x="2158" y="2300"/>
                    <a:pt x="2520" y="2017"/>
                  </a:cubicBezTo>
                  <a:lnTo>
                    <a:pt x="25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5" name="Google Shape;9935;p86"/>
            <p:cNvSpPr/>
            <p:nvPr/>
          </p:nvSpPr>
          <p:spPr>
            <a:xfrm>
              <a:off x="-13946200" y="3647075"/>
              <a:ext cx="124450" cy="143400"/>
            </a:xfrm>
            <a:custGeom>
              <a:avLst/>
              <a:gdLst/>
              <a:ahLst/>
              <a:cxnLst/>
              <a:rect l="l" t="t" r="r" b="b"/>
              <a:pathLst>
                <a:path w="4978" h="5736" extrusionOk="0">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6" name="Google Shape;9936;p86"/>
            <p:cNvSpPr/>
            <p:nvPr/>
          </p:nvSpPr>
          <p:spPr>
            <a:xfrm>
              <a:off x="-13946200" y="3873900"/>
              <a:ext cx="352875" cy="125275"/>
            </a:xfrm>
            <a:custGeom>
              <a:avLst/>
              <a:gdLst/>
              <a:ahLst/>
              <a:cxnLst/>
              <a:rect l="l" t="t" r="r" b="b"/>
              <a:pathLst>
                <a:path w="14115" h="5011" extrusionOk="0">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7" name="Google Shape;9937;p86"/>
            <p:cNvSpPr/>
            <p:nvPr/>
          </p:nvSpPr>
          <p:spPr>
            <a:xfrm>
              <a:off x="-13713850" y="3810125"/>
              <a:ext cx="120525" cy="105075"/>
            </a:xfrm>
            <a:custGeom>
              <a:avLst/>
              <a:gdLst/>
              <a:ahLst/>
              <a:cxnLst/>
              <a:rect l="l" t="t" r="r" b="b"/>
              <a:pathLst>
                <a:path w="4821" h="4203" extrusionOk="0">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8" name="Google Shape;9938;p86"/>
            <p:cNvSpPr/>
            <p:nvPr/>
          </p:nvSpPr>
          <p:spPr>
            <a:xfrm>
              <a:off x="-13946200" y="3810125"/>
              <a:ext cx="121300" cy="105175"/>
            </a:xfrm>
            <a:custGeom>
              <a:avLst/>
              <a:gdLst/>
              <a:ahLst/>
              <a:cxnLst/>
              <a:rect l="l" t="t" r="r" b="b"/>
              <a:pathLst>
                <a:path w="4852" h="4207" extrusionOk="0">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39" name="Google Shape;9939;p86"/>
          <p:cNvSpPr/>
          <p:nvPr/>
        </p:nvSpPr>
        <p:spPr>
          <a:xfrm>
            <a:off x="4902088" y="2417809"/>
            <a:ext cx="271340" cy="353864"/>
          </a:xfrm>
          <a:custGeom>
            <a:avLst/>
            <a:gdLst/>
            <a:ahLst/>
            <a:cxnLst/>
            <a:rect l="l" t="t" r="r" b="b"/>
            <a:pathLst>
              <a:path w="10776" h="14052" extrusionOk="0">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40" name="Google Shape;9940;p86"/>
          <p:cNvGrpSpPr/>
          <p:nvPr/>
        </p:nvGrpSpPr>
        <p:grpSpPr>
          <a:xfrm>
            <a:off x="6642374" y="1532628"/>
            <a:ext cx="357002" cy="354267"/>
            <a:chOff x="-12163025" y="3214275"/>
            <a:chExt cx="354450" cy="351700"/>
          </a:xfrm>
        </p:grpSpPr>
        <p:sp>
          <p:nvSpPr>
            <p:cNvPr id="9941" name="Google Shape;9941;p86"/>
            <p:cNvSpPr/>
            <p:nvPr/>
          </p:nvSpPr>
          <p:spPr>
            <a:xfrm>
              <a:off x="-12163025" y="3214275"/>
              <a:ext cx="354450" cy="165025"/>
            </a:xfrm>
            <a:custGeom>
              <a:avLst/>
              <a:gdLst/>
              <a:ahLst/>
              <a:cxnLst/>
              <a:rect l="l" t="t" r="r" b="b"/>
              <a:pathLst>
                <a:path w="14178" h="6601" extrusionOk="0">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2" name="Google Shape;9942;p86"/>
            <p:cNvSpPr/>
            <p:nvPr/>
          </p:nvSpPr>
          <p:spPr>
            <a:xfrm>
              <a:off x="-12161450" y="3503725"/>
              <a:ext cx="41775" cy="62250"/>
            </a:xfrm>
            <a:custGeom>
              <a:avLst/>
              <a:gdLst/>
              <a:ahLst/>
              <a:cxnLst/>
              <a:rect l="l" t="t" r="r" b="b"/>
              <a:pathLst>
                <a:path w="1671" h="2490" extrusionOk="0">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3" name="Google Shape;9943;p86"/>
            <p:cNvSpPr/>
            <p:nvPr/>
          </p:nvSpPr>
          <p:spPr>
            <a:xfrm>
              <a:off x="-12161450" y="3350150"/>
              <a:ext cx="41775" cy="133125"/>
            </a:xfrm>
            <a:custGeom>
              <a:avLst/>
              <a:gdLst/>
              <a:ahLst/>
              <a:cxnLst/>
              <a:rect l="l" t="t" r="r" b="b"/>
              <a:pathLst>
                <a:path w="1671" h="5325" extrusionOk="0">
                  <a:moveTo>
                    <a:pt x="0" y="0"/>
                  </a:moveTo>
                  <a:lnTo>
                    <a:pt x="0" y="5325"/>
                  </a:lnTo>
                  <a:lnTo>
                    <a:pt x="1670" y="5325"/>
                  </a:lnTo>
                  <a:lnTo>
                    <a:pt x="1670" y="1481"/>
                  </a:lnTo>
                  <a:cubicBezTo>
                    <a:pt x="1009" y="1103"/>
                    <a:pt x="441" y="63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44" name="Google Shape;9944;p86"/>
          <p:cNvGrpSpPr/>
          <p:nvPr/>
        </p:nvGrpSpPr>
        <p:grpSpPr>
          <a:xfrm>
            <a:off x="6643154" y="1972365"/>
            <a:ext cx="355441" cy="356232"/>
            <a:chOff x="-12160675" y="3647875"/>
            <a:chExt cx="352900" cy="353650"/>
          </a:xfrm>
        </p:grpSpPr>
        <p:sp>
          <p:nvSpPr>
            <p:cNvPr id="9945" name="Google Shape;9945;p86"/>
            <p:cNvSpPr/>
            <p:nvPr/>
          </p:nvSpPr>
          <p:spPr>
            <a:xfrm>
              <a:off x="-12059850" y="3958975"/>
              <a:ext cx="149675" cy="42550"/>
            </a:xfrm>
            <a:custGeom>
              <a:avLst/>
              <a:gdLst/>
              <a:ahLst/>
              <a:cxnLst/>
              <a:rect l="l" t="t" r="r" b="b"/>
              <a:pathLst>
                <a:path w="5987" h="1702" extrusionOk="0">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6" name="Google Shape;9946;p86"/>
            <p:cNvSpPr/>
            <p:nvPr/>
          </p:nvSpPr>
          <p:spPr>
            <a:xfrm>
              <a:off x="-11850350" y="3749475"/>
              <a:ext cx="42575" cy="149675"/>
            </a:xfrm>
            <a:custGeom>
              <a:avLst/>
              <a:gdLst/>
              <a:ahLst/>
              <a:cxnLst/>
              <a:rect l="l" t="t" r="r" b="b"/>
              <a:pathLst>
                <a:path w="1703" h="5987" extrusionOk="0">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7" name="Google Shape;9947;p86"/>
            <p:cNvSpPr/>
            <p:nvPr/>
          </p:nvSpPr>
          <p:spPr>
            <a:xfrm>
              <a:off x="-12059850" y="3647875"/>
              <a:ext cx="148875" cy="42550"/>
            </a:xfrm>
            <a:custGeom>
              <a:avLst/>
              <a:gdLst/>
              <a:ahLst/>
              <a:cxnLst/>
              <a:rect l="l" t="t" r="r" b="b"/>
              <a:pathLst>
                <a:path w="5955" h="1702" extrusionOk="0">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8" name="Google Shape;9948;p86"/>
            <p:cNvSpPr/>
            <p:nvPr/>
          </p:nvSpPr>
          <p:spPr>
            <a:xfrm>
              <a:off x="-12160675" y="3750250"/>
              <a:ext cx="41775" cy="148900"/>
            </a:xfrm>
            <a:custGeom>
              <a:avLst/>
              <a:gdLst/>
              <a:ahLst/>
              <a:cxnLst/>
              <a:rect l="l" t="t" r="r" b="b"/>
              <a:pathLst>
                <a:path w="1671" h="5956" extrusionOk="0">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9" name="Google Shape;9949;p86"/>
            <p:cNvSpPr/>
            <p:nvPr/>
          </p:nvSpPr>
          <p:spPr>
            <a:xfrm>
              <a:off x="-12099225" y="3710875"/>
              <a:ext cx="228425" cy="226200"/>
            </a:xfrm>
            <a:custGeom>
              <a:avLst/>
              <a:gdLst/>
              <a:ahLst/>
              <a:cxnLst/>
              <a:rect l="l" t="t" r="r" b="b"/>
              <a:pathLst>
                <a:path w="9137" h="9048" extrusionOk="0">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0" name="Google Shape;9950;p86"/>
            <p:cNvSpPr/>
            <p:nvPr/>
          </p:nvSpPr>
          <p:spPr>
            <a:xfrm>
              <a:off x="-12056700" y="3751825"/>
              <a:ext cx="144950" cy="144950"/>
            </a:xfrm>
            <a:custGeom>
              <a:avLst/>
              <a:gdLst/>
              <a:ahLst/>
              <a:cxnLst/>
              <a:rect l="l" t="t" r="r" b="b"/>
              <a:pathLst>
                <a:path w="5798" h="5798" extrusionOk="0">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1" name="Google Shape;9951;p86"/>
            <p:cNvSpPr/>
            <p:nvPr/>
          </p:nvSpPr>
          <p:spPr>
            <a:xfrm>
              <a:off x="-12016525" y="3792775"/>
              <a:ext cx="63025" cy="63050"/>
            </a:xfrm>
            <a:custGeom>
              <a:avLst/>
              <a:gdLst/>
              <a:ahLst/>
              <a:cxnLst/>
              <a:rect l="l" t="t" r="r" b="b"/>
              <a:pathLst>
                <a:path w="2521" h="2522" extrusionOk="0">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52" name="Google Shape;9952;p86"/>
          <p:cNvGrpSpPr/>
          <p:nvPr/>
        </p:nvGrpSpPr>
        <p:grpSpPr>
          <a:xfrm>
            <a:off x="6653870" y="2416821"/>
            <a:ext cx="354635" cy="356232"/>
            <a:chOff x="-12160675" y="4081850"/>
            <a:chExt cx="352100" cy="353650"/>
          </a:xfrm>
        </p:grpSpPr>
        <p:sp>
          <p:nvSpPr>
            <p:cNvPr id="9953" name="Google Shape;9953;p86"/>
            <p:cNvSpPr/>
            <p:nvPr/>
          </p:nvSpPr>
          <p:spPr>
            <a:xfrm>
              <a:off x="-12014950" y="4081850"/>
              <a:ext cx="61450" cy="62275"/>
            </a:xfrm>
            <a:custGeom>
              <a:avLst/>
              <a:gdLst/>
              <a:ahLst/>
              <a:cxnLst/>
              <a:rect l="l" t="t" r="r" b="b"/>
              <a:pathLst>
                <a:path w="2458" h="2491" extrusionOk="0">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4" name="Google Shape;9954;p86"/>
            <p:cNvSpPr/>
            <p:nvPr/>
          </p:nvSpPr>
          <p:spPr>
            <a:xfrm>
              <a:off x="-12077175" y="4352000"/>
              <a:ext cx="186700" cy="83500"/>
            </a:xfrm>
            <a:custGeom>
              <a:avLst/>
              <a:gdLst/>
              <a:ahLst/>
              <a:cxnLst/>
              <a:rect l="l" t="t" r="r" b="b"/>
              <a:pathLst>
                <a:path w="7468" h="3340" extrusionOk="0">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5" name="Google Shape;9955;p86"/>
            <p:cNvSpPr/>
            <p:nvPr/>
          </p:nvSpPr>
          <p:spPr>
            <a:xfrm>
              <a:off x="-11911775" y="4186000"/>
              <a:ext cx="103200" cy="101425"/>
            </a:xfrm>
            <a:custGeom>
              <a:avLst/>
              <a:gdLst/>
              <a:ahLst/>
              <a:cxnLst/>
              <a:rect l="l" t="t" r="r" b="b"/>
              <a:pathLst>
                <a:path w="4128" h="4057" extrusionOk="0">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6" name="Google Shape;9956;p86"/>
            <p:cNvSpPr/>
            <p:nvPr/>
          </p:nvSpPr>
          <p:spPr>
            <a:xfrm>
              <a:off x="-12160675" y="4186000"/>
              <a:ext cx="104000" cy="101425"/>
            </a:xfrm>
            <a:custGeom>
              <a:avLst/>
              <a:gdLst/>
              <a:ahLst/>
              <a:cxnLst/>
              <a:rect l="l" t="t" r="r" b="b"/>
              <a:pathLst>
                <a:path w="4160" h="4057" extrusionOk="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7" name="Google Shape;9957;p86"/>
            <p:cNvSpPr/>
            <p:nvPr/>
          </p:nvSpPr>
          <p:spPr>
            <a:xfrm>
              <a:off x="-12049600" y="4144075"/>
              <a:ext cx="127600" cy="67750"/>
            </a:xfrm>
            <a:custGeom>
              <a:avLst/>
              <a:gdLst/>
              <a:ahLst/>
              <a:cxnLst/>
              <a:rect l="l" t="t" r="r" b="b"/>
              <a:pathLst>
                <a:path w="5104" h="2710" extrusionOk="0">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8" name="Google Shape;9958;p86"/>
            <p:cNvSpPr/>
            <p:nvPr/>
          </p:nvSpPr>
          <p:spPr>
            <a:xfrm>
              <a:off x="-12033850" y="4212600"/>
              <a:ext cx="99250" cy="118150"/>
            </a:xfrm>
            <a:custGeom>
              <a:avLst/>
              <a:gdLst/>
              <a:ahLst/>
              <a:cxnLst/>
              <a:rect l="l" t="t" r="r" b="b"/>
              <a:pathLst>
                <a:path w="3970" h="4726" extrusionOk="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59" name="Google Shape;9959;p86"/>
          <p:cNvGrpSpPr/>
          <p:nvPr/>
        </p:nvGrpSpPr>
        <p:grpSpPr>
          <a:xfrm>
            <a:off x="4858836" y="2891264"/>
            <a:ext cx="355416" cy="355652"/>
            <a:chOff x="-10391650" y="3180600"/>
            <a:chExt cx="352875" cy="353075"/>
          </a:xfrm>
        </p:grpSpPr>
        <p:sp>
          <p:nvSpPr>
            <p:cNvPr id="9960" name="Google Shape;9960;p86"/>
            <p:cNvSpPr/>
            <p:nvPr/>
          </p:nvSpPr>
          <p:spPr>
            <a:xfrm>
              <a:off x="-10390875" y="3263500"/>
              <a:ext cx="352100" cy="42550"/>
            </a:xfrm>
            <a:custGeom>
              <a:avLst/>
              <a:gdLst/>
              <a:ahLst/>
              <a:cxnLst/>
              <a:rect l="l" t="t" r="r" b="b"/>
              <a:pathLst>
                <a:path w="14084" h="1702" extrusionOk="0">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1" name="Google Shape;9961;p86"/>
            <p:cNvSpPr/>
            <p:nvPr/>
          </p:nvSpPr>
          <p:spPr>
            <a:xfrm>
              <a:off x="-10391650" y="3451750"/>
              <a:ext cx="352875" cy="81925"/>
            </a:xfrm>
            <a:custGeom>
              <a:avLst/>
              <a:gdLst/>
              <a:ahLst/>
              <a:cxnLst/>
              <a:rect l="l" t="t" r="r" b="b"/>
              <a:pathLst>
                <a:path w="14115" h="3277" extrusionOk="0">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2" name="Google Shape;9962;p86"/>
            <p:cNvSpPr/>
            <p:nvPr/>
          </p:nvSpPr>
          <p:spPr>
            <a:xfrm>
              <a:off x="-10327075" y="3180600"/>
              <a:ext cx="223700" cy="62450"/>
            </a:xfrm>
            <a:custGeom>
              <a:avLst/>
              <a:gdLst/>
              <a:ahLst/>
              <a:cxnLst/>
              <a:rect l="l" t="t" r="r" b="b"/>
              <a:pathLst>
                <a:path w="8948" h="2498" extrusionOk="0">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3" name="Google Shape;9963;p86"/>
            <p:cNvSpPr/>
            <p:nvPr/>
          </p:nvSpPr>
          <p:spPr>
            <a:xfrm>
              <a:off x="-10245950" y="3325725"/>
              <a:ext cx="61450" cy="104775"/>
            </a:xfrm>
            <a:custGeom>
              <a:avLst/>
              <a:gdLst/>
              <a:ahLst/>
              <a:cxnLst/>
              <a:rect l="l" t="t" r="r" b="b"/>
              <a:pathLst>
                <a:path w="2458" h="4191" extrusionOk="0">
                  <a:moveTo>
                    <a:pt x="0" y="1"/>
                  </a:moveTo>
                  <a:lnTo>
                    <a:pt x="0" y="4191"/>
                  </a:lnTo>
                  <a:lnTo>
                    <a:pt x="2458" y="4191"/>
                  </a:lnTo>
                  <a:lnTo>
                    <a:pt x="24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4" name="Google Shape;9964;p86"/>
            <p:cNvSpPr/>
            <p:nvPr/>
          </p:nvSpPr>
          <p:spPr>
            <a:xfrm>
              <a:off x="-10142775" y="3325725"/>
              <a:ext cx="63025" cy="104775"/>
            </a:xfrm>
            <a:custGeom>
              <a:avLst/>
              <a:gdLst/>
              <a:ahLst/>
              <a:cxnLst/>
              <a:rect l="l" t="t" r="r" b="b"/>
              <a:pathLst>
                <a:path w="2521" h="4191" extrusionOk="0">
                  <a:moveTo>
                    <a:pt x="1" y="1"/>
                  </a:moveTo>
                  <a:lnTo>
                    <a:pt x="1" y="4191"/>
                  </a:lnTo>
                  <a:lnTo>
                    <a:pt x="2521" y="4191"/>
                  </a:lnTo>
                  <a:lnTo>
                    <a:pt x="25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5" name="Google Shape;9965;p86"/>
            <p:cNvSpPr/>
            <p:nvPr/>
          </p:nvSpPr>
          <p:spPr>
            <a:xfrm>
              <a:off x="-10350700" y="3325725"/>
              <a:ext cx="62250" cy="104775"/>
            </a:xfrm>
            <a:custGeom>
              <a:avLst/>
              <a:gdLst/>
              <a:ahLst/>
              <a:cxnLst/>
              <a:rect l="l" t="t" r="r" b="b"/>
              <a:pathLst>
                <a:path w="2490" h="4191" extrusionOk="0">
                  <a:moveTo>
                    <a:pt x="0" y="1"/>
                  </a:moveTo>
                  <a:lnTo>
                    <a:pt x="0" y="4191"/>
                  </a:lnTo>
                  <a:lnTo>
                    <a:pt x="2489" y="4191"/>
                  </a:lnTo>
                  <a:lnTo>
                    <a:pt x="24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66" name="Google Shape;9966;p86"/>
          <p:cNvGrpSpPr/>
          <p:nvPr/>
        </p:nvGrpSpPr>
        <p:grpSpPr>
          <a:xfrm>
            <a:off x="4858835" y="3368062"/>
            <a:ext cx="354635" cy="353890"/>
            <a:chOff x="-10390875" y="3616350"/>
            <a:chExt cx="352100" cy="351325"/>
          </a:xfrm>
        </p:grpSpPr>
        <p:sp>
          <p:nvSpPr>
            <p:cNvPr id="9967" name="Google Shape;9967;p86"/>
            <p:cNvSpPr/>
            <p:nvPr/>
          </p:nvSpPr>
          <p:spPr>
            <a:xfrm>
              <a:off x="-10308950" y="3780175"/>
              <a:ext cx="186675" cy="104800"/>
            </a:xfrm>
            <a:custGeom>
              <a:avLst/>
              <a:gdLst/>
              <a:ahLst/>
              <a:cxnLst/>
              <a:rect l="l" t="t" r="r" b="b"/>
              <a:pathLst>
                <a:path w="7467" h="4192" extrusionOk="0">
                  <a:moveTo>
                    <a:pt x="0" y="1"/>
                  </a:moveTo>
                  <a:lnTo>
                    <a:pt x="0" y="4191"/>
                  </a:lnTo>
                  <a:lnTo>
                    <a:pt x="7467" y="4191"/>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8" name="Google Shape;9968;p86"/>
            <p:cNvSpPr/>
            <p:nvPr/>
          </p:nvSpPr>
          <p:spPr>
            <a:xfrm>
              <a:off x="-10390875" y="3698275"/>
              <a:ext cx="352100" cy="269400"/>
            </a:xfrm>
            <a:custGeom>
              <a:avLst/>
              <a:gdLst/>
              <a:ahLst/>
              <a:cxnLst/>
              <a:rect l="l" t="t" r="r" b="b"/>
              <a:pathLst>
                <a:path w="14084" h="10776" extrusionOk="0">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9" name="Google Shape;9969;p86"/>
            <p:cNvSpPr/>
            <p:nvPr/>
          </p:nvSpPr>
          <p:spPr>
            <a:xfrm>
              <a:off x="-10268000" y="3616350"/>
              <a:ext cx="103975" cy="81150"/>
            </a:xfrm>
            <a:custGeom>
              <a:avLst/>
              <a:gdLst/>
              <a:ahLst/>
              <a:cxnLst/>
              <a:rect l="l" t="t" r="r" b="b"/>
              <a:pathLst>
                <a:path w="4159" h="3246" extrusionOk="0">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70" name="Google Shape;9970;p86"/>
          <p:cNvGrpSpPr/>
          <p:nvPr/>
        </p:nvGrpSpPr>
        <p:grpSpPr>
          <a:xfrm>
            <a:off x="7525810" y="2892727"/>
            <a:ext cx="312585" cy="354670"/>
            <a:chOff x="-10370400" y="4049550"/>
            <a:chExt cx="310350" cy="352100"/>
          </a:xfrm>
        </p:grpSpPr>
        <p:sp>
          <p:nvSpPr>
            <p:cNvPr id="9971" name="Google Shape;9971;p86"/>
            <p:cNvSpPr/>
            <p:nvPr/>
          </p:nvSpPr>
          <p:spPr>
            <a:xfrm>
              <a:off x="-10308175" y="4224400"/>
              <a:ext cx="185900" cy="115800"/>
            </a:xfrm>
            <a:custGeom>
              <a:avLst/>
              <a:gdLst/>
              <a:ahLst/>
              <a:cxnLst/>
              <a:rect l="l" t="t" r="r" b="b"/>
              <a:pathLst>
                <a:path w="7436" h="4632" extrusionOk="0">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2" name="Google Shape;9972;p86"/>
            <p:cNvSpPr/>
            <p:nvPr/>
          </p:nvSpPr>
          <p:spPr>
            <a:xfrm>
              <a:off x="-10292425" y="4121225"/>
              <a:ext cx="159125" cy="30750"/>
            </a:xfrm>
            <a:custGeom>
              <a:avLst/>
              <a:gdLst/>
              <a:ahLst/>
              <a:cxnLst/>
              <a:rect l="l" t="t" r="r" b="b"/>
              <a:pathLst>
                <a:path w="6365" h="1230" extrusionOk="0">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3" name="Google Shape;9973;p86"/>
            <p:cNvSpPr/>
            <p:nvPr/>
          </p:nvSpPr>
          <p:spPr>
            <a:xfrm>
              <a:off x="-10370400" y="4049550"/>
              <a:ext cx="310350" cy="91400"/>
            </a:xfrm>
            <a:custGeom>
              <a:avLst/>
              <a:gdLst/>
              <a:ahLst/>
              <a:cxnLst/>
              <a:rect l="l" t="t" r="r" b="b"/>
              <a:pathLst>
                <a:path w="12414" h="3656" extrusionOk="0">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4" name="Google Shape;9974;p86"/>
            <p:cNvSpPr/>
            <p:nvPr/>
          </p:nvSpPr>
          <p:spPr>
            <a:xfrm>
              <a:off x="-10328650" y="4173200"/>
              <a:ext cx="226850" cy="30750"/>
            </a:xfrm>
            <a:custGeom>
              <a:avLst/>
              <a:gdLst/>
              <a:ahLst/>
              <a:cxnLst/>
              <a:rect l="l" t="t" r="r" b="b"/>
              <a:pathLst>
                <a:path w="9074" h="1230" extrusionOk="0">
                  <a:moveTo>
                    <a:pt x="0" y="1"/>
                  </a:moveTo>
                  <a:cubicBezTo>
                    <a:pt x="0" y="694"/>
                    <a:pt x="536" y="1229"/>
                    <a:pt x="1198" y="1229"/>
                  </a:cubicBezTo>
                  <a:lnTo>
                    <a:pt x="7814" y="1229"/>
                  </a:lnTo>
                  <a:cubicBezTo>
                    <a:pt x="8507" y="1229"/>
                    <a:pt x="9074" y="694"/>
                    <a:pt x="90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5" name="Google Shape;9975;p86"/>
            <p:cNvSpPr/>
            <p:nvPr/>
          </p:nvSpPr>
          <p:spPr>
            <a:xfrm>
              <a:off x="-10328650" y="4360650"/>
              <a:ext cx="226850" cy="41000"/>
            </a:xfrm>
            <a:custGeom>
              <a:avLst/>
              <a:gdLst/>
              <a:ahLst/>
              <a:cxnLst/>
              <a:rect l="l" t="t" r="r" b="b"/>
              <a:pathLst>
                <a:path w="9074" h="1640" extrusionOk="0">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76" name="Google Shape;9976;p86"/>
          <p:cNvGrpSpPr/>
          <p:nvPr/>
        </p:nvGrpSpPr>
        <p:grpSpPr>
          <a:xfrm>
            <a:off x="6630066" y="2891668"/>
            <a:ext cx="379236" cy="354847"/>
            <a:chOff x="-8674650" y="3210975"/>
            <a:chExt cx="376525" cy="352275"/>
          </a:xfrm>
        </p:grpSpPr>
        <p:sp>
          <p:nvSpPr>
            <p:cNvPr id="9977" name="Google Shape;9977;p86"/>
            <p:cNvSpPr/>
            <p:nvPr/>
          </p:nvSpPr>
          <p:spPr>
            <a:xfrm>
              <a:off x="-8542325" y="3335375"/>
              <a:ext cx="112650" cy="104375"/>
            </a:xfrm>
            <a:custGeom>
              <a:avLst/>
              <a:gdLst/>
              <a:ahLst/>
              <a:cxnLst/>
              <a:rect l="l" t="t" r="r" b="b"/>
              <a:pathLst>
                <a:path w="4506" h="4175" extrusionOk="0">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8" name="Google Shape;9978;p86"/>
            <p:cNvSpPr/>
            <p:nvPr/>
          </p:nvSpPr>
          <p:spPr>
            <a:xfrm>
              <a:off x="-8496650" y="3377125"/>
              <a:ext cx="22875" cy="20900"/>
            </a:xfrm>
            <a:custGeom>
              <a:avLst/>
              <a:gdLst/>
              <a:ahLst/>
              <a:cxnLst/>
              <a:rect l="l" t="t" r="r" b="b"/>
              <a:pathLst>
                <a:path w="915" h="836" extrusionOk="0">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9" name="Google Shape;9979;p86"/>
            <p:cNvSpPr/>
            <p:nvPr/>
          </p:nvSpPr>
          <p:spPr>
            <a:xfrm>
              <a:off x="-8540750" y="3332825"/>
              <a:ext cx="242625" cy="230425"/>
            </a:xfrm>
            <a:custGeom>
              <a:avLst/>
              <a:gdLst/>
              <a:ahLst/>
              <a:cxnLst/>
              <a:rect l="l" t="t" r="r" b="b"/>
              <a:pathLst>
                <a:path w="9705" h="9217" extrusionOk="0">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0" name="Google Shape;9980;p86"/>
            <p:cNvSpPr/>
            <p:nvPr/>
          </p:nvSpPr>
          <p:spPr>
            <a:xfrm>
              <a:off x="-8645500" y="3428125"/>
              <a:ext cx="120525" cy="118950"/>
            </a:xfrm>
            <a:custGeom>
              <a:avLst/>
              <a:gdLst/>
              <a:ahLst/>
              <a:cxnLst/>
              <a:rect l="l" t="t" r="r" b="b"/>
              <a:pathLst>
                <a:path w="4821" h="4758" extrusionOk="0">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1" name="Google Shape;9981;p86"/>
            <p:cNvSpPr/>
            <p:nvPr/>
          </p:nvSpPr>
          <p:spPr>
            <a:xfrm>
              <a:off x="-8448600" y="3227275"/>
              <a:ext cx="122900" cy="122900"/>
            </a:xfrm>
            <a:custGeom>
              <a:avLst/>
              <a:gdLst/>
              <a:ahLst/>
              <a:cxnLst/>
              <a:rect l="l" t="t" r="r" b="b"/>
              <a:pathLst>
                <a:path w="4916" h="4916" extrusionOk="0">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2" name="Google Shape;9982;p86"/>
            <p:cNvSpPr/>
            <p:nvPr/>
          </p:nvSpPr>
          <p:spPr>
            <a:xfrm>
              <a:off x="-8674650" y="3210975"/>
              <a:ext cx="241825" cy="232925"/>
            </a:xfrm>
            <a:custGeom>
              <a:avLst/>
              <a:gdLst/>
              <a:ahLst/>
              <a:cxnLst/>
              <a:rect l="l" t="t" r="r" b="b"/>
              <a:pathLst>
                <a:path w="9673" h="9317" extrusionOk="0">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83" name="Google Shape;9983;p86"/>
          <p:cNvGrpSpPr/>
          <p:nvPr/>
        </p:nvGrpSpPr>
        <p:grpSpPr>
          <a:xfrm>
            <a:off x="5301563" y="1531633"/>
            <a:ext cx="356221" cy="356257"/>
            <a:chOff x="-13512225" y="3211525"/>
            <a:chExt cx="353675" cy="353675"/>
          </a:xfrm>
        </p:grpSpPr>
        <p:sp>
          <p:nvSpPr>
            <p:cNvPr id="9984" name="Google Shape;9984;p86"/>
            <p:cNvSpPr/>
            <p:nvPr/>
          </p:nvSpPr>
          <p:spPr>
            <a:xfrm>
              <a:off x="-13283825" y="3482475"/>
              <a:ext cx="125275" cy="82725"/>
            </a:xfrm>
            <a:custGeom>
              <a:avLst/>
              <a:gdLst/>
              <a:ahLst/>
              <a:cxnLst/>
              <a:rect l="l" t="t" r="r" b="b"/>
              <a:pathLst>
                <a:path w="5011" h="3309" extrusionOk="0">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5" name="Google Shape;9985;p86"/>
            <p:cNvSpPr/>
            <p:nvPr/>
          </p:nvSpPr>
          <p:spPr>
            <a:xfrm>
              <a:off x="-13512225" y="3211525"/>
              <a:ext cx="353675" cy="249700"/>
            </a:xfrm>
            <a:custGeom>
              <a:avLst/>
              <a:gdLst/>
              <a:ahLst/>
              <a:cxnLst/>
              <a:rect l="l" t="t" r="r" b="b"/>
              <a:pathLst>
                <a:path w="14147" h="9988" extrusionOk="0">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6" name="Google Shape;9986;p86"/>
            <p:cNvSpPr/>
            <p:nvPr/>
          </p:nvSpPr>
          <p:spPr>
            <a:xfrm>
              <a:off x="-13512225" y="3483250"/>
              <a:ext cx="100050" cy="81150"/>
            </a:xfrm>
            <a:custGeom>
              <a:avLst/>
              <a:gdLst/>
              <a:ahLst/>
              <a:cxnLst/>
              <a:rect l="l" t="t" r="r" b="b"/>
              <a:pathLst>
                <a:path w="4002" h="3246" extrusionOk="0">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7" name="Google Shape;9987;p86"/>
            <p:cNvSpPr/>
            <p:nvPr/>
          </p:nvSpPr>
          <p:spPr>
            <a:xfrm>
              <a:off x="-13407475" y="3483250"/>
              <a:ext cx="36250" cy="81150"/>
            </a:xfrm>
            <a:custGeom>
              <a:avLst/>
              <a:gdLst/>
              <a:ahLst/>
              <a:cxnLst/>
              <a:rect l="l" t="t" r="r" b="b"/>
              <a:pathLst>
                <a:path w="1450" h="3246" extrusionOk="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8" name="Google Shape;9988;p86"/>
            <p:cNvSpPr/>
            <p:nvPr/>
          </p:nvSpPr>
          <p:spPr>
            <a:xfrm>
              <a:off x="-13366525" y="3485625"/>
              <a:ext cx="70125" cy="76425"/>
            </a:xfrm>
            <a:custGeom>
              <a:avLst/>
              <a:gdLst/>
              <a:ahLst/>
              <a:cxnLst/>
              <a:rect l="l" t="t" r="r" b="b"/>
              <a:pathLst>
                <a:path w="2805" h="3057" extrusionOk="0">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89" name="Google Shape;9989;p86"/>
          <p:cNvGrpSpPr/>
          <p:nvPr/>
        </p:nvGrpSpPr>
        <p:grpSpPr>
          <a:xfrm>
            <a:off x="5301563" y="1973145"/>
            <a:ext cx="356221" cy="354670"/>
            <a:chOff x="-13512225" y="3647075"/>
            <a:chExt cx="353675" cy="352100"/>
          </a:xfrm>
        </p:grpSpPr>
        <p:sp>
          <p:nvSpPr>
            <p:cNvPr id="9990" name="Google Shape;9990;p86"/>
            <p:cNvSpPr/>
            <p:nvPr/>
          </p:nvSpPr>
          <p:spPr>
            <a:xfrm>
              <a:off x="-13344475" y="3876275"/>
              <a:ext cx="19725" cy="19725"/>
            </a:xfrm>
            <a:custGeom>
              <a:avLst/>
              <a:gdLst/>
              <a:ahLst/>
              <a:cxnLst/>
              <a:rect l="l" t="t" r="r" b="b"/>
              <a:pathLst>
                <a:path w="789" h="789" extrusionOk="0">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1" name="Google Shape;9991;p86"/>
            <p:cNvSpPr/>
            <p:nvPr/>
          </p:nvSpPr>
          <p:spPr>
            <a:xfrm>
              <a:off x="-13268850" y="3854225"/>
              <a:ext cx="110300" cy="62250"/>
            </a:xfrm>
            <a:custGeom>
              <a:avLst/>
              <a:gdLst/>
              <a:ahLst/>
              <a:cxnLst/>
              <a:rect l="l" t="t" r="r" b="b"/>
              <a:pathLst>
                <a:path w="4412" h="2490" extrusionOk="0">
                  <a:moveTo>
                    <a:pt x="0" y="0"/>
                  </a:moveTo>
                  <a:cubicBezTo>
                    <a:pt x="189" y="410"/>
                    <a:pt x="284" y="788"/>
                    <a:pt x="284" y="1229"/>
                  </a:cubicBezTo>
                  <a:cubicBezTo>
                    <a:pt x="284" y="1670"/>
                    <a:pt x="158" y="2111"/>
                    <a:pt x="0" y="2489"/>
                  </a:cubicBezTo>
                  <a:lnTo>
                    <a:pt x="4411" y="2489"/>
                  </a:lnTo>
                  <a:lnTo>
                    <a:pt x="44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2" name="Google Shape;9992;p86"/>
            <p:cNvSpPr/>
            <p:nvPr/>
          </p:nvSpPr>
          <p:spPr>
            <a:xfrm>
              <a:off x="-13512225" y="3936925"/>
              <a:ext cx="353675" cy="62250"/>
            </a:xfrm>
            <a:custGeom>
              <a:avLst/>
              <a:gdLst/>
              <a:ahLst/>
              <a:cxnLst/>
              <a:rect l="l" t="t" r="r" b="b"/>
              <a:pathLst>
                <a:path w="14147" h="2490" extrusionOk="0">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3" name="Google Shape;9993;p86"/>
            <p:cNvSpPr/>
            <p:nvPr/>
          </p:nvSpPr>
          <p:spPr>
            <a:xfrm>
              <a:off x="-13387000" y="3833750"/>
              <a:ext cx="104775" cy="104775"/>
            </a:xfrm>
            <a:custGeom>
              <a:avLst/>
              <a:gdLst/>
              <a:ahLst/>
              <a:cxnLst/>
              <a:rect l="l" t="t" r="r" b="b"/>
              <a:pathLst>
                <a:path w="4191" h="4191" extrusionOk="0">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4" name="Google Shape;9994;p86"/>
            <p:cNvSpPr/>
            <p:nvPr/>
          </p:nvSpPr>
          <p:spPr>
            <a:xfrm>
              <a:off x="-13512225" y="3855000"/>
              <a:ext cx="111875" cy="62250"/>
            </a:xfrm>
            <a:custGeom>
              <a:avLst/>
              <a:gdLst/>
              <a:ahLst/>
              <a:cxnLst/>
              <a:rect l="l" t="t" r="r" b="b"/>
              <a:pathLst>
                <a:path w="4475" h="2490" extrusionOk="0">
                  <a:moveTo>
                    <a:pt x="0" y="1"/>
                  </a:moveTo>
                  <a:lnTo>
                    <a:pt x="0" y="2490"/>
                  </a:lnTo>
                  <a:lnTo>
                    <a:pt x="4474" y="2490"/>
                  </a:lnTo>
                  <a:cubicBezTo>
                    <a:pt x="4317" y="2112"/>
                    <a:pt x="4191" y="1671"/>
                    <a:pt x="4191" y="1230"/>
                  </a:cubicBezTo>
                  <a:cubicBezTo>
                    <a:pt x="4191" y="788"/>
                    <a:pt x="4317" y="379"/>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5" name="Google Shape;9995;p86"/>
            <p:cNvSpPr/>
            <p:nvPr/>
          </p:nvSpPr>
          <p:spPr>
            <a:xfrm>
              <a:off x="-13490175" y="3730575"/>
              <a:ext cx="62250" cy="40975"/>
            </a:xfrm>
            <a:custGeom>
              <a:avLst/>
              <a:gdLst/>
              <a:ahLst/>
              <a:cxnLst/>
              <a:rect l="l" t="t" r="r" b="b"/>
              <a:pathLst>
                <a:path w="2490" h="1639" extrusionOk="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6" name="Google Shape;9996;p86"/>
            <p:cNvSpPr/>
            <p:nvPr/>
          </p:nvSpPr>
          <p:spPr>
            <a:xfrm>
              <a:off x="-13241275" y="3730575"/>
              <a:ext cx="62225" cy="40975"/>
            </a:xfrm>
            <a:custGeom>
              <a:avLst/>
              <a:gdLst/>
              <a:ahLst/>
              <a:cxnLst/>
              <a:rect l="l" t="t" r="r" b="b"/>
              <a:pathLst>
                <a:path w="2489" h="1639" extrusionOk="0">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7" name="Google Shape;9997;p86"/>
            <p:cNvSpPr/>
            <p:nvPr/>
          </p:nvSpPr>
          <p:spPr>
            <a:xfrm>
              <a:off x="-13427950" y="3647075"/>
              <a:ext cx="186700" cy="63025"/>
            </a:xfrm>
            <a:custGeom>
              <a:avLst/>
              <a:gdLst/>
              <a:ahLst/>
              <a:cxnLst/>
              <a:rect l="l" t="t" r="r" b="b"/>
              <a:pathLst>
                <a:path w="7468" h="2521" extrusionOk="0">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8" name="Google Shape;9998;p86"/>
            <p:cNvSpPr/>
            <p:nvPr/>
          </p:nvSpPr>
          <p:spPr>
            <a:xfrm>
              <a:off x="-13512225" y="3773100"/>
              <a:ext cx="353675" cy="60675"/>
            </a:xfrm>
            <a:custGeom>
              <a:avLst/>
              <a:gdLst/>
              <a:ahLst/>
              <a:cxnLst/>
              <a:rect l="l" t="t" r="r" b="b"/>
              <a:pathLst>
                <a:path w="14147" h="2427" extrusionOk="0">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9" name="Google Shape;9999;p86"/>
            <p:cNvSpPr/>
            <p:nvPr/>
          </p:nvSpPr>
          <p:spPr>
            <a:xfrm>
              <a:off x="-13411400" y="3730575"/>
              <a:ext cx="153600" cy="20500"/>
            </a:xfrm>
            <a:custGeom>
              <a:avLst/>
              <a:gdLst/>
              <a:ahLst/>
              <a:cxnLst/>
              <a:rect l="l" t="t" r="r" b="b"/>
              <a:pathLst>
                <a:path w="6144" h="820" extrusionOk="0">
                  <a:moveTo>
                    <a:pt x="0" y="0"/>
                  </a:moveTo>
                  <a:lnTo>
                    <a:pt x="599" y="819"/>
                  </a:lnTo>
                  <a:lnTo>
                    <a:pt x="5545" y="819"/>
                  </a:lnTo>
                  <a:lnTo>
                    <a:pt x="61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00" name="Google Shape;10000;p86"/>
          <p:cNvGrpSpPr/>
          <p:nvPr/>
        </p:nvGrpSpPr>
        <p:grpSpPr>
          <a:xfrm>
            <a:off x="5311876" y="2417211"/>
            <a:ext cx="356221" cy="355451"/>
            <a:chOff x="-13512225" y="4080275"/>
            <a:chExt cx="353675" cy="352875"/>
          </a:xfrm>
        </p:grpSpPr>
        <p:sp>
          <p:nvSpPr>
            <p:cNvPr id="10001" name="Google Shape;10001;p86"/>
            <p:cNvSpPr/>
            <p:nvPr/>
          </p:nvSpPr>
          <p:spPr>
            <a:xfrm>
              <a:off x="-13512225" y="4203925"/>
              <a:ext cx="353675" cy="229225"/>
            </a:xfrm>
            <a:custGeom>
              <a:avLst/>
              <a:gdLst/>
              <a:ahLst/>
              <a:cxnLst/>
              <a:rect l="l" t="t" r="r" b="b"/>
              <a:pathLst>
                <a:path w="14147" h="9169" extrusionOk="0">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2" name="Google Shape;10002;p86"/>
            <p:cNvSpPr/>
            <p:nvPr/>
          </p:nvSpPr>
          <p:spPr>
            <a:xfrm>
              <a:off x="-13366525" y="4275600"/>
              <a:ext cx="73275" cy="88225"/>
            </a:xfrm>
            <a:custGeom>
              <a:avLst/>
              <a:gdLst/>
              <a:ahLst/>
              <a:cxnLst/>
              <a:rect l="l" t="t" r="r" b="b"/>
              <a:pathLst>
                <a:path w="2931" h="3529" extrusionOk="0">
                  <a:moveTo>
                    <a:pt x="1" y="0"/>
                  </a:moveTo>
                  <a:lnTo>
                    <a:pt x="1" y="3529"/>
                  </a:lnTo>
                  <a:lnTo>
                    <a:pt x="2931" y="1733"/>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3" name="Google Shape;10003;p86"/>
            <p:cNvSpPr/>
            <p:nvPr/>
          </p:nvSpPr>
          <p:spPr>
            <a:xfrm>
              <a:off x="-13398800" y="4143275"/>
              <a:ext cx="65375" cy="40975"/>
            </a:xfrm>
            <a:custGeom>
              <a:avLst/>
              <a:gdLst/>
              <a:ahLst/>
              <a:cxnLst/>
              <a:rect l="l" t="t" r="r" b="b"/>
              <a:pathLst>
                <a:path w="2615" h="1639" extrusionOk="0">
                  <a:moveTo>
                    <a:pt x="1103" y="1"/>
                  </a:moveTo>
                  <a:lnTo>
                    <a:pt x="0" y="1639"/>
                  </a:lnTo>
                  <a:lnTo>
                    <a:pt x="1512" y="1639"/>
                  </a:lnTo>
                  <a:lnTo>
                    <a:pt x="26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4" name="Google Shape;10004;p86"/>
            <p:cNvSpPr/>
            <p:nvPr/>
          </p:nvSpPr>
          <p:spPr>
            <a:xfrm>
              <a:off x="-13336575" y="4143275"/>
              <a:ext cx="64600" cy="40975"/>
            </a:xfrm>
            <a:custGeom>
              <a:avLst/>
              <a:gdLst/>
              <a:ahLst/>
              <a:cxnLst/>
              <a:rect l="l" t="t" r="r" b="b"/>
              <a:pathLst>
                <a:path w="2584" h="1639" extrusionOk="0">
                  <a:moveTo>
                    <a:pt x="1103" y="1"/>
                  </a:moveTo>
                  <a:lnTo>
                    <a:pt x="0" y="1639"/>
                  </a:lnTo>
                  <a:lnTo>
                    <a:pt x="1481" y="1639"/>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5" name="Google Shape;10005;p86"/>
            <p:cNvSpPr/>
            <p:nvPr/>
          </p:nvSpPr>
          <p:spPr>
            <a:xfrm>
              <a:off x="-13398800" y="4081050"/>
              <a:ext cx="65375" cy="40975"/>
            </a:xfrm>
            <a:custGeom>
              <a:avLst/>
              <a:gdLst/>
              <a:ahLst/>
              <a:cxnLst/>
              <a:rect l="l" t="t" r="r" b="b"/>
              <a:pathLst>
                <a:path w="2615" h="1639" extrusionOk="0">
                  <a:moveTo>
                    <a:pt x="0" y="1"/>
                  </a:moveTo>
                  <a:lnTo>
                    <a:pt x="1103" y="1639"/>
                  </a:lnTo>
                  <a:lnTo>
                    <a:pt x="2615" y="1639"/>
                  </a:lnTo>
                  <a:lnTo>
                    <a:pt x="1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6" name="Google Shape;10006;p86"/>
            <p:cNvSpPr/>
            <p:nvPr/>
          </p:nvSpPr>
          <p:spPr>
            <a:xfrm>
              <a:off x="-13274375" y="4143275"/>
              <a:ext cx="64625" cy="40975"/>
            </a:xfrm>
            <a:custGeom>
              <a:avLst/>
              <a:gdLst/>
              <a:ahLst/>
              <a:cxnLst/>
              <a:rect l="l" t="t" r="r" b="b"/>
              <a:pathLst>
                <a:path w="2585" h="1639" extrusionOk="0">
                  <a:moveTo>
                    <a:pt x="1104" y="1"/>
                  </a:moveTo>
                  <a:lnTo>
                    <a:pt x="1" y="1639"/>
                  </a:lnTo>
                  <a:lnTo>
                    <a:pt x="1482" y="1639"/>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7" name="Google Shape;10007;p86"/>
            <p:cNvSpPr/>
            <p:nvPr/>
          </p:nvSpPr>
          <p:spPr>
            <a:xfrm>
              <a:off x="-13212925" y="4081050"/>
              <a:ext cx="54375" cy="40975"/>
            </a:xfrm>
            <a:custGeom>
              <a:avLst/>
              <a:gdLst/>
              <a:ahLst/>
              <a:cxnLst/>
              <a:rect l="l" t="t" r="r" b="b"/>
              <a:pathLst>
                <a:path w="2175" h="1639" extrusionOk="0">
                  <a:moveTo>
                    <a:pt x="0" y="1"/>
                  </a:moveTo>
                  <a:lnTo>
                    <a:pt x="1103" y="1639"/>
                  </a:lnTo>
                  <a:lnTo>
                    <a:pt x="2174" y="1639"/>
                  </a:lnTo>
                  <a:lnTo>
                    <a:pt x="2174" y="820"/>
                  </a:lnTo>
                  <a:cubicBezTo>
                    <a:pt x="2174" y="347"/>
                    <a:pt x="179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8" name="Google Shape;10008;p86"/>
            <p:cNvSpPr/>
            <p:nvPr/>
          </p:nvSpPr>
          <p:spPr>
            <a:xfrm>
              <a:off x="-13212925" y="4143275"/>
              <a:ext cx="54375" cy="40975"/>
            </a:xfrm>
            <a:custGeom>
              <a:avLst/>
              <a:gdLst/>
              <a:ahLst/>
              <a:cxnLst/>
              <a:rect l="l" t="t" r="r" b="b"/>
              <a:pathLst>
                <a:path w="2175" h="1639" extrusionOk="0">
                  <a:moveTo>
                    <a:pt x="1103" y="1"/>
                  </a:moveTo>
                  <a:lnTo>
                    <a:pt x="0" y="1639"/>
                  </a:lnTo>
                  <a:lnTo>
                    <a:pt x="2174" y="1639"/>
                  </a:ln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9" name="Google Shape;10009;p86"/>
            <p:cNvSpPr/>
            <p:nvPr/>
          </p:nvSpPr>
          <p:spPr>
            <a:xfrm>
              <a:off x="-13274375" y="4081050"/>
              <a:ext cx="64625" cy="40975"/>
            </a:xfrm>
            <a:custGeom>
              <a:avLst/>
              <a:gdLst/>
              <a:ahLst/>
              <a:cxnLst/>
              <a:rect l="l" t="t" r="r" b="b"/>
              <a:pathLst>
                <a:path w="2585" h="1639" extrusionOk="0">
                  <a:moveTo>
                    <a:pt x="1" y="1"/>
                  </a:moveTo>
                  <a:lnTo>
                    <a:pt x="1104" y="1639"/>
                  </a:lnTo>
                  <a:lnTo>
                    <a:pt x="2584" y="163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0" name="Google Shape;10010;p86"/>
            <p:cNvSpPr/>
            <p:nvPr/>
          </p:nvSpPr>
          <p:spPr>
            <a:xfrm>
              <a:off x="-13336575" y="4081050"/>
              <a:ext cx="64600" cy="40975"/>
            </a:xfrm>
            <a:custGeom>
              <a:avLst/>
              <a:gdLst/>
              <a:ahLst/>
              <a:cxnLst/>
              <a:rect l="l" t="t" r="r" b="b"/>
              <a:pathLst>
                <a:path w="2584" h="1639" extrusionOk="0">
                  <a:moveTo>
                    <a:pt x="0" y="1"/>
                  </a:moveTo>
                  <a:lnTo>
                    <a:pt x="1103" y="1639"/>
                  </a:lnTo>
                  <a:lnTo>
                    <a:pt x="2583" y="1639"/>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1" name="Google Shape;10011;p86"/>
            <p:cNvSpPr/>
            <p:nvPr/>
          </p:nvSpPr>
          <p:spPr>
            <a:xfrm>
              <a:off x="-13512225" y="4080275"/>
              <a:ext cx="123675" cy="103200"/>
            </a:xfrm>
            <a:custGeom>
              <a:avLst/>
              <a:gdLst/>
              <a:ahLst/>
              <a:cxnLst/>
              <a:rect l="l" t="t" r="r" b="b"/>
              <a:pathLst>
                <a:path w="4947" h="4128" extrusionOk="0">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12" name="Google Shape;10012;p86"/>
          <p:cNvGrpSpPr/>
          <p:nvPr/>
        </p:nvGrpSpPr>
        <p:grpSpPr>
          <a:xfrm>
            <a:off x="7084956" y="1564572"/>
            <a:ext cx="356196" cy="290379"/>
            <a:chOff x="-11728250" y="3245400"/>
            <a:chExt cx="353650" cy="288275"/>
          </a:xfrm>
        </p:grpSpPr>
        <p:sp>
          <p:nvSpPr>
            <p:cNvPr id="10013" name="Google Shape;10013;p86"/>
            <p:cNvSpPr/>
            <p:nvPr/>
          </p:nvSpPr>
          <p:spPr>
            <a:xfrm>
              <a:off x="-11603025" y="3389725"/>
              <a:ext cx="104775" cy="143950"/>
            </a:xfrm>
            <a:custGeom>
              <a:avLst/>
              <a:gdLst/>
              <a:ahLst/>
              <a:cxnLst/>
              <a:rect l="l" t="t" r="r" b="b"/>
              <a:pathLst>
                <a:path w="4191" h="5758" extrusionOk="0">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4" name="Google Shape;10014;p86"/>
            <p:cNvSpPr/>
            <p:nvPr/>
          </p:nvSpPr>
          <p:spPr>
            <a:xfrm>
              <a:off x="-11647125" y="3246175"/>
              <a:ext cx="86650" cy="133925"/>
            </a:xfrm>
            <a:custGeom>
              <a:avLst/>
              <a:gdLst/>
              <a:ahLst/>
              <a:cxnLst/>
              <a:rect l="l" t="t" r="r" b="b"/>
              <a:pathLst>
                <a:path w="3466" h="5357" extrusionOk="0">
                  <a:moveTo>
                    <a:pt x="3466" y="1"/>
                  </a:moveTo>
                  <a:cubicBezTo>
                    <a:pt x="2205" y="64"/>
                    <a:pt x="1008" y="473"/>
                    <a:pt x="0" y="1135"/>
                  </a:cubicBezTo>
                  <a:lnTo>
                    <a:pt x="2426" y="5356"/>
                  </a:lnTo>
                  <a:cubicBezTo>
                    <a:pt x="2741" y="5167"/>
                    <a:pt x="3056" y="5041"/>
                    <a:pt x="3466" y="50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5" name="Google Shape;10015;p86"/>
            <p:cNvSpPr/>
            <p:nvPr/>
          </p:nvSpPr>
          <p:spPr>
            <a:xfrm>
              <a:off x="-11540025" y="3245400"/>
              <a:ext cx="86675" cy="133900"/>
            </a:xfrm>
            <a:custGeom>
              <a:avLst/>
              <a:gdLst/>
              <a:ahLst/>
              <a:cxnLst/>
              <a:rect l="l" t="t" r="r" b="b"/>
              <a:pathLst>
                <a:path w="3467" h="5356" extrusionOk="0">
                  <a:moveTo>
                    <a:pt x="1" y="0"/>
                  </a:moveTo>
                  <a:lnTo>
                    <a:pt x="1" y="4978"/>
                  </a:lnTo>
                  <a:cubicBezTo>
                    <a:pt x="379" y="5041"/>
                    <a:pt x="725" y="5135"/>
                    <a:pt x="1040" y="5356"/>
                  </a:cubicBezTo>
                  <a:lnTo>
                    <a:pt x="3466" y="1134"/>
                  </a:lnTo>
                  <a:cubicBezTo>
                    <a:pt x="2458" y="473"/>
                    <a:pt x="1261" y="63"/>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6" name="Google Shape;10016;p86"/>
            <p:cNvSpPr/>
            <p:nvPr/>
          </p:nvSpPr>
          <p:spPr>
            <a:xfrm>
              <a:off x="-11498275" y="3285550"/>
              <a:ext cx="123675" cy="160700"/>
            </a:xfrm>
            <a:custGeom>
              <a:avLst/>
              <a:gdLst/>
              <a:ahLst/>
              <a:cxnLst/>
              <a:rect l="l" t="t" r="r" b="b"/>
              <a:pathLst>
                <a:path w="4947" h="6428" extrusionOk="0">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7" name="Google Shape;10017;p86"/>
            <p:cNvSpPr/>
            <p:nvPr/>
          </p:nvSpPr>
          <p:spPr>
            <a:xfrm>
              <a:off x="-11728250" y="3286350"/>
              <a:ext cx="125250" cy="160700"/>
            </a:xfrm>
            <a:custGeom>
              <a:avLst/>
              <a:gdLst/>
              <a:ahLst/>
              <a:cxnLst/>
              <a:rect l="l" t="t" r="r" b="b"/>
              <a:pathLst>
                <a:path w="5010" h="6428" extrusionOk="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018" name="Google Shape;10018;p86"/>
          <p:cNvSpPr/>
          <p:nvPr/>
        </p:nvSpPr>
        <p:spPr>
          <a:xfrm>
            <a:off x="7242366" y="2108233"/>
            <a:ext cx="40464" cy="84135"/>
          </a:xfrm>
          <a:custGeom>
            <a:avLst/>
            <a:gdLst/>
            <a:ahLst/>
            <a:cxnLst/>
            <a:rect l="l" t="t" r="r" b="b"/>
            <a:pathLst>
              <a:path w="1607" h="3341" extrusionOk="0">
                <a:moveTo>
                  <a:pt x="0" y="1"/>
                </a:moveTo>
                <a:lnTo>
                  <a:pt x="0" y="2804"/>
                </a:lnTo>
                <a:cubicBezTo>
                  <a:pt x="158" y="2962"/>
                  <a:pt x="315" y="3183"/>
                  <a:pt x="504" y="3340"/>
                </a:cubicBezTo>
                <a:lnTo>
                  <a:pt x="1607" y="1891"/>
                </a:lnTo>
                <a:cubicBezTo>
                  <a:pt x="630" y="1418"/>
                  <a:pt x="0" y="78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019" name="Google Shape;10019;p86"/>
          <p:cNvGrpSpPr/>
          <p:nvPr/>
        </p:nvGrpSpPr>
        <p:grpSpPr>
          <a:xfrm>
            <a:off x="7083760" y="1971660"/>
            <a:ext cx="358588" cy="357642"/>
            <a:chOff x="-11729050" y="3646475"/>
            <a:chExt cx="356025" cy="355050"/>
          </a:xfrm>
        </p:grpSpPr>
        <p:sp>
          <p:nvSpPr>
            <p:cNvPr id="10020" name="Google Shape;10020;p86"/>
            <p:cNvSpPr/>
            <p:nvPr/>
          </p:nvSpPr>
          <p:spPr>
            <a:xfrm>
              <a:off x="-11460475" y="3648050"/>
              <a:ext cx="86675" cy="80175"/>
            </a:xfrm>
            <a:custGeom>
              <a:avLst/>
              <a:gdLst/>
              <a:ahLst/>
              <a:cxnLst/>
              <a:rect l="l" t="t" r="r" b="b"/>
              <a:pathLst>
                <a:path w="3467" h="3207" extrusionOk="0">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1" name="Google Shape;10021;p86"/>
            <p:cNvSpPr/>
            <p:nvPr/>
          </p:nvSpPr>
          <p:spPr>
            <a:xfrm>
              <a:off x="-11601450" y="3773875"/>
              <a:ext cx="19725" cy="19725"/>
            </a:xfrm>
            <a:custGeom>
              <a:avLst/>
              <a:gdLst/>
              <a:ahLst/>
              <a:cxnLst/>
              <a:rect l="l" t="t" r="r" b="b"/>
              <a:pathLst>
                <a:path w="789" h="789" extrusionOk="0">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2" name="Google Shape;10022;p86"/>
            <p:cNvSpPr/>
            <p:nvPr/>
          </p:nvSpPr>
          <p:spPr>
            <a:xfrm>
              <a:off x="-11729050" y="3646475"/>
              <a:ext cx="353675" cy="209350"/>
            </a:xfrm>
            <a:custGeom>
              <a:avLst/>
              <a:gdLst/>
              <a:ahLst/>
              <a:cxnLst/>
              <a:rect l="l" t="t" r="r" b="b"/>
              <a:pathLst>
                <a:path w="14147" h="8374" extrusionOk="0">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3" name="Google Shape;10023;p86"/>
            <p:cNvSpPr/>
            <p:nvPr/>
          </p:nvSpPr>
          <p:spPr>
            <a:xfrm>
              <a:off x="-11518750" y="3773875"/>
              <a:ext cx="19725" cy="19725"/>
            </a:xfrm>
            <a:custGeom>
              <a:avLst/>
              <a:gdLst/>
              <a:ahLst/>
              <a:cxnLst/>
              <a:rect l="l" t="t" r="r" b="b"/>
              <a:pathLst>
                <a:path w="789" h="789" extrusionOk="0">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4" name="Google Shape;10024;p86"/>
            <p:cNvSpPr/>
            <p:nvPr/>
          </p:nvSpPr>
          <p:spPr>
            <a:xfrm>
              <a:off x="-11698325" y="3858150"/>
              <a:ext cx="67750" cy="69350"/>
            </a:xfrm>
            <a:custGeom>
              <a:avLst/>
              <a:gdLst/>
              <a:ahLst/>
              <a:cxnLst/>
              <a:rect l="l" t="t" r="r" b="b"/>
              <a:pathLst>
                <a:path w="2710" h="2774" extrusionOk="0">
                  <a:moveTo>
                    <a:pt x="1261" y="1"/>
                  </a:moveTo>
                  <a:lnTo>
                    <a:pt x="0" y="1639"/>
                  </a:lnTo>
                  <a:cubicBezTo>
                    <a:pt x="756" y="2112"/>
                    <a:pt x="1702" y="2490"/>
                    <a:pt x="2710" y="2773"/>
                  </a:cubicBezTo>
                  <a:lnTo>
                    <a:pt x="1859" y="221"/>
                  </a:lnTo>
                  <a:cubicBezTo>
                    <a:pt x="1639" y="158"/>
                    <a:pt x="1450" y="95"/>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5" name="Google Shape;10025;p86"/>
            <p:cNvSpPr/>
            <p:nvPr/>
          </p:nvSpPr>
          <p:spPr>
            <a:xfrm>
              <a:off x="-11627450" y="3869175"/>
              <a:ext cx="47300" cy="55175"/>
            </a:xfrm>
            <a:custGeom>
              <a:avLst/>
              <a:gdLst/>
              <a:ahLst/>
              <a:cxnLst/>
              <a:rect l="l" t="t" r="r" b="b"/>
              <a:pathLst>
                <a:path w="1892" h="2207" extrusionOk="0">
                  <a:moveTo>
                    <a:pt x="1" y="1"/>
                  </a:moveTo>
                  <a:lnTo>
                    <a:pt x="694" y="2206"/>
                  </a:lnTo>
                  <a:lnTo>
                    <a:pt x="1891" y="221"/>
                  </a:lnTo>
                  <a:cubicBezTo>
                    <a:pt x="1229" y="190"/>
                    <a:pt x="599"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6" name="Google Shape;10026;p86"/>
            <p:cNvSpPr/>
            <p:nvPr/>
          </p:nvSpPr>
          <p:spPr>
            <a:xfrm>
              <a:off x="-11414775" y="3803025"/>
              <a:ext cx="41750" cy="83525"/>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7" name="Google Shape;10027;p86"/>
            <p:cNvSpPr/>
            <p:nvPr/>
          </p:nvSpPr>
          <p:spPr>
            <a:xfrm>
              <a:off x="-11592800" y="3876275"/>
              <a:ext cx="84300" cy="62250"/>
            </a:xfrm>
            <a:custGeom>
              <a:avLst/>
              <a:gdLst/>
              <a:ahLst/>
              <a:cxnLst/>
              <a:rect l="l" t="t" r="r" b="b"/>
              <a:pathLst>
                <a:path w="3372" h="2490" extrusionOk="0">
                  <a:moveTo>
                    <a:pt x="1419" y="0"/>
                  </a:moveTo>
                  <a:lnTo>
                    <a:pt x="1" y="2363"/>
                  </a:lnTo>
                  <a:cubicBezTo>
                    <a:pt x="537" y="2426"/>
                    <a:pt x="1104" y="2489"/>
                    <a:pt x="1671" y="2489"/>
                  </a:cubicBezTo>
                  <a:cubicBezTo>
                    <a:pt x="2269" y="2489"/>
                    <a:pt x="2836" y="2426"/>
                    <a:pt x="3372" y="2363"/>
                  </a:cubicBezTo>
                  <a:lnTo>
                    <a:pt x="19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8" name="Google Shape;10028;p86"/>
            <p:cNvSpPr/>
            <p:nvPr/>
          </p:nvSpPr>
          <p:spPr>
            <a:xfrm>
              <a:off x="-11520325" y="3869175"/>
              <a:ext cx="47275" cy="55175"/>
            </a:xfrm>
            <a:custGeom>
              <a:avLst/>
              <a:gdLst/>
              <a:ahLst/>
              <a:cxnLst/>
              <a:rect l="l" t="t" r="r" b="b"/>
              <a:pathLst>
                <a:path w="1891" h="2207" extrusionOk="0">
                  <a:moveTo>
                    <a:pt x="1891" y="1"/>
                  </a:moveTo>
                  <a:cubicBezTo>
                    <a:pt x="1292" y="127"/>
                    <a:pt x="631" y="190"/>
                    <a:pt x="0" y="253"/>
                  </a:cubicBezTo>
                  <a:lnTo>
                    <a:pt x="1198" y="2206"/>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9" name="Google Shape;10029;p86"/>
            <p:cNvSpPr/>
            <p:nvPr/>
          </p:nvSpPr>
          <p:spPr>
            <a:xfrm>
              <a:off x="-11726675" y="3903850"/>
              <a:ext cx="352075" cy="97675"/>
            </a:xfrm>
            <a:custGeom>
              <a:avLst/>
              <a:gdLst/>
              <a:ahLst/>
              <a:cxnLst/>
              <a:rect l="l" t="t" r="r" b="b"/>
              <a:pathLst>
                <a:path w="14083" h="3907" extrusionOk="0">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0" name="Google Shape;10030;p86"/>
            <p:cNvSpPr/>
            <p:nvPr/>
          </p:nvSpPr>
          <p:spPr>
            <a:xfrm>
              <a:off x="-11470700" y="3859725"/>
              <a:ext cx="66975" cy="68550"/>
            </a:xfrm>
            <a:custGeom>
              <a:avLst/>
              <a:gdLst/>
              <a:ahLst/>
              <a:cxnLst/>
              <a:rect l="l" t="t" r="r" b="b"/>
              <a:pathLst>
                <a:path w="2679" h="2742" extrusionOk="0">
                  <a:moveTo>
                    <a:pt x="1449" y="1"/>
                  </a:moveTo>
                  <a:cubicBezTo>
                    <a:pt x="1260" y="32"/>
                    <a:pt x="1071" y="95"/>
                    <a:pt x="851" y="158"/>
                  </a:cubicBezTo>
                  <a:lnTo>
                    <a:pt x="0" y="2742"/>
                  </a:lnTo>
                  <a:cubicBezTo>
                    <a:pt x="1008" y="2458"/>
                    <a:pt x="1922" y="2080"/>
                    <a:pt x="2678" y="1608"/>
                  </a:cubicBezTo>
                  <a:lnTo>
                    <a:pt x="14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31" name="Google Shape;10031;p86"/>
          <p:cNvGrpSpPr/>
          <p:nvPr/>
        </p:nvGrpSpPr>
        <p:grpSpPr>
          <a:xfrm>
            <a:off x="7117464" y="2417211"/>
            <a:ext cx="311804" cy="355451"/>
            <a:chOff x="-11703850" y="4081850"/>
            <a:chExt cx="309575" cy="352875"/>
          </a:xfrm>
        </p:grpSpPr>
        <p:sp>
          <p:nvSpPr>
            <p:cNvPr id="10032" name="Google Shape;10032;p86"/>
            <p:cNvSpPr/>
            <p:nvPr/>
          </p:nvSpPr>
          <p:spPr>
            <a:xfrm>
              <a:off x="-11703850" y="4081850"/>
              <a:ext cx="309575" cy="125250"/>
            </a:xfrm>
            <a:custGeom>
              <a:avLst/>
              <a:gdLst/>
              <a:ahLst/>
              <a:cxnLst/>
              <a:rect l="l" t="t" r="r" b="b"/>
              <a:pathLst>
                <a:path w="12383" h="5010" extrusionOk="0">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3" name="Google Shape;10033;p86"/>
            <p:cNvSpPr/>
            <p:nvPr/>
          </p:nvSpPr>
          <p:spPr>
            <a:xfrm>
              <a:off x="-11622725" y="4288975"/>
              <a:ext cx="144175" cy="63050"/>
            </a:xfrm>
            <a:custGeom>
              <a:avLst/>
              <a:gdLst/>
              <a:ahLst/>
              <a:cxnLst/>
              <a:rect l="l" t="t" r="r" b="b"/>
              <a:pathLst>
                <a:path w="5767" h="2522" extrusionOk="0">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4" name="Google Shape;10034;p86"/>
            <p:cNvSpPr/>
            <p:nvPr/>
          </p:nvSpPr>
          <p:spPr>
            <a:xfrm>
              <a:off x="-11596725" y="4364600"/>
              <a:ext cx="36250" cy="70125"/>
            </a:xfrm>
            <a:custGeom>
              <a:avLst/>
              <a:gdLst/>
              <a:ahLst/>
              <a:cxnLst/>
              <a:rect l="l" t="t" r="r" b="b"/>
              <a:pathLst>
                <a:path w="1450" h="2805" extrusionOk="0">
                  <a:moveTo>
                    <a:pt x="0" y="0"/>
                  </a:moveTo>
                  <a:lnTo>
                    <a:pt x="253" y="2804"/>
                  </a:lnTo>
                  <a:lnTo>
                    <a:pt x="1450" y="2804"/>
                  </a:lnTo>
                  <a:lnTo>
                    <a:pt x="1450" y="284"/>
                  </a:lnTo>
                  <a:cubicBezTo>
                    <a:pt x="883" y="221"/>
                    <a:pt x="410" y="158"/>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5" name="Google Shape;10035;p86"/>
            <p:cNvSpPr/>
            <p:nvPr/>
          </p:nvSpPr>
          <p:spPr>
            <a:xfrm>
              <a:off x="-11540025" y="4364600"/>
              <a:ext cx="37050" cy="70125"/>
            </a:xfrm>
            <a:custGeom>
              <a:avLst/>
              <a:gdLst/>
              <a:ahLst/>
              <a:cxnLst/>
              <a:rect l="l" t="t" r="r" b="b"/>
              <a:pathLst>
                <a:path w="1482" h="2805" extrusionOk="0">
                  <a:moveTo>
                    <a:pt x="1482" y="0"/>
                  </a:moveTo>
                  <a:lnTo>
                    <a:pt x="1482" y="0"/>
                  </a:lnTo>
                  <a:cubicBezTo>
                    <a:pt x="1040" y="126"/>
                    <a:pt x="505" y="221"/>
                    <a:pt x="1" y="221"/>
                  </a:cubicBezTo>
                  <a:lnTo>
                    <a:pt x="1" y="2741"/>
                  </a:lnTo>
                  <a:lnTo>
                    <a:pt x="1198" y="2741"/>
                  </a:lnTo>
                  <a:lnTo>
                    <a:pt x="1198" y="2804"/>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6" name="Google Shape;10036;p86"/>
            <p:cNvSpPr/>
            <p:nvPr/>
          </p:nvSpPr>
          <p:spPr>
            <a:xfrm>
              <a:off x="-11610900" y="4227550"/>
              <a:ext cx="50425" cy="51225"/>
            </a:xfrm>
            <a:custGeom>
              <a:avLst/>
              <a:gdLst/>
              <a:ahLst/>
              <a:cxnLst/>
              <a:rect l="l" t="t" r="r" b="b"/>
              <a:pathLst>
                <a:path w="2017" h="2049" extrusionOk="0">
                  <a:moveTo>
                    <a:pt x="0" y="1"/>
                  </a:moveTo>
                  <a:lnTo>
                    <a:pt x="189" y="2048"/>
                  </a:lnTo>
                  <a:cubicBezTo>
                    <a:pt x="725" y="1859"/>
                    <a:pt x="1355" y="1702"/>
                    <a:pt x="2017" y="1670"/>
                  </a:cubicBezTo>
                  <a:lnTo>
                    <a:pt x="20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7" name="Google Shape;10037;p86"/>
            <p:cNvSpPr/>
            <p:nvPr/>
          </p:nvSpPr>
          <p:spPr>
            <a:xfrm>
              <a:off x="-11540025" y="4228350"/>
              <a:ext cx="50450" cy="51200"/>
            </a:xfrm>
            <a:custGeom>
              <a:avLst/>
              <a:gdLst/>
              <a:ahLst/>
              <a:cxnLst/>
              <a:rect l="l" t="t" r="r" b="b"/>
              <a:pathLst>
                <a:path w="2018" h="2048" extrusionOk="0">
                  <a:moveTo>
                    <a:pt x="1" y="0"/>
                  </a:moveTo>
                  <a:lnTo>
                    <a:pt x="1" y="1670"/>
                  </a:lnTo>
                  <a:cubicBezTo>
                    <a:pt x="694" y="1701"/>
                    <a:pt x="1293" y="1827"/>
                    <a:pt x="1828" y="2048"/>
                  </a:cubicBez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8" name="Google Shape;10038;p86"/>
            <p:cNvSpPr/>
            <p:nvPr/>
          </p:nvSpPr>
          <p:spPr>
            <a:xfrm>
              <a:off x="-11489600" y="4227550"/>
              <a:ext cx="92175" cy="207175"/>
            </a:xfrm>
            <a:custGeom>
              <a:avLst/>
              <a:gdLst/>
              <a:ahLst/>
              <a:cxnLst/>
              <a:rect l="l" t="t" r="r" b="b"/>
              <a:pathLst>
                <a:path w="3687" h="8287" extrusionOk="0">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9" name="Google Shape;10039;p86"/>
            <p:cNvSpPr/>
            <p:nvPr/>
          </p:nvSpPr>
          <p:spPr>
            <a:xfrm>
              <a:off x="-11703850" y="4227550"/>
              <a:ext cx="92175" cy="207175"/>
            </a:xfrm>
            <a:custGeom>
              <a:avLst/>
              <a:gdLst/>
              <a:ahLst/>
              <a:cxnLst/>
              <a:rect l="l" t="t" r="r" b="b"/>
              <a:pathLst>
                <a:path w="3687" h="8287" extrusionOk="0">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40" name="Google Shape;10040;p86"/>
          <p:cNvGrpSpPr/>
          <p:nvPr/>
        </p:nvGrpSpPr>
        <p:grpSpPr>
          <a:xfrm>
            <a:off x="5306120" y="2891364"/>
            <a:ext cx="357002" cy="355451"/>
            <a:chOff x="-9958475" y="3180025"/>
            <a:chExt cx="354450" cy="352875"/>
          </a:xfrm>
        </p:grpSpPr>
        <p:sp>
          <p:nvSpPr>
            <p:cNvPr id="10041" name="Google Shape;10041;p86"/>
            <p:cNvSpPr/>
            <p:nvPr/>
          </p:nvSpPr>
          <p:spPr>
            <a:xfrm>
              <a:off x="-9958475" y="3491125"/>
              <a:ext cx="354450" cy="41775"/>
            </a:xfrm>
            <a:custGeom>
              <a:avLst/>
              <a:gdLst/>
              <a:ahLst/>
              <a:cxnLst/>
              <a:rect l="l" t="t" r="r" b="b"/>
              <a:pathLst>
                <a:path w="14178" h="1671" extrusionOk="0">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2" name="Google Shape;10042;p86"/>
            <p:cNvSpPr/>
            <p:nvPr/>
          </p:nvSpPr>
          <p:spPr>
            <a:xfrm>
              <a:off x="-9958475" y="3180025"/>
              <a:ext cx="354450" cy="42550"/>
            </a:xfrm>
            <a:custGeom>
              <a:avLst/>
              <a:gdLst/>
              <a:ahLst/>
              <a:cxnLst/>
              <a:rect l="l" t="t" r="r" b="b"/>
              <a:pathLst>
                <a:path w="14178" h="1702" extrusionOk="0">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3" name="Google Shape;10043;p86"/>
            <p:cNvSpPr/>
            <p:nvPr/>
          </p:nvSpPr>
          <p:spPr>
            <a:xfrm>
              <a:off x="-9916725" y="3243025"/>
              <a:ext cx="270175" cy="228425"/>
            </a:xfrm>
            <a:custGeom>
              <a:avLst/>
              <a:gdLst/>
              <a:ahLst/>
              <a:cxnLst/>
              <a:rect l="l" t="t" r="r" b="b"/>
              <a:pathLst>
                <a:path w="10807" h="9137" extrusionOk="0">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44" name="Google Shape;10044;p86"/>
          <p:cNvGrpSpPr/>
          <p:nvPr/>
        </p:nvGrpSpPr>
        <p:grpSpPr>
          <a:xfrm>
            <a:off x="5315247" y="3367345"/>
            <a:ext cx="337966" cy="355325"/>
            <a:chOff x="-9949025" y="3615575"/>
            <a:chExt cx="335550" cy="352750"/>
          </a:xfrm>
        </p:grpSpPr>
        <p:sp>
          <p:nvSpPr>
            <p:cNvPr id="10045" name="Google Shape;10045;p86"/>
            <p:cNvSpPr/>
            <p:nvPr/>
          </p:nvSpPr>
          <p:spPr>
            <a:xfrm>
              <a:off x="-9800950" y="3615575"/>
              <a:ext cx="61475" cy="61450"/>
            </a:xfrm>
            <a:custGeom>
              <a:avLst/>
              <a:gdLst/>
              <a:ahLst/>
              <a:cxnLst/>
              <a:rect l="l" t="t" r="r" b="b"/>
              <a:pathLst>
                <a:path w="2459" h="2458" extrusionOk="0">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6" name="Google Shape;10046;p86"/>
            <p:cNvSpPr/>
            <p:nvPr/>
          </p:nvSpPr>
          <p:spPr>
            <a:xfrm>
              <a:off x="-9949025" y="3688650"/>
              <a:ext cx="335550" cy="279675"/>
            </a:xfrm>
            <a:custGeom>
              <a:avLst/>
              <a:gdLst/>
              <a:ahLst/>
              <a:cxnLst/>
              <a:rect l="l" t="t" r="r" b="b"/>
              <a:pathLst>
                <a:path w="13422" h="11187" extrusionOk="0">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7" name="Google Shape;10047;p86"/>
            <p:cNvSpPr/>
            <p:nvPr/>
          </p:nvSpPr>
          <p:spPr>
            <a:xfrm>
              <a:off x="-9947450" y="3657100"/>
              <a:ext cx="106350" cy="50650"/>
            </a:xfrm>
            <a:custGeom>
              <a:avLst/>
              <a:gdLst/>
              <a:ahLst/>
              <a:cxnLst/>
              <a:rect l="l" t="t" r="r" b="b"/>
              <a:pathLst>
                <a:path w="4254" h="2026" extrusionOk="0">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48" name="Google Shape;10048;p86"/>
          <p:cNvGrpSpPr/>
          <p:nvPr/>
        </p:nvGrpSpPr>
        <p:grpSpPr>
          <a:xfrm>
            <a:off x="7950093" y="2890851"/>
            <a:ext cx="360175" cy="358423"/>
            <a:chOff x="-9961625" y="4048175"/>
            <a:chExt cx="357600" cy="355825"/>
          </a:xfrm>
        </p:grpSpPr>
        <p:sp>
          <p:nvSpPr>
            <p:cNvPr id="10049" name="Google Shape;10049;p86"/>
            <p:cNvSpPr/>
            <p:nvPr/>
          </p:nvSpPr>
          <p:spPr>
            <a:xfrm>
              <a:off x="-9958475" y="4048175"/>
              <a:ext cx="64625" cy="62650"/>
            </a:xfrm>
            <a:custGeom>
              <a:avLst/>
              <a:gdLst/>
              <a:ahLst/>
              <a:cxnLst/>
              <a:rect l="l" t="t" r="r" b="b"/>
              <a:pathLst>
                <a:path w="2585" h="2506" extrusionOk="0">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0" name="Google Shape;10050;p86"/>
            <p:cNvSpPr/>
            <p:nvPr/>
          </p:nvSpPr>
          <p:spPr>
            <a:xfrm>
              <a:off x="-9873400" y="4048775"/>
              <a:ext cx="21275" cy="63025"/>
            </a:xfrm>
            <a:custGeom>
              <a:avLst/>
              <a:gdLst/>
              <a:ahLst/>
              <a:cxnLst/>
              <a:rect l="l" t="t" r="r" b="b"/>
              <a:pathLst>
                <a:path w="851" h="2521" extrusionOk="0">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1" name="Google Shape;10051;p86"/>
            <p:cNvSpPr/>
            <p:nvPr/>
          </p:nvSpPr>
          <p:spPr>
            <a:xfrm>
              <a:off x="-9957675" y="4133050"/>
              <a:ext cx="63025" cy="19700"/>
            </a:xfrm>
            <a:custGeom>
              <a:avLst/>
              <a:gdLst/>
              <a:ahLst/>
              <a:cxnLst/>
              <a:rect l="l" t="t" r="r" b="b"/>
              <a:pathLst>
                <a:path w="2521" h="788" extrusionOk="0">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2" name="Google Shape;10052;p86"/>
            <p:cNvSpPr/>
            <p:nvPr/>
          </p:nvSpPr>
          <p:spPr>
            <a:xfrm>
              <a:off x="-9961625" y="4132250"/>
              <a:ext cx="253650" cy="271750"/>
            </a:xfrm>
            <a:custGeom>
              <a:avLst/>
              <a:gdLst/>
              <a:ahLst/>
              <a:cxnLst/>
              <a:rect l="l" t="t" r="r" b="b"/>
              <a:pathLst>
                <a:path w="10146" h="10870" extrusionOk="0">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3" name="Google Shape;10053;p86"/>
            <p:cNvSpPr/>
            <p:nvPr/>
          </p:nvSpPr>
          <p:spPr>
            <a:xfrm>
              <a:off x="-9791500" y="4069250"/>
              <a:ext cx="31550" cy="66175"/>
            </a:xfrm>
            <a:custGeom>
              <a:avLst/>
              <a:gdLst/>
              <a:ahLst/>
              <a:cxnLst/>
              <a:rect l="l" t="t" r="r" b="b"/>
              <a:pathLst>
                <a:path w="1262" h="2647" extrusionOk="0">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4" name="Google Shape;10054;p86"/>
            <p:cNvSpPr/>
            <p:nvPr/>
          </p:nvSpPr>
          <p:spPr>
            <a:xfrm>
              <a:off x="-9740300" y="4049550"/>
              <a:ext cx="136275" cy="268600"/>
            </a:xfrm>
            <a:custGeom>
              <a:avLst/>
              <a:gdLst/>
              <a:ahLst/>
              <a:cxnLst/>
              <a:rect l="l" t="t" r="r" b="b"/>
              <a:pathLst>
                <a:path w="5451" h="10744" extrusionOk="0">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55" name="Google Shape;10055;p86"/>
          <p:cNvGrpSpPr/>
          <p:nvPr/>
        </p:nvGrpSpPr>
        <p:grpSpPr>
          <a:xfrm>
            <a:off x="6636814" y="3366363"/>
            <a:ext cx="364959" cy="357289"/>
            <a:chOff x="-8680950" y="3624225"/>
            <a:chExt cx="362350" cy="354700"/>
          </a:xfrm>
        </p:grpSpPr>
        <p:sp>
          <p:nvSpPr>
            <p:cNvPr id="10056" name="Google Shape;10056;p86"/>
            <p:cNvSpPr/>
            <p:nvPr/>
          </p:nvSpPr>
          <p:spPr>
            <a:xfrm>
              <a:off x="-8512400" y="3686450"/>
              <a:ext cx="130775" cy="129800"/>
            </a:xfrm>
            <a:custGeom>
              <a:avLst/>
              <a:gdLst/>
              <a:ahLst/>
              <a:cxnLst/>
              <a:rect l="l" t="t" r="r" b="b"/>
              <a:pathLst>
                <a:path w="5231" h="5192" extrusionOk="0">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7" name="Google Shape;10057;p86"/>
            <p:cNvSpPr/>
            <p:nvPr/>
          </p:nvSpPr>
          <p:spPr>
            <a:xfrm>
              <a:off x="-8395825" y="3624225"/>
              <a:ext cx="77225" cy="77225"/>
            </a:xfrm>
            <a:custGeom>
              <a:avLst/>
              <a:gdLst/>
              <a:ahLst/>
              <a:cxnLst/>
              <a:rect l="l" t="t" r="r" b="b"/>
              <a:pathLst>
                <a:path w="3089" h="3089" extrusionOk="0">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8" name="Google Shape;10058;p86"/>
            <p:cNvSpPr/>
            <p:nvPr/>
          </p:nvSpPr>
          <p:spPr>
            <a:xfrm>
              <a:off x="-8676125" y="3883875"/>
              <a:ext cx="98375" cy="92925"/>
            </a:xfrm>
            <a:custGeom>
              <a:avLst/>
              <a:gdLst/>
              <a:ahLst/>
              <a:cxnLst/>
              <a:rect l="l" t="t" r="r" b="b"/>
              <a:pathLst>
                <a:path w="3935" h="3717" extrusionOk="0">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9" name="Google Shape;10059;p86"/>
            <p:cNvSpPr/>
            <p:nvPr/>
          </p:nvSpPr>
          <p:spPr>
            <a:xfrm>
              <a:off x="-8680950" y="3708850"/>
              <a:ext cx="282800" cy="270075"/>
            </a:xfrm>
            <a:custGeom>
              <a:avLst/>
              <a:gdLst/>
              <a:ahLst/>
              <a:cxnLst/>
              <a:rect l="l" t="t" r="r" b="b"/>
              <a:pathLst>
                <a:path w="11312" h="10803" extrusionOk="0">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0" name="Google Shape;10060;p86"/>
            <p:cNvSpPr/>
            <p:nvPr/>
          </p:nvSpPr>
          <p:spPr>
            <a:xfrm>
              <a:off x="-8440725" y="3857375"/>
              <a:ext cx="117400" cy="86450"/>
            </a:xfrm>
            <a:custGeom>
              <a:avLst/>
              <a:gdLst/>
              <a:ahLst/>
              <a:cxnLst/>
              <a:rect l="l" t="t" r="r" b="b"/>
              <a:pathLst>
                <a:path w="4696" h="3458" extrusionOk="0">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1" name="Google Shape;10061;p86"/>
            <p:cNvSpPr/>
            <p:nvPr/>
          </p:nvSpPr>
          <p:spPr>
            <a:xfrm>
              <a:off x="-8638400" y="3630725"/>
              <a:ext cx="86650" cy="115625"/>
            </a:xfrm>
            <a:custGeom>
              <a:avLst/>
              <a:gdLst/>
              <a:ahLst/>
              <a:cxnLst/>
              <a:rect l="l" t="t" r="r" b="b"/>
              <a:pathLst>
                <a:path w="3466" h="4625" extrusionOk="0">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62" name="Google Shape;10062;p86"/>
          <p:cNvGrpSpPr/>
          <p:nvPr/>
        </p:nvGrpSpPr>
        <p:grpSpPr>
          <a:xfrm>
            <a:off x="5773058" y="1532024"/>
            <a:ext cx="313365" cy="355476"/>
            <a:chOff x="-13056975" y="3212300"/>
            <a:chExt cx="311125" cy="352900"/>
          </a:xfrm>
        </p:grpSpPr>
        <p:sp>
          <p:nvSpPr>
            <p:cNvPr id="10063" name="Google Shape;10063;p86"/>
            <p:cNvSpPr/>
            <p:nvPr/>
          </p:nvSpPr>
          <p:spPr>
            <a:xfrm>
              <a:off x="-12972700" y="3273750"/>
              <a:ext cx="144950" cy="229225"/>
            </a:xfrm>
            <a:custGeom>
              <a:avLst/>
              <a:gdLst/>
              <a:ahLst/>
              <a:cxnLst/>
              <a:rect l="l" t="t" r="r" b="b"/>
              <a:pathLst>
                <a:path w="5798" h="9169" extrusionOk="0">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4" name="Google Shape;10064;p86"/>
            <p:cNvSpPr/>
            <p:nvPr/>
          </p:nvSpPr>
          <p:spPr>
            <a:xfrm>
              <a:off x="-12808875" y="3212300"/>
              <a:ext cx="63025" cy="278075"/>
            </a:xfrm>
            <a:custGeom>
              <a:avLst/>
              <a:gdLst/>
              <a:ahLst/>
              <a:cxnLst/>
              <a:rect l="l" t="t" r="r" b="b"/>
              <a:pathLst>
                <a:path w="2521" h="11123" extrusionOk="0">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5" name="Google Shape;10065;p86"/>
            <p:cNvSpPr/>
            <p:nvPr/>
          </p:nvSpPr>
          <p:spPr>
            <a:xfrm>
              <a:off x="-13056975" y="3212300"/>
              <a:ext cx="63025" cy="278075"/>
            </a:xfrm>
            <a:custGeom>
              <a:avLst/>
              <a:gdLst/>
              <a:ahLst/>
              <a:cxnLst/>
              <a:rect l="l" t="t" r="r" b="b"/>
              <a:pathLst>
                <a:path w="2521" h="11123" extrusionOk="0">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6" name="Google Shape;10066;p86"/>
            <p:cNvSpPr/>
            <p:nvPr/>
          </p:nvSpPr>
          <p:spPr>
            <a:xfrm>
              <a:off x="-13020750" y="3483250"/>
              <a:ext cx="240250" cy="81950"/>
            </a:xfrm>
            <a:custGeom>
              <a:avLst/>
              <a:gdLst/>
              <a:ahLst/>
              <a:cxnLst/>
              <a:rect l="l" t="t" r="r" b="b"/>
              <a:pathLst>
                <a:path w="9610" h="3278" extrusionOk="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67" name="Google Shape;10067;p86"/>
          <p:cNvGrpSpPr/>
          <p:nvPr/>
        </p:nvGrpSpPr>
        <p:grpSpPr>
          <a:xfrm>
            <a:off x="5750446" y="1972818"/>
            <a:ext cx="358588" cy="355325"/>
            <a:chOff x="-13077450" y="3647075"/>
            <a:chExt cx="356025" cy="352750"/>
          </a:xfrm>
        </p:grpSpPr>
        <p:sp>
          <p:nvSpPr>
            <p:cNvPr id="10068" name="Google Shape;10068;p86"/>
            <p:cNvSpPr/>
            <p:nvPr/>
          </p:nvSpPr>
          <p:spPr>
            <a:xfrm>
              <a:off x="-13014450" y="3708500"/>
              <a:ext cx="104000" cy="145750"/>
            </a:xfrm>
            <a:custGeom>
              <a:avLst/>
              <a:gdLst/>
              <a:ahLst/>
              <a:cxnLst/>
              <a:rect l="l" t="t" r="r" b="b"/>
              <a:pathLst>
                <a:path w="4160" h="5830" extrusionOk="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9" name="Google Shape;10069;p86"/>
            <p:cNvSpPr/>
            <p:nvPr/>
          </p:nvSpPr>
          <p:spPr>
            <a:xfrm>
              <a:off x="-12890800" y="3708500"/>
              <a:ext cx="104775" cy="145750"/>
            </a:xfrm>
            <a:custGeom>
              <a:avLst/>
              <a:gdLst/>
              <a:ahLst/>
              <a:cxnLst/>
              <a:rect l="l" t="t" r="r" b="b"/>
              <a:pathLst>
                <a:path w="4191" h="5830" extrusionOk="0">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0" name="Google Shape;10070;p86"/>
            <p:cNvSpPr/>
            <p:nvPr/>
          </p:nvSpPr>
          <p:spPr>
            <a:xfrm>
              <a:off x="-13077450" y="3647075"/>
              <a:ext cx="356025" cy="352750"/>
            </a:xfrm>
            <a:custGeom>
              <a:avLst/>
              <a:gdLst/>
              <a:ahLst/>
              <a:cxnLst/>
              <a:rect l="l" t="t" r="r" b="b"/>
              <a:pathLst>
                <a:path w="14241" h="14110" extrusionOk="0">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71" name="Google Shape;10071;p86"/>
          <p:cNvGrpSpPr/>
          <p:nvPr/>
        </p:nvGrpSpPr>
        <p:grpSpPr>
          <a:xfrm>
            <a:off x="5761552" y="2416418"/>
            <a:ext cx="357002" cy="357037"/>
            <a:chOff x="-13079025" y="4079475"/>
            <a:chExt cx="354450" cy="354450"/>
          </a:xfrm>
        </p:grpSpPr>
        <p:sp>
          <p:nvSpPr>
            <p:cNvPr id="10072" name="Google Shape;10072;p86"/>
            <p:cNvSpPr/>
            <p:nvPr/>
          </p:nvSpPr>
          <p:spPr>
            <a:xfrm>
              <a:off x="-13004200" y="4079475"/>
              <a:ext cx="207150" cy="63050"/>
            </a:xfrm>
            <a:custGeom>
              <a:avLst/>
              <a:gdLst/>
              <a:ahLst/>
              <a:cxnLst/>
              <a:rect l="l" t="t" r="r" b="b"/>
              <a:pathLst>
                <a:path w="8286" h="2522" extrusionOk="0">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3" name="Google Shape;10073;p86"/>
            <p:cNvSpPr/>
            <p:nvPr/>
          </p:nvSpPr>
          <p:spPr>
            <a:xfrm>
              <a:off x="-13079025" y="4303175"/>
              <a:ext cx="354450" cy="130750"/>
            </a:xfrm>
            <a:custGeom>
              <a:avLst/>
              <a:gdLst/>
              <a:ahLst/>
              <a:cxnLst/>
              <a:rect l="l" t="t" r="r" b="b"/>
              <a:pathLst>
                <a:path w="14178" h="5230" extrusionOk="0">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4" name="Google Shape;10074;p86"/>
            <p:cNvSpPr/>
            <p:nvPr/>
          </p:nvSpPr>
          <p:spPr>
            <a:xfrm>
              <a:off x="-12986875" y="4313400"/>
              <a:ext cx="173300" cy="58300"/>
            </a:xfrm>
            <a:custGeom>
              <a:avLst/>
              <a:gdLst/>
              <a:ahLst/>
              <a:cxnLst/>
              <a:rect l="l" t="t" r="r" b="b"/>
              <a:pathLst>
                <a:path w="6932" h="2332" extrusionOk="0">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5" name="Google Shape;10075;p86"/>
            <p:cNvSpPr/>
            <p:nvPr/>
          </p:nvSpPr>
          <p:spPr>
            <a:xfrm>
              <a:off x="-13004200" y="4143275"/>
              <a:ext cx="206375" cy="166225"/>
            </a:xfrm>
            <a:custGeom>
              <a:avLst/>
              <a:gdLst/>
              <a:ahLst/>
              <a:cxnLst/>
              <a:rect l="l" t="t" r="r" b="b"/>
              <a:pathLst>
                <a:path w="8255" h="6649" extrusionOk="0">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76" name="Google Shape;10076;p86"/>
          <p:cNvGrpSpPr/>
          <p:nvPr/>
        </p:nvGrpSpPr>
        <p:grpSpPr>
          <a:xfrm>
            <a:off x="7534619" y="1532427"/>
            <a:ext cx="356221" cy="354670"/>
            <a:chOff x="-11292700" y="3213875"/>
            <a:chExt cx="353675" cy="352100"/>
          </a:xfrm>
        </p:grpSpPr>
        <p:sp>
          <p:nvSpPr>
            <p:cNvPr id="10077" name="Google Shape;10077;p86"/>
            <p:cNvSpPr/>
            <p:nvPr/>
          </p:nvSpPr>
          <p:spPr>
            <a:xfrm>
              <a:off x="-11178500" y="3213875"/>
              <a:ext cx="124475" cy="124475"/>
            </a:xfrm>
            <a:custGeom>
              <a:avLst/>
              <a:gdLst/>
              <a:ahLst/>
              <a:cxnLst/>
              <a:rect l="l" t="t" r="r" b="b"/>
              <a:pathLst>
                <a:path w="4979" h="4979" extrusionOk="0">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8" name="Google Shape;10078;p86"/>
            <p:cNvSpPr/>
            <p:nvPr/>
          </p:nvSpPr>
          <p:spPr>
            <a:xfrm>
              <a:off x="-11292700" y="3255625"/>
              <a:ext cx="117375" cy="124475"/>
            </a:xfrm>
            <a:custGeom>
              <a:avLst/>
              <a:gdLst/>
              <a:ahLst/>
              <a:cxnLst/>
              <a:rect l="l" t="t" r="r" b="b"/>
              <a:pathLst>
                <a:path w="4695" h="4979" extrusionOk="0">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9" name="Google Shape;10079;p86"/>
            <p:cNvSpPr/>
            <p:nvPr/>
          </p:nvSpPr>
          <p:spPr>
            <a:xfrm>
              <a:off x="-11056425" y="3254850"/>
              <a:ext cx="117400" cy="125250"/>
            </a:xfrm>
            <a:custGeom>
              <a:avLst/>
              <a:gdLst/>
              <a:ahLst/>
              <a:cxnLst/>
              <a:rect l="l" t="t" r="r" b="b"/>
              <a:pathLst>
                <a:path w="4696" h="5010" extrusionOk="0">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0" name="Google Shape;10080;p86"/>
            <p:cNvSpPr/>
            <p:nvPr/>
          </p:nvSpPr>
          <p:spPr>
            <a:xfrm>
              <a:off x="-11209225" y="3503725"/>
              <a:ext cx="188275" cy="62250"/>
            </a:xfrm>
            <a:custGeom>
              <a:avLst/>
              <a:gdLst/>
              <a:ahLst/>
              <a:cxnLst/>
              <a:rect l="l" t="t" r="r" b="b"/>
              <a:pathLst>
                <a:path w="7531" h="2490" extrusionOk="0">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1" name="Google Shape;10081;p86"/>
            <p:cNvSpPr/>
            <p:nvPr/>
          </p:nvSpPr>
          <p:spPr>
            <a:xfrm>
              <a:off x="-11167475" y="3462775"/>
              <a:ext cx="103200" cy="20500"/>
            </a:xfrm>
            <a:custGeom>
              <a:avLst/>
              <a:gdLst/>
              <a:ahLst/>
              <a:cxnLst/>
              <a:rect l="l" t="t" r="r" b="b"/>
              <a:pathLst>
                <a:path w="4128" h="820" extrusionOk="0">
                  <a:moveTo>
                    <a:pt x="1" y="0"/>
                  </a:moveTo>
                  <a:lnTo>
                    <a:pt x="1" y="820"/>
                  </a:lnTo>
                  <a:lnTo>
                    <a:pt x="4128" y="820"/>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2" name="Google Shape;10082;p86"/>
            <p:cNvSpPr/>
            <p:nvPr/>
          </p:nvSpPr>
          <p:spPr>
            <a:xfrm>
              <a:off x="-11213150" y="3344625"/>
              <a:ext cx="141000" cy="97700"/>
            </a:xfrm>
            <a:custGeom>
              <a:avLst/>
              <a:gdLst/>
              <a:ahLst/>
              <a:cxnLst/>
              <a:rect l="l" t="t" r="r" b="b"/>
              <a:pathLst>
                <a:path w="5640" h="3908" extrusionOk="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3" name="Google Shape;10083;p86"/>
            <p:cNvSpPr/>
            <p:nvPr/>
          </p:nvSpPr>
          <p:spPr>
            <a:xfrm>
              <a:off x="-11080825" y="3379275"/>
              <a:ext cx="59100" cy="61475"/>
            </a:xfrm>
            <a:custGeom>
              <a:avLst/>
              <a:gdLst/>
              <a:ahLst/>
              <a:cxnLst/>
              <a:rect l="l" t="t" r="r" b="b"/>
              <a:pathLst>
                <a:path w="2364" h="2459" extrusionOk="0">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84" name="Google Shape;10084;p86"/>
          <p:cNvGrpSpPr/>
          <p:nvPr/>
        </p:nvGrpSpPr>
        <p:grpSpPr>
          <a:xfrm>
            <a:off x="7528677" y="1972365"/>
            <a:ext cx="368106" cy="356232"/>
            <a:chOff x="-11299000" y="3647875"/>
            <a:chExt cx="365475" cy="353650"/>
          </a:xfrm>
        </p:grpSpPr>
        <p:sp>
          <p:nvSpPr>
            <p:cNvPr id="10085" name="Google Shape;10085;p86"/>
            <p:cNvSpPr/>
            <p:nvPr/>
          </p:nvSpPr>
          <p:spPr>
            <a:xfrm>
              <a:off x="-11299000" y="3734700"/>
              <a:ext cx="142575" cy="134325"/>
            </a:xfrm>
            <a:custGeom>
              <a:avLst/>
              <a:gdLst/>
              <a:ahLst/>
              <a:cxnLst/>
              <a:rect l="l" t="t" r="r" b="b"/>
              <a:pathLst>
                <a:path w="5703" h="5373" extrusionOk="0">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6" name="Google Shape;10086;p86"/>
            <p:cNvSpPr/>
            <p:nvPr/>
          </p:nvSpPr>
          <p:spPr>
            <a:xfrm>
              <a:off x="-11076100" y="3734700"/>
              <a:ext cx="142575" cy="134325"/>
            </a:xfrm>
            <a:custGeom>
              <a:avLst/>
              <a:gdLst/>
              <a:ahLst/>
              <a:cxnLst/>
              <a:rect l="l" t="t" r="r" b="b"/>
              <a:pathLst>
                <a:path w="5703" h="5373" extrusionOk="0">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7" name="Google Shape;10087;p86"/>
            <p:cNvSpPr/>
            <p:nvPr/>
          </p:nvSpPr>
          <p:spPr>
            <a:xfrm>
              <a:off x="-11254900" y="3917225"/>
              <a:ext cx="124475" cy="84300"/>
            </a:xfrm>
            <a:custGeom>
              <a:avLst/>
              <a:gdLst/>
              <a:ahLst/>
              <a:cxnLst/>
              <a:rect l="l" t="t" r="r" b="b"/>
              <a:pathLst>
                <a:path w="4979" h="3372" extrusionOk="0">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8" name="Google Shape;10088;p86"/>
            <p:cNvSpPr/>
            <p:nvPr/>
          </p:nvSpPr>
          <p:spPr>
            <a:xfrm>
              <a:off x="-11099725" y="3838475"/>
              <a:ext cx="55150" cy="50425"/>
            </a:xfrm>
            <a:custGeom>
              <a:avLst/>
              <a:gdLst/>
              <a:ahLst/>
              <a:cxnLst/>
              <a:rect l="l" t="t" r="r" b="b"/>
              <a:pathLst>
                <a:path w="2206" h="2017" extrusionOk="0">
                  <a:moveTo>
                    <a:pt x="1197" y="0"/>
                  </a:moveTo>
                  <a:lnTo>
                    <a:pt x="0" y="914"/>
                  </a:lnTo>
                  <a:lnTo>
                    <a:pt x="1323" y="2017"/>
                  </a:lnTo>
                  <a:lnTo>
                    <a:pt x="2205" y="1040"/>
                  </a:lnTo>
                  <a:lnTo>
                    <a:pt x="11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9" name="Google Shape;10089;p86"/>
            <p:cNvSpPr/>
            <p:nvPr/>
          </p:nvSpPr>
          <p:spPr>
            <a:xfrm>
              <a:off x="-11187950" y="3836900"/>
              <a:ext cx="210325" cy="162275"/>
            </a:xfrm>
            <a:custGeom>
              <a:avLst/>
              <a:gdLst/>
              <a:ahLst/>
              <a:cxnLst/>
              <a:rect l="l" t="t" r="r" b="b"/>
              <a:pathLst>
                <a:path w="8413" h="6491" extrusionOk="0">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0" name="Google Shape;10090;p86"/>
            <p:cNvSpPr/>
            <p:nvPr/>
          </p:nvSpPr>
          <p:spPr>
            <a:xfrm>
              <a:off x="-11292700" y="3647875"/>
              <a:ext cx="353675" cy="87450"/>
            </a:xfrm>
            <a:custGeom>
              <a:avLst/>
              <a:gdLst/>
              <a:ahLst/>
              <a:cxnLst/>
              <a:rect l="l" t="t" r="r" b="b"/>
              <a:pathLst>
                <a:path w="14147" h="3498" extrusionOk="0">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91" name="Google Shape;10091;p86"/>
          <p:cNvGrpSpPr/>
          <p:nvPr/>
        </p:nvGrpSpPr>
        <p:grpSpPr>
          <a:xfrm>
            <a:off x="7544139" y="2428316"/>
            <a:ext cx="357808" cy="333240"/>
            <a:chOff x="-11295075" y="4092875"/>
            <a:chExt cx="355250" cy="330825"/>
          </a:xfrm>
        </p:grpSpPr>
        <p:sp>
          <p:nvSpPr>
            <p:cNvPr id="10092" name="Google Shape;10092;p86"/>
            <p:cNvSpPr/>
            <p:nvPr/>
          </p:nvSpPr>
          <p:spPr>
            <a:xfrm>
              <a:off x="-11084775" y="4196825"/>
              <a:ext cx="61475" cy="61475"/>
            </a:xfrm>
            <a:custGeom>
              <a:avLst/>
              <a:gdLst/>
              <a:ahLst/>
              <a:cxnLst/>
              <a:rect l="l" t="t" r="r" b="b"/>
              <a:pathLst>
                <a:path w="2459" h="2459" extrusionOk="0">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3" name="Google Shape;10093;p86"/>
            <p:cNvSpPr/>
            <p:nvPr/>
          </p:nvSpPr>
          <p:spPr>
            <a:xfrm>
              <a:off x="-11080050" y="4092875"/>
              <a:ext cx="140225" cy="269375"/>
            </a:xfrm>
            <a:custGeom>
              <a:avLst/>
              <a:gdLst/>
              <a:ahLst/>
              <a:cxnLst/>
              <a:rect l="l" t="t" r="r" b="b"/>
              <a:pathLst>
                <a:path w="5609" h="10775" extrusionOk="0">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4" name="Google Shape;10094;p86"/>
            <p:cNvSpPr/>
            <p:nvPr/>
          </p:nvSpPr>
          <p:spPr>
            <a:xfrm>
              <a:off x="-11230475" y="4320500"/>
              <a:ext cx="103975" cy="103200"/>
            </a:xfrm>
            <a:custGeom>
              <a:avLst/>
              <a:gdLst/>
              <a:ahLst/>
              <a:cxnLst/>
              <a:rect l="l" t="t" r="r" b="b"/>
              <a:pathLst>
                <a:path w="4159" h="4128" extrusionOk="0">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5" name="Google Shape;10095;p86"/>
            <p:cNvSpPr/>
            <p:nvPr/>
          </p:nvSpPr>
          <p:spPr>
            <a:xfrm>
              <a:off x="-11210000" y="4113350"/>
              <a:ext cx="137850" cy="226075"/>
            </a:xfrm>
            <a:custGeom>
              <a:avLst/>
              <a:gdLst/>
              <a:ahLst/>
              <a:cxnLst/>
              <a:rect l="l" t="t" r="r" b="b"/>
              <a:pathLst>
                <a:path w="5514" h="9043" extrusionOk="0">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6" name="Google Shape;10096;p86"/>
            <p:cNvSpPr/>
            <p:nvPr/>
          </p:nvSpPr>
          <p:spPr>
            <a:xfrm>
              <a:off x="-11295075" y="4153525"/>
              <a:ext cx="89825" cy="145725"/>
            </a:xfrm>
            <a:custGeom>
              <a:avLst/>
              <a:gdLst/>
              <a:ahLst/>
              <a:cxnLst/>
              <a:rect l="l" t="t" r="r" b="b"/>
              <a:pathLst>
                <a:path w="3593" h="5829" extrusionOk="0">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97" name="Google Shape;10097;p86"/>
          <p:cNvGrpSpPr/>
          <p:nvPr/>
        </p:nvGrpSpPr>
        <p:grpSpPr>
          <a:xfrm>
            <a:off x="5769739" y="2891364"/>
            <a:ext cx="312585" cy="355451"/>
            <a:chOff x="-9500075" y="3180800"/>
            <a:chExt cx="310350" cy="352875"/>
          </a:xfrm>
        </p:grpSpPr>
        <p:sp>
          <p:nvSpPr>
            <p:cNvPr id="10098" name="Google Shape;10098;p86"/>
            <p:cNvSpPr/>
            <p:nvPr/>
          </p:nvSpPr>
          <p:spPr>
            <a:xfrm>
              <a:off x="-9429175" y="3332825"/>
              <a:ext cx="82725" cy="55150"/>
            </a:xfrm>
            <a:custGeom>
              <a:avLst/>
              <a:gdLst/>
              <a:ahLst/>
              <a:cxnLst/>
              <a:rect l="l" t="t" r="r" b="b"/>
              <a:pathLst>
                <a:path w="3309" h="2206" extrusionOk="0">
                  <a:moveTo>
                    <a:pt x="1670" y="0"/>
                  </a:moveTo>
                  <a:lnTo>
                    <a:pt x="0" y="2205"/>
                  </a:lnTo>
                  <a:lnTo>
                    <a:pt x="3308" y="2205"/>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9" name="Google Shape;10099;p86"/>
            <p:cNvSpPr/>
            <p:nvPr/>
          </p:nvSpPr>
          <p:spPr>
            <a:xfrm>
              <a:off x="-9335450" y="3274525"/>
              <a:ext cx="19700" cy="19725"/>
            </a:xfrm>
            <a:custGeom>
              <a:avLst/>
              <a:gdLst/>
              <a:ahLst/>
              <a:cxnLst/>
              <a:rect l="l" t="t" r="r" b="b"/>
              <a:pathLst>
                <a:path w="788" h="789" extrusionOk="0">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0" name="Google Shape;10100;p86"/>
            <p:cNvSpPr/>
            <p:nvPr/>
          </p:nvSpPr>
          <p:spPr>
            <a:xfrm>
              <a:off x="-9330725" y="3351725"/>
              <a:ext cx="62250" cy="36250"/>
            </a:xfrm>
            <a:custGeom>
              <a:avLst/>
              <a:gdLst/>
              <a:ahLst/>
              <a:cxnLst/>
              <a:rect l="l" t="t" r="r" b="b"/>
              <a:pathLst>
                <a:path w="2490" h="1450" extrusionOk="0">
                  <a:moveTo>
                    <a:pt x="1040" y="0"/>
                  </a:moveTo>
                  <a:lnTo>
                    <a:pt x="0" y="977"/>
                  </a:lnTo>
                  <a:lnTo>
                    <a:pt x="410" y="1449"/>
                  </a:lnTo>
                  <a:lnTo>
                    <a:pt x="2489" y="1449"/>
                  </a:ln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1" name="Google Shape;10101;p86"/>
            <p:cNvSpPr/>
            <p:nvPr/>
          </p:nvSpPr>
          <p:spPr>
            <a:xfrm>
              <a:off x="-9440200" y="3220975"/>
              <a:ext cx="186675" cy="152025"/>
            </a:xfrm>
            <a:custGeom>
              <a:avLst/>
              <a:gdLst/>
              <a:ahLst/>
              <a:cxnLst/>
              <a:rect l="l" t="t" r="r" b="b"/>
              <a:pathLst>
                <a:path w="7467" h="6081" extrusionOk="0">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2" name="Google Shape;10102;p86"/>
            <p:cNvSpPr/>
            <p:nvPr/>
          </p:nvSpPr>
          <p:spPr>
            <a:xfrm>
              <a:off x="-9500075" y="3222550"/>
              <a:ext cx="310350" cy="228425"/>
            </a:xfrm>
            <a:custGeom>
              <a:avLst/>
              <a:gdLst/>
              <a:ahLst/>
              <a:cxnLst/>
              <a:rect l="l" t="t" r="r" b="b"/>
              <a:pathLst>
                <a:path w="12414" h="9137" extrusionOk="0">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3" name="Google Shape;10103;p86"/>
            <p:cNvSpPr/>
            <p:nvPr/>
          </p:nvSpPr>
          <p:spPr>
            <a:xfrm>
              <a:off x="-9398475" y="3180800"/>
              <a:ext cx="103200" cy="21300"/>
            </a:xfrm>
            <a:custGeom>
              <a:avLst/>
              <a:gdLst/>
              <a:ahLst/>
              <a:cxnLst/>
              <a:rect l="l" t="t" r="r" b="b"/>
              <a:pathLst>
                <a:path w="4128" h="852" extrusionOk="0">
                  <a:moveTo>
                    <a:pt x="820" y="1"/>
                  </a:moveTo>
                  <a:cubicBezTo>
                    <a:pt x="347" y="1"/>
                    <a:pt x="1" y="379"/>
                    <a:pt x="1" y="851"/>
                  </a:cubicBezTo>
                  <a:lnTo>
                    <a:pt x="4128" y="851"/>
                  </a:lnTo>
                  <a:cubicBezTo>
                    <a:pt x="4128" y="379"/>
                    <a:pt x="3781"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4" name="Google Shape;10104;p86"/>
            <p:cNvSpPr/>
            <p:nvPr/>
          </p:nvSpPr>
          <p:spPr>
            <a:xfrm>
              <a:off x="-9460700" y="3471450"/>
              <a:ext cx="41775" cy="62225"/>
            </a:xfrm>
            <a:custGeom>
              <a:avLst/>
              <a:gdLst/>
              <a:ahLst/>
              <a:cxnLst/>
              <a:rect l="l" t="t" r="r" b="b"/>
              <a:pathLst>
                <a:path w="1671" h="2489" extrusionOk="0">
                  <a:moveTo>
                    <a:pt x="1" y="0"/>
                  </a:moveTo>
                  <a:lnTo>
                    <a:pt x="1" y="1670"/>
                  </a:lnTo>
                  <a:cubicBezTo>
                    <a:pt x="1" y="2142"/>
                    <a:pt x="347" y="2489"/>
                    <a:pt x="820" y="2489"/>
                  </a:cubicBezTo>
                  <a:cubicBezTo>
                    <a:pt x="1293" y="2489"/>
                    <a:pt x="1671" y="2142"/>
                    <a:pt x="1671" y="1670"/>
                  </a:cubicBez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5" name="Google Shape;10105;p86"/>
            <p:cNvSpPr/>
            <p:nvPr/>
          </p:nvSpPr>
          <p:spPr>
            <a:xfrm>
              <a:off x="-9274800" y="3471450"/>
              <a:ext cx="41750" cy="62225"/>
            </a:xfrm>
            <a:custGeom>
              <a:avLst/>
              <a:gdLst/>
              <a:ahLst/>
              <a:cxnLst/>
              <a:rect l="l" t="t" r="r" b="b"/>
              <a:pathLst>
                <a:path w="1670" h="2489" extrusionOk="0">
                  <a:moveTo>
                    <a:pt x="0" y="0"/>
                  </a:moveTo>
                  <a:lnTo>
                    <a:pt x="0" y="1670"/>
                  </a:lnTo>
                  <a:cubicBezTo>
                    <a:pt x="0" y="2142"/>
                    <a:pt x="378" y="2489"/>
                    <a:pt x="851" y="2489"/>
                  </a:cubicBezTo>
                  <a:cubicBezTo>
                    <a:pt x="1323" y="2489"/>
                    <a:pt x="1670" y="2142"/>
                    <a:pt x="1670" y="1670"/>
                  </a:cubicBez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6" name="Google Shape;10106;p86"/>
            <p:cNvSpPr/>
            <p:nvPr/>
          </p:nvSpPr>
          <p:spPr>
            <a:xfrm>
              <a:off x="-9398475" y="3471450"/>
              <a:ext cx="103200" cy="20500"/>
            </a:xfrm>
            <a:custGeom>
              <a:avLst/>
              <a:gdLst/>
              <a:ahLst/>
              <a:cxnLst/>
              <a:rect l="l" t="t" r="r" b="b"/>
              <a:pathLst>
                <a:path w="4128" h="820" extrusionOk="0">
                  <a:moveTo>
                    <a:pt x="1" y="0"/>
                  </a:moveTo>
                  <a:lnTo>
                    <a:pt x="1" y="819"/>
                  </a:lnTo>
                  <a:lnTo>
                    <a:pt x="4128" y="819"/>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07" name="Google Shape;10107;p86"/>
          <p:cNvGrpSpPr/>
          <p:nvPr/>
        </p:nvGrpSpPr>
        <p:grpSpPr>
          <a:xfrm>
            <a:off x="5747530" y="3366879"/>
            <a:ext cx="356221" cy="356257"/>
            <a:chOff x="-9523700" y="3614000"/>
            <a:chExt cx="353675" cy="353675"/>
          </a:xfrm>
        </p:grpSpPr>
        <p:sp>
          <p:nvSpPr>
            <p:cNvPr id="10108" name="Google Shape;10108;p86"/>
            <p:cNvSpPr/>
            <p:nvPr/>
          </p:nvSpPr>
          <p:spPr>
            <a:xfrm>
              <a:off x="-95237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9" name="Google Shape;10109;p86"/>
            <p:cNvSpPr/>
            <p:nvPr/>
          </p:nvSpPr>
          <p:spPr>
            <a:xfrm>
              <a:off x="-9515825" y="3656525"/>
              <a:ext cx="116600" cy="195350"/>
            </a:xfrm>
            <a:custGeom>
              <a:avLst/>
              <a:gdLst/>
              <a:ahLst/>
              <a:cxnLst/>
              <a:rect l="l" t="t" r="r" b="b"/>
              <a:pathLst>
                <a:path w="4664" h="7814" extrusionOk="0">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0" name="Google Shape;10110;p86"/>
            <p:cNvSpPr/>
            <p:nvPr/>
          </p:nvSpPr>
          <p:spPr>
            <a:xfrm>
              <a:off x="-9481175" y="3614000"/>
              <a:ext cx="80375" cy="37050"/>
            </a:xfrm>
            <a:custGeom>
              <a:avLst/>
              <a:gdLst/>
              <a:ahLst/>
              <a:cxnLst/>
              <a:rect l="l" t="t" r="r" b="b"/>
              <a:pathLst>
                <a:path w="3215" h="1482" extrusionOk="0">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1" name="Google Shape;10111;p86"/>
            <p:cNvSpPr/>
            <p:nvPr/>
          </p:nvSpPr>
          <p:spPr>
            <a:xfrm>
              <a:off x="-92945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2" name="Google Shape;10112;p86"/>
            <p:cNvSpPr/>
            <p:nvPr/>
          </p:nvSpPr>
          <p:spPr>
            <a:xfrm>
              <a:off x="-9294500" y="3656525"/>
              <a:ext cx="116600" cy="195350"/>
            </a:xfrm>
            <a:custGeom>
              <a:avLst/>
              <a:gdLst/>
              <a:ahLst/>
              <a:cxnLst/>
              <a:rect l="l" t="t" r="r" b="b"/>
              <a:pathLst>
                <a:path w="4664" h="7814" extrusionOk="0">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3" name="Google Shape;10113;p86"/>
            <p:cNvSpPr/>
            <p:nvPr/>
          </p:nvSpPr>
          <p:spPr>
            <a:xfrm>
              <a:off x="-9294500" y="3615575"/>
              <a:ext cx="81150" cy="36250"/>
            </a:xfrm>
            <a:custGeom>
              <a:avLst/>
              <a:gdLst/>
              <a:ahLst/>
              <a:cxnLst/>
              <a:rect l="l" t="t" r="r" b="b"/>
              <a:pathLst>
                <a:path w="3246" h="1450" extrusionOk="0">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4" name="Google Shape;10114;p86"/>
            <p:cNvSpPr/>
            <p:nvPr/>
          </p:nvSpPr>
          <p:spPr>
            <a:xfrm>
              <a:off x="-9378775" y="3822725"/>
              <a:ext cx="63025" cy="41750"/>
            </a:xfrm>
            <a:custGeom>
              <a:avLst/>
              <a:gdLst/>
              <a:ahLst/>
              <a:cxnLst/>
              <a:rect l="l" t="t" r="r" b="b"/>
              <a:pathLst>
                <a:path w="2521" h="1670" extrusionOk="0">
                  <a:moveTo>
                    <a:pt x="0" y="0"/>
                  </a:moveTo>
                  <a:lnTo>
                    <a:pt x="0" y="1670"/>
                  </a:lnTo>
                  <a:lnTo>
                    <a:pt x="2521" y="1670"/>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5" name="Google Shape;10115;p86"/>
            <p:cNvSpPr/>
            <p:nvPr/>
          </p:nvSpPr>
          <p:spPr>
            <a:xfrm>
              <a:off x="-9336250" y="3739225"/>
              <a:ext cx="21300" cy="63050"/>
            </a:xfrm>
            <a:custGeom>
              <a:avLst/>
              <a:gdLst/>
              <a:ahLst/>
              <a:cxnLst/>
              <a:rect l="l" t="t" r="r" b="b"/>
              <a:pathLst>
                <a:path w="852" h="2522" extrusionOk="0">
                  <a:moveTo>
                    <a:pt x="1" y="1"/>
                  </a:moveTo>
                  <a:lnTo>
                    <a:pt x="1" y="2521"/>
                  </a:lnTo>
                  <a:lnTo>
                    <a:pt x="851" y="2521"/>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6" name="Google Shape;10116;p86"/>
            <p:cNvSpPr/>
            <p:nvPr/>
          </p:nvSpPr>
          <p:spPr>
            <a:xfrm>
              <a:off x="-9378775" y="3739225"/>
              <a:ext cx="20500" cy="63050"/>
            </a:xfrm>
            <a:custGeom>
              <a:avLst/>
              <a:gdLst/>
              <a:ahLst/>
              <a:cxnLst/>
              <a:rect l="l" t="t" r="r" b="b"/>
              <a:pathLst>
                <a:path w="820" h="2522" extrusionOk="0">
                  <a:moveTo>
                    <a:pt x="0" y="1"/>
                  </a:moveTo>
                  <a:lnTo>
                    <a:pt x="0" y="2521"/>
                  </a:lnTo>
                  <a:lnTo>
                    <a:pt x="820" y="2521"/>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17" name="Google Shape;10117;p86"/>
          <p:cNvGrpSpPr/>
          <p:nvPr/>
        </p:nvGrpSpPr>
        <p:grpSpPr>
          <a:xfrm>
            <a:off x="7532481" y="3389521"/>
            <a:ext cx="356221" cy="354670"/>
            <a:chOff x="-9523700" y="4049550"/>
            <a:chExt cx="353675" cy="352100"/>
          </a:xfrm>
        </p:grpSpPr>
        <p:sp>
          <p:nvSpPr>
            <p:cNvPr id="10118" name="Google Shape;10118;p86"/>
            <p:cNvSpPr/>
            <p:nvPr/>
          </p:nvSpPr>
          <p:spPr>
            <a:xfrm>
              <a:off x="-9523700" y="4049550"/>
              <a:ext cx="82725" cy="82725"/>
            </a:xfrm>
            <a:custGeom>
              <a:avLst/>
              <a:gdLst/>
              <a:ahLst/>
              <a:cxnLst/>
              <a:rect l="l" t="t" r="r" b="b"/>
              <a:pathLst>
                <a:path w="3309" h="3309" extrusionOk="0">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9" name="Google Shape;10119;p86"/>
            <p:cNvSpPr/>
            <p:nvPr/>
          </p:nvSpPr>
          <p:spPr>
            <a:xfrm>
              <a:off x="-9523700" y="4148800"/>
              <a:ext cx="82725" cy="252850"/>
            </a:xfrm>
            <a:custGeom>
              <a:avLst/>
              <a:gdLst/>
              <a:ahLst/>
              <a:cxnLst/>
              <a:rect l="l" t="t" r="r" b="b"/>
              <a:pathLst>
                <a:path w="3309" h="10114" extrusionOk="0">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0" name="Google Shape;10120;p86"/>
            <p:cNvSpPr/>
            <p:nvPr/>
          </p:nvSpPr>
          <p:spPr>
            <a:xfrm>
              <a:off x="-9252750" y="4049550"/>
              <a:ext cx="82725" cy="82725"/>
            </a:xfrm>
            <a:custGeom>
              <a:avLst/>
              <a:gdLst/>
              <a:ahLst/>
              <a:cxnLst/>
              <a:rect l="l" t="t" r="r" b="b"/>
              <a:pathLst>
                <a:path w="3309" h="3309" extrusionOk="0">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1" name="Google Shape;10121;p86"/>
            <p:cNvSpPr/>
            <p:nvPr/>
          </p:nvSpPr>
          <p:spPr>
            <a:xfrm>
              <a:off x="-9252750" y="4148800"/>
              <a:ext cx="82725" cy="252850"/>
            </a:xfrm>
            <a:custGeom>
              <a:avLst/>
              <a:gdLst/>
              <a:ahLst/>
              <a:cxnLst/>
              <a:rect l="l" t="t" r="r" b="b"/>
              <a:pathLst>
                <a:path w="3309" h="10114" extrusionOk="0">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2" name="Google Shape;10122;p86"/>
            <p:cNvSpPr/>
            <p:nvPr/>
          </p:nvSpPr>
          <p:spPr>
            <a:xfrm>
              <a:off x="-9440200" y="4214950"/>
              <a:ext cx="187475" cy="167000"/>
            </a:xfrm>
            <a:custGeom>
              <a:avLst/>
              <a:gdLst/>
              <a:ahLst/>
              <a:cxnLst/>
              <a:rect l="l" t="t" r="r" b="b"/>
              <a:pathLst>
                <a:path w="7499" h="6680" extrusionOk="0">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3" name="Google Shape;10123;p86"/>
            <p:cNvSpPr/>
            <p:nvPr/>
          </p:nvSpPr>
          <p:spPr>
            <a:xfrm>
              <a:off x="-9393750" y="4214950"/>
              <a:ext cx="93750" cy="104000"/>
            </a:xfrm>
            <a:custGeom>
              <a:avLst/>
              <a:gdLst/>
              <a:ahLst/>
              <a:cxnLst/>
              <a:rect l="l" t="t" r="r" b="b"/>
              <a:pathLst>
                <a:path w="3750" h="4160" extrusionOk="0">
                  <a:moveTo>
                    <a:pt x="1828" y="1"/>
                  </a:moveTo>
                  <a:lnTo>
                    <a:pt x="1" y="4159"/>
                  </a:lnTo>
                  <a:lnTo>
                    <a:pt x="3750" y="4159"/>
                  </a:lnTo>
                  <a:lnTo>
                    <a:pt x="1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4" name="Google Shape;10124;p86"/>
            <p:cNvSpPr/>
            <p:nvPr/>
          </p:nvSpPr>
          <p:spPr>
            <a:xfrm>
              <a:off x="-9440200" y="4140125"/>
              <a:ext cx="187475" cy="32325"/>
            </a:xfrm>
            <a:custGeom>
              <a:avLst/>
              <a:gdLst/>
              <a:ahLst/>
              <a:cxnLst/>
              <a:rect l="l" t="t" r="r" b="b"/>
              <a:pathLst>
                <a:path w="7499" h="1293" extrusionOk="0">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25" name="Google Shape;10125;p86"/>
          <p:cNvGrpSpPr/>
          <p:nvPr/>
        </p:nvGrpSpPr>
        <p:grpSpPr>
          <a:xfrm>
            <a:off x="7088596" y="3389494"/>
            <a:ext cx="357002" cy="311029"/>
            <a:chOff x="-8209150" y="3659675"/>
            <a:chExt cx="354450" cy="308775"/>
          </a:xfrm>
        </p:grpSpPr>
        <p:sp>
          <p:nvSpPr>
            <p:cNvPr id="10126" name="Google Shape;10126;p86"/>
            <p:cNvSpPr/>
            <p:nvPr/>
          </p:nvSpPr>
          <p:spPr>
            <a:xfrm>
              <a:off x="-8209150" y="3907775"/>
              <a:ext cx="353675" cy="60675"/>
            </a:xfrm>
            <a:custGeom>
              <a:avLst/>
              <a:gdLst/>
              <a:ahLst/>
              <a:cxnLst/>
              <a:rect l="l" t="t" r="r" b="b"/>
              <a:pathLst>
                <a:path w="14147" h="2427" extrusionOk="0">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7" name="Google Shape;10127;p86"/>
            <p:cNvSpPr/>
            <p:nvPr/>
          </p:nvSpPr>
          <p:spPr>
            <a:xfrm>
              <a:off x="-8188675" y="3825075"/>
              <a:ext cx="311125" cy="63050"/>
            </a:xfrm>
            <a:custGeom>
              <a:avLst/>
              <a:gdLst/>
              <a:ahLst/>
              <a:cxnLst/>
              <a:rect l="l" t="t" r="r" b="b"/>
              <a:pathLst>
                <a:path w="12445" h="2522" extrusionOk="0">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8" name="Google Shape;10128;p86"/>
            <p:cNvSpPr/>
            <p:nvPr/>
          </p:nvSpPr>
          <p:spPr>
            <a:xfrm>
              <a:off x="-7913800" y="3743175"/>
              <a:ext cx="59100" cy="62250"/>
            </a:xfrm>
            <a:custGeom>
              <a:avLst/>
              <a:gdLst/>
              <a:ahLst/>
              <a:cxnLst/>
              <a:rect l="l" t="t" r="r" b="b"/>
              <a:pathLst>
                <a:path w="2364" h="2490" extrusionOk="0">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9" name="Google Shape;10129;p86"/>
            <p:cNvSpPr/>
            <p:nvPr/>
          </p:nvSpPr>
          <p:spPr>
            <a:xfrm>
              <a:off x="-8105975" y="3659675"/>
              <a:ext cx="185125" cy="145750"/>
            </a:xfrm>
            <a:custGeom>
              <a:avLst/>
              <a:gdLst/>
              <a:ahLst/>
              <a:cxnLst/>
              <a:rect l="l" t="t" r="r" b="b"/>
              <a:pathLst>
                <a:path w="7405" h="5830" extrusionOk="0">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0" name="Google Shape;10130;p86"/>
            <p:cNvSpPr/>
            <p:nvPr/>
          </p:nvSpPr>
          <p:spPr>
            <a:xfrm>
              <a:off x="-8168975" y="3700625"/>
              <a:ext cx="91375" cy="104000"/>
            </a:xfrm>
            <a:custGeom>
              <a:avLst/>
              <a:gdLst/>
              <a:ahLst/>
              <a:cxnLst/>
              <a:rect l="l" t="t" r="r" b="b"/>
              <a:pathLst>
                <a:path w="3655" h="4160" extrusionOk="0">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1" name="Google Shape;10131;p86"/>
            <p:cNvSpPr/>
            <p:nvPr/>
          </p:nvSpPr>
          <p:spPr>
            <a:xfrm>
              <a:off x="-8209150" y="3742375"/>
              <a:ext cx="50425" cy="61475"/>
            </a:xfrm>
            <a:custGeom>
              <a:avLst/>
              <a:gdLst/>
              <a:ahLst/>
              <a:cxnLst/>
              <a:rect l="l" t="t" r="r" b="b"/>
              <a:pathLst>
                <a:path w="2017" h="2459" extrusionOk="0">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32" name="Google Shape;10132;p86"/>
          <p:cNvGrpSpPr/>
          <p:nvPr/>
        </p:nvGrpSpPr>
        <p:grpSpPr>
          <a:xfrm>
            <a:off x="6191845" y="1532024"/>
            <a:ext cx="356221" cy="355476"/>
            <a:chOff x="-12643475" y="3212300"/>
            <a:chExt cx="353675" cy="352900"/>
          </a:xfrm>
        </p:grpSpPr>
        <p:sp>
          <p:nvSpPr>
            <p:cNvPr id="10133" name="Google Shape;10133;p86"/>
            <p:cNvSpPr/>
            <p:nvPr/>
          </p:nvSpPr>
          <p:spPr>
            <a:xfrm>
              <a:off x="-12372525" y="3517125"/>
              <a:ext cx="20500" cy="48075"/>
            </a:xfrm>
            <a:custGeom>
              <a:avLst/>
              <a:gdLst/>
              <a:ahLst/>
              <a:cxnLst/>
              <a:rect l="l" t="t" r="r" b="b"/>
              <a:pathLst>
                <a:path w="820" h="1923" extrusionOk="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4" name="Google Shape;10134;p86"/>
            <p:cNvSpPr/>
            <p:nvPr/>
          </p:nvSpPr>
          <p:spPr>
            <a:xfrm>
              <a:off x="-12581250" y="3480900"/>
              <a:ext cx="63025" cy="21275"/>
            </a:xfrm>
            <a:custGeom>
              <a:avLst/>
              <a:gdLst/>
              <a:ahLst/>
              <a:cxnLst/>
              <a:rect l="l" t="t" r="r" b="b"/>
              <a:pathLst>
                <a:path w="2521" h="851" extrusionOk="0">
                  <a:moveTo>
                    <a:pt x="0" y="0"/>
                  </a:moveTo>
                  <a:lnTo>
                    <a:pt x="0" y="851"/>
                  </a:lnTo>
                  <a:lnTo>
                    <a:pt x="2521" y="851"/>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5" name="Google Shape;10135;p86"/>
            <p:cNvSpPr/>
            <p:nvPr/>
          </p:nvSpPr>
          <p:spPr>
            <a:xfrm>
              <a:off x="-12643475" y="3398975"/>
              <a:ext cx="186700" cy="166225"/>
            </a:xfrm>
            <a:custGeom>
              <a:avLst/>
              <a:gdLst/>
              <a:ahLst/>
              <a:cxnLst/>
              <a:rect l="l" t="t" r="r" b="b"/>
              <a:pathLst>
                <a:path w="7468" h="6649" extrusionOk="0">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6" name="Google Shape;10136;p86"/>
            <p:cNvSpPr/>
            <p:nvPr/>
          </p:nvSpPr>
          <p:spPr>
            <a:xfrm>
              <a:off x="-12431600" y="3212300"/>
              <a:ext cx="141800" cy="137075"/>
            </a:xfrm>
            <a:custGeom>
              <a:avLst/>
              <a:gdLst/>
              <a:ahLst/>
              <a:cxnLst/>
              <a:rect l="l" t="t" r="r" b="b"/>
              <a:pathLst>
                <a:path w="5672" h="5483" extrusionOk="0">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7" name="Google Shape;10137;p86"/>
            <p:cNvSpPr/>
            <p:nvPr/>
          </p:nvSpPr>
          <p:spPr>
            <a:xfrm>
              <a:off x="-12352050" y="3326525"/>
              <a:ext cx="62250" cy="104775"/>
            </a:xfrm>
            <a:custGeom>
              <a:avLst/>
              <a:gdLst/>
              <a:ahLst/>
              <a:cxnLst/>
              <a:rect l="l" t="t" r="r" b="b"/>
              <a:pathLst>
                <a:path w="2490" h="4191" extrusionOk="0">
                  <a:moveTo>
                    <a:pt x="2489" y="0"/>
                  </a:moveTo>
                  <a:lnTo>
                    <a:pt x="0" y="1890"/>
                  </a:lnTo>
                  <a:lnTo>
                    <a:pt x="0" y="4190"/>
                  </a:lnTo>
                  <a:lnTo>
                    <a:pt x="2489" y="230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8" name="Google Shape;10138;p86"/>
            <p:cNvSpPr/>
            <p:nvPr/>
          </p:nvSpPr>
          <p:spPr>
            <a:xfrm>
              <a:off x="-12434750" y="3285550"/>
              <a:ext cx="62250" cy="104000"/>
            </a:xfrm>
            <a:custGeom>
              <a:avLst/>
              <a:gdLst/>
              <a:ahLst/>
              <a:cxnLst/>
              <a:rect l="l" t="t" r="r" b="b"/>
              <a:pathLst>
                <a:path w="2490" h="4160" extrusionOk="0">
                  <a:moveTo>
                    <a:pt x="0" y="1"/>
                  </a:moveTo>
                  <a:lnTo>
                    <a:pt x="0" y="2269"/>
                  </a:lnTo>
                  <a:lnTo>
                    <a:pt x="2489" y="4160"/>
                  </a:lnTo>
                  <a:lnTo>
                    <a:pt x="2489" y="1891"/>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9" name="Google Shape;10139;p86"/>
            <p:cNvSpPr/>
            <p:nvPr/>
          </p:nvSpPr>
          <p:spPr>
            <a:xfrm>
              <a:off x="-12352050" y="3409225"/>
              <a:ext cx="62250" cy="107925"/>
            </a:xfrm>
            <a:custGeom>
              <a:avLst/>
              <a:gdLst/>
              <a:ahLst/>
              <a:cxnLst/>
              <a:rect l="l" t="t" r="r" b="b"/>
              <a:pathLst>
                <a:path w="2490" h="4317" extrusionOk="0">
                  <a:moveTo>
                    <a:pt x="2489" y="0"/>
                  </a:moveTo>
                  <a:lnTo>
                    <a:pt x="0" y="1859"/>
                  </a:lnTo>
                  <a:lnTo>
                    <a:pt x="0" y="4316"/>
                  </a:lnTo>
                  <a:lnTo>
                    <a:pt x="1607" y="2678"/>
                  </a:lnTo>
                  <a:cubicBezTo>
                    <a:pt x="2174" y="2142"/>
                    <a:pt x="2489" y="1418"/>
                    <a:pt x="2489" y="630"/>
                  </a:cubicBez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0" name="Google Shape;10140;p86"/>
            <p:cNvSpPr/>
            <p:nvPr/>
          </p:nvSpPr>
          <p:spPr>
            <a:xfrm>
              <a:off x="-12434750" y="3368250"/>
              <a:ext cx="62250" cy="148900"/>
            </a:xfrm>
            <a:custGeom>
              <a:avLst/>
              <a:gdLst/>
              <a:ahLst/>
              <a:cxnLst/>
              <a:rect l="l" t="t" r="r" b="b"/>
              <a:pathLst>
                <a:path w="2490" h="5956" extrusionOk="0">
                  <a:moveTo>
                    <a:pt x="0" y="1"/>
                  </a:moveTo>
                  <a:lnTo>
                    <a:pt x="0" y="2269"/>
                  </a:lnTo>
                  <a:cubicBezTo>
                    <a:pt x="0" y="3057"/>
                    <a:pt x="315" y="3781"/>
                    <a:pt x="851" y="4317"/>
                  </a:cubicBezTo>
                  <a:lnTo>
                    <a:pt x="2489" y="5955"/>
                  </a:lnTo>
                  <a:lnTo>
                    <a:pt x="2489" y="186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1" name="Google Shape;10141;p86"/>
            <p:cNvSpPr/>
            <p:nvPr/>
          </p:nvSpPr>
          <p:spPr>
            <a:xfrm>
              <a:off x="-12623000" y="3336750"/>
              <a:ext cx="145725" cy="40975"/>
            </a:xfrm>
            <a:custGeom>
              <a:avLst/>
              <a:gdLst/>
              <a:ahLst/>
              <a:cxnLst/>
              <a:rect l="l" t="t" r="r" b="b"/>
              <a:pathLst>
                <a:path w="5829" h="1639" extrusionOk="0">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42" name="Google Shape;10142;p86"/>
          <p:cNvGrpSpPr/>
          <p:nvPr/>
        </p:nvGrpSpPr>
        <p:grpSpPr>
          <a:xfrm>
            <a:off x="6191845" y="1983798"/>
            <a:ext cx="356221" cy="333366"/>
            <a:chOff x="-12643475" y="3657325"/>
            <a:chExt cx="353675" cy="330950"/>
          </a:xfrm>
        </p:grpSpPr>
        <p:sp>
          <p:nvSpPr>
            <p:cNvPr id="10143" name="Google Shape;10143;p86"/>
            <p:cNvSpPr/>
            <p:nvPr/>
          </p:nvSpPr>
          <p:spPr>
            <a:xfrm>
              <a:off x="-12580475" y="3719550"/>
              <a:ext cx="19725" cy="19700"/>
            </a:xfrm>
            <a:custGeom>
              <a:avLst/>
              <a:gdLst/>
              <a:ahLst/>
              <a:cxnLst/>
              <a:rect l="l" t="t" r="r" b="b"/>
              <a:pathLst>
                <a:path w="789" h="788" extrusionOk="0">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4" name="Google Shape;10144;p86"/>
            <p:cNvSpPr/>
            <p:nvPr/>
          </p:nvSpPr>
          <p:spPr>
            <a:xfrm>
              <a:off x="-12456800" y="3719550"/>
              <a:ext cx="19700" cy="19700"/>
            </a:xfrm>
            <a:custGeom>
              <a:avLst/>
              <a:gdLst/>
              <a:ahLst/>
              <a:cxnLst/>
              <a:rect l="l" t="t" r="r" b="b"/>
              <a:pathLst>
                <a:path w="788" h="788" extrusionOk="0">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5" name="Google Shape;10145;p86"/>
            <p:cNvSpPr/>
            <p:nvPr/>
          </p:nvSpPr>
          <p:spPr>
            <a:xfrm>
              <a:off x="-12643475" y="3657325"/>
              <a:ext cx="268600" cy="144950"/>
            </a:xfrm>
            <a:custGeom>
              <a:avLst/>
              <a:gdLst/>
              <a:ahLst/>
              <a:cxnLst/>
              <a:rect l="l" t="t" r="r" b="b"/>
              <a:pathLst>
                <a:path w="10744" h="5798" extrusionOk="0">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6" name="Google Shape;10146;p86"/>
            <p:cNvSpPr/>
            <p:nvPr/>
          </p:nvSpPr>
          <p:spPr>
            <a:xfrm>
              <a:off x="-12581250" y="3905425"/>
              <a:ext cx="62250" cy="20500"/>
            </a:xfrm>
            <a:custGeom>
              <a:avLst/>
              <a:gdLst/>
              <a:ahLst/>
              <a:cxnLst/>
              <a:rect l="l" t="t" r="r" b="b"/>
              <a:pathLst>
                <a:path w="2490" h="820" extrusionOk="0">
                  <a:moveTo>
                    <a:pt x="0" y="0"/>
                  </a:moveTo>
                  <a:lnTo>
                    <a:pt x="0" y="819"/>
                  </a:lnTo>
                  <a:lnTo>
                    <a:pt x="2489" y="819"/>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7" name="Google Shape;10147;p86"/>
            <p:cNvSpPr/>
            <p:nvPr/>
          </p:nvSpPr>
          <p:spPr>
            <a:xfrm>
              <a:off x="-12643475" y="3802250"/>
              <a:ext cx="269400" cy="185900"/>
            </a:xfrm>
            <a:custGeom>
              <a:avLst/>
              <a:gdLst/>
              <a:ahLst/>
              <a:cxnLst/>
              <a:rect l="l" t="t" r="r" b="b"/>
              <a:pathLst>
                <a:path w="10776" h="7436" extrusionOk="0">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8" name="Google Shape;10148;p86"/>
            <p:cNvSpPr/>
            <p:nvPr/>
          </p:nvSpPr>
          <p:spPr>
            <a:xfrm>
              <a:off x="-12352850" y="3802125"/>
              <a:ext cx="63050" cy="186150"/>
            </a:xfrm>
            <a:custGeom>
              <a:avLst/>
              <a:gdLst/>
              <a:ahLst/>
              <a:cxnLst/>
              <a:rect l="l" t="t" r="r" b="b"/>
              <a:pathLst>
                <a:path w="2522" h="7446" extrusionOk="0">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49" name="Google Shape;10149;p86"/>
          <p:cNvGrpSpPr/>
          <p:nvPr/>
        </p:nvGrpSpPr>
        <p:grpSpPr>
          <a:xfrm>
            <a:off x="6202157" y="2418407"/>
            <a:ext cx="356221" cy="353059"/>
            <a:chOff x="-12643475" y="4081850"/>
            <a:chExt cx="353675" cy="350500"/>
          </a:xfrm>
        </p:grpSpPr>
        <p:sp>
          <p:nvSpPr>
            <p:cNvPr id="10150" name="Google Shape;10150;p86"/>
            <p:cNvSpPr/>
            <p:nvPr/>
          </p:nvSpPr>
          <p:spPr>
            <a:xfrm>
              <a:off x="-12552125" y="4262400"/>
              <a:ext cx="22875" cy="20125"/>
            </a:xfrm>
            <a:custGeom>
              <a:avLst/>
              <a:gdLst/>
              <a:ahLst/>
              <a:cxnLst/>
              <a:rect l="l" t="t" r="r" b="b"/>
              <a:pathLst>
                <a:path w="915" h="805" extrusionOk="0">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1" name="Google Shape;10151;p86"/>
            <p:cNvSpPr/>
            <p:nvPr/>
          </p:nvSpPr>
          <p:spPr>
            <a:xfrm>
              <a:off x="-12480450" y="4241725"/>
              <a:ext cx="69350" cy="47275"/>
            </a:xfrm>
            <a:custGeom>
              <a:avLst/>
              <a:gdLst/>
              <a:ahLst/>
              <a:cxnLst/>
              <a:rect l="l" t="t" r="r" b="b"/>
              <a:pathLst>
                <a:path w="2774" h="1891" extrusionOk="0">
                  <a:moveTo>
                    <a:pt x="568" y="1"/>
                  </a:moveTo>
                  <a:lnTo>
                    <a:pt x="1" y="568"/>
                  </a:lnTo>
                  <a:lnTo>
                    <a:pt x="2206" y="1891"/>
                  </a:lnTo>
                  <a:lnTo>
                    <a:pt x="2773" y="1324"/>
                  </a:lnTo>
                  <a:lnTo>
                    <a:pt x="5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2" name="Google Shape;10152;p86"/>
            <p:cNvSpPr/>
            <p:nvPr/>
          </p:nvSpPr>
          <p:spPr>
            <a:xfrm>
              <a:off x="-12643475" y="4081850"/>
              <a:ext cx="353675" cy="350500"/>
            </a:xfrm>
            <a:custGeom>
              <a:avLst/>
              <a:gdLst/>
              <a:ahLst/>
              <a:cxnLst/>
              <a:rect l="l" t="t" r="r" b="b"/>
              <a:pathLst>
                <a:path w="14147" h="14020" extrusionOk="0">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3" name="Google Shape;10153;p86"/>
            <p:cNvSpPr/>
            <p:nvPr/>
          </p:nvSpPr>
          <p:spPr>
            <a:xfrm>
              <a:off x="-12493050" y="4319900"/>
              <a:ext cx="22875" cy="20900"/>
            </a:xfrm>
            <a:custGeom>
              <a:avLst/>
              <a:gdLst/>
              <a:ahLst/>
              <a:cxnLst/>
              <a:rect l="l" t="t" r="r" b="b"/>
              <a:pathLst>
                <a:path w="915" h="836" extrusionOk="0">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54" name="Google Shape;10154;p86"/>
          <p:cNvGrpSpPr/>
          <p:nvPr/>
        </p:nvGrpSpPr>
        <p:grpSpPr>
          <a:xfrm>
            <a:off x="7974847" y="1532427"/>
            <a:ext cx="355416" cy="354670"/>
            <a:chOff x="-10857925" y="3213875"/>
            <a:chExt cx="352875" cy="352100"/>
          </a:xfrm>
        </p:grpSpPr>
        <p:sp>
          <p:nvSpPr>
            <p:cNvPr id="10155" name="Google Shape;10155;p86"/>
            <p:cNvSpPr/>
            <p:nvPr/>
          </p:nvSpPr>
          <p:spPr>
            <a:xfrm>
              <a:off x="-10759475" y="3265875"/>
              <a:ext cx="64600" cy="87450"/>
            </a:xfrm>
            <a:custGeom>
              <a:avLst/>
              <a:gdLst/>
              <a:ahLst/>
              <a:cxnLst/>
              <a:rect l="l" t="t" r="r" b="b"/>
              <a:pathLst>
                <a:path w="2584" h="3498" extrusionOk="0">
                  <a:moveTo>
                    <a:pt x="1702" y="0"/>
                  </a:moveTo>
                  <a:lnTo>
                    <a:pt x="0" y="1418"/>
                  </a:lnTo>
                  <a:lnTo>
                    <a:pt x="2584" y="3497"/>
                  </a:lnTo>
                  <a:cubicBezTo>
                    <a:pt x="2458" y="2111"/>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6" name="Google Shape;10156;p86"/>
            <p:cNvSpPr/>
            <p:nvPr/>
          </p:nvSpPr>
          <p:spPr>
            <a:xfrm>
              <a:off x="-10857925" y="3265075"/>
              <a:ext cx="64600" cy="87450"/>
            </a:xfrm>
            <a:custGeom>
              <a:avLst/>
              <a:gdLst/>
              <a:ahLst/>
              <a:cxnLst/>
              <a:rect l="l" t="t" r="r" b="b"/>
              <a:pathLst>
                <a:path w="2584" h="3498" extrusionOk="0">
                  <a:moveTo>
                    <a:pt x="882" y="1"/>
                  </a:moveTo>
                  <a:cubicBezTo>
                    <a:pt x="441" y="946"/>
                    <a:pt x="189" y="2143"/>
                    <a:pt x="0" y="3498"/>
                  </a:cubicBezTo>
                  <a:lnTo>
                    <a:pt x="2584" y="1418"/>
                  </a:lnTo>
                  <a:lnTo>
                    <a:pt x="8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7" name="Google Shape;10157;p86"/>
            <p:cNvSpPr/>
            <p:nvPr/>
          </p:nvSpPr>
          <p:spPr>
            <a:xfrm>
              <a:off x="-10850050" y="3313925"/>
              <a:ext cx="148100" cy="65375"/>
            </a:xfrm>
            <a:custGeom>
              <a:avLst/>
              <a:gdLst/>
              <a:ahLst/>
              <a:cxnLst/>
              <a:rect l="l" t="t" r="r" b="b"/>
              <a:pathLst>
                <a:path w="5924" h="2615" extrusionOk="0">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8" name="Google Shape;10158;p86"/>
            <p:cNvSpPr/>
            <p:nvPr/>
          </p:nvSpPr>
          <p:spPr>
            <a:xfrm>
              <a:off x="-10857925" y="3391900"/>
              <a:ext cx="165425" cy="133125"/>
            </a:xfrm>
            <a:custGeom>
              <a:avLst/>
              <a:gdLst/>
              <a:ahLst/>
              <a:cxnLst/>
              <a:rect l="l" t="t" r="r" b="b"/>
              <a:pathLst>
                <a:path w="6617" h="5325" extrusionOk="0">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9" name="Google Shape;10159;p86"/>
            <p:cNvSpPr/>
            <p:nvPr/>
          </p:nvSpPr>
          <p:spPr>
            <a:xfrm>
              <a:off x="-10824850" y="3213875"/>
              <a:ext cx="98475" cy="74850"/>
            </a:xfrm>
            <a:custGeom>
              <a:avLst/>
              <a:gdLst/>
              <a:ahLst/>
              <a:cxnLst/>
              <a:rect l="l" t="t" r="r" b="b"/>
              <a:pathLst>
                <a:path w="3939" h="2994" extrusionOk="0">
                  <a:moveTo>
                    <a:pt x="1954" y="1"/>
                  </a:moveTo>
                  <a:cubicBezTo>
                    <a:pt x="1198" y="1"/>
                    <a:pt x="536" y="505"/>
                    <a:pt x="0" y="1324"/>
                  </a:cubicBezTo>
                  <a:lnTo>
                    <a:pt x="1954" y="2994"/>
                  </a:lnTo>
                  <a:lnTo>
                    <a:pt x="3938" y="1324"/>
                  </a:lnTo>
                  <a:cubicBezTo>
                    <a:pt x="3371" y="505"/>
                    <a:pt x="2710" y="1"/>
                    <a:pt x="1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0" name="Google Shape;10160;p86"/>
            <p:cNvSpPr/>
            <p:nvPr/>
          </p:nvSpPr>
          <p:spPr>
            <a:xfrm>
              <a:off x="-10571250" y="3306825"/>
              <a:ext cx="64625" cy="87450"/>
            </a:xfrm>
            <a:custGeom>
              <a:avLst/>
              <a:gdLst/>
              <a:ahLst/>
              <a:cxnLst/>
              <a:rect l="l" t="t" r="r" b="b"/>
              <a:pathLst>
                <a:path w="2585" h="3498" extrusionOk="0">
                  <a:moveTo>
                    <a:pt x="1702" y="0"/>
                  </a:moveTo>
                  <a:lnTo>
                    <a:pt x="1" y="1418"/>
                  </a:lnTo>
                  <a:lnTo>
                    <a:pt x="2584" y="3498"/>
                  </a:lnTo>
                  <a:cubicBezTo>
                    <a:pt x="2458" y="2143"/>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1" name="Google Shape;10161;p86"/>
            <p:cNvSpPr/>
            <p:nvPr/>
          </p:nvSpPr>
          <p:spPr>
            <a:xfrm>
              <a:off x="-10669700" y="3306025"/>
              <a:ext cx="63825" cy="87475"/>
            </a:xfrm>
            <a:custGeom>
              <a:avLst/>
              <a:gdLst/>
              <a:ahLst/>
              <a:cxnLst/>
              <a:rect l="l" t="t" r="r" b="b"/>
              <a:pathLst>
                <a:path w="2553" h="3499" extrusionOk="0">
                  <a:moveTo>
                    <a:pt x="883" y="1"/>
                  </a:moveTo>
                  <a:cubicBezTo>
                    <a:pt x="442" y="946"/>
                    <a:pt x="127" y="2175"/>
                    <a:pt x="1" y="3498"/>
                  </a:cubicBezTo>
                  <a:lnTo>
                    <a:pt x="2553" y="1419"/>
                  </a:lnTo>
                  <a:lnTo>
                    <a:pt x="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2" name="Google Shape;10162;p86"/>
            <p:cNvSpPr/>
            <p:nvPr/>
          </p:nvSpPr>
          <p:spPr>
            <a:xfrm>
              <a:off x="-10661825" y="3355650"/>
              <a:ext cx="148100" cy="64625"/>
            </a:xfrm>
            <a:custGeom>
              <a:avLst/>
              <a:gdLst/>
              <a:ahLst/>
              <a:cxnLst/>
              <a:rect l="l" t="t" r="r" b="b"/>
              <a:pathLst>
                <a:path w="5924" h="2585" extrusionOk="0">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3" name="Google Shape;10163;p86"/>
            <p:cNvSpPr/>
            <p:nvPr/>
          </p:nvSpPr>
          <p:spPr>
            <a:xfrm>
              <a:off x="-10670475" y="3432850"/>
              <a:ext cx="165425" cy="133125"/>
            </a:xfrm>
            <a:custGeom>
              <a:avLst/>
              <a:gdLst/>
              <a:ahLst/>
              <a:cxnLst/>
              <a:rect l="l" t="t" r="r" b="b"/>
              <a:pathLst>
                <a:path w="6617" h="5325" extrusionOk="0">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4" name="Google Shape;10164;p86"/>
            <p:cNvSpPr/>
            <p:nvPr/>
          </p:nvSpPr>
          <p:spPr>
            <a:xfrm>
              <a:off x="-10638175" y="3254850"/>
              <a:ext cx="98475" cy="74850"/>
            </a:xfrm>
            <a:custGeom>
              <a:avLst/>
              <a:gdLst/>
              <a:ahLst/>
              <a:cxnLst/>
              <a:rect l="l" t="t" r="r" b="b"/>
              <a:pathLst>
                <a:path w="3939" h="2994" extrusionOk="0">
                  <a:moveTo>
                    <a:pt x="1985" y="0"/>
                  </a:moveTo>
                  <a:cubicBezTo>
                    <a:pt x="1229" y="0"/>
                    <a:pt x="567" y="504"/>
                    <a:pt x="0" y="1355"/>
                  </a:cubicBezTo>
                  <a:lnTo>
                    <a:pt x="1985" y="2993"/>
                  </a:lnTo>
                  <a:lnTo>
                    <a:pt x="3938" y="1355"/>
                  </a:lnTo>
                  <a:cubicBezTo>
                    <a:pt x="3403" y="504"/>
                    <a:pt x="2709"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165" name="Google Shape;10165;p86"/>
          <p:cNvSpPr/>
          <p:nvPr/>
        </p:nvSpPr>
        <p:spPr>
          <a:xfrm>
            <a:off x="8015262" y="1973047"/>
            <a:ext cx="273732" cy="354519"/>
          </a:xfrm>
          <a:custGeom>
            <a:avLst/>
            <a:gdLst/>
            <a:ahLst/>
            <a:cxnLst/>
            <a:rect l="l" t="t" r="r" b="b"/>
            <a:pathLst>
              <a:path w="10871" h="14078" extrusionOk="0">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166" name="Google Shape;10166;p86"/>
          <p:cNvGrpSpPr/>
          <p:nvPr/>
        </p:nvGrpSpPr>
        <p:grpSpPr>
          <a:xfrm>
            <a:off x="7984757" y="2428316"/>
            <a:ext cx="356221" cy="333240"/>
            <a:chOff x="-10858725" y="4092875"/>
            <a:chExt cx="353675" cy="330825"/>
          </a:xfrm>
        </p:grpSpPr>
        <p:sp>
          <p:nvSpPr>
            <p:cNvPr id="10167" name="Google Shape;10167;p86"/>
            <p:cNvSpPr/>
            <p:nvPr/>
          </p:nvSpPr>
          <p:spPr>
            <a:xfrm>
              <a:off x="-10795700" y="42370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8" name="Google Shape;10168;p86"/>
            <p:cNvSpPr/>
            <p:nvPr/>
          </p:nvSpPr>
          <p:spPr>
            <a:xfrm>
              <a:off x="-10713000" y="41543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9" name="Google Shape;10169;p86"/>
            <p:cNvSpPr/>
            <p:nvPr/>
          </p:nvSpPr>
          <p:spPr>
            <a:xfrm>
              <a:off x="-10713000" y="4320500"/>
              <a:ext cx="41750" cy="40975"/>
            </a:xfrm>
            <a:custGeom>
              <a:avLst/>
              <a:gdLst/>
              <a:ahLst/>
              <a:cxnLst/>
              <a:rect l="l" t="t" r="r" b="b"/>
              <a:pathLst>
                <a:path w="1670" h="1639" extrusionOk="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0" name="Google Shape;10170;p86"/>
            <p:cNvSpPr/>
            <p:nvPr/>
          </p:nvSpPr>
          <p:spPr>
            <a:xfrm>
              <a:off x="-10858725" y="4092875"/>
              <a:ext cx="331625" cy="330825"/>
            </a:xfrm>
            <a:custGeom>
              <a:avLst/>
              <a:gdLst/>
              <a:ahLst/>
              <a:cxnLst/>
              <a:rect l="l" t="t" r="r" b="b"/>
              <a:pathLst>
                <a:path w="13265" h="13233" extrusionOk="0">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1" name="Google Shape;10171;p86"/>
            <p:cNvSpPr/>
            <p:nvPr/>
          </p:nvSpPr>
          <p:spPr>
            <a:xfrm>
              <a:off x="-10630300" y="4237000"/>
              <a:ext cx="41750" cy="41775"/>
            </a:xfrm>
            <a:custGeom>
              <a:avLst/>
              <a:gdLst/>
              <a:ahLst/>
              <a:cxnLst/>
              <a:rect l="l" t="t" r="r" b="b"/>
              <a:pathLst>
                <a:path w="1670" h="1671" extrusionOk="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2" name="Google Shape;10172;p86"/>
            <p:cNvSpPr/>
            <p:nvPr/>
          </p:nvSpPr>
          <p:spPr>
            <a:xfrm>
              <a:off x="-10607475" y="4340975"/>
              <a:ext cx="102425" cy="82725"/>
            </a:xfrm>
            <a:custGeom>
              <a:avLst/>
              <a:gdLst/>
              <a:ahLst/>
              <a:cxnLst/>
              <a:rect l="l" t="t" r="r" b="b"/>
              <a:pathLst>
                <a:path w="4097" h="3309" extrusionOk="0">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73" name="Google Shape;10173;p86"/>
          <p:cNvGrpSpPr/>
          <p:nvPr/>
        </p:nvGrpSpPr>
        <p:grpSpPr>
          <a:xfrm>
            <a:off x="6191762" y="2891855"/>
            <a:ext cx="356096" cy="354469"/>
            <a:chOff x="-9089725" y="3180200"/>
            <a:chExt cx="353550" cy="351900"/>
          </a:xfrm>
        </p:grpSpPr>
        <p:sp>
          <p:nvSpPr>
            <p:cNvPr id="10174" name="Google Shape;10174;p86"/>
            <p:cNvSpPr/>
            <p:nvPr/>
          </p:nvSpPr>
          <p:spPr>
            <a:xfrm>
              <a:off x="-9089725" y="3180200"/>
              <a:ext cx="165425" cy="250300"/>
            </a:xfrm>
            <a:custGeom>
              <a:avLst/>
              <a:gdLst/>
              <a:ahLst/>
              <a:cxnLst/>
              <a:rect l="l" t="t" r="r" b="b"/>
              <a:pathLst>
                <a:path w="6617" h="10012" extrusionOk="0">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5" name="Google Shape;10175;p86"/>
            <p:cNvSpPr/>
            <p:nvPr/>
          </p:nvSpPr>
          <p:spPr>
            <a:xfrm>
              <a:off x="-8965275" y="3264575"/>
              <a:ext cx="229100" cy="267525"/>
            </a:xfrm>
            <a:custGeom>
              <a:avLst/>
              <a:gdLst/>
              <a:ahLst/>
              <a:cxnLst/>
              <a:rect l="l" t="t" r="r" b="b"/>
              <a:pathLst>
                <a:path w="9164" h="10701" extrusionOk="0">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76" name="Google Shape;10176;p86"/>
          <p:cNvGrpSpPr/>
          <p:nvPr/>
        </p:nvGrpSpPr>
        <p:grpSpPr>
          <a:xfrm>
            <a:off x="6243280" y="3367282"/>
            <a:ext cx="252278" cy="355451"/>
            <a:chOff x="-9039300" y="3614000"/>
            <a:chExt cx="250475" cy="352875"/>
          </a:xfrm>
        </p:grpSpPr>
        <p:sp>
          <p:nvSpPr>
            <p:cNvPr id="10177" name="Google Shape;10177;p86"/>
            <p:cNvSpPr/>
            <p:nvPr/>
          </p:nvSpPr>
          <p:spPr>
            <a:xfrm>
              <a:off x="-8944000" y="3614000"/>
              <a:ext cx="63025" cy="63025"/>
            </a:xfrm>
            <a:custGeom>
              <a:avLst/>
              <a:gdLst/>
              <a:ahLst/>
              <a:cxnLst/>
              <a:rect l="l" t="t" r="r" b="b"/>
              <a:pathLst>
                <a:path w="2521" h="2521" extrusionOk="0">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8" name="Google Shape;10178;p86"/>
            <p:cNvSpPr/>
            <p:nvPr/>
          </p:nvSpPr>
          <p:spPr>
            <a:xfrm>
              <a:off x="-9039300" y="3696700"/>
              <a:ext cx="250475" cy="270175"/>
            </a:xfrm>
            <a:custGeom>
              <a:avLst/>
              <a:gdLst/>
              <a:ahLst/>
              <a:cxnLst/>
              <a:rect l="l" t="t" r="r" b="b"/>
              <a:pathLst>
                <a:path w="10019" h="10807" extrusionOk="0">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79" name="Google Shape;10179;p86"/>
          <p:cNvGrpSpPr/>
          <p:nvPr/>
        </p:nvGrpSpPr>
        <p:grpSpPr>
          <a:xfrm>
            <a:off x="7975246" y="3389521"/>
            <a:ext cx="354635" cy="354670"/>
            <a:chOff x="-9088150" y="4049550"/>
            <a:chExt cx="352100" cy="352100"/>
          </a:xfrm>
        </p:grpSpPr>
        <p:sp>
          <p:nvSpPr>
            <p:cNvPr id="10180" name="Google Shape;10180;p86"/>
            <p:cNvSpPr/>
            <p:nvPr/>
          </p:nvSpPr>
          <p:spPr>
            <a:xfrm>
              <a:off x="-9047975" y="4049550"/>
              <a:ext cx="290650" cy="165425"/>
            </a:xfrm>
            <a:custGeom>
              <a:avLst/>
              <a:gdLst/>
              <a:ahLst/>
              <a:cxnLst/>
              <a:rect l="l" t="t" r="r" b="b"/>
              <a:pathLst>
                <a:path w="11626" h="6617" extrusionOk="0">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1" name="Google Shape;10181;p86"/>
            <p:cNvSpPr/>
            <p:nvPr/>
          </p:nvSpPr>
          <p:spPr>
            <a:xfrm>
              <a:off x="-8964475" y="4157450"/>
              <a:ext cx="20500" cy="57525"/>
            </a:xfrm>
            <a:custGeom>
              <a:avLst/>
              <a:gdLst/>
              <a:ahLst/>
              <a:cxnLst/>
              <a:rect l="l" t="t" r="r" b="b"/>
              <a:pathLst>
                <a:path w="820" h="2301" extrusionOk="0">
                  <a:moveTo>
                    <a:pt x="0" y="1"/>
                  </a:moveTo>
                  <a:lnTo>
                    <a:pt x="0" y="2301"/>
                  </a:lnTo>
                  <a:lnTo>
                    <a:pt x="819" y="2301"/>
                  </a:lnTo>
                  <a:lnTo>
                    <a:pt x="819" y="946"/>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2" name="Google Shape;10182;p86"/>
            <p:cNvSpPr/>
            <p:nvPr/>
          </p:nvSpPr>
          <p:spPr>
            <a:xfrm>
              <a:off x="-9088150" y="4235425"/>
              <a:ext cx="352100" cy="82725"/>
            </a:xfrm>
            <a:custGeom>
              <a:avLst/>
              <a:gdLst/>
              <a:ahLst/>
              <a:cxnLst/>
              <a:rect l="l" t="t" r="r" b="b"/>
              <a:pathLst>
                <a:path w="14084" h="3309" extrusionOk="0">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3" name="Google Shape;10183;p86"/>
            <p:cNvSpPr/>
            <p:nvPr/>
          </p:nvSpPr>
          <p:spPr>
            <a:xfrm>
              <a:off x="-9064525" y="4338600"/>
              <a:ext cx="53600" cy="63050"/>
            </a:xfrm>
            <a:custGeom>
              <a:avLst/>
              <a:gdLst/>
              <a:ahLst/>
              <a:cxnLst/>
              <a:rect l="l" t="t" r="r" b="b"/>
              <a:pathLst>
                <a:path w="2144" h="2522" extrusionOk="0">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4" name="Google Shape;10184;p86"/>
            <p:cNvSpPr/>
            <p:nvPr/>
          </p:nvSpPr>
          <p:spPr>
            <a:xfrm>
              <a:off x="-8898325" y="4338600"/>
              <a:ext cx="54375" cy="63050"/>
            </a:xfrm>
            <a:custGeom>
              <a:avLst/>
              <a:gdLst/>
              <a:ahLst/>
              <a:cxnLst/>
              <a:rect l="l" t="t" r="r" b="b"/>
              <a:pathLst>
                <a:path w="2175" h="2522" extrusionOk="0">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5" name="Google Shape;10185;p86"/>
            <p:cNvSpPr/>
            <p:nvPr/>
          </p:nvSpPr>
          <p:spPr>
            <a:xfrm>
              <a:off x="-8814850" y="4338600"/>
              <a:ext cx="54375" cy="63050"/>
            </a:xfrm>
            <a:custGeom>
              <a:avLst/>
              <a:gdLst/>
              <a:ahLst/>
              <a:cxnLst/>
              <a:rect l="l" t="t" r="r" b="b"/>
              <a:pathLst>
                <a:path w="2175" h="2522" extrusionOk="0">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86" name="Google Shape;10186;p86"/>
          <p:cNvGrpSpPr/>
          <p:nvPr/>
        </p:nvGrpSpPr>
        <p:grpSpPr>
          <a:xfrm>
            <a:off x="7109610" y="2891754"/>
            <a:ext cx="315757" cy="354670"/>
            <a:chOff x="-8191825" y="3174500"/>
            <a:chExt cx="313500" cy="352100"/>
          </a:xfrm>
        </p:grpSpPr>
        <p:sp>
          <p:nvSpPr>
            <p:cNvPr id="10187" name="Google Shape;10187;p86"/>
            <p:cNvSpPr/>
            <p:nvPr/>
          </p:nvSpPr>
          <p:spPr>
            <a:xfrm>
              <a:off x="-8191825" y="3486400"/>
              <a:ext cx="310350" cy="40200"/>
            </a:xfrm>
            <a:custGeom>
              <a:avLst/>
              <a:gdLst/>
              <a:ahLst/>
              <a:cxnLst/>
              <a:rect l="l" t="t" r="r" b="b"/>
              <a:pathLst>
                <a:path w="12414" h="1608" extrusionOk="0">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8" name="Google Shape;10188;p86"/>
            <p:cNvSpPr/>
            <p:nvPr/>
          </p:nvSpPr>
          <p:spPr>
            <a:xfrm>
              <a:off x="-8188675" y="3318650"/>
              <a:ext cx="310350" cy="146500"/>
            </a:xfrm>
            <a:custGeom>
              <a:avLst/>
              <a:gdLst/>
              <a:ahLst/>
              <a:cxnLst/>
              <a:rect l="l" t="t" r="r" b="b"/>
              <a:pathLst>
                <a:path w="12414" h="5860" extrusionOk="0">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9" name="Google Shape;10189;p86"/>
            <p:cNvSpPr/>
            <p:nvPr/>
          </p:nvSpPr>
          <p:spPr>
            <a:xfrm>
              <a:off x="-8169775" y="3174500"/>
              <a:ext cx="267825" cy="129975"/>
            </a:xfrm>
            <a:custGeom>
              <a:avLst/>
              <a:gdLst/>
              <a:ahLst/>
              <a:cxnLst/>
              <a:rect l="l" t="t" r="r" b="b"/>
              <a:pathLst>
                <a:path w="10713" h="5199" extrusionOk="0">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0193"/>
        <p:cNvGrpSpPr/>
        <p:nvPr/>
      </p:nvGrpSpPr>
      <p:grpSpPr>
        <a:xfrm>
          <a:off x="0" y="0"/>
          <a:ext cx="0" cy="0"/>
          <a:chOff x="0" y="0"/>
          <a:chExt cx="0" cy="0"/>
        </a:xfrm>
      </p:grpSpPr>
      <p:sp>
        <p:nvSpPr>
          <p:cNvPr id="10194" name="Google Shape;10194;p87"/>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Nature Icons</a:t>
            </a:r>
            <a:endParaRPr>
              <a:solidFill>
                <a:srgbClr val="FFFFFF"/>
              </a:solidFill>
              <a:latin typeface="Arial"/>
              <a:ea typeface="Arial"/>
              <a:cs typeface="Arial"/>
              <a:sym typeface="Arial"/>
            </a:endParaRPr>
          </a:p>
        </p:txBody>
      </p:sp>
      <p:sp>
        <p:nvSpPr>
          <p:cNvPr id="10195" name="Google Shape;10195;p87"/>
          <p:cNvSpPr/>
          <p:nvPr/>
        </p:nvSpPr>
        <p:spPr>
          <a:xfrm>
            <a:off x="801940" y="1691070"/>
            <a:ext cx="343404" cy="446998"/>
          </a:xfrm>
          <a:custGeom>
            <a:avLst/>
            <a:gdLst/>
            <a:ahLst/>
            <a:cxnLst/>
            <a:rect l="l" t="t" r="r" b="b"/>
            <a:pathLst>
              <a:path w="9295" h="12099" extrusionOk="0">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196" name="Google Shape;10196;p87"/>
          <p:cNvGrpSpPr/>
          <p:nvPr/>
        </p:nvGrpSpPr>
        <p:grpSpPr>
          <a:xfrm>
            <a:off x="748855" y="2243507"/>
            <a:ext cx="452798" cy="449473"/>
            <a:chOff x="-21322300" y="3693325"/>
            <a:chExt cx="306400" cy="304150"/>
          </a:xfrm>
        </p:grpSpPr>
        <p:sp>
          <p:nvSpPr>
            <p:cNvPr id="10197" name="Google Shape;10197;p87"/>
            <p:cNvSpPr/>
            <p:nvPr/>
          </p:nvSpPr>
          <p:spPr>
            <a:xfrm>
              <a:off x="-21142725" y="3868400"/>
              <a:ext cx="111850" cy="69325"/>
            </a:xfrm>
            <a:custGeom>
              <a:avLst/>
              <a:gdLst/>
              <a:ahLst/>
              <a:cxnLst/>
              <a:rect l="l" t="t" r="r" b="b"/>
              <a:pathLst>
                <a:path w="4474" h="2773" extrusionOk="0">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8" name="Google Shape;10198;p87"/>
            <p:cNvSpPr/>
            <p:nvPr/>
          </p:nvSpPr>
          <p:spPr>
            <a:xfrm>
              <a:off x="-21141950" y="3693325"/>
              <a:ext cx="126050" cy="120750"/>
            </a:xfrm>
            <a:custGeom>
              <a:avLst/>
              <a:gdLst/>
              <a:ahLst/>
              <a:cxnLst/>
              <a:rect l="l" t="t" r="r" b="b"/>
              <a:pathLst>
                <a:path w="5042" h="4830" extrusionOk="0">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9" name="Google Shape;10199;p87"/>
            <p:cNvSpPr/>
            <p:nvPr/>
          </p:nvSpPr>
          <p:spPr>
            <a:xfrm>
              <a:off x="-21263225" y="3707725"/>
              <a:ext cx="69325" cy="112650"/>
            </a:xfrm>
            <a:custGeom>
              <a:avLst/>
              <a:gdLst/>
              <a:ahLst/>
              <a:cxnLst/>
              <a:rect l="l" t="t" r="r" b="b"/>
              <a:pathLst>
                <a:path w="2773" h="4506" extrusionOk="0">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0" name="Google Shape;10200;p87"/>
            <p:cNvSpPr/>
            <p:nvPr/>
          </p:nvSpPr>
          <p:spPr>
            <a:xfrm>
              <a:off x="-21322300" y="3703775"/>
              <a:ext cx="294600" cy="293700"/>
            </a:xfrm>
            <a:custGeom>
              <a:avLst/>
              <a:gdLst/>
              <a:ahLst/>
              <a:cxnLst/>
              <a:rect l="l" t="t" r="r" b="b"/>
              <a:pathLst>
                <a:path w="11784" h="11748" extrusionOk="0">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01" name="Google Shape;10201;p87"/>
          <p:cNvGrpSpPr/>
          <p:nvPr/>
        </p:nvGrpSpPr>
        <p:grpSpPr>
          <a:xfrm>
            <a:off x="748263" y="2810244"/>
            <a:ext cx="453980" cy="422540"/>
            <a:chOff x="-21322300" y="4077125"/>
            <a:chExt cx="307200" cy="285925"/>
          </a:xfrm>
        </p:grpSpPr>
        <p:sp>
          <p:nvSpPr>
            <p:cNvPr id="10202" name="Google Shape;10202;p87"/>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3" name="Google Shape;10203;p87"/>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4" name="Google Shape;10204;p87"/>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5" name="Google Shape;10205;p87"/>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6" name="Google Shape;10206;p87"/>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7" name="Google Shape;10207;p87"/>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8" name="Google Shape;10208;p87"/>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9" name="Google Shape;10209;p87"/>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0" name="Google Shape;10210;p87"/>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1" name="Google Shape;10211;p87"/>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2" name="Google Shape;10212;p87"/>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3" name="Google Shape;10213;p87"/>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14" name="Google Shape;10214;p87"/>
          <p:cNvGrpSpPr/>
          <p:nvPr/>
        </p:nvGrpSpPr>
        <p:grpSpPr>
          <a:xfrm>
            <a:off x="3525440" y="1689128"/>
            <a:ext cx="451653" cy="450212"/>
            <a:chOff x="-19394200" y="3333800"/>
            <a:chExt cx="305625" cy="304650"/>
          </a:xfrm>
        </p:grpSpPr>
        <p:sp>
          <p:nvSpPr>
            <p:cNvPr id="10215" name="Google Shape;10215;p87"/>
            <p:cNvSpPr/>
            <p:nvPr/>
          </p:nvSpPr>
          <p:spPr>
            <a:xfrm>
              <a:off x="-19206750" y="3495850"/>
              <a:ext cx="82725" cy="18150"/>
            </a:xfrm>
            <a:custGeom>
              <a:avLst/>
              <a:gdLst/>
              <a:ahLst/>
              <a:cxnLst/>
              <a:rect l="l" t="t" r="r" b="b"/>
              <a:pathLst>
                <a:path w="3309" h="726" extrusionOk="0">
                  <a:moveTo>
                    <a:pt x="1" y="1"/>
                  </a:moveTo>
                  <a:cubicBezTo>
                    <a:pt x="158" y="190"/>
                    <a:pt x="284" y="442"/>
                    <a:pt x="316" y="725"/>
                  </a:cubicBezTo>
                  <a:lnTo>
                    <a:pt x="2836" y="725"/>
                  </a:lnTo>
                  <a:cubicBezTo>
                    <a:pt x="3309" y="725"/>
                    <a:pt x="3309"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6" name="Google Shape;10216;p87"/>
            <p:cNvSpPr/>
            <p:nvPr/>
          </p:nvSpPr>
          <p:spPr>
            <a:xfrm>
              <a:off x="-19205950" y="3532875"/>
              <a:ext cx="64600" cy="17350"/>
            </a:xfrm>
            <a:custGeom>
              <a:avLst/>
              <a:gdLst/>
              <a:ahLst/>
              <a:cxnLst/>
              <a:rect l="l" t="t" r="r" b="b"/>
              <a:pathLst>
                <a:path w="2584" h="694" extrusionOk="0">
                  <a:moveTo>
                    <a:pt x="315" y="0"/>
                  </a:moveTo>
                  <a:cubicBezTo>
                    <a:pt x="252" y="252"/>
                    <a:pt x="126" y="504"/>
                    <a:pt x="0" y="693"/>
                  </a:cubicBezTo>
                  <a:lnTo>
                    <a:pt x="2111" y="693"/>
                  </a:lnTo>
                  <a:cubicBezTo>
                    <a:pt x="2583" y="693"/>
                    <a:pt x="2583"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7" name="Google Shape;10217;p87"/>
            <p:cNvSpPr/>
            <p:nvPr/>
          </p:nvSpPr>
          <p:spPr>
            <a:xfrm>
              <a:off x="-19323325" y="3568325"/>
              <a:ext cx="163850" cy="17350"/>
            </a:xfrm>
            <a:custGeom>
              <a:avLst/>
              <a:gdLst/>
              <a:ahLst/>
              <a:cxnLst/>
              <a:rect l="l" t="t" r="r" b="b"/>
              <a:pathLst>
                <a:path w="6554" h="694" extrusionOk="0">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8" name="Google Shape;10218;p87"/>
            <p:cNvSpPr/>
            <p:nvPr/>
          </p:nvSpPr>
          <p:spPr>
            <a:xfrm>
              <a:off x="-19343000" y="3460400"/>
              <a:ext cx="201650" cy="18150"/>
            </a:xfrm>
            <a:custGeom>
              <a:avLst/>
              <a:gdLst/>
              <a:ahLst/>
              <a:cxnLst/>
              <a:rect l="l" t="t" r="r" b="b"/>
              <a:pathLst>
                <a:path w="8066" h="726" extrusionOk="0">
                  <a:moveTo>
                    <a:pt x="473" y="1"/>
                  </a:moveTo>
                  <a:cubicBezTo>
                    <a:pt x="0" y="1"/>
                    <a:pt x="0" y="726"/>
                    <a:pt x="473" y="726"/>
                  </a:cubicBezTo>
                  <a:lnTo>
                    <a:pt x="7593" y="726"/>
                  </a:lnTo>
                  <a:cubicBezTo>
                    <a:pt x="8065" y="726"/>
                    <a:pt x="8065" y="1"/>
                    <a:pt x="75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9" name="Google Shape;10219;p87"/>
            <p:cNvSpPr/>
            <p:nvPr/>
          </p:nvSpPr>
          <p:spPr>
            <a:xfrm>
              <a:off x="-19361125" y="3495850"/>
              <a:ext cx="82725" cy="18150"/>
            </a:xfrm>
            <a:custGeom>
              <a:avLst/>
              <a:gdLst/>
              <a:ahLst/>
              <a:cxnLst/>
              <a:rect l="l" t="t" r="r" b="b"/>
              <a:pathLst>
                <a:path w="3309" h="726" extrusionOk="0">
                  <a:moveTo>
                    <a:pt x="473" y="1"/>
                  </a:moveTo>
                  <a:cubicBezTo>
                    <a:pt x="1" y="1"/>
                    <a:pt x="1" y="725"/>
                    <a:pt x="473" y="725"/>
                  </a:cubicBezTo>
                  <a:lnTo>
                    <a:pt x="2994" y="725"/>
                  </a:lnTo>
                  <a:cubicBezTo>
                    <a:pt x="3025" y="473"/>
                    <a:pt x="3151" y="253"/>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0" name="Google Shape;10220;p87"/>
            <p:cNvSpPr/>
            <p:nvPr/>
          </p:nvSpPr>
          <p:spPr>
            <a:xfrm>
              <a:off x="-19305200" y="3603750"/>
              <a:ext cx="124475" cy="34700"/>
            </a:xfrm>
            <a:custGeom>
              <a:avLst/>
              <a:gdLst/>
              <a:ahLst/>
              <a:cxnLst/>
              <a:rect l="l" t="t" r="r" b="b"/>
              <a:pathLst>
                <a:path w="4979" h="1388" extrusionOk="0">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1" name="Google Shape;10221;p87"/>
            <p:cNvSpPr/>
            <p:nvPr/>
          </p:nvSpPr>
          <p:spPr>
            <a:xfrm>
              <a:off x="-19269750" y="3495850"/>
              <a:ext cx="54350" cy="53575"/>
            </a:xfrm>
            <a:custGeom>
              <a:avLst/>
              <a:gdLst/>
              <a:ahLst/>
              <a:cxnLst/>
              <a:rect l="l" t="t" r="r" b="b"/>
              <a:pathLst>
                <a:path w="2174" h="2143" extrusionOk="0">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2" name="Google Shape;10222;p87"/>
            <p:cNvSpPr/>
            <p:nvPr/>
          </p:nvSpPr>
          <p:spPr>
            <a:xfrm>
              <a:off x="-19394200" y="3333800"/>
              <a:ext cx="305625" cy="107725"/>
            </a:xfrm>
            <a:custGeom>
              <a:avLst/>
              <a:gdLst/>
              <a:ahLst/>
              <a:cxnLst/>
              <a:rect l="l" t="t" r="r" b="b"/>
              <a:pathLst>
                <a:path w="12225" h="4309" extrusionOk="0">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3" name="Google Shape;10223;p87"/>
            <p:cNvSpPr/>
            <p:nvPr/>
          </p:nvSpPr>
          <p:spPr>
            <a:xfrm>
              <a:off x="-19341425" y="3532875"/>
              <a:ext cx="63025" cy="17350"/>
            </a:xfrm>
            <a:custGeom>
              <a:avLst/>
              <a:gdLst/>
              <a:ahLst/>
              <a:cxnLst/>
              <a:rect l="l" t="t" r="r" b="b"/>
              <a:pathLst>
                <a:path w="2521" h="694" extrusionOk="0">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24" name="Google Shape;10224;p87"/>
          <p:cNvGrpSpPr/>
          <p:nvPr/>
        </p:nvGrpSpPr>
        <p:grpSpPr>
          <a:xfrm>
            <a:off x="3524276" y="2243580"/>
            <a:ext cx="453980" cy="449325"/>
            <a:chOff x="-19396575" y="3708500"/>
            <a:chExt cx="307200" cy="304050"/>
          </a:xfrm>
        </p:grpSpPr>
        <p:sp>
          <p:nvSpPr>
            <p:cNvPr id="10225" name="Google Shape;10225;p87"/>
            <p:cNvSpPr/>
            <p:nvPr/>
          </p:nvSpPr>
          <p:spPr>
            <a:xfrm>
              <a:off x="-19215425" y="3708500"/>
              <a:ext cx="70925" cy="70925"/>
            </a:xfrm>
            <a:custGeom>
              <a:avLst/>
              <a:gdLst/>
              <a:ahLst/>
              <a:cxnLst/>
              <a:rect l="l" t="t" r="r" b="b"/>
              <a:pathLst>
                <a:path w="2837" h="2837" extrusionOk="0">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6" name="Google Shape;10226;p87"/>
            <p:cNvSpPr/>
            <p:nvPr/>
          </p:nvSpPr>
          <p:spPr>
            <a:xfrm>
              <a:off x="-19396575" y="3773100"/>
              <a:ext cx="277275" cy="239450"/>
            </a:xfrm>
            <a:custGeom>
              <a:avLst/>
              <a:gdLst/>
              <a:ahLst/>
              <a:cxnLst/>
              <a:rect l="l" t="t" r="r" b="b"/>
              <a:pathLst>
                <a:path w="11091" h="9578" extrusionOk="0">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7" name="Google Shape;10227;p87"/>
            <p:cNvSpPr/>
            <p:nvPr/>
          </p:nvSpPr>
          <p:spPr>
            <a:xfrm>
              <a:off x="-19140600" y="3727425"/>
              <a:ext cx="51225" cy="70550"/>
            </a:xfrm>
            <a:custGeom>
              <a:avLst/>
              <a:gdLst/>
              <a:ahLst/>
              <a:cxnLst/>
              <a:rect l="l" t="t" r="r" b="b"/>
              <a:pathLst>
                <a:path w="2049" h="2822" extrusionOk="0">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28" name="Google Shape;10228;p87"/>
          <p:cNvGrpSpPr/>
          <p:nvPr/>
        </p:nvGrpSpPr>
        <p:grpSpPr>
          <a:xfrm>
            <a:off x="3518457" y="2796461"/>
            <a:ext cx="465618" cy="450101"/>
            <a:chOff x="-19394200" y="4084200"/>
            <a:chExt cx="315075" cy="304575"/>
          </a:xfrm>
        </p:grpSpPr>
        <p:sp>
          <p:nvSpPr>
            <p:cNvPr id="10229" name="Google Shape;10229;p87"/>
            <p:cNvSpPr/>
            <p:nvPr/>
          </p:nvSpPr>
          <p:spPr>
            <a:xfrm>
              <a:off x="-19185475" y="4234650"/>
              <a:ext cx="40175" cy="28375"/>
            </a:xfrm>
            <a:custGeom>
              <a:avLst/>
              <a:gdLst/>
              <a:ahLst/>
              <a:cxnLst/>
              <a:rect l="l" t="t" r="r" b="b"/>
              <a:pathLst>
                <a:path w="1607" h="1135" extrusionOk="0">
                  <a:moveTo>
                    <a:pt x="1134" y="0"/>
                  </a:moveTo>
                  <a:lnTo>
                    <a:pt x="0" y="1134"/>
                  </a:lnTo>
                  <a:lnTo>
                    <a:pt x="1607" y="1134"/>
                  </a:lnTo>
                  <a:cubicBezTo>
                    <a:pt x="1575" y="756"/>
                    <a:pt x="1418" y="347"/>
                    <a:pt x="11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0" name="Google Shape;10230;p87"/>
            <p:cNvSpPr/>
            <p:nvPr/>
          </p:nvSpPr>
          <p:spPr>
            <a:xfrm>
              <a:off x="-19244550" y="4293725"/>
              <a:ext cx="28375" cy="39400"/>
            </a:xfrm>
            <a:custGeom>
              <a:avLst/>
              <a:gdLst/>
              <a:ahLst/>
              <a:cxnLst/>
              <a:rect l="l" t="t" r="r" b="b"/>
              <a:pathLst>
                <a:path w="1135" h="1576" extrusionOk="0">
                  <a:moveTo>
                    <a:pt x="1134" y="0"/>
                  </a:moveTo>
                  <a:lnTo>
                    <a:pt x="0" y="1134"/>
                  </a:lnTo>
                  <a:cubicBezTo>
                    <a:pt x="315" y="1386"/>
                    <a:pt x="693" y="1512"/>
                    <a:pt x="1134" y="1575"/>
                  </a:cubicBezTo>
                  <a:lnTo>
                    <a:pt x="11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1" name="Google Shape;10231;p87"/>
            <p:cNvSpPr/>
            <p:nvPr/>
          </p:nvSpPr>
          <p:spPr>
            <a:xfrm>
              <a:off x="-19280000" y="4201050"/>
              <a:ext cx="200875" cy="187725"/>
            </a:xfrm>
            <a:custGeom>
              <a:avLst/>
              <a:gdLst/>
              <a:ahLst/>
              <a:cxnLst/>
              <a:rect l="l" t="t" r="r" b="b"/>
              <a:pathLst>
                <a:path w="8035" h="7509" extrusionOk="0">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2" name="Google Shape;10232;p87"/>
            <p:cNvSpPr/>
            <p:nvPr/>
          </p:nvSpPr>
          <p:spPr>
            <a:xfrm>
              <a:off x="-19197300" y="4293725"/>
              <a:ext cx="28375" cy="39400"/>
            </a:xfrm>
            <a:custGeom>
              <a:avLst/>
              <a:gdLst/>
              <a:ahLst/>
              <a:cxnLst/>
              <a:rect l="l" t="t" r="r" b="b"/>
              <a:pathLst>
                <a:path w="1135" h="1576" extrusionOk="0">
                  <a:moveTo>
                    <a:pt x="1" y="0"/>
                  </a:moveTo>
                  <a:lnTo>
                    <a:pt x="1" y="1575"/>
                  </a:lnTo>
                  <a:cubicBezTo>
                    <a:pt x="379" y="1512"/>
                    <a:pt x="788" y="1386"/>
                    <a:pt x="1135" y="1134"/>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3" name="Google Shape;10233;p87"/>
            <p:cNvSpPr/>
            <p:nvPr/>
          </p:nvSpPr>
          <p:spPr>
            <a:xfrm>
              <a:off x="-19394200" y="4084200"/>
              <a:ext cx="252850" cy="303275"/>
            </a:xfrm>
            <a:custGeom>
              <a:avLst/>
              <a:gdLst/>
              <a:ahLst/>
              <a:cxnLst/>
              <a:rect l="l" t="t" r="r" b="b"/>
              <a:pathLst>
                <a:path w="10114" h="12131" extrusionOk="0">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4" name="Google Shape;10234;p87"/>
            <p:cNvSpPr/>
            <p:nvPr/>
          </p:nvSpPr>
          <p:spPr>
            <a:xfrm>
              <a:off x="-19185475" y="4281100"/>
              <a:ext cx="40175" cy="28400"/>
            </a:xfrm>
            <a:custGeom>
              <a:avLst/>
              <a:gdLst/>
              <a:ahLst/>
              <a:cxnLst/>
              <a:rect l="l" t="t" r="r" b="b"/>
              <a:pathLst>
                <a:path w="1607" h="1136" extrusionOk="0">
                  <a:moveTo>
                    <a:pt x="0" y="1"/>
                  </a:moveTo>
                  <a:lnTo>
                    <a:pt x="1134" y="1135"/>
                  </a:lnTo>
                  <a:cubicBezTo>
                    <a:pt x="1418" y="820"/>
                    <a:pt x="1575" y="41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35" name="Google Shape;10235;p87"/>
          <p:cNvGrpSpPr/>
          <p:nvPr/>
        </p:nvGrpSpPr>
        <p:grpSpPr>
          <a:xfrm>
            <a:off x="6324167" y="1689001"/>
            <a:ext cx="400447" cy="450470"/>
            <a:chOff x="-17526750" y="3309200"/>
            <a:chExt cx="270975" cy="304825"/>
          </a:xfrm>
        </p:grpSpPr>
        <p:sp>
          <p:nvSpPr>
            <p:cNvPr id="10236" name="Google Shape;10236;p87"/>
            <p:cNvSpPr/>
            <p:nvPr/>
          </p:nvSpPr>
          <p:spPr>
            <a:xfrm>
              <a:off x="-17507050" y="3452525"/>
              <a:ext cx="232375" cy="161500"/>
            </a:xfrm>
            <a:custGeom>
              <a:avLst/>
              <a:gdLst/>
              <a:ahLst/>
              <a:cxnLst/>
              <a:rect l="l" t="t" r="r" b="b"/>
              <a:pathLst>
                <a:path w="9295" h="6460" extrusionOk="0">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7" name="Google Shape;10237;p87"/>
            <p:cNvSpPr/>
            <p:nvPr/>
          </p:nvSpPr>
          <p:spPr>
            <a:xfrm>
              <a:off x="-17417275" y="3309200"/>
              <a:ext cx="52800" cy="54350"/>
            </a:xfrm>
            <a:custGeom>
              <a:avLst/>
              <a:gdLst/>
              <a:ahLst/>
              <a:cxnLst/>
              <a:rect l="l" t="t" r="r" b="b"/>
              <a:pathLst>
                <a:path w="2112" h="2174" extrusionOk="0">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8" name="Google Shape;10238;p87"/>
            <p:cNvSpPr/>
            <p:nvPr/>
          </p:nvSpPr>
          <p:spPr>
            <a:xfrm>
              <a:off x="-17456650" y="3369825"/>
              <a:ext cx="130775" cy="64625"/>
            </a:xfrm>
            <a:custGeom>
              <a:avLst/>
              <a:gdLst/>
              <a:ahLst/>
              <a:cxnLst/>
              <a:rect l="l" t="t" r="r" b="b"/>
              <a:pathLst>
                <a:path w="5231" h="2585" extrusionOk="0">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9" name="Google Shape;10239;p87"/>
            <p:cNvSpPr/>
            <p:nvPr/>
          </p:nvSpPr>
          <p:spPr>
            <a:xfrm>
              <a:off x="-17526750" y="3344625"/>
              <a:ext cx="95325" cy="89825"/>
            </a:xfrm>
            <a:custGeom>
              <a:avLst/>
              <a:gdLst/>
              <a:ahLst/>
              <a:cxnLst/>
              <a:rect l="l" t="t" r="r" b="b"/>
              <a:pathLst>
                <a:path w="3813" h="3593" extrusionOk="0">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0" name="Google Shape;10240;p87"/>
            <p:cNvSpPr/>
            <p:nvPr/>
          </p:nvSpPr>
          <p:spPr>
            <a:xfrm>
              <a:off x="-17351900" y="3345425"/>
              <a:ext cx="96125" cy="89800"/>
            </a:xfrm>
            <a:custGeom>
              <a:avLst/>
              <a:gdLst/>
              <a:ahLst/>
              <a:cxnLst/>
              <a:rect l="l" t="t" r="r" b="b"/>
              <a:pathLst>
                <a:path w="3845" h="3592" extrusionOk="0">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41" name="Google Shape;10241;p87"/>
          <p:cNvGrpSpPr/>
          <p:nvPr/>
        </p:nvGrpSpPr>
        <p:grpSpPr>
          <a:xfrm>
            <a:off x="6300319" y="2244173"/>
            <a:ext cx="448143" cy="448143"/>
            <a:chOff x="-17542500" y="3684100"/>
            <a:chExt cx="303250" cy="303250"/>
          </a:xfrm>
        </p:grpSpPr>
        <p:sp>
          <p:nvSpPr>
            <p:cNvPr id="10242" name="Google Shape;10242;p87"/>
            <p:cNvSpPr/>
            <p:nvPr/>
          </p:nvSpPr>
          <p:spPr>
            <a:xfrm>
              <a:off x="-17542500" y="3863675"/>
              <a:ext cx="70900" cy="52800"/>
            </a:xfrm>
            <a:custGeom>
              <a:avLst/>
              <a:gdLst/>
              <a:ahLst/>
              <a:cxnLst/>
              <a:rect l="l" t="t" r="r" b="b"/>
              <a:pathLst>
                <a:path w="2836" h="2112" extrusionOk="0">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3" name="Google Shape;10243;p87"/>
            <p:cNvSpPr/>
            <p:nvPr/>
          </p:nvSpPr>
          <p:spPr>
            <a:xfrm>
              <a:off x="-17488150" y="3881000"/>
              <a:ext cx="70900" cy="106350"/>
            </a:xfrm>
            <a:custGeom>
              <a:avLst/>
              <a:gdLst/>
              <a:ahLst/>
              <a:cxnLst/>
              <a:rect l="l" t="t" r="r" b="b"/>
              <a:pathLst>
                <a:path w="2836" h="4254" extrusionOk="0">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4" name="Google Shape;10244;p87"/>
            <p:cNvSpPr/>
            <p:nvPr/>
          </p:nvSpPr>
          <p:spPr>
            <a:xfrm>
              <a:off x="-17310150" y="3863675"/>
              <a:ext cx="70900" cy="52800"/>
            </a:xfrm>
            <a:custGeom>
              <a:avLst/>
              <a:gdLst/>
              <a:ahLst/>
              <a:cxnLst/>
              <a:rect l="l" t="t" r="r" b="b"/>
              <a:pathLst>
                <a:path w="2836" h="2112" extrusionOk="0">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5" name="Google Shape;10245;p87"/>
            <p:cNvSpPr/>
            <p:nvPr/>
          </p:nvSpPr>
          <p:spPr>
            <a:xfrm>
              <a:off x="-17364500" y="3881000"/>
              <a:ext cx="70925" cy="106350"/>
            </a:xfrm>
            <a:custGeom>
              <a:avLst/>
              <a:gdLst/>
              <a:ahLst/>
              <a:cxnLst/>
              <a:rect l="l" t="t" r="r" b="b"/>
              <a:pathLst>
                <a:path w="2837" h="4254" extrusionOk="0">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6" name="Google Shape;10246;p87"/>
            <p:cNvSpPr/>
            <p:nvPr/>
          </p:nvSpPr>
          <p:spPr>
            <a:xfrm>
              <a:off x="-17505475" y="3845550"/>
              <a:ext cx="228425" cy="18150"/>
            </a:xfrm>
            <a:custGeom>
              <a:avLst/>
              <a:gdLst/>
              <a:ahLst/>
              <a:cxnLst/>
              <a:rect l="l" t="t" r="r" b="b"/>
              <a:pathLst>
                <a:path w="9137" h="726" extrusionOk="0">
                  <a:moveTo>
                    <a:pt x="0" y="1"/>
                  </a:moveTo>
                  <a:cubicBezTo>
                    <a:pt x="158" y="379"/>
                    <a:pt x="536" y="725"/>
                    <a:pt x="1008" y="725"/>
                  </a:cubicBezTo>
                  <a:lnTo>
                    <a:pt x="8129" y="725"/>
                  </a:lnTo>
                  <a:cubicBezTo>
                    <a:pt x="8601" y="725"/>
                    <a:pt x="8979" y="379"/>
                    <a:pt x="91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7" name="Google Shape;10247;p87"/>
            <p:cNvSpPr/>
            <p:nvPr/>
          </p:nvSpPr>
          <p:spPr>
            <a:xfrm>
              <a:off x="-17523600" y="3706925"/>
              <a:ext cx="265450" cy="121325"/>
            </a:xfrm>
            <a:custGeom>
              <a:avLst/>
              <a:gdLst/>
              <a:ahLst/>
              <a:cxnLst/>
              <a:rect l="l" t="t" r="r" b="b"/>
              <a:pathLst>
                <a:path w="10618" h="4853" extrusionOk="0">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8" name="Google Shape;10248;p87"/>
            <p:cNvSpPr/>
            <p:nvPr/>
          </p:nvSpPr>
          <p:spPr>
            <a:xfrm>
              <a:off x="-17448775" y="3684100"/>
              <a:ext cx="115800" cy="52800"/>
            </a:xfrm>
            <a:custGeom>
              <a:avLst/>
              <a:gdLst/>
              <a:ahLst/>
              <a:cxnLst/>
              <a:rect l="l" t="t" r="r" b="b"/>
              <a:pathLst>
                <a:path w="4632" h="2112" extrusionOk="0">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49" name="Google Shape;10249;p87"/>
          <p:cNvGrpSpPr/>
          <p:nvPr/>
        </p:nvGrpSpPr>
        <p:grpSpPr>
          <a:xfrm>
            <a:off x="6299728" y="2810817"/>
            <a:ext cx="449325" cy="421395"/>
            <a:chOff x="-17542500" y="4068450"/>
            <a:chExt cx="304050" cy="285150"/>
          </a:xfrm>
        </p:grpSpPr>
        <p:sp>
          <p:nvSpPr>
            <p:cNvPr id="10250" name="Google Shape;10250;p87"/>
            <p:cNvSpPr/>
            <p:nvPr/>
          </p:nvSpPr>
          <p:spPr>
            <a:xfrm>
              <a:off x="-17519650" y="4281900"/>
              <a:ext cx="256000" cy="71700"/>
            </a:xfrm>
            <a:custGeom>
              <a:avLst/>
              <a:gdLst/>
              <a:ahLst/>
              <a:cxnLst/>
              <a:rect l="l" t="t" r="r" b="b"/>
              <a:pathLst>
                <a:path w="10240" h="2868" extrusionOk="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1" name="Google Shape;10251;p87"/>
            <p:cNvSpPr/>
            <p:nvPr/>
          </p:nvSpPr>
          <p:spPr>
            <a:xfrm>
              <a:off x="-17542500" y="4166900"/>
              <a:ext cx="304050" cy="133925"/>
            </a:xfrm>
            <a:custGeom>
              <a:avLst/>
              <a:gdLst/>
              <a:ahLst/>
              <a:cxnLst/>
              <a:rect l="l" t="t" r="r" b="b"/>
              <a:pathLst>
                <a:path w="12162" h="5357" extrusionOk="0">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2" name="Google Shape;10252;p87"/>
            <p:cNvSpPr/>
            <p:nvPr/>
          </p:nvSpPr>
          <p:spPr>
            <a:xfrm>
              <a:off x="-17329050" y="4121225"/>
              <a:ext cx="18125" cy="18150"/>
            </a:xfrm>
            <a:custGeom>
              <a:avLst/>
              <a:gdLst/>
              <a:ahLst/>
              <a:cxnLst/>
              <a:rect l="l" t="t" r="r" b="b"/>
              <a:pathLst>
                <a:path w="725" h="726" extrusionOk="0">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3" name="Google Shape;10253;p87"/>
            <p:cNvSpPr/>
            <p:nvPr/>
          </p:nvSpPr>
          <p:spPr>
            <a:xfrm>
              <a:off x="-17381825" y="4068450"/>
              <a:ext cx="123675" cy="123675"/>
            </a:xfrm>
            <a:custGeom>
              <a:avLst/>
              <a:gdLst/>
              <a:ahLst/>
              <a:cxnLst/>
              <a:rect l="l" t="t" r="r" b="b"/>
              <a:pathLst>
                <a:path w="4947" h="4947" extrusionOk="0">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4" name="Google Shape;10254;p87"/>
            <p:cNvSpPr/>
            <p:nvPr/>
          </p:nvSpPr>
          <p:spPr>
            <a:xfrm>
              <a:off x="-17471625" y="4121225"/>
              <a:ext cx="17375" cy="18150"/>
            </a:xfrm>
            <a:custGeom>
              <a:avLst/>
              <a:gdLst/>
              <a:ahLst/>
              <a:cxnLst/>
              <a:rect l="l" t="t" r="r" b="b"/>
              <a:pathLst>
                <a:path w="695" h="726" extrusionOk="0">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5" name="Google Shape;10255;p87"/>
            <p:cNvSpPr/>
            <p:nvPr/>
          </p:nvSpPr>
          <p:spPr>
            <a:xfrm>
              <a:off x="-17525175" y="4068450"/>
              <a:ext cx="124475" cy="123675"/>
            </a:xfrm>
            <a:custGeom>
              <a:avLst/>
              <a:gdLst/>
              <a:ahLst/>
              <a:cxnLst/>
              <a:rect l="l" t="t" r="r" b="b"/>
              <a:pathLst>
                <a:path w="4979" h="4947" extrusionOk="0">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56" name="Google Shape;10256;p87"/>
          <p:cNvGrpSpPr/>
          <p:nvPr/>
        </p:nvGrpSpPr>
        <p:grpSpPr>
          <a:xfrm>
            <a:off x="3530150" y="3342211"/>
            <a:ext cx="343404" cy="449325"/>
            <a:chOff x="-15652200" y="3335975"/>
            <a:chExt cx="232375" cy="304050"/>
          </a:xfrm>
        </p:grpSpPr>
        <p:sp>
          <p:nvSpPr>
            <p:cNvPr id="10257" name="Google Shape;10257;p87"/>
            <p:cNvSpPr/>
            <p:nvPr/>
          </p:nvSpPr>
          <p:spPr>
            <a:xfrm>
              <a:off x="-15652200" y="3403700"/>
              <a:ext cx="36250" cy="168575"/>
            </a:xfrm>
            <a:custGeom>
              <a:avLst/>
              <a:gdLst/>
              <a:ahLst/>
              <a:cxnLst/>
              <a:rect l="l" t="t" r="r" b="b"/>
              <a:pathLst>
                <a:path w="1450" h="6743" extrusionOk="0">
                  <a:moveTo>
                    <a:pt x="0" y="1"/>
                  </a:moveTo>
                  <a:lnTo>
                    <a:pt x="0" y="6743"/>
                  </a:lnTo>
                  <a:lnTo>
                    <a:pt x="1450" y="6018"/>
                  </a:lnTo>
                  <a:lnTo>
                    <a:pt x="1450" y="694"/>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8" name="Google Shape;10258;p87"/>
            <p:cNvSpPr/>
            <p:nvPr/>
          </p:nvSpPr>
          <p:spPr>
            <a:xfrm>
              <a:off x="-15455300" y="3403700"/>
              <a:ext cx="35475" cy="168575"/>
            </a:xfrm>
            <a:custGeom>
              <a:avLst/>
              <a:gdLst/>
              <a:ahLst/>
              <a:cxnLst/>
              <a:rect l="l" t="t" r="r" b="b"/>
              <a:pathLst>
                <a:path w="1419" h="6743" extrusionOk="0">
                  <a:moveTo>
                    <a:pt x="1418" y="1"/>
                  </a:moveTo>
                  <a:lnTo>
                    <a:pt x="1" y="694"/>
                  </a:lnTo>
                  <a:lnTo>
                    <a:pt x="1" y="6018"/>
                  </a:lnTo>
                  <a:lnTo>
                    <a:pt x="1418" y="6743"/>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9" name="Google Shape;10259;p87"/>
            <p:cNvSpPr/>
            <p:nvPr/>
          </p:nvSpPr>
          <p:spPr>
            <a:xfrm>
              <a:off x="-15644325" y="3570675"/>
              <a:ext cx="62250" cy="62250"/>
            </a:xfrm>
            <a:custGeom>
              <a:avLst/>
              <a:gdLst/>
              <a:ahLst/>
              <a:cxnLst/>
              <a:rect l="l" t="t" r="r" b="b"/>
              <a:pathLst>
                <a:path w="2490" h="2490" extrusionOk="0">
                  <a:moveTo>
                    <a:pt x="1418" y="1"/>
                  </a:moveTo>
                  <a:lnTo>
                    <a:pt x="0" y="725"/>
                  </a:lnTo>
                  <a:lnTo>
                    <a:pt x="1765" y="2489"/>
                  </a:lnTo>
                  <a:lnTo>
                    <a:pt x="2489" y="1072"/>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0" name="Google Shape;10260;p87"/>
            <p:cNvSpPr/>
            <p:nvPr/>
          </p:nvSpPr>
          <p:spPr>
            <a:xfrm>
              <a:off x="-15489950" y="3570675"/>
              <a:ext cx="63025" cy="62250"/>
            </a:xfrm>
            <a:custGeom>
              <a:avLst/>
              <a:gdLst/>
              <a:ahLst/>
              <a:cxnLst/>
              <a:rect l="l" t="t" r="r" b="b"/>
              <a:pathLst>
                <a:path w="2521" h="2490" extrusionOk="0">
                  <a:moveTo>
                    <a:pt x="1072" y="1"/>
                  </a:moveTo>
                  <a:lnTo>
                    <a:pt x="0" y="1072"/>
                  </a:lnTo>
                  <a:lnTo>
                    <a:pt x="725" y="2489"/>
                  </a:lnTo>
                  <a:lnTo>
                    <a:pt x="2521" y="725"/>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1" name="Google Shape;10261;p87"/>
            <p:cNvSpPr/>
            <p:nvPr/>
          </p:nvSpPr>
          <p:spPr>
            <a:xfrm>
              <a:off x="-15644325" y="3342275"/>
              <a:ext cx="62250" cy="63025"/>
            </a:xfrm>
            <a:custGeom>
              <a:avLst/>
              <a:gdLst/>
              <a:ahLst/>
              <a:cxnLst/>
              <a:rect l="l" t="t" r="r" b="b"/>
              <a:pathLst>
                <a:path w="2490" h="2521" extrusionOk="0">
                  <a:moveTo>
                    <a:pt x="1765" y="0"/>
                  </a:moveTo>
                  <a:lnTo>
                    <a:pt x="0" y="1827"/>
                  </a:lnTo>
                  <a:lnTo>
                    <a:pt x="1418" y="2521"/>
                  </a:lnTo>
                  <a:lnTo>
                    <a:pt x="2489" y="1481"/>
                  </a:ln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2" name="Google Shape;10262;p87"/>
            <p:cNvSpPr/>
            <p:nvPr/>
          </p:nvSpPr>
          <p:spPr>
            <a:xfrm>
              <a:off x="-15489950" y="3342275"/>
              <a:ext cx="63025" cy="63025"/>
            </a:xfrm>
            <a:custGeom>
              <a:avLst/>
              <a:gdLst/>
              <a:ahLst/>
              <a:cxnLst/>
              <a:rect l="l" t="t" r="r" b="b"/>
              <a:pathLst>
                <a:path w="2521" h="2521" extrusionOk="0">
                  <a:moveTo>
                    <a:pt x="725" y="0"/>
                  </a:moveTo>
                  <a:lnTo>
                    <a:pt x="0" y="1481"/>
                  </a:lnTo>
                  <a:lnTo>
                    <a:pt x="1072" y="2521"/>
                  </a:lnTo>
                  <a:lnTo>
                    <a:pt x="2521" y="182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3" name="Google Shape;10263;p87"/>
            <p:cNvSpPr/>
            <p:nvPr/>
          </p:nvSpPr>
          <p:spPr>
            <a:xfrm>
              <a:off x="-15584475" y="3604550"/>
              <a:ext cx="96900" cy="35475"/>
            </a:xfrm>
            <a:custGeom>
              <a:avLst/>
              <a:gdLst/>
              <a:ahLst/>
              <a:cxnLst/>
              <a:rect l="l" t="t" r="r" b="b"/>
              <a:pathLst>
                <a:path w="3876" h="1419" extrusionOk="0">
                  <a:moveTo>
                    <a:pt x="725" y="0"/>
                  </a:moveTo>
                  <a:lnTo>
                    <a:pt x="1" y="1418"/>
                  </a:lnTo>
                  <a:lnTo>
                    <a:pt x="3876" y="1418"/>
                  </a:ln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4" name="Google Shape;10264;p87"/>
            <p:cNvSpPr/>
            <p:nvPr/>
          </p:nvSpPr>
          <p:spPr>
            <a:xfrm>
              <a:off x="-15584475" y="3335975"/>
              <a:ext cx="96900" cy="35450"/>
            </a:xfrm>
            <a:custGeom>
              <a:avLst/>
              <a:gdLst/>
              <a:ahLst/>
              <a:cxnLst/>
              <a:rect l="l" t="t" r="r" b="b"/>
              <a:pathLst>
                <a:path w="3876" h="1418" extrusionOk="0">
                  <a:moveTo>
                    <a:pt x="1" y="0"/>
                  </a:moveTo>
                  <a:lnTo>
                    <a:pt x="725" y="1418"/>
                  </a:lnTo>
                  <a:lnTo>
                    <a:pt x="3151" y="1418"/>
                  </a:lnTo>
                  <a:lnTo>
                    <a:pt x="38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5" name="Google Shape;10265;p87"/>
            <p:cNvSpPr/>
            <p:nvPr/>
          </p:nvSpPr>
          <p:spPr>
            <a:xfrm>
              <a:off x="-15597850" y="3388725"/>
              <a:ext cx="124450" cy="197725"/>
            </a:xfrm>
            <a:custGeom>
              <a:avLst/>
              <a:gdLst/>
              <a:ahLst/>
              <a:cxnLst/>
              <a:rect l="l" t="t" r="r" b="b"/>
              <a:pathLst>
                <a:path w="4978" h="7909" extrusionOk="0">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66" name="Google Shape;10266;p87"/>
          <p:cNvGrpSpPr/>
          <p:nvPr/>
        </p:nvGrpSpPr>
        <p:grpSpPr>
          <a:xfrm>
            <a:off x="1303491" y="1689573"/>
            <a:ext cx="450470" cy="449325"/>
            <a:chOff x="-20946600" y="3317850"/>
            <a:chExt cx="304825" cy="304050"/>
          </a:xfrm>
        </p:grpSpPr>
        <p:sp>
          <p:nvSpPr>
            <p:cNvPr id="10267" name="Google Shape;10267;p87"/>
            <p:cNvSpPr/>
            <p:nvPr/>
          </p:nvSpPr>
          <p:spPr>
            <a:xfrm>
              <a:off x="-20946600" y="3317850"/>
              <a:ext cx="232350" cy="248925"/>
            </a:xfrm>
            <a:custGeom>
              <a:avLst/>
              <a:gdLst/>
              <a:ahLst/>
              <a:cxnLst/>
              <a:rect l="l" t="t" r="r" b="b"/>
              <a:pathLst>
                <a:path w="9294" h="9957" extrusionOk="0">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8" name="Google Shape;10268;p87"/>
            <p:cNvSpPr/>
            <p:nvPr/>
          </p:nvSpPr>
          <p:spPr>
            <a:xfrm>
              <a:off x="-20775700" y="3318650"/>
              <a:ext cx="133925" cy="249700"/>
            </a:xfrm>
            <a:custGeom>
              <a:avLst/>
              <a:gdLst/>
              <a:ahLst/>
              <a:cxnLst/>
              <a:rect l="l" t="t" r="r" b="b"/>
              <a:pathLst>
                <a:path w="5357" h="9988" extrusionOk="0">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9" name="Google Shape;10269;p87"/>
            <p:cNvSpPr/>
            <p:nvPr/>
          </p:nvSpPr>
          <p:spPr>
            <a:xfrm>
              <a:off x="-20890700" y="3586425"/>
              <a:ext cx="195375" cy="35475"/>
            </a:xfrm>
            <a:custGeom>
              <a:avLst/>
              <a:gdLst/>
              <a:ahLst/>
              <a:cxnLst/>
              <a:rect l="l" t="t" r="r" b="b"/>
              <a:pathLst>
                <a:path w="7815" h="1419" extrusionOk="0">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70" name="Google Shape;10270;p87"/>
          <p:cNvGrpSpPr/>
          <p:nvPr/>
        </p:nvGrpSpPr>
        <p:grpSpPr>
          <a:xfrm>
            <a:off x="1304064" y="2243729"/>
            <a:ext cx="449325" cy="449030"/>
            <a:chOff x="-20945825" y="3692175"/>
            <a:chExt cx="304050" cy="303850"/>
          </a:xfrm>
        </p:grpSpPr>
        <p:sp>
          <p:nvSpPr>
            <p:cNvPr id="10271" name="Google Shape;10271;p87"/>
            <p:cNvSpPr/>
            <p:nvPr/>
          </p:nvSpPr>
          <p:spPr>
            <a:xfrm>
              <a:off x="-20841850" y="3692175"/>
              <a:ext cx="92950" cy="89600"/>
            </a:xfrm>
            <a:custGeom>
              <a:avLst/>
              <a:gdLst/>
              <a:ahLst/>
              <a:cxnLst/>
              <a:rect l="l" t="t" r="r" b="b"/>
              <a:pathLst>
                <a:path w="3718" h="3584" extrusionOk="0">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2" name="Google Shape;10272;p87"/>
            <p:cNvSpPr/>
            <p:nvPr/>
          </p:nvSpPr>
          <p:spPr>
            <a:xfrm>
              <a:off x="-20945825" y="3746325"/>
              <a:ext cx="304050" cy="70900"/>
            </a:xfrm>
            <a:custGeom>
              <a:avLst/>
              <a:gdLst/>
              <a:ahLst/>
              <a:cxnLst/>
              <a:rect l="l" t="t" r="r" b="b"/>
              <a:pathLst>
                <a:path w="12162" h="2836" extrusionOk="0">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3" name="Google Shape;10273;p87"/>
            <p:cNvSpPr/>
            <p:nvPr/>
          </p:nvSpPr>
          <p:spPr>
            <a:xfrm>
              <a:off x="-20814300" y="3864450"/>
              <a:ext cx="39425" cy="131575"/>
            </a:xfrm>
            <a:custGeom>
              <a:avLst/>
              <a:gdLst/>
              <a:ahLst/>
              <a:cxnLst/>
              <a:rect l="l" t="t" r="r" b="b"/>
              <a:pathLst>
                <a:path w="1577" h="5263" extrusionOk="0">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4" name="Google Shape;10274;p87"/>
            <p:cNvSpPr/>
            <p:nvPr/>
          </p:nvSpPr>
          <p:spPr>
            <a:xfrm>
              <a:off x="-20929275" y="3834525"/>
              <a:ext cx="268600" cy="53600"/>
            </a:xfrm>
            <a:custGeom>
              <a:avLst/>
              <a:gdLst/>
              <a:ahLst/>
              <a:cxnLst/>
              <a:rect l="l" t="t" r="r" b="b"/>
              <a:pathLst>
                <a:path w="10744" h="2144" extrusionOk="0">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75" name="Google Shape;10275;p87"/>
          <p:cNvGrpSpPr/>
          <p:nvPr/>
        </p:nvGrpSpPr>
        <p:grpSpPr>
          <a:xfrm>
            <a:off x="1329667" y="2797442"/>
            <a:ext cx="398119" cy="448143"/>
            <a:chOff x="-20930075" y="4066100"/>
            <a:chExt cx="269400" cy="303250"/>
          </a:xfrm>
        </p:grpSpPr>
        <p:sp>
          <p:nvSpPr>
            <p:cNvPr id="10276" name="Google Shape;10276;p87"/>
            <p:cNvSpPr/>
            <p:nvPr/>
          </p:nvSpPr>
          <p:spPr>
            <a:xfrm>
              <a:off x="-20865475" y="4066100"/>
              <a:ext cx="141775" cy="144150"/>
            </a:xfrm>
            <a:custGeom>
              <a:avLst/>
              <a:gdLst/>
              <a:ahLst/>
              <a:cxnLst/>
              <a:rect l="l" t="t" r="r" b="b"/>
              <a:pathLst>
                <a:path w="5671" h="5766" extrusionOk="0">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7" name="Google Shape;10277;p87"/>
            <p:cNvSpPr/>
            <p:nvPr/>
          </p:nvSpPr>
          <p:spPr>
            <a:xfrm>
              <a:off x="-20930075" y="4191325"/>
              <a:ext cx="269400" cy="178025"/>
            </a:xfrm>
            <a:custGeom>
              <a:avLst/>
              <a:gdLst/>
              <a:ahLst/>
              <a:cxnLst/>
              <a:rect l="l" t="t" r="r" b="b"/>
              <a:pathLst>
                <a:path w="10776" h="7121" extrusionOk="0">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78" name="Google Shape;10278;p87"/>
          <p:cNvGrpSpPr/>
          <p:nvPr/>
        </p:nvGrpSpPr>
        <p:grpSpPr>
          <a:xfrm>
            <a:off x="4110888" y="1689848"/>
            <a:ext cx="372516" cy="448771"/>
            <a:chOff x="-18994100" y="3334775"/>
            <a:chExt cx="252075" cy="303675"/>
          </a:xfrm>
        </p:grpSpPr>
        <p:sp>
          <p:nvSpPr>
            <p:cNvPr id="10279" name="Google Shape;10279;p87"/>
            <p:cNvSpPr/>
            <p:nvPr/>
          </p:nvSpPr>
          <p:spPr>
            <a:xfrm>
              <a:off x="-18967300" y="3424975"/>
              <a:ext cx="198500" cy="207150"/>
            </a:xfrm>
            <a:custGeom>
              <a:avLst/>
              <a:gdLst/>
              <a:ahLst/>
              <a:cxnLst/>
              <a:rect l="l" t="t" r="r" b="b"/>
              <a:pathLst>
                <a:path w="7940" h="8286" extrusionOk="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0" name="Google Shape;10280;p87"/>
            <p:cNvSpPr/>
            <p:nvPr/>
          </p:nvSpPr>
          <p:spPr>
            <a:xfrm>
              <a:off x="-18885400" y="3610050"/>
              <a:ext cx="35475" cy="28400"/>
            </a:xfrm>
            <a:custGeom>
              <a:avLst/>
              <a:gdLst/>
              <a:ahLst/>
              <a:cxnLst/>
              <a:rect l="l" t="t" r="r" b="b"/>
              <a:pathLst>
                <a:path w="1419" h="1136" extrusionOk="0">
                  <a:moveTo>
                    <a:pt x="694" y="1"/>
                  </a:moveTo>
                  <a:lnTo>
                    <a:pt x="1" y="1072"/>
                  </a:lnTo>
                  <a:cubicBezTo>
                    <a:pt x="221" y="1104"/>
                    <a:pt x="473" y="1135"/>
                    <a:pt x="694" y="1135"/>
                  </a:cubicBezTo>
                  <a:cubicBezTo>
                    <a:pt x="946" y="1135"/>
                    <a:pt x="1166" y="1104"/>
                    <a:pt x="1418" y="1072"/>
                  </a:cubicBez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1" name="Google Shape;10281;p87"/>
            <p:cNvSpPr/>
            <p:nvPr/>
          </p:nvSpPr>
          <p:spPr>
            <a:xfrm>
              <a:off x="-18994100" y="3334775"/>
              <a:ext cx="96900" cy="140625"/>
            </a:xfrm>
            <a:custGeom>
              <a:avLst/>
              <a:gdLst/>
              <a:ahLst/>
              <a:cxnLst/>
              <a:rect l="l" t="t" r="r" b="b"/>
              <a:pathLst>
                <a:path w="3876" h="5625" extrusionOk="0">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2" name="Google Shape;10282;p87"/>
            <p:cNvSpPr/>
            <p:nvPr/>
          </p:nvSpPr>
          <p:spPr>
            <a:xfrm>
              <a:off x="-18838150" y="3334775"/>
              <a:ext cx="96125" cy="139850"/>
            </a:xfrm>
            <a:custGeom>
              <a:avLst/>
              <a:gdLst/>
              <a:ahLst/>
              <a:cxnLst/>
              <a:rect l="l" t="t" r="r" b="b"/>
              <a:pathLst>
                <a:path w="3845" h="5594" extrusionOk="0">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83" name="Google Shape;10283;p87"/>
          <p:cNvGrpSpPr/>
          <p:nvPr/>
        </p:nvGrpSpPr>
        <p:grpSpPr>
          <a:xfrm>
            <a:off x="4125445" y="2244743"/>
            <a:ext cx="343404" cy="446998"/>
            <a:chOff x="-18983850" y="3710075"/>
            <a:chExt cx="232375" cy="302475"/>
          </a:xfrm>
        </p:grpSpPr>
        <p:sp>
          <p:nvSpPr>
            <p:cNvPr id="10284" name="Google Shape;10284;p87"/>
            <p:cNvSpPr/>
            <p:nvPr/>
          </p:nvSpPr>
          <p:spPr>
            <a:xfrm>
              <a:off x="-18840500" y="3874700"/>
              <a:ext cx="89025" cy="119750"/>
            </a:xfrm>
            <a:custGeom>
              <a:avLst/>
              <a:gdLst/>
              <a:ahLst/>
              <a:cxnLst/>
              <a:rect l="l" t="t" r="r" b="b"/>
              <a:pathLst>
                <a:path w="3561" h="4790" extrusionOk="0">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5" name="Google Shape;10285;p87"/>
            <p:cNvSpPr/>
            <p:nvPr/>
          </p:nvSpPr>
          <p:spPr>
            <a:xfrm>
              <a:off x="-18983850" y="3901475"/>
              <a:ext cx="208750" cy="111075"/>
            </a:xfrm>
            <a:custGeom>
              <a:avLst/>
              <a:gdLst/>
              <a:ahLst/>
              <a:cxnLst/>
              <a:rect l="l" t="t" r="r" b="b"/>
              <a:pathLst>
                <a:path w="8350" h="4443" extrusionOk="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6" name="Google Shape;10286;p87"/>
            <p:cNvSpPr/>
            <p:nvPr/>
          </p:nvSpPr>
          <p:spPr>
            <a:xfrm>
              <a:off x="-18947625" y="3710075"/>
              <a:ext cx="159925" cy="67775"/>
            </a:xfrm>
            <a:custGeom>
              <a:avLst/>
              <a:gdLst/>
              <a:ahLst/>
              <a:cxnLst/>
              <a:rect l="l" t="t" r="r" b="b"/>
              <a:pathLst>
                <a:path w="6397" h="2711" extrusionOk="0">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7" name="Google Shape;10287;p87"/>
            <p:cNvSpPr/>
            <p:nvPr/>
          </p:nvSpPr>
          <p:spPr>
            <a:xfrm>
              <a:off x="-18949200" y="3773100"/>
              <a:ext cx="159125" cy="133925"/>
            </a:xfrm>
            <a:custGeom>
              <a:avLst/>
              <a:gdLst/>
              <a:ahLst/>
              <a:cxnLst/>
              <a:rect l="l" t="t" r="r" b="b"/>
              <a:pathLst>
                <a:path w="6365" h="5357" extrusionOk="0">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88" name="Google Shape;10288;p87"/>
          <p:cNvGrpSpPr/>
          <p:nvPr/>
        </p:nvGrpSpPr>
        <p:grpSpPr>
          <a:xfrm>
            <a:off x="4071911" y="2797422"/>
            <a:ext cx="450470" cy="448180"/>
            <a:chOff x="-19020075" y="4084200"/>
            <a:chExt cx="304825" cy="303275"/>
          </a:xfrm>
        </p:grpSpPr>
        <p:sp>
          <p:nvSpPr>
            <p:cNvPr id="10289" name="Google Shape;10289;p87"/>
            <p:cNvSpPr/>
            <p:nvPr/>
          </p:nvSpPr>
          <p:spPr>
            <a:xfrm>
              <a:off x="-18962575" y="4274800"/>
              <a:ext cx="103975" cy="94550"/>
            </a:xfrm>
            <a:custGeom>
              <a:avLst/>
              <a:gdLst/>
              <a:ahLst/>
              <a:cxnLst/>
              <a:rect l="l" t="t" r="r" b="b"/>
              <a:pathLst>
                <a:path w="4159" h="3782" extrusionOk="0">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0" name="Google Shape;10290;p87"/>
            <p:cNvSpPr/>
            <p:nvPr/>
          </p:nvSpPr>
          <p:spPr>
            <a:xfrm>
              <a:off x="-18883025" y="4281900"/>
              <a:ext cx="78000" cy="105575"/>
            </a:xfrm>
            <a:custGeom>
              <a:avLst/>
              <a:gdLst/>
              <a:ahLst/>
              <a:cxnLst/>
              <a:rect l="l" t="t" r="r" b="b"/>
              <a:pathLst>
                <a:path w="3120" h="4223" extrusionOk="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1" name="Google Shape;10291;p87"/>
            <p:cNvSpPr/>
            <p:nvPr/>
          </p:nvSpPr>
          <p:spPr>
            <a:xfrm>
              <a:off x="-18809000" y="4281100"/>
              <a:ext cx="57525" cy="88250"/>
            </a:xfrm>
            <a:custGeom>
              <a:avLst/>
              <a:gdLst/>
              <a:ahLst/>
              <a:cxnLst/>
              <a:rect l="l" t="t" r="r" b="b"/>
              <a:pathLst>
                <a:path w="2301" h="3530" extrusionOk="0">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2" name="Google Shape;10292;p87"/>
            <p:cNvSpPr/>
            <p:nvPr/>
          </p:nvSpPr>
          <p:spPr>
            <a:xfrm>
              <a:off x="-18770400" y="4263000"/>
              <a:ext cx="55150" cy="66975"/>
            </a:xfrm>
            <a:custGeom>
              <a:avLst/>
              <a:gdLst/>
              <a:ahLst/>
              <a:cxnLst/>
              <a:rect l="l" t="t" r="r" b="b"/>
              <a:pathLst>
                <a:path w="2206" h="2679" extrusionOk="0">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3" name="Google Shape;10293;p87"/>
            <p:cNvSpPr/>
            <p:nvPr/>
          </p:nvSpPr>
          <p:spPr>
            <a:xfrm>
              <a:off x="-18768050" y="4227550"/>
              <a:ext cx="52025" cy="31525"/>
            </a:xfrm>
            <a:custGeom>
              <a:avLst/>
              <a:gdLst/>
              <a:ahLst/>
              <a:cxnLst/>
              <a:rect l="l" t="t" r="r" b="b"/>
              <a:pathLst>
                <a:path w="2081" h="1261" extrusionOk="0">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4" name="Google Shape;10294;p87"/>
            <p:cNvSpPr/>
            <p:nvPr/>
          </p:nvSpPr>
          <p:spPr>
            <a:xfrm>
              <a:off x="-19000400" y="4262200"/>
              <a:ext cx="106350" cy="52800"/>
            </a:xfrm>
            <a:custGeom>
              <a:avLst/>
              <a:gdLst/>
              <a:ahLst/>
              <a:cxnLst/>
              <a:rect l="l" t="t" r="r" b="b"/>
              <a:pathLst>
                <a:path w="4254" h="2112" extrusionOk="0">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5" name="Google Shape;10295;p87"/>
            <p:cNvSpPr/>
            <p:nvPr/>
          </p:nvSpPr>
          <p:spPr>
            <a:xfrm>
              <a:off x="-18912175" y="4173200"/>
              <a:ext cx="18125" cy="35475"/>
            </a:xfrm>
            <a:custGeom>
              <a:avLst/>
              <a:gdLst/>
              <a:ahLst/>
              <a:cxnLst/>
              <a:rect l="l" t="t" r="r" b="b"/>
              <a:pathLst>
                <a:path w="725" h="1419" extrusionOk="0">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6" name="Google Shape;10296;p87"/>
            <p:cNvSpPr/>
            <p:nvPr/>
          </p:nvSpPr>
          <p:spPr>
            <a:xfrm>
              <a:off x="-19001975" y="4173200"/>
              <a:ext cx="18150" cy="35475"/>
            </a:xfrm>
            <a:custGeom>
              <a:avLst/>
              <a:gdLst/>
              <a:ahLst/>
              <a:cxnLst/>
              <a:rect l="l" t="t" r="r" b="b"/>
              <a:pathLst>
                <a:path w="726" h="1419" extrusionOk="0">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7" name="Google Shape;10297;p87"/>
            <p:cNvSpPr/>
            <p:nvPr/>
          </p:nvSpPr>
          <p:spPr>
            <a:xfrm>
              <a:off x="-19020075" y="4084200"/>
              <a:ext cx="143375" cy="178025"/>
            </a:xfrm>
            <a:custGeom>
              <a:avLst/>
              <a:gdLst/>
              <a:ahLst/>
              <a:cxnLst/>
              <a:rect l="l" t="t" r="r" b="b"/>
              <a:pathLst>
                <a:path w="5735" h="7121" extrusionOk="0">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98" name="Google Shape;10298;p87"/>
          <p:cNvGrpSpPr/>
          <p:nvPr/>
        </p:nvGrpSpPr>
        <p:grpSpPr>
          <a:xfrm>
            <a:off x="6889176" y="1689001"/>
            <a:ext cx="396937" cy="450470"/>
            <a:chOff x="-17149475" y="3309200"/>
            <a:chExt cx="268600" cy="304825"/>
          </a:xfrm>
        </p:grpSpPr>
        <p:sp>
          <p:nvSpPr>
            <p:cNvPr id="10299" name="Google Shape;10299;p87"/>
            <p:cNvSpPr/>
            <p:nvPr/>
          </p:nvSpPr>
          <p:spPr>
            <a:xfrm>
              <a:off x="-17021100" y="3309200"/>
              <a:ext cx="102425" cy="72475"/>
            </a:xfrm>
            <a:custGeom>
              <a:avLst/>
              <a:gdLst/>
              <a:ahLst/>
              <a:cxnLst/>
              <a:rect l="l" t="t" r="r" b="b"/>
              <a:pathLst>
                <a:path w="4097" h="2899" extrusionOk="0">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0" name="Google Shape;10300;p87"/>
            <p:cNvSpPr/>
            <p:nvPr/>
          </p:nvSpPr>
          <p:spPr>
            <a:xfrm>
              <a:off x="-17149475" y="3346200"/>
              <a:ext cx="268600" cy="267825"/>
            </a:xfrm>
            <a:custGeom>
              <a:avLst/>
              <a:gdLst/>
              <a:ahLst/>
              <a:cxnLst/>
              <a:rect l="l" t="t" r="r" b="b"/>
              <a:pathLst>
                <a:path w="10744" h="10713" extrusionOk="0">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01" name="Google Shape;10301;p87"/>
          <p:cNvGrpSpPr/>
          <p:nvPr/>
        </p:nvGrpSpPr>
        <p:grpSpPr>
          <a:xfrm>
            <a:off x="6862982" y="2258120"/>
            <a:ext cx="449325" cy="420249"/>
            <a:chOff x="-17168375" y="3692750"/>
            <a:chExt cx="304050" cy="284375"/>
          </a:xfrm>
        </p:grpSpPr>
        <p:sp>
          <p:nvSpPr>
            <p:cNvPr id="10302" name="Google Shape;10302;p87"/>
            <p:cNvSpPr/>
            <p:nvPr/>
          </p:nvSpPr>
          <p:spPr>
            <a:xfrm>
              <a:off x="-16963600" y="3694325"/>
              <a:ext cx="99275" cy="92175"/>
            </a:xfrm>
            <a:custGeom>
              <a:avLst/>
              <a:gdLst/>
              <a:ahLst/>
              <a:cxnLst/>
              <a:rect l="l" t="t" r="r" b="b"/>
              <a:pathLst>
                <a:path w="3971" h="3687" extrusionOk="0">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3" name="Google Shape;10303;p87"/>
            <p:cNvSpPr/>
            <p:nvPr/>
          </p:nvSpPr>
          <p:spPr>
            <a:xfrm>
              <a:off x="-17102225" y="3817525"/>
              <a:ext cx="61475" cy="69650"/>
            </a:xfrm>
            <a:custGeom>
              <a:avLst/>
              <a:gdLst/>
              <a:ahLst/>
              <a:cxnLst/>
              <a:rect l="l" t="t" r="r" b="b"/>
              <a:pathLst>
                <a:path w="2459" h="2786" extrusionOk="0">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4" name="Google Shape;10304;p87"/>
            <p:cNvSpPr/>
            <p:nvPr/>
          </p:nvSpPr>
          <p:spPr>
            <a:xfrm>
              <a:off x="-17064400" y="3870925"/>
              <a:ext cx="93750" cy="106200"/>
            </a:xfrm>
            <a:custGeom>
              <a:avLst/>
              <a:gdLst/>
              <a:ahLst/>
              <a:cxnLst/>
              <a:rect l="l" t="t" r="r" b="b"/>
              <a:pathLst>
                <a:path w="3750" h="4248" extrusionOk="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5" name="Google Shape;10305;p87"/>
            <p:cNvSpPr/>
            <p:nvPr/>
          </p:nvSpPr>
          <p:spPr>
            <a:xfrm>
              <a:off x="-17025025" y="3907200"/>
              <a:ext cx="15775" cy="13200"/>
            </a:xfrm>
            <a:custGeom>
              <a:avLst/>
              <a:gdLst/>
              <a:ahLst/>
              <a:cxnLst/>
              <a:rect l="l" t="t" r="r" b="b"/>
              <a:pathLst>
                <a:path w="631" h="528" extrusionOk="0">
                  <a:moveTo>
                    <a:pt x="327" y="0"/>
                  </a:moveTo>
                  <a:cubicBezTo>
                    <a:pt x="189" y="0"/>
                    <a:pt x="48" y="71"/>
                    <a:pt x="0" y="213"/>
                  </a:cubicBezTo>
                  <a:lnTo>
                    <a:pt x="315" y="528"/>
                  </a:lnTo>
                  <a:lnTo>
                    <a:pt x="630" y="213"/>
                  </a:lnTo>
                  <a:cubicBezTo>
                    <a:pt x="599" y="71"/>
                    <a:pt x="465" y="0"/>
                    <a:pt x="3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6" name="Google Shape;10306;p87"/>
            <p:cNvSpPr/>
            <p:nvPr/>
          </p:nvSpPr>
          <p:spPr>
            <a:xfrm>
              <a:off x="-16995100" y="3817825"/>
              <a:ext cx="63025" cy="69900"/>
            </a:xfrm>
            <a:custGeom>
              <a:avLst/>
              <a:gdLst/>
              <a:ahLst/>
              <a:cxnLst/>
              <a:rect l="l" t="t" r="r" b="b"/>
              <a:pathLst>
                <a:path w="2521" h="2796" extrusionOk="0">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7" name="Google Shape;10307;p87"/>
            <p:cNvSpPr/>
            <p:nvPr/>
          </p:nvSpPr>
          <p:spPr>
            <a:xfrm>
              <a:off x="-17150275" y="3728200"/>
              <a:ext cx="267825" cy="236300"/>
            </a:xfrm>
            <a:custGeom>
              <a:avLst/>
              <a:gdLst/>
              <a:ahLst/>
              <a:cxnLst/>
              <a:rect l="l" t="t" r="r" b="b"/>
              <a:pathLst>
                <a:path w="10713" h="9452" extrusionOk="0">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8" name="Google Shape;10308;p87"/>
            <p:cNvSpPr/>
            <p:nvPr/>
          </p:nvSpPr>
          <p:spPr>
            <a:xfrm>
              <a:off x="-17168375" y="3692750"/>
              <a:ext cx="99250" cy="92975"/>
            </a:xfrm>
            <a:custGeom>
              <a:avLst/>
              <a:gdLst/>
              <a:ahLst/>
              <a:cxnLst/>
              <a:rect l="l" t="t" r="r" b="b"/>
              <a:pathLst>
                <a:path w="3970" h="3719" extrusionOk="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09" name="Google Shape;10309;p87"/>
          <p:cNvGrpSpPr/>
          <p:nvPr/>
        </p:nvGrpSpPr>
        <p:grpSpPr>
          <a:xfrm>
            <a:off x="6859491" y="2796852"/>
            <a:ext cx="456308" cy="449325"/>
            <a:chOff x="-17170750" y="4058800"/>
            <a:chExt cx="308775" cy="304050"/>
          </a:xfrm>
        </p:grpSpPr>
        <p:sp>
          <p:nvSpPr>
            <p:cNvPr id="10310" name="Google Shape;10310;p87"/>
            <p:cNvSpPr/>
            <p:nvPr/>
          </p:nvSpPr>
          <p:spPr>
            <a:xfrm>
              <a:off x="-17041575" y="4058800"/>
              <a:ext cx="49650" cy="49850"/>
            </a:xfrm>
            <a:custGeom>
              <a:avLst/>
              <a:gdLst/>
              <a:ahLst/>
              <a:cxnLst/>
              <a:rect l="l" t="t" r="r" b="b"/>
              <a:pathLst>
                <a:path w="1986" h="1994" extrusionOk="0">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1" name="Google Shape;10311;p87"/>
            <p:cNvSpPr/>
            <p:nvPr/>
          </p:nvSpPr>
          <p:spPr>
            <a:xfrm>
              <a:off x="-17041575" y="4312625"/>
              <a:ext cx="49650" cy="50225"/>
            </a:xfrm>
            <a:custGeom>
              <a:avLst/>
              <a:gdLst/>
              <a:ahLst/>
              <a:cxnLst/>
              <a:rect l="l" t="t" r="r" b="b"/>
              <a:pathLst>
                <a:path w="1986" h="2009" extrusionOk="0">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2" name="Google Shape;10312;p87"/>
            <p:cNvSpPr/>
            <p:nvPr/>
          </p:nvSpPr>
          <p:spPr>
            <a:xfrm>
              <a:off x="-17170750" y="4186600"/>
              <a:ext cx="52800" cy="48075"/>
            </a:xfrm>
            <a:custGeom>
              <a:avLst/>
              <a:gdLst/>
              <a:ahLst/>
              <a:cxnLst/>
              <a:rect l="l" t="t" r="r" b="b"/>
              <a:pathLst>
                <a:path w="2112" h="1923" extrusionOk="0">
                  <a:moveTo>
                    <a:pt x="1639" y="0"/>
                  </a:moveTo>
                  <a:lnTo>
                    <a:pt x="284" y="630"/>
                  </a:lnTo>
                  <a:cubicBezTo>
                    <a:pt x="1" y="788"/>
                    <a:pt x="1" y="1135"/>
                    <a:pt x="284" y="1261"/>
                  </a:cubicBezTo>
                  <a:lnTo>
                    <a:pt x="1639" y="1922"/>
                  </a:lnTo>
                  <a:lnTo>
                    <a:pt x="1639" y="1891"/>
                  </a:lnTo>
                  <a:lnTo>
                    <a:pt x="2112" y="946"/>
                  </a:lnTo>
                  <a:lnTo>
                    <a:pt x="16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3" name="Google Shape;10313;p87"/>
            <p:cNvSpPr/>
            <p:nvPr/>
          </p:nvSpPr>
          <p:spPr>
            <a:xfrm>
              <a:off x="-16914775" y="4185025"/>
              <a:ext cx="52800" cy="49650"/>
            </a:xfrm>
            <a:custGeom>
              <a:avLst/>
              <a:gdLst/>
              <a:ahLst/>
              <a:cxnLst/>
              <a:rect l="l" t="t" r="r" b="b"/>
              <a:pathLst>
                <a:path w="2112" h="1986" extrusionOk="0">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4" name="Google Shape;10314;p87"/>
            <p:cNvSpPr/>
            <p:nvPr/>
          </p:nvSpPr>
          <p:spPr>
            <a:xfrm>
              <a:off x="-17127800" y="4273225"/>
              <a:ext cx="47650" cy="46500"/>
            </a:xfrm>
            <a:custGeom>
              <a:avLst/>
              <a:gdLst/>
              <a:ahLst/>
              <a:cxnLst/>
              <a:rect l="l" t="t" r="r" b="b"/>
              <a:pathLst>
                <a:path w="1906" h="1860" extrusionOk="0">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5" name="Google Shape;10315;p87"/>
            <p:cNvSpPr/>
            <p:nvPr/>
          </p:nvSpPr>
          <p:spPr>
            <a:xfrm>
              <a:off x="-16952575" y="4100775"/>
              <a:ext cx="47675" cy="47250"/>
            </a:xfrm>
            <a:custGeom>
              <a:avLst/>
              <a:gdLst/>
              <a:ahLst/>
              <a:cxnLst/>
              <a:rect l="l" t="t" r="r" b="b"/>
              <a:pathLst>
                <a:path w="1907" h="1890" extrusionOk="0">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6" name="Google Shape;10316;p87"/>
            <p:cNvSpPr/>
            <p:nvPr/>
          </p:nvSpPr>
          <p:spPr>
            <a:xfrm>
              <a:off x="-16954150" y="4273225"/>
              <a:ext cx="49200" cy="47800"/>
            </a:xfrm>
            <a:custGeom>
              <a:avLst/>
              <a:gdLst/>
              <a:ahLst/>
              <a:cxnLst/>
              <a:rect l="l" t="t" r="r" b="b"/>
              <a:pathLst>
                <a:path w="1968" h="1912" extrusionOk="0">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7" name="Google Shape;10317;p87"/>
            <p:cNvSpPr/>
            <p:nvPr/>
          </p:nvSpPr>
          <p:spPr>
            <a:xfrm>
              <a:off x="-17128625" y="4101275"/>
              <a:ext cx="48475" cy="46750"/>
            </a:xfrm>
            <a:custGeom>
              <a:avLst/>
              <a:gdLst/>
              <a:ahLst/>
              <a:cxnLst/>
              <a:rect l="l" t="t" r="r" b="b"/>
              <a:pathLst>
                <a:path w="1939" h="1870" extrusionOk="0">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8" name="Google Shape;10318;p87"/>
            <p:cNvSpPr/>
            <p:nvPr/>
          </p:nvSpPr>
          <p:spPr>
            <a:xfrm>
              <a:off x="-17043150" y="4183450"/>
              <a:ext cx="52800" cy="52800"/>
            </a:xfrm>
            <a:custGeom>
              <a:avLst/>
              <a:gdLst/>
              <a:ahLst/>
              <a:cxnLst/>
              <a:rect l="l" t="t" r="r" b="b"/>
              <a:pathLst>
                <a:path w="2112" h="2112" extrusionOk="0">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9" name="Google Shape;10319;p87"/>
            <p:cNvSpPr/>
            <p:nvPr/>
          </p:nvSpPr>
          <p:spPr>
            <a:xfrm>
              <a:off x="-17070725" y="4111975"/>
              <a:ext cx="44925" cy="60475"/>
            </a:xfrm>
            <a:custGeom>
              <a:avLst/>
              <a:gdLst/>
              <a:ahLst/>
              <a:cxnLst/>
              <a:rect l="l" t="t" r="r" b="b"/>
              <a:pathLst>
                <a:path w="1797" h="2419" extrusionOk="0">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0" name="Google Shape;10320;p87"/>
            <p:cNvSpPr/>
            <p:nvPr/>
          </p:nvSpPr>
          <p:spPr>
            <a:xfrm>
              <a:off x="-16979350" y="4156675"/>
              <a:ext cx="60675" cy="45700"/>
            </a:xfrm>
            <a:custGeom>
              <a:avLst/>
              <a:gdLst/>
              <a:ahLst/>
              <a:cxnLst/>
              <a:rect l="l" t="t" r="r" b="b"/>
              <a:pathLst>
                <a:path w="2427" h="1828" extrusionOk="0">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1" name="Google Shape;10321;p87"/>
            <p:cNvSpPr/>
            <p:nvPr/>
          </p:nvSpPr>
          <p:spPr>
            <a:xfrm>
              <a:off x="-17116400" y="4155875"/>
              <a:ext cx="63050" cy="44125"/>
            </a:xfrm>
            <a:custGeom>
              <a:avLst/>
              <a:gdLst/>
              <a:ahLst/>
              <a:cxnLst/>
              <a:rect l="l" t="t" r="r" b="b"/>
              <a:pathLst>
                <a:path w="2522" h="1765" extrusionOk="0">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2" name="Google Shape;10322;p87"/>
            <p:cNvSpPr/>
            <p:nvPr/>
          </p:nvSpPr>
          <p:spPr>
            <a:xfrm>
              <a:off x="-17007700" y="4112450"/>
              <a:ext cx="44925" cy="60775"/>
            </a:xfrm>
            <a:custGeom>
              <a:avLst/>
              <a:gdLst/>
              <a:ahLst/>
              <a:cxnLst/>
              <a:rect l="l" t="t" r="r" b="b"/>
              <a:pathLst>
                <a:path w="1797" h="2431" extrusionOk="0">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3" name="Google Shape;10323;p87"/>
            <p:cNvSpPr/>
            <p:nvPr/>
          </p:nvSpPr>
          <p:spPr>
            <a:xfrm>
              <a:off x="-17007700" y="4248025"/>
              <a:ext cx="44925" cy="61475"/>
            </a:xfrm>
            <a:custGeom>
              <a:avLst/>
              <a:gdLst/>
              <a:ahLst/>
              <a:cxnLst/>
              <a:rect l="l" t="t" r="r" b="b"/>
              <a:pathLst>
                <a:path w="1797" h="2459" extrusionOk="0">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4" name="Google Shape;10324;p87"/>
            <p:cNvSpPr/>
            <p:nvPr/>
          </p:nvSpPr>
          <p:spPr>
            <a:xfrm>
              <a:off x="-16980125" y="4219675"/>
              <a:ext cx="61450" cy="45700"/>
            </a:xfrm>
            <a:custGeom>
              <a:avLst/>
              <a:gdLst/>
              <a:ahLst/>
              <a:cxnLst/>
              <a:rect l="l" t="t" r="r" b="b"/>
              <a:pathLst>
                <a:path w="2458" h="1828" extrusionOk="0">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5" name="Google Shape;10325;p87"/>
            <p:cNvSpPr/>
            <p:nvPr/>
          </p:nvSpPr>
          <p:spPr>
            <a:xfrm>
              <a:off x="-17070725" y="4247250"/>
              <a:ext cx="44925" cy="61300"/>
            </a:xfrm>
            <a:custGeom>
              <a:avLst/>
              <a:gdLst/>
              <a:ahLst/>
              <a:cxnLst/>
              <a:rect l="l" t="t" r="r" b="b"/>
              <a:pathLst>
                <a:path w="1797" h="2452" extrusionOk="0">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6" name="Google Shape;10326;p87"/>
            <p:cNvSpPr/>
            <p:nvPr/>
          </p:nvSpPr>
          <p:spPr>
            <a:xfrm>
              <a:off x="-17115600" y="4218900"/>
              <a:ext cx="61450" cy="44900"/>
            </a:xfrm>
            <a:custGeom>
              <a:avLst/>
              <a:gdLst/>
              <a:ahLst/>
              <a:cxnLst/>
              <a:rect l="l" t="t" r="r" b="b"/>
              <a:pathLst>
                <a:path w="2458" h="1796" extrusionOk="0">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27" name="Google Shape;10327;p87"/>
          <p:cNvGrpSpPr/>
          <p:nvPr/>
        </p:nvGrpSpPr>
        <p:grpSpPr>
          <a:xfrm>
            <a:off x="5721388" y="3343358"/>
            <a:ext cx="450470" cy="446998"/>
            <a:chOff x="-15688425" y="3707725"/>
            <a:chExt cx="304825" cy="302475"/>
          </a:xfrm>
        </p:grpSpPr>
        <p:sp>
          <p:nvSpPr>
            <p:cNvPr id="10328" name="Google Shape;10328;p87"/>
            <p:cNvSpPr/>
            <p:nvPr/>
          </p:nvSpPr>
          <p:spPr>
            <a:xfrm>
              <a:off x="-15687650" y="3884950"/>
              <a:ext cx="304050" cy="125250"/>
            </a:xfrm>
            <a:custGeom>
              <a:avLst/>
              <a:gdLst/>
              <a:ahLst/>
              <a:cxnLst/>
              <a:rect l="l" t="t" r="r" b="b"/>
              <a:pathLst>
                <a:path w="12162" h="5010" extrusionOk="0">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9" name="Google Shape;10329;p87"/>
            <p:cNvSpPr/>
            <p:nvPr/>
          </p:nvSpPr>
          <p:spPr>
            <a:xfrm>
              <a:off x="-15634875" y="3956600"/>
              <a:ext cx="49650" cy="18150"/>
            </a:xfrm>
            <a:custGeom>
              <a:avLst/>
              <a:gdLst/>
              <a:ahLst/>
              <a:cxnLst/>
              <a:rect l="l" t="t" r="r" b="b"/>
              <a:pathLst>
                <a:path w="1986" h="726" extrusionOk="0">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0" name="Google Shape;10330;p87"/>
            <p:cNvSpPr/>
            <p:nvPr/>
          </p:nvSpPr>
          <p:spPr>
            <a:xfrm>
              <a:off x="-15434025" y="3920375"/>
              <a:ext cx="31525" cy="18150"/>
            </a:xfrm>
            <a:custGeom>
              <a:avLst/>
              <a:gdLst/>
              <a:ahLst/>
              <a:cxnLst/>
              <a:rect l="l" t="t" r="r" b="b"/>
              <a:pathLst>
                <a:path w="1261" h="726" extrusionOk="0">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1" name="Google Shape;10331;p87"/>
            <p:cNvSpPr/>
            <p:nvPr/>
          </p:nvSpPr>
          <p:spPr>
            <a:xfrm>
              <a:off x="-15436400" y="3974725"/>
              <a:ext cx="52800" cy="17350"/>
            </a:xfrm>
            <a:custGeom>
              <a:avLst/>
              <a:gdLst/>
              <a:ahLst/>
              <a:cxnLst/>
              <a:rect l="l" t="t" r="r" b="b"/>
              <a:pathLst>
                <a:path w="2112" h="694" extrusionOk="0">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2" name="Google Shape;10332;p87"/>
            <p:cNvSpPr/>
            <p:nvPr/>
          </p:nvSpPr>
          <p:spPr>
            <a:xfrm>
              <a:off x="-15688425" y="3992050"/>
              <a:ext cx="54350" cy="18150"/>
            </a:xfrm>
            <a:custGeom>
              <a:avLst/>
              <a:gdLst/>
              <a:ahLst/>
              <a:cxnLst/>
              <a:rect l="l" t="t" r="r" b="b"/>
              <a:pathLst>
                <a:path w="2174" h="726" extrusionOk="0">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3" name="Google Shape;10333;p87"/>
            <p:cNvSpPr/>
            <p:nvPr/>
          </p:nvSpPr>
          <p:spPr>
            <a:xfrm>
              <a:off x="-15664800" y="3707725"/>
              <a:ext cx="252850" cy="161475"/>
            </a:xfrm>
            <a:custGeom>
              <a:avLst/>
              <a:gdLst/>
              <a:ahLst/>
              <a:cxnLst/>
              <a:rect l="l" t="t" r="r" b="b"/>
              <a:pathLst>
                <a:path w="10114" h="6459" extrusionOk="0">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34" name="Google Shape;10334;p87"/>
          <p:cNvGrpSpPr/>
          <p:nvPr/>
        </p:nvGrpSpPr>
        <p:grpSpPr>
          <a:xfrm>
            <a:off x="1865544" y="1690441"/>
            <a:ext cx="451653" cy="447589"/>
            <a:chOff x="-20572500" y="3319025"/>
            <a:chExt cx="305625" cy="302875"/>
          </a:xfrm>
        </p:grpSpPr>
        <p:sp>
          <p:nvSpPr>
            <p:cNvPr id="10335" name="Google Shape;10335;p87"/>
            <p:cNvSpPr/>
            <p:nvPr/>
          </p:nvSpPr>
          <p:spPr>
            <a:xfrm>
              <a:off x="-20429150" y="3569900"/>
              <a:ext cx="18150" cy="52000"/>
            </a:xfrm>
            <a:custGeom>
              <a:avLst/>
              <a:gdLst/>
              <a:ahLst/>
              <a:cxnLst/>
              <a:rect l="l" t="t" r="r" b="b"/>
              <a:pathLst>
                <a:path w="726" h="2080" extrusionOk="0">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6" name="Google Shape;10336;p87"/>
            <p:cNvSpPr/>
            <p:nvPr/>
          </p:nvSpPr>
          <p:spPr>
            <a:xfrm>
              <a:off x="-20572500" y="3319025"/>
              <a:ext cx="305625" cy="267350"/>
            </a:xfrm>
            <a:custGeom>
              <a:avLst/>
              <a:gdLst/>
              <a:ahLst/>
              <a:cxnLst/>
              <a:rect l="l" t="t" r="r" b="b"/>
              <a:pathLst>
                <a:path w="12225" h="10694" extrusionOk="0">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37" name="Google Shape;10337;p87"/>
          <p:cNvGrpSpPr/>
          <p:nvPr/>
        </p:nvGrpSpPr>
        <p:grpSpPr>
          <a:xfrm>
            <a:off x="1866708" y="2305410"/>
            <a:ext cx="449325" cy="325670"/>
            <a:chOff x="-20571700" y="3722875"/>
            <a:chExt cx="304050" cy="220375"/>
          </a:xfrm>
        </p:grpSpPr>
        <p:sp>
          <p:nvSpPr>
            <p:cNvPr id="10338" name="Google Shape;10338;p87"/>
            <p:cNvSpPr/>
            <p:nvPr/>
          </p:nvSpPr>
          <p:spPr>
            <a:xfrm>
              <a:off x="-20333850" y="3728200"/>
              <a:ext cx="66200" cy="35475"/>
            </a:xfrm>
            <a:custGeom>
              <a:avLst/>
              <a:gdLst/>
              <a:ahLst/>
              <a:cxnLst/>
              <a:rect l="l" t="t" r="r" b="b"/>
              <a:pathLst>
                <a:path w="2648" h="1419" extrusionOk="0">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9" name="Google Shape;10339;p87"/>
            <p:cNvSpPr/>
            <p:nvPr/>
          </p:nvSpPr>
          <p:spPr>
            <a:xfrm>
              <a:off x="-20571700" y="3782550"/>
              <a:ext cx="49650" cy="51225"/>
            </a:xfrm>
            <a:custGeom>
              <a:avLst/>
              <a:gdLst/>
              <a:ahLst/>
              <a:cxnLst/>
              <a:rect l="l" t="t" r="r" b="b"/>
              <a:pathLst>
                <a:path w="1986" h="2049" extrusionOk="0">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0" name="Google Shape;10340;p87"/>
            <p:cNvSpPr/>
            <p:nvPr/>
          </p:nvSpPr>
          <p:spPr>
            <a:xfrm>
              <a:off x="-20320450" y="3782550"/>
              <a:ext cx="52800" cy="52800"/>
            </a:xfrm>
            <a:custGeom>
              <a:avLst/>
              <a:gdLst/>
              <a:ahLst/>
              <a:cxnLst/>
              <a:rect l="l" t="t" r="r" b="b"/>
              <a:pathLst>
                <a:path w="2112" h="2112" extrusionOk="0">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1" name="Google Shape;10341;p87"/>
            <p:cNvSpPr/>
            <p:nvPr/>
          </p:nvSpPr>
          <p:spPr>
            <a:xfrm>
              <a:off x="-20571700" y="3722875"/>
              <a:ext cx="178025" cy="220375"/>
            </a:xfrm>
            <a:custGeom>
              <a:avLst/>
              <a:gdLst/>
              <a:ahLst/>
              <a:cxnLst/>
              <a:rect l="l" t="t" r="r" b="b"/>
              <a:pathLst>
                <a:path w="7121" h="8815" extrusionOk="0">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2" name="Google Shape;10342;p87"/>
            <p:cNvSpPr/>
            <p:nvPr/>
          </p:nvSpPr>
          <p:spPr>
            <a:xfrm>
              <a:off x="-20404725" y="3782550"/>
              <a:ext cx="28375" cy="41775"/>
            </a:xfrm>
            <a:custGeom>
              <a:avLst/>
              <a:gdLst/>
              <a:ahLst/>
              <a:cxnLst/>
              <a:rect l="l" t="t" r="r" b="b"/>
              <a:pathLst>
                <a:path w="1135" h="1671" extrusionOk="0">
                  <a:moveTo>
                    <a:pt x="0" y="0"/>
                  </a:moveTo>
                  <a:lnTo>
                    <a:pt x="820" y="1387"/>
                  </a:lnTo>
                  <a:cubicBezTo>
                    <a:pt x="914" y="1450"/>
                    <a:pt x="914" y="1576"/>
                    <a:pt x="946" y="1670"/>
                  </a:cubicBezTo>
                  <a:cubicBezTo>
                    <a:pt x="1072" y="1513"/>
                    <a:pt x="1135" y="1292"/>
                    <a:pt x="1135" y="1072"/>
                  </a:cubicBezTo>
                  <a:lnTo>
                    <a:pt x="11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3" name="Google Shape;10343;p87"/>
            <p:cNvSpPr/>
            <p:nvPr/>
          </p:nvSpPr>
          <p:spPr>
            <a:xfrm>
              <a:off x="-20502400" y="3887300"/>
              <a:ext cx="1600" cy="25"/>
            </a:xfrm>
            <a:custGeom>
              <a:avLst/>
              <a:gdLst/>
              <a:ahLst/>
              <a:cxnLst/>
              <a:rect l="l" t="t" r="r" b="b"/>
              <a:pathLst>
                <a:path w="64" h="1" extrusionOk="0">
                  <a:moveTo>
                    <a:pt x="64" y="1"/>
                  </a:moveTo>
                  <a:cubicBezTo>
                    <a:pt x="1" y="1"/>
                    <a:pt x="1" y="1"/>
                    <a:pt x="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4" name="Google Shape;10344;p87"/>
            <p:cNvSpPr/>
            <p:nvPr/>
          </p:nvSpPr>
          <p:spPr>
            <a:xfrm>
              <a:off x="-20500825" y="3782550"/>
              <a:ext cx="220575" cy="159125"/>
            </a:xfrm>
            <a:custGeom>
              <a:avLst/>
              <a:gdLst/>
              <a:ahLst/>
              <a:cxnLst/>
              <a:rect l="l" t="t" r="r" b="b"/>
              <a:pathLst>
                <a:path w="8823" h="6365" extrusionOk="0">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45" name="Google Shape;10345;p87"/>
          <p:cNvGrpSpPr/>
          <p:nvPr/>
        </p:nvGrpSpPr>
        <p:grpSpPr>
          <a:xfrm>
            <a:off x="1866135" y="2796278"/>
            <a:ext cx="450470" cy="450470"/>
            <a:chOff x="-20571700" y="4066875"/>
            <a:chExt cx="304825" cy="304825"/>
          </a:xfrm>
        </p:grpSpPr>
        <p:sp>
          <p:nvSpPr>
            <p:cNvPr id="10346" name="Google Shape;10346;p87"/>
            <p:cNvSpPr/>
            <p:nvPr/>
          </p:nvSpPr>
          <p:spPr>
            <a:xfrm>
              <a:off x="-20385825" y="4211025"/>
              <a:ext cx="118950" cy="160675"/>
            </a:xfrm>
            <a:custGeom>
              <a:avLst/>
              <a:gdLst/>
              <a:ahLst/>
              <a:cxnLst/>
              <a:rect l="l" t="t" r="r" b="b"/>
              <a:pathLst>
                <a:path w="4758" h="6427" extrusionOk="0">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7" name="Google Shape;10347;p87"/>
            <p:cNvSpPr/>
            <p:nvPr/>
          </p:nvSpPr>
          <p:spPr>
            <a:xfrm>
              <a:off x="-20412600" y="4084875"/>
              <a:ext cx="109500" cy="89925"/>
            </a:xfrm>
            <a:custGeom>
              <a:avLst/>
              <a:gdLst/>
              <a:ahLst/>
              <a:cxnLst/>
              <a:rect l="l" t="t" r="r" b="b"/>
              <a:pathLst>
                <a:path w="4380" h="3597" extrusionOk="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8" name="Google Shape;10348;p87"/>
            <p:cNvSpPr/>
            <p:nvPr/>
          </p:nvSpPr>
          <p:spPr>
            <a:xfrm>
              <a:off x="-20332275" y="4066875"/>
              <a:ext cx="64625" cy="80375"/>
            </a:xfrm>
            <a:custGeom>
              <a:avLst/>
              <a:gdLst/>
              <a:ahLst/>
              <a:cxnLst/>
              <a:rect l="l" t="t" r="r" b="b"/>
              <a:pathLst>
                <a:path w="2585" h="3215" extrusionOk="0">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9" name="Google Shape;10349;p87"/>
            <p:cNvSpPr/>
            <p:nvPr/>
          </p:nvSpPr>
          <p:spPr>
            <a:xfrm>
              <a:off x="-20553575" y="4103900"/>
              <a:ext cx="107925" cy="89025"/>
            </a:xfrm>
            <a:custGeom>
              <a:avLst/>
              <a:gdLst/>
              <a:ahLst/>
              <a:cxnLst/>
              <a:rect l="l" t="t" r="r" b="b"/>
              <a:pathLst>
                <a:path w="4317" h="3561" extrusionOk="0">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0" name="Google Shape;10350;p87"/>
            <p:cNvSpPr/>
            <p:nvPr/>
          </p:nvSpPr>
          <p:spPr>
            <a:xfrm>
              <a:off x="-20515000" y="4168475"/>
              <a:ext cx="119750" cy="91400"/>
            </a:xfrm>
            <a:custGeom>
              <a:avLst/>
              <a:gdLst/>
              <a:ahLst/>
              <a:cxnLst/>
              <a:rect l="l" t="t" r="r" b="b"/>
              <a:pathLst>
                <a:path w="4790" h="3656" extrusionOk="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1" name="Google Shape;10351;p87"/>
            <p:cNvSpPr/>
            <p:nvPr/>
          </p:nvSpPr>
          <p:spPr>
            <a:xfrm>
              <a:off x="-20571700" y="4250400"/>
              <a:ext cx="233950" cy="120525"/>
            </a:xfrm>
            <a:custGeom>
              <a:avLst/>
              <a:gdLst/>
              <a:ahLst/>
              <a:cxnLst/>
              <a:rect l="l" t="t" r="r" b="b"/>
              <a:pathLst>
                <a:path w="9358" h="4821" extrusionOk="0">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52" name="Google Shape;10352;p87"/>
          <p:cNvGrpSpPr/>
          <p:nvPr/>
        </p:nvGrpSpPr>
        <p:grpSpPr>
          <a:xfrm>
            <a:off x="4632837" y="1688259"/>
            <a:ext cx="453980" cy="451948"/>
            <a:chOff x="-18645175" y="3334200"/>
            <a:chExt cx="307200" cy="305825"/>
          </a:xfrm>
        </p:grpSpPr>
        <p:sp>
          <p:nvSpPr>
            <p:cNvPr id="10353" name="Google Shape;10353;p87"/>
            <p:cNvSpPr/>
            <p:nvPr/>
          </p:nvSpPr>
          <p:spPr>
            <a:xfrm>
              <a:off x="-18627850" y="3424975"/>
              <a:ext cx="289875" cy="215050"/>
            </a:xfrm>
            <a:custGeom>
              <a:avLst/>
              <a:gdLst/>
              <a:ahLst/>
              <a:cxnLst/>
              <a:rect l="l" t="t" r="r" b="b"/>
              <a:pathLst>
                <a:path w="11595" h="8602" extrusionOk="0">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4" name="Google Shape;10354;p87"/>
            <p:cNvSpPr/>
            <p:nvPr/>
          </p:nvSpPr>
          <p:spPr>
            <a:xfrm>
              <a:off x="-18645175" y="3424975"/>
              <a:ext cx="141800" cy="159900"/>
            </a:xfrm>
            <a:custGeom>
              <a:avLst/>
              <a:gdLst/>
              <a:ahLst/>
              <a:cxnLst/>
              <a:rect l="l" t="t" r="r" b="b"/>
              <a:pathLst>
                <a:path w="5672" h="6396" extrusionOk="0">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5" name="Google Shape;10355;p87"/>
            <p:cNvSpPr/>
            <p:nvPr/>
          </p:nvSpPr>
          <p:spPr>
            <a:xfrm>
              <a:off x="-18466375" y="3334200"/>
              <a:ext cx="54350" cy="71100"/>
            </a:xfrm>
            <a:custGeom>
              <a:avLst/>
              <a:gdLst/>
              <a:ahLst/>
              <a:cxnLst/>
              <a:rect l="l" t="t" r="r" b="b"/>
              <a:pathLst>
                <a:path w="2174" h="2844" extrusionOk="0">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6" name="Google Shape;10356;p87"/>
            <p:cNvSpPr/>
            <p:nvPr/>
          </p:nvSpPr>
          <p:spPr>
            <a:xfrm>
              <a:off x="-18428575" y="3352500"/>
              <a:ext cx="87450" cy="82725"/>
            </a:xfrm>
            <a:custGeom>
              <a:avLst/>
              <a:gdLst/>
              <a:ahLst/>
              <a:cxnLst/>
              <a:rect l="l" t="t" r="r" b="b"/>
              <a:pathLst>
                <a:path w="3498" h="3309" extrusionOk="0">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7" name="Google Shape;10357;p87"/>
            <p:cNvSpPr/>
            <p:nvPr/>
          </p:nvSpPr>
          <p:spPr>
            <a:xfrm>
              <a:off x="-18645175" y="3334400"/>
              <a:ext cx="70900" cy="70900"/>
            </a:xfrm>
            <a:custGeom>
              <a:avLst/>
              <a:gdLst/>
              <a:ahLst/>
              <a:cxnLst/>
              <a:rect l="l" t="t" r="r" b="b"/>
              <a:pathLst>
                <a:path w="2836" h="2836" extrusionOk="0">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58" name="Google Shape;10358;p87"/>
          <p:cNvGrpSpPr/>
          <p:nvPr/>
        </p:nvGrpSpPr>
        <p:grpSpPr>
          <a:xfrm>
            <a:off x="4633429" y="2242989"/>
            <a:ext cx="452798" cy="450507"/>
            <a:chOff x="-18645175" y="3708500"/>
            <a:chExt cx="306400" cy="304850"/>
          </a:xfrm>
        </p:grpSpPr>
        <p:sp>
          <p:nvSpPr>
            <p:cNvPr id="10359" name="Google Shape;10359;p87"/>
            <p:cNvSpPr/>
            <p:nvPr/>
          </p:nvSpPr>
          <p:spPr>
            <a:xfrm>
              <a:off x="-18555375" y="38172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0" name="Google Shape;10360;p87"/>
            <p:cNvSpPr/>
            <p:nvPr/>
          </p:nvSpPr>
          <p:spPr>
            <a:xfrm>
              <a:off x="-18501825" y="3894000"/>
              <a:ext cx="18150" cy="16950"/>
            </a:xfrm>
            <a:custGeom>
              <a:avLst/>
              <a:gdLst/>
              <a:ahLst/>
              <a:cxnLst/>
              <a:rect l="l" t="t" r="r" b="b"/>
              <a:pathLst>
                <a:path w="726" h="678" extrusionOk="0">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1" name="Google Shape;10361;p87"/>
            <p:cNvSpPr/>
            <p:nvPr/>
          </p:nvSpPr>
          <p:spPr>
            <a:xfrm>
              <a:off x="-18546725" y="3835325"/>
              <a:ext cx="108725" cy="124450"/>
            </a:xfrm>
            <a:custGeom>
              <a:avLst/>
              <a:gdLst/>
              <a:ahLst/>
              <a:cxnLst/>
              <a:rect l="l" t="t" r="r" b="b"/>
              <a:pathLst>
                <a:path w="4349" h="4978" extrusionOk="0">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2" name="Google Shape;10362;p87"/>
            <p:cNvSpPr/>
            <p:nvPr/>
          </p:nvSpPr>
          <p:spPr>
            <a:xfrm>
              <a:off x="-18644375" y="3728200"/>
              <a:ext cx="305600" cy="285150"/>
            </a:xfrm>
            <a:custGeom>
              <a:avLst/>
              <a:gdLst/>
              <a:ahLst/>
              <a:cxnLst/>
              <a:rect l="l" t="t" r="r" b="b"/>
              <a:pathLst>
                <a:path w="12224" h="11406" extrusionOk="0">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3" name="Google Shape;10363;p87"/>
            <p:cNvSpPr/>
            <p:nvPr/>
          </p:nvSpPr>
          <p:spPr>
            <a:xfrm>
              <a:off x="-18448275" y="38172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4" name="Google Shape;10364;p87"/>
            <p:cNvSpPr/>
            <p:nvPr/>
          </p:nvSpPr>
          <p:spPr>
            <a:xfrm>
              <a:off x="-18645175" y="3708500"/>
              <a:ext cx="74050" cy="91400"/>
            </a:xfrm>
            <a:custGeom>
              <a:avLst/>
              <a:gdLst/>
              <a:ahLst/>
              <a:cxnLst/>
              <a:rect l="l" t="t" r="r" b="b"/>
              <a:pathLst>
                <a:path w="2962" h="3656" extrusionOk="0">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5" name="Google Shape;10365;p87"/>
            <p:cNvSpPr/>
            <p:nvPr/>
          </p:nvSpPr>
          <p:spPr>
            <a:xfrm>
              <a:off x="-18415975" y="3710075"/>
              <a:ext cx="74850" cy="92975"/>
            </a:xfrm>
            <a:custGeom>
              <a:avLst/>
              <a:gdLst/>
              <a:ahLst/>
              <a:cxnLst/>
              <a:rect l="l" t="t" r="r" b="b"/>
              <a:pathLst>
                <a:path w="2994" h="3719" extrusionOk="0">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66" name="Google Shape;10366;p87"/>
          <p:cNvGrpSpPr/>
          <p:nvPr/>
        </p:nvGrpSpPr>
        <p:grpSpPr>
          <a:xfrm>
            <a:off x="4631101" y="2795630"/>
            <a:ext cx="457453" cy="451763"/>
            <a:chOff x="-18647525" y="4082625"/>
            <a:chExt cx="309550" cy="305700"/>
          </a:xfrm>
        </p:grpSpPr>
        <p:sp>
          <p:nvSpPr>
            <p:cNvPr id="10367" name="Google Shape;10367;p87"/>
            <p:cNvSpPr/>
            <p:nvPr/>
          </p:nvSpPr>
          <p:spPr>
            <a:xfrm>
              <a:off x="-18609725" y="4082625"/>
              <a:ext cx="123675" cy="61475"/>
            </a:xfrm>
            <a:custGeom>
              <a:avLst/>
              <a:gdLst/>
              <a:ahLst/>
              <a:cxnLst/>
              <a:rect l="l" t="t" r="r" b="b"/>
              <a:pathLst>
                <a:path w="4947" h="2459" extrusionOk="0">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8" name="Google Shape;10368;p87"/>
            <p:cNvSpPr/>
            <p:nvPr/>
          </p:nvSpPr>
          <p:spPr>
            <a:xfrm>
              <a:off x="-18647525" y="4155875"/>
              <a:ext cx="148075" cy="195350"/>
            </a:xfrm>
            <a:custGeom>
              <a:avLst/>
              <a:gdLst/>
              <a:ahLst/>
              <a:cxnLst/>
              <a:rect l="l" t="t" r="r" b="b"/>
              <a:pathLst>
                <a:path w="5923" h="7814" extrusionOk="0">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9" name="Google Shape;10369;p87"/>
            <p:cNvSpPr/>
            <p:nvPr/>
          </p:nvSpPr>
          <p:spPr>
            <a:xfrm>
              <a:off x="-18442750" y="4150575"/>
              <a:ext cx="102400" cy="100625"/>
            </a:xfrm>
            <a:custGeom>
              <a:avLst/>
              <a:gdLst/>
              <a:ahLst/>
              <a:cxnLst/>
              <a:rect l="l" t="t" r="r" b="b"/>
              <a:pathLst>
                <a:path w="4096" h="4025" extrusionOk="0">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0" name="Google Shape;10370;p87"/>
            <p:cNvSpPr/>
            <p:nvPr/>
          </p:nvSpPr>
          <p:spPr>
            <a:xfrm>
              <a:off x="-18581375" y="4176775"/>
              <a:ext cx="243400" cy="211550"/>
            </a:xfrm>
            <a:custGeom>
              <a:avLst/>
              <a:gdLst/>
              <a:ahLst/>
              <a:cxnLst/>
              <a:rect l="l" t="t" r="r" b="b"/>
              <a:pathLst>
                <a:path w="9736" h="8462" extrusionOk="0">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71" name="Google Shape;10371;p87"/>
          <p:cNvGrpSpPr/>
          <p:nvPr/>
        </p:nvGrpSpPr>
        <p:grpSpPr>
          <a:xfrm>
            <a:off x="7441485" y="1689592"/>
            <a:ext cx="395755" cy="449288"/>
            <a:chOff x="-16775350" y="3309200"/>
            <a:chExt cx="267800" cy="304025"/>
          </a:xfrm>
        </p:grpSpPr>
        <p:sp>
          <p:nvSpPr>
            <p:cNvPr id="10372" name="Google Shape;10372;p87"/>
            <p:cNvSpPr/>
            <p:nvPr/>
          </p:nvSpPr>
          <p:spPr>
            <a:xfrm>
              <a:off x="-16775350" y="3309200"/>
              <a:ext cx="267800" cy="160675"/>
            </a:xfrm>
            <a:custGeom>
              <a:avLst/>
              <a:gdLst/>
              <a:ahLst/>
              <a:cxnLst/>
              <a:rect l="l" t="t" r="r" b="b"/>
              <a:pathLst>
                <a:path w="10712" h="6427" extrusionOk="0">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3" name="Google Shape;10373;p87"/>
            <p:cNvSpPr/>
            <p:nvPr/>
          </p:nvSpPr>
          <p:spPr>
            <a:xfrm>
              <a:off x="-16704475" y="3398975"/>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4" name="Google Shape;10374;p87"/>
            <p:cNvSpPr/>
            <p:nvPr/>
          </p:nvSpPr>
          <p:spPr>
            <a:xfrm>
              <a:off x="-16707625" y="3487200"/>
              <a:ext cx="129200" cy="126025"/>
            </a:xfrm>
            <a:custGeom>
              <a:avLst/>
              <a:gdLst/>
              <a:ahLst/>
              <a:cxnLst/>
              <a:rect l="l" t="t" r="r" b="b"/>
              <a:pathLst>
                <a:path w="5168" h="5041" extrusionOk="0">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75" name="Google Shape;10375;p87"/>
          <p:cNvGrpSpPr/>
          <p:nvPr/>
        </p:nvGrpSpPr>
        <p:grpSpPr>
          <a:xfrm>
            <a:off x="7441485" y="2241827"/>
            <a:ext cx="395755" cy="452835"/>
            <a:chOff x="-16775350" y="3683300"/>
            <a:chExt cx="267800" cy="306425"/>
          </a:xfrm>
        </p:grpSpPr>
        <p:sp>
          <p:nvSpPr>
            <p:cNvPr id="10376" name="Google Shape;10376;p87"/>
            <p:cNvSpPr/>
            <p:nvPr/>
          </p:nvSpPr>
          <p:spPr>
            <a:xfrm>
              <a:off x="-16775350" y="3683300"/>
              <a:ext cx="267800" cy="306425"/>
            </a:xfrm>
            <a:custGeom>
              <a:avLst/>
              <a:gdLst/>
              <a:ahLst/>
              <a:cxnLst/>
              <a:rect l="l" t="t" r="r" b="b"/>
              <a:pathLst>
                <a:path w="10712" h="12257" extrusionOk="0">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7" name="Google Shape;10377;p87"/>
            <p:cNvSpPr/>
            <p:nvPr/>
          </p:nvSpPr>
          <p:spPr>
            <a:xfrm>
              <a:off x="-16648550" y="3847925"/>
              <a:ext cx="13425" cy="21275"/>
            </a:xfrm>
            <a:custGeom>
              <a:avLst/>
              <a:gdLst/>
              <a:ahLst/>
              <a:cxnLst/>
              <a:rect l="l" t="t" r="r" b="b"/>
              <a:pathLst>
                <a:path w="537" h="851" extrusionOk="0">
                  <a:moveTo>
                    <a:pt x="284" y="0"/>
                  </a:moveTo>
                  <a:lnTo>
                    <a:pt x="1" y="252"/>
                  </a:lnTo>
                  <a:lnTo>
                    <a:pt x="284" y="851"/>
                  </a:lnTo>
                  <a:lnTo>
                    <a:pt x="536" y="252"/>
                  </a:lnTo>
                  <a:lnTo>
                    <a:pt x="2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8" name="Google Shape;10378;p87"/>
            <p:cNvSpPr/>
            <p:nvPr/>
          </p:nvSpPr>
          <p:spPr>
            <a:xfrm>
              <a:off x="-16722575" y="3771400"/>
              <a:ext cx="161475" cy="215950"/>
            </a:xfrm>
            <a:custGeom>
              <a:avLst/>
              <a:gdLst/>
              <a:ahLst/>
              <a:cxnLst/>
              <a:rect l="l" t="t" r="r" b="b"/>
              <a:pathLst>
                <a:path w="6459" h="8638" extrusionOk="0">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79" name="Google Shape;10379;p87"/>
          <p:cNvGrpSpPr/>
          <p:nvPr/>
        </p:nvGrpSpPr>
        <p:grpSpPr>
          <a:xfrm>
            <a:off x="7413536" y="2796870"/>
            <a:ext cx="451653" cy="449288"/>
            <a:chOff x="-16794250" y="4058225"/>
            <a:chExt cx="305625" cy="304025"/>
          </a:xfrm>
        </p:grpSpPr>
        <p:sp>
          <p:nvSpPr>
            <p:cNvPr id="10380" name="Google Shape;10380;p87"/>
            <p:cNvSpPr/>
            <p:nvPr/>
          </p:nvSpPr>
          <p:spPr>
            <a:xfrm>
              <a:off x="-16793475" y="4309475"/>
              <a:ext cx="70925" cy="17350"/>
            </a:xfrm>
            <a:custGeom>
              <a:avLst/>
              <a:gdLst/>
              <a:ahLst/>
              <a:cxnLst/>
              <a:rect l="l" t="t" r="r" b="b"/>
              <a:pathLst>
                <a:path w="2837" h="694" extrusionOk="0">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1" name="Google Shape;10381;p87"/>
            <p:cNvSpPr/>
            <p:nvPr/>
          </p:nvSpPr>
          <p:spPr>
            <a:xfrm>
              <a:off x="-16758025" y="4344900"/>
              <a:ext cx="89800" cy="17350"/>
            </a:xfrm>
            <a:custGeom>
              <a:avLst/>
              <a:gdLst/>
              <a:ahLst/>
              <a:cxnLst/>
              <a:rect l="l" t="t" r="r" b="b"/>
              <a:pathLst>
                <a:path w="3592" h="694" extrusionOk="0">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2" name="Google Shape;10382;p87"/>
            <p:cNvSpPr/>
            <p:nvPr/>
          </p:nvSpPr>
          <p:spPr>
            <a:xfrm>
              <a:off x="-16615475" y="4344900"/>
              <a:ext cx="89825" cy="17350"/>
            </a:xfrm>
            <a:custGeom>
              <a:avLst/>
              <a:gdLst/>
              <a:ahLst/>
              <a:cxnLst/>
              <a:rect l="l" t="t" r="r" b="b"/>
              <a:pathLst>
                <a:path w="3593" h="694" extrusionOk="0">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3" name="Google Shape;10383;p87"/>
            <p:cNvSpPr/>
            <p:nvPr/>
          </p:nvSpPr>
          <p:spPr>
            <a:xfrm>
              <a:off x="-16561900" y="4309475"/>
              <a:ext cx="71700" cy="17350"/>
            </a:xfrm>
            <a:custGeom>
              <a:avLst/>
              <a:gdLst/>
              <a:ahLst/>
              <a:cxnLst/>
              <a:rect l="l" t="t" r="r" b="b"/>
              <a:pathLst>
                <a:path w="2868" h="694" extrusionOk="0">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4" name="Google Shape;10384;p87"/>
            <p:cNvSpPr/>
            <p:nvPr/>
          </p:nvSpPr>
          <p:spPr>
            <a:xfrm>
              <a:off x="-16704475" y="4309475"/>
              <a:ext cx="125275" cy="17350"/>
            </a:xfrm>
            <a:custGeom>
              <a:avLst/>
              <a:gdLst/>
              <a:ahLst/>
              <a:cxnLst/>
              <a:rect l="l" t="t" r="r" b="b"/>
              <a:pathLst>
                <a:path w="5011" h="694" extrusionOk="0">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5" name="Google Shape;10385;p87"/>
            <p:cNvSpPr/>
            <p:nvPr/>
          </p:nvSpPr>
          <p:spPr>
            <a:xfrm>
              <a:off x="-16704475" y="4074750"/>
              <a:ext cx="126050" cy="165425"/>
            </a:xfrm>
            <a:custGeom>
              <a:avLst/>
              <a:gdLst/>
              <a:ahLst/>
              <a:cxnLst/>
              <a:rect l="l" t="t" r="r" b="b"/>
              <a:pathLst>
                <a:path w="5042" h="6617" extrusionOk="0">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6" name="Google Shape;10386;p87"/>
            <p:cNvSpPr/>
            <p:nvPr/>
          </p:nvSpPr>
          <p:spPr>
            <a:xfrm>
              <a:off x="-16725725" y="4237800"/>
              <a:ext cx="164625" cy="53575"/>
            </a:xfrm>
            <a:custGeom>
              <a:avLst/>
              <a:gdLst/>
              <a:ahLst/>
              <a:cxnLst/>
              <a:rect l="l" t="t" r="r" b="b"/>
              <a:pathLst>
                <a:path w="6585" h="2143" extrusionOk="0">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7" name="Google Shape;10387;p87"/>
            <p:cNvSpPr/>
            <p:nvPr/>
          </p:nvSpPr>
          <p:spPr>
            <a:xfrm>
              <a:off x="-16559550" y="4058225"/>
              <a:ext cx="70925" cy="233150"/>
            </a:xfrm>
            <a:custGeom>
              <a:avLst/>
              <a:gdLst/>
              <a:ahLst/>
              <a:cxnLst/>
              <a:rect l="l" t="t" r="r" b="b"/>
              <a:pathLst>
                <a:path w="2837" h="9326" extrusionOk="0">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8" name="Google Shape;10388;p87"/>
            <p:cNvSpPr/>
            <p:nvPr/>
          </p:nvSpPr>
          <p:spPr>
            <a:xfrm>
              <a:off x="-16794250" y="4059000"/>
              <a:ext cx="70900" cy="232375"/>
            </a:xfrm>
            <a:custGeom>
              <a:avLst/>
              <a:gdLst/>
              <a:ahLst/>
              <a:cxnLst/>
              <a:rect l="l" t="t" r="r" b="b"/>
              <a:pathLst>
                <a:path w="2836" h="9295" extrusionOk="0">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89" name="Google Shape;10389;p87"/>
          <p:cNvSpPr/>
          <p:nvPr/>
        </p:nvSpPr>
        <p:spPr>
          <a:xfrm>
            <a:off x="7992205" y="1689084"/>
            <a:ext cx="452798" cy="450470"/>
          </a:xfrm>
          <a:custGeom>
            <a:avLst/>
            <a:gdLst/>
            <a:ahLst/>
            <a:cxnLst/>
            <a:rect l="l" t="t" r="r" b="b"/>
            <a:pathLst>
              <a:path w="12256" h="12193" extrusionOk="0">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390" name="Google Shape;10390;p87"/>
          <p:cNvGrpSpPr/>
          <p:nvPr/>
        </p:nvGrpSpPr>
        <p:grpSpPr>
          <a:xfrm>
            <a:off x="2414953" y="1689573"/>
            <a:ext cx="457453" cy="449325"/>
            <a:chOff x="-20199150" y="3317850"/>
            <a:chExt cx="309550" cy="304050"/>
          </a:xfrm>
        </p:grpSpPr>
        <p:sp>
          <p:nvSpPr>
            <p:cNvPr id="10391" name="Google Shape;10391;p87"/>
            <p:cNvSpPr/>
            <p:nvPr/>
          </p:nvSpPr>
          <p:spPr>
            <a:xfrm>
              <a:off x="-20161350" y="3507675"/>
              <a:ext cx="68550" cy="43325"/>
            </a:xfrm>
            <a:custGeom>
              <a:avLst/>
              <a:gdLst/>
              <a:ahLst/>
              <a:cxnLst/>
              <a:rect l="l" t="t" r="r" b="b"/>
              <a:pathLst>
                <a:path w="2742" h="1733" extrusionOk="0">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2" name="Google Shape;10392;p87"/>
            <p:cNvSpPr/>
            <p:nvPr/>
          </p:nvSpPr>
          <p:spPr>
            <a:xfrm>
              <a:off x="-20161350" y="3389525"/>
              <a:ext cx="68550" cy="43350"/>
            </a:xfrm>
            <a:custGeom>
              <a:avLst/>
              <a:gdLst/>
              <a:ahLst/>
              <a:cxnLst/>
              <a:rect l="l" t="t" r="r" b="b"/>
              <a:pathLst>
                <a:path w="2742" h="1734" extrusionOk="0">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3" name="Google Shape;10393;p87"/>
            <p:cNvSpPr/>
            <p:nvPr/>
          </p:nvSpPr>
          <p:spPr>
            <a:xfrm>
              <a:off x="-20199150" y="3443075"/>
              <a:ext cx="97675" cy="53225"/>
            </a:xfrm>
            <a:custGeom>
              <a:avLst/>
              <a:gdLst/>
              <a:ahLst/>
              <a:cxnLst/>
              <a:rect l="l" t="t" r="r" b="b"/>
              <a:pathLst>
                <a:path w="3907" h="2129" extrusionOk="0">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4" name="Google Shape;10394;p87"/>
            <p:cNvSpPr/>
            <p:nvPr/>
          </p:nvSpPr>
          <p:spPr>
            <a:xfrm>
              <a:off x="-20091250" y="3479325"/>
              <a:ext cx="92175" cy="142575"/>
            </a:xfrm>
            <a:custGeom>
              <a:avLst/>
              <a:gdLst/>
              <a:ahLst/>
              <a:cxnLst/>
              <a:rect l="l" t="t" r="r" b="b"/>
              <a:pathLst>
                <a:path w="3687" h="5703" extrusionOk="0">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5" name="Google Shape;10395;p87"/>
            <p:cNvSpPr/>
            <p:nvPr/>
          </p:nvSpPr>
          <p:spPr>
            <a:xfrm>
              <a:off x="-20090475" y="3317850"/>
              <a:ext cx="91400" cy="142575"/>
            </a:xfrm>
            <a:custGeom>
              <a:avLst/>
              <a:gdLst/>
              <a:ahLst/>
              <a:cxnLst/>
              <a:rect l="l" t="t" r="r" b="b"/>
              <a:pathLst>
                <a:path w="3656" h="5703" extrusionOk="0">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6" name="Google Shape;10396;p87"/>
            <p:cNvSpPr/>
            <p:nvPr/>
          </p:nvSpPr>
          <p:spPr>
            <a:xfrm>
              <a:off x="-19984925" y="3389525"/>
              <a:ext cx="94550" cy="107925"/>
            </a:xfrm>
            <a:custGeom>
              <a:avLst/>
              <a:gdLst/>
              <a:ahLst/>
              <a:cxnLst/>
              <a:rect l="l" t="t" r="r" b="b"/>
              <a:pathLst>
                <a:path w="3782" h="4317" extrusionOk="0">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7" name="Google Shape;10397;p87"/>
            <p:cNvSpPr/>
            <p:nvPr/>
          </p:nvSpPr>
          <p:spPr>
            <a:xfrm>
              <a:off x="-19984125" y="3514750"/>
              <a:ext cx="94525" cy="107150"/>
            </a:xfrm>
            <a:custGeom>
              <a:avLst/>
              <a:gdLst/>
              <a:ahLst/>
              <a:cxnLst/>
              <a:rect l="l" t="t" r="r" b="b"/>
              <a:pathLst>
                <a:path w="3781" h="4286" extrusionOk="0">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98" name="Google Shape;10398;p87"/>
          <p:cNvGrpSpPr/>
          <p:nvPr/>
        </p:nvGrpSpPr>
        <p:grpSpPr>
          <a:xfrm>
            <a:off x="2417281" y="2242861"/>
            <a:ext cx="452798" cy="450766"/>
            <a:chOff x="-20199150" y="3693150"/>
            <a:chExt cx="306400" cy="305025"/>
          </a:xfrm>
        </p:grpSpPr>
        <p:sp>
          <p:nvSpPr>
            <p:cNvPr id="10399" name="Google Shape;10399;p87"/>
            <p:cNvSpPr/>
            <p:nvPr/>
          </p:nvSpPr>
          <p:spPr>
            <a:xfrm>
              <a:off x="-20182625" y="3762250"/>
              <a:ext cx="227650" cy="212650"/>
            </a:xfrm>
            <a:custGeom>
              <a:avLst/>
              <a:gdLst/>
              <a:ahLst/>
              <a:cxnLst/>
              <a:rect l="l" t="t" r="r" b="b"/>
              <a:pathLst>
                <a:path w="9106" h="8506" extrusionOk="0">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0" name="Google Shape;10400;p87"/>
            <p:cNvSpPr/>
            <p:nvPr/>
          </p:nvSpPr>
          <p:spPr>
            <a:xfrm>
              <a:off x="-20077075" y="3785225"/>
              <a:ext cx="97700" cy="91075"/>
            </a:xfrm>
            <a:custGeom>
              <a:avLst/>
              <a:gdLst/>
              <a:ahLst/>
              <a:cxnLst/>
              <a:rect l="l" t="t" r="r" b="b"/>
              <a:pathLst>
                <a:path w="3908" h="3643" extrusionOk="0">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1" name="Google Shape;10401;p87"/>
            <p:cNvSpPr/>
            <p:nvPr/>
          </p:nvSpPr>
          <p:spPr>
            <a:xfrm>
              <a:off x="-20051875" y="3693150"/>
              <a:ext cx="159125" cy="176850"/>
            </a:xfrm>
            <a:custGeom>
              <a:avLst/>
              <a:gdLst/>
              <a:ahLst/>
              <a:cxnLst/>
              <a:rect l="l" t="t" r="r" b="b"/>
              <a:pathLst>
                <a:path w="6365" h="7074" extrusionOk="0">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2" name="Google Shape;10402;p87"/>
            <p:cNvSpPr/>
            <p:nvPr/>
          </p:nvSpPr>
          <p:spPr>
            <a:xfrm>
              <a:off x="-20155825" y="3861300"/>
              <a:ext cx="92950" cy="92175"/>
            </a:xfrm>
            <a:custGeom>
              <a:avLst/>
              <a:gdLst/>
              <a:ahLst/>
              <a:cxnLst/>
              <a:rect l="l" t="t" r="r" b="b"/>
              <a:pathLst>
                <a:path w="3718" h="3687" extrusionOk="0">
                  <a:moveTo>
                    <a:pt x="221" y="1"/>
                  </a:moveTo>
                  <a:lnTo>
                    <a:pt x="63" y="158"/>
                  </a:lnTo>
                  <a:lnTo>
                    <a:pt x="0" y="190"/>
                  </a:lnTo>
                  <a:lnTo>
                    <a:pt x="3529" y="3687"/>
                  </a:lnTo>
                  <a:lnTo>
                    <a:pt x="3560" y="3655"/>
                  </a:lnTo>
                  <a:lnTo>
                    <a:pt x="3718" y="3498"/>
                  </a:lnTo>
                  <a:lnTo>
                    <a:pt x="2457" y="1230"/>
                  </a:lnTo>
                  <a:lnTo>
                    <a:pt x="2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3" name="Google Shape;10403;p87"/>
            <p:cNvSpPr/>
            <p:nvPr/>
          </p:nvSpPr>
          <p:spPr>
            <a:xfrm>
              <a:off x="-20199150" y="3918025"/>
              <a:ext cx="81150" cy="80150"/>
            </a:xfrm>
            <a:custGeom>
              <a:avLst/>
              <a:gdLst/>
              <a:ahLst/>
              <a:cxnLst/>
              <a:rect l="l" t="t" r="r" b="b"/>
              <a:pathLst>
                <a:path w="3246" h="3206" extrusionOk="0">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4" name="Google Shape;10404;p87"/>
            <p:cNvSpPr/>
            <p:nvPr/>
          </p:nvSpPr>
          <p:spPr>
            <a:xfrm>
              <a:off x="-20173950" y="3880200"/>
              <a:ext cx="92175" cy="92200"/>
            </a:xfrm>
            <a:custGeom>
              <a:avLst/>
              <a:gdLst/>
              <a:ahLst/>
              <a:cxnLst/>
              <a:rect l="l" t="t" r="r" b="b"/>
              <a:pathLst>
                <a:path w="3687" h="3688" extrusionOk="0">
                  <a:moveTo>
                    <a:pt x="316" y="1"/>
                  </a:moveTo>
                  <a:cubicBezTo>
                    <a:pt x="189" y="222"/>
                    <a:pt x="63" y="442"/>
                    <a:pt x="0" y="663"/>
                  </a:cubicBezTo>
                  <a:lnTo>
                    <a:pt x="3025" y="3687"/>
                  </a:lnTo>
                  <a:cubicBezTo>
                    <a:pt x="3245" y="3624"/>
                    <a:pt x="3498" y="3498"/>
                    <a:pt x="3687" y="3372"/>
                  </a:cubicBezTo>
                  <a:lnTo>
                    <a:pt x="3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05" name="Google Shape;10405;p87"/>
          <p:cNvGrpSpPr/>
          <p:nvPr/>
        </p:nvGrpSpPr>
        <p:grpSpPr>
          <a:xfrm>
            <a:off x="2417854" y="2795687"/>
            <a:ext cx="451653" cy="451653"/>
            <a:chOff x="-20197575" y="4066875"/>
            <a:chExt cx="305625" cy="305625"/>
          </a:xfrm>
        </p:grpSpPr>
        <p:sp>
          <p:nvSpPr>
            <p:cNvPr id="10406" name="Google Shape;10406;p87"/>
            <p:cNvSpPr/>
            <p:nvPr/>
          </p:nvSpPr>
          <p:spPr>
            <a:xfrm>
              <a:off x="-20089675" y="4066875"/>
              <a:ext cx="89025" cy="92175"/>
            </a:xfrm>
            <a:custGeom>
              <a:avLst/>
              <a:gdLst/>
              <a:ahLst/>
              <a:cxnLst/>
              <a:rect l="l" t="t" r="r" b="b"/>
              <a:pathLst>
                <a:path w="3561" h="3687" extrusionOk="0">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7" name="Google Shape;10407;p87"/>
            <p:cNvSpPr/>
            <p:nvPr/>
          </p:nvSpPr>
          <p:spPr>
            <a:xfrm>
              <a:off x="-20024300" y="4085775"/>
              <a:ext cx="132350" cy="125250"/>
            </a:xfrm>
            <a:custGeom>
              <a:avLst/>
              <a:gdLst/>
              <a:ahLst/>
              <a:cxnLst/>
              <a:rect l="l" t="t" r="r" b="b"/>
              <a:pathLst>
                <a:path w="5294" h="5010" extrusionOk="0">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8" name="Google Shape;10408;p87"/>
            <p:cNvSpPr/>
            <p:nvPr/>
          </p:nvSpPr>
          <p:spPr>
            <a:xfrm>
              <a:off x="-19983350" y="4263775"/>
              <a:ext cx="18925" cy="18150"/>
            </a:xfrm>
            <a:custGeom>
              <a:avLst/>
              <a:gdLst/>
              <a:ahLst/>
              <a:cxnLst/>
              <a:rect l="l" t="t" r="r" b="b"/>
              <a:pathLst>
                <a:path w="757" h="726" extrusionOk="0">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9" name="Google Shape;10409;p87"/>
            <p:cNvSpPr/>
            <p:nvPr/>
          </p:nvSpPr>
          <p:spPr>
            <a:xfrm>
              <a:off x="-20035325" y="4228350"/>
              <a:ext cx="125250" cy="143350"/>
            </a:xfrm>
            <a:custGeom>
              <a:avLst/>
              <a:gdLst/>
              <a:ahLst/>
              <a:cxnLst/>
              <a:rect l="l" t="t" r="r" b="b"/>
              <a:pathLst>
                <a:path w="5010" h="5734" extrusionOk="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0" name="Google Shape;10410;p87"/>
            <p:cNvSpPr/>
            <p:nvPr/>
          </p:nvSpPr>
          <p:spPr>
            <a:xfrm>
              <a:off x="-20054225" y="4175575"/>
              <a:ext cx="18125" cy="125250"/>
            </a:xfrm>
            <a:custGeom>
              <a:avLst/>
              <a:gdLst/>
              <a:ahLst/>
              <a:cxnLst/>
              <a:rect l="l" t="t" r="r" b="b"/>
              <a:pathLst>
                <a:path w="725" h="5010" extrusionOk="0">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1" name="Google Shape;10411;p87"/>
            <p:cNvSpPr/>
            <p:nvPr/>
          </p:nvSpPr>
          <p:spPr>
            <a:xfrm>
              <a:off x="-20197575" y="4085775"/>
              <a:ext cx="132350" cy="125250"/>
            </a:xfrm>
            <a:custGeom>
              <a:avLst/>
              <a:gdLst/>
              <a:ahLst/>
              <a:cxnLst/>
              <a:rect l="l" t="t" r="r" b="b"/>
              <a:pathLst>
                <a:path w="5294" h="5010" extrusionOk="0">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2" name="Google Shape;10412;p87"/>
            <p:cNvSpPr/>
            <p:nvPr/>
          </p:nvSpPr>
          <p:spPr>
            <a:xfrm>
              <a:off x="-20179475" y="4229925"/>
              <a:ext cx="125275" cy="142575"/>
            </a:xfrm>
            <a:custGeom>
              <a:avLst/>
              <a:gdLst/>
              <a:ahLst/>
              <a:cxnLst/>
              <a:rect l="l" t="t" r="r" b="b"/>
              <a:pathLst>
                <a:path w="5011" h="5703" extrusionOk="0">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3" name="Google Shape;10413;p87"/>
            <p:cNvSpPr/>
            <p:nvPr/>
          </p:nvSpPr>
          <p:spPr>
            <a:xfrm>
              <a:off x="-20125125" y="4263775"/>
              <a:ext cx="18150" cy="18150"/>
            </a:xfrm>
            <a:custGeom>
              <a:avLst/>
              <a:gdLst/>
              <a:ahLst/>
              <a:cxnLst/>
              <a:rect l="l" t="t" r="r" b="b"/>
              <a:pathLst>
                <a:path w="726" h="726" extrusionOk="0">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14" name="Google Shape;10414;p87"/>
          <p:cNvGrpSpPr/>
          <p:nvPr/>
        </p:nvGrpSpPr>
        <p:grpSpPr>
          <a:xfrm>
            <a:off x="5200071" y="1687520"/>
            <a:ext cx="449325" cy="453426"/>
            <a:chOff x="-18271050" y="3333200"/>
            <a:chExt cx="304050" cy="306825"/>
          </a:xfrm>
        </p:grpSpPr>
        <p:sp>
          <p:nvSpPr>
            <p:cNvPr id="10415" name="Google Shape;10415;p87"/>
            <p:cNvSpPr/>
            <p:nvPr/>
          </p:nvSpPr>
          <p:spPr>
            <a:xfrm>
              <a:off x="-18271050" y="3407650"/>
              <a:ext cx="63025" cy="79575"/>
            </a:xfrm>
            <a:custGeom>
              <a:avLst/>
              <a:gdLst/>
              <a:ahLst/>
              <a:cxnLst/>
              <a:rect l="l" t="t" r="r" b="b"/>
              <a:pathLst>
                <a:path w="2521" h="3183" extrusionOk="0">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6" name="Google Shape;10416;p87"/>
            <p:cNvSpPr/>
            <p:nvPr/>
          </p:nvSpPr>
          <p:spPr>
            <a:xfrm>
              <a:off x="-18030050" y="3406850"/>
              <a:ext cx="63050" cy="79575"/>
            </a:xfrm>
            <a:custGeom>
              <a:avLst/>
              <a:gdLst/>
              <a:ahLst/>
              <a:cxnLst/>
              <a:rect l="l" t="t" r="r" b="b"/>
              <a:pathLst>
                <a:path w="2522" h="3183" extrusionOk="0">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7" name="Google Shape;10417;p87"/>
            <p:cNvSpPr/>
            <p:nvPr/>
          </p:nvSpPr>
          <p:spPr>
            <a:xfrm>
              <a:off x="-18136375" y="3549400"/>
              <a:ext cx="35475" cy="32325"/>
            </a:xfrm>
            <a:custGeom>
              <a:avLst/>
              <a:gdLst/>
              <a:ahLst/>
              <a:cxnLst/>
              <a:rect l="l" t="t" r="r" b="b"/>
              <a:pathLst>
                <a:path w="1419" h="1293" extrusionOk="0">
                  <a:moveTo>
                    <a:pt x="725" y="1"/>
                  </a:moveTo>
                  <a:cubicBezTo>
                    <a:pt x="347" y="1"/>
                    <a:pt x="95" y="222"/>
                    <a:pt x="1" y="600"/>
                  </a:cubicBezTo>
                  <a:lnTo>
                    <a:pt x="725" y="1293"/>
                  </a:lnTo>
                  <a:lnTo>
                    <a:pt x="1419" y="600"/>
                  </a:lnTo>
                  <a:cubicBezTo>
                    <a:pt x="1355" y="285"/>
                    <a:pt x="1072"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8" name="Google Shape;10418;p87"/>
            <p:cNvSpPr/>
            <p:nvPr/>
          </p:nvSpPr>
          <p:spPr>
            <a:xfrm>
              <a:off x="-18233250" y="3423625"/>
              <a:ext cx="230800" cy="216400"/>
            </a:xfrm>
            <a:custGeom>
              <a:avLst/>
              <a:gdLst/>
              <a:ahLst/>
              <a:cxnLst/>
              <a:rect l="l" t="t" r="r" b="b"/>
              <a:pathLst>
                <a:path w="9232" h="8656" extrusionOk="0">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9" name="Google Shape;10419;p87"/>
            <p:cNvSpPr/>
            <p:nvPr/>
          </p:nvSpPr>
          <p:spPr>
            <a:xfrm>
              <a:off x="-18231675" y="3333200"/>
              <a:ext cx="220575" cy="125650"/>
            </a:xfrm>
            <a:custGeom>
              <a:avLst/>
              <a:gdLst/>
              <a:ahLst/>
              <a:cxnLst/>
              <a:rect l="l" t="t" r="r" b="b"/>
              <a:pathLst>
                <a:path w="8823" h="5026" extrusionOk="0">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20" name="Google Shape;10420;p87"/>
          <p:cNvGrpSpPr/>
          <p:nvPr/>
        </p:nvGrpSpPr>
        <p:grpSpPr>
          <a:xfrm>
            <a:off x="5200644" y="2244171"/>
            <a:ext cx="448180" cy="448143"/>
            <a:chOff x="-18270275" y="3710875"/>
            <a:chExt cx="303275" cy="303250"/>
          </a:xfrm>
        </p:grpSpPr>
        <p:sp>
          <p:nvSpPr>
            <p:cNvPr id="10421" name="Google Shape;10421;p87"/>
            <p:cNvSpPr/>
            <p:nvPr/>
          </p:nvSpPr>
          <p:spPr>
            <a:xfrm>
              <a:off x="-18240325" y="3896975"/>
              <a:ext cx="59875" cy="71475"/>
            </a:xfrm>
            <a:custGeom>
              <a:avLst/>
              <a:gdLst/>
              <a:ahLst/>
              <a:cxnLst/>
              <a:rect l="l" t="t" r="r" b="b"/>
              <a:pathLst>
                <a:path w="2395" h="2859" extrusionOk="0">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2" name="Google Shape;10422;p87"/>
            <p:cNvSpPr/>
            <p:nvPr/>
          </p:nvSpPr>
          <p:spPr>
            <a:xfrm>
              <a:off x="-18254500" y="3765100"/>
              <a:ext cx="267800" cy="249025"/>
            </a:xfrm>
            <a:custGeom>
              <a:avLst/>
              <a:gdLst/>
              <a:ahLst/>
              <a:cxnLst/>
              <a:rect l="l" t="t" r="r" b="b"/>
              <a:pathLst>
                <a:path w="10712" h="9961" extrusionOk="0">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3" name="Google Shape;10423;p87"/>
            <p:cNvSpPr/>
            <p:nvPr/>
          </p:nvSpPr>
          <p:spPr>
            <a:xfrm>
              <a:off x="-18057600" y="3896625"/>
              <a:ext cx="61450" cy="71825"/>
            </a:xfrm>
            <a:custGeom>
              <a:avLst/>
              <a:gdLst/>
              <a:ahLst/>
              <a:cxnLst/>
              <a:rect l="l" t="t" r="r" b="b"/>
              <a:pathLst>
                <a:path w="2458" h="2873" extrusionOk="0">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4" name="Google Shape;10424;p87"/>
            <p:cNvSpPr/>
            <p:nvPr/>
          </p:nvSpPr>
          <p:spPr>
            <a:xfrm>
              <a:off x="-18127700" y="3949125"/>
              <a:ext cx="18125" cy="16975"/>
            </a:xfrm>
            <a:custGeom>
              <a:avLst/>
              <a:gdLst/>
              <a:ahLst/>
              <a:cxnLst/>
              <a:rect l="l" t="t" r="r" b="b"/>
              <a:pathLst>
                <a:path w="725" h="679" extrusionOk="0">
                  <a:moveTo>
                    <a:pt x="351" y="1"/>
                  </a:moveTo>
                  <a:cubicBezTo>
                    <a:pt x="197" y="1"/>
                    <a:pt x="48" y="79"/>
                    <a:pt x="0" y="237"/>
                  </a:cubicBezTo>
                  <a:lnTo>
                    <a:pt x="378" y="678"/>
                  </a:lnTo>
                  <a:lnTo>
                    <a:pt x="725" y="237"/>
                  </a:lnTo>
                  <a:cubicBezTo>
                    <a:pt x="662" y="79"/>
                    <a:pt x="504" y="1"/>
                    <a:pt x="3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5" name="Google Shape;10425;p87"/>
            <p:cNvSpPr/>
            <p:nvPr/>
          </p:nvSpPr>
          <p:spPr>
            <a:xfrm>
              <a:off x="-18270275" y="3710875"/>
              <a:ext cx="107150" cy="98475"/>
            </a:xfrm>
            <a:custGeom>
              <a:avLst/>
              <a:gdLst/>
              <a:ahLst/>
              <a:cxnLst/>
              <a:rect l="l" t="t" r="r" b="b"/>
              <a:pathLst>
                <a:path w="4286" h="3939" extrusionOk="0">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6" name="Google Shape;10426;p87"/>
            <p:cNvSpPr/>
            <p:nvPr/>
          </p:nvSpPr>
          <p:spPr>
            <a:xfrm>
              <a:off x="-18074925" y="3710875"/>
              <a:ext cx="107925" cy="99275"/>
            </a:xfrm>
            <a:custGeom>
              <a:avLst/>
              <a:gdLst/>
              <a:ahLst/>
              <a:cxnLst/>
              <a:rect l="l" t="t" r="r" b="b"/>
              <a:pathLst>
                <a:path w="4317" h="3971" extrusionOk="0">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27" name="Google Shape;10427;p87"/>
          <p:cNvGrpSpPr/>
          <p:nvPr/>
        </p:nvGrpSpPr>
        <p:grpSpPr>
          <a:xfrm>
            <a:off x="5254196" y="2797422"/>
            <a:ext cx="341076" cy="448180"/>
            <a:chOff x="-18234025" y="4084200"/>
            <a:chExt cx="230800" cy="303275"/>
          </a:xfrm>
        </p:grpSpPr>
        <p:sp>
          <p:nvSpPr>
            <p:cNvPr id="10428" name="Google Shape;10428;p87"/>
            <p:cNvSpPr/>
            <p:nvPr/>
          </p:nvSpPr>
          <p:spPr>
            <a:xfrm>
              <a:off x="-18234025" y="4246450"/>
              <a:ext cx="230800" cy="141025"/>
            </a:xfrm>
            <a:custGeom>
              <a:avLst/>
              <a:gdLst/>
              <a:ahLst/>
              <a:cxnLst/>
              <a:rect l="l" t="t" r="r" b="b"/>
              <a:pathLst>
                <a:path w="9232" h="5641" extrusionOk="0">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9" name="Google Shape;10429;p87"/>
            <p:cNvSpPr/>
            <p:nvPr/>
          </p:nvSpPr>
          <p:spPr>
            <a:xfrm>
              <a:off x="-18200175" y="4156675"/>
              <a:ext cx="161500" cy="87450"/>
            </a:xfrm>
            <a:custGeom>
              <a:avLst/>
              <a:gdLst/>
              <a:ahLst/>
              <a:cxnLst/>
              <a:rect l="l" t="t" r="r" b="b"/>
              <a:pathLst>
                <a:path w="6460" h="3498" extrusionOk="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0" name="Google Shape;10430;p87"/>
            <p:cNvSpPr/>
            <p:nvPr/>
          </p:nvSpPr>
          <p:spPr>
            <a:xfrm>
              <a:off x="-18211200" y="4084200"/>
              <a:ext cx="185125" cy="71700"/>
            </a:xfrm>
            <a:custGeom>
              <a:avLst/>
              <a:gdLst/>
              <a:ahLst/>
              <a:cxnLst/>
              <a:rect l="l" t="t" r="r" b="b"/>
              <a:pathLst>
                <a:path w="7405" h="2868" extrusionOk="0">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31" name="Google Shape;10431;p87"/>
          <p:cNvGrpSpPr/>
          <p:nvPr/>
        </p:nvGrpSpPr>
        <p:grpSpPr>
          <a:xfrm>
            <a:off x="2366751" y="3341641"/>
            <a:ext cx="449325" cy="450470"/>
            <a:chOff x="-16419350" y="3308400"/>
            <a:chExt cx="304050" cy="304825"/>
          </a:xfrm>
        </p:grpSpPr>
        <p:sp>
          <p:nvSpPr>
            <p:cNvPr id="10432" name="Google Shape;10432;p87"/>
            <p:cNvSpPr/>
            <p:nvPr/>
          </p:nvSpPr>
          <p:spPr>
            <a:xfrm>
              <a:off x="-16222450" y="3344625"/>
              <a:ext cx="53600" cy="67775"/>
            </a:xfrm>
            <a:custGeom>
              <a:avLst/>
              <a:gdLst/>
              <a:ahLst/>
              <a:cxnLst/>
              <a:rect l="l" t="t" r="r" b="b"/>
              <a:pathLst>
                <a:path w="2144" h="2711" extrusionOk="0">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3" name="Google Shape;10433;p87"/>
            <p:cNvSpPr/>
            <p:nvPr/>
          </p:nvSpPr>
          <p:spPr>
            <a:xfrm>
              <a:off x="-16365000" y="3346200"/>
              <a:ext cx="52800" cy="66975"/>
            </a:xfrm>
            <a:custGeom>
              <a:avLst/>
              <a:gdLst/>
              <a:ahLst/>
              <a:cxnLst/>
              <a:rect l="l" t="t" r="r" b="b"/>
              <a:pathLst>
                <a:path w="2112" h="2679" extrusionOk="0">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4" name="Google Shape;10434;p87"/>
            <p:cNvSpPr/>
            <p:nvPr/>
          </p:nvSpPr>
          <p:spPr>
            <a:xfrm>
              <a:off x="-16419350" y="3417100"/>
              <a:ext cx="142575" cy="160700"/>
            </a:xfrm>
            <a:custGeom>
              <a:avLst/>
              <a:gdLst/>
              <a:ahLst/>
              <a:cxnLst/>
              <a:rect l="l" t="t" r="r" b="b"/>
              <a:pathLst>
                <a:path w="5703" h="6428" extrusionOk="0">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5" name="Google Shape;10435;p87"/>
            <p:cNvSpPr/>
            <p:nvPr/>
          </p:nvSpPr>
          <p:spPr>
            <a:xfrm>
              <a:off x="-16258675" y="3417100"/>
              <a:ext cx="143375" cy="161475"/>
            </a:xfrm>
            <a:custGeom>
              <a:avLst/>
              <a:gdLst/>
              <a:ahLst/>
              <a:cxnLst/>
              <a:rect l="l" t="t" r="r" b="b"/>
              <a:pathLst>
                <a:path w="5735" h="6459" extrusionOk="0">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6" name="Google Shape;10436;p87"/>
            <p:cNvSpPr/>
            <p:nvPr/>
          </p:nvSpPr>
          <p:spPr>
            <a:xfrm>
              <a:off x="-16310650" y="3308400"/>
              <a:ext cx="86650" cy="155975"/>
            </a:xfrm>
            <a:custGeom>
              <a:avLst/>
              <a:gdLst/>
              <a:ahLst/>
              <a:cxnLst/>
              <a:rect l="l" t="t" r="r" b="b"/>
              <a:pathLst>
                <a:path w="3466" h="6239" extrusionOk="0">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7" name="Google Shape;10437;p87"/>
            <p:cNvSpPr/>
            <p:nvPr/>
          </p:nvSpPr>
          <p:spPr>
            <a:xfrm>
              <a:off x="-16327975" y="3589575"/>
              <a:ext cx="51200" cy="23650"/>
            </a:xfrm>
            <a:custGeom>
              <a:avLst/>
              <a:gdLst/>
              <a:ahLst/>
              <a:cxnLst/>
              <a:rect l="l" t="t" r="r" b="b"/>
              <a:pathLst>
                <a:path w="2048" h="946" extrusionOk="0">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8" name="Google Shape;10438;p87"/>
            <p:cNvSpPr/>
            <p:nvPr/>
          </p:nvSpPr>
          <p:spPr>
            <a:xfrm>
              <a:off x="-16258675" y="3589575"/>
              <a:ext cx="51225" cy="23650"/>
            </a:xfrm>
            <a:custGeom>
              <a:avLst/>
              <a:gdLst/>
              <a:ahLst/>
              <a:cxnLst/>
              <a:rect l="l" t="t" r="r" b="b"/>
              <a:pathLst>
                <a:path w="2049" h="946" extrusionOk="0">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39" name="Google Shape;10439;p87"/>
          <p:cNvGrpSpPr/>
          <p:nvPr/>
        </p:nvGrpSpPr>
        <p:grpSpPr>
          <a:xfrm>
            <a:off x="4638306" y="3340423"/>
            <a:ext cx="395755" cy="452872"/>
            <a:chOff x="-16401225" y="3683275"/>
            <a:chExt cx="267800" cy="306450"/>
          </a:xfrm>
        </p:grpSpPr>
        <p:sp>
          <p:nvSpPr>
            <p:cNvPr id="10440" name="Google Shape;10440;p87"/>
            <p:cNvSpPr/>
            <p:nvPr/>
          </p:nvSpPr>
          <p:spPr>
            <a:xfrm>
              <a:off x="-16257875" y="3826650"/>
              <a:ext cx="70900" cy="72500"/>
            </a:xfrm>
            <a:custGeom>
              <a:avLst/>
              <a:gdLst/>
              <a:ahLst/>
              <a:cxnLst/>
              <a:rect l="l" t="t" r="r" b="b"/>
              <a:pathLst>
                <a:path w="2836" h="2900" extrusionOk="0">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1" name="Google Shape;10441;p87"/>
            <p:cNvSpPr/>
            <p:nvPr/>
          </p:nvSpPr>
          <p:spPr>
            <a:xfrm>
              <a:off x="-16275200" y="3832375"/>
              <a:ext cx="16550" cy="16350"/>
            </a:xfrm>
            <a:custGeom>
              <a:avLst/>
              <a:gdLst/>
              <a:ahLst/>
              <a:cxnLst/>
              <a:rect l="l" t="t" r="r" b="b"/>
              <a:pathLst>
                <a:path w="662" h="654" extrusionOk="0">
                  <a:moveTo>
                    <a:pt x="319" y="0"/>
                  </a:moveTo>
                  <a:cubicBezTo>
                    <a:pt x="173" y="0"/>
                    <a:pt x="32" y="71"/>
                    <a:pt x="0" y="213"/>
                  </a:cubicBezTo>
                  <a:lnTo>
                    <a:pt x="347" y="654"/>
                  </a:lnTo>
                  <a:lnTo>
                    <a:pt x="662" y="213"/>
                  </a:lnTo>
                  <a:cubicBezTo>
                    <a:pt x="614" y="71"/>
                    <a:pt x="465" y="0"/>
                    <a:pt x="3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2" name="Google Shape;10442;p87"/>
            <p:cNvSpPr/>
            <p:nvPr/>
          </p:nvSpPr>
          <p:spPr>
            <a:xfrm>
              <a:off x="-16347675" y="3825875"/>
              <a:ext cx="70900" cy="70900"/>
            </a:xfrm>
            <a:custGeom>
              <a:avLst/>
              <a:gdLst/>
              <a:ahLst/>
              <a:cxnLst/>
              <a:rect l="l" t="t" r="r" b="b"/>
              <a:pathLst>
                <a:path w="2836" h="2836" extrusionOk="0">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3" name="Google Shape;10443;p87"/>
            <p:cNvSpPr/>
            <p:nvPr/>
          </p:nvSpPr>
          <p:spPr>
            <a:xfrm>
              <a:off x="-16338225" y="3907775"/>
              <a:ext cx="35475" cy="81950"/>
            </a:xfrm>
            <a:custGeom>
              <a:avLst/>
              <a:gdLst/>
              <a:ahLst/>
              <a:cxnLst/>
              <a:rect l="l" t="t" r="r" b="b"/>
              <a:pathLst>
                <a:path w="1419" h="3278" extrusionOk="0">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4" name="Google Shape;10444;p87"/>
            <p:cNvSpPr/>
            <p:nvPr/>
          </p:nvSpPr>
          <p:spPr>
            <a:xfrm>
              <a:off x="-16231900" y="3906200"/>
              <a:ext cx="35475" cy="81150"/>
            </a:xfrm>
            <a:custGeom>
              <a:avLst/>
              <a:gdLst/>
              <a:ahLst/>
              <a:cxnLst/>
              <a:rect l="l" t="t" r="r" b="b"/>
              <a:pathLst>
                <a:path w="1419" h="3246" extrusionOk="0">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5" name="Google Shape;10445;p87"/>
            <p:cNvSpPr/>
            <p:nvPr/>
          </p:nvSpPr>
          <p:spPr>
            <a:xfrm>
              <a:off x="-16285450" y="3891250"/>
              <a:ext cx="35475" cy="59875"/>
            </a:xfrm>
            <a:custGeom>
              <a:avLst/>
              <a:gdLst/>
              <a:ahLst/>
              <a:cxnLst/>
              <a:rect l="l" t="t" r="r" b="b"/>
              <a:pathLst>
                <a:path w="1419" h="2395" extrusionOk="0">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6" name="Google Shape;10446;p87"/>
            <p:cNvSpPr/>
            <p:nvPr/>
          </p:nvSpPr>
          <p:spPr>
            <a:xfrm>
              <a:off x="-16401225" y="3683275"/>
              <a:ext cx="267800" cy="249725"/>
            </a:xfrm>
            <a:custGeom>
              <a:avLst/>
              <a:gdLst/>
              <a:ahLst/>
              <a:cxnLst/>
              <a:rect l="l" t="t" r="r" b="b"/>
              <a:pathLst>
                <a:path w="10712" h="9989" extrusionOk="0">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47" name="Google Shape;10447;p87"/>
          <p:cNvGrpSpPr/>
          <p:nvPr/>
        </p:nvGrpSpPr>
        <p:grpSpPr>
          <a:xfrm>
            <a:off x="8003755" y="2797062"/>
            <a:ext cx="450470" cy="448180"/>
            <a:chOff x="-16419350" y="4058200"/>
            <a:chExt cx="304825" cy="303275"/>
          </a:xfrm>
        </p:grpSpPr>
        <p:sp>
          <p:nvSpPr>
            <p:cNvPr id="10448" name="Google Shape;10448;p87"/>
            <p:cNvSpPr/>
            <p:nvPr/>
          </p:nvSpPr>
          <p:spPr>
            <a:xfrm>
              <a:off x="-16347675" y="4202350"/>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9" name="Google Shape;10449;p87"/>
            <p:cNvSpPr/>
            <p:nvPr/>
          </p:nvSpPr>
          <p:spPr>
            <a:xfrm>
              <a:off x="-16400450" y="4166900"/>
              <a:ext cx="35475" cy="35475"/>
            </a:xfrm>
            <a:custGeom>
              <a:avLst/>
              <a:gdLst/>
              <a:ahLst/>
              <a:cxnLst/>
              <a:rect l="l" t="t" r="r" b="b"/>
              <a:pathLst>
                <a:path w="1419" h="1419" extrusionOk="0">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0" name="Google Shape;10450;p87"/>
            <p:cNvSpPr/>
            <p:nvPr/>
          </p:nvSpPr>
          <p:spPr>
            <a:xfrm>
              <a:off x="-16389425" y="4058200"/>
              <a:ext cx="220575" cy="106950"/>
            </a:xfrm>
            <a:custGeom>
              <a:avLst/>
              <a:gdLst/>
              <a:ahLst/>
              <a:cxnLst/>
              <a:rect l="l" t="t" r="r" b="b"/>
              <a:pathLst>
                <a:path w="8823" h="4278" extrusionOk="0">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1" name="Google Shape;10451;p87"/>
            <p:cNvSpPr/>
            <p:nvPr/>
          </p:nvSpPr>
          <p:spPr>
            <a:xfrm>
              <a:off x="-16298850" y="4178725"/>
              <a:ext cx="41000" cy="47275"/>
            </a:xfrm>
            <a:custGeom>
              <a:avLst/>
              <a:gdLst/>
              <a:ahLst/>
              <a:cxnLst/>
              <a:rect l="l" t="t" r="r" b="b"/>
              <a:pathLst>
                <a:path w="1640" h="1891" extrusionOk="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2" name="Google Shape;10452;p87"/>
            <p:cNvSpPr/>
            <p:nvPr/>
          </p:nvSpPr>
          <p:spPr>
            <a:xfrm>
              <a:off x="-16246075" y="4178725"/>
              <a:ext cx="41775" cy="55150"/>
            </a:xfrm>
            <a:custGeom>
              <a:avLst/>
              <a:gdLst/>
              <a:ahLst/>
              <a:cxnLst/>
              <a:rect l="l" t="t" r="r" b="b"/>
              <a:pathLst>
                <a:path w="1671" h="2206" extrusionOk="0">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3" name="Google Shape;10453;p87"/>
            <p:cNvSpPr/>
            <p:nvPr/>
          </p:nvSpPr>
          <p:spPr>
            <a:xfrm>
              <a:off x="-16419350" y="4122000"/>
              <a:ext cx="304050" cy="188725"/>
            </a:xfrm>
            <a:custGeom>
              <a:avLst/>
              <a:gdLst/>
              <a:ahLst/>
              <a:cxnLst/>
              <a:rect l="l" t="t" r="r" b="b"/>
              <a:pathLst>
                <a:path w="12162" h="7549" extrusionOk="0">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4" name="Google Shape;10454;p87"/>
            <p:cNvSpPr/>
            <p:nvPr/>
          </p:nvSpPr>
          <p:spPr>
            <a:xfrm>
              <a:off x="-16419350" y="4263775"/>
              <a:ext cx="304825" cy="97700"/>
            </a:xfrm>
            <a:custGeom>
              <a:avLst/>
              <a:gdLst/>
              <a:ahLst/>
              <a:cxnLst/>
              <a:rect l="l" t="t" r="r" b="b"/>
              <a:pathLst>
                <a:path w="12193" h="3908" extrusionOk="0">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55" name="Google Shape;10455;p87"/>
          <p:cNvGrpSpPr/>
          <p:nvPr/>
        </p:nvGrpSpPr>
        <p:grpSpPr>
          <a:xfrm>
            <a:off x="4030643" y="3343080"/>
            <a:ext cx="450507" cy="447589"/>
            <a:chOff x="-15296200" y="3326900"/>
            <a:chExt cx="304850" cy="302875"/>
          </a:xfrm>
        </p:grpSpPr>
        <p:sp>
          <p:nvSpPr>
            <p:cNvPr id="10456" name="Google Shape;10456;p87"/>
            <p:cNvSpPr/>
            <p:nvPr/>
          </p:nvSpPr>
          <p:spPr>
            <a:xfrm>
              <a:off x="-15182775" y="3326900"/>
              <a:ext cx="77200" cy="157175"/>
            </a:xfrm>
            <a:custGeom>
              <a:avLst/>
              <a:gdLst/>
              <a:ahLst/>
              <a:cxnLst/>
              <a:rect l="l" t="t" r="r" b="b"/>
              <a:pathLst>
                <a:path w="3088" h="6287" extrusionOk="0">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7" name="Google Shape;10457;p87"/>
            <p:cNvSpPr/>
            <p:nvPr/>
          </p:nvSpPr>
          <p:spPr>
            <a:xfrm>
              <a:off x="-15260825" y="3363175"/>
              <a:ext cx="108800" cy="199650"/>
            </a:xfrm>
            <a:custGeom>
              <a:avLst/>
              <a:gdLst/>
              <a:ahLst/>
              <a:cxnLst/>
              <a:rect l="l" t="t" r="r" b="b"/>
              <a:pathLst>
                <a:path w="4352" h="7986" extrusionOk="0">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8" name="Google Shape;10458;p87"/>
            <p:cNvSpPr/>
            <p:nvPr/>
          </p:nvSpPr>
          <p:spPr>
            <a:xfrm>
              <a:off x="-15135525" y="3362475"/>
              <a:ext cx="109325" cy="200350"/>
            </a:xfrm>
            <a:custGeom>
              <a:avLst/>
              <a:gdLst/>
              <a:ahLst/>
              <a:cxnLst/>
              <a:rect l="l" t="t" r="r" b="b"/>
              <a:pathLst>
                <a:path w="4373" h="8014" extrusionOk="0">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9" name="Google Shape;10459;p87"/>
            <p:cNvSpPr/>
            <p:nvPr/>
          </p:nvSpPr>
          <p:spPr>
            <a:xfrm>
              <a:off x="-15296200" y="3416600"/>
              <a:ext cx="143375" cy="213175"/>
            </a:xfrm>
            <a:custGeom>
              <a:avLst/>
              <a:gdLst/>
              <a:ahLst/>
              <a:cxnLst/>
              <a:rect l="l" t="t" r="r" b="b"/>
              <a:pathLst>
                <a:path w="5735" h="8527" extrusionOk="0">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0" name="Google Shape;10460;p87"/>
            <p:cNvSpPr/>
            <p:nvPr/>
          </p:nvSpPr>
          <p:spPr>
            <a:xfrm>
              <a:off x="-15134725" y="3416100"/>
              <a:ext cx="143375" cy="213675"/>
            </a:xfrm>
            <a:custGeom>
              <a:avLst/>
              <a:gdLst/>
              <a:ahLst/>
              <a:cxnLst/>
              <a:rect l="l" t="t" r="r" b="b"/>
              <a:pathLst>
                <a:path w="5735" h="8547" extrusionOk="0">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61" name="Google Shape;10461;p87"/>
          <p:cNvGrpSpPr/>
          <p:nvPr/>
        </p:nvGrpSpPr>
        <p:grpSpPr>
          <a:xfrm>
            <a:off x="2946296" y="1706881"/>
            <a:ext cx="486566" cy="414708"/>
            <a:chOff x="-19835275" y="3330250"/>
            <a:chExt cx="329250" cy="280625"/>
          </a:xfrm>
        </p:grpSpPr>
        <p:sp>
          <p:nvSpPr>
            <p:cNvPr id="10462" name="Google Shape;10462;p87"/>
            <p:cNvSpPr/>
            <p:nvPr/>
          </p:nvSpPr>
          <p:spPr>
            <a:xfrm>
              <a:off x="-19768325" y="3361750"/>
              <a:ext cx="197725" cy="249125"/>
            </a:xfrm>
            <a:custGeom>
              <a:avLst/>
              <a:gdLst/>
              <a:ahLst/>
              <a:cxnLst/>
              <a:rect l="l" t="t" r="r" b="b"/>
              <a:pathLst>
                <a:path w="7909" h="9965" extrusionOk="0">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3" name="Google Shape;10463;p87"/>
            <p:cNvSpPr/>
            <p:nvPr/>
          </p:nvSpPr>
          <p:spPr>
            <a:xfrm>
              <a:off x="-19622625" y="3330250"/>
              <a:ext cx="116600" cy="189250"/>
            </a:xfrm>
            <a:custGeom>
              <a:avLst/>
              <a:gdLst/>
              <a:ahLst/>
              <a:cxnLst/>
              <a:rect l="l" t="t" r="r" b="b"/>
              <a:pathLst>
                <a:path w="4664" h="7570" extrusionOk="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4" name="Google Shape;10464;p87"/>
            <p:cNvSpPr/>
            <p:nvPr/>
          </p:nvSpPr>
          <p:spPr>
            <a:xfrm>
              <a:off x="-19835275" y="3330250"/>
              <a:ext cx="116600" cy="189250"/>
            </a:xfrm>
            <a:custGeom>
              <a:avLst/>
              <a:gdLst/>
              <a:ahLst/>
              <a:cxnLst/>
              <a:rect l="l" t="t" r="r" b="b"/>
              <a:pathLst>
                <a:path w="4664" h="7570" extrusionOk="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65" name="Google Shape;10465;p87"/>
          <p:cNvGrpSpPr/>
          <p:nvPr/>
        </p:nvGrpSpPr>
        <p:grpSpPr>
          <a:xfrm>
            <a:off x="2964325" y="2243470"/>
            <a:ext cx="450507" cy="449547"/>
            <a:chOff x="-19822675" y="3692750"/>
            <a:chExt cx="304850" cy="304200"/>
          </a:xfrm>
        </p:grpSpPr>
        <p:sp>
          <p:nvSpPr>
            <p:cNvPr id="10466" name="Google Shape;10466;p87"/>
            <p:cNvSpPr/>
            <p:nvPr/>
          </p:nvSpPr>
          <p:spPr>
            <a:xfrm>
              <a:off x="-19715550" y="3692750"/>
              <a:ext cx="90600" cy="60675"/>
            </a:xfrm>
            <a:custGeom>
              <a:avLst/>
              <a:gdLst/>
              <a:ahLst/>
              <a:cxnLst/>
              <a:rect l="l" t="t" r="r" b="b"/>
              <a:pathLst>
                <a:path w="3624" h="2427" extrusionOk="0">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7" name="Google Shape;10467;p87"/>
            <p:cNvSpPr/>
            <p:nvPr/>
          </p:nvSpPr>
          <p:spPr>
            <a:xfrm>
              <a:off x="-19660425" y="3766200"/>
              <a:ext cx="142600" cy="230750"/>
            </a:xfrm>
            <a:custGeom>
              <a:avLst/>
              <a:gdLst/>
              <a:ahLst/>
              <a:cxnLst/>
              <a:rect l="l" t="t" r="r" b="b"/>
              <a:pathLst>
                <a:path w="5704" h="9230" extrusionOk="0">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8" name="Google Shape;10468;p87"/>
            <p:cNvSpPr/>
            <p:nvPr/>
          </p:nvSpPr>
          <p:spPr>
            <a:xfrm>
              <a:off x="-19728150" y="3763650"/>
              <a:ext cx="114225" cy="54375"/>
            </a:xfrm>
            <a:custGeom>
              <a:avLst/>
              <a:gdLst/>
              <a:ahLst/>
              <a:cxnLst/>
              <a:rect l="l" t="t" r="r" b="b"/>
              <a:pathLst>
                <a:path w="4569" h="2175" extrusionOk="0">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9" name="Google Shape;10469;p87"/>
            <p:cNvSpPr/>
            <p:nvPr/>
          </p:nvSpPr>
          <p:spPr>
            <a:xfrm>
              <a:off x="-19695075" y="3868400"/>
              <a:ext cx="48075" cy="110300"/>
            </a:xfrm>
            <a:custGeom>
              <a:avLst/>
              <a:gdLst/>
              <a:ahLst/>
              <a:cxnLst/>
              <a:rect l="l" t="t" r="r" b="b"/>
              <a:pathLst>
                <a:path w="1923" h="4412" extrusionOk="0">
                  <a:moveTo>
                    <a:pt x="977" y="0"/>
                  </a:moveTo>
                  <a:lnTo>
                    <a:pt x="0" y="4285"/>
                  </a:lnTo>
                  <a:cubicBezTo>
                    <a:pt x="316" y="4380"/>
                    <a:pt x="631" y="4411"/>
                    <a:pt x="977" y="4411"/>
                  </a:cubicBezTo>
                  <a:cubicBezTo>
                    <a:pt x="1261" y="4411"/>
                    <a:pt x="1576" y="4380"/>
                    <a:pt x="1922" y="4285"/>
                  </a:cubicBez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0" name="Google Shape;10470;p87"/>
            <p:cNvSpPr/>
            <p:nvPr/>
          </p:nvSpPr>
          <p:spPr>
            <a:xfrm>
              <a:off x="-19822675" y="3764250"/>
              <a:ext cx="142575" cy="229550"/>
            </a:xfrm>
            <a:custGeom>
              <a:avLst/>
              <a:gdLst/>
              <a:ahLst/>
              <a:cxnLst/>
              <a:rect l="l" t="t" r="r" b="b"/>
              <a:pathLst>
                <a:path w="5703" h="9182" extrusionOk="0">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71" name="Google Shape;10471;p87"/>
          <p:cNvGrpSpPr/>
          <p:nvPr/>
        </p:nvGrpSpPr>
        <p:grpSpPr>
          <a:xfrm>
            <a:off x="2964916" y="2796278"/>
            <a:ext cx="449325" cy="450470"/>
            <a:chOff x="-19822675" y="4066875"/>
            <a:chExt cx="304050" cy="304825"/>
          </a:xfrm>
        </p:grpSpPr>
        <p:sp>
          <p:nvSpPr>
            <p:cNvPr id="10472" name="Google Shape;10472;p87"/>
            <p:cNvSpPr/>
            <p:nvPr/>
          </p:nvSpPr>
          <p:spPr>
            <a:xfrm>
              <a:off x="-19803775" y="4086925"/>
              <a:ext cx="71700" cy="68975"/>
            </a:xfrm>
            <a:custGeom>
              <a:avLst/>
              <a:gdLst/>
              <a:ahLst/>
              <a:cxnLst/>
              <a:rect l="l" t="t" r="r" b="b"/>
              <a:pathLst>
                <a:path w="2868" h="2759" extrusionOk="0">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3" name="Google Shape;10473;p87"/>
            <p:cNvSpPr/>
            <p:nvPr/>
          </p:nvSpPr>
          <p:spPr>
            <a:xfrm>
              <a:off x="-19822675" y="4174775"/>
              <a:ext cx="304050" cy="124475"/>
            </a:xfrm>
            <a:custGeom>
              <a:avLst/>
              <a:gdLst/>
              <a:ahLst/>
              <a:cxnLst/>
              <a:rect l="l" t="t" r="r" b="b"/>
              <a:pathLst>
                <a:path w="12162" h="4979" extrusionOk="0">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4" name="Google Shape;10474;p87"/>
            <p:cNvSpPr/>
            <p:nvPr/>
          </p:nvSpPr>
          <p:spPr>
            <a:xfrm>
              <a:off x="-19732100" y="4066875"/>
              <a:ext cx="122100" cy="89825"/>
            </a:xfrm>
            <a:custGeom>
              <a:avLst/>
              <a:gdLst/>
              <a:ahLst/>
              <a:cxnLst/>
              <a:rect l="l" t="t" r="r" b="b"/>
              <a:pathLst>
                <a:path w="4884" h="3593" extrusionOk="0">
                  <a:moveTo>
                    <a:pt x="2427" y="1"/>
                  </a:moveTo>
                  <a:cubicBezTo>
                    <a:pt x="1229" y="1"/>
                    <a:pt x="190" y="1796"/>
                    <a:pt x="1" y="3592"/>
                  </a:cubicBezTo>
                  <a:lnTo>
                    <a:pt x="4884" y="3592"/>
                  </a:lnTo>
                  <a:cubicBezTo>
                    <a:pt x="4695" y="1796"/>
                    <a:pt x="3687"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5" name="Google Shape;10475;p87"/>
            <p:cNvSpPr/>
            <p:nvPr/>
          </p:nvSpPr>
          <p:spPr>
            <a:xfrm>
              <a:off x="-19609225" y="4087725"/>
              <a:ext cx="71700" cy="69750"/>
            </a:xfrm>
            <a:custGeom>
              <a:avLst/>
              <a:gdLst/>
              <a:ahLst/>
              <a:cxnLst/>
              <a:rect l="l" t="t" r="r" b="b"/>
              <a:pathLst>
                <a:path w="2868" h="2790" extrusionOk="0">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6" name="Google Shape;10476;p87"/>
            <p:cNvSpPr/>
            <p:nvPr/>
          </p:nvSpPr>
          <p:spPr>
            <a:xfrm>
              <a:off x="-19643875" y="4308675"/>
              <a:ext cx="70900" cy="44125"/>
            </a:xfrm>
            <a:custGeom>
              <a:avLst/>
              <a:gdLst/>
              <a:ahLst/>
              <a:cxnLst/>
              <a:rect l="l" t="t" r="r" b="b"/>
              <a:pathLst>
                <a:path w="2836" h="1765" extrusionOk="0">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7" name="Google Shape;10477;p87"/>
            <p:cNvSpPr/>
            <p:nvPr/>
          </p:nvSpPr>
          <p:spPr>
            <a:xfrm>
              <a:off x="-19581650" y="4292925"/>
              <a:ext cx="63025" cy="78775"/>
            </a:xfrm>
            <a:custGeom>
              <a:avLst/>
              <a:gdLst/>
              <a:ahLst/>
              <a:cxnLst/>
              <a:rect l="l" t="t" r="r" b="b"/>
              <a:pathLst>
                <a:path w="2521" h="3151" extrusionOk="0">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78" name="Google Shape;10478;p87"/>
          <p:cNvGrpSpPr/>
          <p:nvPr/>
        </p:nvGrpSpPr>
        <p:grpSpPr>
          <a:xfrm>
            <a:off x="5773985" y="1689571"/>
            <a:ext cx="399302" cy="449325"/>
            <a:chOff x="-17878825" y="3334400"/>
            <a:chExt cx="270200" cy="304050"/>
          </a:xfrm>
        </p:grpSpPr>
        <p:sp>
          <p:nvSpPr>
            <p:cNvPr id="10479" name="Google Shape;10479;p87"/>
            <p:cNvSpPr/>
            <p:nvPr/>
          </p:nvSpPr>
          <p:spPr>
            <a:xfrm>
              <a:off x="-17683475" y="3334400"/>
              <a:ext cx="74850" cy="74050"/>
            </a:xfrm>
            <a:custGeom>
              <a:avLst/>
              <a:gdLst/>
              <a:ahLst/>
              <a:cxnLst/>
              <a:rect l="l" t="t" r="r" b="b"/>
              <a:pathLst>
                <a:path w="2994" h="2962" extrusionOk="0">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0" name="Google Shape;10480;p87"/>
            <p:cNvSpPr/>
            <p:nvPr/>
          </p:nvSpPr>
          <p:spPr>
            <a:xfrm>
              <a:off x="-17752000" y="3513975"/>
              <a:ext cx="16550" cy="16550"/>
            </a:xfrm>
            <a:custGeom>
              <a:avLst/>
              <a:gdLst/>
              <a:ahLst/>
              <a:cxnLst/>
              <a:rect l="l" t="t" r="r" b="b"/>
              <a:pathLst>
                <a:path w="662" h="662" extrusionOk="0">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1" name="Google Shape;10481;p87"/>
            <p:cNvSpPr/>
            <p:nvPr/>
          </p:nvSpPr>
          <p:spPr>
            <a:xfrm>
              <a:off x="-17860700" y="3405275"/>
              <a:ext cx="107150" cy="206225"/>
            </a:xfrm>
            <a:custGeom>
              <a:avLst/>
              <a:gdLst/>
              <a:ahLst/>
              <a:cxnLst/>
              <a:rect l="l" t="t" r="r" b="b"/>
              <a:pathLst>
                <a:path w="4286" h="8249" extrusionOk="0">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2" name="Google Shape;10482;p87"/>
            <p:cNvSpPr/>
            <p:nvPr/>
          </p:nvSpPr>
          <p:spPr>
            <a:xfrm>
              <a:off x="-17735475" y="3405275"/>
              <a:ext cx="107150" cy="206475"/>
            </a:xfrm>
            <a:custGeom>
              <a:avLst/>
              <a:gdLst/>
              <a:ahLst/>
              <a:cxnLst/>
              <a:rect l="l" t="t" r="r" b="b"/>
              <a:pathLst>
                <a:path w="4286" h="8259" extrusionOk="0">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3" name="Google Shape;10483;p87"/>
            <p:cNvSpPr/>
            <p:nvPr/>
          </p:nvSpPr>
          <p:spPr>
            <a:xfrm>
              <a:off x="-17812650" y="3353300"/>
              <a:ext cx="136275" cy="144150"/>
            </a:xfrm>
            <a:custGeom>
              <a:avLst/>
              <a:gdLst/>
              <a:ahLst/>
              <a:cxnLst/>
              <a:rect l="l" t="t" r="r" b="b"/>
              <a:pathLst>
                <a:path w="5451" h="5766" extrusionOk="0">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4" name="Google Shape;10484;p87"/>
            <p:cNvSpPr/>
            <p:nvPr/>
          </p:nvSpPr>
          <p:spPr>
            <a:xfrm>
              <a:off x="-17770900" y="3614000"/>
              <a:ext cx="52775" cy="24450"/>
            </a:xfrm>
            <a:custGeom>
              <a:avLst/>
              <a:gdLst/>
              <a:ahLst/>
              <a:cxnLst/>
              <a:rect l="l" t="t" r="r" b="b"/>
              <a:pathLst>
                <a:path w="2111" h="978" extrusionOk="0">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5" name="Google Shape;10485;p87"/>
            <p:cNvSpPr/>
            <p:nvPr/>
          </p:nvSpPr>
          <p:spPr>
            <a:xfrm>
              <a:off x="-17878825" y="3334400"/>
              <a:ext cx="74075" cy="74050"/>
            </a:xfrm>
            <a:custGeom>
              <a:avLst/>
              <a:gdLst/>
              <a:ahLst/>
              <a:cxnLst/>
              <a:rect l="l" t="t" r="r" b="b"/>
              <a:pathLst>
                <a:path w="2963" h="2962" extrusionOk="0">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86" name="Google Shape;10486;p87"/>
          <p:cNvGrpSpPr/>
          <p:nvPr/>
        </p:nvGrpSpPr>
        <p:grpSpPr>
          <a:xfrm>
            <a:off x="5747809" y="2242416"/>
            <a:ext cx="451653" cy="451653"/>
            <a:chOff x="-17896150" y="3709300"/>
            <a:chExt cx="305625" cy="305625"/>
          </a:xfrm>
        </p:grpSpPr>
        <p:sp>
          <p:nvSpPr>
            <p:cNvPr id="10487" name="Google Shape;10487;p87"/>
            <p:cNvSpPr/>
            <p:nvPr/>
          </p:nvSpPr>
          <p:spPr>
            <a:xfrm>
              <a:off x="-17896150" y="3709300"/>
              <a:ext cx="54375" cy="77200"/>
            </a:xfrm>
            <a:custGeom>
              <a:avLst/>
              <a:gdLst/>
              <a:ahLst/>
              <a:cxnLst/>
              <a:rect l="l" t="t" r="r" b="b"/>
              <a:pathLst>
                <a:path w="2175" h="3088" extrusionOk="0">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8" name="Google Shape;10488;p87"/>
            <p:cNvSpPr/>
            <p:nvPr/>
          </p:nvSpPr>
          <p:spPr>
            <a:xfrm>
              <a:off x="-17877250" y="3801075"/>
              <a:ext cx="286725" cy="213850"/>
            </a:xfrm>
            <a:custGeom>
              <a:avLst/>
              <a:gdLst/>
              <a:ahLst/>
              <a:cxnLst/>
              <a:rect l="l" t="t" r="r" b="b"/>
              <a:pathLst>
                <a:path w="11469" h="8554" extrusionOk="0">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9" name="Google Shape;10489;p87"/>
            <p:cNvSpPr/>
            <p:nvPr/>
          </p:nvSpPr>
          <p:spPr>
            <a:xfrm>
              <a:off x="-17783500" y="3763075"/>
              <a:ext cx="191400" cy="194350"/>
            </a:xfrm>
            <a:custGeom>
              <a:avLst/>
              <a:gdLst/>
              <a:ahLst/>
              <a:cxnLst/>
              <a:rect l="l" t="t" r="r" b="b"/>
              <a:pathLst>
                <a:path w="7656" h="7774" extrusionOk="0">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0" name="Google Shape;10490;p87"/>
            <p:cNvSpPr/>
            <p:nvPr/>
          </p:nvSpPr>
          <p:spPr>
            <a:xfrm>
              <a:off x="-17825250" y="3710075"/>
              <a:ext cx="54375" cy="76425"/>
            </a:xfrm>
            <a:custGeom>
              <a:avLst/>
              <a:gdLst/>
              <a:ahLst/>
              <a:cxnLst/>
              <a:rect l="l" t="t" r="r" b="b"/>
              <a:pathLst>
                <a:path w="2175" h="3057" extrusionOk="0">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91" name="Google Shape;10491;p87"/>
          <p:cNvGrpSpPr/>
          <p:nvPr/>
        </p:nvGrpSpPr>
        <p:grpSpPr>
          <a:xfrm>
            <a:off x="5775740" y="2795686"/>
            <a:ext cx="395792" cy="451653"/>
            <a:chOff x="-17878025" y="4082625"/>
            <a:chExt cx="267825" cy="305625"/>
          </a:xfrm>
        </p:grpSpPr>
        <p:sp>
          <p:nvSpPr>
            <p:cNvPr id="10492" name="Google Shape;10492;p87"/>
            <p:cNvSpPr/>
            <p:nvPr/>
          </p:nvSpPr>
          <p:spPr>
            <a:xfrm>
              <a:off x="-17660650" y="4191325"/>
              <a:ext cx="50450" cy="52000"/>
            </a:xfrm>
            <a:custGeom>
              <a:avLst/>
              <a:gdLst/>
              <a:ahLst/>
              <a:cxnLst/>
              <a:rect l="l" t="t" r="r" b="b"/>
              <a:pathLst>
                <a:path w="2018" h="2080" extrusionOk="0">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3" name="Google Shape;10493;p87"/>
            <p:cNvSpPr/>
            <p:nvPr/>
          </p:nvSpPr>
          <p:spPr>
            <a:xfrm>
              <a:off x="-17716575" y="4084200"/>
              <a:ext cx="88250" cy="103200"/>
            </a:xfrm>
            <a:custGeom>
              <a:avLst/>
              <a:gdLst/>
              <a:ahLst/>
              <a:cxnLst/>
              <a:rect l="l" t="t" r="r" b="b"/>
              <a:pathLst>
                <a:path w="3530" h="4128" extrusionOk="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4" name="Google Shape;10494;p87"/>
            <p:cNvSpPr/>
            <p:nvPr/>
          </p:nvSpPr>
          <p:spPr>
            <a:xfrm>
              <a:off x="-17860700" y="4082625"/>
              <a:ext cx="90600" cy="104000"/>
            </a:xfrm>
            <a:custGeom>
              <a:avLst/>
              <a:gdLst/>
              <a:ahLst/>
              <a:cxnLst/>
              <a:rect l="l" t="t" r="r" b="b"/>
              <a:pathLst>
                <a:path w="3624" h="4160" extrusionOk="0">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5" name="Google Shape;10495;p87"/>
            <p:cNvSpPr/>
            <p:nvPr/>
          </p:nvSpPr>
          <p:spPr>
            <a:xfrm>
              <a:off x="-17752000" y="4281300"/>
              <a:ext cx="16550" cy="16375"/>
            </a:xfrm>
            <a:custGeom>
              <a:avLst/>
              <a:gdLst/>
              <a:ahLst/>
              <a:cxnLst/>
              <a:rect l="l" t="t" r="r" b="b"/>
              <a:pathLst>
                <a:path w="662" h="655" extrusionOk="0">
                  <a:moveTo>
                    <a:pt x="319" y="1"/>
                  </a:moveTo>
                  <a:cubicBezTo>
                    <a:pt x="173" y="1"/>
                    <a:pt x="32" y="72"/>
                    <a:pt x="0" y="213"/>
                  </a:cubicBezTo>
                  <a:lnTo>
                    <a:pt x="347" y="655"/>
                  </a:lnTo>
                  <a:lnTo>
                    <a:pt x="662" y="213"/>
                  </a:lnTo>
                  <a:cubicBezTo>
                    <a:pt x="615" y="72"/>
                    <a:pt x="465" y="1"/>
                    <a:pt x="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6" name="Google Shape;10496;p87"/>
            <p:cNvSpPr/>
            <p:nvPr/>
          </p:nvSpPr>
          <p:spPr>
            <a:xfrm>
              <a:off x="-17825250" y="4173200"/>
              <a:ext cx="161475" cy="161500"/>
            </a:xfrm>
            <a:custGeom>
              <a:avLst/>
              <a:gdLst/>
              <a:ahLst/>
              <a:cxnLst/>
              <a:rect l="l" t="t" r="r" b="b"/>
              <a:pathLst>
                <a:path w="6459" h="6460" extrusionOk="0">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7" name="Google Shape;10497;p87"/>
            <p:cNvSpPr/>
            <p:nvPr/>
          </p:nvSpPr>
          <p:spPr>
            <a:xfrm>
              <a:off x="-17787450" y="4293725"/>
              <a:ext cx="84300" cy="94525"/>
            </a:xfrm>
            <a:custGeom>
              <a:avLst/>
              <a:gdLst/>
              <a:ahLst/>
              <a:cxnLst/>
              <a:rect l="l" t="t" r="r" b="b"/>
              <a:pathLst>
                <a:path w="3372" h="3781" extrusionOk="0">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8" name="Google Shape;10498;p87"/>
            <p:cNvSpPr/>
            <p:nvPr/>
          </p:nvSpPr>
          <p:spPr>
            <a:xfrm>
              <a:off x="-17878025" y="4191325"/>
              <a:ext cx="49650" cy="52000"/>
            </a:xfrm>
            <a:custGeom>
              <a:avLst/>
              <a:gdLst/>
              <a:ahLst/>
              <a:cxnLst/>
              <a:rect l="l" t="t" r="r" b="b"/>
              <a:pathLst>
                <a:path w="1986" h="2080" extrusionOk="0">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99" name="Google Shape;10499;p87"/>
          <p:cNvGrpSpPr/>
          <p:nvPr/>
        </p:nvGrpSpPr>
        <p:grpSpPr>
          <a:xfrm>
            <a:off x="2919632" y="3355015"/>
            <a:ext cx="450507" cy="423722"/>
            <a:chOff x="-16044450" y="3317850"/>
            <a:chExt cx="304850" cy="286725"/>
          </a:xfrm>
        </p:grpSpPr>
        <p:sp>
          <p:nvSpPr>
            <p:cNvPr id="10500" name="Google Shape;10500;p87"/>
            <p:cNvSpPr/>
            <p:nvPr/>
          </p:nvSpPr>
          <p:spPr>
            <a:xfrm>
              <a:off x="-15873525" y="3317850"/>
              <a:ext cx="133925" cy="115025"/>
            </a:xfrm>
            <a:custGeom>
              <a:avLst/>
              <a:gdLst/>
              <a:ahLst/>
              <a:cxnLst/>
              <a:rect l="l" t="t" r="r" b="b"/>
              <a:pathLst>
                <a:path w="5357" h="4601" extrusionOk="0">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1" name="Google Shape;10501;p87"/>
            <p:cNvSpPr/>
            <p:nvPr/>
          </p:nvSpPr>
          <p:spPr>
            <a:xfrm>
              <a:off x="-15915275" y="3459625"/>
              <a:ext cx="44125" cy="54375"/>
            </a:xfrm>
            <a:custGeom>
              <a:avLst/>
              <a:gdLst/>
              <a:ahLst/>
              <a:cxnLst/>
              <a:rect l="l" t="t" r="r" b="b"/>
              <a:pathLst>
                <a:path w="1765" h="2175" extrusionOk="0">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2" name="Google Shape;10502;p87"/>
            <p:cNvSpPr/>
            <p:nvPr/>
          </p:nvSpPr>
          <p:spPr>
            <a:xfrm>
              <a:off x="-16009000" y="3372200"/>
              <a:ext cx="232375" cy="232375"/>
            </a:xfrm>
            <a:custGeom>
              <a:avLst/>
              <a:gdLst/>
              <a:ahLst/>
              <a:cxnLst/>
              <a:rect l="l" t="t" r="r" b="b"/>
              <a:pathLst>
                <a:path w="9295" h="9295" extrusionOk="0">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3" name="Google Shape;10503;p87"/>
            <p:cNvSpPr/>
            <p:nvPr/>
          </p:nvSpPr>
          <p:spPr>
            <a:xfrm>
              <a:off x="-16044450" y="3317850"/>
              <a:ext cx="133150" cy="115025"/>
            </a:xfrm>
            <a:custGeom>
              <a:avLst/>
              <a:gdLst/>
              <a:ahLst/>
              <a:cxnLst/>
              <a:rect l="l" t="t" r="r" b="b"/>
              <a:pathLst>
                <a:path w="5326" h="4601" extrusionOk="0">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504" name="Google Shape;10504;p87"/>
          <p:cNvSpPr/>
          <p:nvPr/>
        </p:nvSpPr>
        <p:spPr>
          <a:xfrm>
            <a:off x="5164353" y="3341975"/>
            <a:ext cx="448180" cy="450507"/>
          </a:xfrm>
          <a:custGeom>
            <a:avLst/>
            <a:gdLst/>
            <a:ahLst/>
            <a:cxnLst/>
            <a:rect l="l" t="t" r="r" b="b"/>
            <a:pathLst>
              <a:path w="12131" h="12194" extrusionOk="0">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505" name="Google Shape;10505;p87"/>
          <p:cNvGrpSpPr/>
          <p:nvPr/>
        </p:nvGrpSpPr>
        <p:grpSpPr>
          <a:xfrm>
            <a:off x="8042149" y="2243724"/>
            <a:ext cx="373662" cy="449030"/>
            <a:chOff x="-16018450" y="4058400"/>
            <a:chExt cx="252850" cy="303850"/>
          </a:xfrm>
        </p:grpSpPr>
        <p:sp>
          <p:nvSpPr>
            <p:cNvPr id="10506" name="Google Shape;10506;p87"/>
            <p:cNvSpPr/>
            <p:nvPr/>
          </p:nvSpPr>
          <p:spPr>
            <a:xfrm>
              <a:off x="-15927875" y="4129900"/>
              <a:ext cx="88250" cy="89025"/>
            </a:xfrm>
            <a:custGeom>
              <a:avLst/>
              <a:gdLst/>
              <a:ahLst/>
              <a:cxnLst/>
              <a:rect l="l" t="t" r="r" b="b"/>
              <a:pathLst>
                <a:path w="3530" h="3561" extrusionOk="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7" name="Google Shape;10507;p87"/>
            <p:cNvSpPr/>
            <p:nvPr/>
          </p:nvSpPr>
          <p:spPr>
            <a:xfrm>
              <a:off x="-16002700" y="4058400"/>
              <a:ext cx="237100" cy="233575"/>
            </a:xfrm>
            <a:custGeom>
              <a:avLst/>
              <a:gdLst/>
              <a:ahLst/>
              <a:cxnLst/>
              <a:rect l="l" t="t" r="r" b="b"/>
              <a:pathLst>
                <a:path w="9484" h="9343" extrusionOk="0">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8" name="Google Shape;10508;p87"/>
            <p:cNvSpPr/>
            <p:nvPr/>
          </p:nvSpPr>
          <p:spPr>
            <a:xfrm>
              <a:off x="-16018450" y="4253550"/>
              <a:ext cx="129200" cy="108700"/>
            </a:xfrm>
            <a:custGeom>
              <a:avLst/>
              <a:gdLst/>
              <a:ahLst/>
              <a:cxnLst/>
              <a:rect l="l" t="t" r="r" b="b"/>
              <a:pathLst>
                <a:path w="5168" h="4348" extrusionOk="0">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9" name="Google Shape;10509;p87"/>
            <p:cNvSpPr/>
            <p:nvPr/>
          </p:nvSpPr>
          <p:spPr>
            <a:xfrm>
              <a:off x="-15876675" y="4254325"/>
              <a:ext cx="107925" cy="90600"/>
            </a:xfrm>
            <a:custGeom>
              <a:avLst/>
              <a:gdLst/>
              <a:ahLst/>
              <a:cxnLst/>
              <a:rect l="l" t="t" r="r" b="b"/>
              <a:pathLst>
                <a:path w="4317" h="3624" extrusionOk="0">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510" name="Google Shape;10510;p87"/>
          <p:cNvSpPr/>
          <p:nvPr/>
        </p:nvSpPr>
        <p:spPr>
          <a:xfrm>
            <a:off x="6274865" y="3343157"/>
            <a:ext cx="449288" cy="448143"/>
          </a:xfrm>
          <a:custGeom>
            <a:avLst/>
            <a:gdLst/>
            <a:ahLst/>
            <a:cxnLst/>
            <a:rect l="l" t="t" r="r" b="b"/>
            <a:pathLst>
              <a:path w="12161" h="12130" extrusionOk="0">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0514"/>
        <p:cNvGrpSpPr/>
        <p:nvPr/>
      </p:nvGrpSpPr>
      <p:grpSpPr>
        <a:xfrm>
          <a:off x="0" y="0"/>
          <a:ext cx="0" cy="0"/>
          <a:chOff x="0" y="0"/>
          <a:chExt cx="0" cy="0"/>
        </a:xfrm>
      </p:grpSpPr>
      <p:sp>
        <p:nvSpPr>
          <p:cNvPr id="10515" name="Google Shape;10515;p88"/>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SEO &amp; Marketing Icons</a:t>
            </a:r>
            <a:endParaRPr>
              <a:solidFill>
                <a:srgbClr val="FFFFFF"/>
              </a:solidFill>
              <a:latin typeface="Arial"/>
              <a:ea typeface="Arial"/>
              <a:cs typeface="Arial"/>
              <a:sym typeface="Arial"/>
            </a:endParaRPr>
          </a:p>
        </p:txBody>
      </p:sp>
      <p:grpSp>
        <p:nvGrpSpPr>
          <p:cNvPr id="10516" name="Google Shape;10516;p88"/>
          <p:cNvGrpSpPr/>
          <p:nvPr/>
        </p:nvGrpSpPr>
        <p:grpSpPr>
          <a:xfrm>
            <a:off x="845901" y="1689241"/>
            <a:ext cx="442337" cy="419623"/>
            <a:chOff x="-6696925" y="3272575"/>
            <a:chExt cx="307200" cy="291425"/>
          </a:xfrm>
        </p:grpSpPr>
        <p:sp>
          <p:nvSpPr>
            <p:cNvPr id="10517" name="Google Shape;10517;p88"/>
            <p:cNvSpPr/>
            <p:nvPr/>
          </p:nvSpPr>
          <p:spPr>
            <a:xfrm>
              <a:off x="-6696925" y="3371400"/>
              <a:ext cx="220575" cy="192600"/>
            </a:xfrm>
            <a:custGeom>
              <a:avLst/>
              <a:gdLst/>
              <a:ahLst/>
              <a:cxnLst/>
              <a:rect l="l" t="t" r="r" b="b"/>
              <a:pathLst>
                <a:path w="8823" h="7704" extrusionOk="0">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8" name="Google Shape;10518;p88"/>
            <p:cNvSpPr/>
            <p:nvPr/>
          </p:nvSpPr>
          <p:spPr>
            <a:xfrm>
              <a:off x="-6621300" y="3272575"/>
              <a:ext cx="231575" cy="194950"/>
            </a:xfrm>
            <a:custGeom>
              <a:avLst/>
              <a:gdLst/>
              <a:ahLst/>
              <a:cxnLst/>
              <a:rect l="l" t="t" r="r" b="b"/>
              <a:pathLst>
                <a:path w="9263" h="7798" extrusionOk="0">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19" name="Google Shape;10519;p88"/>
          <p:cNvGrpSpPr/>
          <p:nvPr/>
        </p:nvGrpSpPr>
        <p:grpSpPr>
          <a:xfrm>
            <a:off x="845884" y="2204636"/>
            <a:ext cx="442373" cy="420775"/>
            <a:chOff x="-6690625" y="3631325"/>
            <a:chExt cx="307225" cy="292225"/>
          </a:xfrm>
        </p:grpSpPr>
        <p:sp>
          <p:nvSpPr>
            <p:cNvPr id="10520" name="Google Shape;10520;p88"/>
            <p:cNvSpPr/>
            <p:nvPr/>
          </p:nvSpPr>
          <p:spPr>
            <a:xfrm>
              <a:off x="-6690625" y="3631325"/>
              <a:ext cx="222925" cy="292225"/>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1" name="Google Shape;10521;p88"/>
            <p:cNvSpPr/>
            <p:nvPr/>
          </p:nvSpPr>
          <p:spPr>
            <a:xfrm>
              <a:off x="-6604350" y="3832175"/>
              <a:ext cx="58675" cy="56550"/>
            </a:xfrm>
            <a:custGeom>
              <a:avLst/>
              <a:gdLst/>
              <a:ahLst/>
              <a:cxnLst/>
              <a:rect l="l" t="t" r="r" b="b"/>
              <a:pathLst>
                <a:path w="2347" h="2262" extrusionOk="0">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2" name="Google Shape;10522;p88"/>
            <p:cNvSpPr/>
            <p:nvPr/>
          </p:nvSpPr>
          <p:spPr>
            <a:xfrm>
              <a:off x="-6470875" y="3684775"/>
              <a:ext cx="87475" cy="71800"/>
            </a:xfrm>
            <a:custGeom>
              <a:avLst/>
              <a:gdLst/>
              <a:ahLst/>
              <a:cxnLst/>
              <a:rect l="l" t="t" r="r" b="b"/>
              <a:pathLst>
                <a:path w="3499" h="2872" extrusionOk="0">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3" name="Google Shape;10523;p88"/>
            <p:cNvSpPr/>
            <p:nvPr/>
          </p:nvSpPr>
          <p:spPr>
            <a:xfrm>
              <a:off x="-6578775" y="3721900"/>
              <a:ext cx="143375" cy="143375"/>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4" name="Google Shape;10524;p88"/>
            <p:cNvSpPr/>
            <p:nvPr/>
          </p:nvSpPr>
          <p:spPr>
            <a:xfrm>
              <a:off x="-6685100" y="3636850"/>
              <a:ext cx="47275" cy="46475"/>
            </a:xfrm>
            <a:custGeom>
              <a:avLst/>
              <a:gdLst/>
              <a:ahLst/>
              <a:cxnLst/>
              <a:rect l="l" t="t" r="r" b="b"/>
              <a:pathLst>
                <a:path w="1891" h="1859" extrusionOk="0">
                  <a:moveTo>
                    <a:pt x="1891" y="0"/>
                  </a:moveTo>
                  <a:lnTo>
                    <a:pt x="0" y="1859"/>
                  </a:lnTo>
                  <a:lnTo>
                    <a:pt x="1891" y="1859"/>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25" name="Google Shape;10525;p88"/>
          <p:cNvGrpSpPr/>
          <p:nvPr/>
        </p:nvGrpSpPr>
        <p:grpSpPr>
          <a:xfrm>
            <a:off x="868005" y="2756972"/>
            <a:ext cx="421927" cy="419371"/>
            <a:chOff x="-6689825" y="3992050"/>
            <a:chExt cx="293025" cy="291250"/>
          </a:xfrm>
        </p:grpSpPr>
        <p:sp>
          <p:nvSpPr>
            <p:cNvPr id="10526" name="Google Shape;10526;p88"/>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7" name="Google Shape;10527;p88"/>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8" name="Google Shape;10528;p88"/>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9" name="Google Shape;10529;p88"/>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0" name="Google Shape;10530;p88"/>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1" name="Google Shape;10531;p88"/>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2" name="Google Shape;10532;p88"/>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3" name="Google Shape;10533;p88"/>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4" name="Google Shape;10534;p88"/>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5" name="Google Shape;10535;p88"/>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6" name="Google Shape;10536;p88"/>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7" name="Google Shape;10537;p88"/>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538" name="Google Shape;10538;p88"/>
          <p:cNvSpPr/>
          <p:nvPr/>
        </p:nvSpPr>
        <p:spPr>
          <a:xfrm>
            <a:off x="3545854" y="1689199"/>
            <a:ext cx="434634" cy="419227"/>
          </a:xfrm>
          <a:custGeom>
            <a:avLst/>
            <a:gdLst/>
            <a:ahLst/>
            <a:cxnLst/>
            <a:rect l="l" t="t" r="r" b="b"/>
            <a:pathLst>
              <a:path w="12074" h="11646" extrusionOk="0">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539" name="Google Shape;10539;p88"/>
          <p:cNvGrpSpPr/>
          <p:nvPr/>
        </p:nvGrpSpPr>
        <p:grpSpPr>
          <a:xfrm>
            <a:off x="3551317" y="2205192"/>
            <a:ext cx="423043" cy="419659"/>
            <a:chOff x="-4837325" y="3612425"/>
            <a:chExt cx="293800" cy="291450"/>
          </a:xfrm>
        </p:grpSpPr>
        <p:sp>
          <p:nvSpPr>
            <p:cNvPr id="10540" name="Google Shape;10540;p88"/>
            <p:cNvSpPr/>
            <p:nvPr/>
          </p:nvSpPr>
          <p:spPr>
            <a:xfrm>
              <a:off x="-4836550" y="3612425"/>
              <a:ext cx="293025" cy="170925"/>
            </a:xfrm>
            <a:custGeom>
              <a:avLst/>
              <a:gdLst/>
              <a:ahLst/>
              <a:cxnLst/>
              <a:rect l="l" t="t" r="r" b="b"/>
              <a:pathLst>
                <a:path w="11721" h="6837" extrusionOk="0">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1" name="Google Shape;10541;p88"/>
            <p:cNvSpPr/>
            <p:nvPr/>
          </p:nvSpPr>
          <p:spPr>
            <a:xfrm>
              <a:off x="-4837325" y="3743950"/>
              <a:ext cx="291425" cy="159925"/>
            </a:xfrm>
            <a:custGeom>
              <a:avLst/>
              <a:gdLst/>
              <a:ahLst/>
              <a:cxnLst/>
              <a:rect l="l" t="t" r="r" b="b"/>
              <a:pathLst>
                <a:path w="11657" h="6397" extrusionOk="0">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2" name="Google Shape;10542;p88"/>
            <p:cNvSpPr/>
            <p:nvPr/>
          </p:nvSpPr>
          <p:spPr>
            <a:xfrm>
              <a:off x="-4716825" y="3799075"/>
              <a:ext cx="51225" cy="18950"/>
            </a:xfrm>
            <a:custGeom>
              <a:avLst/>
              <a:gdLst/>
              <a:ahLst/>
              <a:cxnLst/>
              <a:rect l="l" t="t" r="r" b="b"/>
              <a:pathLst>
                <a:path w="2049" h="758" extrusionOk="0">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43" name="Google Shape;10543;p88"/>
          <p:cNvGrpSpPr/>
          <p:nvPr/>
        </p:nvGrpSpPr>
        <p:grpSpPr>
          <a:xfrm>
            <a:off x="3564349" y="2756826"/>
            <a:ext cx="420775" cy="419659"/>
            <a:chOff x="-4837325" y="3971575"/>
            <a:chExt cx="292225" cy="291450"/>
          </a:xfrm>
        </p:grpSpPr>
        <p:sp>
          <p:nvSpPr>
            <p:cNvPr id="10544" name="Google Shape;10544;p88"/>
            <p:cNvSpPr/>
            <p:nvPr/>
          </p:nvSpPr>
          <p:spPr>
            <a:xfrm>
              <a:off x="-4734150" y="4073975"/>
              <a:ext cx="86650" cy="86650"/>
            </a:xfrm>
            <a:custGeom>
              <a:avLst/>
              <a:gdLst/>
              <a:ahLst/>
              <a:cxnLst/>
              <a:rect l="l" t="t" r="r" b="b"/>
              <a:pathLst>
                <a:path w="3466" h="3466" extrusionOk="0">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5" name="Google Shape;10545;p88"/>
            <p:cNvSpPr/>
            <p:nvPr/>
          </p:nvSpPr>
          <p:spPr>
            <a:xfrm>
              <a:off x="-4700300" y="4108625"/>
              <a:ext cx="18950" cy="17350"/>
            </a:xfrm>
            <a:custGeom>
              <a:avLst/>
              <a:gdLst/>
              <a:ahLst/>
              <a:cxnLst/>
              <a:rect l="l" t="t" r="r" b="b"/>
              <a:pathLst>
                <a:path w="758" h="694" extrusionOk="0">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6" name="Google Shape;10546;p88"/>
            <p:cNvSpPr/>
            <p:nvPr/>
          </p:nvSpPr>
          <p:spPr>
            <a:xfrm>
              <a:off x="-4748325" y="3971575"/>
              <a:ext cx="203225" cy="204025"/>
            </a:xfrm>
            <a:custGeom>
              <a:avLst/>
              <a:gdLst/>
              <a:ahLst/>
              <a:cxnLst/>
              <a:rect l="l" t="t" r="r" b="b"/>
              <a:pathLst>
                <a:path w="8129" h="8161" extrusionOk="0">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7" name="Google Shape;10547;p88"/>
            <p:cNvSpPr/>
            <p:nvPr/>
          </p:nvSpPr>
          <p:spPr>
            <a:xfrm>
              <a:off x="-4656175" y="4151950"/>
              <a:ext cx="91375" cy="91375"/>
            </a:xfrm>
            <a:custGeom>
              <a:avLst/>
              <a:gdLst/>
              <a:ahLst/>
              <a:cxnLst/>
              <a:rect l="l" t="t" r="r" b="b"/>
              <a:pathLst>
                <a:path w="3655" h="3655" extrusionOk="0">
                  <a:moveTo>
                    <a:pt x="599" y="0"/>
                  </a:moveTo>
                  <a:cubicBezTo>
                    <a:pt x="441" y="221"/>
                    <a:pt x="252" y="441"/>
                    <a:pt x="0" y="599"/>
                  </a:cubicBezTo>
                  <a:lnTo>
                    <a:pt x="1544" y="3655"/>
                  </a:lnTo>
                  <a:cubicBezTo>
                    <a:pt x="2395" y="3151"/>
                    <a:pt x="3151" y="2395"/>
                    <a:pt x="3655" y="1544"/>
                  </a:cubicBezTo>
                  <a:lnTo>
                    <a:pt x="59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8" name="Google Shape;10548;p88"/>
            <p:cNvSpPr/>
            <p:nvPr/>
          </p:nvSpPr>
          <p:spPr>
            <a:xfrm>
              <a:off x="-4817650" y="3991275"/>
              <a:ext cx="91400" cy="91375"/>
            </a:xfrm>
            <a:custGeom>
              <a:avLst/>
              <a:gdLst/>
              <a:ahLst/>
              <a:cxnLst/>
              <a:rect l="l" t="t" r="r" b="b"/>
              <a:pathLst>
                <a:path w="3656" h="3655" extrusionOk="0">
                  <a:moveTo>
                    <a:pt x="2143" y="0"/>
                  </a:moveTo>
                  <a:cubicBezTo>
                    <a:pt x="1261" y="504"/>
                    <a:pt x="536" y="1260"/>
                    <a:pt x="1" y="2111"/>
                  </a:cubicBezTo>
                  <a:lnTo>
                    <a:pt x="3088" y="3655"/>
                  </a:lnTo>
                  <a:cubicBezTo>
                    <a:pt x="3246" y="3434"/>
                    <a:pt x="3435" y="3214"/>
                    <a:pt x="3655" y="3088"/>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9" name="Google Shape;10549;p88"/>
            <p:cNvSpPr/>
            <p:nvPr/>
          </p:nvSpPr>
          <p:spPr>
            <a:xfrm>
              <a:off x="-4837325" y="4059000"/>
              <a:ext cx="204000" cy="204025"/>
            </a:xfrm>
            <a:custGeom>
              <a:avLst/>
              <a:gdLst/>
              <a:ahLst/>
              <a:cxnLst/>
              <a:rect l="l" t="t" r="r" b="b"/>
              <a:pathLst>
                <a:path w="8160" h="8161" extrusionOk="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50" name="Google Shape;10550;p88"/>
          <p:cNvGrpSpPr/>
          <p:nvPr/>
        </p:nvGrpSpPr>
        <p:grpSpPr>
          <a:xfrm>
            <a:off x="6256364" y="1714185"/>
            <a:ext cx="430998" cy="369730"/>
            <a:chOff x="-3037625" y="3254850"/>
            <a:chExt cx="299325" cy="256775"/>
          </a:xfrm>
        </p:grpSpPr>
        <p:sp>
          <p:nvSpPr>
            <p:cNvPr id="10551" name="Google Shape;10551;p88"/>
            <p:cNvSpPr/>
            <p:nvPr/>
          </p:nvSpPr>
          <p:spPr>
            <a:xfrm>
              <a:off x="-3037625" y="3460400"/>
              <a:ext cx="152825" cy="51225"/>
            </a:xfrm>
            <a:custGeom>
              <a:avLst/>
              <a:gdLst/>
              <a:ahLst/>
              <a:cxnLst/>
              <a:rect l="l" t="t" r="r" b="b"/>
              <a:pathLst>
                <a:path w="6113" h="2049" extrusionOk="0">
                  <a:moveTo>
                    <a:pt x="1356" y="1"/>
                  </a:moveTo>
                  <a:cubicBezTo>
                    <a:pt x="1" y="1"/>
                    <a:pt x="1" y="2049"/>
                    <a:pt x="1356" y="2049"/>
                  </a:cubicBezTo>
                  <a:lnTo>
                    <a:pt x="4758" y="2049"/>
                  </a:lnTo>
                  <a:cubicBezTo>
                    <a:pt x="6113" y="2049"/>
                    <a:pt x="6113"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2" name="Google Shape;10552;p88"/>
            <p:cNvSpPr/>
            <p:nvPr/>
          </p:nvSpPr>
          <p:spPr>
            <a:xfrm>
              <a:off x="-2884825" y="3460400"/>
              <a:ext cx="146525" cy="51225"/>
            </a:xfrm>
            <a:custGeom>
              <a:avLst/>
              <a:gdLst/>
              <a:ahLst/>
              <a:cxnLst/>
              <a:rect l="l" t="t" r="r" b="b"/>
              <a:pathLst>
                <a:path w="5861" h="2049" extrusionOk="0">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3" name="Google Shape;10553;p88"/>
            <p:cNvSpPr/>
            <p:nvPr/>
          </p:nvSpPr>
          <p:spPr>
            <a:xfrm>
              <a:off x="-2909225" y="3313125"/>
              <a:ext cx="59875" cy="72475"/>
            </a:xfrm>
            <a:custGeom>
              <a:avLst/>
              <a:gdLst/>
              <a:ahLst/>
              <a:cxnLst/>
              <a:rect l="l" t="t" r="r" b="b"/>
              <a:pathLst>
                <a:path w="2395" h="2899" extrusionOk="0">
                  <a:moveTo>
                    <a:pt x="0" y="1"/>
                  </a:moveTo>
                  <a:lnTo>
                    <a:pt x="0" y="2899"/>
                  </a:lnTo>
                  <a:lnTo>
                    <a:pt x="2395" y="145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4" name="Google Shape;10554;p88"/>
            <p:cNvSpPr/>
            <p:nvPr/>
          </p:nvSpPr>
          <p:spPr>
            <a:xfrm>
              <a:off x="-3029750" y="3254850"/>
              <a:ext cx="291450" cy="188250"/>
            </a:xfrm>
            <a:custGeom>
              <a:avLst/>
              <a:gdLst/>
              <a:ahLst/>
              <a:cxnLst/>
              <a:rect l="l" t="t" r="r" b="b"/>
              <a:pathLst>
                <a:path w="11658" h="7530" extrusionOk="0">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55" name="Google Shape;10555;p88"/>
          <p:cNvGrpSpPr/>
          <p:nvPr/>
        </p:nvGrpSpPr>
        <p:grpSpPr>
          <a:xfrm>
            <a:off x="6260324" y="2204615"/>
            <a:ext cx="423079" cy="420811"/>
            <a:chOff x="-3031325" y="3597450"/>
            <a:chExt cx="293825" cy="292250"/>
          </a:xfrm>
        </p:grpSpPr>
        <p:sp>
          <p:nvSpPr>
            <p:cNvPr id="10556" name="Google Shape;10556;p88"/>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7" name="Google Shape;10557;p88"/>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8" name="Google Shape;10558;p88"/>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9" name="Google Shape;10559;p88"/>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60" name="Google Shape;10560;p88"/>
          <p:cNvGrpSpPr/>
          <p:nvPr/>
        </p:nvGrpSpPr>
        <p:grpSpPr>
          <a:xfrm>
            <a:off x="6272798" y="2781214"/>
            <a:ext cx="421927" cy="370882"/>
            <a:chOff x="-3030525" y="3973150"/>
            <a:chExt cx="293025" cy="257575"/>
          </a:xfrm>
        </p:grpSpPr>
        <p:sp>
          <p:nvSpPr>
            <p:cNvPr id="10561" name="Google Shape;10561;p88"/>
            <p:cNvSpPr/>
            <p:nvPr/>
          </p:nvSpPr>
          <p:spPr>
            <a:xfrm>
              <a:off x="-3029750" y="3973150"/>
              <a:ext cx="292250" cy="68550"/>
            </a:xfrm>
            <a:custGeom>
              <a:avLst/>
              <a:gdLst/>
              <a:ahLst/>
              <a:cxnLst/>
              <a:rect l="l" t="t" r="r" b="b"/>
              <a:pathLst>
                <a:path w="11690" h="2742" extrusionOk="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2" name="Google Shape;10562;p88"/>
            <p:cNvSpPr/>
            <p:nvPr/>
          </p:nvSpPr>
          <p:spPr>
            <a:xfrm>
              <a:off x="-3030525" y="4059000"/>
              <a:ext cx="292225" cy="171725"/>
            </a:xfrm>
            <a:custGeom>
              <a:avLst/>
              <a:gdLst/>
              <a:ahLst/>
              <a:cxnLst/>
              <a:rect l="l" t="t" r="r" b="b"/>
              <a:pathLst>
                <a:path w="11689" h="6869" extrusionOk="0">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63" name="Google Shape;10563;p88"/>
          <p:cNvGrpSpPr/>
          <p:nvPr/>
        </p:nvGrpSpPr>
        <p:grpSpPr>
          <a:xfrm>
            <a:off x="1374391" y="3369426"/>
            <a:ext cx="421927" cy="297195"/>
            <a:chOff x="-1199300" y="3279250"/>
            <a:chExt cx="293025" cy="206400"/>
          </a:xfrm>
        </p:grpSpPr>
        <p:sp>
          <p:nvSpPr>
            <p:cNvPr id="10564" name="Google Shape;10564;p88"/>
            <p:cNvSpPr/>
            <p:nvPr/>
          </p:nvSpPr>
          <p:spPr>
            <a:xfrm>
              <a:off x="-1183550" y="3395050"/>
              <a:ext cx="261525" cy="90600"/>
            </a:xfrm>
            <a:custGeom>
              <a:avLst/>
              <a:gdLst/>
              <a:ahLst/>
              <a:cxnLst/>
              <a:rect l="l" t="t" r="r" b="b"/>
              <a:pathLst>
                <a:path w="10461" h="3624" extrusionOk="0">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5" name="Google Shape;10565;p88"/>
            <p:cNvSpPr/>
            <p:nvPr/>
          </p:nvSpPr>
          <p:spPr>
            <a:xfrm>
              <a:off x="-1184325" y="3279250"/>
              <a:ext cx="261500" cy="129400"/>
            </a:xfrm>
            <a:custGeom>
              <a:avLst/>
              <a:gdLst/>
              <a:ahLst/>
              <a:cxnLst/>
              <a:rect l="l" t="t" r="r" b="b"/>
              <a:pathLst>
                <a:path w="10460" h="5176" extrusionOk="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6" name="Google Shape;10566;p88"/>
            <p:cNvSpPr/>
            <p:nvPr/>
          </p:nvSpPr>
          <p:spPr>
            <a:xfrm>
              <a:off x="-1199300" y="3294225"/>
              <a:ext cx="90600" cy="175650"/>
            </a:xfrm>
            <a:custGeom>
              <a:avLst/>
              <a:gdLst/>
              <a:ahLst/>
              <a:cxnLst/>
              <a:rect l="l" t="t" r="r" b="b"/>
              <a:pathLst>
                <a:path w="3624" h="7026" extrusionOk="0">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7" name="Google Shape;10567;p88"/>
            <p:cNvSpPr/>
            <p:nvPr/>
          </p:nvSpPr>
          <p:spPr>
            <a:xfrm>
              <a:off x="-996875" y="3294225"/>
              <a:ext cx="90600" cy="177225"/>
            </a:xfrm>
            <a:custGeom>
              <a:avLst/>
              <a:gdLst/>
              <a:ahLst/>
              <a:cxnLst/>
              <a:rect l="l" t="t" r="r" b="b"/>
              <a:pathLst>
                <a:path w="3624" h="7089" extrusionOk="0">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68" name="Google Shape;10568;p88"/>
          <p:cNvGrpSpPr/>
          <p:nvPr/>
        </p:nvGrpSpPr>
        <p:grpSpPr>
          <a:xfrm>
            <a:off x="1381477" y="1688773"/>
            <a:ext cx="444605" cy="420559"/>
            <a:chOff x="-6338550" y="3272950"/>
            <a:chExt cx="308775" cy="292075"/>
          </a:xfrm>
        </p:grpSpPr>
        <p:sp>
          <p:nvSpPr>
            <p:cNvPr id="10569" name="Google Shape;10569;p88"/>
            <p:cNvSpPr/>
            <p:nvPr/>
          </p:nvSpPr>
          <p:spPr>
            <a:xfrm>
              <a:off x="-6338550" y="3272950"/>
              <a:ext cx="308775" cy="119750"/>
            </a:xfrm>
            <a:custGeom>
              <a:avLst/>
              <a:gdLst/>
              <a:ahLst/>
              <a:cxnLst/>
              <a:rect l="l" t="t" r="r" b="b"/>
              <a:pathLst>
                <a:path w="12351" h="4790" extrusionOk="0">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0" name="Google Shape;10570;p88"/>
            <p:cNvSpPr/>
            <p:nvPr/>
          </p:nvSpPr>
          <p:spPr>
            <a:xfrm>
              <a:off x="-6228275" y="3479325"/>
              <a:ext cx="86650" cy="85700"/>
            </a:xfrm>
            <a:custGeom>
              <a:avLst/>
              <a:gdLst/>
              <a:ahLst/>
              <a:cxnLst/>
              <a:rect l="l" t="t" r="r" b="b"/>
              <a:pathLst>
                <a:path w="3466" h="3428" extrusionOk="0">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1" name="Google Shape;10571;p88"/>
            <p:cNvSpPr/>
            <p:nvPr/>
          </p:nvSpPr>
          <p:spPr>
            <a:xfrm>
              <a:off x="-6292075" y="3410800"/>
              <a:ext cx="212675" cy="50425"/>
            </a:xfrm>
            <a:custGeom>
              <a:avLst/>
              <a:gdLst/>
              <a:ahLst/>
              <a:cxnLst/>
              <a:rect l="l" t="t" r="r" b="b"/>
              <a:pathLst>
                <a:path w="8507" h="2017" extrusionOk="0">
                  <a:moveTo>
                    <a:pt x="0" y="0"/>
                  </a:moveTo>
                  <a:lnTo>
                    <a:pt x="2048" y="2016"/>
                  </a:lnTo>
                  <a:lnTo>
                    <a:pt x="6459" y="2016"/>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72" name="Google Shape;10572;p88"/>
          <p:cNvGrpSpPr/>
          <p:nvPr/>
        </p:nvGrpSpPr>
        <p:grpSpPr>
          <a:xfrm>
            <a:off x="1392817" y="2205194"/>
            <a:ext cx="421927" cy="419659"/>
            <a:chOff x="-6329100" y="3632100"/>
            <a:chExt cx="293025" cy="291450"/>
          </a:xfrm>
        </p:grpSpPr>
        <p:sp>
          <p:nvSpPr>
            <p:cNvPr id="10573" name="Google Shape;10573;p88"/>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4" name="Google Shape;10574;p88"/>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5" name="Google Shape;10575;p88"/>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76" name="Google Shape;10576;p88"/>
          <p:cNvGrpSpPr/>
          <p:nvPr/>
        </p:nvGrpSpPr>
        <p:grpSpPr>
          <a:xfrm>
            <a:off x="1405867" y="2756828"/>
            <a:ext cx="419623" cy="419659"/>
            <a:chOff x="-6329875" y="3992050"/>
            <a:chExt cx="291425" cy="291450"/>
          </a:xfrm>
        </p:grpSpPr>
        <p:sp>
          <p:nvSpPr>
            <p:cNvPr id="10577" name="Google Shape;10577;p88"/>
            <p:cNvSpPr/>
            <p:nvPr/>
          </p:nvSpPr>
          <p:spPr>
            <a:xfrm>
              <a:off x="-6090450" y="4077900"/>
              <a:ext cx="52000" cy="34675"/>
            </a:xfrm>
            <a:custGeom>
              <a:avLst/>
              <a:gdLst/>
              <a:ahLst/>
              <a:cxnLst/>
              <a:rect l="l" t="t" r="r" b="b"/>
              <a:pathLst>
                <a:path w="2080" h="1387" extrusionOk="0">
                  <a:moveTo>
                    <a:pt x="1" y="1"/>
                  </a:moveTo>
                  <a:lnTo>
                    <a:pt x="1" y="1387"/>
                  </a:lnTo>
                  <a:lnTo>
                    <a:pt x="2080" y="1387"/>
                  </a:lnTo>
                  <a:lnTo>
                    <a:pt x="2080" y="1040"/>
                  </a:lnTo>
                  <a:cubicBezTo>
                    <a:pt x="2080" y="473"/>
                    <a:pt x="1607"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8" name="Google Shape;10578;p88"/>
            <p:cNvSpPr/>
            <p:nvPr/>
          </p:nvSpPr>
          <p:spPr>
            <a:xfrm>
              <a:off x="-6262925" y="3992050"/>
              <a:ext cx="154400" cy="155200"/>
            </a:xfrm>
            <a:custGeom>
              <a:avLst/>
              <a:gdLst/>
              <a:ahLst/>
              <a:cxnLst/>
              <a:rect l="l" t="t" r="r" b="b"/>
              <a:pathLst>
                <a:path w="6176" h="6208" extrusionOk="0">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9" name="Google Shape;10579;p88"/>
            <p:cNvSpPr/>
            <p:nvPr/>
          </p:nvSpPr>
          <p:spPr>
            <a:xfrm>
              <a:off x="-6329875" y="4044825"/>
              <a:ext cx="51200" cy="102425"/>
            </a:xfrm>
            <a:custGeom>
              <a:avLst/>
              <a:gdLst/>
              <a:ahLst/>
              <a:cxnLst/>
              <a:rect l="l" t="t" r="r" b="b"/>
              <a:pathLst>
                <a:path w="2048" h="4097" extrusionOk="0">
                  <a:moveTo>
                    <a:pt x="1040" y="0"/>
                  </a:moveTo>
                  <a:cubicBezTo>
                    <a:pt x="473" y="0"/>
                    <a:pt x="0" y="473"/>
                    <a:pt x="0" y="1009"/>
                  </a:cubicBezTo>
                  <a:lnTo>
                    <a:pt x="0" y="4096"/>
                  </a:lnTo>
                  <a:lnTo>
                    <a:pt x="2048" y="4096"/>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0" name="Google Shape;10580;p88"/>
            <p:cNvSpPr/>
            <p:nvPr/>
          </p:nvSpPr>
          <p:spPr>
            <a:xfrm>
              <a:off x="-6329875" y="4129900"/>
              <a:ext cx="291425" cy="153600"/>
            </a:xfrm>
            <a:custGeom>
              <a:avLst/>
              <a:gdLst/>
              <a:ahLst/>
              <a:cxnLst/>
              <a:rect l="l" t="t" r="r" b="b"/>
              <a:pathLst>
                <a:path w="11657" h="6144" extrusionOk="0">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81" name="Google Shape;10581;p88"/>
          <p:cNvGrpSpPr/>
          <p:nvPr/>
        </p:nvGrpSpPr>
        <p:grpSpPr>
          <a:xfrm>
            <a:off x="4092004" y="1687530"/>
            <a:ext cx="423079" cy="423043"/>
            <a:chOff x="-4478975" y="3251700"/>
            <a:chExt cx="293825" cy="293800"/>
          </a:xfrm>
        </p:grpSpPr>
        <p:sp>
          <p:nvSpPr>
            <p:cNvPr id="10582" name="Google Shape;10582;p88"/>
            <p:cNvSpPr/>
            <p:nvPr/>
          </p:nvSpPr>
          <p:spPr>
            <a:xfrm>
              <a:off x="-4375000" y="3365100"/>
              <a:ext cx="85075" cy="110900"/>
            </a:xfrm>
            <a:custGeom>
              <a:avLst/>
              <a:gdLst/>
              <a:ahLst/>
              <a:cxnLst/>
              <a:rect l="l" t="t" r="r" b="b"/>
              <a:pathLst>
                <a:path w="3403" h="4436" extrusionOk="0">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3" name="Google Shape;10583;p88"/>
            <p:cNvSpPr/>
            <p:nvPr/>
          </p:nvSpPr>
          <p:spPr>
            <a:xfrm>
              <a:off x="-4408875" y="3321800"/>
              <a:ext cx="154400" cy="148875"/>
            </a:xfrm>
            <a:custGeom>
              <a:avLst/>
              <a:gdLst/>
              <a:ahLst/>
              <a:cxnLst/>
              <a:rect l="l" t="t" r="r" b="b"/>
              <a:pathLst>
                <a:path w="6176" h="5955" extrusionOk="0">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4" name="Google Shape;10584;p88"/>
            <p:cNvSpPr/>
            <p:nvPr/>
          </p:nvSpPr>
          <p:spPr>
            <a:xfrm>
              <a:off x="-4478975" y="3251700"/>
              <a:ext cx="293825" cy="293800"/>
            </a:xfrm>
            <a:custGeom>
              <a:avLst/>
              <a:gdLst/>
              <a:ahLst/>
              <a:cxnLst/>
              <a:rect l="l" t="t" r="r" b="b"/>
              <a:pathLst>
                <a:path w="11753" h="11752" extrusionOk="0">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85" name="Google Shape;10585;p88"/>
          <p:cNvGrpSpPr/>
          <p:nvPr/>
        </p:nvGrpSpPr>
        <p:grpSpPr>
          <a:xfrm>
            <a:off x="4092004" y="2205192"/>
            <a:ext cx="423079" cy="419659"/>
            <a:chOff x="-4475825" y="3612425"/>
            <a:chExt cx="293825" cy="291450"/>
          </a:xfrm>
        </p:grpSpPr>
        <p:sp>
          <p:nvSpPr>
            <p:cNvPr id="10586" name="Google Shape;10586;p88"/>
            <p:cNvSpPr/>
            <p:nvPr/>
          </p:nvSpPr>
          <p:spPr>
            <a:xfrm>
              <a:off x="-4349800" y="3664400"/>
              <a:ext cx="34675" cy="33100"/>
            </a:xfrm>
            <a:custGeom>
              <a:avLst/>
              <a:gdLst/>
              <a:ahLst/>
              <a:cxnLst/>
              <a:rect l="l" t="t" r="r" b="b"/>
              <a:pathLst>
                <a:path w="1387" h="1324" extrusionOk="0">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7" name="Google Shape;10587;p88"/>
            <p:cNvSpPr/>
            <p:nvPr/>
          </p:nvSpPr>
          <p:spPr>
            <a:xfrm>
              <a:off x="-4366325" y="3714800"/>
              <a:ext cx="68525" cy="34700"/>
            </a:xfrm>
            <a:custGeom>
              <a:avLst/>
              <a:gdLst/>
              <a:ahLst/>
              <a:cxnLst/>
              <a:rect l="l" t="t" r="r" b="b"/>
              <a:pathLst>
                <a:path w="2741" h="1388" extrusionOk="0">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8" name="Google Shape;10588;p88"/>
            <p:cNvSpPr/>
            <p:nvPr/>
          </p:nvSpPr>
          <p:spPr>
            <a:xfrm>
              <a:off x="-4475825" y="3612425"/>
              <a:ext cx="293825" cy="291450"/>
            </a:xfrm>
            <a:custGeom>
              <a:avLst/>
              <a:gdLst/>
              <a:ahLst/>
              <a:cxnLst/>
              <a:rect l="l" t="t" r="r" b="b"/>
              <a:pathLst>
                <a:path w="11753" h="11658" extrusionOk="0">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89" name="Google Shape;10589;p88"/>
          <p:cNvGrpSpPr/>
          <p:nvPr/>
        </p:nvGrpSpPr>
        <p:grpSpPr>
          <a:xfrm>
            <a:off x="4101077" y="2756844"/>
            <a:ext cx="428730" cy="419623"/>
            <a:chOff x="-4480550" y="3970800"/>
            <a:chExt cx="297750" cy="291425"/>
          </a:xfrm>
        </p:grpSpPr>
        <p:sp>
          <p:nvSpPr>
            <p:cNvPr id="10590" name="Google Shape;10590;p88"/>
            <p:cNvSpPr/>
            <p:nvPr/>
          </p:nvSpPr>
          <p:spPr>
            <a:xfrm>
              <a:off x="-4426200" y="4058225"/>
              <a:ext cx="51225" cy="69325"/>
            </a:xfrm>
            <a:custGeom>
              <a:avLst/>
              <a:gdLst/>
              <a:ahLst/>
              <a:cxnLst/>
              <a:rect l="l" t="t" r="r" b="b"/>
              <a:pathLst>
                <a:path w="2049" h="2773" extrusionOk="0">
                  <a:moveTo>
                    <a:pt x="1" y="0"/>
                  </a:moveTo>
                  <a:lnTo>
                    <a:pt x="1" y="2773"/>
                  </a:lnTo>
                  <a:lnTo>
                    <a:pt x="2048" y="2773"/>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1" name="Google Shape;10591;p88"/>
            <p:cNvSpPr/>
            <p:nvPr/>
          </p:nvSpPr>
          <p:spPr>
            <a:xfrm>
              <a:off x="-4480550" y="3970800"/>
              <a:ext cx="297750" cy="291425"/>
            </a:xfrm>
            <a:custGeom>
              <a:avLst/>
              <a:gdLst/>
              <a:ahLst/>
              <a:cxnLst/>
              <a:rect l="l" t="t" r="r" b="b"/>
              <a:pathLst>
                <a:path w="11910" h="11657" extrusionOk="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92" name="Google Shape;10592;p88"/>
          <p:cNvGrpSpPr/>
          <p:nvPr/>
        </p:nvGrpSpPr>
        <p:grpSpPr>
          <a:xfrm>
            <a:off x="6804910" y="1689221"/>
            <a:ext cx="415123" cy="419659"/>
            <a:chOff x="-2668225" y="3239075"/>
            <a:chExt cx="288300" cy="291450"/>
          </a:xfrm>
        </p:grpSpPr>
        <p:sp>
          <p:nvSpPr>
            <p:cNvPr id="10593" name="Google Shape;10593;p88"/>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4" name="Google Shape;10594;p88"/>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5" name="Google Shape;10595;p88"/>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6" name="Google Shape;10596;p88"/>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7" name="Google Shape;10597;p88"/>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98" name="Google Shape;10598;p88"/>
          <p:cNvGrpSpPr/>
          <p:nvPr/>
        </p:nvGrpSpPr>
        <p:grpSpPr>
          <a:xfrm>
            <a:off x="6802066" y="2205191"/>
            <a:ext cx="420811" cy="419659"/>
            <a:chOff x="-2671375" y="3597450"/>
            <a:chExt cx="292250" cy="291450"/>
          </a:xfrm>
        </p:grpSpPr>
        <p:sp>
          <p:nvSpPr>
            <p:cNvPr id="10599" name="Google Shape;10599;p88"/>
            <p:cNvSpPr/>
            <p:nvPr/>
          </p:nvSpPr>
          <p:spPr>
            <a:xfrm>
              <a:off x="-2654050" y="3597450"/>
              <a:ext cx="260725" cy="51225"/>
            </a:xfrm>
            <a:custGeom>
              <a:avLst/>
              <a:gdLst/>
              <a:ahLst/>
              <a:cxnLst/>
              <a:rect l="l" t="t" r="r" b="b"/>
              <a:pathLst>
                <a:path w="10429" h="2049" extrusionOk="0">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0" name="Google Shape;10600;p88"/>
            <p:cNvSpPr/>
            <p:nvPr/>
          </p:nvSpPr>
          <p:spPr>
            <a:xfrm>
              <a:off x="-2671375" y="3667550"/>
              <a:ext cx="292250" cy="221350"/>
            </a:xfrm>
            <a:custGeom>
              <a:avLst/>
              <a:gdLst/>
              <a:ahLst/>
              <a:cxnLst/>
              <a:rect l="l" t="t" r="r" b="b"/>
              <a:pathLst>
                <a:path w="11690" h="8854" extrusionOk="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01" name="Google Shape;10601;p88"/>
          <p:cNvGrpSpPr/>
          <p:nvPr/>
        </p:nvGrpSpPr>
        <p:grpSpPr>
          <a:xfrm>
            <a:off x="6812849" y="2755691"/>
            <a:ext cx="423043" cy="421927"/>
            <a:chOff x="-2670575" y="3956600"/>
            <a:chExt cx="293800" cy="293025"/>
          </a:xfrm>
        </p:grpSpPr>
        <p:sp>
          <p:nvSpPr>
            <p:cNvPr id="10602" name="Google Shape;10602;p88"/>
            <p:cNvSpPr/>
            <p:nvPr/>
          </p:nvSpPr>
          <p:spPr>
            <a:xfrm>
              <a:off x="-2670575" y="3975525"/>
              <a:ext cx="116575" cy="34675"/>
            </a:xfrm>
            <a:custGeom>
              <a:avLst/>
              <a:gdLst/>
              <a:ahLst/>
              <a:cxnLst/>
              <a:rect l="l" t="t" r="r" b="b"/>
              <a:pathLst>
                <a:path w="4663" h="1387" extrusionOk="0">
                  <a:moveTo>
                    <a:pt x="1040" y="0"/>
                  </a:moveTo>
                  <a:cubicBezTo>
                    <a:pt x="473" y="0"/>
                    <a:pt x="0" y="473"/>
                    <a:pt x="0" y="1040"/>
                  </a:cubicBezTo>
                  <a:lnTo>
                    <a:pt x="0" y="1386"/>
                  </a:lnTo>
                  <a:lnTo>
                    <a:pt x="3781" y="1386"/>
                  </a:lnTo>
                  <a:cubicBezTo>
                    <a:pt x="4001" y="882"/>
                    <a:pt x="4316" y="41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3" name="Google Shape;10603;p88"/>
            <p:cNvSpPr/>
            <p:nvPr/>
          </p:nvSpPr>
          <p:spPr>
            <a:xfrm>
              <a:off x="-2669800" y="4026700"/>
              <a:ext cx="170950" cy="136300"/>
            </a:xfrm>
            <a:custGeom>
              <a:avLst/>
              <a:gdLst/>
              <a:ahLst/>
              <a:cxnLst/>
              <a:rect l="l" t="t" r="r" b="b"/>
              <a:pathLst>
                <a:path w="6838" h="5452" extrusionOk="0">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4" name="Google Shape;10604;p88"/>
            <p:cNvSpPr/>
            <p:nvPr/>
          </p:nvSpPr>
          <p:spPr>
            <a:xfrm>
              <a:off x="-2669800" y="4179500"/>
              <a:ext cx="170950" cy="70125"/>
            </a:xfrm>
            <a:custGeom>
              <a:avLst/>
              <a:gdLst/>
              <a:ahLst/>
              <a:cxnLst/>
              <a:rect l="l" t="t" r="r" b="b"/>
              <a:pathLst>
                <a:path w="6838" h="2805" extrusionOk="0">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5" name="Google Shape;10605;p88"/>
            <p:cNvSpPr/>
            <p:nvPr/>
          </p:nvSpPr>
          <p:spPr>
            <a:xfrm>
              <a:off x="-2566625" y="3956600"/>
              <a:ext cx="189850" cy="190650"/>
            </a:xfrm>
            <a:custGeom>
              <a:avLst/>
              <a:gdLst/>
              <a:ahLst/>
              <a:cxnLst/>
              <a:rect l="l" t="t" r="r" b="b"/>
              <a:pathLst>
                <a:path w="7594" h="7626" extrusionOk="0">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06" name="Google Shape;10606;p88"/>
          <p:cNvGrpSpPr/>
          <p:nvPr/>
        </p:nvGrpSpPr>
        <p:grpSpPr>
          <a:xfrm>
            <a:off x="3070370" y="3311947"/>
            <a:ext cx="426462" cy="418363"/>
            <a:chOff x="-1183550" y="3586525"/>
            <a:chExt cx="296175" cy="290550"/>
          </a:xfrm>
        </p:grpSpPr>
        <p:sp>
          <p:nvSpPr>
            <p:cNvPr id="10607" name="Google Shape;10607;p88"/>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8" name="Google Shape;10608;p88"/>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9" name="Google Shape;10609;p88"/>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0" name="Google Shape;10610;p88"/>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1" name="Google Shape;10611;p88"/>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2" name="Google Shape;10612;p88"/>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3" name="Google Shape;10613;p88"/>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4" name="Google Shape;10614;p88"/>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5" name="Google Shape;10615;p88"/>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16" name="Google Shape;10616;p88"/>
          <p:cNvGrpSpPr/>
          <p:nvPr/>
        </p:nvGrpSpPr>
        <p:grpSpPr>
          <a:xfrm>
            <a:off x="1933980" y="1689799"/>
            <a:ext cx="420811" cy="418507"/>
            <a:chOff x="-5971525" y="3273750"/>
            <a:chExt cx="292250" cy="290650"/>
          </a:xfrm>
        </p:grpSpPr>
        <p:sp>
          <p:nvSpPr>
            <p:cNvPr id="10617" name="Google Shape;10617;p88"/>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8" name="Google Shape;10618;p88"/>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19" name="Google Shape;10619;p88"/>
          <p:cNvGrpSpPr/>
          <p:nvPr/>
        </p:nvGrpSpPr>
        <p:grpSpPr>
          <a:xfrm>
            <a:off x="1928310" y="2203826"/>
            <a:ext cx="432150" cy="422395"/>
            <a:chOff x="-5974675" y="3632100"/>
            <a:chExt cx="300125" cy="293350"/>
          </a:xfrm>
        </p:grpSpPr>
        <p:sp>
          <p:nvSpPr>
            <p:cNvPr id="10620" name="Google Shape;10620;p88"/>
            <p:cNvSpPr/>
            <p:nvPr/>
          </p:nvSpPr>
          <p:spPr>
            <a:xfrm>
              <a:off x="-5974675" y="3701875"/>
              <a:ext cx="141025" cy="221650"/>
            </a:xfrm>
            <a:custGeom>
              <a:avLst/>
              <a:gdLst/>
              <a:ahLst/>
              <a:cxnLst/>
              <a:rect l="l" t="t" r="r" b="b"/>
              <a:pathLst>
                <a:path w="5641" h="8866" extrusionOk="0">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1" name="Google Shape;10621;p88"/>
            <p:cNvSpPr/>
            <p:nvPr/>
          </p:nvSpPr>
          <p:spPr>
            <a:xfrm>
              <a:off x="-5880150" y="3632100"/>
              <a:ext cx="108725" cy="68550"/>
            </a:xfrm>
            <a:custGeom>
              <a:avLst/>
              <a:gdLst/>
              <a:ahLst/>
              <a:cxnLst/>
              <a:rect l="l" t="t" r="r" b="b"/>
              <a:pathLst>
                <a:path w="4349" h="2742" extrusionOk="0">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2" name="Google Shape;10622;p88"/>
            <p:cNvSpPr/>
            <p:nvPr/>
          </p:nvSpPr>
          <p:spPr>
            <a:xfrm>
              <a:off x="-5814775" y="3702500"/>
              <a:ext cx="140225" cy="222950"/>
            </a:xfrm>
            <a:custGeom>
              <a:avLst/>
              <a:gdLst/>
              <a:ahLst/>
              <a:cxnLst/>
              <a:rect l="l" t="t" r="r" b="b"/>
              <a:pathLst>
                <a:path w="5609" h="8918" extrusionOk="0">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23" name="Google Shape;10623;p88"/>
          <p:cNvGrpSpPr/>
          <p:nvPr/>
        </p:nvGrpSpPr>
        <p:grpSpPr>
          <a:xfrm>
            <a:off x="1958351" y="2755694"/>
            <a:ext cx="395865" cy="421927"/>
            <a:chOff x="-5971525" y="3990475"/>
            <a:chExt cx="274925" cy="293025"/>
          </a:xfrm>
        </p:grpSpPr>
        <p:sp>
          <p:nvSpPr>
            <p:cNvPr id="10624" name="Google Shape;10624;p88"/>
            <p:cNvSpPr/>
            <p:nvPr/>
          </p:nvSpPr>
          <p:spPr>
            <a:xfrm>
              <a:off x="-5851000" y="4061375"/>
              <a:ext cx="102400" cy="33875"/>
            </a:xfrm>
            <a:custGeom>
              <a:avLst/>
              <a:gdLst/>
              <a:ahLst/>
              <a:cxnLst/>
              <a:rect l="l" t="t" r="r" b="b"/>
              <a:pathLst>
                <a:path w="4096" h="1355" extrusionOk="0">
                  <a:moveTo>
                    <a:pt x="0" y="0"/>
                  </a:moveTo>
                  <a:lnTo>
                    <a:pt x="0" y="1355"/>
                  </a:lnTo>
                  <a:lnTo>
                    <a:pt x="4096" y="1355"/>
                  </a:ln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5" name="Google Shape;10625;p88"/>
            <p:cNvSpPr/>
            <p:nvPr/>
          </p:nvSpPr>
          <p:spPr>
            <a:xfrm>
              <a:off x="-5971525" y="3990475"/>
              <a:ext cx="69350" cy="275700"/>
            </a:xfrm>
            <a:custGeom>
              <a:avLst/>
              <a:gdLst/>
              <a:ahLst/>
              <a:cxnLst/>
              <a:rect l="l" t="t" r="r" b="b"/>
              <a:pathLst>
                <a:path w="2774" h="11028" extrusionOk="0">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6" name="Google Shape;10626;p88"/>
            <p:cNvSpPr/>
            <p:nvPr/>
          </p:nvSpPr>
          <p:spPr>
            <a:xfrm>
              <a:off x="-5851000" y="4214950"/>
              <a:ext cx="103200" cy="68550"/>
            </a:xfrm>
            <a:custGeom>
              <a:avLst/>
              <a:gdLst/>
              <a:ahLst/>
              <a:cxnLst/>
              <a:rect l="l" t="t" r="r" b="b"/>
              <a:pathLst>
                <a:path w="4128" h="2742" extrusionOk="0">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7" name="Google Shape;10627;p88"/>
            <p:cNvSpPr/>
            <p:nvPr/>
          </p:nvSpPr>
          <p:spPr>
            <a:xfrm>
              <a:off x="-5885675" y="4010175"/>
              <a:ext cx="189075" cy="239450"/>
            </a:xfrm>
            <a:custGeom>
              <a:avLst/>
              <a:gdLst/>
              <a:ahLst/>
              <a:cxnLst/>
              <a:rect l="l" t="t" r="r" b="b"/>
              <a:pathLst>
                <a:path w="7563" h="9578" extrusionOk="0">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28" name="Google Shape;10628;p88"/>
          <p:cNvGrpSpPr/>
          <p:nvPr/>
        </p:nvGrpSpPr>
        <p:grpSpPr>
          <a:xfrm>
            <a:off x="4631558" y="1689798"/>
            <a:ext cx="420775" cy="418507"/>
            <a:chOff x="-4118225" y="3253275"/>
            <a:chExt cx="292225" cy="290650"/>
          </a:xfrm>
        </p:grpSpPr>
        <p:sp>
          <p:nvSpPr>
            <p:cNvPr id="10629" name="Google Shape;10629;p88"/>
            <p:cNvSpPr/>
            <p:nvPr/>
          </p:nvSpPr>
          <p:spPr>
            <a:xfrm>
              <a:off x="-4118225" y="3287125"/>
              <a:ext cx="256725" cy="256800"/>
            </a:xfrm>
            <a:custGeom>
              <a:avLst/>
              <a:gdLst/>
              <a:ahLst/>
              <a:cxnLst/>
              <a:rect l="l" t="t" r="r" b="b"/>
              <a:pathLst>
                <a:path w="10269" h="10272" extrusionOk="0">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0" name="Google Shape;10630;p88"/>
            <p:cNvSpPr/>
            <p:nvPr/>
          </p:nvSpPr>
          <p:spPr>
            <a:xfrm>
              <a:off x="-3963850" y="3253275"/>
              <a:ext cx="137850" cy="137850"/>
            </a:xfrm>
            <a:custGeom>
              <a:avLst/>
              <a:gdLst/>
              <a:ahLst/>
              <a:cxnLst/>
              <a:rect l="l" t="t" r="r" b="b"/>
              <a:pathLst>
                <a:path w="5514" h="5514" extrusionOk="0">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31" name="Google Shape;10631;p88"/>
          <p:cNvGrpSpPr/>
          <p:nvPr/>
        </p:nvGrpSpPr>
        <p:grpSpPr>
          <a:xfrm>
            <a:off x="4682008" y="2204922"/>
            <a:ext cx="319874" cy="420199"/>
            <a:chOff x="-4082800" y="3612425"/>
            <a:chExt cx="222150" cy="291825"/>
          </a:xfrm>
        </p:grpSpPr>
        <p:sp>
          <p:nvSpPr>
            <p:cNvPr id="10632" name="Google Shape;10632;p88"/>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3" name="Google Shape;10633;p88"/>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4" name="Google Shape;10634;p88"/>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35" name="Google Shape;10635;p88"/>
          <p:cNvGrpSpPr/>
          <p:nvPr/>
        </p:nvGrpSpPr>
        <p:grpSpPr>
          <a:xfrm>
            <a:off x="4643456" y="2769876"/>
            <a:ext cx="420775" cy="393561"/>
            <a:chOff x="-4118225" y="3990475"/>
            <a:chExt cx="292225" cy="273325"/>
          </a:xfrm>
        </p:grpSpPr>
        <p:sp>
          <p:nvSpPr>
            <p:cNvPr id="10636" name="Google Shape;10636;p88"/>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7" name="Google Shape;10637;p88"/>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8" name="Google Shape;10638;p88"/>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9" name="Google Shape;10639;p88"/>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40" name="Google Shape;10640;p88"/>
          <p:cNvGrpSpPr/>
          <p:nvPr/>
        </p:nvGrpSpPr>
        <p:grpSpPr>
          <a:xfrm>
            <a:off x="7354110" y="1688087"/>
            <a:ext cx="394713" cy="421927"/>
            <a:chOff x="-2312225" y="3238300"/>
            <a:chExt cx="274125" cy="293025"/>
          </a:xfrm>
        </p:grpSpPr>
        <p:sp>
          <p:nvSpPr>
            <p:cNvPr id="10641" name="Google Shape;10641;p88"/>
            <p:cNvSpPr/>
            <p:nvPr/>
          </p:nvSpPr>
          <p:spPr>
            <a:xfrm>
              <a:off x="-2241325" y="3289500"/>
              <a:ext cx="203225" cy="241825"/>
            </a:xfrm>
            <a:custGeom>
              <a:avLst/>
              <a:gdLst/>
              <a:ahLst/>
              <a:cxnLst/>
              <a:rect l="l" t="t" r="r" b="b"/>
              <a:pathLst>
                <a:path w="8129" h="9673" extrusionOk="0">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2" name="Google Shape;10642;p88"/>
            <p:cNvSpPr/>
            <p:nvPr/>
          </p:nvSpPr>
          <p:spPr>
            <a:xfrm>
              <a:off x="-2312225" y="3238300"/>
              <a:ext cx="241825" cy="241050"/>
            </a:xfrm>
            <a:custGeom>
              <a:avLst/>
              <a:gdLst/>
              <a:ahLst/>
              <a:cxnLst/>
              <a:rect l="l" t="t" r="r" b="b"/>
              <a:pathLst>
                <a:path w="9673" h="9642" extrusionOk="0">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43" name="Google Shape;10643;p88"/>
          <p:cNvGrpSpPr/>
          <p:nvPr/>
        </p:nvGrpSpPr>
        <p:grpSpPr>
          <a:xfrm>
            <a:off x="7341062" y="2153586"/>
            <a:ext cx="420811" cy="522864"/>
            <a:chOff x="-2310650" y="3525775"/>
            <a:chExt cx="292250" cy="363125"/>
          </a:xfrm>
        </p:grpSpPr>
        <p:sp>
          <p:nvSpPr>
            <p:cNvPr id="10644" name="Google Shape;10644;p88"/>
            <p:cNvSpPr/>
            <p:nvPr/>
          </p:nvSpPr>
          <p:spPr>
            <a:xfrm>
              <a:off x="-2053075" y="3648650"/>
              <a:ext cx="34675" cy="233950"/>
            </a:xfrm>
            <a:custGeom>
              <a:avLst/>
              <a:gdLst/>
              <a:ahLst/>
              <a:cxnLst/>
              <a:rect l="l" t="t" r="r" b="b"/>
              <a:pathLst>
                <a:path w="1387" h="9358" extrusionOk="0">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5" name="Google Shape;10645;p88"/>
            <p:cNvSpPr/>
            <p:nvPr/>
          </p:nvSpPr>
          <p:spPr>
            <a:xfrm>
              <a:off x="-2259450" y="3751825"/>
              <a:ext cx="51225" cy="51225"/>
            </a:xfrm>
            <a:custGeom>
              <a:avLst/>
              <a:gdLst/>
              <a:ahLst/>
              <a:cxnLst/>
              <a:rect l="l" t="t" r="r" b="b"/>
              <a:pathLst>
                <a:path w="2049" h="2049" extrusionOk="0">
                  <a:moveTo>
                    <a:pt x="1" y="1"/>
                  </a:moveTo>
                  <a:lnTo>
                    <a:pt x="1" y="2049"/>
                  </a:lnTo>
                  <a:lnTo>
                    <a:pt x="2049" y="2049"/>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6" name="Google Shape;10646;p88"/>
            <p:cNvSpPr/>
            <p:nvPr/>
          </p:nvSpPr>
          <p:spPr>
            <a:xfrm>
              <a:off x="-2259450" y="3649450"/>
              <a:ext cx="137075" cy="51200"/>
            </a:xfrm>
            <a:custGeom>
              <a:avLst/>
              <a:gdLst/>
              <a:ahLst/>
              <a:cxnLst/>
              <a:rect l="l" t="t" r="r" b="b"/>
              <a:pathLst>
                <a:path w="5483" h="2048" extrusionOk="0">
                  <a:moveTo>
                    <a:pt x="1" y="0"/>
                  </a:moveTo>
                  <a:lnTo>
                    <a:pt x="1" y="2048"/>
                  </a:lnTo>
                  <a:lnTo>
                    <a:pt x="5483" y="2048"/>
                  </a:lnTo>
                  <a:lnTo>
                    <a:pt x="54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7" name="Google Shape;10647;p88"/>
            <p:cNvSpPr/>
            <p:nvPr/>
          </p:nvSpPr>
          <p:spPr>
            <a:xfrm>
              <a:off x="-2310650" y="3525775"/>
              <a:ext cx="252075" cy="363125"/>
            </a:xfrm>
            <a:custGeom>
              <a:avLst/>
              <a:gdLst/>
              <a:ahLst/>
              <a:cxnLst/>
              <a:rect l="l" t="t" r="r" b="b"/>
              <a:pathLst>
                <a:path w="10083" h="14525" extrusionOk="0">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48" name="Google Shape;10648;p88"/>
          <p:cNvGrpSpPr/>
          <p:nvPr/>
        </p:nvGrpSpPr>
        <p:grpSpPr>
          <a:xfrm>
            <a:off x="7351827" y="2756825"/>
            <a:ext cx="423079" cy="419659"/>
            <a:chOff x="-2310650" y="3958175"/>
            <a:chExt cx="293825" cy="291450"/>
          </a:xfrm>
        </p:grpSpPr>
        <p:sp>
          <p:nvSpPr>
            <p:cNvPr id="10649" name="Google Shape;10649;p88"/>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0" name="Google Shape;10650;p88"/>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51" name="Google Shape;10651;p88"/>
          <p:cNvGrpSpPr/>
          <p:nvPr/>
        </p:nvGrpSpPr>
        <p:grpSpPr>
          <a:xfrm>
            <a:off x="4718688" y="3308459"/>
            <a:ext cx="424159" cy="419659"/>
            <a:chOff x="-1182750" y="3962900"/>
            <a:chExt cx="294575" cy="291450"/>
          </a:xfrm>
        </p:grpSpPr>
        <p:sp>
          <p:nvSpPr>
            <p:cNvPr id="10652" name="Google Shape;10652;p88"/>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3" name="Google Shape;10653;p88"/>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4" name="Google Shape;10654;p88"/>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5" name="Google Shape;10655;p88"/>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6" name="Google Shape;10656;p88"/>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7" name="Google Shape;10657;p88"/>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8" name="Google Shape;10658;p88"/>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59" name="Google Shape;10659;p88"/>
          <p:cNvGrpSpPr/>
          <p:nvPr/>
        </p:nvGrpSpPr>
        <p:grpSpPr>
          <a:xfrm>
            <a:off x="2471824" y="1689223"/>
            <a:ext cx="424195" cy="419659"/>
            <a:chOff x="-5611575" y="3272950"/>
            <a:chExt cx="294600" cy="291450"/>
          </a:xfrm>
        </p:grpSpPr>
        <p:sp>
          <p:nvSpPr>
            <p:cNvPr id="10660" name="Google Shape;10660;p88"/>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1" name="Google Shape;10661;p88"/>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2" name="Google Shape;10662;p88"/>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3" name="Google Shape;10663;p88"/>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4" name="Google Shape;10664;p88"/>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65" name="Google Shape;10665;p88"/>
          <p:cNvGrpSpPr/>
          <p:nvPr/>
        </p:nvGrpSpPr>
        <p:grpSpPr>
          <a:xfrm>
            <a:off x="2471824" y="2205770"/>
            <a:ext cx="424195" cy="418507"/>
            <a:chOff x="-5613150" y="3632900"/>
            <a:chExt cx="294600" cy="290650"/>
          </a:xfrm>
        </p:grpSpPr>
        <p:sp>
          <p:nvSpPr>
            <p:cNvPr id="10666" name="Google Shape;10666;p88"/>
            <p:cNvSpPr/>
            <p:nvPr/>
          </p:nvSpPr>
          <p:spPr>
            <a:xfrm>
              <a:off x="-5440825" y="3708275"/>
              <a:ext cx="49550" cy="41450"/>
            </a:xfrm>
            <a:custGeom>
              <a:avLst/>
              <a:gdLst/>
              <a:ahLst/>
              <a:cxnLst/>
              <a:rect l="l" t="t" r="r" b="b"/>
              <a:pathLst>
                <a:path w="1982" h="1658" extrusionOk="0">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7" name="Google Shape;10667;p88"/>
            <p:cNvSpPr/>
            <p:nvPr/>
          </p:nvSpPr>
          <p:spPr>
            <a:xfrm>
              <a:off x="-5613150" y="3632900"/>
              <a:ext cx="294600" cy="290650"/>
            </a:xfrm>
            <a:custGeom>
              <a:avLst/>
              <a:gdLst/>
              <a:ahLst/>
              <a:cxnLst/>
              <a:rect l="l" t="t" r="r" b="b"/>
              <a:pathLst>
                <a:path w="11784" h="11626" extrusionOk="0">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68" name="Google Shape;10668;p88"/>
          <p:cNvGrpSpPr/>
          <p:nvPr/>
        </p:nvGrpSpPr>
        <p:grpSpPr>
          <a:xfrm>
            <a:off x="2483722" y="2756270"/>
            <a:ext cx="424195" cy="420775"/>
            <a:chOff x="-5613150" y="3991275"/>
            <a:chExt cx="294600" cy="292225"/>
          </a:xfrm>
        </p:grpSpPr>
        <p:sp>
          <p:nvSpPr>
            <p:cNvPr id="10669" name="Google Shape;10669;p88"/>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0" name="Google Shape;10670;p88"/>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1" name="Google Shape;10671;p88"/>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2" name="Google Shape;10672;p88"/>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3" name="Google Shape;10673;p88"/>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4" name="Google Shape;10674;p88"/>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5" name="Google Shape;10675;p88"/>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6" name="Google Shape;10676;p88"/>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7" name="Google Shape;10677;p88"/>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78" name="Google Shape;10678;p88"/>
          <p:cNvGrpSpPr/>
          <p:nvPr/>
        </p:nvGrpSpPr>
        <p:grpSpPr>
          <a:xfrm>
            <a:off x="5155210" y="1689438"/>
            <a:ext cx="434634" cy="419227"/>
            <a:chOff x="-3768700" y="3253275"/>
            <a:chExt cx="301850" cy="291150"/>
          </a:xfrm>
        </p:grpSpPr>
        <p:sp>
          <p:nvSpPr>
            <p:cNvPr id="10679" name="Google Shape;10679;p88"/>
            <p:cNvSpPr/>
            <p:nvPr/>
          </p:nvSpPr>
          <p:spPr>
            <a:xfrm>
              <a:off x="-3603925" y="3355650"/>
              <a:ext cx="69350" cy="33900"/>
            </a:xfrm>
            <a:custGeom>
              <a:avLst/>
              <a:gdLst/>
              <a:ahLst/>
              <a:cxnLst/>
              <a:rect l="l" t="t" r="r" b="b"/>
              <a:pathLst>
                <a:path w="2774" h="1356" extrusionOk="0">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0" name="Google Shape;10680;p88"/>
            <p:cNvSpPr/>
            <p:nvPr/>
          </p:nvSpPr>
          <p:spPr>
            <a:xfrm>
              <a:off x="-3586600" y="3305250"/>
              <a:ext cx="33125" cy="33100"/>
            </a:xfrm>
            <a:custGeom>
              <a:avLst/>
              <a:gdLst/>
              <a:ahLst/>
              <a:cxnLst/>
              <a:rect l="l" t="t" r="r" b="b"/>
              <a:pathLst>
                <a:path w="1325" h="1324" extrusionOk="0">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1" name="Google Shape;10681;p88"/>
            <p:cNvSpPr/>
            <p:nvPr/>
          </p:nvSpPr>
          <p:spPr>
            <a:xfrm>
              <a:off x="-3768700" y="3253275"/>
              <a:ext cx="301850" cy="291150"/>
            </a:xfrm>
            <a:custGeom>
              <a:avLst/>
              <a:gdLst/>
              <a:ahLst/>
              <a:cxnLst/>
              <a:rect l="l" t="t" r="r" b="b"/>
              <a:pathLst>
                <a:path w="12074" h="11646" extrusionOk="0">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82" name="Google Shape;10682;p88"/>
          <p:cNvGrpSpPr/>
          <p:nvPr/>
        </p:nvGrpSpPr>
        <p:grpSpPr>
          <a:xfrm>
            <a:off x="5159293" y="2217090"/>
            <a:ext cx="426462" cy="395865"/>
            <a:chOff x="-3808700" y="3628950"/>
            <a:chExt cx="296175" cy="274925"/>
          </a:xfrm>
        </p:grpSpPr>
        <p:sp>
          <p:nvSpPr>
            <p:cNvPr id="10683" name="Google Shape;10683;p88"/>
            <p:cNvSpPr/>
            <p:nvPr/>
          </p:nvSpPr>
          <p:spPr>
            <a:xfrm>
              <a:off x="-3665972" y="3680950"/>
              <a:ext cx="51200" cy="51225"/>
            </a:xfrm>
            <a:custGeom>
              <a:avLst/>
              <a:gdLst/>
              <a:ahLst/>
              <a:cxnLst/>
              <a:rect l="l" t="t" r="r" b="b"/>
              <a:pathLst>
                <a:path w="2048" h="2049" extrusionOk="0">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4" name="Google Shape;10684;p88"/>
            <p:cNvSpPr/>
            <p:nvPr/>
          </p:nvSpPr>
          <p:spPr>
            <a:xfrm>
              <a:off x="-3808700" y="3664400"/>
              <a:ext cx="296175" cy="239475"/>
            </a:xfrm>
            <a:custGeom>
              <a:avLst/>
              <a:gdLst/>
              <a:ahLst/>
              <a:cxnLst/>
              <a:rect l="l" t="t" r="r" b="b"/>
              <a:pathLst>
                <a:path w="11847" h="9579" extrusionOk="0">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5" name="Google Shape;10685;p88"/>
            <p:cNvSpPr/>
            <p:nvPr/>
          </p:nvSpPr>
          <p:spPr>
            <a:xfrm>
              <a:off x="-3718359" y="3628950"/>
              <a:ext cx="155975" cy="156775"/>
            </a:xfrm>
            <a:custGeom>
              <a:avLst/>
              <a:gdLst/>
              <a:ahLst/>
              <a:cxnLst/>
              <a:rect l="l" t="t" r="r" b="b"/>
              <a:pathLst>
                <a:path w="6239" h="6271" extrusionOk="0">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86" name="Google Shape;10686;p88"/>
          <p:cNvGrpSpPr/>
          <p:nvPr/>
        </p:nvGrpSpPr>
        <p:grpSpPr>
          <a:xfrm>
            <a:off x="5224504" y="2756412"/>
            <a:ext cx="419443" cy="420487"/>
            <a:chOff x="-3771675" y="3971775"/>
            <a:chExt cx="291300" cy="292025"/>
          </a:xfrm>
        </p:grpSpPr>
        <p:sp>
          <p:nvSpPr>
            <p:cNvPr id="10687" name="Google Shape;10687;p88"/>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8" name="Google Shape;10688;p88"/>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9" name="Google Shape;10689;p88"/>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0" name="Google Shape;10690;p88"/>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1" name="Google Shape;10691;p88"/>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92" name="Google Shape;10692;p88"/>
          <p:cNvGrpSpPr/>
          <p:nvPr/>
        </p:nvGrpSpPr>
        <p:grpSpPr>
          <a:xfrm>
            <a:off x="7885948" y="1716461"/>
            <a:ext cx="420271" cy="320774"/>
            <a:chOff x="-1951475" y="3273100"/>
            <a:chExt cx="291875" cy="222775"/>
          </a:xfrm>
        </p:grpSpPr>
        <p:sp>
          <p:nvSpPr>
            <p:cNvPr id="10693" name="Google Shape;10693;p88"/>
            <p:cNvSpPr/>
            <p:nvPr/>
          </p:nvSpPr>
          <p:spPr>
            <a:xfrm>
              <a:off x="-1951475" y="3325050"/>
              <a:ext cx="51225" cy="119250"/>
            </a:xfrm>
            <a:custGeom>
              <a:avLst/>
              <a:gdLst/>
              <a:ahLst/>
              <a:cxnLst/>
              <a:rect l="l" t="t" r="r" b="b"/>
              <a:pathLst>
                <a:path w="2049" h="4770" extrusionOk="0">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4" name="Google Shape;10694;p88"/>
            <p:cNvSpPr/>
            <p:nvPr/>
          </p:nvSpPr>
          <p:spPr>
            <a:xfrm>
              <a:off x="-1711250" y="3273100"/>
              <a:ext cx="51650" cy="221725"/>
            </a:xfrm>
            <a:custGeom>
              <a:avLst/>
              <a:gdLst/>
              <a:ahLst/>
              <a:cxnLst/>
              <a:rect l="l" t="t" r="r" b="b"/>
              <a:pathLst>
                <a:path w="2066" h="8869" extrusionOk="0">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5" name="Google Shape;10695;p88"/>
            <p:cNvSpPr/>
            <p:nvPr/>
          </p:nvSpPr>
          <p:spPr>
            <a:xfrm>
              <a:off x="-1886900" y="3296575"/>
              <a:ext cx="156775" cy="199300"/>
            </a:xfrm>
            <a:custGeom>
              <a:avLst/>
              <a:gdLst/>
              <a:ahLst/>
              <a:cxnLst/>
              <a:rect l="l" t="t" r="r" b="b"/>
              <a:pathLst>
                <a:path w="6271" h="7972" extrusionOk="0">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96" name="Google Shape;10696;p88"/>
          <p:cNvGrpSpPr/>
          <p:nvPr/>
        </p:nvGrpSpPr>
        <p:grpSpPr>
          <a:xfrm>
            <a:off x="7883429" y="2205191"/>
            <a:ext cx="425310" cy="419659"/>
            <a:chOff x="-1951475" y="3597450"/>
            <a:chExt cx="295375" cy="291450"/>
          </a:xfrm>
        </p:grpSpPr>
        <p:sp>
          <p:nvSpPr>
            <p:cNvPr id="10697" name="Google Shape;10697;p88"/>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8" name="Google Shape;10698;p88"/>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9" name="Google Shape;10699;p88"/>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0" name="Google Shape;10700;p88"/>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01" name="Google Shape;10701;p88"/>
          <p:cNvGrpSpPr/>
          <p:nvPr/>
        </p:nvGrpSpPr>
        <p:grpSpPr>
          <a:xfrm>
            <a:off x="7885680" y="2756825"/>
            <a:ext cx="444605" cy="419659"/>
            <a:chOff x="-1960150" y="3956600"/>
            <a:chExt cx="308775" cy="291450"/>
          </a:xfrm>
        </p:grpSpPr>
        <p:sp>
          <p:nvSpPr>
            <p:cNvPr id="10702" name="Google Shape;10702;p88"/>
            <p:cNvSpPr/>
            <p:nvPr/>
          </p:nvSpPr>
          <p:spPr>
            <a:xfrm>
              <a:off x="-1960150" y="3956600"/>
              <a:ext cx="308775" cy="51275"/>
            </a:xfrm>
            <a:custGeom>
              <a:avLst/>
              <a:gdLst/>
              <a:ahLst/>
              <a:cxnLst/>
              <a:rect l="l" t="t" r="r" b="b"/>
              <a:pathLst>
                <a:path w="12351" h="2051" extrusionOk="0">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3" name="Google Shape;10703;p88"/>
            <p:cNvSpPr/>
            <p:nvPr/>
          </p:nvSpPr>
          <p:spPr>
            <a:xfrm>
              <a:off x="-1934950" y="4025925"/>
              <a:ext cx="256000" cy="222125"/>
            </a:xfrm>
            <a:custGeom>
              <a:avLst/>
              <a:gdLst/>
              <a:ahLst/>
              <a:cxnLst/>
              <a:rect l="l" t="t" r="r" b="b"/>
              <a:pathLst>
                <a:path w="10240" h="8885" extrusionOk="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04" name="Google Shape;10704;p88"/>
          <p:cNvGrpSpPr/>
          <p:nvPr/>
        </p:nvGrpSpPr>
        <p:grpSpPr>
          <a:xfrm>
            <a:off x="1939718" y="3307636"/>
            <a:ext cx="420775" cy="420775"/>
            <a:chOff x="-804700" y="3226500"/>
            <a:chExt cx="292225" cy="292225"/>
          </a:xfrm>
        </p:grpSpPr>
        <p:sp>
          <p:nvSpPr>
            <p:cNvPr id="10705" name="Google Shape;10705;p88"/>
            <p:cNvSpPr/>
            <p:nvPr/>
          </p:nvSpPr>
          <p:spPr>
            <a:xfrm>
              <a:off x="-804700" y="3467500"/>
              <a:ext cx="85875" cy="51225"/>
            </a:xfrm>
            <a:custGeom>
              <a:avLst/>
              <a:gdLst/>
              <a:ahLst/>
              <a:cxnLst/>
              <a:rect l="l" t="t" r="r" b="b"/>
              <a:pathLst>
                <a:path w="3435" h="2049" extrusionOk="0">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6" name="Google Shape;10706;p88"/>
            <p:cNvSpPr/>
            <p:nvPr/>
          </p:nvSpPr>
          <p:spPr>
            <a:xfrm>
              <a:off x="-710975" y="3466700"/>
              <a:ext cx="196925" cy="51225"/>
            </a:xfrm>
            <a:custGeom>
              <a:avLst/>
              <a:gdLst/>
              <a:ahLst/>
              <a:cxnLst/>
              <a:rect l="l" t="t" r="r" b="b"/>
              <a:pathLst>
                <a:path w="7877" h="2049" extrusionOk="0">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7" name="Google Shape;10707;p88"/>
            <p:cNvSpPr/>
            <p:nvPr/>
          </p:nvSpPr>
          <p:spPr>
            <a:xfrm>
              <a:off x="-667650" y="3312350"/>
              <a:ext cx="18125" cy="17350"/>
            </a:xfrm>
            <a:custGeom>
              <a:avLst/>
              <a:gdLst/>
              <a:ahLst/>
              <a:cxnLst/>
              <a:rect l="l" t="t" r="r" b="b"/>
              <a:pathLst>
                <a:path w="725" h="694" extrusionOk="0">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8" name="Google Shape;10708;p88"/>
            <p:cNvSpPr/>
            <p:nvPr/>
          </p:nvSpPr>
          <p:spPr>
            <a:xfrm>
              <a:off x="-683400" y="3347775"/>
              <a:ext cx="48050" cy="16575"/>
            </a:xfrm>
            <a:custGeom>
              <a:avLst/>
              <a:gdLst/>
              <a:ahLst/>
              <a:cxnLst/>
              <a:rect l="l" t="t" r="r" b="b"/>
              <a:pathLst>
                <a:path w="1922" h="663" extrusionOk="0">
                  <a:moveTo>
                    <a:pt x="977" y="1"/>
                  </a:moveTo>
                  <a:cubicBezTo>
                    <a:pt x="567" y="1"/>
                    <a:pt x="158" y="253"/>
                    <a:pt x="0" y="662"/>
                  </a:cubicBezTo>
                  <a:lnTo>
                    <a:pt x="1922" y="662"/>
                  </a:lnTo>
                  <a:cubicBezTo>
                    <a:pt x="1796" y="253"/>
                    <a:pt x="1418" y="1"/>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9" name="Google Shape;10709;p88"/>
            <p:cNvSpPr/>
            <p:nvPr/>
          </p:nvSpPr>
          <p:spPr>
            <a:xfrm>
              <a:off x="-735400" y="3261925"/>
              <a:ext cx="153625" cy="187875"/>
            </a:xfrm>
            <a:custGeom>
              <a:avLst/>
              <a:gdLst/>
              <a:ahLst/>
              <a:cxnLst/>
              <a:rect l="l" t="t" r="r" b="b"/>
              <a:pathLst>
                <a:path w="6145" h="7515" extrusionOk="0">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0" name="Google Shape;10710;p88"/>
            <p:cNvSpPr/>
            <p:nvPr/>
          </p:nvSpPr>
          <p:spPr>
            <a:xfrm>
              <a:off x="-804700" y="3226500"/>
              <a:ext cx="118175" cy="170925"/>
            </a:xfrm>
            <a:custGeom>
              <a:avLst/>
              <a:gdLst/>
              <a:ahLst/>
              <a:cxnLst/>
              <a:rect l="l" t="t" r="r" b="b"/>
              <a:pathLst>
                <a:path w="4727" h="6837" extrusionOk="0">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1" name="Google Shape;10711;p88"/>
            <p:cNvSpPr/>
            <p:nvPr/>
          </p:nvSpPr>
          <p:spPr>
            <a:xfrm>
              <a:off x="-630625" y="3226500"/>
              <a:ext cx="118150" cy="170950"/>
            </a:xfrm>
            <a:custGeom>
              <a:avLst/>
              <a:gdLst/>
              <a:ahLst/>
              <a:cxnLst/>
              <a:rect l="l" t="t" r="r" b="b"/>
              <a:pathLst>
                <a:path w="4726" h="6838" extrusionOk="0">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12" name="Google Shape;10712;p88"/>
          <p:cNvGrpSpPr/>
          <p:nvPr/>
        </p:nvGrpSpPr>
        <p:grpSpPr>
          <a:xfrm>
            <a:off x="3019809" y="1688647"/>
            <a:ext cx="420775" cy="420811"/>
            <a:chOff x="-5251625" y="3272950"/>
            <a:chExt cx="292225" cy="292250"/>
          </a:xfrm>
        </p:grpSpPr>
        <p:sp>
          <p:nvSpPr>
            <p:cNvPr id="10713" name="Google Shape;10713;p88"/>
            <p:cNvSpPr/>
            <p:nvPr/>
          </p:nvSpPr>
          <p:spPr>
            <a:xfrm>
              <a:off x="-5156325" y="3462775"/>
              <a:ext cx="33900" cy="33100"/>
            </a:xfrm>
            <a:custGeom>
              <a:avLst/>
              <a:gdLst/>
              <a:ahLst/>
              <a:cxnLst/>
              <a:rect l="l" t="t" r="r" b="b"/>
              <a:pathLst>
                <a:path w="1356" h="1324" extrusionOk="0">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4" name="Google Shape;10714;p88"/>
            <p:cNvSpPr/>
            <p:nvPr/>
          </p:nvSpPr>
          <p:spPr>
            <a:xfrm>
              <a:off x="-5251625" y="3272950"/>
              <a:ext cx="292225" cy="292250"/>
            </a:xfrm>
            <a:custGeom>
              <a:avLst/>
              <a:gdLst/>
              <a:ahLst/>
              <a:cxnLst/>
              <a:rect l="l" t="t" r="r" b="b"/>
              <a:pathLst>
                <a:path w="11689" h="11690" extrusionOk="0">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5" name="Google Shape;10715;p88"/>
            <p:cNvSpPr/>
            <p:nvPr/>
          </p:nvSpPr>
          <p:spPr>
            <a:xfrm>
              <a:off x="-5011400" y="3350150"/>
              <a:ext cx="33900" cy="33875"/>
            </a:xfrm>
            <a:custGeom>
              <a:avLst/>
              <a:gdLst/>
              <a:ahLst/>
              <a:cxnLst/>
              <a:rect l="l" t="t" r="r" b="b"/>
              <a:pathLst>
                <a:path w="1356" h="1355" extrusionOk="0">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16" name="Google Shape;10716;p88"/>
          <p:cNvGrpSpPr/>
          <p:nvPr/>
        </p:nvGrpSpPr>
        <p:grpSpPr>
          <a:xfrm>
            <a:off x="3016407" y="2204348"/>
            <a:ext cx="427578" cy="421351"/>
            <a:chOff x="-5254775" y="3631325"/>
            <a:chExt cx="296950" cy="292625"/>
          </a:xfrm>
        </p:grpSpPr>
        <p:sp>
          <p:nvSpPr>
            <p:cNvPr id="10717" name="Google Shape;10717;p88"/>
            <p:cNvSpPr/>
            <p:nvPr/>
          </p:nvSpPr>
          <p:spPr>
            <a:xfrm>
              <a:off x="-5246900" y="3766400"/>
              <a:ext cx="58300" cy="55150"/>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8" name="Google Shape;10718;p88"/>
            <p:cNvSpPr/>
            <p:nvPr/>
          </p:nvSpPr>
          <p:spPr>
            <a:xfrm>
              <a:off x="-5216175" y="3795550"/>
              <a:ext cx="58300" cy="55950"/>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9" name="Google Shape;10719;p88"/>
            <p:cNvSpPr/>
            <p:nvPr/>
          </p:nvSpPr>
          <p:spPr>
            <a:xfrm>
              <a:off x="-5185475" y="3826250"/>
              <a:ext cx="57525" cy="55750"/>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0" name="Google Shape;10720;p88"/>
            <p:cNvSpPr/>
            <p:nvPr/>
          </p:nvSpPr>
          <p:spPr>
            <a:xfrm>
              <a:off x="-5156325" y="3856375"/>
              <a:ext cx="58300" cy="55750"/>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1" name="Google Shape;10721;p88"/>
            <p:cNvSpPr/>
            <p:nvPr/>
          </p:nvSpPr>
          <p:spPr>
            <a:xfrm>
              <a:off x="-5105925" y="3886525"/>
              <a:ext cx="37050" cy="37425"/>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2" name="Google Shape;10722;p88"/>
            <p:cNvSpPr/>
            <p:nvPr/>
          </p:nvSpPr>
          <p:spPr>
            <a:xfrm>
              <a:off x="-5254775" y="3648050"/>
              <a:ext cx="278050" cy="24832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3" name="Google Shape;10723;p88"/>
            <p:cNvSpPr/>
            <p:nvPr/>
          </p:nvSpPr>
          <p:spPr>
            <a:xfrm>
              <a:off x="-5163425" y="3631325"/>
              <a:ext cx="205600" cy="150450"/>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24" name="Google Shape;10724;p88"/>
          <p:cNvGrpSpPr/>
          <p:nvPr/>
        </p:nvGrpSpPr>
        <p:grpSpPr>
          <a:xfrm>
            <a:off x="3032265" y="2756270"/>
            <a:ext cx="419659" cy="420775"/>
            <a:chOff x="-5251625" y="3991275"/>
            <a:chExt cx="291450" cy="292225"/>
          </a:xfrm>
        </p:grpSpPr>
        <p:sp>
          <p:nvSpPr>
            <p:cNvPr id="10725" name="Google Shape;10725;p88"/>
            <p:cNvSpPr/>
            <p:nvPr/>
          </p:nvSpPr>
          <p:spPr>
            <a:xfrm>
              <a:off x="-5179950" y="4198400"/>
              <a:ext cx="145725" cy="85100"/>
            </a:xfrm>
            <a:custGeom>
              <a:avLst/>
              <a:gdLst/>
              <a:ahLst/>
              <a:cxnLst/>
              <a:rect l="l" t="t" r="r" b="b"/>
              <a:pathLst>
                <a:path w="5829" h="3404" extrusionOk="0">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6" name="Google Shape;10726;p88"/>
            <p:cNvSpPr/>
            <p:nvPr/>
          </p:nvSpPr>
          <p:spPr>
            <a:xfrm>
              <a:off x="-5203575" y="4129100"/>
              <a:ext cx="196925" cy="51225"/>
            </a:xfrm>
            <a:custGeom>
              <a:avLst/>
              <a:gdLst/>
              <a:ahLst/>
              <a:cxnLst/>
              <a:rect l="l" t="t" r="r" b="b"/>
              <a:pathLst>
                <a:path w="7877" h="2049" extrusionOk="0">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7" name="Google Shape;10727;p88"/>
            <p:cNvSpPr/>
            <p:nvPr/>
          </p:nvSpPr>
          <p:spPr>
            <a:xfrm>
              <a:off x="-5251625" y="3991275"/>
              <a:ext cx="291450" cy="172500"/>
            </a:xfrm>
            <a:custGeom>
              <a:avLst/>
              <a:gdLst/>
              <a:ahLst/>
              <a:cxnLst/>
              <a:rect l="l" t="t" r="r" b="b"/>
              <a:pathLst>
                <a:path w="11658" h="6900" extrusionOk="0">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8" name="Google Shape;10728;p88"/>
            <p:cNvSpPr/>
            <p:nvPr/>
          </p:nvSpPr>
          <p:spPr>
            <a:xfrm>
              <a:off x="-5139775" y="4096025"/>
              <a:ext cx="65400" cy="17350"/>
            </a:xfrm>
            <a:custGeom>
              <a:avLst/>
              <a:gdLst/>
              <a:ahLst/>
              <a:cxnLst/>
              <a:rect l="l" t="t" r="r" b="b"/>
              <a:pathLst>
                <a:path w="2616" h="694" extrusionOk="0">
                  <a:moveTo>
                    <a:pt x="1008" y="0"/>
                  </a:moveTo>
                  <a:cubicBezTo>
                    <a:pt x="567" y="0"/>
                    <a:pt x="158" y="315"/>
                    <a:pt x="0" y="693"/>
                  </a:cubicBezTo>
                  <a:lnTo>
                    <a:pt x="2615" y="693"/>
                  </a:lnTo>
                  <a:cubicBezTo>
                    <a:pt x="2489" y="252"/>
                    <a:pt x="2111"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9" name="Google Shape;10729;p88"/>
            <p:cNvSpPr/>
            <p:nvPr/>
          </p:nvSpPr>
          <p:spPr>
            <a:xfrm>
              <a:off x="-5122450" y="4044825"/>
              <a:ext cx="33100" cy="33100"/>
            </a:xfrm>
            <a:custGeom>
              <a:avLst/>
              <a:gdLst/>
              <a:ahLst/>
              <a:cxnLst/>
              <a:rect l="l" t="t" r="r" b="b"/>
              <a:pathLst>
                <a:path w="1324" h="1324" extrusionOk="0">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30" name="Google Shape;10730;p88"/>
          <p:cNvGrpSpPr/>
          <p:nvPr/>
        </p:nvGrpSpPr>
        <p:grpSpPr>
          <a:xfrm>
            <a:off x="5772848" y="1689240"/>
            <a:ext cx="319874" cy="419623"/>
            <a:chOff x="-3365275" y="3253275"/>
            <a:chExt cx="222150" cy="291425"/>
          </a:xfrm>
        </p:grpSpPr>
        <p:sp>
          <p:nvSpPr>
            <p:cNvPr id="10731" name="Google Shape;10731;p88"/>
            <p:cNvSpPr/>
            <p:nvPr/>
          </p:nvSpPr>
          <p:spPr>
            <a:xfrm>
              <a:off x="-3365275" y="3253275"/>
              <a:ext cx="222150" cy="291425"/>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2" name="Google Shape;10732;p88"/>
            <p:cNvSpPr/>
            <p:nvPr/>
          </p:nvSpPr>
          <p:spPr>
            <a:xfrm>
              <a:off x="-3314075" y="34761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33" name="Google Shape;10733;p88"/>
          <p:cNvGrpSpPr/>
          <p:nvPr/>
        </p:nvGrpSpPr>
        <p:grpSpPr>
          <a:xfrm>
            <a:off x="5746786" y="2204058"/>
            <a:ext cx="371998" cy="421927"/>
            <a:chOff x="-3383375" y="3611625"/>
            <a:chExt cx="258350" cy="293025"/>
          </a:xfrm>
        </p:grpSpPr>
        <p:sp>
          <p:nvSpPr>
            <p:cNvPr id="10734" name="Google Shape;10734;p88"/>
            <p:cNvSpPr/>
            <p:nvPr/>
          </p:nvSpPr>
          <p:spPr>
            <a:xfrm>
              <a:off x="-3383375" y="3611625"/>
              <a:ext cx="258350" cy="85175"/>
            </a:xfrm>
            <a:custGeom>
              <a:avLst/>
              <a:gdLst/>
              <a:ahLst/>
              <a:cxnLst/>
              <a:rect l="l" t="t" r="r" b="b"/>
              <a:pathLst>
                <a:path w="10334" h="3407" extrusionOk="0">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5" name="Google Shape;10735;p88"/>
            <p:cNvSpPr/>
            <p:nvPr/>
          </p:nvSpPr>
          <p:spPr>
            <a:xfrm>
              <a:off x="-3362900" y="3716375"/>
              <a:ext cx="218200" cy="188275"/>
            </a:xfrm>
            <a:custGeom>
              <a:avLst/>
              <a:gdLst/>
              <a:ahLst/>
              <a:cxnLst/>
              <a:rect l="l" t="t" r="r" b="b"/>
              <a:pathLst>
                <a:path w="8728" h="7531" extrusionOk="0">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36" name="Google Shape;10736;p88"/>
          <p:cNvGrpSpPr/>
          <p:nvPr/>
        </p:nvGrpSpPr>
        <p:grpSpPr>
          <a:xfrm>
            <a:off x="5809135" y="2756826"/>
            <a:ext cx="271097" cy="419659"/>
            <a:chOff x="-3347950" y="3971575"/>
            <a:chExt cx="188275" cy="291450"/>
          </a:xfrm>
        </p:grpSpPr>
        <p:sp>
          <p:nvSpPr>
            <p:cNvPr id="10737" name="Google Shape;10737;p88"/>
            <p:cNvSpPr/>
            <p:nvPr/>
          </p:nvSpPr>
          <p:spPr>
            <a:xfrm>
              <a:off x="-3246325" y="4032225"/>
              <a:ext cx="29950" cy="42550"/>
            </a:xfrm>
            <a:custGeom>
              <a:avLst/>
              <a:gdLst/>
              <a:ahLst/>
              <a:cxnLst/>
              <a:rect l="l" t="t" r="r" b="b"/>
              <a:pathLst>
                <a:path w="1198" h="1702" extrusionOk="0">
                  <a:moveTo>
                    <a:pt x="347" y="0"/>
                  </a:moveTo>
                  <a:lnTo>
                    <a:pt x="0" y="536"/>
                  </a:lnTo>
                  <a:lnTo>
                    <a:pt x="599" y="1702"/>
                  </a:lnTo>
                  <a:lnTo>
                    <a:pt x="1197" y="1702"/>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8" name="Google Shape;10738;p88"/>
            <p:cNvSpPr/>
            <p:nvPr/>
          </p:nvSpPr>
          <p:spPr>
            <a:xfrm>
              <a:off x="-3291225" y="4034575"/>
              <a:ext cx="40975" cy="40200"/>
            </a:xfrm>
            <a:custGeom>
              <a:avLst/>
              <a:gdLst/>
              <a:ahLst/>
              <a:cxnLst/>
              <a:rect l="l" t="t" r="r" b="b"/>
              <a:pathLst>
                <a:path w="1639" h="1608" extrusionOk="0">
                  <a:moveTo>
                    <a:pt x="819" y="1"/>
                  </a:moveTo>
                  <a:lnTo>
                    <a:pt x="0" y="1608"/>
                  </a:lnTo>
                  <a:lnTo>
                    <a:pt x="1639" y="1608"/>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9" name="Google Shape;10739;p88"/>
            <p:cNvSpPr/>
            <p:nvPr/>
          </p:nvSpPr>
          <p:spPr>
            <a:xfrm>
              <a:off x="-3347950" y="3971575"/>
              <a:ext cx="188275" cy="291450"/>
            </a:xfrm>
            <a:custGeom>
              <a:avLst/>
              <a:gdLst/>
              <a:ahLst/>
              <a:cxnLst/>
              <a:rect l="l" t="t" r="r" b="b"/>
              <a:pathLst>
                <a:path w="7531" h="11658" extrusionOk="0">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40" name="Google Shape;10740;p88"/>
          <p:cNvGrpSpPr/>
          <p:nvPr/>
        </p:nvGrpSpPr>
        <p:grpSpPr>
          <a:xfrm>
            <a:off x="858994" y="3307061"/>
            <a:ext cx="371998" cy="421927"/>
            <a:chOff x="-1575775" y="3238300"/>
            <a:chExt cx="258350" cy="293025"/>
          </a:xfrm>
        </p:grpSpPr>
        <p:sp>
          <p:nvSpPr>
            <p:cNvPr id="10741" name="Google Shape;10741;p88"/>
            <p:cNvSpPr/>
            <p:nvPr/>
          </p:nvSpPr>
          <p:spPr>
            <a:xfrm>
              <a:off x="-1489150" y="3306825"/>
              <a:ext cx="85875" cy="33100"/>
            </a:xfrm>
            <a:custGeom>
              <a:avLst/>
              <a:gdLst/>
              <a:ahLst/>
              <a:cxnLst/>
              <a:rect l="l" t="t" r="r" b="b"/>
              <a:pathLst>
                <a:path w="3435" h="1324" extrusionOk="0">
                  <a:moveTo>
                    <a:pt x="1" y="0"/>
                  </a:moveTo>
                  <a:lnTo>
                    <a:pt x="1702" y="1324"/>
                  </a:ln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2" name="Google Shape;10742;p88"/>
            <p:cNvSpPr/>
            <p:nvPr/>
          </p:nvSpPr>
          <p:spPr>
            <a:xfrm>
              <a:off x="-1506475" y="3316275"/>
              <a:ext cx="46500" cy="67750"/>
            </a:xfrm>
            <a:custGeom>
              <a:avLst/>
              <a:gdLst/>
              <a:ahLst/>
              <a:cxnLst/>
              <a:rect l="l" t="t" r="r" b="b"/>
              <a:pathLst>
                <a:path w="1860" h="2710" extrusionOk="0">
                  <a:moveTo>
                    <a:pt x="1" y="1"/>
                  </a:moveTo>
                  <a:lnTo>
                    <a:pt x="1" y="2710"/>
                  </a:lnTo>
                  <a:lnTo>
                    <a:pt x="1859" y="1324"/>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3" name="Google Shape;10743;p88"/>
            <p:cNvSpPr/>
            <p:nvPr/>
          </p:nvSpPr>
          <p:spPr>
            <a:xfrm>
              <a:off x="-1575775" y="3238300"/>
              <a:ext cx="258350" cy="293025"/>
            </a:xfrm>
            <a:custGeom>
              <a:avLst/>
              <a:gdLst/>
              <a:ahLst/>
              <a:cxnLst/>
              <a:rect l="l" t="t" r="r" b="b"/>
              <a:pathLst>
                <a:path w="10334" h="11721" extrusionOk="0">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4" name="Google Shape;10744;p88"/>
            <p:cNvSpPr/>
            <p:nvPr/>
          </p:nvSpPr>
          <p:spPr>
            <a:xfrm>
              <a:off x="-1489150" y="3360375"/>
              <a:ext cx="85875" cy="32325"/>
            </a:xfrm>
            <a:custGeom>
              <a:avLst/>
              <a:gdLst/>
              <a:ahLst/>
              <a:cxnLst/>
              <a:rect l="l" t="t" r="r" b="b"/>
              <a:pathLst>
                <a:path w="3435" h="1293" extrusionOk="0">
                  <a:moveTo>
                    <a:pt x="1702" y="1"/>
                  </a:moveTo>
                  <a:lnTo>
                    <a:pt x="1" y="1293"/>
                  </a:lnTo>
                  <a:lnTo>
                    <a:pt x="3435" y="1293"/>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5" name="Google Shape;10745;p88"/>
            <p:cNvSpPr/>
            <p:nvPr/>
          </p:nvSpPr>
          <p:spPr>
            <a:xfrm>
              <a:off x="-1431650" y="3316275"/>
              <a:ext cx="44925" cy="67750"/>
            </a:xfrm>
            <a:custGeom>
              <a:avLst/>
              <a:gdLst/>
              <a:ahLst/>
              <a:cxnLst/>
              <a:rect l="l" t="t" r="r" b="b"/>
              <a:pathLst>
                <a:path w="1797" h="2710" extrusionOk="0">
                  <a:moveTo>
                    <a:pt x="1796" y="1"/>
                  </a:moveTo>
                  <a:lnTo>
                    <a:pt x="0" y="1324"/>
                  </a:lnTo>
                  <a:lnTo>
                    <a:pt x="1796" y="2710"/>
                  </a:ln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46" name="Google Shape;10746;p88"/>
          <p:cNvGrpSpPr/>
          <p:nvPr/>
        </p:nvGrpSpPr>
        <p:grpSpPr>
          <a:xfrm>
            <a:off x="2503892" y="3309051"/>
            <a:ext cx="423079" cy="424159"/>
            <a:chOff x="-1591550" y="3597475"/>
            <a:chExt cx="293825" cy="294575"/>
          </a:xfrm>
        </p:grpSpPr>
        <p:sp>
          <p:nvSpPr>
            <p:cNvPr id="10747" name="Google Shape;10747;p88"/>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8" name="Google Shape;10748;p88"/>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9" name="Google Shape;10749;p88"/>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50" name="Google Shape;10750;p88"/>
          <p:cNvGrpSpPr/>
          <p:nvPr/>
        </p:nvGrpSpPr>
        <p:grpSpPr>
          <a:xfrm>
            <a:off x="4153362" y="3318663"/>
            <a:ext cx="421927" cy="399248"/>
            <a:chOff x="-1592325" y="3957400"/>
            <a:chExt cx="293025" cy="277275"/>
          </a:xfrm>
        </p:grpSpPr>
        <p:sp>
          <p:nvSpPr>
            <p:cNvPr id="10751" name="Google Shape;10751;p88"/>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2" name="Google Shape;10752;p88"/>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3" name="Google Shape;10753;p88"/>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4" name="Google Shape;10754;p88"/>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55" name="Google Shape;10755;p88"/>
          <p:cNvGrpSpPr/>
          <p:nvPr/>
        </p:nvGrpSpPr>
        <p:grpSpPr>
          <a:xfrm>
            <a:off x="3640232" y="3310744"/>
            <a:ext cx="369730" cy="420775"/>
            <a:chOff x="-778700" y="3612425"/>
            <a:chExt cx="256775" cy="292225"/>
          </a:xfrm>
        </p:grpSpPr>
        <p:sp>
          <p:nvSpPr>
            <p:cNvPr id="10756" name="Google Shape;10756;p88"/>
            <p:cNvSpPr/>
            <p:nvPr/>
          </p:nvSpPr>
          <p:spPr>
            <a:xfrm>
              <a:off x="-692850" y="36990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7" name="Google Shape;10757;p88"/>
            <p:cNvSpPr/>
            <p:nvPr/>
          </p:nvSpPr>
          <p:spPr>
            <a:xfrm>
              <a:off x="-777925" y="3612425"/>
              <a:ext cx="204800" cy="34675"/>
            </a:xfrm>
            <a:custGeom>
              <a:avLst/>
              <a:gdLst/>
              <a:ahLst/>
              <a:cxnLst/>
              <a:rect l="l" t="t" r="r" b="b"/>
              <a:pathLst>
                <a:path w="8192" h="1387" extrusionOk="0">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8" name="Google Shape;10758;p88"/>
            <p:cNvSpPr/>
            <p:nvPr/>
          </p:nvSpPr>
          <p:spPr>
            <a:xfrm>
              <a:off x="-727525" y="3699050"/>
              <a:ext cx="17375" cy="17350"/>
            </a:xfrm>
            <a:custGeom>
              <a:avLst/>
              <a:gdLst/>
              <a:ahLst/>
              <a:cxnLst/>
              <a:rect l="l" t="t" r="r" b="b"/>
              <a:pathLst>
                <a:path w="695"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9" name="Google Shape;10759;p88"/>
            <p:cNvSpPr/>
            <p:nvPr/>
          </p:nvSpPr>
          <p:spPr>
            <a:xfrm>
              <a:off x="-778700" y="3664400"/>
              <a:ext cx="205575" cy="102425"/>
            </a:xfrm>
            <a:custGeom>
              <a:avLst/>
              <a:gdLst/>
              <a:ahLst/>
              <a:cxnLst/>
              <a:rect l="l" t="t" r="r" b="b"/>
              <a:pathLst>
                <a:path w="8223" h="4097" extrusionOk="0">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0" name="Google Shape;10760;p88"/>
            <p:cNvSpPr/>
            <p:nvPr/>
          </p:nvSpPr>
          <p:spPr>
            <a:xfrm>
              <a:off x="-659775" y="3835325"/>
              <a:ext cx="137850" cy="69325"/>
            </a:xfrm>
            <a:custGeom>
              <a:avLst/>
              <a:gdLst/>
              <a:ahLst/>
              <a:cxnLst/>
              <a:rect l="l" t="t" r="r" b="b"/>
              <a:pathLst>
                <a:path w="5514" h="2773" extrusionOk="0">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1" name="Google Shape;10761;p88"/>
            <p:cNvSpPr/>
            <p:nvPr/>
          </p:nvSpPr>
          <p:spPr>
            <a:xfrm>
              <a:off x="-658200" y="3669925"/>
              <a:ext cx="136275" cy="148875"/>
            </a:xfrm>
            <a:custGeom>
              <a:avLst/>
              <a:gdLst/>
              <a:ahLst/>
              <a:cxnLst/>
              <a:rect l="l" t="t" r="r" b="b"/>
              <a:pathLst>
                <a:path w="5451" h="5955" extrusionOk="0">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62" name="Google Shape;10762;p88"/>
          <p:cNvGrpSpPr/>
          <p:nvPr/>
        </p:nvGrpSpPr>
        <p:grpSpPr>
          <a:xfrm>
            <a:off x="6111733" y="3828305"/>
            <a:ext cx="340731" cy="387641"/>
            <a:chOff x="7728464" y="1561258"/>
            <a:chExt cx="349719" cy="397866"/>
          </a:xfrm>
        </p:grpSpPr>
        <p:sp>
          <p:nvSpPr>
            <p:cNvPr id="10763" name="Google Shape;10763;p88"/>
            <p:cNvSpPr/>
            <p:nvPr/>
          </p:nvSpPr>
          <p:spPr>
            <a:xfrm>
              <a:off x="7891642" y="1678585"/>
              <a:ext cx="23354" cy="23333"/>
            </a:xfrm>
            <a:custGeom>
              <a:avLst/>
              <a:gdLst/>
              <a:ahLst/>
              <a:cxnLst/>
              <a:rect l="l" t="t" r="r" b="b"/>
              <a:pathLst>
                <a:path w="1119" h="1118" extrusionOk="0">
                  <a:moveTo>
                    <a:pt x="0" y="1"/>
                  </a:moveTo>
                  <a:lnTo>
                    <a:pt x="0" y="1117"/>
                  </a:lnTo>
                  <a:lnTo>
                    <a:pt x="1118" y="1117"/>
                  </a:lnTo>
                  <a:lnTo>
                    <a:pt x="11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4" name="Google Shape;10764;p88"/>
            <p:cNvSpPr/>
            <p:nvPr/>
          </p:nvSpPr>
          <p:spPr>
            <a:xfrm>
              <a:off x="7728464" y="1561258"/>
              <a:ext cx="349719" cy="397866"/>
            </a:xfrm>
            <a:custGeom>
              <a:avLst/>
              <a:gdLst/>
              <a:ahLst/>
              <a:cxnLst/>
              <a:rect l="l" t="t" r="r" b="b"/>
              <a:pathLst>
                <a:path w="16757" h="19064" extrusionOk="0">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65" name="Google Shape;10765;p88"/>
          <p:cNvGrpSpPr/>
          <p:nvPr/>
        </p:nvGrpSpPr>
        <p:grpSpPr>
          <a:xfrm>
            <a:off x="4034702" y="3828305"/>
            <a:ext cx="387681" cy="387641"/>
            <a:chOff x="5611350" y="1561258"/>
            <a:chExt cx="397907" cy="397866"/>
          </a:xfrm>
        </p:grpSpPr>
        <p:sp>
          <p:nvSpPr>
            <p:cNvPr id="10766" name="Google Shape;10766;p88"/>
            <p:cNvSpPr/>
            <p:nvPr/>
          </p:nvSpPr>
          <p:spPr>
            <a:xfrm>
              <a:off x="5713589" y="1812337"/>
              <a:ext cx="38443" cy="39653"/>
            </a:xfrm>
            <a:custGeom>
              <a:avLst/>
              <a:gdLst/>
              <a:ahLst/>
              <a:cxnLst/>
              <a:rect l="l" t="t" r="r" b="b"/>
              <a:pathLst>
                <a:path w="1842" h="1900" extrusionOk="0">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7" name="Google Shape;10767;p88"/>
            <p:cNvSpPr/>
            <p:nvPr/>
          </p:nvSpPr>
          <p:spPr>
            <a:xfrm>
              <a:off x="5830124" y="1789047"/>
              <a:ext cx="38505" cy="39653"/>
            </a:xfrm>
            <a:custGeom>
              <a:avLst/>
              <a:gdLst/>
              <a:ahLst/>
              <a:cxnLst/>
              <a:rect l="l" t="t" r="r" b="b"/>
              <a:pathLst>
                <a:path w="1845" h="1900" extrusionOk="0">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8" name="Google Shape;10768;p88"/>
            <p:cNvSpPr/>
            <p:nvPr/>
          </p:nvSpPr>
          <p:spPr>
            <a:xfrm>
              <a:off x="5611350" y="1561258"/>
              <a:ext cx="397907" cy="397866"/>
            </a:xfrm>
            <a:custGeom>
              <a:avLst/>
              <a:gdLst/>
              <a:ahLst/>
              <a:cxnLst/>
              <a:rect l="l" t="t" r="r" b="b"/>
              <a:pathLst>
                <a:path w="19066" h="19064" extrusionOk="0">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9" name="Google Shape;10769;p88"/>
            <p:cNvSpPr/>
            <p:nvPr/>
          </p:nvSpPr>
          <p:spPr>
            <a:xfrm>
              <a:off x="5775341" y="1669507"/>
              <a:ext cx="93247" cy="41531"/>
            </a:xfrm>
            <a:custGeom>
              <a:avLst/>
              <a:gdLst/>
              <a:ahLst/>
              <a:cxnLst/>
              <a:rect l="l" t="t" r="r" b="b"/>
              <a:pathLst>
                <a:path w="4468" h="1990" extrusionOk="0">
                  <a:moveTo>
                    <a:pt x="4467" y="1"/>
                  </a:moveTo>
                  <a:lnTo>
                    <a:pt x="1" y="894"/>
                  </a:lnTo>
                  <a:lnTo>
                    <a:pt x="1" y="1989"/>
                  </a:lnTo>
                  <a:lnTo>
                    <a:pt x="4467" y="1096"/>
                  </a:lnTo>
                  <a:lnTo>
                    <a:pt x="4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70" name="Google Shape;10770;p88"/>
          <p:cNvGrpSpPr/>
          <p:nvPr/>
        </p:nvGrpSpPr>
        <p:grpSpPr>
          <a:xfrm>
            <a:off x="4553987" y="3925571"/>
            <a:ext cx="387610" cy="193109"/>
            <a:chOff x="6140660" y="1661097"/>
            <a:chExt cx="397835" cy="198202"/>
          </a:xfrm>
        </p:grpSpPr>
        <p:sp>
          <p:nvSpPr>
            <p:cNvPr id="10771" name="Google Shape;10771;p88"/>
            <p:cNvSpPr/>
            <p:nvPr/>
          </p:nvSpPr>
          <p:spPr>
            <a:xfrm>
              <a:off x="6281298" y="1707719"/>
              <a:ext cx="58290" cy="151579"/>
            </a:xfrm>
            <a:custGeom>
              <a:avLst/>
              <a:gdLst/>
              <a:ahLst/>
              <a:cxnLst/>
              <a:rect l="l" t="t" r="r" b="b"/>
              <a:pathLst>
                <a:path w="2793" h="7263" extrusionOk="0">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2" name="Google Shape;10772;p88"/>
            <p:cNvSpPr/>
            <p:nvPr/>
          </p:nvSpPr>
          <p:spPr>
            <a:xfrm>
              <a:off x="6480225" y="1742675"/>
              <a:ext cx="58269" cy="58332"/>
            </a:xfrm>
            <a:custGeom>
              <a:avLst/>
              <a:gdLst/>
              <a:ahLst/>
              <a:cxnLst/>
              <a:rect l="l" t="t" r="r" b="b"/>
              <a:pathLst>
                <a:path w="2792" h="2795" extrusionOk="0">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3" name="Google Shape;10773;p88"/>
            <p:cNvSpPr/>
            <p:nvPr/>
          </p:nvSpPr>
          <p:spPr>
            <a:xfrm>
              <a:off x="6352004" y="1661097"/>
              <a:ext cx="129206" cy="198202"/>
            </a:xfrm>
            <a:custGeom>
              <a:avLst/>
              <a:gdLst/>
              <a:ahLst/>
              <a:cxnLst/>
              <a:rect l="l" t="t" r="r" b="b"/>
              <a:pathLst>
                <a:path w="6191" h="9497" extrusionOk="0">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4" name="Google Shape;10774;p88"/>
            <p:cNvSpPr/>
            <p:nvPr/>
          </p:nvSpPr>
          <p:spPr>
            <a:xfrm>
              <a:off x="6140660" y="1661097"/>
              <a:ext cx="129185" cy="198202"/>
            </a:xfrm>
            <a:custGeom>
              <a:avLst/>
              <a:gdLst/>
              <a:ahLst/>
              <a:cxnLst/>
              <a:rect l="l" t="t" r="r" b="b"/>
              <a:pathLst>
                <a:path w="6190" h="9497" extrusionOk="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75" name="Google Shape;10775;p88"/>
          <p:cNvGrpSpPr/>
          <p:nvPr/>
        </p:nvGrpSpPr>
        <p:grpSpPr>
          <a:xfrm>
            <a:off x="5073202" y="3828305"/>
            <a:ext cx="387681" cy="387641"/>
            <a:chOff x="6669907" y="1561258"/>
            <a:chExt cx="397907" cy="397866"/>
          </a:xfrm>
        </p:grpSpPr>
        <p:sp>
          <p:nvSpPr>
            <p:cNvPr id="10776" name="Google Shape;10776;p88"/>
            <p:cNvSpPr/>
            <p:nvPr/>
          </p:nvSpPr>
          <p:spPr>
            <a:xfrm>
              <a:off x="6950454" y="1655253"/>
              <a:ext cx="23312" cy="23354"/>
            </a:xfrm>
            <a:custGeom>
              <a:avLst/>
              <a:gdLst/>
              <a:ahLst/>
              <a:cxnLst/>
              <a:rect l="l" t="t" r="r" b="b"/>
              <a:pathLst>
                <a:path w="1117" h="1119" extrusionOk="0">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7" name="Google Shape;10777;p88"/>
            <p:cNvSpPr/>
            <p:nvPr/>
          </p:nvSpPr>
          <p:spPr>
            <a:xfrm>
              <a:off x="6740633" y="1725228"/>
              <a:ext cx="36919" cy="39632"/>
            </a:xfrm>
            <a:custGeom>
              <a:avLst/>
              <a:gdLst/>
              <a:ahLst/>
              <a:cxnLst/>
              <a:rect l="l" t="t" r="r" b="b"/>
              <a:pathLst>
                <a:path w="1769" h="1899" extrusionOk="0">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8" name="Google Shape;10778;p88"/>
            <p:cNvSpPr/>
            <p:nvPr/>
          </p:nvSpPr>
          <p:spPr>
            <a:xfrm>
              <a:off x="6763944" y="1725228"/>
              <a:ext cx="209827" cy="139892"/>
            </a:xfrm>
            <a:custGeom>
              <a:avLst/>
              <a:gdLst/>
              <a:ahLst/>
              <a:cxnLst/>
              <a:rect l="l" t="t" r="r" b="b"/>
              <a:pathLst>
                <a:path w="10054" h="6703" extrusionOk="0">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9" name="Google Shape;10779;p88"/>
            <p:cNvSpPr/>
            <p:nvPr/>
          </p:nvSpPr>
          <p:spPr>
            <a:xfrm>
              <a:off x="6669907" y="1561258"/>
              <a:ext cx="397907" cy="397866"/>
            </a:xfrm>
            <a:custGeom>
              <a:avLst/>
              <a:gdLst/>
              <a:ahLst/>
              <a:cxnLst/>
              <a:rect l="l" t="t" r="r" b="b"/>
              <a:pathLst>
                <a:path w="19066" h="19064" extrusionOk="0">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0" name="Google Shape;10780;p88"/>
            <p:cNvSpPr/>
            <p:nvPr/>
          </p:nvSpPr>
          <p:spPr>
            <a:xfrm>
              <a:off x="6960158" y="1725228"/>
              <a:ext cx="36940" cy="39632"/>
            </a:xfrm>
            <a:custGeom>
              <a:avLst/>
              <a:gdLst/>
              <a:ahLst/>
              <a:cxnLst/>
              <a:rect l="l" t="t" r="r" b="b"/>
              <a:pathLst>
                <a:path w="1770" h="1899" extrusionOk="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81" name="Google Shape;10781;p88"/>
          <p:cNvGrpSpPr/>
          <p:nvPr/>
        </p:nvGrpSpPr>
        <p:grpSpPr>
          <a:xfrm>
            <a:off x="1958433" y="3885842"/>
            <a:ext cx="387681" cy="272572"/>
            <a:chOff x="3386036" y="1746339"/>
            <a:chExt cx="397907" cy="279762"/>
          </a:xfrm>
        </p:grpSpPr>
        <p:sp>
          <p:nvSpPr>
            <p:cNvPr id="10782" name="Google Shape;10782;p88"/>
            <p:cNvSpPr/>
            <p:nvPr/>
          </p:nvSpPr>
          <p:spPr>
            <a:xfrm>
              <a:off x="3561652" y="1848954"/>
              <a:ext cx="59646" cy="74506"/>
            </a:xfrm>
            <a:custGeom>
              <a:avLst/>
              <a:gdLst/>
              <a:ahLst/>
              <a:cxnLst/>
              <a:rect l="l" t="t" r="r" b="b"/>
              <a:pathLst>
                <a:path w="2858" h="3570" extrusionOk="0">
                  <a:moveTo>
                    <a:pt x="1" y="0"/>
                  </a:moveTo>
                  <a:lnTo>
                    <a:pt x="1" y="3570"/>
                  </a:lnTo>
                  <a:lnTo>
                    <a:pt x="2858" y="1785"/>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3" name="Google Shape;10783;p88"/>
            <p:cNvSpPr/>
            <p:nvPr/>
          </p:nvSpPr>
          <p:spPr>
            <a:xfrm>
              <a:off x="3386036" y="1746339"/>
              <a:ext cx="397907" cy="279762"/>
            </a:xfrm>
            <a:custGeom>
              <a:avLst/>
              <a:gdLst/>
              <a:ahLst/>
              <a:cxnLst/>
              <a:rect l="l" t="t" r="r" b="b"/>
              <a:pathLst>
                <a:path w="19066" h="13405" extrusionOk="0">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84" name="Google Shape;10784;p88"/>
          <p:cNvGrpSpPr/>
          <p:nvPr/>
        </p:nvGrpSpPr>
        <p:grpSpPr>
          <a:xfrm>
            <a:off x="2996130" y="3828288"/>
            <a:ext cx="387681" cy="387681"/>
            <a:chOff x="4417380" y="1687279"/>
            <a:chExt cx="397907" cy="397907"/>
          </a:xfrm>
        </p:grpSpPr>
        <p:sp>
          <p:nvSpPr>
            <p:cNvPr id="10785" name="Google Shape;10785;p88"/>
            <p:cNvSpPr/>
            <p:nvPr/>
          </p:nvSpPr>
          <p:spPr>
            <a:xfrm>
              <a:off x="4417380" y="1687279"/>
              <a:ext cx="397907" cy="397907"/>
            </a:xfrm>
            <a:custGeom>
              <a:avLst/>
              <a:gdLst/>
              <a:ahLst/>
              <a:cxnLst/>
              <a:rect l="l" t="t" r="r" b="b"/>
              <a:pathLst>
                <a:path w="19066" h="19066" extrusionOk="0">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6" name="Google Shape;10786;p88"/>
            <p:cNvSpPr/>
            <p:nvPr/>
          </p:nvSpPr>
          <p:spPr>
            <a:xfrm>
              <a:off x="4492363" y="1768878"/>
              <a:ext cx="248270" cy="234704"/>
            </a:xfrm>
            <a:custGeom>
              <a:avLst/>
              <a:gdLst/>
              <a:ahLst/>
              <a:cxnLst/>
              <a:rect l="l" t="t" r="r" b="b"/>
              <a:pathLst>
                <a:path w="11896" h="11246" extrusionOk="0">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87" name="Google Shape;10787;p88"/>
          <p:cNvGrpSpPr/>
          <p:nvPr/>
        </p:nvGrpSpPr>
        <p:grpSpPr>
          <a:xfrm>
            <a:off x="7942611" y="3308537"/>
            <a:ext cx="387661" cy="387661"/>
            <a:chOff x="2869999" y="1687279"/>
            <a:chExt cx="397887" cy="397887"/>
          </a:xfrm>
        </p:grpSpPr>
        <p:sp>
          <p:nvSpPr>
            <p:cNvPr id="10788" name="Google Shape;10788;p88"/>
            <p:cNvSpPr/>
            <p:nvPr/>
          </p:nvSpPr>
          <p:spPr>
            <a:xfrm>
              <a:off x="2994590" y="1833740"/>
              <a:ext cx="148657" cy="81685"/>
            </a:xfrm>
            <a:custGeom>
              <a:avLst/>
              <a:gdLst/>
              <a:ahLst/>
              <a:cxnLst/>
              <a:rect l="l" t="t" r="r" b="b"/>
              <a:pathLst>
                <a:path w="7123" h="3914" extrusionOk="0">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9" name="Google Shape;10789;p88"/>
            <p:cNvSpPr/>
            <p:nvPr/>
          </p:nvSpPr>
          <p:spPr>
            <a:xfrm>
              <a:off x="2869999" y="1687279"/>
              <a:ext cx="397887" cy="397887"/>
            </a:xfrm>
            <a:custGeom>
              <a:avLst/>
              <a:gdLst/>
              <a:ahLst/>
              <a:cxnLst/>
              <a:rect l="l" t="t" r="r" b="b"/>
              <a:pathLst>
                <a:path w="19065" h="19065" extrusionOk="0">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90" name="Google Shape;10790;p88"/>
          <p:cNvGrpSpPr/>
          <p:nvPr/>
        </p:nvGrpSpPr>
        <p:grpSpPr>
          <a:xfrm>
            <a:off x="2477718" y="3828664"/>
            <a:ext cx="386807" cy="386929"/>
            <a:chOff x="3902887" y="1687655"/>
            <a:chExt cx="397010" cy="397135"/>
          </a:xfrm>
        </p:grpSpPr>
        <p:sp>
          <p:nvSpPr>
            <p:cNvPr id="10791" name="Google Shape;10791;p88"/>
            <p:cNvSpPr/>
            <p:nvPr/>
          </p:nvSpPr>
          <p:spPr>
            <a:xfrm>
              <a:off x="4023345" y="1785845"/>
              <a:ext cx="156275" cy="200269"/>
            </a:xfrm>
            <a:custGeom>
              <a:avLst/>
              <a:gdLst/>
              <a:ahLst/>
              <a:cxnLst/>
              <a:rect l="l" t="t" r="r" b="b"/>
              <a:pathLst>
                <a:path w="7488" h="9596" extrusionOk="0">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2" name="Google Shape;10792;p88"/>
            <p:cNvSpPr/>
            <p:nvPr/>
          </p:nvSpPr>
          <p:spPr>
            <a:xfrm>
              <a:off x="3902887" y="1687655"/>
              <a:ext cx="397010" cy="397135"/>
            </a:xfrm>
            <a:custGeom>
              <a:avLst/>
              <a:gdLst/>
              <a:ahLst/>
              <a:cxnLst/>
              <a:rect l="l" t="t" r="r" b="b"/>
              <a:pathLst>
                <a:path w="19023" h="19029" extrusionOk="0">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93" name="Google Shape;10793;p88"/>
          <p:cNvGrpSpPr/>
          <p:nvPr/>
        </p:nvGrpSpPr>
        <p:grpSpPr>
          <a:xfrm>
            <a:off x="3515416" y="3828288"/>
            <a:ext cx="387681" cy="387681"/>
            <a:chOff x="4933458" y="1687279"/>
            <a:chExt cx="397907" cy="397907"/>
          </a:xfrm>
        </p:grpSpPr>
        <p:sp>
          <p:nvSpPr>
            <p:cNvPr id="10794" name="Google Shape;10794;p88"/>
            <p:cNvSpPr/>
            <p:nvPr/>
          </p:nvSpPr>
          <p:spPr>
            <a:xfrm>
              <a:off x="5071801" y="1766541"/>
              <a:ext cx="125867" cy="241215"/>
            </a:xfrm>
            <a:custGeom>
              <a:avLst/>
              <a:gdLst/>
              <a:ahLst/>
              <a:cxnLst/>
              <a:rect l="l" t="t" r="r" b="b"/>
              <a:pathLst>
                <a:path w="6031" h="11558" extrusionOk="0">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5" name="Google Shape;10795;p88"/>
            <p:cNvSpPr/>
            <p:nvPr/>
          </p:nvSpPr>
          <p:spPr>
            <a:xfrm>
              <a:off x="4933458" y="1687279"/>
              <a:ext cx="397907" cy="397907"/>
            </a:xfrm>
            <a:custGeom>
              <a:avLst/>
              <a:gdLst/>
              <a:ahLst/>
              <a:cxnLst/>
              <a:rect l="l" t="t" r="r" b="b"/>
              <a:pathLst>
                <a:path w="19066" h="19066" extrusionOk="0">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96" name="Google Shape;10796;p88"/>
          <p:cNvGrpSpPr/>
          <p:nvPr/>
        </p:nvGrpSpPr>
        <p:grpSpPr>
          <a:xfrm>
            <a:off x="6348367" y="3308537"/>
            <a:ext cx="387661" cy="387661"/>
            <a:chOff x="1379798" y="1723250"/>
            <a:chExt cx="397887" cy="397887"/>
          </a:xfrm>
        </p:grpSpPr>
        <p:sp>
          <p:nvSpPr>
            <p:cNvPr id="10797" name="Google Shape;10797;p88"/>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8" name="Google Shape;10798;p88"/>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9" name="Google Shape;10799;p88"/>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0" name="Google Shape;10800;p88"/>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01" name="Google Shape;10801;p88"/>
          <p:cNvGrpSpPr/>
          <p:nvPr/>
        </p:nvGrpSpPr>
        <p:grpSpPr>
          <a:xfrm>
            <a:off x="5286246" y="3308537"/>
            <a:ext cx="387681" cy="387661"/>
            <a:chOff x="266768" y="1721375"/>
            <a:chExt cx="397907" cy="397887"/>
          </a:xfrm>
        </p:grpSpPr>
        <p:sp>
          <p:nvSpPr>
            <p:cNvPr id="10802" name="Google Shape;10802;p88"/>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3" name="Google Shape;10803;p88"/>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04" name="Google Shape;10804;p88"/>
          <p:cNvGrpSpPr/>
          <p:nvPr/>
        </p:nvGrpSpPr>
        <p:grpSpPr>
          <a:xfrm>
            <a:off x="5817327" y="3308537"/>
            <a:ext cx="387641" cy="387661"/>
            <a:chOff x="864491" y="1723250"/>
            <a:chExt cx="397866" cy="397887"/>
          </a:xfrm>
        </p:grpSpPr>
        <p:sp>
          <p:nvSpPr>
            <p:cNvPr id="10805" name="Google Shape;10805;p88"/>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6" name="Google Shape;10806;p88"/>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7" name="Google Shape;10807;p88"/>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808" name="Google Shape;10808;p88"/>
          <p:cNvSpPr/>
          <p:nvPr/>
        </p:nvSpPr>
        <p:spPr>
          <a:xfrm>
            <a:off x="6879427" y="3343765"/>
            <a:ext cx="388846" cy="31714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809" name="Google Shape;10809;p88"/>
          <p:cNvGrpSpPr/>
          <p:nvPr/>
        </p:nvGrpSpPr>
        <p:grpSpPr>
          <a:xfrm>
            <a:off x="7411672" y="3308924"/>
            <a:ext cx="387539" cy="386888"/>
            <a:chOff x="2408992" y="1722875"/>
            <a:chExt cx="397761" cy="397093"/>
          </a:xfrm>
        </p:grpSpPr>
        <p:sp>
          <p:nvSpPr>
            <p:cNvPr id="10810" name="Google Shape;10810;p88"/>
            <p:cNvSpPr/>
            <p:nvPr/>
          </p:nvSpPr>
          <p:spPr>
            <a:xfrm>
              <a:off x="2492135" y="1827639"/>
              <a:ext cx="213667" cy="185326"/>
            </a:xfrm>
            <a:custGeom>
              <a:avLst/>
              <a:gdLst/>
              <a:ahLst/>
              <a:cxnLst/>
              <a:rect l="l" t="t" r="r" b="b"/>
              <a:pathLst>
                <a:path w="10238" h="8880" extrusionOk="0">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1" name="Google Shape;10811;p88"/>
            <p:cNvSpPr/>
            <p:nvPr/>
          </p:nvSpPr>
          <p:spPr>
            <a:xfrm>
              <a:off x="2408992" y="1722875"/>
              <a:ext cx="397761" cy="397093"/>
            </a:xfrm>
            <a:custGeom>
              <a:avLst/>
              <a:gdLst/>
              <a:ahLst/>
              <a:cxnLst/>
              <a:rect l="l" t="t" r="r" b="b"/>
              <a:pathLst>
                <a:path w="19059" h="19027" extrusionOk="0">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12" name="Google Shape;10812;p88"/>
          <p:cNvGrpSpPr/>
          <p:nvPr/>
        </p:nvGrpSpPr>
        <p:grpSpPr>
          <a:xfrm>
            <a:off x="6584077" y="3827044"/>
            <a:ext cx="395772" cy="395772"/>
            <a:chOff x="1190625" y="238125"/>
            <a:chExt cx="5235075" cy="5235075"/>
          </a:xfrm>
        </p:grpSpPr>
        <p:sp>
          <p:nvSpPr>
            <p:cNvPr id="10813" name="Google Shape;10813;p88"/>
            <p:cNvSpPr/>
            <p:nvPr/>
          </p:nvSpPr>
          <p:spPr>
            <a:xfrm>
              <a:off x="2315100" y="1168900"/>
              <a:ext cx="2952100" cy="3373700"/>
            </a:xfrm>
            <a:custGeom>
              <a:avLst/>
              <a:gdLst/>
              <a:ahLst/>
              <a:cxnLst/>
              <a:rect l="l" t="t" r="r" b="b"/>
              <a:pathLst>
                <a:path w="118084" h="134948" extrusionOk="0">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4" name="Google Shape;10814;p88"/>
            <p:cNvSpPr/>
            <p:nvPr/>
          </p:nvSpPr>
          <p:spPr>
            <a:xfrm>
              <a:off x="1190625" y="238125"/>
              <a:ext cx="5235075" cy="5235075"/>
            </a:xfrm>
            <a:custGeom>
              <a:avLst/>
              <a:gdLst/>
              <a:ahLst/>
              <a:cxnLst/>
              <a:rect l="l" t="t" r="r" b="b"/>
              <a:pathLst>
                <a:path w="209403" h="209403" extrusionOk="0">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15" name="Google Shape;10815;p88"/>
          <p:cNvGrpSpPr/>
          <p:nvPr/>
        </p:nvGrpSpPr>
        <p:grpSpPr>
          <a:xfrm>
            <a:off x="5592488" y="3828305"/>
            <a:ext cx="387641" cy="387641"/>
            <a:chOff x="7199196" y="1561258"/>
            <a:chExt cx="397866" cy="397866"/>
          </a:xfrm>
        </p:grpSpPr>
        <p:sp>
          <p:nvSpPr>
            <p:cNvPr id="10816" name="Google Shape;10816;p88"/>
            <p:cNvSpPr/>
            <p:nvPr/>
          </p:nvSpPr>
          <p:spPr>
            <a:xfrm>
              <a:off x="7316523" y="1655253"/>
              <a:ext cx="163203" cy="209869"/>
            </a:xfrm>
            <a:custGeom>
              <a:avLst/>
              <a:gdLst/>
              <a:ahLst/>
              <a:cxnLst/>
              <a:rect l="l" t="t" r="r" b="b"/>
              <a:pathLst>
                <a:path w="7820" h="10056" extrusionOk="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7" name="Google Shape;10817;p88"/>
            <p:cNvSpPr/>
            <p:nvPr/>
          </p:nvSpPr>
          <p:spPr>
            <a:xfrm>
              <a:off x="7199196" y="1561258"/>
              <a:ext cx="397866" cy="397866"/>
            </a:xfrm>
            <a:custGeom>
              <a:avLst/>
              <a:gdLst/>
              <a:ahLst/>
              <a:cxnLst/>
              <a:rect l="l" t="t" r="r" b="b"/>
              <a:pathLst>
                <a:path w="19064" h="19064" extrusionOk="0">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8" name="Google Shape;10818;p88"/>
            <p:cNvSpPr/>
            <p:nvPr/>
          </p:nvSpPr>
          <p:spPr>
            <a:xfrm>
              <a:off x="7363167" y="1701896"/>
              <a:ext cx="69935" cy="69977"/>
            </a:xfrm>
            <a:custGeom>
              <a:avLst/>
              <a:gdLst/>
              <a:ahLst/>
              <a:cxnLst/>
              <a:rect l="l" t="t" r="r" b="b"/>
              <a:pathLst>
                <a:path w="3351" h="3353" extrusionOk="0">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0822"/>
        <p:cNvGrpSpPr/>
        <p:nvPr/>
      </p:nvGrpSpPr>
      <p:grpSpPr>
        <a:xfrm>
          <a:off x="0" y="0"/>
          <a:ext cx="0" cy="0"/>
          <a:chOff x="0" y="0"/>
          <a:chExt cx="0" cy="0"/>
        </a:xfrm>
      </p:grpSpPr>
      <p:pic>
        <p:nvPicPr>
          <p:cNvPr id="10823" name="Google Shape;10823;p89">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50"/>
        <p:cNvGrpSpPr/>
        <p:nvPr/>
      </p:nvGrpSpPr>
      <p:grpSpPr>
        <a:xfrm>
          <a:off x="0" y="0"/>
          <a:ext cx="0" cy="0"/>
          <a:chOff x="0" y="0"/>
          <a:chExt cx="0" cy="0"/>
        </a:xfrm>
      </p:grpSpPr>
      <p:sp>
        <p:nvSpPr>
          <p:cNvPr id="651" name="Google Shape;651;p37"/>
          <p:cNvSpPr txBox="1">
            <a:spLocks noGrp="1"/>
          </p:cNvSpPr>
          <p:nvPr>
            <p:ph type="title"/>
          </p:nvPr>
        </p:nvSpPr>
        <p:spPr>
          <a:xfrm>
            <a:off x="623400" y="445025"/>
            <a:ext cx="7800600" cy="572700"/>
          </a:xfrm>
          <a:prstGeom prst="rect">
            <a:avLst/>
          </a:prstGeom>
        </p:spPr>
        <p:txBody>
          <a:bodyPr spcFirstLastPara="1" wrap="square" lIns="91425" tIns="91425" rIns="91425" bIns="91425" anchor="t" anchorCtr="0">
            <a:noAutofit/>
          </a:bodyPr>
          <a:lstStyle/>
          <a:p>
            <a:r>
              <a:rPr lang="en-US" b="0" i="0" dirty="0" err="1">
                <a:solidFill>
                  <a:schemeClr val="accent1">
                    <a:lumMod val="20000"/>
                    <a:lumOff val="80000"/>
                  </a:schemeClr>
                </a:solidFill>
                <a:effectLst/>
                <a:latin typeface="Gaegu" panose="020B0604020202020204" charset="0"/>
                <a:ea typeface="Gaegu" panose="020B0604020202020204" charset="0"/>
              </a:rPr>
              <a:t>Học</a:t>
            </a:r>
            <a:r>
              <a:rPr lang="en-US" b="0" i="0" dirty="0">
                <a:solidFill>
                  <a:schemeClr val="accent1">
                    <a:lumMod val="20000"/>
                    <a:lumOff val="80000"/>
                  </a:schemeClr>
                </a:solidFill>
                <a:effectLst/>
                <a:latin typeface="Gaegu" panose="020B0604020202020204" charset="0"/>
                <a:ea typeface="Gaegu" panose="020B0604020202020204" charset="0"/>
              </a:rPr>
              <a:t> </a:t>
            </a:r>
            <a:r>
              <a:rPr lang="en-US" b="0" i="0" dirty="0" err="1">
                <a:solidFill>
                  <a:schemeClr val="accent1">
                    <a:lumMod val="20000"/>
                    <a:lumOff val="80000"/>
                  </a:schemeClr>
                </a:solidFill>
                <a:effectLst/>
                <a:latin typeface="Gaegu" panose="020B0604020202020204" charset="0"/>
                <a:ea typeface="Gaegu" panose="020B0604020202020204" charset="0"/>
              </a:rPr>
              <a:t>thuyết</a:t>
            </a:r>
            <a:r>
              <a:rPr lang="en-US" b="0" i="0" dirty="0">
                <a:solidFill>
                  <a:schemeClr val="accent1">
                    <a:lumMod val="20000"/>
                    <a:lumOff val="80000"/>
                  </a:schemeClr>
                </a:solidFill>
                <a:effectLst/>
                <a:latin typeface="Gaegu" panose="020B0604020202020204" charset="0"/>
                <a:ea typeface="Gaegu" panose="020B0604020202020204" charset="0"/>
              </a:rPr>
              <a:t> Darwin</a:t>
            </a:r>
            <a:endParaRPr lang="en-US" dirty="0">
              <a:solidFill>
                <a:schemeClr val="accent1">
                  <a:lumMod val="20000"/>
                  <a:lumOff val="80000"/>
                </a:schemeClr>
              </a:solidFill>
              <a:latin typeface="Gaegu" panose="020B0604020202020204" charset="0"/>
              <a:ea typeface="Gaegu" panose="020B0604020202020204" charset="0"/>
            </a:endParaRPr>
          </a:p>
        </p:txBody>
      </p:sp>
      <p:sp>
        <p:nvSpPr>
          <p:cNvPr id="652" name="Google Shape;652;p37"/>
          <p:cNvSpPr txBox="1">
            <a:spLocks noGrp="1"/>
          </p:cNvSpPr>
          <p:nvPr>
            <p:ph type="title" idx="2"/>
          </p:nvPr>
        </p:nvSpPr>
        <p:spPr>
          <a:xfrm flipH="1">
            <a:off x="4426223" y="1052683"/>
            <a:ext cx="2943600" cy="5778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en" dirty="0">
                <a:solidFill>
                  <a:schemeClr val="accent2"/>
                </a:solidFill>
              </a:rPr>
              <a:t>02</a:t>
            </a:r>
            <a:endParaRPr dirty="0">
              <a:solidFill>
                <a:schemeClr val="accent2"/>
              </a:solidFill>
            </a:endParaRPr>
          </a:p>
        </p:txBody>
      </p:sp>
      <p:sp>
        <p:nvSpPr>
          <p:cNvPr id="654" name="Google Shape;654;p37"/>
          <p:cNvSpPr txBox="1">
            <a:spLocks noGrp="1"/>
          </p:cNvSpPr>
          <p:nvPr>
            <p:ph type="title" idx="4"/>
          </p:nvPr>
        </p:nvSpPr>
        <p:spPr>
          <a:xfrm flipH="1">
            <a:off x="1749173" y="1079852"/>
            <a:ext cx="2943600" cy="5778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en" dirty="0">
                <a:solidFill>
                  <a:schemeClr val="accent3"/>
                </a:solidFill>
              </a:rPr>
              <a:t>01</a:t>
            </a:r>
            <a:endParaRPr dirty="0">
              <a:solidFill>
                <a:schemeClr val="accent3"/>
              </a:solidFill>
            </a:endParaRPr>
          </a:p>
        </p:txBody>
      </p:sp>
      <p:sp>
        <p:nvSpPr>
          <p:cNvPr id="655" name="Google Shape;655;p37"/>
          <p:cNvSpPr txBox="1">
            <a:spLocks noGrp="1"/>
          </p:cNvSpPr>
          <p:nvPr>
            <p:ph type="title" idx="5"/>
          </p:nvPr>
        </p:nvSpPr>
        <p:spPr>
          <a:xfrm flipH="1">
            <a:off x="2879217" y="2772319"/>
            <a:ext cx="2943600" cy="5778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en" dirty="0">
                <a:solidFill>
                  <a:schemeClr val="accent1"/>
                </a:solidFill>
              </a:rPr>
              <a:t>03</a:t>
            </a:r>
            <a:endParaRPr dirty="0">
              <a:solidFill>
                <a:schemeClr val="accent1"/>
              </a:solidFill>
            </a:endParaRPr>
          </a:p>
        </p:txBody>
      </p:sp>
      <p:sp>
        <p:nvSpPr>
          <p:cNvPr id="656" name="Google Shape;656;p37"/>
          <p:cNvSpPr txBox="1">
            <a:spLocks noGrp="1"/>
          </p:cNvSpPr>
          <p:nvPr>
            <p:ph type="subTitle" idx="1"/>
          </p:nvPr>
        </p:nvSpPr>
        <p:spPr>
          <a:xfrm flipH="1">
            <a:off x="2015723" y="2000665"/>
            <a:ext cx="2410500" cy="57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chemeClr val="tx1">
                    <a:lumMod val="10000"/>
                    <a:lumOff val="90000"/>
                  </a:schemeClr>
                </a:solidFill>
                <a:latin typeface="arial" panose="020B0604020202020204" pitchFamily="34" charset="0"/>
                <a:ea typeface="Gaegu" panose="020B0604020202020204" charset="0"/>
              </a:rPr>
              <a:t>L</a:t>
            </a:r>
            <a:r>
              <a:rPr lang="vi-VN" b="0" i="0" dirty="0">
                <a:solidFill>
                  <a:schemeClr val="tx1">
                    <a:lumMod val="10000"/>
                    <a:lumOff val="90000"/>
                  </a:schemeClr>
                </a:solidFill>
                <a:effectLst/>
                <a:latin typeface="arial" panose="020B0604020202020204" pitchFamily="34" charset="0"/>
                <a:ea typeface="Gaegu" panose="020B0604020202020204" charset="0"/>
              </a:rPr>
              <a:t>à </a:t>
            </a:r>
            <a:r>
              <a:rPr lang="vi-VN" b="0" i="0" dirty="0" err="1">
                <a:solidFill>
                  <a:schemeClr val="tx1">
                    <a:lumMod val="10000"/>
                    <a:lumOff val="90000"/>
                  </a:schemeClr>
                </a:solidFill>
                <a:effectLst/>
                <a:latin typeface="arial" panose="020B0604020202020204" pitchFamily="34" charset="0"/>
                <a:ea typeface="Gaegu" panose="020B0604020202020204" charset="0"/>
              </a:rPr>
              <a:t>hiện</a:t>
            </a:r>
            <a:r>
              <a:rPr lang="vi-VN" b="0" i="0" dirty="0">
                <a:solidFill>
                  <a:schemeClr val="tx1">
                    <a:lumMod val="10000"/>
                    <a:lumOff val="90000"/>
                  </a:schemeClr>
                </a:solidFill>
                <a:effectLst/>
                <a:latin typeface="arial" panose="020B0604020202020204" pitchFamily="34" charset="0"/>
                <a:ea typeface="Gaegu" panose="020B0604020202020204" charset="0"/>
              </a:rPr>
              <a:t> </a:t>
            </a:r>
            <a:r>
              <a:rPr lang="vi-VN" b="0" i="0" dirty="0" err="1">
                <a:solidFill>
                  <a:schemeClr val="tx1">
                    <a:lumMod val="10000"/>
                    <a:lumOff val="90000"/>
                  </a:schemeClr>
                </a:solidFill>
                <a:effectLst/>
                <a:latin typeface="arial" panose="020B0604020202020204" pitchFamily="34" charset="0"/>
                <a:ea typeface="Gaegu" panose="020B0604020202020204" charset="0"/>
              </a:rPr>
              <a:t>tượng</a:t>
            </a:r>
            <a:r>
              <a:rPr lang="vi-VN" b="0" i="0" dirty="0">
                <a:solidFill>
                  <a:schemeClr val="tx1">
                    <a:lumMod val="10000"/>
                    <a:lumOff val="90000"/>
                  </a:schemeClr>
                </a:solidFill>
                <a:effectLst/>
                <a:latin typeface="arial" panose="020B0604020202020204" pitchFamily="34" charset="0"/>
                <a:ea typeface="Gaegu" panose="020B0604020202020204" charset="0"/>
              </a:rPr>
              <a:t> </a:t>
            </a:r>
            <a:r>
              <a:rPr lang="vi-VN" b="0" i="0" dirty="0" err="1">
                <a:solidFill>
                  <a:schemeClr val="tx1">
                    <a:lumMod val="10000"/>
                    <a:lumOff val="90000"/>
                  </a:schemeClr>
                </a:solidFill>
                <a:effectLst/>
                <a:latin typeface="arial" panose="020B0604020202020204" pitchFamily="34" charset="0"/>
                <a:ea typeface="Gaegu" panose="020B0604020202020204" charset="0"/>
              </a:rPr>
              <a:t>truyền</a:t>
            </a:r>
            <a:r>
              <a:rPr lang="vi-VN" b="0" i="0" dirty="0">
                <a:solidFill>
                  <a:schemeClr val="tx1">
                    <a:lumMod val="10000"/>
                    <a:lumOff val="90000"/>
                  </a:schemeClr>
                </a:solidFill>
                <a:effectLst/>
                <a:latin typeface="arial" panose="020B0604020202020204" pitchFamily="34" charset="0"/>
                <a:ea typeface="Gaegu" panose="020B0604020202020204" charset="0"/>
              </a:rPr>
              <a:t> </a:t>
            </a:r>
            <a:r>
              <a:rPr lang="vi-VN" b="0" i="0" dirty="0" err="1">
                <a:solidFill>
                  <a:schemeClr val="tx1">
                    <a:lumMod val="10000"/>
                    <a:lumOff val="90000"/>
                  </a:schemeClr>
                </a:solidFill>
                <a:effectLst/>
                <a:latin typeface="arial" panose="020B0604020202020204" pitchFamily="34" charset="0"/>
                <a:ea typeface="Gaegu" panose="020B0604020202020204" charset="0"/>
              </a:rPr>
              <a:t>đạt</a:t>
            </a:r>
            <a:r>
              <a:rPr lang="vi-VN" b="0" i="0" dirty="0">
                <a:solidFill>
                  <a:schemeClr val="tx1">
                    <a:lumMod val="10000"/>
                    <a:lumOff val="90000"/>
                  </a:schemeClr>
                </a:solidFill>
                <a:effectLst/>
                <a:latin typeface="arial" panose="020B0604020202020204" pitchFamily="34" charset="0"/>
                <a:ea typeface="Gaegu" panose="020B0604020202020204" charset="0"/>
              </a:rPr>
              <a:t> </a:t>
            </a:r>
            <a:r>
              <a:rPr lang="vi-VN" b="0" i="0" dirty="0" err="1">
                <a:solidFill>
                  <a:schemeClr val="tx1">
                    <a:lumMod val="10000"/>
                    <a:lumOff val="90000"/>
                  </a:schemeClr>
                </a:solidFill>
                <a:effectLst/>
                <a:latin typeface="arial" panose="020B0604020202020204" pitchFamily="34" charset="0"/>
                <a:ea typeface="Gaegu" panose="020B0604020202020204" charset="0"/>
              </a:rPr>
              <a:t>các</a:t>
            </a:r>
            <a:r>
              <a:rPr lang="vi-VN" b="0" i="0" dirty="0">
                <a:solidFill>
                  <a:schemeClr val="tx1">
                    <a:lumMod val="10000"/>
                    <a:lumOff val="90000"/>
                  </a:schemeClr>
                </a:solidFill>
                <a:effectLst/>
                <a:latin typeface="arial" panose="020B0604020202020204" pitchFamily="34" charset="0"/>
                <a:ea typeface="Gaegu" panose="020B0604020202020204" charset="0"/>
              </a:rPr>
              <a:t> </a:t>
            </a:r>
            <a:r>
              <a:rPr lang="vi-VN" b="0" i="0" dirty="0" err="1">
                <a:solidFill>
                  <a:schemeClr val="tx1">
                    <a:lumMod val="10000"/>
                    <a:lumOff val="90000"/>
                  </a:schemeClr>
                </a:solidFill>
                <a:effectLst/>
                <a:latin typeface="arial" panose="020B0604020202020204" pitchFamily="34" charset="0"/>
                <a:ea typeface="Gaegu" panose="020B0604020202020204" charset="0"/>
              </a:rPr>
              <a:t>tính</a:t>
            </a:r>
            <a:r>
              <a:rPr lang="vi-VN" b="0" i="0" dirty="0">
                <a:solidFill>
                  <a:schemeClr val="tx1">
                    <a:lumMod val="10000"/>
                    <a:lumOff val="90000"/>
                  </a:schemeClr>
                </a:solidFill>
                <a:effectLst/>
                <a:latin typeface="arial" panose="020B0604020202020204" pitchFamily="34" charset="0"/>
                <a:ea typeface="Gaegu" panose="020B0604020202020204" charset="0"/>
              </a:rPr>
              <a:t> </a:t>
            </a:r>
            <a:r>
              <a:rPr lang="vi-VN" b="0" i="0" dirty="0" err="1">
                <a:solidFill>
                  <a:schemeClr val="tx1">
                    <a:lumMod val="10000"/>
                    <a:lumOff val="90000"/>
                  </a:schemeClr>
                </a:solidFill>
                <a:effectLst/>
                <a:latin typeface="arial" panose="020B0604020202020204" pitchFamily="34" charset="0"/>
                <a:ea typeface="Gaegu" panose="020B0604020202020204" charset="0"/>
              </a:rPr>
              <a:t>trạng</a:t>
            </a:r>
            <a:r>
              <a:rPr lang="vi-VN" b="0" i="0" dirty="0">
                <a:solidFill>
                  <a:schemeClr val="tx1">
                    <a:lumMod val="10000"/>
                    <a:lumOff val="90000"/>
                  </a:schemeClr>
                </a:solidFill>
                <a:effectLst/>
                <a:latin typeface="arial" panose="020B0604020202020204" pitchFamily="34" charset="0"/>
                <a:ea typeface="Gaegu" panose="020B0604020202020204" charset="0"/>
              </a:rPr>
              <a:t> </a:t>
            </a:r>
            <a:r>
              <a:rPr lang="vi-VN" b="0" i="0" dirty="0" err="1">
                <a:solidFill>
                  <a:schemeClr val="tx1">
                    <a:lumMod val="10000"/>
                    <a:lumOff val="90000"/>
                  </a:schemeClr>
                </a:solidFill>
                <a:effectLst/>
                <a:latin typeface="arial" panose="020B0604020202020204" pitchFamily="34" charset="0"/>
                <a:ea typeface="Gaegu" panose="020B0604020202020204" charset="0"/>
              </a:rPr>
              <a:t>của</a:t>
            </a:r>
            <a:r>
              <a:rPr lang="en-US" b="0" i="0" dirty="0">
                <a:solidFill>
                  <a:schemeClr val="tx1">
                    <a:lumMod val="10000"/>
                    <a:lumOff val="90000"/>
                  </a:schemeClr>
                </a:solidFill>
                <a:effectLst/>
                <a:latin typeface="arial" panose="020B0604020202020204" pitchFamily="34" charset="0"/>
                <a:ea typeface="Gaegu" panose="020B0604020202020204" charset="0"/>
              </a:rPr>
              <a:t> </a:t>
            </a:r>
            <a:r>
              <a:rPr lang="en-US" b="0" i="0" dirty="0" err="1">
                <a:solidFill>
                  <a:schemeClr val="tx1">
                    <a:lumMod val="10000"/>
                    <a:lumOff val="90000"/>
                  </a:schemeClr>
                </a:solidFill>
                <a:effectLst/>
                <a:latin typeface="arial" panose="020B0604020202020204" pitchFamily="34" charset="0"/>
                <a:ea typeface="Gaegu" panose="020B0604020202020204" charset="0"/>
              </a:rPr>
              <a:t>thế</a:t>
            </a:r>
            <a:r>
              <a:rPr lang="en-US" b="0" i="0" dirty="0">
                <a:solidFill>
                  <a:schemeClr val="tx1">
                    <a:lumMod val="10000"/>
                    <a:lumOff val="90000"/>
                  </a:schemeClr>
                </a:solidFill>
                <a:effectLst/>
                <a:latin typeface="arial" panose="020B0604020202020204" pitchFamily="34" charset="0"/>
                <a:ea typeface="Gaegu" panose="020B0604020202020204" charset="0"/>
              </a:rPr>
              <a:t> </a:t>
            </a:r>
            <a:r>
              <a:rPr lang="en-US" b="0" i="0" dirty="0" err="1">
                <a:solidFill>
                  <a:schemeClr val="tx1">
                    <a:lumMod val="10000"/>
                    <a:lumOff val="90000"/>
                  </a:schemeClr>
                </a:solidFill>
                <a:effectLst/>
                <a:latin typeface="arial" panose="020B0604020202020204" pitchFamily="34" charset="0"/>
                <a:ea typeface="Gaegu" panose="020B0604020202020204" charset="0"/>
              </a:rPr>
              <a:t>hệ</a:t>
            </a:r>
            <a:r>
              <a:rPr lang="en-US" b="0" i="0" dirty="0">
                <a:solidFill>
                  <a:schemeClr val="tx1">
                    <a:lumMod val="10000"/>
                    <a:lumOff val="90000"/>
                  </a:schemeClr>
                </a:solidFill>
                <a:effectLst/>
                <a:latin typeface="arial" panose="020B0604020202020204" pitchFamily="34" charset="0"/>
                <a:ea typeface="Gaegu" panose="020B0604020202020204" charset="0"/>
              </a:rPr>
              <a:t> </a:t>
            </a:r>
            <a:r>
              <a:rPr lang="en-US" b="0" i="0" dirty="0" err="1">
                <a:solidFill>
                  <a:schemeClr val="tx1">
                    <a:lumMod val="10000"/>
                    <a:lumOff val="90000"/>
                  </a:schemeClr>
                </a:solidFill>
                <a:effectLst/>
                <a:latin typeface="arial" panose="020B0604020202020204" pitchFamily="34" charset="0"/>
                <a:ea typeface="Gaegu" panose="020B0604020202020204" charset="0"/>
              </a:rPr>
              <a:t>trước</a:t>
            </a:r>
            <a:r>
              <a:rPr lang="vi-VN" b="0" i="0" dirty="0">
                <a:solidFill>
                  <a:schemeClr val="tx1">
                    <a:lumMod val="10000"/>
                    <a:lumOff val="90000"/>
                  </a:schemeClr>
                </a:solidFill>
                <a:effectLst/>
                <a:latin typeface="arial" panose="020B0604020202020204" pitchFamily="34" charset="0"/>
                <a:ea typeface="Gaegu" panose="020B0604020202020204" charset="0"/>
              </a:rPr>
              <a:t> cho </a:t>
            </a:r>
            <a:r>
              <a:rPr lang="vi-VN" b="0" i="0" dirty="0" err="1">
                <a:solidFill>
                  <a:schemeClr val="tx1">
                    <a:lumMod val="10000"/>
                    <a:lumOff val="90000"/>
                  </a:schemeClr>
                </a:solidFill>
                <a:effectLst/>
                <a:latin typeface="arial" panose="020B0604020202020204" pitchFamily="34" charset="0"/>
                <a:ea typeface="Gaegu" panose="020B0604020202020204" charset="0"/>
              </a:rPr>
              <a:t>các</a:t>
            </a:r>
            <a:r>
              <a:rPr lang="vi-VN" b="0" i="0" dirty="0">
                <a:solidFill>
                  <a:schemeClr val="tx1">
                    <a:lumMod val="10000"/>
                    <a:lumOff val="90000"/>
                  </a:schemeClr>
                </a:solidFill>
                <a:effectLst/>
                <a:latin typeface="arial" panose="020B0604020202020204" pitchFamily="34" charset="0"/>
                <a:ea typeface="Gaegu" panose="020B0604020202020204" charset="0"/>
              </a:rPr>
              <a:t> </a:t>
            </a:r>
            <a:r>
              <a:rPr lang="vi-VN" b="0" i="0" dirty="0" err="1">
                <a:solidFill>
                  <a:schemeClr val="tx1">
                    <a:lumMod val="10000"/>
                    <a:lumOff val="90000"/>
                  </a:schemeClr>
                </a:solidFill>
                <a:effectLst/>
                <a:latin typeface="arial" panose="020B0604020202020204" pitchFamily="34" charset="0"/>
                <a:ea typeface="Gaegu" panose="020B0604020202020204" charset="0"/>
              </a:rPr>
              <a:t>thế</a:t>
            </a:r>
            <a:r>
              <a:rPr lang="vi-VN" b="0" i="0" dirty="0">
                <a:solidFill>
                  <a:schemeClr val="tx1">
                    <a:lumMod val="10000"/>
                    <a:lumOff val="90000"/>
                  </a:schemeClr>
                </a:solidFill>
                <a:effectLst/>
                <a:latin typeface="arial" panose="020B0604020202020204" pitchFamily="34" charset="0"/>
                <a:ea typeface="Gaegu" panose="020B0604020202020204" charset="0"/>
              </a:rPr>
              <a:t> </a:t>
            </a:r>
            <a:r>
              <a:rPr lang="vi-VN" b="0" i="0" dirty="0" err="1">
                <a:solidFill>
                  <a:schemeClr val="tx1">
                    <a:lumMod val="10000"/>
                    <a:lumOff val="90000"/>
                  </a:schemeClr>
                </a:solidFill>
                <a:effectLst/>
                <a:latin typeface="arial" panose="020B0604020202020204" pitchFamily="34" charset="0"/>
                <a:ea typeface="Gaegu" panose="020B0604020202020204" charset="0"/>
              </a:rPr>
              <a:t>hệ</a:t>
            </a:r>
            <a:r>
              <a:rPr lang="en-US" b="0" i="0" dirty="0">
                <a:solidFill>
                  <a:schemeClr val="tx1">
                    <a:lumMod val="10000"/>
                    <a:lumOff val="90000"/>
                  </a:schemeClr>
                </a:solidFill>
                <a:effectLst/>
                <a:latin typeface="arial" panose="020B0604020202020204" pitchFamily="34" charset="0"/>
                <a:ea typeface="Gaegu" panose="020B0604020202020204" charset="0"/>
              </a:rPr>
              <a:t> </a:t>
            </a:r>
            <a:r>
              <a:rPr lang="en-US" b="0" i="0" dirty="0" err="1">
                <a:solidFill>
                  <a:schemeClr val="tx1">
                    <a:lumMod val="10000"/>
                    <a:lumOff val="90000"/>
                  </a:schemeClr>
                </a:solidFill>
                <a:effectLst/>
                <a:latin typeface="arial" panose="020B0604020202020204" pitchFamily="34" charset="0"/>
                <a:ea typeface="Gaegu" panose="020B0604020202020204" charset="0"/>
              </a:rPr>
              <a:t>sau</a:t>
            </a:r>
            <a:r>
              <a:rPr lang="en-US" b="0" i="0" dirty="0">
                <a:solidFill>
                  <a:schemeClr val="tx1">
                    <a:lumMod val="10000"/>
                    <a:lumOff val="90000"/>
                  </a:schemeClr>
                </a:solidFill>
                <a:effectLst/>
                <a:latin typeface="arial" panose="020B0604020202020204" pitchFamily="34" charset="0"/>
                <a:ea typeface="Gaegu" panose="020B0604020202020204" charset="0"/>
              </a:rPr>
              <a:t>.</a:t>
            </a:r>
            <a:endParaRPr dirty="0">
              <a:solidFill>
                <a:schemeClr val="tx1">
                  <a:lumMod val="10000"/>
                  <a:lumOff val="90000"/>
                </a:schemeClr>
              </a:solidFill>
              <a:latin typeface="Gaegu" panose="020B0604020202020204" charset="0"/>
              <a:ea typeface="Gaegu" panose="020B0604020202020204" charset="0"/>
            </a:endParaRPr>
          </a:p>
        </p:txBody>
      </p:sp>
      <p:sp>
        <p:nvSpPr>
          <p:cNvPr id="657" name="Google Shape;657;p37"/>
          <p:cNvSpPr txBox="1">
            <a:spLocks noGrp="1"/>
          </p:cNvSpPr>
          <p:nvPr>
            <p:ph type="subTitle" idx="6"/>
          </p:nvPr>
        </p:nvSpPr>
        <p:spPr>
          <a:xfrm flipH="1">
            <a:off x="4645897" y="1983764"/>
            <a:ext cx="2582203" cy="73728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err="1"/>
              <a:t>Các</a:t>
            </a:r>
            <a:r>
              <a:rPr lang="en-US" dirty="0"/>
              <a:t> </a:t>
            </a:r>
            <a:r>
              <a:rPr lang="en-US" dirty="0" err="1"/>
              <a:t>cá</a:t>
            </a:r>
            <a:r>
              <a:rPr lang="en-US" dirty="0"/>
              <a:t> </a:t>
            </a:r>
            <a:r>
              <a:rPr lang="en-US" dirty="0" err="1"/>
              <a:t>thể</a:t>
            </a:r>
            <a:r>
              <a:rPr lang="en-US" dirty="0"/>
              <a:t> </a:t>
            </a:r>
            <a:r>
              <a:rPr lang="en-US" dirty="0" err="1"/>
              <a:t>trong</a:t>
            </a:r>
            <a:r>
              <a:rPr lang="en-US" dirty="0"/>
              <a:t> </a:t>
            </a:r>
            <a:r>
              <a:rPr lang="en-US" dirty="0" err="1"/>
              <a:t>quần</a:t>
            </a:r>
            <a:r>
              <a:rPr lang="en-US" dirty="0"/>
              <a:t> </a:t>
            </a:r>
            <a:r>
              <a:rPr lang="en-US" dirty="0" err="1"/>
              <a:t>thể</a:t>
            </a:r>
            <a:r>
              <a:rPr lang="en-US" dirty="0"/>
              <a:t> </a:t>
            </a:r>
            <a:r>
              <a:rPr lang="en-US" dirty="0" err="1"/>
              <a:t>phải</a:t>
            </a:r>
            <a:r>
              <a:rPr lang="en-US" dirty="0"/>
              <a:t> </a:t>
            </a:r>
            <a:r>
              <a:rPr lang="en-US" dirty="0" err="1"/>
              <a:t>có</a:t>
            </a:r>
            <a:r>
              <a:rPr lang="en-US" dirty="0"/>
              <a:t> </a:t>
            </a:r>
            <a:r>
              <a:rPr lang="en-US" dirty="0" err="1"/>
              <a:t>các</a:t>
            </a:r>
            <a:r>
              <a:rPr lang="en-US" dirty="0"/>
              <a:t> </a:t>
            </a:r>
            <a:r>
              <a:rPr lang="en-US" dirty="0" err="1"/>
              <a:t>đặc</a:t>
            </a:r>
            <a:r>
              <a:rPr lang="en-US" dirty="0"/>
              <a:t> </a:t>
            </a:r>
            <a:r>
              <a:rPr lang="en-US" dirty="0" err="1"/>
              <a:t>điểm</a:t>
            </a:r>
            <a:r>
              <a:rPr lang="en-US" dirty="0"/>
              <a:t> </a:t>
            </a:r>
            <a:r>
              <a:rPr lang="en-US" dirty="0" err="1"/>
              <a:t>khác</a:t>
            </a:r>
            <a:r>
              <a:rPr lang="en-US" dirty="0"/>
              <a:t> </a:t>
            </a:r>
            <a:r>
              <a:rPr lang="en-US" dirty="0" err="1"/>
              <a:t>nhau</a:t>
            </a:r>
            <a:r>
              <a:rPr lang="en-US" dirty="0"/>
              <a:t>. </a:t>
            </a:r>
            <a:r>
              <a:rPr lang="en-US" dirty="0" err="1"/>
              <a:t>Nếu</a:t>
            </a:r>
            <a:r>
              <a:rPr lang="en-US" dirty="0"/>
              <a:t> </a:t>
            </a:r>
            <a:r>
              <a:rPr lang="en-US" dirty="0" err="1"/>
              <a:t>không</a:t>
            </a:r>
            <a:r>
              <a:rPr lang="en-US" dirty="0"/>
              <a:t> </a:t>
            </a:r>
            <a:r>
              <a:rPr lang="en-US" dirty="0" err="1"/>
              <a:t>có</a:t>
            </a:r>
            <a:r>
              <a:rPr lang="en-US" dirty="0"/>
              <a:t> </a:t>
            </a:r>
            <a:r>
              <a:rPr lang="en-US" dirty="0" err="1"/>
              <a:t>sự</a:t>
            </a:r>
            <a:r>
              <a:rPr lang="en-US" dirty="0"/>
              <a:t>  </a:t>
            </a:r>
            <a:r>
              <a:rPr lang="en-US" dirty="0" err="1"/>
              <a:t>đa</a:t>
            </a:r>
            <a:r>
              <a:rPr lang="en-US" dirty="0"/>
              <a:t> </a:t>
            </a:r>
            <a:r>
              <a:rPr lang="en-US" dirty="0" err="1"/>
              <a:t>dạng</a:t>
            </a:r>
            <a:r>
              <a:rPr lang="en-US" dirty="0"/>
              <a:t> </a:t>
            </a:r>
            <a:r>
              <a:rPr lang="en-US" dirty="0" err="1"/>
              <a:t>sẽ</a:t>
            </a:r>
            <a:r>
              <a:rPr lang="en-US" dirty="0"/>
              <a:t> </a:t>
            </a:r>
            <a:r>
              <a:rPr lang="en-US" dirty="0" err="1"/>
              <a:t>không</a:t>
            </a:r>
            <a:r>
              <a:rPr lang="en-US" dirty="0"/>
              <a:t> </a:t>
            </a:r>
            <a:r>
              <a:rPr lang="en-US" dirty="0" err="1"/>
              <a:t>có</a:t>
            </a:r>
            <a:r>
              <a:rPr lang="en-US" dirty="0"/>
              <a:t> </a:t>
            </a:r>
            <a:r>
              <a:rPr lang="en-US" dirty="0" err="1"/>
              <a:t>sự</a:t>
            </a:r>
            <a:r>
              <a:rPr lang="en-US" dirty="0"/>
              <a:t> </a:t>
            </a:r>
            <a:r>
              <a:rPr lang="en-US" dirty="0" err="1"/>
              <a:t>thay</a:t>
            </a:r>
            <a:r>
              <a:rPr lang="en-US" dirty="0"/>
              <a:t> </a:t>
            </a:r>
            <a:r>
              <a:rPr lang="en-US" dirty="0" err="1"/>
              <a:t>đổi</a:t>
            </a:r>
            <a:r>
              <a:rPr lang="en-US" dirty="0"/>
              <a:t> </a:t>
            </a:r>
            <a:r>
              <a:rPr lang="en-US" dirty="0" err="1"/>
              <a:t>và</a:t>
            </a:r>
            <a:r>
              <a:rPr lang="en-US" dirty="0"/>
              <a:t> </a:t>
            </a:r>
            <a:r>
              <a:rPr lang="en-US" dirty="0" err="1"/>
              <a:t>tiến</a:t>
            </a:r>
            <a:r>
              <a:rPr lang="en-US" dirty="0"/>
              <a:t> </a:t>
            </a:r>
            <a:r>
              <a:rPr lang="en-US" dirty="0" err="1"/>
              <a:t>hóa</a:t>
            </a:r>
            <a:r>
              <a:rPr lang="en-US" dirty="0"/>
              <a:t> </a:t>
            </a:r>
            <a:endParaRPr dirty="0"/>
          </a:p>
        </p:txBody>
      </p:sp>
      <p:sp>
        <p:nvSpPr>
          <p:cNvPr id="658" name="Google Shape;658;p37"/>
          <p:cNvSpPr txBox="1">
            <a:spLocks noGrp="1"/>
          </p:cNvSpPr>
          <p:nvPr>
            <p:ph type="subTitle" idx="7"/>
          </p:nvPr>
        </p:nvSpPr>
        <p:spPr>
          <a:xfrm flipH="1">
            <a:off x="2495106" y="3676848"/>
            <a:ext cx="3905693" cy="57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err="1"/>
              <a:t>Phải</a:t>
            </a:r>
            <a:r>
              <a:rPr lang="en-US" dirty="0"/>
              <a:t> </a:t>
            </a:r>
            <a:r>
              <a:rPr lang="en-US" dirty="0" err="1"/>
              <a:t>có</a:t>
            </a:r>
            <a:r>
              <a:rPr lang="en-US" dirty="0"/>
              <a:t> </a:t>
            </a:r>
            <a:r>
              <a:rPr lang="en-US" dirty="0" err="1"/>
              <a:t>cơ</a:t>
            </a:r>
            <a:r>
              <a:rPr lang="en-US" dirty="0"/>
              <a:t> </a:t>
            </a:r>
            <a:r>
              <a:rPr lang="en-US" dirty="0" err="1"/>
              <a:t>chế</a:t>
            </a:r>
            <a:r>
              <a:rPr lang="en-US" dirty="0"/>
              <a:t> </a:t>
            </a:r>
            <a:r>
              <a:rPr lang="en-US" dirty="0" err="1"/>
              <a:t>gì</a:t>
            </a:r>
            <a:r>
              <a:rPr lang="en-US" dirty="0"/>
              <a:t> </a:t>
            </a:r>
            <a:r>
              <a:rPr lang="en-US" dirty="0" err="1"/>
              <a:t>đó</a:t>
            </a:r>
            <a:r>
              <a:rPr lang="en-US" dirty="0"/>
              <a:t> </a:t>
            </a:r>
            <a:r>
              <a:rPr lang="en-US" dirty="0" err="1"/>
              <a:t>để</a:t>
            </a:r>
            <a:r>
              <a:rPr lang="en-US" dirty="0"/>
              <a:t> </a:t>
            </a:r>
            <a:r>
              <a:rPr lang="en-US" dirty="0" err="1"/>
              <a:t>một</a:t>
            </a:r>
            <a:r>
              <a:rPr lang="en-US" dirty="0"/>
              <a:t> </a:t>
            </a:r>
            <a:r>
              <a:rPr lang="en-US" dirty="0" err="1"/>
              <a:t>vài</a:t>
            </a:r>
            <a:r>
              <a:rPr lang="en-US" dirty="0"/>
              <a:t> </a:t>
            </a:r>
            <a:r>
              <a:rPr lang="en-US" dirty="0" err="1"/>
              <a:t>thành</a:t>
            </a:r>
            <a:r>
              <a:rPr lang="en-US" dirty="0"/>
              <a:t> </a:t>
            </a:r>
            <a:r>
              <a:rPr lang="en-US" dirty="0" err="1"/>
              <a:t>viên</a:t>
            </a:r>
            <a:r>
              <a:rPr lang="en-US" dirty="0"/>
              <a:t> </a:t>
            </a:r>
            <a:r>
              <a:rPr lang="en-US" dirty="0" err="1"/>
              <a:t>trong</a:t>
            </a:r>
            <a:r>
              <a:rPr lang="en-US" dirty="0"/>
              <a:t> </a:t>
            </a:r>
            <a:r>
              <a:rPr lang="en-US" dirty="0" err="1"/>
              <a:t>quần</a:t>
            </a:r>
            <a:r>
              <a:rPr lang="en-US" dirty="0"/>
              <a:t> </a:t>
            </a:r>
            <a:r>
              <a:rPr lang="en-US" dirty="0" err="1"/>
              <a:t>thể</a:t>
            </a:r>
            <a:r>
              <a:rPr lang="en-US" dirty="0"/>
              <a:t> </a:t>
            </a:r>
            <a:r>
              <a:rPr lang="en-US" dirty="0" err="1"/>
              <a:t>có</a:t>
            </a:r>
            <a:r>
              <a:rPr lang="en-US" dirty="0"/>
              <a:t> </a:t>
            </a:r>
            <a:r>
              <a:rPr lang="en-US" dirty="0" err="1"/>
              <a:t>cơ</a:t>
            </a:r>
            <a:r>
              <a:rPr lang="en-US" dirty="0"/>
              <a:t> </a:t>
            </a:r>
            <a:r>
              <a:rPr lang="en-US" dirty="0" err="1"/>
              <a:t>hội</a:t>
            </a:r>
            <a:r>
              <a:rPr lang="en-US" dirty="0"/>
              <a:t> </a:t>
            </a:r>
            <a:r>
              <a:rPr lang="en-US" dirty="0" err="1"/>
              <a:t>làm</a:t>
            </a:r>
            <a:r>
              <a:rPr lang="en-US" dirty="0"/>
              <a:t> cha </a:t>
            </a:r>
            <a:r>
              <a:rPr lang="en-US" dirty="0" err="1"/>
              <a:t>hoặc</a:t>
            </a:r>
            <a:r>
              <a:rPr lang="en-US" dirty="0"/>
              <a:t> </a:t>
            </a:r>
            <a:r>
              <a:rPr lang="en-US" dirty="0" err="1"/>
              <a:t>mẹ</a:t>
            </a:r>
            <a:r>
              <a:rPr lang="en-US" dirty="0"/>
              <a:t> </a:t>
            </a:r>
            <a:r>
              <a:rPr lang="en-US" dirty="0" err="1"/>
              <a:t>để</a:t>
            </a:r>
            <a:r>
              <a:rPr lang="en-US" dirty="0"/>
              <a:t> </a:t>
            </a:r>
            <a:r>
              <a:rPr lang="en-US" dirty="0" err="1"/>
              <a:t>truyền</a:t>
            </a:r>
            <a:r>
              <a:rPr lang="en-US" dirty="0"/>
              <a:t> </a:t>
            </a:r>
            <a:r>
              <a:rPr lang="en-US" dirty="0" err="1"/>
              <a:t>lại</a:t>
            </a:r>
            <a:r>
              <a:rPr lang="en-US" dirty="0"/>
              <a:t> gen </a:t>
            </a:r>
            <a:r>
              <a:rPr lang="en-US" dirty="0" err="1"/>
              <a:t>cho</a:t>
            </a:r>
            <a:r>
              <a:rPr lang="en-US" dirty="0"/>
              <a:t> </a:t>
            </a:r>
            <a:r>
              <a:rPr lang="en-US" dirty="0" err="1"/>
              <a:t>thế</a:t>
            </a:r>
            <a:r>
              <a:rPr lang="en-US" dirty="0"/>
              <a:t> </a:t>
            </a:r>
            <a:r>
              <a:rPr lang="en-US" dirty="0" err="1"/>
              <a:t>hệ</a:t>
            </a:r>
            <a:r>
              <a:rPr lang="en-US" dirty="0"/>
              <a:t> </a:t>
            </a:r>
            <a:r>
              <a:rPr lang="en-US" dirty="0" err="1"/>
              <a:t>sau</a:t>
            </a:r>
            <a:r>
              <a:rPr lang="en-US" dirty="0"/>
              <a:t>, </a:t>
            </a:r>
            <a:r>
              <a:rPr lang="en-US" dirty="0" err="1"/>
              <a:t>còn</a:t>
            </a:r>
            <a:r>
              <a:rPr lang="en-US" dirty="0"/>
              <a:t> </a:t>
            </a:r>
            <a:r>
              <a:rPr lang="en-US" dirty="0" err="1"/>
              <a:t>số</a:t>
            </a:r>
            <a:r>
              <a:rPr lang="en-US" dirty="0"/>
              <a:t> </a:t>
            </a:r>
            <a:r>
              <a:rPr lang="en-US" dirty="0" err="1"/>
              <a:t>còn</a:t>
            </a:r>
            <a:r>
              <a:rPr lang="en-US" dirty="0"/>
              <a:t> </a:t>
            </a:r>
            <a:r>
              <a:rPr lang="en-US" dirty="0" err="1"/>
              <a:t>lại</a:t>
            </a:r>
            <a:r>
              <a:rPr lang="en-US" dirty="0"/>
              <a:t> </a:t>
            </a:r>
            <a:r>
              <a:rPr lang="en-US" dirty="0" err="1"/>
              <a:t>thì</a:t>
            </a:r>
            <a:r>
              <a:rPr lang="en-US" dirty="0"/>
              <a:t> </a:t>
            </a:r>
            <a:r>
              <a:rPr lang="en-US" dirty="0" err="1"/>
              <a:t>không</a:t>
            </a:r>
            <a:r>
              <a:rPr lang="en-US" dirty="0"/>
              <a:t> </a:t>
            </a:r>
            <a:r>
              <a:rPr lang="en-US" dirty="0" err="1"/>
              <a:t>được</a:t>
            </a:r>
            <a:r>
              <a:rPr lang="en-US" dirty="0"/>
              <a:t> </a:t>
            </a:r>
            <a:r>
              <a:rPr lang="en-US" dirty="0" err="1"/>
              <a:t>truyền</a:t>
            </a:r>
            <a:endParaRPr dirty="0"/>
          </a:p>
        </p:txBody>
      </p:sp>
      <p:sp>
        <p:nvSpPr>
          <p:cNvPr id="660" name="Google Shape;660;p37"/>
          <p:cNvSpPr txBox="1">
            <a:spLocks noGrp="1"/>
          </p:cNvSpPr>
          <p:nvPr>
            <p:ph type="title" idx="9"/>
          </p:nvPr>
        </p:nvSpPr>
        <p:spPr>
          <a:xfrm>
            <a:off x="2100636" y="1575872"/>
            <a:ext cx="2074133" cy="421500"/>
          </a:xfrm>
          <a:prstGeom prst="rect">
            <a:avLst/>
          </a:prstGeom>
        </p:spPr>
        <p:txBody>
          <a:bodyPr spcFirstLastPara="1" wrap="square" lIns="0" tIns="0" rIns="0" bIns="0" anchor="ctr" anchorCtr="0">
            <a:normAutofit fontScale="90000"/>
          </a:bodyPr>
          <a:lstStyle/>
          <a:p>
            <a:pPr marL="0" lvl="0" indent="0" algn="ctr" rtl="0">
              <a:spcBef>
                <a:spcPts val="0"/>
              </a:spcBef>
              <a:spcAft>
                <a:spcPts val="0"/>
              </a:spcAft>
              <a:buNone/>
            </a:pPr>
            <a:r>
              <a:rPr lang="en-US" dirty="0"/>
              <a:t>T</a:t>
            </a:r>
            <a:r>
              <a:rPr lang="en" dirty="0"/>
              <a:t>hừa kế(</a:t>
            </a:r>
            <a:r>
              <a:rPr lang="en-US" dirty="0"/>
              <a:t>Heredity)</a:t>
            </a:r>
            <a:endParaRPr dirty="0"/>
          </a:p>
        </p:txBody>
      </p:sp>
      <p:sp>
        <p:nvSpPr>
          <p:cNvPr id="661" name="Google Shape;661;p37"/>
          <p:cNvSpPr txBox="1">
            <a:spLocks noGrp="1"/>
          </p:cNvSpPr>
          <p:nvPr>
            <p:ph type="title" idx="13"/>
          </p:nvPr>
        </p:nvSpPr>
        <p:spPr>
          <a:xfrm>
            <a:off x="4620302" y="1597489"/>
            <a:ext cx="2607798" cy="421500"/>
          </a:xfrm>
          <a:prstGeom prst="rect">
            <a:avLst/>
          </a:prstGeom>
        </p:spPr>
        <p:txBody>
          <a:bodyPr spcFirstLastPara="1" wrap="square" lIns="0" tIns="0" rIns="0" bIns="0" anchor="ctr" anchorCtr="0">
            <a:normAutofit fontScale="90000"/>
          </a:bodyPr>
          <a:lstStyle/>
          <a:p>
            <a:pPr marL="0" lvl="0" indent="0" algn="ctr" rtl="0">
              <a:spcBef>
                <a:spcPts val="0"/>
              </a:spcBef>
              <a:spcAft>
                <a:spcPts val="0"/>
              </a:spcAft>
              <a:buNone/>
            </a:pPr>
            <a:r>
              <a:rPr lang="en-US" dirty="0"/>
              <a:t>S</a:t>
            </a:r>
            <a:r>
              <a:rPr lang="en" dirty="0"/>
              <a:t>ự đa dạng(</a:t>
            </a:r>
            <a:r>
              <a:rPr lang="en-US" dirty="0"/>
              <a:t>Variation)</a:t>
            </a:r>
            <a:endParaRPr dirty="0"/>
          </a:p>
        </p:txBody>
      </p:sp>
      <p:sp>
        <p:nvSpPr>
          <p:cNvPr id="663" name="Google Shape;663;p37"/>
          <p:cNvSpPr txBox="1">
            <a:spLocks noGrp="1"/>
          </p:cNvSpPr>
          <p:nvPr>
            <p:ph type="title" idx="15"/>
          </p:nvPr>
        </p:nvSpPr>
        <p:spPr>
          <a:xfrm>
            <a:off x="3437423" y="3258815"/>
            <a:ext cx="2194114" cy="421500"/>
          </a:xfrm>
          <a:prstGeom prst="rect">
            <a:avLst/>
          </a:prstGeom>
        </p:spPr>
        <p:txBody>
          <a:bodyPr spcFirstLastPara="1" wrap="square" lIns="0" tIns="0" rIns="0" bIns="0" anchor="ctr" anchorCtr="0">
            <a:normAutofit fontScale="90000"/>
          </a:bodyPr>
          <a:lstStyle/>
          <a:p>
            <a:pPr marL="0" lvl="0" indent="0" algn="ctr" rtl="0">
              <a:spcBef>
                <a:spcPts val="0"/>
              </a:spcBef>
              <a:spcAft>
                <a:spcPts val="0"/>
              </a:spcAft>
              <a:buNone/>
            </a:pPr>
            <a:r>
              <a:rPr lang="en" dirty="0"/>
              <a:t>Chọn lọc(</a:t>
            </a:r>
            <a:r>
              <a:rPr lang="en-US" dirty="0"/>
              <a:t>Selection)</a:t>
            </a:r>
            <a:endParaRPr dirty="0"/>
          </a:p>
        </p:txBody>
      </p:sp>
    </p:spTree>
    <p:extLst>
      <p:ext uri="{BB962C8B-B14F-4D97-AF65-F5344CB8AC3E}">
        <p14:creationId xmlns:p14="http://schemas.microsoft.com/office/powerpoint/2010/main" val="258876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56">
                                            <p:txEl>
                                              <p:pRg st="0" end="0"/>
                                            </p:txEl>
                                          </p:spTgt>
                                        </p:tgtEl>
                                        <p:attrNameLst>
                                          <p:attrName>style.visibility</p:attrName>
                                        </p:attrNameLst>
                                      </p:cBhvr>
                                      <p:to>
                                        <p:strVal val="visible"/>
                                      </p:to>
                                    </p:set>
                                    <p:animEffect transition="in" filter="fade">
                                      <p:cBhvr>
                                        <p:cTn id="7" dur="500"/>
                                        <p:tgtEl>
                                          <p:spTgt spid="65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60"/>
                                        </p:tgtEl>
                                        <p:attrNameLst>
                                          <p:attrName>style.visibility</p:attrName>
                                        </p:attrNameLst>
                                      </p:cBhvr>
                                      <p:to>
                                        <p:strVal val="visible"/>
                                      </p:to>
                                    </p:set>
                                    <p:animEffect transition="in" filter="fade">
                                      <p:cBhvr>
                                        <p:cTn id="10" dur="500"/>
                                        <p:tgtEl>
                                          <p:spTgt spid="66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54"/>
                                        </p:tgtEl>
                                        <p:attrNameLst>
                                          <p:attrName>style.visibility</p:attrName>
                                        </p:attrNameLst>
                                      </p:cBhvr>
                                      <p:to>
                                        <p:strVal val="visible"/>
                                      </p:to>
                                    </p:set>
                                    <p:animEffect transition="in" filter="fade">
                                      <p:cBhvr>
                                        <p:cTn id="13" dur="500"/>
                                        <p:tgtEl>
                                          <p:spTgt spid="65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657">
                                            <p:txEl>
                                              <p:pRg st="0" end="0"/>
                                            </p:txEl>
                                          </p:spTgt>
                                        </p:tgtEl>
                                        <p:attrNameLst>
                                          <p:attrName>style.visibility</p:attrName>
                                        </p:attrNameLst>
                                      </p:cBhvr>
                                      <p:to>
                                        <p:strVal val="visible"/>
                                      </p:to>
                                    </p:set>
                                    <p:animEffect transition="in" filter="fade">
                                      <p:cBhvr>
                                        <p:cTn id="18" dur="500"/>
                                        <p:tgtEl>
                                          <p:spTgt spid="657">
                                            <p:txEl>
                                              <p:pRg st="0" end="0"/>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661"/>
                                        </p:tgtEl>
                                        <p:attrNameLst>
                                          <p:attrName>style.visibility</p:attrName>
                                        </p:attrNameLst>
                                      </p:cBhvr>
                                      <p:to>
                                        <p:strVal val="visible"/>
                                      </p:to>
                                    </p:set>
                                    <p:animEffect transition="in" filter="fade">
                                      <p:cBhvr>
                                        <p:cTn id="21" dur="500"/>
                                        <p:tgtEl>
                                          <p:spTgt spid="661"/>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652"/>
                                        </p:tgtEl>
                                        <p:attrNameLst>
                                          <p:attrName>style.visibility</p:attrName>
                                        </p:attrNameLst>
                                      </p:cBhvr>
                                      <p:to>
                                        <p:strVal val="visible"/>
                                      </p:to>
                                    </p:set>
                                    <p:animEffect transition="in" filter="fade">
                                      <p:cBhvr>
                                        <p:cTn id="24" dur="500"/>
                                        <p:tgtEl>
                                          <p:spTgt spid="652"/>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655"/>
                                        </p:tgtEl>
                                        <p:attrNameLst>
                                          <p:attrName>style.visibility</p:attrName>
                                        </p:attrNameLst>
                                      </p:cBhvr>
                                      <p:to>
                                        <p:strVal val="visible"/>
                                      </p:to>
                                    </p:set>
                                    <p:animEffect transition="in" filter="fade">
                                      <p:cBhvr>
                                        <p:cTn id="29" dur="500"/>
                                        <p:tgtEl>
                                          <p:spTgt spid="655"/>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663"/>
                                        </p:tgtEl>
                                        <p:attrNameLst>
                                          <p:attrName>style.visibility</p:attrName>
                                        </p:attrNameLst>
                                      </p:cBhvr>
                                      <p:to>
                                        <p:strVal val="visible"/>
                                      </p:to>
                                    </p:set>
                                    <p:animEffect transition="in" filter="fade">
                                      <p:cBhvr>
                                        <p:cTn id="32" dur="500"/>
                                        <p:tgtEl>
                                          <p:spTgt spid="663"/>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658">
                                            <p:txEl>
                                              <p:pRg st="0" end="0"/>
                                            </p:txEl>
                                          </p:spTgt>
                                        </p:tgtEl>
                                        <p:attrNameLst>
                                          <p:attrName>style.visibility</p:attrName>
                                        </p:attrNameLst>
                                      </p:cBhvr>
                                      <p:to>
                                        <p:strVal val="visible"/>
                                      </p:to>
                                    </p:set>
                                    <p:animEffect transition="in" filter="fade">
                                      <p:cBhvr>
                                        <p:cTn id="35" dur="500"/>
                                        <p:tgtEl>
                                          <p:spTgt spid="65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2" grpId="0"/>
      <p:bldP spid="654" grpId="0"/>
      <p:bldP spid="655" grpId="0"/>
      <p:bldP spid="656" grpId="0" build="p"/>
      <p:bldP spid="657" grpId="0" build="p"/>
      <p:bldP spid="658" grpId="0" build="p"/>
      <p:bldP spid="660" grpId="0"/>
      <p:bldP spid="661" grpId="0"/>
      <p:bldP spid="66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38"/>
        <p:cNvGrpSpPr/>
        <p:nvPr/>
      </p:nvGrpSpPr>
      <p:grpSpPr>
        <a:xfrm>
          <a:off x="0" y="0"/>
          <a:ext cx="0" cy="0"/>
          <a:chOff x="0" y="0"/>
          <a:chExt cx="0" cy="0"/>
        </a:xfrm>
      </p:grpSpPr>
      <p:grpSp>
        <p:nvGrpSpPr>
          <p:cNvPr id="839" name="Google Shape;839;p41"/>
          <p:cNvGrpSpPr/>
          <p:nvPr/>
        </p:nvGrpSpPr>
        <p:grpSpPr>
          <a:xfrm rot="-512821">
            <a:off x="3335360" y="770855"/>
            <a:ext cx="1298629" cy="1289079"/>
            <a:chOff x="5030925" y="3821825"/>
            <a:chExt cx="1128675" cy="1120375"/>
          </a:xfrm>
        </p:grpSpPr>
        <p:sp>
          <p:nvSpPr>
            <p:cNvPr id="840" name="Google Shape;840;p41"/>
            <p:cNvSpPr/>
            <p:nvPr/>
          </p:nvSpPr>
          <p:spPr>
            <a:xfrm>
              <a:off x="5030925" y="4281850"/>
              <a:ext cx="700875" cy="660350"/>
            </a:xfrm>
            <a:custGeom>
              <a:avLst/>
              <a:gdLst/>
              <a:ahLst/>
              <a:cxnLst/>
              <a:rect l="l" t="t" r="r" b="b"/>
              <a:pathLst>
                <a:path w="28035" h="26414" extrusionOk="0">
                  <a:moveTo>
                    <a:pt x="24999" y="0"/>
                  </a:moveTo>
                  <a:cubicBezTo>
                    <a:pt x="24999" y="0"/>
                    <a:pt x="1182" y="23350"/>
                    <a:pt x="414" y="24584"/>
                  </a:cubicBezTo>
                  <a:cubicBezTo>
                    <a:pt x="1" y="25264"/>
                    <a:pt x="581" y="26414"/>
                    <a:pt x="1646" y="26414"/>
                  </a:cubicBezTo>
                  <a:cubicBezTo>
                    <a:pt x="1783" y="26414"/>
                    <a:pt x="1929" y="26394"/>
                    <a:pt x="2082" y="26352"/>
                  </a:cubicBezTo>
                  <a:cubicBezTo>
                    <a:pt x="2849" y="26085"/>
                    <a:pt x="28034" y="3269"/>
                    <a:pt x="28034" y="3269"/>
                  </a:cubicBezTo>
                  <a:cubicBezTo>
                    <a:pt x="26133" y="2502"/>
                    <a:pt x="24999" y="0"/>
                    <a:pt x="24999" y="0"/>
                  </a:cubicBezTo>
                  <a:close/>
                </a:path>
              </a:pathLst>
            </a:custGeom>
            <a:solidFill>
              <a:schemeClr val="accent5"/>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41"/>
            <p:cNvSpPr/>
            <p:nvPr/>
          </p:nvSpPr>
          <p:spPr>
            <a:xfrm>
              <a:off x="5655875" y="4131725"/>
              <a:ext cx="238525" cy="232700"/>
            </a:xfrm>
            <a:custGeom>
              <a:avLst/>
              <a:gdLst/>
              <a:ahLst/>
              <a:cxnLst/>
              <a:rect l="l" t="t" r="r" b="b"/>
              <a:pathLst>
                <a:path w="9541" h="9308" extrusionOk="0">
                  <a:moveTo>
                    <a:pt x="4837" y="1"/>
                  </a:moveTo>
                  <a:lnTo>
                    <a:pt x="1" y="6005"/>
                  </a:lnTo>
                  <a:cubicBezTo>
                    <a:pt x="1" y="6005"/>
                    <a:pt x="1135" y="8507"/>
                    <a:pt x="3036" y="9307"/>
                  </a:cubicBezTo>
                  <a:lnTo>
                    <a:pt x="9541" y="4504"/>
                  </a:lnTo>
                  <a:cubicBezTo>
                    <a:pt x="8874" y="4371"/>
                    <a:pt x="8307" y="4137"/>
                    <a:pt x="7839" y="3837"/>
                  </a:cubicBezTo>
                  <a:cubicBezTo>
                    <a:pt x="6472" y="2970"/>
                    <a:pt x="5171" y="1669"/>
                    <a:pt x="4837" y="1"/>
                  </a:cubicBezTo>
                  <a:close/>
                </a:path>
              </a:pathLst>
            </a:custGeom>
            <a:solidFill>
              <a:schemeClr val="accent6"/>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41"/>
            <p:cNvSpPr/>
            <p:nvPr/>
          </p:nvSpPr>
          <p:spPr>
            <a:xfrm>
              <a:off x="5770950" y="3920750"/>
              <a:ext cx="371975" cy="326075"/>
            </a:xfrm>
            <a:custGeom>
              <a:avLst/>
              <a:gdLst/>
              <a:ahLst/>
              <a:cxnLst/>
              <a:rect l="l" t="t" r="r" b="b"/>
              <a:pathLst>
                <a:path w="14879" h="13043" extrusionOk="0">
                  <a:moveTo>
                    <a:pt x="8207" y="0"/>
                  </a:moveTo>
                  <a:lnTo>
                    <a:pt x="8207" y="0"/>
                  </a:lnTo>
                  <a:cubicBezTo>
                    <a:pt x="5838" y="801"/>
                    <a:pt x="2903" y="1969"/>
                    <a:pt x="1335" y="4237"/>
                  </a:cubicBezTo>
                  <a:cubicBezTo>
                    <a:pt x="234" y="5805"/>
                    <a:pt x="1" y="7239"/>
                    <a:pt x="234" y="8473"/>
                  </a:cubicBezTo>
                  <a:cubicBezTo>
                    <a:pt x="568" y="10108"/>
                    <a:pt x="1869" y="11442"/>
                    <a:pt x="3236" y="12309"/>
                  </a:cubicBezTo>
                  <a:cubicBezTo>
                    <a:pt x="3704" y="12609"/>
                    <a:pt x="4271" y="12810"/>
                    <a:pt x="4904" y="12943"/>
                  </a:cubicBezTo>
                  <a:cubicBezTo>
                    <a:pt x="5253" y="13008"/>
                    <a:pt x="5622" y="13042"/>
                    <a:pt x="6006" y="13042"/>
                  </a:cubicBezTo>
                  <a:cubicBezTo>
                    <a:pt x="8596" y="13042"/>
                    <a:pt x="11848" y="11467"/>
                    <a:pt x="13911" y="6905"/>
                  </a:cubicBezTo>
                  <a:cubicBezTo>
                    <a:pt x="14411" y="5838"/>
                    <a:pt x="14711" y="4771"/>
                    <a:pt x="14878" y="3736"/>
                  </a:cubicBezTo>
                  <a:cubicBezTo>
                    <a:pt x="14816" y="3715"/>
                    <a:pt x="14759" y="3705"/>
                    <a:pt x="14704" y="3705"/>
                  </a:cubicBezTo>
                  <a:cubicBezTo>
                    <a:pt x="14292" y="3705"/>
                    <a:pt x="14066" y="4261"/>
                    <a:pt x="13412" y="4261"/>
                  </a:cubicBezTo>
                  <a:cubicBezTo>
                    <a:pt x="13228" y="4261"/>
                    <a:pt x="13009" y="4216"/>
                    <a:pt x="12743" y="4103"/>
                  </a:cubicBezTo>
                  <a:cubicBezTo>
                    <a:pt x="11409" y="3503"/>
                    <a:pt x="11676" y="2302"/>
                    <a:pt x="11009" y="1802"/>
                  </a:cubicBezTo>
                  <a:cubicBezTo>
                    <a:pt x="10837" y="1664"/>
                    <a:pt x="10661" y="1620"/>
                    <a:pt x="10476" y="1620"/>
                  </a:cubicBezTo>
                  <a:cubicBezTo>
                    <a:pt x="10138" y="1620"/>
                    <a:pt x="9774" y="1770"/>
                    <a:pt x="9362" y="1770"/>
                  </a:cubicBezTo>
                  <a:cubicBezTo>
                    <a:pt x="9127" y="1770"/>
                    <a:pt x="8877" y="1721"/>
                    <a:pt x="8607" y="1568"/>
                  </a:cubicBezTo>
                  <a:cubicBezTo>
                    <a:pt x="7706" y="968"/>
                    <a:pt x="8173" y="101"/>
                    <a:pt x="8207" y="0"/>
                  </a:cubicBezTo>
                  <a:close/>
                </a:path>
              </a:pathLst>
            </a:custGeom>
            <a:solidFill>
              <a:schemeClr val="accent3"/>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41"/>
            <p:cNvSpPr/>
            <p:nvPr/>
          </p:nvSpPr>
          <p:spPr>
            <a:xfrm>
              <a:off x="5964425" y="3821825"/>
              <a:ext cx="195175" cy="205450"/>
            </a:xfrm>
            <a:custGeom>
              <a:avLst/>
              <a:gdLst/>
              <a:ahLst/>
              <a:cxnLst/>
              <a:rect l="l" t="t" r="r" b="b"/>
              <a:pathLst>
                <a:path w="7807" h="8218" extrusionOk="0">
                  <a:moveTo>
                    <a:pt x="6027" y="1"/>
                  </a:moveTo>
                  <a:cubicBezTo>
                    <a:pt x="5300" y="1"/>
                    <a:pt x="4980" y="1649"/>
                    <a:pt x="4070" y="2590"/>
                  </a:cubicBezTo>
                  <a:cubicBezTo>
                    <a:pt x="3670" y="2990"/>
                    <a:pt x="2269" y="3324"/>
                    <a:pt x="534" y="3924"/>
                  </a:cubicBezTo>
                  <a:cubicBezTo>
                    <a:pt x="501" y="3991"/>
                    <a:pt x="1" y="4925"/>
                    <a:pt x="968" y="5459"/>
                  </a:cubicBezTo>
                  <a:cubicBezTo>
                    <a:pt x="1243" y="5623"/>
                    <a:pt x="1497" y="5675"/>
                    <a:pt x="1735" y="5675"/>
                  </a:cubicBezTo>
                  <a:cubicBezTo>
                    <a:pt x="2136" y="5675"/>
                    <a:pt x="2489" y="5529"/>
                    <a:pt x="2812" y="5529"/>
                  </a:cubicBezTo>
                  <a:cubicBezTo>
                    <a:pt x="2996" y="5529"/>
                    <a:pt x="3170" y="5576"/>
                    <a:pt x="3336" y="5725"/>
                  </a:cubicBezTo>
                  <a:cubicBezTo>
                    <a:pt x="3970" y="6259"/>
                    <a:pt x="3703" y="7460"/>
                    <a:pt x="5038" y="8060"/>
                  </a:cubicBezTo>
                  <a:cubicBezTo>
                    <a:pt x="5304" y="8173"/>
                    <a:pt x="5521" y="8218"/>
                    <a:pt x="5703" y="8218"/>
                  </a:cubicBezTo>
                  <a:cubicBezTo>
                    <a:pt x="6351" y="8218"/>
                    <a:pt x="6563" y="7662"/>
                    <a:pt x="6991" y="7662"/>
                  </a:cubicBezTo>
                  <a:cubicBezTo>
                    <a:pt x="7047" y="7662"/>
                    <a:pt x="7107" y="7672"/>
                    <a:pt x="7173" y="7693"/>
                  </a:cubicBezTo>
                  <a:cubicBezTo>
                    <a:pt x="7806" y="3724"/>
                    <a:pt x="6672" y="121"/>
                    <a:pt x="6172" y="21"/>
                  </a:cubicBezTo>
                  <a:cubicBezTo>
                    <a:pt x="6122" y="7"/>
                    <a:pt x="6074" y="1"/>
                    <a:pt x="6027" y="1"/>
                  </a:cubicBezTo>
                  <a:close/>
                </a:path>
              </a:pathLst>
            </a:custGeom>
            <a:solidFill>
              <a:schemeClr val="accent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4" name="Google Shape;844;p41"/>
          <p:cNvSpPr txBox="1">
            <a:spLocks noGrp="1"/>
          </p:cNvSpPr>
          <p:nvPr>
            <p:ph type="title"/>
          </p:nvPr>
        </p:nvSpPr>
        <p:spPr>
          <a:xfrm>
            <a:off x="4299650" y="1089150"/>
            <a:ext cx="2849100" cy="1330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How Genetic Algorithm run</a:t>
            </a:r>
            <a:endParaRPr dirty="0"/>
          </a:p>
        </p:txBody>
      </p:sp>
      <p:sp>
        <p:nvSpPr>
          <p:cNvPr id="845" name="Google Shape;845;p41"/>
          <p:cNvSpPr txBox="1">
            <a:spLocks noGrp="1"/>
          </p:cNvSpPr>
          <p:nvPr>
            <p:ph type="body" idx="1"/>
          </p:nvPr>
        </p:nvSpPr>
        <p:spPr>
          <a:xfrm>
            <a:off x="4299650" y="2415550"/>
            <a:ext cx="3819600" cy="18858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Clr>
                <a:srgbClr val="541C1D"/>
              </a:buClr>
              <a:buSzPts val="1100"/>
              <a:buFont typeface="Arial"/>
              <a:buNone/>
            </a:pPr>
            <a:endParaRPr lang="en-US" b="1" dirty="0"/>
          </a:p>
          <a:p>
            <a:pPr marL="457200" lvl="0" indent="-317500" algn="l" rtl="0">
              <a:spcBef>
                <a:spcPts val="0"/>
              </a:spcBef>
              <a:spcAft>
                <a:spcPts val="0"/>
              </a:spcAft>
              <a:buSzPts val="1400"/>
              <a:buFont typeface="Questrial"/>
              <a:buChar char="●"/>
            </a:pPr>
            <a:r>
              <a:rPr lang="en-US" dirty="0"/>
              <a:t>Part I: Creating a Population.</a:t>
            </a:r>
          </a:p>
          <a:p>
            <a:pPr marL="457200" lvl="0" indent="-317500" algn="l" rtl="0">
              <a:spcBef>
                <a:spcPts val="0"/>
              </a:spcBef>
              <a:spcAft>
                <a:spcPts val="0"/>
              </a:spcAft>
              <a:buSzPts val="1400"/>
              <a:buFont typeface="Questrial"/>
              <a:buChar char="●"/>
            </a:pPr>
            <a:r>
              <a:rPr lang="en-US" dirty="0"/>
              <a:t>Part II: Selection.</a:t>
            </a:r>
          </a:p>
          <a:p>
            <a:pPr marL="457200" lvl="0" indent="-317500" algn="l" rtl="0">
              <a:spcBef>
                <a:spcPts val="0"/>
              </a:spcBef>
              <a:spcAft>
                <a:spcPts val="0"/>
              </a:spcAft>
              <a:buSzPts val="1400"/>
              <a:buFont typeface="Questrial"/>
              <a:buChar char="●"/>
            </a:pPr>
            <a:r>
              <a:rPr lang="en-US" dirty="0"/>
              <a:t>Part III: Reproduction.</a:t>
            </a:r>
          </a:p>
          <a:p>
            <a:pPr marL="0" lvl="0" indent="0" algn="l" rtl="0">
              <a:spcBef>
                <a:spcPts val="0"/>
              </a:spcBef>
              <a:spcAft>
                <a:spcPts val="0"/>
              </a:spcAft>
              <a:buNone/>
            </a:pPr>
            <a:endParaRPr dirty="0"/>
          </a:p>
        </p:txBody>
      </p:sp>
      <p:grpSp>
        <p:nvGrpSpPr>
          <p:cNvPr id="847" name="Google Shape;847;p41"/>
          <p:cNvGrpSpPr/>
          <p:nvPr/>
        </p:nvGrpSpPr>
        <p:grpSpPr>
          <a:xfrm>
            <a:off x="-155944" y="1141228"/>
            <a:ext cx="4374310" cy="2778450"/>
            <a:chOff x="511425" y="859700"/>
            <a:chExt cx="3298425" cy="3682225"/>
          </a:xfrm>
        </p:grpSpPr>
        <p:sp>
          <p:nvSpPr>
            <p:cNvPr id="848" name="Google Shape;848;p41"/>
            <p:cNvSpPr/>
            <p:nvPr/>
          </p:nvSpPr>
          <p:spPr>
            <a:xfrm>
              <a:off x="511425" y="859700"/>
              <a:ext cx="3249712" cy="206050"/>
            </a:xfrm>
            <a:custGeom>
              <a:avLst/>
              <a:gdLst/>
              <a:ahLst/>
              <a:cxnLst/>
              <a:rect l="l" t="t" r="r" b="b"/>
              <a:pathLst>
                <a:path w="139353" h="8242" extrusionOk="0">
                  <a:moveTo>
                    <a:pt x="55733" y="1"/>
                  </a:moveTo>
                  <a:cubicBezTo>
                    <a:pt x="53503" y="1"/>
                    <a:pt x="51073" y="14"/>
                    <a:pt x="48534" y="50"/>
                  </a:cubicBezTo>
                  <a:cubicBezTo>
                    <a:pt x="40800" y="116"/>
                    <a:pt x="33893" y="303"/>
                    <a:pt x="31086" y="303"/>
                  </a:cubicBezTo>
                  <a:cubicBezTo>
                    <a:pt x="30279" y="303"/>
                    <a:pt x="29811" y="288"/>
                    <a:pt x="29760" y="249"/>
                  </a:cubicBezTo>
                  <a:cubicBezTo>
                    <a:pt x="29736" y="226"/>
                    <a:pt x="29699" y="216"/>
                    <a:pt x="29652" y="216"/>
                  </a:cubicBezTo>
                  <a:cubicBezTo>
                    <a:pt x="29402" y="216"/>
                    <a:pt x="28870" y="502"/>
                    <a:pt x="28571" y="502"/>
                  </a:cubicBezTo>
                  <a:cubicBezTo>
                    <a:pt x="28523" y="502"/>
                    <a:pt x="28481" y="495"/>
                    <a:pt x="28447" y="478"/>
                  </a:cubicBezTo>
                  <a:cubicBezTo>
                    <a:pt x="13968" y="1240"/>
                    <a:pt x="6551" y="1794"/>
                    <a:pt x="4907" y="1794"/>
                  </a:cubicBezTo>
                  <a:cubicBezTo>
                    <a:pt x="4827" y="1794"/>
                    <a:pt x="4761" y="1793"/>
                    <a:pt x="4709" y="1790"/>
                  </a:cubicBezTo>
                  <a:cubicBezTo>
                    <a:pt x="4548" y="1786"/>
                    <a:pt x="4401" y="1784"/>
                    <a:pt x="4266" y="1784"/>
                  </a:cubicBezTo>
                  <a:cubicBezTo>
                    <a:pt x="3490" y="1784"/>
                    <a:pt x="3109" y="1861"/>
                    <a:pt x="2768" y="2104"/>
                  </a:cubicBezTo>
                  <a:cubicBezTo>
                    <a:pt x="1656" y="2931"/>
                    <a:pt x="1" y="8039"/>
                    <a:pt x="1228" y="8238"/>
                  </a:cubicBezTo>
                  <a:cubicBezTo>
                    <a:pt x="1253" y="8240"/>
                    <a:pt x="1289" y="8241"/>
                    <a:pt x="1333" y="8241"/>
                  </a:cubicBezTo>
                  <a:cubicBezTo>
                    <a:pt x="2996" y="8241"/>
                    <a:pt x="17482" y="6949"/>
                    <a:pt x="23837" y="6949"/>
                  </a:cubicBezTo>
                  <a:cubicBezTo>
                    <a:pt x="25010" y="6949"/>
                    <a:pt x="25906" y="6993"/>
                    <a:pt x="26393" y="7097"/>
                  </a:cubicBezTo>
                  <a:cubicBezTo>
                    <a:pt x="30021" y="6844"/>
                    <a:pt x="39419" y="6170"/>
                    <a:pt x="46125" y="6170"/>
                  </a:cubicBezTo>
                  <a:cubicBezTo>
                    <a:pt x="48490" y="6170"/>
                    <a:pt x="50520" y="6254"/>
                    <a:pt x="51844" y="6469"/>
                  </a:cubicBezTo>
                  <a:cubicBezTo>
                    <a:pt x="52567" y="6265"/>
                    <a:pt x="54440" y="6187"/>
                    <a:pt x="56874" y="6187"/>
                  </a:cubicBezTo>
                  <a:cubicBezTo>
                    <a:pt x="64404" y="6187"/>
                    <a:pt x="77312" y="6928"/>
                    <a:pt x="78244" y="6928"/>
                  </a:cubicBezTo>
                  <a:cubicBezTo>
                    <a:pt x="78269" y="6928"/>
                    <a:pt x="78286" y="6927"/>
                    <a:pt x="78293" y="6926"/>
                  </a:cubicBezTo>
                  <a:cubicBezTo>
                    <a:pt x="78514" y="6890"/>
                    <a:pt x="78887" y="6874"/>
                    <a:pt x="79344" y="6874"/>
                  </a:cubicBezTo>
                  <a:cubicBezTo>
                    <a:pt x="81068" y="6874"/>
                    <a:pt x="83994" y="7100"/>
                    <a:pt x="84513" y="7325"/>
                  </a:cubicBezTo>
                  <a:cubicBezTo>
                    <a:pt x="85064" y="7569"/>
                    <a:pt x="85773" y="7632"/>
                    <a:pt x="86478" y="7632"/>
                  </a:cubicBezTo>
                  <a:cubicBezTo>
                    <a:pt x="87224" y="7632"/>
                    <a:pt x="87966" y="7562"/>
                    <a:pt x="88514" y="7562"/>
                  </a:cubicBezTo>
                  <a:cubicBezTo>
                    <a:pt x="88843" y="7562"/>
                    <a:pt x="89102" y="7587"/>
                    <a:pt x="89249" y="7668"/>
                  </a:cubicBezTo>
                  <a:cubicBezTo>
                    <a:pt x="92689" y="7609"/>
                    <a:pt x="94471" y="7592"/>
                    <a:pt x="95538" y="7592"/>
                  </a:cubicBezTo>
                  <a:cubicBezTo>
                    <a:pt x="96975" y="7592"/>
                    <a:pt x="97113" y="7623"/>
                    <a:pt x="98257" y="7623"/>
                  </a:cubicBezTo>
                  <a:cubicBezTo>
                    <a:pt x="99969" y="7623"/>
                    <a:pt x="103932" y="7554"/>
                    <a:pt x="117867" y="7211"/>
                  </a:cubicBezTo>
                  <a:cubicBezTo>
                    <a:pt x="120007" y="7183"/>
                    <a:pt x="120235" y="7183"/>
                    <a:pt x="122004" y="7126"/>
                  </a:cubicBezTo>
                  <a:cubicBezTo>
                    <a:pt x="123053" y="6999"/>
                    <a:pt x="124139" y="6949"/>
                    <a:pt x="125211" y="6949"/>
                  </a:cubicBezTo>
                  <a:cubicBezTo>
                    <a:pt x="127990" y="6949"/>
                    <a:pt x="130673" y="7283"/>
                    <a:pt x="132362" y="7468"/>
                  </a:cubicBezTo>
                  <a:cubicBezTo>
                    <a:pt x="133038" y="7543"/>
                    <a:pt x="133810" y="7618"/>
                    <a:pt x="134472" y="7618"/>
                  </a:cubicBezTo>
                  <a:cubicBezTo>
                    <a:pt x="135067" y="7618"/>
                    <a:pt x="135573" y="7558"/>
                    <a:pt x="135843" y="7382"/>
                  </a:cubicBezTo>
                  <a:cubicBezTo>
                    <a:pt x="137069" y="6641"/>
                    <a:pt x="139352" y="2960"/>
                    <a:pt x="138981" y="1961"/>
                  </a:cubicBezTo>
                  <a:cubicBezTo>
                    <a:pt x="138896" y="1704"/>
                    <a:pt x="135472" y="1362"/>
                    <a:pt x="135215" y="1334"/>
                  </a:cubicBezTo>
                  <a:cubicBezTo>
                    <a:pt x="133931" y="1191"/>
                    <a:pt x="134416" y="1248"/>
                    <a:pt x="133075" y="1134"/>
                  </a:cubicBezTo>
                  <a:cubicBezTo>
                    <a:pt x="131638" y="1034"/>
                    <a:pt x="129897" y="992"/>
                    <a:pt x="128627" y="992"/>
                  </a:cubicBezTo>
                  <a:cubicBezTo>
                    <a:pt x="127728" y="992"/>
                    <a:pt x="127066" y="1013"/>
                    <a:pt x="126912" y="1048"/>
                  </a:cubicBezTo>
                  <a:cubicBezTo>
                    <a:pt x="126828" y="1064"/>
                    <a:pt x="126744" y="1071"/>
                    <a:pt x="126664" y="1071"/>
                  </a:cubicBezTo>
                  <a:cubicBezTo>
                    <a:pt x="126446" y="1071"/>
                    <a:pt x="126261" y="1018"/>
                    <a:pt x="126199" y="934"/>
                  </a:cubicBezTo>
                  <a:cubicBezTo>
                    <a:pt x="126199" y="906"/>
                    <a:pt x="124572" y="820"/>
                    <a:pt x="124515" y="820"/>
                  </a:cubicBezTo>
                  <a:cubicBezTo>
                    <a:pt x="122938" y="768"/>
                    <a:pt x="122052" y="752"/>
                    <a:pt x="121218" y="752"/>
                  </a:cubicBezTo>
                  <a:cubicBezTo>
                    <a:pt x="120211" y="752"/>
                    <a:pt x="119278" y="776"/>
                    <a:pt x="117297" y="791"/>
                  </a:cubicBezTo>
                  <a:lnTo>
                    <a:pt x="115642" y="791"/>
                  </a:lnTo>
                  <a:cubicBezTo>
                    <a:pt x="115642" y="727"/>
                    <a:pt x="115552" y="690"/>
                    <a:pt x="115397" y="690"/>
                  </a:cubicBezTo>
                  <a:cubicBezTo>
                    <a:pt x="115276" y="690"/>
                    <a:pt x="115116" y="713"/>
                    <a:pt x="114928" y="763"/>
                  </a:cubicBezTo>
                  <a:cubicBezTo>
                    <a:pt x="114072" y="963"/>
                    <a:pt x="110021" y="1248"/>
                    <a:pt x="105827" y="1419"/>
                  </a:cubicBezTo>
                  <a:cubicBezTo>
                    <a:pt x="103914" y="1511"/>
                    <a:pt x="101983" y="1548"/>
                    <a:pt x="100324" y="1548"/>
                  </a:cubicBezTo>
                  <a:cubicBezTo>
                    <a:pt x="98370" y="1548"/>
                    <a:pt x="96794" y="1496"/>
                    <a:pt x="96069" y="1419"/>
                  </a:cubicBezTo>
                  <a:cubicBezTo>
                    <a:pt x="94354" y="1235"/>
                    <a:pt x="93497" y="1170"/>
                    <a:pt x="92359" y="1170"/>
                  </a:cubicBezTo>
                  <a:cubicBezTo>
                    <a:pt x="91736" y="1170"/>
                    <a:pt x="91028" y="1189"/>
                    <a:pt x="90048" y="1219"/>
                  </a:cubicBezTo>
                  <a:cubicBezTo>
                    <a:pt x="89919" y="1222"/>
                    <a:pt x="89780" y="1223"/>
                    <a:pt x="89634" y="1223"/>
                  </a:cubicBezTo>
                  <a:cubicBezTo>
                    <a:pt x="87785" y="1223"/>
                    <a:pt x="84653" y="1060"/>
                    <a:pt x="81375" y="849"/>
                  </a:cubicBezTo>
                  <a:cubicBezTo>
                    <a:pt x="79577" y="763"/>
                    <a:pt x="77808" y="649"/>
                    <a:pt x="76125" y="563"/>
                  </a:cubicBezTo>
                  <a:cubicBezTo>
                    <a:pt x="74441" y="506"/>
                    <a:pt x="72958" y="478"/>
                    <a:pt x="71788" y="478"/>
                  </a:cubicBezTo>
                  <a:cubicBezTo>
                    <a:pt x="69562" y="478"/>
                    <a:pt x="71074" y="221"/>
                    <a:pt x="69220" y="192"/>
                  </a:cubicBezTo>
                  <a:cubicBezTo>
                    <a:pt x="68820" y="192"/>
                    <a:pt x="67936" y="135"/>
                    <a:pt x="66652" y="107"/>
                  </a:cubicBezTo>
                  <a:cubicBezTo>
                    <a:pt x="64664" y="67"/>
                    <a:pt x="60693" y="1"/>
                    <a:pt x="55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lumMod val="60000"/>
                    <a:lumOff val="40000"/>
                  </a:schemeClr>
                </a:solidFill>
              </a:endParaRPr>
            </a:p>
          </p:txBody>
        </p:sp>
        <p:sp>
          <p:nvSpPr>
            <p:cNvPr id="849" name="Google Shape;849;p41"/>
            <p:cNvSpPr/>
            <p:nvPr/>
          </p:nvSpPr>
          <p:spPr>
            <a:xfrm>
              <a:off x="596325" y="4295175"/>
              <a:ext cx="3195325" cy="228750"/>
            </a:xfrm>
            <a:custGeom>
              <a:avLst/>
              <a:gdLst/>
              <a:ahLst/>
              <a:cxnLst/>
              <a:rect l="l" t="t" r="r" b="b"/>
              <a:pathLst>
                <a:path w="119351" h="9150" extrusionOk="0">
                  <a:moveTo>
                    <a:pt x="113952" y="0"/>
                  </a:moveTo>
                  <a:cubicBezTo>
                    <a:pt x="111096" y="0"/>
                    <a:pt x="108469" y="479"/>
                    <a:pt x="108223" y="561"/>
                  </a:cubicBezTo>
                  <a:cubicBezTo>
                    <a:pt x="108120" y="607"/>
                    <a:pt x="108013" y="625"/>
                    <a:pt x="107916" y="625"/>
                  </a:cubicBezTo>
                  <a:cubicBezTo>
                    <a:pt x="107770" y="625"/>
                    <a:pt x="107647" y="584"/>
                    <a:pt x="107595" y="533"/>
                  </a:cubicBezTo>
                  <a:lnTo>
                    <a:pt x="107225" y="533"/>
                  </a:lnTo>
                  <a:cubicBezTo>
                    <a:pt x="102574" y="818"/>
                    <a:pt x="106711" y="618"/>
                    <a:pt x="98979" y="1046"/>
                  </a:cubicBezTo>
                  <a:cubicBezTo>
                    <a:pt x="98979" y="1003"/>
                    <a:pt x="98915" y="982"/>
                    <a:pt x="98808" y="982"/>
                  </a:cubicBezTo>
                  <a:cubicBezTo>
                    <a:pt x="98701" y="982"/>
                    <a:pt x="98551" y="1003"/>
                    <a:pt x="98380" y="1046"/>
                  </a:cubicBezTo>
                  <a:cubicBezTo>
                    <a:pt x="97467" y="1389"/>
                    <a:pt x="90847" y="2245"/>
                    <a:pt x="85882" y="2330"/>
                  </a:cubicBezTo>
                  <a:cubicBezTo>
                    <a:pt x="84427" y="2330"/>
                    <a:pt x="83257" y="2330"/>
                    <a:pt x="82687" y="2302"/>
                  </a:cubicBezTo>
                  <a:cubicBezTo>
                    <a:pt x="81509" y="2227"/>
                    <a:pt x="80806" y="2184"/>
                    <a:pt x="80074" y="2184"/>
                  </a:cubicBezTo>
                  <a:cubicBezTo>
                    <a:pt x="79405" y="2184"/>
                    <a:pt x="78711" y="2220"/>
                    <a:pt x="77608" y="2302"/>
                  </a:cubicBezTo>
                  <a:cubicBezTo>
                    <a:pt x="77106" y="2341"/>
                    <a:pt x="76440" y="2357"/>
                    <a:pt x="75661" y="2357"/>
                  </a:cubicBezTo>
                  <a:cubicBezTo>
                    <a:pt x="74185" y="2357"/>
                    <a:pt x="72304" y="2301"/>
                    <a:pt x="70361" y="2245"/>
                  </a:cubicBezTo>
                  <a:cubicBezTo>
                    <a:pt x="62682" y="1974"/>
                    <a:pt x="57925" y="1877"/>
                    <a:pt x="54645" y="1877"/>
                  </a:cubicBezTo>
                  <a:cubicBezTo>
                    <a:pt x="46433" y="1877"/>
                    <a:pt x="47479" y="2483"/>
                    <a:pt x="35116" y="2483"/>
                  </a:cubicBezTo>
                  <a:cubicBezTo>
                    <a:pt x="34197" y="2483"/>
                    <a:pt x="33204" y="2480"/>
                    <a:pt x="32128" y="2473"/>
                  </a:cubicBezTo>
                  <a:cubicBezTo>
                    <a:pt x="29189" y="2444"/>
                    <a:pt x="27192" y="2444"/>
                    <a:pt x="27078" y="2330"/>
                  </a:cubicBezTo>
                  <a:cubicBezTo>
                    <a:pt x="27058" y="2306"/>
                    <a:pt x="27026" y="2296"/>
                    <a:pt x="26986" y="2296"/>
                  </a:cubicBezTo>
                  <a:cubicBezTo>
                    <a:pt x="26772" y="2296"/>
                    <a:pt x="26311" y="2583"/>
                    <a:pt x="26046" y="2583"/>
                  </a:cubicBezTo>
                  <a:cubicBezTo>
                    <a:pt x="26004" y="2583"/>
                    <a:pt x="25967" y="2575"/>
                    <a:pt x="25936" y="2558"/>
                  </a:cubicBezTo>
                  <a:cubicBezTo>
                    <a:pt x="23323" y="2665"/>
                    <a:pt x="22405" y="2846"/>
                    <a:pt x="20619" y="2846"/>
                  </a:cubicBezTo>
                  <a:cubicBezTo>
                    <a:pt x="20494" y="2846"/>
                    <a:pt x="20364" y="2846"/>
                    <a:pt x="20230" y="2844"/>
                  </a:cubicBezTo>
                  <a:cubicBezTo>
                    <a:pt x="17828" y="2767"/>
                    <a:pt x="14716" y="2370"/>
                    <a:pt x="12145" y="2370"/>
                  </a:cubicBezTo>
                  <a:cubicBezTo>
                    <a:pt x="11845" y="2370"/>
                    <a:pt x="11553" y="2375"/>
                    <a:pt x="11271" y="2387"/>
                  </a:cubicBezTo>
                  <a:cubicBezTo>
                    <a:pt x="10075" y="2434"/>
                    <a:pt x="7762" y="2616"/>
                    <a:pt x="6627" y="2616"/>
                  </a:cubicBezTo>
                  <a:cubicBezTo>
                    <a:pt x="6381" y="2616"/>
                    <a:pt x="6190" y="2607"/>
                    <a:pt x="6078" y="2587"/>
                  </a:cubicBezTo>
                  <a:cubicBezTo>
                    <a:pt x="5818" y="2553"/>
                    <a:pt x="5604" y="2535"/>
                    <a:pt x="5426" y="2535"/>
                  </a:cubicBezTo>
                  <a:cubicBezTo>
                    <a:pt x="4235" y="2535"/>
                    <a:pt x="4594" y="3336"/>
                    <a:pt x="2882" y="5668"/>
                  </a:cubicBezTo>
                  <a:cubicBezTo>
                    <a:pt x="1798" y="7152"/>
                    <a:pt x="1" y="8293"/>
                    <a:pt x="3710" y="8750"/>
                  </a:cubicBezTo>
                  <a:cubicBezTo>
                    <a:pt x="4223" y="8815"/>
                    <a:pt x="4783" y="8841"/>
                    <a:pt x="5365" y="8841"/>
                  </a:cubicBezTo>
                  <a:cubicBezTo>
                    <a:pt x="6819" y="8841"/>
                    <a:pt x="8405" y="8681"/>
                    <a:pt x="9730" y="8579"/>
                  </a:cubicBezTo>
                  <a:cubicBezTo>
                    <a:pt x="10814" y="8487"/>
                    <a:pt x="11760" y="8451"/>
                    <a:pt x="12625" y="8451"/>
                  </a:cubicBezTo>
                  <a:cubicBezTo>
                    <a:pt x="16084" y="8451"/>
                    <a:pt x="18238" y="9035"/>
                    <a:pt x="22712" y="9035"/>
                  </a:cubicBezTo>
                  <a:cubicBezTo>
                    <a:pt x="23112" y="9035"/>
                    <a:pt x="23853" y="9035"/>
                    <a:pt x="24253" y="9149"/>
                  </a:cubicBezTo>
                  <a:cubicBezTo>
                    <a:pt x="30292" y="8634"/>
                    <a:pt x="38221" y="8446"/>
                    <a:pt x="42621" y="8446"/>
                  </a:cubicBezTo>
                  <a:cubicBezTo>
                    <a:pt x="44313" y="8446"/>
                    <a:pt x="45483" y="8474"/>
                    <a:pt x="45823" y="8522"/>
                  </a:cubicBezTo>
                  <a:cubicBezTo>
                    <a:pt x="46957" y="8105"/>
                    <a:pt x="50155" y="7978"/>
                    <a:pt x="53777" y="7978"/>
                  </a:cubicBezTo>
                  <a:cubicBezTo>
                    <a:pt x="59549" y="7978"/>
                    <a:pt x="66401" y="8302"/>
                    <a:pt x="67695" y="8302"/>
                  </a:cubicBezTo>
                  <a:cubicBezTo>
                    <a:pt x="67816" y="8302"/>
                    <a:pt x="67889" y="8300"/>
                    <a:pt x="67907" y="8293"/>
                  </a:cubicBezTo>
                  <a:cubicBezTo>
                    <a:pt x="68168" y="8232"/>
                    <a:pt x="68708" y="8206"/>
                    <a:pt x="69348" y="8206"/>
                  </a:cubicBezTo>
                  <a:cubicBezTo>
                    <a:pt x="70805" y="8206"/>
                    <a:pt x="72780" y="8343"/>
                    <a:pt x="73157" y="8522"/>
                  </a:cubicBezTo>
                  <a:cubicBezTo>
                    <a:pt x="73557" y="8717"/>
                    <a:pt x="74044" y="8777"/>
                    <a:pt x="74540" y="8777"/>
                  </a:cubicBezTo>
                  <a:cubicBezTo>
                    <a:pt x="75320" y="8777"/>
                    <a:pt x="76124" y="8629"/>
                    <a:pt x="76657" y="8629"/>
                  </a:cubicBezTo>
                  <a:cubicBezTo>
                    <a:pt x="76873" y="8629"/>
                    <a:pt x="77044" y="8653"/>
                    <a:pt x="77152" y="8721"/>
                  </a:cubicBezTo>
                  <a:cubicBezTo>
                    <a:pt x="81645" y="8450"/>
                    <a:pt x="81859" y="8415"/>
                    <a:pt x="82116" y="8415"/>
                  </a:cubicBezTo>
                  <a:cubicBezTo>
                    <a:pt x="82208" y="8415"/>
                    <a:pt x="82305" y="8419"/>
                    <a:pt x="82605" y="8419"/>
                  </a:cubicBezTo>
                  <a:cubicBezTo>
                    <a:pt x="83144" y="8419"/>
                    <a:pt x="84339" y="8404"/>
                    <a:pt x="87338" y="8322"/>
                  </a:cubicBezTo>
                  <a:cubicBezTo>
                    <a:pt x="87965" y="8322"/>
                    <a:pt x="88622" y="8293"/>
                    <a:pt x="89306" y="8265"/>
                  </a:cubicBezTo>
                  <a:cubicBezTo>
                    <a:pt x="90676" y="8179"/>
                    <a:pt x="92102" y="8094"/>
                    <a:pt x="93529" y="7979"/>
                  </a:cubicBezTo>
                  <a:cubicBezTo>
                    <a:pt x="98294" y="7580"/>
                    <a:pt x="97524" y="7609"/>
                    <a:pt x="103801" y="7123"/>
                  </a:cubicBezTo>
                  <a:cubicBezTo>
                    <a:pt x="105826" y="6952"/>
                    <a:pt x="107595" y="6296"/>
                    <a:pt x="111961" y="6296"/>
                  </a:cubicBezTo>
                  <a:cubicBezTo>
                    <a:pt x="112931" y="6296"/>
                    <a:pt x="113825" y="6347"/>
                    <a:pt x="114533" y="6347"/>
                  </a:cubicBezTo>
                  <a:cubicBezTo>
                    <a:pt x="114887" y="6347"/>
                    <a:pt x="115195" y="6334"/>
                    <a:pt x="115442" y="6296"/>
                  </a:cubicBezTo>
                  <a:cubicBezTo>
                    <a:pt x="115870" y="6239"/>
                    <a:pt x="116127" y="6125"/>
                    <a:pt x="116868" y="5041"/>
                  </a:cubicBezTo>
                  <a:cubicBezTo>
                    <a:pt x="117724" y="3842"/>
                    <a:pt x="119351" y="1588"/>
                    <a:pt x="119151" y="846"/>
                  </a:cubicBezTo>
                  <a:cubicBezTo>
                    <a:pt x="119094" y="675"/>
                    <a:pt x="117496" y="304"/>
                    <a:pt x="117296" y="276"/>
                  </a:cubicBezTo>
                  <a:cubicBezTo>
                    <a:pt x="116233" y="74"/>
                    <a:pt x="115075" y="0"/>
                    <a:pt x="1139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lumMod val="60000"/>
                    <a:lumOff val="40000"/>
                  </a:schemeClr>
                </a:solidFill>
              </a:endParaRPr>
            </a:p>
          </p:txBody>
        </p:sp>
        <p:sp>
          <p:nvSpPr>
            <p:cNvPr id="850" name="Google Shape;850;p41"/>
            <p:cNvSpPr/>
            <p:nvPr/>
          </p:nvSpPr>
          <p:spPr>
            <a:xfrm rot="5400000">
              <a:off x="1924073" y="2555727"/>
              <a:ext cx="3581804" cy="189750"/>
            </a:xfrm>
            <a:custGeom>
              <a:avLst/>
              <a:gdLst/>
              <a:ahLst/>
              <a:cxnLst/>
              <a:rect l="l" t="t" r="r" b="b"/>
              <a:pathLst>
                <a:path w="130878" h="7590" extrusionOk="0">
                  <a:moveTo>
                    <a:pt x="108635" y="0"/>
                  </a:moveTo>
                  <a:cubicBezTo>
                    <a:pt x="108534" y="0"/>
                    <a:pt x="108413" y="10"/>
                    <a:pt x="108280" y="29"/>
                  </a:cubicBezTo>
                  <a:cubicBezTo>
                    <a:pt x="107244" y="244"/>
                    <a:pt x="100302" y="365"/>
                    <a:pt x="95289" y="365"/>
                  </a:cubicBezTo>
                  <a:cubicBezTo>
                    <a:pt x="92985" y="365"/>
                    <a:pt x="91089" y="340"/>
                    <a:pt x="90362" y="286"/>
                  </a:cubicBezTo>
                  <a:cubicBezTo>
                    <a:pt x="89141" y="203"/>
                    <a:pt x="88375" y="161"/>
                    <a:pt x="87614" y="161"/>
                  </a:cubicBezTo>
                  <a:cubicBezTo>
                    <a:pt x="86792" y="161"/>
                    <a:pt x="85976" y="210"/>
                    <a:pt x="84598" y="314"/>
                  </a:cubicBezTo>
                  <a:cubicBezTo>
                    <a:pt x="81288" y="571"/>
                    <a:pt x="71816" y="343"/>
                    <a:pt x="67450" y="685"/>
                  </a:cubicBezTo>
                  <a:cubicBezTo>
                    <a:pt x="67091" y="710"/>
                    <a:pt x="66836" y="720"/>
                    <a:pt x="66651" y="720"/>
                  </a:cubicBezTo>
                  <a:cubicBezTo>
                    <a:pt x="65863" y="720"/>
                    <a:pt x="66346" y="536"/>
                    <a:pt x="65380" y="536"/>
                  </a:cubicBezTo>
                  <a:cubicBezTo>
                    <a:pt x="65278" y="536"/>
                    <a:pt x="65161" y="538"/>
                    <a:pt x="65025" y="542"/>
                  </a:cubicBezTo>
                  <a:cubicBezTo>
                    <a:pt x="56845" y="802"/>
                    <a:pt x="50748" y="1334"/>
                    <a:pt x="40749" y="1334"/>
                  </a:cubicBezTo>
                  <a:cubicBezTo>
                    <a:pt x="38646" y="1334"/>
                    <a:pt x="36371" y="1310"/>
                    <a:pt x="33868" y="1256"/>
                  </a:cubicBezTo>
                  <a:cubicBezTo>
                    <a:pt x="30615" y="1170"/>
                    <a:pt x="28447" y="1056"/>
                    <a:pt x="28333" y="970"/>
                  </a:cubicBezTo>
                  <a:cubicBezTo>
                    <a:pt x="28307" y="930"/>
                    <a:pt x="28260" y="913"/>
                    <a:pt x="28197" y="913"/>
                  </a:cubicBezTo>
                  <a:cubicBezTo>
                    <a:pt x="27960" y="913"/>
                    <a:pt x="27508" y="1147"/>
                    <a:pt x="27226" y="1147"/>
                  </a:cubicBezTo>
                  <a:cubicBezTo>
                    <a:pt x="27168" y="1147"/>
                    <a:pt x="27117" y="1137"/>
                    <a:pt x="27077" y="1113"/>
                  </a:cubicBezTo>
                  <a:lnTo>
                    <a:pt x="8902" y="1113"/>
                  </a:lnTo>
                  <a:cubicBezTo>
                    <a:pt x="6677" y="1113"/>
                    <a:pt x="5079" y="1113"/>
                    <a:pt x="4680" y="1056"/>
                  </a:cubicBezTo>
                  <a:cubicBezTo>
                    <a:pt x="4352" y="1011"/>
                    <a:pt x="4085" y="988"/>
                    <a:pt x="3861" y="988"/>
                  </a:cubicBezTo>
                  <a:cubicBezTo>
                    <a:pt x="3382" y="988"/>
                    <a:pt x="3097" y="1090"/>
                    <a:pt x="2825" y="1284"/>
                  </a:cubicBezTo>
                  <a:cubicBezTo>
                    <a:pt x="1769" y="2026"/>
                    <a:pt x="0" y="7105"/>
                    <a:pt x="1199" y="7333"/>
                  </a:cubicBezTo>
                  <a:cubicBezTo>
                    <a:pt x="1299" y="7350"/>
                    <a:pt x="1495" y="7357"/>
                    <a:pt x="1774" y="7357"/>
                  </a:cubicBezTo>
                  <a:cubicBezTo>
                    <a:pt x="2447" y="7357"/>
                    <a:pt x="3606" y="7316"/>
                    <a:pt x="5079" y="7276"/>
                  </a:cubicBezTo>
                  <a:cubicBezTo>
                    <a:pt x="6472" y="7232"/>
                    <a:pt x="10875" y="7123"/>
                    <a:pt x="15204" y="7123"/>
                  </a:cubicBezTo>
                  <a:cubicBezTo>
                    <a:pt x="19388" y="7123"/>
                    <a:pt x="23504" y="7225"/>
                    <a:pt x="24766" y="7590"/>
                  </a:cubicBezTo>
                  <a:cubicBezTo>
                    <a:pt x="32973" y="7454"/>
                    <a:pt x="39012" y="7339"/>
                    <a:pt x="43134" y="7339"/>
                  </a:cubicBezTo>
                  <a:cubicBezTo>
                    <a:pt x="45962" y="7339"/>
                    <a:pt x="47887" y="7393"/>
                    <a:pt x="48990" y="7533"/>
                  </a:cubicBezTo>
                  <a:cubicBezTo>
                    <a:pt x="50074" y="7190"/>
                    <a:pt x="59747" y="6819"/>
                    <a:pt x="62029" y="6762"/>
                  </a:cubicBezTo>
                  <a:cubicBezTo>
                    <a:pt x="67850" y="6677"/>
                    <a:pt x="73556" y="6734"/>
                    <a:pt x="73956" y="6620"/>
                  </a:cubicBezTo>
                  <a:cubicBezTo>
                    <a:pt x="74412" y="6506"/>
                    <a:pt x="75710" y="6449"/>
                    <a:pt x="76969" y="6449"/>
                  </a:cubicBezTo>
                  <a:cubicBezTo>
                    <a:pt x="78228" y="6449"/>
                    <a:pt x="79448" y="6506"/>
                    <a:pt x="79748" y="6620"/>
                  </a:cubicBezTo>
                  <a:cubicBezTo>
                    <a:pt x="80145" y="6779"/>
                    <a:pt x="80618" y="6831"/>
                    <a:pt x="81107" y="6831"/>
                  </a:cubicBezTo>
                  <a:cubicBezTo>
                    <a:pt x="82064" y="6831"/>
                    <a:pt x="83080" y="6630"/>
                    <a:pt x="83704" y="6630"/>
                  </a:cubicBezTo>
                  <a:cubicBezTo>
                    <a:pt x="83905" y="6630"/>
                    <a:pt x="84065" y="6650"/>
                    <a:pt x="84170" y="6705"/>
                  </a:cubicBezTo>
                  <a:cubicBezTo>
                    <a:pt x="88108" y="6423"/>
                    <a:pt x="88450" y="6314"/>
                    <a:pt x="92343" y="6314"/>
                  </a:cubicBezTo>
                  <a:cubicBezTo>
                    <a:pt x="94346" y="6314"/>
                    <a:pt x="97289" y="6343"/>
                    <a:pt x="102146" y="6391"/>
                  </a:cubicBezTo>
                  <a:cubicBezTo>
                    <a:pt x="105284" y="6420"/>
                    <a:pt x="114700" y="6563"/>
                    <a:pt x="114700" y="6563"/>
                  </a:cubicBezTo>
                  <a:cubicBezTo>
                    <a:pt x="115611" y="6476"/>
                    <a:pt x="116557" y="6443"/>
                    <a:pt x="117507" y="6443"/>
                  </a:cubicBezTo>
                  <a:cubicBezTo>
                    <a:pt x="120650" y="6443"/>
                    <a:pt x="123834" y="6806"/>
                    <a:pt x="125913" y="6806"/>
                  </a:cubicBezTo>
                  <a:cubicBezTo>
                    <a:pt x="126946" y="6806"/>
                    <a:pt x="127706" y="6716"/>
                    <a:pt x="128053" y="6449"/>
                  </a:cubicBezTo>
                  <a:cubicBezTo>
                    <a:pt x="129251" y="5536"/>
                    <a:pt x="130877" y="1655"/>
                    <a:pt x="130392" y="714"/>
                  </a:cubicBezTo>
                  <a:cubicBezTo>
                    <a:pt x="130317" y="518"/>
                    <a:pt x="127406" y="449"/>
                    <a:pt x="124592" y="449"/>
                  </a:cubicBezTo>
                  <a:cubicBezTo>
                    <a:pt x="122081" y="449"/>
                    <a:pt x="119648" y="504"/>
                    <a:pt x="119379" y="571"/>
                  </a:cubicBezTo>
                  <a:cubicBezTo>
                    <a:pt x="119303" y="586"/>
                    <a:pt x="119226" y="593"/>
                    <a:pt x="119154" y="593"/>
                  </a:cubicBezTo>
                  <a:cubicBezTo>
                    <a:pt x="118957" y="593"/>
                    <a:pt x="118793" y="540"/>
                    <a:pt x="118751" y="457"/>
                  </a:cubicBezTo>
                  <a:cubicBezTo>
                    <a:pt x="118694" y="428"/>
                    <a:pt x="113929" y="229"/>
                    <a:pt x="113844" y="229"/>
                  </a:cubicBezTo>
                  <a:cubicBezTo>
                    <a:pt x="109963" y="114"/>
                    <a:pt x="110791" y="143"/>
                    <a:pt x="109393" y="114"/>
                  </a:cubicBezTo>
                  <a:lnTo>
                    <a:pt x="108965" y="114"/>
                  </a:lnTo>
                  <a:cubicBezTo>
                    <a:pt x="108965" y="38"/>
                    <a:pt x="108838" y="0"/>
                    <a:pt x="1086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lumMod val="60000"/>
                    <a:lumOff val="40000"/>
                  </a:schemeClr>
                </a:solidFill>
              </a:endParaRPr>
            </a:p>
          </p:txBody>
        </p:sp>
        <p:sp>
          <p:nvSpPr>
            <p:cNvPr id="851" name="Google Shape;851;p41"/>
            <p:cNvSpPr/>
            <p:nvPr/>
          </p:nvSpPr>
          <p:spPr>
            <a:xfrm rot="-5400000">
              <a:off x="-1221171" y="2607829"/>
              <a:ext cx="3666692" cy="201500"/>
            </a:xfrm>
            <a:custGeom>
              <a:avLst/>
              <a:gdLst/>
              <a:ahLst/>
              <a:cxnLst/>
              <a:rect l="l" t="t" r="r" b="b"/>
              <a:pathLst>
                <a:path w="135728" h="8060" extrusionOk="0">
                  <a:moveTo>
                    <a:pt x="90622" y="0"/>
                  </a:moveTo>
                  <a:cubicBezTo>
                    <a:pt x="89853" y="0"/>
                    <a:pt x="89036" y="43"/>
                    <a:pt x="87765" y="122"/>
                  </a:cubicBezTo>
                  <a:cubicBezTo>
                    <a:pt x="86877" y="181"/>
                    <a:pt x="85558" y="200"/>
                    <a:pt x="84011" y="200"/>
                  </a:cubicBezTo>
                  <a:cubicBezTo>
                    <a:pt x="81280" y="200"/>
                    <a:pt x="77841" y="141"/>
                    <a:pt x="74824" y="141"/>
                  </a:cubicBezTo>
                  <a:cubicBezTo>
                    <a:pt x="72963" y="141"/>
                    <a:pt x="71263" y="164"/>
                    <a:pt x="69990" y="236"/>
                  </a:cubicBezTo>
                  <a:cubicBezTo>
                    <a:pt x="69680" y="253"/>
                    <a:pt x="69446" y="260"/>
                    <a:pt x="69266" y="260"/>
                  </a:cubicBezTo>
                  <a:cubicBezTo>
                    <a:pt x="68299" y="260"/>
                    <a:pt x="68904" y="59"/>
                    <a:pt x="67849" y="59"/>
                  </a:cubicBezTo>
                  <a:cubicBezTo>
                    <a:pt x="67743" y="59"/>
                    <a:pt x="67621" y="61"/>
                    <a:pt x="67479" y="65"/>
                  </a:cubicBezTo>
                  <a:cubicBezTo>
                    <a:pt x="55923" y="179"/>
                    <a:pt x="35123" y="636"/>
                    <a:pt x="34952" y="636"/>
                  </a:cubicBezTo>
                  <a:cubicBezTo>
                    <a:pt x="33546" y="659"/>
                    <a:pt x="32340" y="673"/>
                    <a:pt x="31400" y="673"/>
                  </a:cubicBezTo>
                  <a:cubicBezTo>
                    <a:pt x="30070" y="673"/>
                    <a:pt x="29272" y="645"/>
                    <a:pt x="29189" y="579"/>
                  </a:cubicBezTo>
                  <a:cubicBezTo>
                    <a:pt x="29169" y="555"/>
                    <a:pt x="29135" y="545"/>
                    <a:pt x="29091" y="545"/>
                  </a:cubicBezTo>
                  <a:cubicBezTo>
                    <a:pt x="28857" y="545"/>
                    <a:pt x="28327" y="831"/>
                    <a:pt x="28028" y="831"/>
                  </a:cubicBezTo>
                  <a:cubicBezTo>
                    <a:pt x="27980" y="831"/>
                    <a:pt x="27938" y="824"/>
                    <a:pt x="27905" y="807"/>
                  </a:cubicBezTo>
                  <a:cubicBezTo>
                    <a:pt x="11841" y="1492"/>
                    <a:pt x="12155" y="1492"/>
                    <a:pt x="9073" y="1606"/>
                  </a:cubicBezTo>
                  <a:cubicBezTo>
                    <a:pt x="7383" y="1670"/>
                    <a:pt x="6029" y="1702"/>
                    <a:pt x="5278" y="1702"/>
                  </a:cubicBezTo>
                  <a:cubicBezTo>
                    <a:pt x="5027" y="1702"/>
                    <a:pt x="4843" y="1699"/>
                    <a:pt x="4736" y="1691"/>
                  </a:cubicBezTo>
                  <a:cubicBezTo>
                    <a:pt x="4452" y="1668"/>
                    <a:pt x="4211" y="1655"/>
                    <a:pt x="4003" y="1655"/>
                  </a:cubicBezTo>
                  <a:cubicBezTo>
                    <a:pt x="3461" y="1655"/>
                    <a:pt x="3142" y="1742"/>
                    <a:pt x="2853" y="1948"/>
                  </a:cubicBezTo>
                  <a:cubicBezTo>
                    <a:pt x="1741" y="2747"/>
                    <a:pt x="0" y="7797"/>
                    <a:pt x="1227" y="8054"/>
                  </a:cubicBezTo>
                  <a:cubicBezTo>
                    <a:pt x="1273" y="8058"/>
                    <a:pt x="1341" y="8060"/>
                    <a:pt x="1429" y="8060"/>
                  </a:cubicBezTo>
                  <a:cubicBezTo>
                    <a:pt x="2000" y="8060"/>
                    <a:pt x="3425" y="7985"/>
                    <a:pt x="5279" y="7911"/>
                  </a:cubicBezTo>
                  <a:cubicBezTo>
                    <a:pt x="6363" y="7883"/>
                    <a:pt x="7561" y="7797"/>
                    <a:pt x="8874" y="7712"/>
                  </a:cubicBezTo>
                  <a:cubicBezTo>
                    <a:pt x="10569" y="7648"/>
                    <a:pt x="17896" y="7254"/>
                    <a:pt x="22421" y="7254"/>
                  </a:cubicBezTo>
                  <a:cubicBezTo>
                    <a:pt x="23989" y="7254"/>
                    <a:pt x="25221" y="7301"/>
                    <a:pt x="25765" y="7426"/>
                  </a:cubicBezTo>
                  <a:cubicBezTo>
                    <a:pt x="27318" y="7357"/>
                    <a:pt x="39590" y="6534"/>
                    <a:pt x="46723" y="6534"/>
                  </a:cubicBezTo>
                  <a:cubicBezTo>
                    <a:pt x="48369" y="6534"/>
                    <a:pt x="49741" y="6578"/>
                    <a:pt x="50645" y="6684"/>
                  </a:cubicBezTo>
                  <a:cubicBezTo>
                    <a:pt x="51700" y="6401"/>
                    <a:pt x="56886" y="6281"/>
                    <a:pt x="62373" y="6281"/>
                  </a:cubicBezTo>
                  <a:cubicBezTo>
                    <a:pt x="62970" y="6281"/>
                    <a:pt x="63570" y="6282"/>
                    <a:pt x="64169" y="6285"/>
                  </a:cubicBezTo>
                  <a:cubicBezTo>
                    <a:pt x="68420" y="6325"/>
                    <a:pt x="72560" y="6378"/>
                    <a:pt x="74827" y="6378"/>
                  </a:cubicBezTo>
                  <a:cubicBezTo>
                    <a:pt x="75817" y="6378"/>
                    <a:pt x="76450" y="6368"/>
                    <a:pt x="76581" y="6342"/>
                  </a:cubicBezTo>
                  <a:cubicBezTo>
                    <a:pt x="77025" y="6228"/>
                    <a:pt x="78154" y="6176"/>
                    <a:pt x="79322" y="6176"/>
                  </a:cubicBezTo>
                  <a:cubicBezTo>
                    <a:pt x="80778" y="6176"/>
                    <a:pt x="82297" y="6257"/>
                    <a:pt x="82629" y="6399"/>
                  </a:cubicBezTo>
                  <a:cubicBezTo>
                    <a:pt x="83067" y="6564"/>
                    <a:pt x="83583" y="6617"/>
                    <a:pt x="84112" y="6617"/>
                  </a:cubicBezTo>
                  <a:cubicBezTo>
                    <a:pt x="85052" y="6617"/>
                    <a:pt x="86032" y="6450"/>
                    <a:pt x="86678" y="6450"/>
                  </a:cubicBezTo>
                  <a:cubicBezTo>
                    <a:pt x="86925" y="6450"/>
                    <a:pt x="87123" y="6475"/>
                    <a:pt x="87252" y="6542"/>
                  </a:cubicBezTo>
                  <a:cubicBezTo>
                    <a:pt x="89752" y="6409"/>
                    <a:pt x="90607" y="6285"/>
                    <a:pt x="94149" y="6285"/>
                  </a:cubicBezTo>
                  <a:cubicBezTo>
                    <a:pt x="97480" y="6285"/>
                    <a:pt x="103187" y="6395"/>
                    <a:pt x="114871" y="6713"/>
                  </a:cubicBezTo>
                  <a:cubicBezTo>
                    <a:pt x="116816" y="6767"/>
                    <a:pt x="118094" y="6783"/>
                    <a:pt x="119020" y="6783"/>
                  </a:cubicBezTo>
                  <a:cubicBezTo>
                    <a:pt x="120298" y="6783"/>
                    <a:pt x="120904" y="6753"/>
                    <a:pt x="121664" y="6753"/>
                  </a:cubicBezTo>
                  <a:cubicBezTo>
                    <a:pt x="122680" y="6753"/>
                    <a:pt x="123972" y="6806"/>
                    <a:pt x="127511" y="7055"/>
                  </a:cubicBezTo>
                  <a:cubicBezTo>
                    <a:pt x="128749" y="7137"/>
                    <a:pt x="129857" y="7206"/>
                    <a:pt x="130752" y="7206"/>
                  </a:cubicBezTo>
                  <a:cubicBezTo>
                    <a:pt x="131734" y="7206"/>
                    <a:pt x="132459" y="7123"/>
                    <a:pt x="132817" y="6884"/>
                  </a:cubicBezTo>
                  <a:cubicBezTo>
                    <a:pt x="134101" y="5943"/>
                    <a:pt x="135728" y="2091"/>
                    <a:pt x="135271" y="1121"/>
                  </a:cubicBezTo>
                  <a:cubicBezTo>
                    <a:pt x="135177" y="914"/>
                    <a:pt x="130495" y="831"/>
                    <a:pt x="127152" y="831"/>
                  </a:cubicBezTo>
                  <a:cubicBezTo>
                    <a:pt x="125418" y="831"/>
                    <a:pt x="124044" y="853"/>
                    <a:pt x="123858" y="892"/>
                  </a:cubicBezTo>
                  <a:cubicBezTo>
                    <a:pt x="123782" y="908"/>
                    <a:pt x="123703" y="915"/>
                    <a:pt x="123628" y="915"/>
                  </a:cubicBezTo>
                  <a:cubicBezTo>
                    <a:pt x="123421" y="915"/>
                    <a:pt x="123236" y="862"/>
                    <a:pt x="123174" y="778"/>
                  </a:cubicBezTo>
                  <a:cubicBezTo>
                    <a:pt x="123145" y="778"/>
                    <a:pt x="123002" y="778"/>
                    <a:pt x="122717" y="750"/>
                  </a:cubicBezTo>
                  <a:cubicBezTo>
                    <a:pt x="120748" y="607"/>
                    <a:pt x="113787" y="322"/>
                    <a:pt x="113473" y="265"/>
                  </a:cubicBezTo>
                  <a:cubicBezTo>
                    <a:pt x="113187" y="236"/>
                    <a:pt x="113073" y="236"/>
                    <a:pt x="113073" y="236"/>
                  </a:cubicBezTo>
                  <a:cubicBezTo>
                    <a:pt x="113073" y="167"/>
                    <a:pt x="112948" y="129"/>
                    <a:pt x="112766" y="129"/>
                  </a:cubicBezTo>
                  <a:cubicBezTo>
                    <a:pt x="112648" y="129"/>
                    <a:pt x="112506" y="145"/>
                    <a:pt x="112360" y="179"/>
                  </a:cubicBezTo>
                  <a:cubicBezTo>
                    <a:pt x="111532" y="350"/>
                    <a:pt x="107538" y="350"/>
                    <a:pt x="103429" y="350"/>
                  </a:cubicBezTo>
                  <a:cubicBezTo>
                    <a:pt x="99321" y="350"/>
                    <a:pt x="95098" y="265"/>
                    <a:pt x="93728" y="179"/>
                  </a:cubicBezTo>
                  <a:cubicBezTo>
                    <a:pt x="92337" y="57"/>
                    <a:pt x="91511" y="0"/>
                    <a:pt x="906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lumMod val="60000"/>
                    <a:lumOff val="40000"/>
                  </a:schemeClr>
                </a:solidFill>
              </a:endParaRPr>
            </a:p>
          </p:txBody>
        </p:sp>
      </p:grpSp>
      <p:grpSp>
        <p:nvGrpSpPr>
          <p:cNvPr id="852" name="Google Shape;852;p41"/>
          <p:cNvGrpSpPr/>
          <p:nvPr/>
        </p:nvGrpSpPr>
        <p:grpSpPr>
          <a:xfrm rot="3599956">
            <a:off x="2972528" y="1163478"/>
            <a:ext cx="419925" cy="222725"/>
            <a:chOff x="2951412" y="1320981"/>
            <a:chExt cx="419934" cy="222729"/>
          </a:xfrm>
        </p:grpSpPr>
        <p:sp>
          <p:nvSpPr>
            <p:cNvPr id="853" name="Google Shape;853;p41"/>
            <p:cNvSpPr/>
            <p:nvPr/>
          </p:nvSpPr>
          <p:spPr>
            <a:xfrm rot="-1677089">
              <a:off x="2986451" y="1372774"/>
              <a:ext cx="64322" cy="165517"/>
            </a:xfrm>
            <a:custGeom>
              <a:avLst/>
              <a:gdLst/>
              <a:ahLst/>
              <a:cxnLst/>
              <a:rect l="l" t="t" r="r" b="b"/>
              <a:pathLst>
                <a:path w="2573" h="6621" extrusionOk="0">
                  <a:moveTo>
                    <a:pt x="1078" y="0"/>
                  </a:moveTo>
                  <a:cubicBezTo>
                    <a:pt x="591" y="0"/>
                    <a:pt x="90" y="310"/>
                    <a:pt x="60" y="930"/>
                  </a:cubicBezTo>
                  <a:cubicBezTo>
                    <a:pt x="1" y="2618"/>
                    <a:pt x="150" y="4276"/>
                    <a:pt x="523" y="5919"/>
                  </a:cubicBezTo>
                  <a:cubicBezTo>
                    <a:pt x="637" y="6408"/>
                    <a:pt x="1003" y="6621"/>
                    <a:pt x="1385" y="6621"/>
                  </a:cubicBezTo>
                  <a:cubicBezTo>
                    <a:pt x="1960" y="6621"/>
                    <a:pt x="2573" y="6140"/>
                    <a:pt x="2420" y="5396"/>
                  </a:cubicBezTo>
                  <a:cubicBezTo>
                    <a:pt x="2077" y="3917"/>
                    <a:pt x="1972" y="2454"/>
                    <a:pt x="2017" y="930"/>
                  </a:cubicBezTo>
                  <a:cubicBezTo>
                    <a:pt x="2039" y="310"/>
                    <a:pt x="1565" y="0"/>
                    <a:pt x="107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41"/>
            <p:cNvSpPr/>
            <p:nvPr/>
          </p:nvSpPr>
          <p:spPr>
            <a:xfrm>
              <a:off x="3128925" y="1320981"/>
              <a:ext cx="49325" cy="202772"/>
            </a:xfrm>
            <a:custGeom>
              <a:avLst/>
              <a:gdLst/>
              <a:ahLst/>
              <a:cxnLst/>
              <a:rect l="l" t="t" r="r" b="b"/>
              <a:pathLst>
                <a:path w="1973" h="5456" extrusionOk="0">
                  <a:moveTo>
                    <a:pt x="987" y="0"/>
                  </a:moveTo>
                  <a:cubicBezTo>
                    <a:pt x="494" y="0"/>
                    <a:pt x="1" y="314"/>
                    <a:pt x="1" y="941"/>
                  </a:cubicBezTo>
                  <a:lnTo>
                    <a:pt x="1" y="4526"/>
                  </a:lnTo>
                  <a:cubicBezTo>
                    <a:pt x="1" y="5146"/>
                    <a:pt x="494" y="5456"/>
                    <a:pt x="987" y="5456"/>
                  </a:cubicBezTo>
                  <a:cubicBezTo>
                    <a:pt x="1479" y="5456"/>
                    <a:pt x="1972" y="5146"/>
                    <a:pt x="1972" y="4526"/>
                  </a:cubicBezTo>
                  <a:lnTo>
                    <a:pt x="1972" y="941"/>
                  </a:lnTo>
                  <a:cubicBezTo>
                    <a:pt x="1972" y="314"/>
                    <a:pt x="1479" y="0"/>
                    <a:pt x="9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41"/>
            <p:cNvSpPr/>
            <p:nvPr/>
          </p:nvSpPr>
          <p:spPr>
            <a:xfrm rot="2324420">
              <a:off x="3263449" y="1376738"/>
              <a:ext cx="65826" cy="157602"/>
            </a:xfrm>
            <a:custGeom>
              <a:avLst/>
              <a:gdLst/>
              <a:ahLst/>
              <a:cxnLst/>
              <a:rect l="l" t="t" r="r" b="b"/>
              <a:pathLst>
                <a:path w="2633" h="6304" extrusionOk="0">
                  <a:moveTo>
                    <a:pt x="1092" y="0"/>
                  </a:moveTo>
                  <a:cubicBezTo>
                    <a:pt x="601" y="0"/>
                    <a:pt x="97" y="314"/>
                    <a:pt x="75" y="941"/>
                  </a:cubicBezTo>
                  <a:cubicBezTo>
                    <a:pt x="0" y="2510"/>
                    <a:pt x="164" y="4078"/>
                    <a:pt x="553" y="5616"/>
                  </a:cubicBezTo>
                  <a:cubicBezTo>
                    <a:pt x="677" y="6096"/>
                    <a:pt x="1051" y="6303"/>
                    <a:pt x="1435" y="6303"/>
                  </a:cubicBezTo>
                  <a:cubicBezTo>
                    <a:pt x="2021" y="6303"/>
                    <a:pt x="2633" y="5823"/>
                    <a:pt x="2435" y="5093"/>
                  </a:cubicBezTo>
                  <a:cubicBezTo>
                    <a:pt x="2106" y="3719"/>
                    <a:pt x="1972" y="2360"/>
                    <a:pt x="2031" y="941"/>
                  </a:cubicBezTo>
                  <a:cubicBezTo>
                    <a:pt x="2061" y="314"/>
                    <a:pt x="1583" y="0"/>
                    <a:pt x="10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 name="Google Shape;856;p41"/>
          <p:cNvGrpSpPr/>
          <p:nvPr/>
        </p:nvGrpSpPr>
        <p:grpSpPr>
          <a:xfrm>
            <a:off x="2688800" y="1888251"/>
            <a:ext cx="130588" cy="194506"/>
            <a:chOff x="2540775" y="2709726"/>
            <a:chExt cx="130588" cy="194506"/>
          </a:xfrm>
        </p:grpSpPr>
        <p:sp>
          <p:nvSpPr>
            <p:cNvPr id="857" name="Google Shape;857;p41"/>
            <p:cNvSpPr/>
            <p:nvPr/>
          </p:nvSpPr>
          <p:spPr>
            <a:xfrm rot="5538887">
              <a:off x="2550831" y="2785777"/>
              <a:ext cx="167583" cy="66768"/>
            </a:xfrm>
            <a:custGeom>
              <a:avLst/>
              <a:gdLst/>
              <a:ahLst/>
              <a:cxnLst/>
              <a:rect l="l" t="t" r="r" b="b"/>
              <a:pathLst>
                <a:path w="4237" h="1688" extrusionOk="0">
                  <a:moveTo>
                    <a:pt x="1373" y="0"/>
                  </a:moveTo>
                  <a:cubicBezTo>
                    <a:pt x="1108" y="0"/>
                    <a:pt x="840" y="20"/>
                    <a:pt x="568" y="59"/>
                  </a:cubicBezTo>
                  <a:cubicBezTo>
                    <a:pt x="195" y="118"/>
                    <a:pt x="1" y="567"/>
                    <a:pt x="90" y="865"/>
                  </a:cubicBezTo>
                  <a:cubicBezTo>
                    <a:pt x="179" y="1182"/>
                    <a:pt x="462" y="1327"/>
                    <a:pt x="764" y="1327"/>
                  </a:cubicBezTo>
                  <a:cubicBezTo>
                    <a:pt x="818" y="1327"/>
                    <a:pt x="873" y="1322"/>
                    <a:pt x="927" y="1313"/>
                  </a:cubicBezTo>
                  <a:cubicBezTo>
                    <a:pt x="1080" y="1292"/>
                    <a:pt x="1235" y="1282"/>
                    <a:pt x="1389" y="1282"/>
                  </a:cubicBezTo>
                  <a:cubicBezTo>
                    <a:pt x="1899" y="1282"/>
                    <a:pt x="2410" y="1394"/>
                    <a:pt x="2868" y="1612"/>
                  </a:cubicBezTo>
                  <a:cubicBezTo>
                    <a:pt x="2979" y="1664"/>
                    <a:pt x="3088" y="1687"/>
                    <a:pt x="3190" y="1687"/>
                  </a:cubicBezTo>
                  <a:cubicBezTo>
                    <a:pt x="3823" y="1687"/>
                    <a:pt x="4237" y="813"/>
                    <a:pt x="3556" y="492"/>
                  </a:cubicBezTo>
                  <a:cubicBezTo>
                    <a:pt x="2859" y="160"/>
                    <a:pt x="2129" y="0"/>
                    <a:pt x="137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41"/>
            <p:cNvSpPr/>
            <p:nvPr/>
          </p:nvSpPr>
          <p:spPr>
            <a:xfrm rot="5538887">
              <a:off x="2497436" y="2756926"/>
              <a:ext cx="143778" cy="51334"/>
            </a:xfrm>
            <a:custGeom>
              <a:avLst/>
              <a:gdLst/>
              <a:ahLst/>
              <a:cxnLst/>
              <a:rect l="l" t="t" r="r" b="b"/>
              <a:pathLst>
                <a:path w="4931" h="1680" extrusionOk="0">
                  <a:moveTo>
                    <a:pt x="1953" y="0"/>
                  </a:moveTo>
                  <a:cubicBezTo>
                    <a:pt x="1579" y="0"/>
                    <a:pt x="1200" y="38"/>
                    <a:pt x="812" y="116"/>
                  </a:cubicBezTo>
                  <a:cubicBezTo>
                    <a:pt x="0" y="298"/>
                    <a:pt x="278" y="1386"/>
                    <a:pt x="1017" y="1386"/>
                  </a:cubicBezTo>
                  <a:cubicBezTo>
                    <a:pt x="1066" y="1386"/>
                    <a:pt x="1118" y="1381"/>
                    <a:pt x="1171" y="1371"/>
                  </a:cubicBezTo>
                  <a:cubicBezTo>
                    <a:pt x="1437" y="1321"/>
                    <a:pt x="1704" y="1296"/>
                    <a:pt x="1970" y="1296"/>
                  </a:cubicBezTo>
                  <a:cubicBezTo>
                    <a:pt x="2511" y="1296"/>
                    <a:pt x="3045" y="1399"/>
                    <a:pt x="3546" y="1610"/>
                  </a:cubicBezTo>
                  <a:cubicBezTo>
                    <a:pt x="3651" y="1658"/>
                    <a:pt x="3754" y="1679"/>
                    <a:pt x="3853" y="1679"/>
                  </a:cubicBezTo>
                  <a:cubicBezTo>
                    <a:pt x="4488" y="1679"/>
                    <a:pt x="4930" y="799"/>
                    <a:pt x="4233" y="489"/>
                  </a:cubicBezTo>
                  <a:cubicBezTo>
                    <a:pt x="3486" y="166"/>
                    <a:pt x="2732" y="0"/>
                    <a:pt x="195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9" name="Google Shape;859;p41"/>
          <p:cNvSpPr/>
          <p:nvPr/>
        </p:nvSpPr>
        <p:spPr>
          <a:xfrm>
            <a:off x="8749688" y="1371821"/>
            <a:ext cx="99485" cy="87705"/>
          </a:xfrm>
          <a:custGeom>
            <a:avLst/>
            <a:gdLst/>
            <a:ahLst/>
            <a:cxnLst/>
            <a:rect l="l" t="t" r="r" b="b"/>
            <a:pathLst>
              <a:path w="12136" h="10699" extrusionOk="0">
                <a:moveTo>
                  <a:pt x="6069" y="1"/>
                </a:moveTo>
                <a:cubicBezTo>
                  <a:pt x="3975" y="1"/>
                  <a:pt x="1990" y="1241"/>
                  <a:pt x="1135" y="3296"/>
                </a:cubicBezTo>
                <a:cubicBezTo>
                  <a:pt x="1" y="6041"/>
                  <a:pt x="1294" y="9165"/>
                  <a:pt x="4019" y="10299"/>
                </a:cubicBezTo>
                <a:cubicBezTo>
                  <a:pt x="4682" y="10570"/>
                  <a:pt x="5371" y="10698"/>
                  <a:pt x="6048" y="10698"/>
                </a:cubicBezTo>
                <a:cubicBezTo>
                  <a:pt x="8154" y="10698"/>
                  <a:pt x="10159" y="9456"/>
                  <a:pt x="11001" y="7394"/>
                </a:cubicBezTo>
                <a:cubicBezTo>
                  <a:pt x="12135" y="4669"/>
                  <a:pt x="10842" y="1546"/>
                  <a:pt x="8117" y="412"/>
                </a:cubicBezTo>
                <a:cubicBezTo>
                  <a:pt x="7447" y="133"/>
                  <a:pt x="6752" y="1"/>
                  <a:pt x="60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3" name="Picture 22">
            <a:extLst>
              <a:ext uri="{FF2B5EF4-FFF2-40B4-BE49-F238E27FC236}">
                <a16:creationId xmlns:a16="http://schemas.microsoft.com/office/drawing/2014/main" id="{65488F59-3FCA-4834-B467-F689117E6E39}"/>
              </a:ext>
            </a:extLst>
          </p:cNvPr>
          <p:cNvPicPr>
            <a:picLocks noChangeAspect="1"/>
          </p:cNvPicPr>
          <p:nvPr/>
        </p:nvPicPr>
        <p:blipFill>
          <a:blip r:embed="rId3"/>
          <a:stretch>
            <a:fillRect/>
          </a:stretch>
        </p:blipFill>
        <p:spPr>
          <a:xfrm>
            <a:off x="30660" y="1223822"/>
            <a:ext cx="4123875" cy="2577422"/>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61"/>
        <p:cNvGrpSpPr/>
        <p:nvPr/>
      </p:nvGrpSpPr>
      <p:grpSpPr>
        <a:xfrm>
          <a:off x="0" y="0"/>
          <a:ext cx="0" cy="0"/>
          <a:chOff x="0" y="0"/>
          <a:chExt cx="0" cy="0"/>
        </a:xfrm>
      </p:grpSpPr>
      <p:sp>
        <p:nvSpPr>
          <p:cNvPr id="962" name="Google Shape;962;p46"/>
          <p:cNvSpPr/>
          <p:nvPr/>
        </p:nvSpPr>
        <p:spPr>
          <a:xfrm>
            <a:off x="893188" y="3751300"/>
            <a:ext cx="135400" cy="150250"/>
          </a:xfrm>
          <a:custGeom>
            <a:avLst/>
            <a:gdLst/>
            <a:ahLst/>
            <a:cxnLst/>
            <a:rect l="l" t="t" r="r" b="b"/>
            <a:pathLst>
              <a:path w="3830" h="6010" extrusionOk="0">
                <a:moveTo>
                  <a:pt x="2093" y="1925"/>
                </a:moveTo>
                <a:cubicBezTo>
                  <a:pt x="2176" y="1946"/>
                  <a:pt x="2281" y="2009"/>
                  <a:pt x="2365" y="2030"/>
                </a:cubicBezTo>
                <a:cubicBezTo>
                  <a:pt x="2469" y="2072"/>
                  <a:pt x="2574" y="2156"/>
                  <a:pt x="2637" y="2239"/>
                </a:cubicBezTo>
                <a:cubicBezTo>
                  <a:pt x="2720" y="2344"/>
                  <a:pt x="2804" y="2448"/>
                  <a:pt x="2846" y="2553"/>
                </a:cubicBezTo>
                <a:cubicBezTo>
                  <a:pt x="2888" y="2595"/>
                  <a:pt x="2909" y="2679"/>
                  <a:pt x="2930" y="2762"/>
                </a:cubicBezTo>
                <a:lnTo>
                  <a:pt x="2930" y="2804"/>
                </a:lnTo>
                <a:lnTo>
                  <a:pt x="2930" y="2888"/>
                </a:lnTo>
                <a:cubicBezTo>
                  <a:pt x="2930" y="2951"/>
                  <a:pt x="2909" y="2992"/>
                  <a:pt x="2909" y="3013"/>
                </a:cubicBezTo>
                <a:cubicBezTo>
                  <a:pt x="2888" y="3160"/>
                  <a:pt x="2825" y="3264"/>
                  <a:pt x="2783" y="3369"/>
                </a:cubicBezTo>
                <a:cubicBezTo>
                  <a:pt x="2637" y="3557"/>
                  <a:pt x="2511" y="3788"/>
                  <a:pt x="2323" y="3955"/>
                </a:cubicBezTo>
                <a:cubicBezTo>
                  <a:pt x="2093" y="4185"/>
                  <a:pt x="1800" y="4415"/>
                  <a:pt x="1486" y="4541"/>
                </a:cubicBezTo>
                <a:cubicBezTo>
                  <a:pt x="1363" y="4571"/>
                  <a:pt x="1229" y="4591"/>
                  <a:pt x="1093" y="4591"/>
                </a:cubicBezTo>
                <a:cubicBezTo>
                  <a:pt x="1043" y="4591"/>
                  <a:pt x="992" y="4588"/>
                  <a:pt x="942" y="4583"/>
                </a:cubicBezTo>
                <a:cubicBezTo>
                  <a:pt x="858" y="4562"/>
                  <a:pt x="816" y="4520"/>
                  <a:pt x="753" y="4457"/>
                </a:cubicBezTo>
                <a:cubicBezTo>
                  <a:pt x="733" y="4436"/>
                  <a:pt x="733" y="4415"/>
                  <a:pt x="712" y="4373"/>
                </a:cubicBezTo>
                <a:cubicBezTo>
                  <a:pt x="712" y="4353"/>
                  <a:pt x="691" y="4332"/>
                  <a:pt x="691" y="4311"/>
                </a:cubicBezTo>
                <a:cubicBezTo>
                  <a:pt x="691" y="4248"/>
                  <a:pt x="649" y="4206"/>
                  <a:pt x="649" y="4143"/>
                </a:cubicBezTo>
                <a:lnTo>
                  <a:pt x="649" y="3997"/>
                </a:lnTo>
                <a:cubicBezTo>
                  <a:pt x="649" y="3913"/>
                  <a:pt x="691" y="3850"/>
                  <a:pt x="691" y="3788"/>
                </a:cubicBezTo>
                <a:cubicBezTo>
                  <a:pt x="733" y="3599"/>
                  <a:pt x="816" y="3411"/>
                  <a:pt x="900" y="3264"/>
                </a:cubicBezTo>
                <a:cubicBezTo>
                  <a:pt x="1109" y="2930"/>
                  <a:pt x="1318" y="2637"/>
                  <a:pt x="1569" y="2344"/>
                </a:cubicBezTo>
                <a:cubicBezTo>
                  <a:pt x="1695" y="2218"/>
                  <a:pt x="1841" y="2114"/>
                  <a:pt x="1988" y="2009"/>
                </a:cubicBezTo>
                <a:cubicBezTo>
                  <a:pt x="2009" y="1967"/>
                  <a:pt x="2072" y="1946"/>
                  <a:pt x="2093" y="1925"/>
                </a:cubicBezTo>
                <a:close/>
                <a:moveTo>
                  <a:pt x="1067" y="0"/>
                </a:moveTo>
                <a:cubicBezTo>
                  <a:pt x="963" y="0"/>
                  <a:pt x="900" y="63"/>
                  <a:pt x="837" y="168"/>
                </a:cubicBezTo>
                <a:cubicBezTo>
                  <a:pt x="712" y="356"/>
                  <a:pt x="691" y="607"/>
                  <a:pt x="691" y="816"/>
                </a:cubicBezTo>
                <a:cubicBezTo>
                  <a:pt x="691" y="984"/>
                  <a:pt x="712" y="1130"/>
                  <a:pt x="753" y="1298"/>
                </a:cubicBezTo>
                <a:cubicBezTo>
                  <a:pt x="816" y="1402"/>
                  <a:pt x="858" y="1528"/>
                  <a:pt x="963" y="1570"/>
                </a:cubicBezTo>
                <a:lnTo>
                  <a:pt x="942" y="1612"/>
                </a:lnTo>
                <a:cubicBezTo>
                  <a:pt x="691" y="1946"/>
                  <a:pt x="523" y="2239"/>
                  <a:pt x="398" y="2553"/>
                </a:cubicBezTo>
                <a:cubicBezTo>
                  <a:pt x="209" y="2909"/>
                  <a:pt x="105" y="3285"/>
                  <a:pt x="63" y="3662"/>
                </a:cubicBezTo>
                <a:cubicBezTo>
                  <a:pt x="0" y="4060"/>
                  <a:pt x="21" y="4478"/>
                  <a:pt x="105" y="4855"/>
                </a:cubicBezTo>
                <a:cubicBezTo>
                  <a:pt x="168" y="5064"/>
                  <a:pt x="209" y="5294"/>
                  <a:pt x="335" y="5482"/>
                </a:cubicBezTo>
                <a:cubicBezTo>
                  <a:pt x="440" y="5629"/>
                  <a:pt x="544" y="5754"/>
                  <a:pt x="712" y="5859"/>
                </a:cubicBezTo>
                <a:cubicBezTo>
                  <a:pt x="816" y="5943"/>
                  <a:pt x="963" y="6005"/>
                  <a:pt x="1130" y="6005"/>
                </a:cubicBezTo>
                <a:cubicBezTo>
                  <a:pt x="1151" y="6008"/>
                  <a:pt x="1172" y="6010"/>
                  <a:pt x="1194" y="6010"/>
                </a:cubicBezTo>
                <a:cubicBezTo>
                  <a:pt x="1328" y="6010"/>
                  <a:pt x="1485" y="5961"/>
                  <a:pt x="1611" y="5943"/>
                </a:cubicBezTo>
                <a:cubicBezTo>
                  <a:pt x="1988" y="5859"/>
                  <a:pt x="2281" y="5650"/>
                  <a:pt x="2574" y="5420"/>
                </a:cubicBezTo>
                <a:cubicBezTo>
                  <a:pt x="2825" y="5210"/>
                  <a:pt x="3034" y="4959"/>
                  <a:pt x="3222" y="4687"/>
                </a:cubicBezTo>
                <a:cubicBezTo>
                  <a:pt x="3327" y="4541"/>
                  <a:pt x="3390" y="4373"/>
                  <a:pt x="3474" y="4227"/>
                </a:cubicBezTo>
                <a:cubicBezTo>
                  <a:pt x="3578" y="4018"/>
                  <a:pt x="3641" y="3808"/>
                  <a:pt x="3683" y="3599"/>
                </a:cubicBezTo>
                <a:cubicBezTo>
                  <a:pt x="3787" y="3181"/>
                  <a:pt x="3829" y="2762"/>
                  <a:pt x="3766" y="2323"/>
                </a:cubicBezTo>
                <a:cubicBezTo>
                  <a:pt x="3725" y="1884"/>
                  <a:pt x="3557" y="1507"/>
                  <a:pt x="3348" y="1109"/>
                </a:cubicBezTo>
                <a:cubicBezTo>
                  <a:pt x="3181" y="816"/>
                  <a:pt x="2950" y="565"/>
                  <a:pt x="2658" y="398"/>
                </a:cubicBezTo>
                <a:cubicBezTo>
                  <a:pt x="2427" y="272"/>
                  <a:pt x="2176" y="210"/>
                  <a:pt x="1904" y="147"/>
                </a:cubicBezTo>
                <a:cubicBezTo>
                  <a:pt x="1653" y="63"/>
                  <a:pt x="1360" y="42"/>
                  <a:pt x="1067" y="0"/>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46"/>
          <p:cNvSpPr/>
          <p:nvPr/>
        </p:nvSpPr>
        <p:spPr>
          <a:xfrm>
            <a:off x="893188" y="2640475"/>
            <a:ext cx="135400" cy="150250"/>
          </a:xfrm>
          <a:custGeom>
            <a:avLst/>
            <a:gdLst/>
            <a:ahLst/>
            <a:cxnLst/>
            <a:rect l="l" t="t" r="r" b="b"/>
            <a:pathLst>
              <a:path w="3830" h="6010" extrusionOk="0">
                <a:moveTo>
                  <a:pt x="2093" y="1925"/>
                </a:moveTo>
                <a:cubicBezTo>
                  <a:pt x="2176" y="1946"/>
                  <a:pt x="2281" y="2009"/>
                  <a:pt x="2365" y="2030"/>
                </a:cubicBezTo>
                <a:cubicBezTo>
                  <a:pt x="2469" y="2072"/>
                  <a:pt x="2574" y="2156"/>
                  <a:pt x="2637" y="2239"/>
                </a:cubicBezTo>
                <a:cubicBezTo>
                  <a:pt x="2720" y="2344"/>
                  <a:pt x="2804" y="2448"/>
                  <a:pt x="2846" y="2553"/>
                </a:cubicBezTo>
                <a:cubicBezTo>
                  <a:pt x="2888" y="2595"/>
                  <a:pt x="2909" y="2679"/>
                  <a:pt x="2930" y="2762"/>
                </a:cubicBezTo>
                <a:lnTo>
                  <a:pt x="2930" y="2804"/>
                </a:lnTo>
                <a:lnTo>
                  <a:pt x="2930" y="2888"/>
                </a:lnTo>
                <a:cubicBezTo>
                  <a:pt x="2930" y="2951"/>
                  <a:pt x="2909" y="2992"/>
                  <a:pt x="2909" y="3013"/>
                </a:cubicBezTo>
                <a:cubicBezTo>
                  <a:pt x="2888" y="3160"/>
                  <a:pt x="2825" y="3264"/>
                  <a:pt x="2783" y="3369"/>
                </a:cubicBezTo>
                <a:cubicBezTo>
                  <a:pt x="2637" y="3557"/>
                  <a:pt x="2511" y="3788"/>
                  <a:pt x="2323" y="3955"/>
                </a:cubicBezTo>
                <a:cubicBezTo>
                  <a:pt x="2093" y="4185"/>
                  <a:pt x="1800" y="4415"/>
                  <a:pt x="1486" y="4541"/>
                </a:cubicBezTo>
                <a:cubicBezTo>
                  <a:pt x="1363" y="4571"/>
                  <a:pt x="1229" y="4591"/>
                  <a:pt x="1093" y="4591"/>
                </a:cubicBezTo>
                <a:cubicBezTo>
                  <a:pt x="1043" y="4591"/>
                  <a:pt x="992" y="4588"/>
                  <a:pt x="942" y="4583"/>
                </a:cubicBezTo>
                <a:cubicBezTo>
                  <a:pt x="858" y="4562"/>
                  <a:pt x="816" y="4520"/>
                  <a:pt x="753" y="4457"/>
                </a:cubicBezTo>
                <a:cubicBezTo>
                  <a:pt x="733" y="4436"/>
                  <a:pt x="733" y="4415"/>
                  <a:pt x="712" y="4373"/>
                </a:cubicBezTo>
                <a:cubicBezTo>
                  <a:pt x="712" y="4353"/>
                  <a:pt x="691" y="4332"/>
                  <a:pt x="691" y="4311"/>
                </a:cubicBezTo>
                <a:cubicBezTo>
                  <a:pt x="691" y="4248"/>
                  <a:pt x="649" y="4206"/>
                  <a:pt x="649" y="4143"/>
                </a:cubicBezTo>
                <a:lnTo>
                  <a:pt x="649" y="3997"/>
                </a:lnTo>
                <a:cubicBezTo>
                  <a:pt x="649" y="3913"/>
                  <a:pt x="691" y="3850"/>
                  <a:pt x="691" y="3788"/>
                </a:cubicBezTo>
                <a:cubicBezTo>
                  <a:pt x="733" y="3599"/>
                  <a:pt x="816" y="3411"/>
                  <a:pt x="900" y="3264"/>
                </a:cubicBezTo>
                <a:cubicBezTo>
                  <a:pt x="1109" y="2930"/>
                  <a:pt x="1318" y="2637"/>
                  <a:pt x="1569" y="2344"/>
                </a:cubicBezTo>
                <a:cubicBezTo>
                  <a:pt x="1695" y="2218"/>
                  <a:pt x="1841" y="2114"/>
                  <a:pt x="1988" y="2009"/>
                </a:cubicBezTo>
                <a:cubicBezTo>
                  <a:pt x="2009" y="1967"/>
                  <a:pt x="2072" y="1946"/>
                  <a:pt x="2093" y="1925"/>
                </a:cubicBezTo>
                <a:close/>
                <a:moveTo>
                  <a:pt x="1067" y="0"/>
                </a:moveTo>
                <a:cubicBezTo>
                  <a:pt x="963" y="0"/>
                  <a:pt x="900" y="63"/>
                  <a:pt x="837" y="168"/>
                </a:cubicBezTo>
                <a:cubicBezTo>
                  <a:pt x="712" y="356"/>
                  <a:pt x="691" y="607"/>
                  <a:pt x="691" y="816"/>
                </a:cubicBezTo>
                <a:cubicBezTo>
                  <a:pt x="691" y="984"/>
                  <a:pt x="712" y="1130"/>
                  <a:pt x="753" y="1298"/>
                </a:cubicBezTo>
                <a:cubicBezTo>
                  <a:pt x="816" y="1402"/>
                  <a:pt x="858" y="1528"/>
                  <a:pt x="963" y="1570"/>
                </a:cubicBezTo>
                <a:lnTo>
                  <a:pt x="942" y="1612"/>
                </a:lnTo>
                <a:cubicBezTo>
                  <a:pt x="691" y="1946"/>
                  <a:pt x="523" y="2239"/>
                  <a:pt x="398" y="2553"/>
                </a:cubicBezTo>
                <a:cubicBezTo>
                  <a:pt x="209" y="2909"/>
                  <a:pt x="105" y="3285"/>
                  <a:pt x="63" y="3662"/>
                </a:cubicBezTo>
                <a:cubicBezTo>
                  <a:pt x="0" y="4060"/>
                  <a:pt x="21" y="4478"/>
                  <a:pt x="105" y="4855"/>
                </a:cubicBezTo>
                <a:cubicBezTo>
                  <a:pt x="168" y="5064"/>
                  <a:pt x="209" y="5294"/>
                  <a:pt x="335" y="5482"/>
                </a:cubicBezTo>
                <a:cubicBezTo>
                  <a:pt x="440" y="5629"/>
                  <a:pt x="544" y="5754"/>
                  <a:pt x="712" y="5859"/>
                </a:cubicBezTo>
                <a:cubicBezTo>
                  <a:pt x="816" y="5943"/>
                  <a:pt x="963" y="6005"/>
                  <a:pt x="1130" y="6005"/>
                </a:cubicBezTo>
                <a:cubicBezTo>
                  <a:pt x="1151" y="6008"/>
                  <a:pt x="1172" y="6010"/>
                  <a:pt x="1194" y="6010"/>
                </a:cubicBezTo>
                <a:cubicBezTo>
                  <a:pt x="1328" y="6010"/>
                  <a:pt x="1485" y="5961"/>
                  <a:pt x="1611" y="5943"/>
                </a:cubicBezTo>
                <a:cubicBezTo>
                  <a:pt x="1988" y="5859"/>
                  <a:pt x="2281" y="5650"/>
                  <a:pt x="2574" y="5420"/>
                </a:cubicBezTo>
                <a:cubicBezTo>
                  <a:pt x="2825" y="5210"/>
                  <a:pt x="3034" y="4959"/>
                  <a:pt x="3222" y="4687"/>
                </a:cubicBezTo>
                <a:cubicBezTo>
                  <a:pt x="3327" y="4541"/>
                  <a:pt x="3390" y="4373"/>
                  <a:pt x="3474" y="4227"/>
                </a:cubicBezTo>
                <a:cubicBezTo>
                  <a:pt x="3578" y="4018"/>
                  <a:pt x="3641" y="3808"/>
                  <a:pt x="3683" y="3599"/>
                </a:cubicBezTo>
                <a:cubicBezTo>
                  <a:pt x="3787" y="3181"/>
                  <a:pt x="3829" y="2762"/>
                  <a:pt x="3766" y="2323"/>
                </a:cubicBezTo>
                <a:cubicBezTo>
                  <a:pt x="3725" y="1884"/>
                  <a:pt x="3557" y="1507"/>
                  <a:pt x="3348" y="1109"/>
                </a:cubicBezTo>
                <a:cubicBezTo>
                  <a:pt x="3181" y="816"/>
                  <a:pt x="2950" y="565"/>
                  <a:pt x="2658" y="398"/>
                </a:cubicBezTo>
                <a:cubicBezTo>
                  <a:pt x="2427" y="272"/>
                  <a:pt x="2176" y="210"/>
                  <a:pt x="1904" y="147"/>
                </a:cubicBezTo>
                <a:cubicBezTo>
                  <a:pt x="1653" y="63"/>
                  <a:pt x="1360" y="42"/>
                  <a:pt x="1067"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46"/>
          <p:cNvSpPr txBox="1">
            <a:spLocks noGrp="1"/>
          </p:cNvSpPr>
          <p:nvPr>
            <p:ph type="title"/>
          </p:nvPr>
        </p:nvSpPr>
        <p:spPr>
          <a:xfrm>
            <a:off x="623400" y="445025"/>
            <a:ext cx="7800600" cy="5727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Font typeface="Questrial"/>
              <a:buChar char="●"/>
            </a:pPr>
            <a:r>
              <a:rPr lang="en-US" dirty="0"/>
              <a:t>Part I: Creating a Population.</a:t>
            </a:r>
          </a:p>
        </p:txBody>
      </p:sp>
      <p:sp>
        <p:nvSpPr>
          <p:cNvPr id="1952" name="Google Shape;1952;p46"/>
          <p:cNvSpPr txBox="1">
            <a:spLocks noGrp="1"/>
          </p:cNvSpPr>
          <p:nvPr>
            <p:ph type="subTitle" idx="4294967295"/>
          </p:nvPr>
        </p:nvSpPr>
        <p:spPr>
          <a:xfrm flipH="1">
            <a:off x="1176419" y="2438093"/>
            <a:ext cx="1162744" cy="486900"/>
          </a:xfrm>
          <a:prstGeom prst="rect">
            <a:avLst/>
          </a:prstGeom>
        </p:spPr>
        <p:txBody>
          <a:bodyPr spcFirstLastPara="1" wrap="square" lIns="91425" tIns="91425" rIns="91425" bIns="91425" anchor="t" anchorCtr="0">
            <a:noAutofit/>
          </a:bodyPr>
          <a:lstStyle/>
          <a:p>
            <a:pPr marL="457200" lvl="1" indent="0">
              <a:spcAft>
                <a:spcPts val="1200"/>
              </a:spcAft>
              <a:buNone/>
            </a:pPr>
            <a:r>
              <a:rPr lang="en-US" sz="2200" b="1" dirty="0">
                <a:latin typeface="Gaegu"/>
                <a:ea typeface="Gaegu"/>
                <a:cs typeface="Gaegu"/>
                <a:sym typeface="Gaegu"/>
              </a:rPr>
              <a:t>rid</a:t>
            </a:r>
            <a:endParaRPr sz="2200" b="1" dirty="0">
              <a:latin typeface="Gaegu"/>
              <a:ea typeface="Gaegu"/>
              <a:cs typeface="Gaegu"/>
              <a:sym typeface="Gaegu"/>
            </a:endParaRPr>
          </a:p>
        </p:txBody>
      </p:sp>
      <p:sp>
        <p:nvSpPr>
          <p:cNvPr id="1954" name="Google Shape;1954;p46"/>
          <p:cNvSpPr txBox="1">
            <a:spLocks noGrp="1"/>
          </p:cNvSpPr>
          <p:nvPr>
            <p:ph type="subTitle" idx="4294967295"/>
          </p:nvPr>
        </p:nvSpPr>
        <p:spPr>
          <a:xfrm flipH="1">
            <a:off x="1113875" y="3534463"/>
            <a:ext cx="1995000" cy="4869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US" sz="2800" b="1" dirty="0">
                <a:latin typeface="Gaegu"/>
                <a:ea typeface="Gaegu"/>
                <a:cs typeface="Gaegu"/>
                <a:sym typeface="Gaegu"/>
              </a:rPr>
              <a:t>Won</a:t>
            </a:r>
            <a:endParaRPr sz="2200" b="1" dirty="0">
              <a:latin typeface="Gaegu"/>
              <a:ea typeface="Gaegu"/>
              <a:cs typeface="Gaegu"/>
              <a:sym typeface="Gaegu"/>
            </a:endParaRPr>
          </a:p>
        </p:txBody>
      </p:sp>
      <p:sp>
        <p:nvSpPr>
          <p:cNvPr id="1961" name="Google Shape;1961;p46"/>
          <p:cNvSpPr/>
          <p:nvPr/>
        </p:nvSpPr>
        <p:spPr>
          <a:xfrm>
            <a:off x="893188" y="1532900"/>
            <a:ext cx="135400" cy="150250"/>
          </a:xfrm>
          <a:custGeom>
            <a:avLst/>
            <a:gdLst/>
            <a:ahLst/>
            <a:cxnLst/>
            <a:rect l="l" t="t" r="r" b="b"/>
            <a:pathLst>
              <a:path w="3830" h="6010" extrusionOk="0">
                <a:moveTo>
                  <a:pt x="2093" y="1925"/>
                </a:moveTo>
                <a:cubicBezTo>
                  <a:pt x="2176" y="1946"/>
                  <a:pt x="2281" y="2009"/>
                  <a:pt x="2365" y="2030"/>
                </a:cubicBezTo>
                <a:cubicBezTo>
                  <a:pt x="2469" y="2072"/>
                  <a:pt x="2574" y="2156"/>
                  <a:pt x="2637" y="2239"/>
                </a:cubicBezTo>
                <a:cubicBezTo>
                  <a:pt x="2720" y="2344"/>
                  <a:pt x="2804" y="2448"/>
                  <a:pt x="2846" y="2553"/>
                </a:cubicBezTo>
                <a:cubicBezTo>
                  <a:pt x="2888" y="2595"/>
                  <a:pt x="2909" y="2679"/>
                  <a:pt x="2930" y="2762"/>
                </a:cubicBezTo>
                <a:lnTo>
                  <a:pt x="2930" y="2804"/>
                </a:lnTo>
                <a:lnTo>
                  <a:pt x="2930" y="2888"/>
                </a:lnTo>
                <a:cubicBezTo>
                  <a:pt x="2930" y="2951"/>
                  <a:pt x="2909" y="2992"/>
                  <a:pt x="2909" y="3013"/>
                </a:cubicBezTo>
                <a:cubicBezTo>
                  <a:pt x="2888" y="3160"/>
                  <a:pt x="2825" y="3264"/>
                  <a:pt x="2783" y="3369"/>
                </a:cubicBezTo>
                <a:cubicBezTo>
                  <a:pt x="2637" y="3557"/>
                  <a:pt x="2511" y="3788"/>
                  <a:pt x="2323" y="3955"/>
                </a:cubicBezTo>
                <a:cubicBezTo>
                  <a:pt x="2093" y="4185"/>
                  <a:pt x="1800" y="4415"/>
                  <a:pt x="1486" y="4541"/>
                </a:cubicBezTo>
                <a:cubicBezTo>
                  <a:pt x="1363" y="4571"/>
                  <a:pt x="1229" y="4591"/>
                  <a:pt x="1093" y="4591"/>
                </a:cubicBezTo>
                <a:cubicBezTo>
                  <a:pt x="1043" y="4591"/>
                  <a:pt x="992" y="4588"/>
                  <a:pt x="942" y="4583"/>
                </a:cubicBezTo>
                <a:cubicBezTo>
                  <a:pt x="858" y="4562"/>
                  <a:pt x="816" y="4520"/>
                  <a:pt x="753" y="4457"/>
                </a:cubicBezTo>
                <a:cubicBezTo>
                  <a:pt x="733" y="4436"/>
                  <a:pt x="733" y="4415"/>
                  <a:pt x="712" y="4373"/>
                </a:cubicBezTo>
                <a:cubicBezTo>
                  <a:pt x="712" y="4353"/>
                  <a:pt x="691" y="4332"/>
                  <a:pt x="691" y="4311"/>
                </a:cubicBezTo>
                <a:cubicBezTo>
                  <a:pt x="691" y="4248"/>
                  <a:pt x="649" y="4206"/>
                  <a:pt x="649" y="4143"/>
                </a:cubicBezTo>
                <a:lnTo>
                  <a:pt x="649" y="3997"/>
                </a:lnTo>
                <a:cubicBezTo>
                  <a:pt x="649" y="3913"/>
                  <a:pt x="691" y="3850"/>
                  <a:pt x="691" y="3788"/>
                </a:cubicBezTo>
                <a:cubicBezTo>
                  <a:pt x="733" y="3599"/>
                  <a:pt x="816" y="3411"/>
                  <a:pt x="900" y="3264"/>
                </a:cubicBezTo>
                <a:cubicBezTo>
                  <a:pt x="1109" y="2930"/>
                  <a:pt x="1318" y="2637"/>
                  <a:pt x="1569" y="2344"/>
                </a:cubicBezTo>
                <a:cubicBezTo>
                  <a:pt x="1695" y="2218"/>
                  <a:pt x="1841" y="2114"/>
                  <a:pt x="1988" y="2009"/>
                </a:cubicBezTo>
                <a:cubicBezTo>
                  <a:pt x="2009" y="1967"/>
                  <a:pt x="2072" y="1946"/>
                  <a:pt x="2093" y="1925"/>
                </a:cubicBezTo>
                <a:close/>
                <a:moveTo>
                  <a:pt x="1067" y="0"/>
                </a:moveTo>
                <a:cubicBezTo>
                  <a:pt x="963" y="0"/>
                  <a:pt x="900" y="63"/>
                  <a:pt x="837" y="168"/>
                </a:cubicBezTo>
                <a:cubicBezTo>
                  <a:pt x="712" y="356"/>
                  <a:pt x="691" y="607"/>
                  <a:pt x="691" y="816"/>
                </a:cubicBezTo>
                <a:cubicBezTo>
                  <a:pt x="691" y="984"/>
                  <a:pt x="712" y="1130"/>
                  <a:pt x="753" y="1298"/>
                </a:cubicBezTo>
                <a:cubicBezTo>
                  <a:pt x="816" y="1402"/>
                  <a:pt x="858" y="1528"/>
                  <a:pt x="963" y="1570"/>
                </a:cubicBezTo>
                <a:lnTo>
                  <a:pt x="942" y="1612"/>
                </a:lnTo>
                <a:cubicBezTo>
                  <a:pt x="691" y="1946"/>
                  <a:pt x="523" y="2239"/>
                  <a:pt x="398" y="2553"/>
                </a:cubicBezTo>
                <a:cubicBezTo>
                  <a:pt x="209" y="2909"/>
                  <a:pt x="105" y="3285"/>
                  <a:pt x="63" y="3662"/>
                </a:cubicBezTo>
                <a:cubicBezTo>
                  <a:pt x="0" y="4060"/>
                  <a:pt x="21" y="4478"/>
                  <a:pt x="105" y="4855"/>
                </a:cubicBezTo>
                <a:cubicBezTo>
                  <a:pt x="168" y="5064"/>
                  <a:pt x="209" y="5294"/>
                  <a:pt x="335" y="5482"/>
                </a:cubicBezTo>
                <a:cubicBezTo>
                  <a:pt x="440" y="5629"/>
                  <a:pt x="544" y="5754"/>
                  <a:pt x="712" y="5859"/>
                </a:cubicBezTo>
                <a:cubicBezTo>
                  <a:pt x="816" y="5943"/>
                  <a:pt x="963" y="6005"/>
                  <a:pt x="1130" y="6005"/>
                </a:cubicBezTo>
                <a:cubicBezTo>
                  <a:pt x="1151" y="6008"/>
                  <a:pt x="1172" y="6010"/>
                  <a:pt x="1194" y="6010"/>
                </a:cubicBezTo>
                <a:cubicBezTo>
                  <a:pt x="1328" y="6010"/>
                  <a:pt x="1485" y="5961"/>
                  <a:pt x="1611" y="5943"/>
                </a:cubicBezTo>
                <a:cubicBezTo>
                  <a:pt x="1988" y="5859"/>
                  <a:pt x="2281" y="5650"/>
                  <a:pt x="2574" y="5420"/>
                </a:cubicBezTo>
                <a:cubicBezTo>
                  <a:pt x="2825" y="5210"/>
                  <a:pt x="3034" y="4959"/>
                  <a:pt x="3222" y="4687"/>
                </a:cubicBezTo>
                <a:cubicBezTo>
                  <a:pt x="3327" y="4541"/>
                  <a:pt x="3390" y="4373"/>
                  <a:pt x="3474" y="4227"/>
                </a:cubicBezTo>
                <a:cubicBezTo>
                  <a:pt x="3578" y="4018"/>
                  <a:pt x="3641" y="3808"/>
                  <a:pt x="3683" y="3599"/>
                </a:cubicBezTo>
                <a:cubicBezTo>
                  <a:pt x="3787" y="3181"/>
                  <a:pt x="3829" y="2762"/>
                  <a:pt x="3766" y="2323"/>
                </a:cubicBezTo>
                <a:cubicBezTo>
                  <a:pt x="3725" y="1884"/>
                  <a:pt x="3557" y="1507"/>
                  <a:pt x="3348" y="1109"/>
                </a:cubicBezTo>
                <a:cubicBezTo>
                  <a:pt x="3181" y="816"/>
                  <a:pt x="2950" y="565"/>
                  <a:pt x="2658" y="398"/>
                </a:cubicBezTo>
                <a:cubicBezTo>
                  <a:pt x="2427" y="272"/>
                  <a:pt x="2176" y="210"/>
                  <a:pt x="1904" y="147"/>
                </a:cubicBezTo>
                <a:cubicBezTo>
                  <a:pt x="1653" y="63"/>
                  <a:pt x="1360" y="42"/>
                  <a:pt x="1067" y="0"/>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46"/>
          <p:cNvSpPr txBox="1">
            <a:spLocks noGrp="1"/>
          </p:cNvSpPr>
          <p:nvPr>
            <p:ph type="subTitle" idx="4294967295"/>
          </p:nvPr>
        </p:nvSpPr>
        <p:spPr>
          <a:xfrm flipH="1">
            <a:off x="1113875" y="1310613"/>
            <a:ext cx="1995000" cy="4869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US" sz="2200" b="1" dirty="0">
                <a:latin typeface="Gaegu"/>
                <a:ea typeface="Gaegu"/>
                <a:cs typeface="Gaegu"/>
                <a:sym typeface="Gaegu"/>
              </a:rPr>
              <a:t>hug</a:t>
            </a:r>
          </a:p>
        </p:txBody>
      </p:sp>
      <p:sp>
        <p:nvSpPr>
          <p:cNvPr id="1966" name="Google Shape;962;p46">
            <a:extLst>
              <a:ext uri="{FF2B5EF4-FFF2-40B4-BE49-F238E27FC236}">
                <a16:creationId xmlns:a16="http://schemas.microsoft.com/office/drawing/2014/main" id="{01809CDF-5D17-4378-8FAC-4788A21CB50E}"/>
              </a:ext>
            </a:extLst>
          </p:cNvPr>
          <p:cNvSpPr/>
          <p:nvPr/>
        </p:nvSpPr>
        <p:spPr>
          <a:xfrm>
            <a:off x="4572000" y="2438093"/>
            <a:ext cx="563472" cy="404764"/>
          </a:xfrm>
          <a:custGeom>
            <a:avLst/>
            <a:gdLst/>
            <a:ahLst/>
            <a:cxnLst/>
            <a:rect l="l" t="t" r="r" b="b"/>
            <a:pathLst>
              <a:path w="3830" h="6010" extrusionOk="0">
                <a:moveTo>
                  <a:pt x="2093" y="1925"/>
                </a:moveTo>
                <a:cubicBezTo>
                  <a:pt x="2176" y="1946"/>
                  <a:pt x="2281" y="2009"/>
                  <a:pt x="2365" y="2030"/>
                </a:cubicBezTo>
                <a:cubicBezTo>
                  <a:pt x="2469" y="2072"/>
                  <a:pt x="2574" y="2156"/>
                  <a:pt x="2637" y="2239"/>
                </a:cubicBezTo>
                <a:cubicBezTo>
                  <a:pt x="2720" y="2344"/>
                  <a:pt x="2804" y="2448"/>
                  <a:pt x="2846" y="2553"/>
                </a:cubicBezTo>
                <a:cubicBezTo>
                  <a:pt x="2888" y="2595"/>
                  <a:pt x="2909" y="2679"/>
                  <a:pt x="2930" y="2762"/>
                </a:cubicBezTo>
                <a:lnTo>
                  <a:pt x="2930" y="2804"/>
                </a:lnTo>
                <a:lnTo>
                  <a:pt x="2930" y="2888"/>
                </a:lnTo>
                <a:cubicBezTo>
                  <a:pt x="2930" y="2951"/>
                  <a:pt x="2909" y="2992"/>
                  <a:pt x="2909" y="3013"/>
                </a:cubicBezTo>
                <a:cubicBezTo>
                  <a:pt x="2888" y="3160"/>
                  <a:pt x="2825" y="3264"/>
                  <a:pt x="2783" y="3369"/>
                </a:cubicBezTo>
                <a:cubicBezTo>
                  <a:pt x="2637" y="3557"/>
                  <a:pt x="2511" y="3788"/>
                  <a:pt x="2323" y="3955"/>
                </a:cubicBezTo>
                <a:cubicBezTo>
                  <a:pt x="2093" y="4185"/>
                  <a:pt x="1800" y="4415"/>
                  <a:pt x="1486" y="4541"/>
                </a:cubicBezTo>
                <a:cubicBezTo>
                  <a:pt x="1363" y="4571"/>
                  <a:pt x="1229" y="4591"/>
                  <a:pt x="1093" y="4591"/>
                </a:cubicBezTo>
                <a:cubicBezTo>
                  <a:pt x="1043" y="4591"/>
                  <a:pt x="992" y="4588"/>
                  <a:pt x="942" y="4583"/>
                </a:cubicBezTo>
                <a:cubicBezTo>
                  <a:pt x="858" y="4562"/>
                  <a:pt x="816" y="4520"/>
                  <a:pt x="753" y="4457"/>
                </a:cubicBezTo>
                <a:cubicBezTo>
                  <a:pt x="733" y="4436"/>
                  <a:pt x="733" y="4415"/>
                  <a:pt x="712" y="4373"/>
                </a:cubicBezTo>
                <a:cubicBezTo>
                  <a:pt x="712" y="4353"/>
                  <a:pt x="691" y="4332"/>
                  <a:pt x="691" y="4311"/>
                </a:cubicBezTo>
                <a:cubicBezTo>
                  <a:pt x="691" y="4248"/>
                  <a:pt x="649" y="4206"/>
                  <a:pt x="649" y="4143"/>
                </a:cubicBezTo>
                <a:lnTo>
                  <a:pt x="649" y="3997"/>
                </a:lnTo>
                <a:cubicBezTo>
                  <a:pt x="649" y="3913"/>
                  <a:pt x="691" y="3850"/>
                  <a:pt x="691" y="3788"/>
                </a:cubicBezTo>
                <a:cubicBezTo>
                  <a:pt x="733" y="3599"/>
                  <a:pt x="816" y="3411"/>
                  <a:pt x="900" y="3264"/>
                </a:cubicBezTo>
                <a:cubicBezTo>
                  <a:pt x="1109" y="2930"/>
                  <a:pt x="1318" y="2637"/>
                  <a:pt x="1569" y="2344"/>
                </a:cubicBezTo>
                <a:cubicBezTo>
                  <a:pt x="1695" y="2218"/>
                  <a:pt x="1841" y="2114"/>
                  <a:pt x="1988" y="2009"/>
                </a:cubicBezTo>
                <a:cubicBezTo>
                  <a:pt x="2009" y="1967"/>
                  <a:pt x="2072" y="1946"/>
                  <a:pt x="2093" y="1925"/>
                </a:cubicBezTo>
                <a:close/>
                <a:moveTo>
                  <a:pt x="1067" y="0"/>
                </a:moveTo>
                <a:cubicBezTo>
                  <a:pt x="963" y="0"/>
                  <a:pt x="900" y="63"/>
                  <a:pt x="837" y="168"/>
                </a:cubicBezTo>
                <a:cubicBezTo>
                  <a:pt x="712" y="356"/>
                  <a:pt x="691" y="607"/>
                  <a:pt x="691" y="816"/>
                </a:cubicBezTo>
                <a:cubicBezTo>
                  <a:pt x="691" y="984"/>
                  <a:pt x="712" y="1130"/>
                  <a:pt x="753" y="1298"/>
                </a:cubicBezTo>
                <a:cubicBezTo>
                  <a:pt x="816" y="1402"/>
                  <a:pt x="858" y="1528"/>
                  <a:pt x="963" y="1570"/>
                </a:cubicBezTo>
                <a:lnTo>
                  <a:pt x="942" y="1612"/>
                </a:lnTo>
                <a:cubicBezTo>
                  <a:pt x="691" y="1946"/>
                  <a:pt x="523" y="2239"/>
                  <a:pt x="398" y="2553"/>
                </a:cubicBezTo>
                <a:cubicBezTo>
                  <a:pt x="209" y="2909"/>
                  <a:pt x="105" y="3285"/>
                  <a:pt x="63" y="3662"/>
                </a:cubicBezTo>
                <a:cubicBezTo>
                  <a:pt x="0" y="4060"/>
                  <a:pt x="21" y="4478"/>
                  <a:pt x="105" y="4855"/>
                </a:cubicBezTo>
                <a:cubicBezTo>
                  <a:pt x="168" y="5064"/>
                  <a:pt x="209" y="5294"/>
                  <a:pt x="335" y="5482"/>
                </a:cubicBezTo>
                <a:cubicBezTo>
                  <a:pt x="440" y="5629"/>
                  <a:pt x="544" y="5754"/>
                  <a:pt x="712" y="5859"/>
                </a:cubicBezTo>
                <a:cubicBezTo>
                  <a:pt x="816" y="5943"/>
                  <a:pt x="963" y="6005"/>
                  <a:pt x="1130" y="6005"/>
                </a:cubicBezTo>
                <a:cubicBezTo>
                  <a:pt x="1151" y="6008"/>
                  <a:pt x="1172" y="6010"/>
                  <a:pt x="1194" y="6010"/>
                </a:cubicBezTo>
                <a:cubicBezTo>
                  <a:pt x="1328" y="6010"/>
                  <a:pt x="1485" y="5961"/>
                  <a:pt x="1611" y="5943"/>
                </a:cubicBezTo>
                <a:cubicBezTo>
                  <a:pt x="1988" y="5859"/>
                  <a:pt x="2281" y="5650"/>
                  <a:pt x="2574" y="5420"/>
                </a:cubicBezTo>
                <a:cubicBezTo>
                  <a:pt x="2825" y="5210"/>
                  <a:pt x="3034" y="4959"/>
                  <a:pt x="3222" y="4687"/>
                </a:cubicBezTo>
                <a:cubicBezTo>
                  <a:pt x="3327" y="4541"/>
                  <a:pt x="3390" y="4373"/>
                  <a:pt x="3474" y="4227"/>
                </a:cubicBezTo>
                <a:cubicBezTo>
                  <a:pt x="3578" y="4018"/>
                  <a:pt x="3641" y="3808"/>
                  <a:pt x="3683" y="3599"/>
                </a:cubicBezTo>
                <a:cubicBezTo>
                  <a:pt x="3787" y="3181"/>
                  <a:pt x="3829" y="2762"/>
                  <a:pt x="3766" y="2323"/>
                </a:cubicBezTo>
                <a:cubicBezTo>
                  <a:pt x="3725" y="1884"/>
                  <a:pt x="3557" y="1507"/>
                  <a:pt x="3348" y="1109"/>
                </a:cubicBezTo>
                <a:cubicBezTo>
                  <a:pt x="3181" y="816"/>
                  <a:pt x="2950" y="565"/>
                  <a:pt x="2658" y="398"/>
                </a:cubicBezTo>
                <a:cubicBezTo>
                  <a:pt x="2427" y="272"/>
                  <a:pt x="2176" y="210"/>
                  <a:pt x="1904" y="147"/>
                </a:cubicBezTo>
                <a:cubicBezTo>
                  <a:pt x="1653" y="63"/>
                  <a:pt x="1360" y="42"/>
                  <a:pt x="1067" y="0"/>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52;p46">
            <a:extLst>
              <a:ext uri="{FF2B5EF4-FFF2-40B4-BE49-F238E27FC236}">
                <a16:creationId xmlns:a16="http://schemas.microsoft.com/office/drawing/2014/main" id="{17B5E717-E60F-4ACC-8DCD-EB2D1DBB5EF6}"/>
              </a:ext>
            </a:extLst>
          </p:cNvPr>
          <p:cNvSpPr txBox="1">
            <a:spLocks/>
          </p:cNvSpPr>
          <p:nvPr/>
        </p:nvSpPr>
        <p:spPr>
          <a:xfrm flipH="1">
            <a:off x="4740322" y="1951193"/>
            <a:ext cx="1995000" cy="486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15000"/>
              </a:lnSpc>
              <a:spcBef>
                <a:spcPts val="0"/>
              </a:spcBef>
              <a:spcAft>
                <a:spcPts val="0"/>
              </a:spcAft>
              <a:buClr>
                <a:schemeClr val="dk2"/>
              </a:buClr>
              <a:buSzPts val="1600"/>
              <a:buFont typeface="Questrial"/>
              <a:buChar char="●"/>
              <a:defRPr sz="1600" b="0" i="0" u="none" strike="noStrike" cap="none">
                <a:solidFill>
                  <a:schemeClr val="dk2"/>
                </a:solidFill>
                <a:latin typeface="Questrial"/>
                <a:ea typeface="Questrial"/>
                <a:cs typeface="Questrial"/>
                <a:sym typeface="Questrial"/>
              </a:defRPr>
            </a:lvl1pPr>
            <a:lvl2pPr marL="914400" marR="0" lvl="1" indent="-330200" algn="l" rtl="0">
              <a:lnSpc>
                <a:spcPct val="115000"/>
              </a:lnSpc>
              <a:spcBef>
                <a:spcPts val="0"/>
              </a:spcBef>
              <a:spcAft>
                <a:spcPts val="0"/>
              </a:spcAft>
              <a:buClr>
                <a:schemeClr val="dk2"/>
              </a:buClr>
              <a:buSzPts val="1600"/>
              <a:buFont typeface="Questrial"/>
              <a:buChar char="○"/>
              <a:defRPr sz="1600" b="0" i="0" u="none" strike="noStrike" cap="none">
                <a:solidFill>
                  <a:schemeClr val="dk2"/>
                </a:solidFill>
                <a:latin typeface="Questrial"/>
                <a:ea typeface="Questrial"/>
                <a:cs typeface="Questrial"/>
                <a:sym typeface="Questrial"/>
              </a:defRPr>
            </a:lvl2pPr>
            <a:lvl3pPr marL="1371600" marR="0" lvl="2" indent="-330200" algn="l" rtl="0">
              <a:lnSpc>
                <a:spcPct val="115000"/>
              </a:lnSpc>
              <a:spcBef>
                <a:spcPts val="0"/>
              </a:spcBef>
              <a:spcAft>
                <a:spcPts val="0"/>
              </a:spcAft>
              <a:buClr>
                <a:schemeClr val="dk2"/>
              </a:buClr>
              <a:buSzPts val="1600"/>
              <a:buFont typeface="Questrial"/>
              <a:buChar char="■"/>
              <a:defRPr sz="1600" b="0" i="0" u="none" strike="noStrike" cap="none">
                <a:solidFill>
                  <a:schemeClr val="dk2"/>
                </a:solidFill>
                <a:latin typeface="Questrial"/>
                <a:ea typeface="Questrial"/>
                <a:cs typeface="Questrial"/>
                <a:sym typeface="Questrial"/>
              </a:defRPr>
            </a:lvl3pPr>
            <a:lvl4pPr marL="1828800" marR="0" lvl="3" indent="-330200" algn="l" rtl="0">
              <a:lnSpc>
                <a:spcPct val="115000"/>
              </a:lnSpc>
              <a:spcBef>
                <a:spcPts val="0"/>
              </a:spcBef>
              <a:spcAft>
                <a:spcPts val="0"/>
              </a:spcAft>
              <a:buClr>
                <a:schemeClr val="dk2"/>
              </a:buClr>
              <a:buSzPts val="1600"/>
              <a:buFont typeface="Questrial"/>
              <a:buChar char="●"/>
              <a:defRPr sz="1600" b="0" i="0" u="none" strike="noStrike" cap="none">
                <a:solidFill>
                  <a:schemeClr val="dk2"/>
                </a:solidFill>
                <a:latin typeface="Questrial"/>
                <a:ea typeface="Questrial"/>
                <a:cs typeface="Questrial"/>
                <a:sym typeface="Questrial"/>
              </a:defRPr>
            </a:lvl4pPr>
            <a:lvl5pPr marL="2286000" marR="0" lvl="4" indent="-330200" algn="l" rtl="0">
              <a:lnSpc>
                <a:spcPct val="115000"/>
              </a:lnSpc>
              <a:spcBef>
                <a:spcPts val="0"/>
              </a:spcBef>
              <a:spcAft>
                <a:spcPts val="0"/>
              </a:spcAft>
              <a:buClr>
                <a:schemeClr val="dk2"/>
              </a:buClr>
              <a:buSzPts val="1600"/>
              <a:buFont typeface="Questrial"/>
              <a:buChar char="○"/>
              <a:defRPr sz="1600" b="0" i="0" u="none" strike="noStrike" cap="none">
                <a:solidFill>
                  <a:schemeClr val="dk2"/>
                </a:solidFill>
                <a:latin typeface="Questrial"/>
                <a:ea typeface="Questrial"/>
                <a:cs typeface="Questrial"/>
                <a:sym typeface="Questrial"/>
              </a:defRPr>
            </a:lvl5pPr>
            <a:lvl6pPr marL="2743200" marR="0" lvl="5" indent="-330200" algn="l" rtl="0">
              <a:lnSpc>
                <a:spcPct val="115000"/>
              </a:lnSpc>
              <a:spcBef>
                <a:spcPts val="0"/>
              </a:spcBef>
              <a:spcAft>
                <a:spcPts val="0"/>
              </a:spcAft>
              <a:buClr>
                <a:schemeClr val="dk2"/>
              </a:buClr>
              <a:buSzPts val="1600"/>
              <a:buFont typeface="Questrial"/>
              <a:buChar char="■"/>
              <a:defRPr sz="1600" b="0" i="0" u="none" strike="noStrike" cap="none">
                <a:solidFill>
                  <a:schemeClr val="dk2"/>
                </a:solidFill>
                <a:latin typeface="Questrial"/>
                <a:ea typeface="Questrial"/>
                <a:cs typeface="Questrial"/>
                <a:sym typeface="Questrial"/>
              </a:defRPr>
            </a:lvl6pPr>
            <a:lvl7pPr marL="3200400" marR="0" lvl="6" indent="-330200" algn="l" rtl="0">
              <a:lnSpc>
                <a:spcPct val="115000"/>
              </a:lnSpc>
              <a:spcBef>
                <a:spcPts val="0"/>
              </a:spcBef>
              <a:spcAft>
                <a:spcPts val="0"/>
              </a:spcAft>
              <a:buClr>
                <a:schemeClr val="dk2"/>
              </a:buClr>
              <a:buSzPts val="1600"/>
              <a:buFont typeface="Questrial"/>
              <a:buChar char="●"/>
              <a:defRPr sz="1600" b="0" i="0" u="none" strike="noStrike" cap="none">
                <a:solidFill>
                  <a:schemeClr val="dk2"/>
                </a:solidFill>
                <a:latin typeface="Questrial"/>
                <a:ea typeface="Questrial"/>
                <a:cs typeface="Questrial"/>
                <a:sym typeface="Questrial"/>
              </a:defRPr>
            </a:lvl7pPr>
            <a:lvl8pPr marL="3657600" marR="0" lvl="7" indent="-330200" algn="l" rtl="0">
              <a:lnSpc>
                <a:spcPct val="115000"/>
              </a:lnSpc>
              <a:spcBef>
                <a:spcPts val="0"/>
              </a:spcBef>
              <a:spcAft>
                <a:spcPts val="0"/>
              </a:spcAft>
              <a:buClr>
                <a:schemeClr val="dk2"/>
              </a:buClr>
              <a:buSzPts val="1600"/>
              <a:buFont typeface="Questrial"/>
              <a:buChar char="○"/>
              <a:defRPr sz="1600" b="0" i="0" u="none" strike="noStrike" cap="none">
                <a:solidFill>
                  <a:schemeClr val="dk2"/>
                </a:solidFill>
                <a:latin typeface="Questrial"/>
                <a:ea typeface="Questrial"/>
                <a:cs typeface="Questrial"/>
                <a:sym typeface="Questrial"/>
              </a:defRPr>
            </a:lvl8pPr>
            <a:lvl9pPr marL="4114800" marR="0" lvl="8" indent="-330200" algn="l" rtl="0">
              <a:lnSpc>
                <a:spcPct val="115000"/>
              </a:lnSpc>
              <a:spcBef>
                <a:spcPts val="0"/>
              </a:spcBef>
              <a:spcAft>
                <a:spcPts val="0"/>
              </a:spcAft>
              <a:buClr>
                <a:schemeClr val="dk2"/>
              </a:buClr>
              <a:buSzPts val="1600"/>
              <a:buFont typeface="Questrial"/>
              <a:buChar char="■"/>
              <a:defRPr sz="1600" b="0" i="0" u="none" strike="noStrike" cap="none">
                <a:solidFill>
                  <a:schemeClr val="dk2"/>
                </a:solidFill>
                <a:latin typeface="Questrial"/>
                <a:ea typeface="Questrial"/>
                <a:cs typeface="Questrial"/>
                <a:sym typeface="Questrial"/>
              </a:defRPr>
            </a:lvl9pPr>
          </a:lstStyle>
          <a:p>
            <a:pPr marL="457200" lvl="1" indent="0">
              <a:spcAft>
                <a:spcPts val="1200"/>
              </a:spcAft>
              <a:buFont typeface="Questrial"/>
              <a:buNone/>
            </a:pPr>
            <a:r>
              <a:rPr lang="en-US" sz="6000" b="1" dirty="0">
                <a:latin typeface="Gaegu"/>
                <a:ea typeface="Gaegu"/>
                <a:cs typeface="Gaegu"/>
                <a:sym typeface="Gaegu"/>
              </a:rPr>
              <a:t>cat</a:t>
            </a:r>
          </a:p>
        </p:txBody>
      </p:sp>
      <p:sp>
        <p:nvSpPr>
          <p:cNvPr id="1968" name="Google Shape;658;p37">
            <a:extLst>
              <a:ext uri="{FF2B5EF4-FFF2-40B4-BE49-F238E27FC236}">
                <a16:creationId xmlns:a16="http://schemas.microsoft.com/office/drawing/2014/main" id="{339D4EC0-63D7-4CBA-B37E-DC1486707DFF}"/>
              </a:ext>
            </a:extLst>
          </p:cNvPr>
          <p:cNvSpPr txBox="1">
            <a:spLocks/>
          </p:cNvSpPr>
          <p:nvPr/>
        </p:nvSpPr>
        <p:spPr>
          <a:xfrm flipH="1">
            <a:off x="1609404" y="1237616"/>
            <a:ext cx="5125918" cy="980585"/>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vi-VN" sz="2000" dirty="0" err="1">
                <a:solidFill>
                  <a:schemeClr val="tx1">
                    <a:lumMod val="10000"/>
                    <a:lumOff val="90000"/>
                  </a:schemeClr>
                </a:solidFill>
                <a:ea typeface="Gaegu" panose="020B0604020202020204" charset="0"/>
              </a:rPr>
              <a:t>Tạo</a:t>
            </a:r>
            <a:r>
              <a:rPr lang="vi-VN" sz="2000" dirty="0">
                <a:solidFill>
                  <a:schemeClr val="tx1">
                    <a:lumMod val="10000"/>
                    <a:lumOff val="90000"/>
                  </a:schemeClr>
                </a:solidFill>
                <a:ea typeface="Gaegu" panose="020B0604020202020204" charset="0"/>
              </a:rPr>
              <a:t> </a:t>
            </a:r>
            <a:r>
              <a:rPr lang="vi-VN" sz="2000" dirty="0" err="1">
                <a:solidFill>
                  <a:schemeClr val="tx1">
                    <a:lumMod val="10000"/>
                    <a:lumOff val="90000"/>
                  </a:schemeClr>
                </a:solidFill>
                <a:ea typeface="Gaegu" panose="020B0604020202020204" charset="0"/>
              </a:rPr>
              <a:t>quần</a:t>
            </a:r>
            <a:r>
              <a:rPr lang="vi-VN" sz="2000" dirty="0">
                <a:solidFill>
                  <a:schemeClr val="tx1">
                    <a:lumMod val="10000"/>
                    <a:lumOff val="90000"/>
                  </a:schemeClr>
                </a:solidFill>
                <a:ea typeface="Gaegu" panose="020B0604020202020204" charset="0"/>
              </a:rPr>
              <a:t> </a:t>
            </a:r>
            <a:r>
              <a:rPr lang="vi-VN" sz="2000" dirty="0" err="1">
                <a:solidFill>
                  <a:schemeClr val="tx1">
                    <a:lumMod val="10000"/>
                    <a:lumOff val="90000"/>
                  </a:schemeClr>
                </a:solidFill>
                <a:ea typeface="Gaegu" panose="020B0604020202020204" charset="0"/>
              </a:rPr>
              <a:t>thể</a:t>
            </a:r>
            <a:r>
              <a:rPr lang="vi-VN" sz="2000" dirty="0">
                <a:solidFill>
                  <a:schemeClr val="tx1">
                    <a:lumMod val="10000"/>
                    <a:lumOff val="90000"/>
                  </a:schemeClr>
                </a:solidFill>
                <a:ea typeface="Gaegu" panose="020B0604020202020204" charset="0"/>
              </a:rPr>
              <a:t> </a:t>
            </a:r>
            <a:r>
              <a:rPr lang="vi-VN" sz="2000" dirty="0" err="1">
                <a:solidFill>
                  <a:schemeClr val="tx1">
                    <a:lumMod val="10000"/>
                    <a:lumOff val="90000"/>
                  </a:schemeClr>
                </a:solidFill>
                <a:ea typeface="Gaegu" panose="020B0604020202020204" charset="0"/>
              </a:rPr>
              <a:t>gồm</a:t>
            </a:r>
            <a:r>
              <a:rPr lang="vi-VN" sz="2000" dirty="0">
                <a:solidFill>
                  <a:schemeClr val="tx1">
                    <a:lumMod val="10000"/>
                    <a:lumOff val="90000"/>
                  </a:schemeClr>
                </a:solidFill>
                <a:ea typeface="Gaegu" panose="020B0604020202020204" charset="0"/>
              </a:rPr>
              <a:t> N </a:t>
            </a:r>
            <a:r>
              <a:rPr lang="vi-VN" sz="2000" dirty="0" err="1">
                <a:solidFill>
                  <a:schemeClr val="tx1">
                    <a:lumMod val="10000"/>
                    <a:lumOff val="90000"/>
                  </a:schemeClr>
                </a:solidFill>
                <a:ea typeface="Gaegu" panose="020B0604020202020204" charset="0"/>
              </a:rPr>
              <a:t>phần</a:t>
            </a:r>
            <a:r>
              <a:rPr lang="vi-VN" sz="2000" dirty="0">
                <a:solidFill>
                  <a:schemeClr val="tx1">
                    <a:lumMod val="10000"/>
                    <a:lumOff val="90000"/>
                  </a:schemeClr>
                </a:solidFill>
                <a:ea typeface="Gaegu" panose="020B0604020202020204" charset="0"/>
              </a:rPr>
              <a:t> </a:t>
            </a:r>
            <a:r>
              <a:rPr lang="vi-VN" sz="2000" dirty="0" err="1">
                <a:solidFill>
                  <a:schemeClr val="tx1">
                    <a:lumMod val="10000"/>
                    <a:lumOff val="90000"/>
                  </a:schemeClr>
                </a:solidFill>
                <a:ea typeface="Gaegu" panose="020B0604020202020204" charset="0"/>
              </a:rPr>
              <a:t>tử</a:t>
            </a:r>
            <a:r>
              <a:rPr lang="vi-VN" sz="2000" dirty="0">
                <a:solidFill>
                  <a:schemeClr val="tx1">
                    <a:lumMod val="10000"/>
                    <a:lumOff val="90000"/>
                  </a:schemeClr>
                </a:solidFill>
                <a:ea typeface="Gaegu" panose="020B0604020202020204" charset="0"/>
              </a:rPr>
              <a:t>, </a:t>
            </a:r>
            <a:r>
              <a:rPr lang="vi-VN" sz="2000" dirty="0" err="1">
                <a:solidFill>
                  <a:schemeClr val="tx1">
                    <a:lumMod val="10000"/>
                    <a:lumOff val="90000"/>
                  </a:schemeClr>
                </a:solidFill>
                <a:ea typeface="Gaegu" panose="020B0604020202020204" charset="0"/>
              </a:rPr>
              <a:t>mỗi</a:t>
            </a:r>
            <a:r>
              <a:rPr lang="vi-VN" sz="2000" dirty="0">
                <a:solidFill>
                  <a:schemeClr val="tx1">
                    <a:lumMod val="10000"/>
                    <a:lumOff val="90000"/>
                  </a:schemeClr>
                </a:solidFill>
                <a:ea typeface="Gaegu" panose="020B0604020202020204" charset="0"/>
              </a:rPr>
              <a:t> </a:t>
            </a:r>
            <a:r>
              <a:rPr lang="vi-VN" sz="2000" dirty="0" err="1">
                <a:solidFill>
                  <a:schemeClr val="tx1">
                    <a:lumMod val="10000"/>
                    <a:lumOff val="90000"/>
                  </a:schemeClr>
                </a:solidFill>
                <a:ea typeface="Gaegu" panose="020B0604020202020204" charset="0"/>
              </a:rPr>
              <a:t>phần</a:t>
            </a:r>
            <a:r>
              <a:rPr lang="vi-VN" sz="2000" dirty="0">
                <a:solidFill>
                  <a:schemeClr val="tx1">
                    <a:lumMod val="10000"/>
                    <a:lumOff val="90000"/>
                  </a:schemeClr>
                </a:solidFill>
                <a:ea typeface="Gaegu" panose="020B0604020202020204" charset="0"/>
              </a:rPr>
              <a:t> </a:t>
            </a:r>
            <a:r>
              <a:rPr lang="vi-VN" sz="2000" dirty="0" err="1">
                <a:solidFill>
                  <a:schemeClr val="tx1">
                    <a:lumMod val="10000"/>
                    <a:lumOff val="90000"/>
                  </a:schemeClr>
                </a:solidFill>
                <a:ea typeface="Gaegu" panose="020B0604020202020204" charset="0"/>
              </a:rPr>
              <a:t>tử</a:t>
            </a:r>
            <a:r>
              <a:rPr lang="vi-VN" sz="2000" dirty="0">
                <a:solidFill>
                  <a:schemeClr val="tx1">
                    <a:lumMod val="10000"/>
                    <a:lumOff val="90000"/>
                  </a:schemeClr>
                </a:solidFill>
                <a:ea typeface="Gaegu" panose="020B0604020202020204" charset="0"/>
              </a:rPr>
              <a:t> </a:t>
            </a:r>
            <a:r>
              <a:rPr lang="vi-VN" sz="2000" dirty="0" err="1">
                <a:solidFill>
                  <a:schemeClr val="tx1">
                    <a:lumMod val="10000"/>
                    <a:lumOff val="90000"/>
                  </a:schemeClr>
                </a:solidFill>
                <a:ea typeface="Gaegu" panose="020B0604020202020204" charset="0"/>
              </a:rPr>
              <a:t>có</a:t>
            </a:r>
            <a:r>
              <a:rPr lang="vi-VN" sz="2000" dirty="0">
                <a:solidFill>
                  <a:schemeClr val="tx1">
                    <a:lumMod val="10000"/>
                    <a:lumOff val="90000"/>
                  </a:schemeClr>
                </a:solidFill>
                <a:ea typeface="Gaegu" panose="020B0604020202020204" charset="0"/>
              </a:rPr>
              <a:t> ADN </a:t>
            </a:r>
            <a:r>
              <a:rPr lang="vi-VN" sz="2000" dirty="0" err="1">
                <a:solidFill>
                  <a:schemeClr val="tx1">
                    <a:lumMod val="10000"/>
                    <a:lumOff val="90000"/>
                  </a:schemeClr>
                </a:solidFill>
                <a:ea typeface="Gaegu" panose="020B0604020202020204" charset="0"/>
              </a:rPr>
              <a:t>được</a:t>
            </a:r>
            <a:r>
              <a:rPr lang="vi-VN" sz="2000" dirty="0">
                <a:solidFill>
                  <a:schemeClr val="tx1">
                    <a:lumMod val="10000"/>
                    <a:lumOff val="90000"/>
                  </a:schemeClr>
                </a:solidFill>
                <a:ea typeface="Gaegu" panose="020B0604020202020204" charset="0"/>
              </a:rPr>
              <a:t> </a:t>
            </a:r>
            <a:r>
              <a:rPr lang="vi-VN" sz="2000" dirty="0" err="1">
                <a:solidFill>
                  <a:schemeClr val="tx1">
                    <a:lumMod val="10000"/>
                    <a:lumOff val="90000"/>
                  </a:schemeClr>
                </a:solidFill>
                <a:ea typeface="Gaegu" panose="020B0604020202020204" charset="0"/>
              </a:rPr>
              <a:t>tạo</a:t>
            </a:r>
            <a:r>
              <a:rPr lang="vi-VN" sz="2000" dirty="0">
                <a:solidFill>
                  <a:schemeClr val="tx1">
                    <a:lumMod val="10000"/>
                    <a:lumOff val="90000"/>
                  </a:schemeClr>
                </a:solidFill>
                <a:ea typeface="Gaegu" panose="020B0604020202020204" charset="0"/>
              </a:rPr>
              <a:t> </a:t>
            </a:r>
            <a:r>
              <a:rPr lang="vi-VN" sz="2000" dirty="0" err="1">
                <a:solidFill>
                  <a:schemeClr val="tx1">
                    <a:lumMod val="10000"/>
                    <a:lumOff val="90000"/>
                  </a:schemeClr>
                </a:solidFill>
                <a:ea typeface="Gaegu" panose="020B0604020202020204" charset="0"/>
              </a:rPr>
              <a:t>ngẫu</a:t>
            </a:r>
            <a:r>
              <a:rPr lang="vi-VN" sz="2000" dirty="0">
                <a:solidFill>
                  <a:schemeClr val="tx1">
                    <a:lumMod val="10000"/>
                    <a:lumOff val="90000"/>
                  </a:schemeClr>
                </a:solidFill>
                <a:ea typeface="Gaegu" panose="020B0604020202020204" charset="0"/>
              </a:rPr>
              <a:t> nhiên.</a:t>
            </a:r>
          </a:p>
        </p:txBody>
      </p:sp>
      <p:sp>
        <p:nvSpPr>
          <p:cNvPr id="12" name="Google Shape;1961;p46">
            <a:extLst>
              <a:ext uri="{FF2B5EF4-FFF2-40B4-BE49-F238E27FC236}">
                <a16:creationId xmlns:a16="http://schemas.microsoft.com/office/drawing/2014/main" id="{E38DD08D-6B18-4D3A-BA5B-9E65F3947EC8}"/>
              </a:ext>
            </a:extLst>
          </p:cNvPr>
          <p:cNvSpPr/>
          <p:nvPr/>
        </p:nvSpPr>
        <p:spPr>
          <a:xfrm>
            <a:off x="893188" y="1515349"/>
            <a:ext cx="135400" cy="150250"/>
          </a:xfrm>
          <a:custGeom>
            <a:avLst/>
            <a:gdLst/>
            <a:ahLst/>
            <a:cxnLst/>
            <a:rect l="l" t="t" r="r" b="b"/>
            <a:pathLst>
              <a:path w="3830" h="6010" extrusionOk="0">
                <a:moveTo>
                  <a:pt x="2093" y="1925"/>
                </a:moveTo>
                <a:cubicBezTo>
                  <a:pt x="2176" y="1946"/>
                  <a:pt x="2281" y="2009"/>
                  <a:pt x="2365" y="2030"/>
                </a:cubicBezTo>
                <a:cubicBezTo>
                  <a:pt x="2469" y="2072"/>
                  <a:pt x="2574" y="2156"/>
                  <a:pt x="2637" y="2239"/>
                </a:cubicBezTo>
                <a:cubicBezTo>
                  <a:pt x="2720" y="2344"/>
                  <a:pt x="2804" y="2448"/>
                  <a:pt x="2846" y="2553"/>
                </a:cubicBezTo>
                <a:cubicBezTo>
                  <a:pt x="2888" y="2595"/>
                  <a:pt x="2909" y="2679"/>
                  <a:pt x="2930" y="2762"/>
                </a:cubicBezTo>
                <a:lnTo>
                  <a:pt x="2930" y="2804"/>
                </a:lnTo>
                <a:lnTo>
                  <a:pt x="2930" y="2888"/>
                </a:lnTo>
                <a:cubicBezTo>
                  <a:pt x="2930" y="2951"/>
                  <a:pt x="2909" y="2992"/>
                  <a:pt x="2909" y="3013"/>
                </a:cubicBezTo>
                <a:cubicBezTo>
                  <a:pt x="2888" y="3160"/>
                  <a:pt x="2825" y="3264"/>
                  <a:pt x="2783" y="3369"/>
                </a:cubicBezTo>
                <a:cubicBezTo>
                  <a:pt x="2637" y="3557"/>
                  <a:pt x="2511" y="3788"/>
                  <a:pt x="2323" y="3955"/>
                </a:cubicBezTo>
                <a:cubicBezTo>
                  <a:pt x="2093" y="4185"/>
                  <a:pt x="1800" y="4415"/>
                  <a:pt x="1486" y="4541"/>
                </a:cubicBezTo>
                <a:cubicBezTo>
                  <a:pt x="1363" y="4571"/>
                  <a:pt x="1229" y="4591"/>
                  <a:pt x="1093" y="4591"/>
                </a:cubicBezTo>
                <a:cubicBezTo>
                  <a:pt x="1043" y="4591"/>
                  <a:pt x="992" y="4588"/>
                  <a:pt x="942" y="4583"/>
                </a:cubicBezTo>
                <a:cubicBezTo>
                  <a:pt x="858" y="4562"/>
                  <a:pt x="816" y="4520"/>
                  <a:pt x="753" y="4457"/>
                </a:cubicBezTo>
                <a:cubicBezTo>
                  <a:pt x="733" y="4436"/>
                  <a:pt x="733" y="4415"/>
                  <a:pt x="712" y="4373"/>
                </a:cubicBezTo>
                <a:cubicBezTo>
                  <a:pt x="712" y="4353"/>
                  <a:pt x="691" y="4332"/>
                  <a:pt x="691" y="4311"/>
                </a:cubicBezTo>
                <a:cubicBezTo>
                  <a:pt x="691" y="4248"/>
                  <a:pt x="649" y="4206"/>
                  <a:pt x="649" y="4143"/>
                </a:cubicBezTo>
                <a:lnTo>
                  <a:pt x="649" y="3997"/>
                </a:lnTo>
                <a:cubicBezTo>
                  <a:pt x="649" y="3913"/>
                  <a:pt x="691" y="3850"/>
                  <a:pt x="691" y="3788"/>
                </a:cubicBezTo>
                <a:cubicBezTo>
                  <a:pt x="733" y="3599"/>
                  <a:pt x="816" y="3411"/>
                  <a:pt x="900" y="3264"/>
                </a:cubicBezTo>
                <a:cubicBezTo>
                  <a:pt x="1109" y="2930"/>
                  <a:pt x="1318" y="2637"/>
                  <a:pt x="1569" y="2344"/>
                </a:cubicBezTo>
                <a:cubicBezTo>
                  <a:pt x="1695" y="2218"/>
                  <a:pt x="1841" y="2114"/>
                  <a:pt x="1988" y="2009"/>
                </a:cubicBezTo>
                <a:cubicBezTo>
                  <a:pt x="2009" y="1967"/>
                  <a:pt x="2072" y="1946"/>
                  <a:pt x="2093" y="1925"/>
                </a:cubicBezTo>
                <a:close/>
                <a:moveTo>
                  <a:pt x="1067" y="0"/>
                </a:moveTo>
                <a:cubicBezTo>
                  <a:pt x="963" y="0"/>
                  <a:pt x="900" y="63"/>
                  <a:pt x="837" y="168"/>
                </a:cubicBezTo>
                <a:cubicBezTo>
                  <a:pt x="712" y="356"/>
                  <a:pt x="691" y="607"/>
                  <a:pt x="691" y="816"/>
                </a:cubicBezTo>
                <a:cubicBezTo>
                  <a:pt x="691" y="984"/>
                  <a:pt x="712" y="1130"/>
                  <a:pt x="753" y="1298"/>
                </a:cubicBezTo>
                <a:cubicBezTo>
                  <a:pt x="816" y="1402"/>
                  <a:pt x="858" y="1528"/>
                  <a:pt x="963" y="1570"/>
                </a:cubicBezTo>
                <a:lnTo>
                  <a:pt x="942" y="1612"/>
                </a:lnTo>
                <a:cubicBezTo>
                  <a:pt x="691" y="1946"/>
                  <a:pt x="523" y="2239"/>
                  <a:pt x="398" y="2553"/>
                </a:cubicBezTo>
                <a:cubicBezTo>
                  <a:pt x="209" y="2909"/>
                  <a:pt x="105" y="3285"/>
                  <a:pt x="63" y="3662"/>
                </a:cubicBezTo>
                <a:cubicBezTo>
                  <a:pt x="0" y="4060"/>
                  <a:pt x="21" y="4478"/>
                  <a:pt x="105" y="4855"/>
                </a:cubicBezTo>
                <a:cubicBezTo>
                  <a:pt x="168" y="5064"/>
                  <a:pt x="209" y="5294"/>
                  <a:pt x="335" y="5482"/>
                </a:cubicBezTo>
                <a:cubicBezTo>
                  <a:pt x="440" y="5629"/>
                  <a:pt x="544" y="5754"/>
                  <a:pt x="712" y="5859"/>
                </a:cubicBezTo>
                <a:cubicBezTo>
                  <a:pt x="816" y="5943"/>
                  <a:pt x="963" y="6005"/>
                  <a:pt x="1130" y="6005"/>
                </a:cubicBezTo>
                <a:cubicBezTo>
                  <a:pt x="1151" y="6008"/>
                  <a:pt x="1172" y="6010"/>
                  <a:pt x="1194" y="6010"/>
                </a:cubicBezTo>
                <a:cubicBezTo>
                  <a:pt x="1328" y="6010"/>
                  <a:pt x="1485" y="5961"/>
                  <a:pt x="1611" y="5943"/>
                </a:cubicBezTo>
                <a:cubicBezTo>
                  <a:pt x="1988" y="5859"/>
                  <a:pt x="2281" y="5650"/>
                  <a:pt x="2574" y="5420"/>
                </a:cubicBezTo>
                <a:cubicBezTo>
                  <a:pt x="2825" y="5210"/>
                  <a:pt x="3034" y="4959"/>
                  <a:pt x="3222" y="4687"/>
                </a:cubicBezTo>
                <a:cubicBezTo>
                  <a:pt x="3327" y="4541"/>
                  <a:pt x="3390" y="4373"/>
                  <a:pt x="3474" y="4227"/>
                </a:cubicBezTo>
                <a:cubicBezTo>
                  <a:pt x="3578" y="4018"/>
                  <a:pt x="3641" y="3808"/>
                  <a:pt x="3683" y="3599"/>
                </a:cubicBezTo>
                <a:cubicBezTo>
                  <a:pt x="3787" y="3181"/>
                  <a:pt x="3829" y="2762"/>
                  <a:pt x="3766" y="2323"/>
                </a:cubicBezTo>
                <a:cubicBezTo>
                  <a:pt x="3725" y="1884"/>
                  <a:pt x="3557" y="1507"/>
                  <a:pt x="3348" y="1109"/>
                </a:cubicBezTo>
                <a:cubicBezTo>
                  <a:pt x="3181" y="816"/>
                  <a:pt x="2950" y="565"/>
                  <a:pt x="2658" y="398"/>
                </a:cubicBezTo>
                <a:cubicBezTo>
                  <a:pt x="2427" y="272"/>
                  <a:pt x="2176" y="210"/>
                  <a:pt x="1904" y="147"/>
                </a:cubicBezTo>
                <a:cubicBezTo>
                  <a:pt x="1653" y="63"/>
                  <a:pt x="1360" y="42"/>
                  <a:pt x="1067" y="0"/>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963;p46">
            <a:extLst>
              <a:ext uri="{FF2B5EF4-FFF2-40B4-BE49-F238E27FC236}">
                <a16:creationId xmlns:a16="http://schemas.microsoft.com/office/drawing/2014/main" id="{730DA9D7-D766-4F70-8F17-AF52DCB4CC76}"/>
              </a:ext>
            </a:extLst>
          </p:cNvPr>
          <p:cNvSpPr txBox="1">
            <a:spLocks/>
          </p:cNvSpPr>
          <p:nvPr/>
        </p:nvSpPr>
        <p:spPr>
          <a:xfrm flipH="1">
            <a:off x="1113875" y="1293062"/>
            <a:ext cx="1995000" cy="486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15000"/>
              </a:lnSpc>
              <a:spcBef>
                <a:spcPts val="0"/>
              </a:spcBef>
              <a:spcAft>
                <a:spcPts val="0"/>
              </a:spcAft>
              <a:buClr>
                <a:schemeClr val="dk2"/>
              </a:buClr>
              <a:buSzPts val="1600"/>
              <a:buFont typeface="Questrial"/>
              <a:buChar char="●"/>
              <a:defRPr sz="1600" b="0" i="0" u="none" strike="noStrike" cap="none">
                <a:solidFill>
                  <a:schemeClr val="dk2"/>
                </a:solidFill>
                <a:latin typeface="Questrial"/>
                <a:ea typeface="Questrial"/>
                <a:cs typeface="Questrial"/>
                <a:sym typeface="Questrial"/>
              </a:defRPr>
            </a:lvl1pPr>
            <a:lvl2pPr marL="914400" marR="0" lvl="1" indent="-330200" algn="l" rtl="0">
              <a:lnSpc>
                <a:spcPct val="115000"/>
              </a:lnSpc>
              <a:spcBef>
                <a:spcPts val="0"/>
              </a:spcBef>
              <a:spcAft>
                <a:spcPts val="0"/>
              </a:spcAft>
              <a:buClr>
                <a:schemeClr val="dk2"/>
              </a:buClr>
              <a:buSzPts val="1600"/>
              <a:buFont typeface="Questrial"/>
              <a:buChar char="○"/>
              <a:defRPr sz="1600" b="0" i="0" u="none" strike="noStrike" cap="none">
                <a:solidFill>
                  <a:schemeClr val="dk2"/>
                </a:solidFill>
                <a:latin typeface="Questrial"/>
                <a:ea typeface="Questrial"/>
                <a:cs typeface="Questrial"/>
                <a:sym typeface="Questrial"/>
              </a:defRPr>
            </a:lvl2pPr>
            <a:lvl3pPr marL="1371600" marR="0" lvl="2" indent="-330200" algn="l" rtl="0">
              <a:lnSpc>
                <a:spcPct val="115000"/>
              </a:lnSpc>
              <a:spcBef>
                <a:spcPts val="0"/>
              </a:spcBef>
              <a:spcAft>
                <a:spcPts val="0"/>
              </a:spcAft>
              <a:buClr>
                <a:schemeClr val="dk2"/>
              </a:buClr>
              <a:buSzPts val="1600"/>
              <a:buFont typeface="Questrial"/>
              <a:buChar char="■"/>
              <a:defRPr sz="1600" b="0" i="0" u="none" strike="noStrike" cap="none">
                <a:solidFill>
                  <a:schemeClr val="dk2"/>
                </a:solidFill>
                <a:latin typeface="Questrial"/>
                <a:ea typeface="Questrial"/>
                <a:cs typeface="Questrial"/>
                <a:sym typeface="Questrial"/>
              </a:defRPr>
            </a:lvl3pPr>
            <a:lvl4pPr marL="1828800" marR="0" lvl="3" indent="-330200" algn="l" rtl="0">
              <a:lnSpc>
                <a:spcPct val="115000"/>
              </a:lnSpc>
              <a:spcBef>
                <a:spcPts val="0"/>
              </a:spcBef>
              <a:spcAft>
                <a:spcPts val="0"/>
              </a:spcAft>
              <a:buClr>
                <a:schemeClr val="dk2"/>
              </a:buClr>
              <a:buSzPts val="1600"/>
              <a:buFont typeface="Questrial"/>
              <a:buChar char="●"/>
              <a:defRPr sz="1600" b="0" i="0" u="none" strike="noStrike" cap="none">
                <a:solidFill>
                  <a:schemeClr val="dk2"/>
                </a:solidFill>
                <a:latin typeface="Questrial"/>
                <a:ea typeface="Questrial"/>
                <a:cs typeface="Questrial"/>
                <a:sym typeface="Questrial"/>
              </a:defRPr>
            </a:lvl4pPr>
            <a:lvl5pPr marL="2286000" marR="0" lvl="4" indent="-330200" algn="l" rtl="0">
              <a:lnSpc>
                <a:spcPct val="115000"/>
              </a:lnSpc>
              <a:spcBef>
                <a:spcPts val="0"/>
              </a:spcBef>
              <a:spcAft>
                <a:spcPts val="0"/>
              </a:spcAft>
              <a:buClr>
                <a:schemeClr val="dk2"/>
              </a:buClr>
              <a:buSzPts val="1600"/>
              <a:buFont typeface="Questrial"/>
              <a:buChar char="○"/>
              <a:defRPr sz="1600" b="0" i="0" u="none" strike="noStrike" cap="none">
                <a:solidFill>
                  <a:schemeClr val="dk2"/>
                </a:solidFill>
                <a:latin typeface="Questrial"/>
                <a:ea typeface="Questrial"/>
                <a:cs typeface="Questrial"/>
                <a:sym typeface="Questrial"/>
              </a:defRPr>
            </a:lvl5pPr>
            <a:lvl6pPr marL="2743200" marR="0" lvl="5" indent="-330200" algn="l" rtl="0">
              <a:lnSpc>
                <a:spcPct val="115000"/>
              </a:lnSpc>
              <a:spcBef>
                <a:spcPts val="0"/>
              </a:spcBef>
              <a:spcAft>
                <a:spcPts val="0"/>
              </a:spcAft>
              <a:buClr>
                <a:schemeClr val="dk2"/>
              </a:buClr>
              <a:buSzPts val="1600"/>
              <a:buFont typeface="Questrial"/>
              <a:buChar char="■"/>
              <a:defRPr sz="1600" b="0" i="0" u="none" strike="noStrike" cap="none">
                <a:solidFill>
                  <a:schemeClr val="dk2"/>
                </a:solidFill>
                <a:latin typeface="Questrial"/>
                <a:ea typeface="Questrial"/>
                <a:cs typeface="Questrial"/>
                <a:sym typeface="Questrial"/>
              </a:defRPr>
            </a:lvl6pPr>
            <a:lvl7pPr marL="3200400" marR="0" lvl="6" indent="-330200" algn="l" rtl="0">
              <a:lnSpc>
                <a:spcPct val="115000"/>
              </a:lnSpc>
              <a:spcBef>
                <a:spcPts val="0"/>
              </a:spcBef>
              <a:spcAft>
                <a:spcPts val="0"/>
              </a:spcAft>
              <a:buClr>
                <a:schemeClr val="dk2"/>
              </a:buClr>
              <a:buSzPts val="1600"/>
              <a:buFont typeface="Questrial"/>
              <a:buChar char="●"/>
              <a:defRPr sz="1600" b="0" i="0" u="none" strike="noStrike" cap="none">
                <a:solidFill>
                  <a:schemeClr val="dk2"/>
                </a:solidFill>
                <a:latin typeface="Questrial"/>
                <a:ea typeface="Questrial"/>
                <a:cs typeface="Questrial"/>
                <a:sym typeface="Questrial"/>
              </a:defRPr>
            </a:lvl7pPr>
            <a:lvl8pPr marL="3657600" marR="0" lvl="7" indent="-330200" algn="l" rtl="0">
              <a:lnSpc>
                <a:spcPct val="115000"/>
              </a:lnSpc>
              <a:spcBef>
                <a:spcPts val="0"/>
              </a:spcBef>
              <a:spcAft>
                <a:spcPts val="0"/>
              </a:spcAft>
              <a:buClr>
                <a:schemeClr val="dk2"/>
              </a:buClr>
              <a:buSzPts val="1600"/>
              <a:buFont typeface="Questrial"/>
              <a:buChar char="○"/>
              <a:defRPr sz="1600" b="0" i="0" u="none" strike="noStrike" cap="none">
                <a:solidFill>
                  <a:schemeClr val="dk2"/>
                </a:solidFill>
                <a:latin typeface="Questrial"/>
                <a:ea typeface="Questrial"/>
                <a:cs typeface="Questrial"/>
                <a:sym typeface="Questrial"/>
              </a:defRPr>
            </a:lvl8pPr>
            <a:lvl9pPr marL="4114800" marR="0" lvl="8" indent="-330200" algn="l" rtl="0">
              <a:lnSpc>
                <a:spcPct val="115000"/>
              </a:lnSpc>
              <a:spcBef>
                <a:spcPts val="0"/>
              </a:spcBef>
              <a:spcAft>
                <a:spcPts val="0"/>
              </a:spcAft>
              <a:buClr>
                <a:schemeClr val="dk2"/>
              </a:buClr>
              <a:buSzPts val="1600"/>
              <a:buFont typeface="Questrial"/>
              <a:buChar char="■"/>
              <a:defRPr sz="1600" b="0" i="0" u="none" strike="noStrike" cap="none">
                <a:solidFill>
                  <a:schemeClr val="dk2"/>
                </a:solidFill>
                <a:latin typeface="Questrial"/>
                <a:ea typeface="Questrial"/>
                <a:cs typeface="Questrial"/>
                <a:sym typeface="Questrial"/>
              </a:defRPr>
            </a:lvl9pPr>
          </a:lstStyle>
          <a:p>
            <a:pPr marL="0" indent="0">
              <a:spcAft>
                <a:spcPts val="1200"/>
              </a:spcAft>
              <a:buFont typeface="Questrial"/>
              <a:buNone/>
            </a:pPr>
            <a:r>
              <a:rPr lang="en-US" sz="2200" b="1" dirty="0">
                <a:latin typeface="Gaegu"/>
                <a:ea typeface="Gaegu"/>
                <a:cs typeface="Gaegu"/>
                <a:sym typeface="Gaegu"/>
              </a:rPr>
              <a:t>hug</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1968"/>
                                        </p:tgtEl>
                                      </p:cBhvr>
                                    </p:animEffect>
                                    <p:set>
                                      <p:cBhvr>
                                        <p:cTn id="7" dur="1" fill="hold">
                                          <p:stCondLst>
                                            <p:cond delay="499"/>
                                          </p:stCondLst>
                                        </p:cTn>
                                        <p:tgtEl>
                                          <p:spTgt spid="1968"/>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963"/>
                                        </p:tgtEl>
                                        <p:attrNameLst>
                                          <p:attrName>style.visibility</p:attrName>
                                        </p:attrNameLst>
                                      </p:cBhvr>
                                      <p:to>
                                        <p:strVal val="visible"/>
                                      </p:to>
                                    </p:set>
                                    <p:animEffect transition="in" filter="fade">
                                      <p:cBhvr>
                                        <p:cTn id="20" dur="500"/>
                                        <p:tgtEl>
                                          <p:spTgt spid="963"/>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952">
                                            <p:txEl>
                                              <p:pRg st="0" end="0"/>
                                            </p:txEl>
                                          </p:spTgt>
                                        </p:tgtEl>
                                        <p:attrNameLst>
                                          <p:attrName>style.visibility</p:attrName>
                                        </p:attrNameLst>
                                      </p:cBhvr>
                                      <p:to>
                                        <p:strVal val="visible"/>
                                      </p:to>
                                    </p:set>
                                    <p:animEffect transition="in" filter="fade">
                                      <p:cBhvr>
                                        <p:cTn id="23" dur="500"/>
                                        <p:tgtEl>
                                          <p:spTgt spid="1952">
                                            <p:txEl>
                                              <p:pRg st="0" end="0"/>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962"/>
                                        </p:tgtEl>
                                        <p:attrNameLst>
                                          <p:attrName>style.visibility</p:attrName>
                                        </p:attrNameLst>
                                      </p:cBhvr>
                                      <p:to>
                                        <p:strVal val="visible"/>
                                      </p:to>
                                    </p:set>
                                    <p:animEffect transition="in" filter="fade">
                                      <p:cBhvr>
                                        <p:cTn id="26" dur="500"/>
                                        <p:tgtEl>
                                          <p:spTgt spid="962"/>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954">
                                            <p:txEl>
                                              <p:pRg st="0" end="0"/>
                                            </p:txEl>
                                          </p:spTgt>
                                        </p:tgtEl>
                                        <p:attrNameLst>
                                          <p:attrName>style.visibility</p:attrName>
                                        </p:attrNameLst>
                                      </p:cBhvr>
                                      <p:to>
                                        <p:strVal val="visible"/>
                                      </p:to>
                                    </p:set>
                                    <p:animEffect transition="in" filter="fade">
                                      <p:cBhvr>
                                        <p:cTn id="29" dur="500"/>
                                        <p:tgtEl>
                                          <p:spTgt spid="1954">
                                            <p:txEl>
                                              <p:pRg st="0" end="0"/>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967"/>
                                        </p:tgtEl>
                                        <p:attrNameLst>
                                          <p:attrName>style.visibility</p:attrName>
                                        </p:attrNameLst>
                                      </p:cBhvr>
                                      <p:to>
                                        <p:strVal val="visible"/>
                                      </p:to>
                                    </p:set>
                                    <p:animEffect transition="in" filter="fade">
                                      <p:cBhvr>
                                        <p:cTn id="32" dur="500"/>
                                        <p:tgtEl>
                                          <p:spTgt spid="1967"/>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966"/>
                                        </p:tgtEl>
                                        <p:attrNameLst>
                                          <p:attrName>style.visibility</p:attrName>
                                        </p:attrNameLst>
                                      </p:cBhvr>
                                      <p:to>
                                        <p:strVal val="visible"/>
                                      </p:to>
                                    </p:set>
                                    <p:animEffect transition="in" filter="fade">
                                      <p:cBhvr>
                                        <p:cTn id="35" dur="500"/>
                                        <p:tgtEl>
                                          <p:spTgt spid="19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2" grpId="0" animBg="1"/>
      <p:bldP spid="963" grpId="0" animBg="1"/>
      <p:bldP spid="1952" grpId="0" build="p"/>
      <p:bldP spid="1954" grpId="0" build="p"/>
      <p:bldP spid="1966" grpId="0" animBg="1"/>
      <p:bldP spid="1967" grpId="0"/>
      <p:bldP spid="1968" grpId="0"/>
      <p:bldP spid="12" grpId="0" animBg="1"/>
      <p:bldP spid="13" grpId="0"/>
    </p:bldLst>
  </p:timing>
</p:sld>
</file>

<file path=ppt/theme/theme1.xml><?xml version="1.0" encoding="utf-8"?>
<a:theme xmlns:a="http://schemas.openxmlformats.org/drawingml/2006/main" name="Meet Our Professors by Slidesgo">
  <a:themeElements>
    <a:clrScheme name="Simple Light">
      <a:dk1>
        <a:srgbClr val="313131"/>
      </a:dk1>
      <a:lt1>
        <a:srgbClr val="666666"/>
      </a:lt1>
      <a:dk2>
        <a:srgbClr val="FFFFFF"/>
      </a:dk2>
      <a:lt2>
        <a:srgbClr val="1F1F1F"/>
      </a:lt2>
      <a:accent1>
        <a:srgbClr val="FF8361"/>
      </a:accent1>
      <a:accent2>
        <a:srgbClr val="FCC6C7"/>
      </a:accent2>
      <a:accent3>
        <a:srgbClr val="FBAF42"/>
      </a:accent3>
      <a:accent4>
        <a:srgbClr val="A4E7FA"/>
      </a:accent4>
      <a:accent5>
        <a:srgbClr val="25A0A6"/>
      </a:accent5>
      <a:accent6>
        <a:srgbClr val="BBDCDC"/>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904</TotalTime>
  <Words>2110</Words>
  <Application>Microsoft Office PowerPoint</Application>
  <PresentationFormat>On-screen Show (16:9)</PresentationFormat>
  <Paragraphs>321</Paragraphs>
  <Slides>69</Slides>
  <Notes>69</Notes>
  <HiddenSlides>0</HiddenSlides>
  <MMClips>0</MMClips>
  <ScaleCrop>false</ScaleCrop>
  <HeadingPairs>
    <vt:vector size="6" baseType="variant">
      <vt:variant>
        <vt:lpstr>Fonts Used</vt:lpstr>
      </vt:variant>
      <vt:variant>
        <vt:i4>15</vt:i4>
      </vt:variant>
      <vt:variant>
        <vt:lpstr>Theme</vt:lpstr>
      </vt:variant>
      <vt:variant>
        <vt:i4>2</vt:i4>
      </vt:variant>
      <vt:variant>
        <vt:lpstr>Slide Titles</vt:lpstr>
      </vt:variant>
      <vt:variant>
        <vt:i4>69</vt:i4>
      </vt:variant>
    </vt:vector>
  </HeadingPairs>
  <TitlesOfParts>
    <vt:vector size="86" baseType="lpstr">
      <vt:lpstr>Gaegu</vt:lpstr>
      <vt:lpstr>Sarala</vt:lpstr>
      <vt:lpstr>Proxima Nova</vt:lpstr>
      <vt:lpstr>Nunito Light</vt:lpstr>
      <vt:lpstr>arial</vt:lpstr>
      <vt:lpstr>Proxima Nova Semibold</vt:lpstr>
      <vt:lpstr>Calibri</vt:lpstr>
      <vt:lpstr>Poppins</vt:lpstr>
      <vt:lpstr>Questrial</vt:lpstr>
      <vt:lpstr>Amatic SC</vt:lpstr>
      <vt:lpstr>arial</vt:lpstr>
      <vt:lpstr>Roboto Medium</vt:lpstr>
      <vt:lpstr>Permanent Marker</vt:lpstr>
      <vt:lpstr>Lora</vt:lpstr>
      <vt:lpstr>Fira Sans Extra Condensed Medium</vt:lpstr>
      <vt:lpstr>Meet Our Professors by Slidesgo</vt:lpstr>
      <vt:lpstr>Slidesgo Final Pages</vt:lpstr>
      <vt:lpstr>Genetic Algorithm </vt:lpstr>
      <vt:lpstr>infinite monkey theorem</vt:lpstr>
      <vt:lpstr> 9,719,096,182,010,563,073,125,591,133,903,305,625,605,017 years</vt:lpstr>
      <vt:lpstr>Table of contents</vt:lpstr>
      <vt:lpstr> Introduction</vt:lpstr>
      <vt:lpstr>Bắt nguồn của Genetic algorithm  </vt:lpstr>
      <vt:lpstr>Học thuyết Darwin</vt:lpstr>
      <vt:lpstr>How Genetic Algorithm run</vt:lpstr>
      <vt:lpstr>Part I: Creating a Population.</vt:lpstr>
      <vt:lpstr>Part II: Selection.</vt:lpstr>
      <vt:lpstr>FITNESS</vt:lpstr>
      <vt:lpstr>PowerPoint Presentation</vt:lpstr>
      <vt:lpstr>PowerPoint Presentation</vt:lpstr>
      <vt:lpstr>Bể lai</vt:lpstr>
      <vt:lpstr>Bể lai</vt:lpstr>
      <vt:lpstr>How about the percentages?</vt:lpstr>
      <vt:lpstr>This is a graph</vt:lpstr>
      <vt:lpstr>Part III: Reproduction</vt:lpstr>
      <vt:lpstr>1)Lai (crossover)</vt:lpstr>
      <vt:lpstr>1)Lai (crossover)</vt:lpstr>
      <vt:lpstr>1)Lai (crossover)</vt:lpstr>
      <vt:lpstr>1)Lai (crossover)</vt:lpstr>
      <vt:lpstr>2)Đột biến(mutation)</vt:lpstr>
      <vt:lpstr>2)Đột biến(mutation)</vt:lpstr>
      <vt:lpstr>Tóm Lại</vt:lpstr>
      <vt:lpstr>Using Genetic Algorithm for scheduling </vt:lpstr>
      <vt:lpstr>Lưu đồ</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Thanks!</vt:lpstr>
      <vt:lpstr>Say hello to your teacher!</vt:lpstr>
      <vt:lpstr>A picture always reinforces the concept</vt:lpstr>
      <vt:lpstr>This is an infographic</vt:lpstr>
      <vt:lpstr>Conclusion</vt:lpstr>
      <vt:lpstr>A picture is worth a thousand words</vt:lpstr>
      <vt:lpstr>Mercury</vt:lpstr>
      <vt:lpstr>Whoa!</vt:lpstr>
      <vt:lpstr>This is a timeline</vt:lpstr>
      <vt:lpstr>Desktop Software</vt:lpstr>
      <vt:lpstr>Tablet App</vt:lpstr>
      <vt:lpstr>Mobile Web</vt:lpstr>
      <vt:lpstr>This is a table</vt:lpstr>
      <vt:lpstr>Some information about the teachers</vt:lpstr>
      <vt:lpstr>Alternative Resources</vt:lpstr>
      <vt:lpstr>Resources</vt:lpstr>
      <vt:lpstr>Resources</vt:lpstr>
      <vt:lpstr>Instructions for use (free users)</vt:lpstr>
      <vt:lpstr>Instructions for use (premium users)</vt:lpstr>
      <vt:lpstr>Fonts &amp; colors used</vt:lpstr>
      <vt:lpstr>PowerPoint Presentation</vt:lpstr>
      <vt:lpstr>Use our editable graphic resources... </vt:lpstr>
      <vt:lpstr>PowerPoint Presentation</vt:lpstr>
      <vt:lpstr>PowerPoint Presentation</vt:lpstr>
      <vt:lpstr>PowerPoint Presentation</vt:lpstr>
      <vt:lpstr>PowerPoint Presentation</vt:lpstr>
      <vt:lpstr>PowerPoint Presentation</vt:lpstr>
      <vt:lpstr>...and our sets of editable icons</vt:lpstr>
      <vt:lpstr>Educational Icons</vt:lpstr>
      <vt:lpstr>Business Icons</vt:lpstr>
      <vt:lpstr>Help &amp; Support Icons</vt:lpstr>
      <vt:lpstr>Creative Process Icons</vt:lpstr>
      <vt:lpstr>Nature Icons</vt:lpstr>
      <vt:lpstr>SEO &amp; Marketing Icons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Meet our professors presentation</dc:title>
  <cp:lastModifiedBy>Nguyen Duy</cp:lastModifiedBy>
  <cp:revision>49</cp:revision>
  <dcterms:modified xsi:type="dcterms:W3CDTF">2021-07-05T20:10:55Z</dcterms:modified>
</cp:coreProperties>
</file>